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65" r:id="rId2"/>
    <p:sldId id="298" r:id="rId3"/>
    <p:sldId id="268" r:id="rId4"/>
    <p:sldId id="299" r:id="rId5"/>
    <p:sldId id="300" r:id="rId6"/>
    <p:sldId id="301" r:id="rId7"/>
    <p:sldId id="302" r:id="rId8"/>
    <p:sldId id="303" r:id="rId9"/>
    <p:sldId id="304" r:id="rId10"/>
    <p:sldId id="271" r:id="rId11"/>
    <p:sldId id="259" r:id="rId12"/>
    <p:sldId id="305" r:id="rId13"/>
    <p:sldId id="306" r:id="rId14"/>
    <p:sldId id="269" r:id="rId15"/>
    <p:sldId id="307" r:id="rId16"/>
    <p:sldId id="308" r:id="rId17"/>
    <p:sldId id="27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UTM Cookies" panose="02040603050506020204" pitchFamily="18" charset="0"/>
      <p:regular r:id="rId26"/>
    </p:embeddedFont>
    <p:embeddedFont>
      <p:font typeface="UTM Netmuc KT" panose="02040603050506020204" pitchFamily="18" charset="0"/>
      <p:regular r:id="rId27"/>
    </p:embeddedFont>
    <p:embeddedFont>
      <p:font typeface="UVN Bach Dang Nang" panose="02070803090706020303" pitchFamily="18" charset="0"/>
      <p:regular r:id="rId28"/>
      <p:italic r:id="rId29"/>
    </p:embeddedFont>
  </p:embeddedFontLst>
  <p:custDataLst>
    <p:tags r:id="rId30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CE6"/>
    <a:srgbClr val="CCB69E"/>
    <a:srgbClr val="BA9C7C"/>
    <a:srgbClr val="A68158"/>
    <a:srgbClr val="FFFFBD"/>
    <a:srgbClr val="EDE0D8"/>
    <a:srgbClr val="9E0000"/>
    <a:srgbClr val="540000"/>
    <a:srgbClr val="80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6004" autoAdjust="0"/>
  </p:normalViewPr>
  <p:slideViewPr>
    <p:cSldViewPr snapToGrid="0">
      <p:cViewPr varScale="1">
        <p:scale>
          <a:sx n="62" d="100"/>
          <a:sy n="62" d="100"/>
        </p:scale>
        <p:origin x="69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401EE-A87F-4E6B-970A-A1F9CE03FDC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7FCF35-88B7-4884-9662-AA1A0273105C}">
      <dgm:prSet phldrT="[Text]" custT="1"/>
      <dgm:spPr>
        <a:solidFill>
          <a:srgbClr val="800000"/>
        </a:solidFill>
      </dgm:spPr>
      <dgm:t>
        <a:bodyPr/>
        <a:lstStyle/>
        <a:p>
          <a:r>
            <a:rPr lang="en-US" sz="3200"/>
            <a:t>Nhìn bao quát</a:t>
          </a:r>
        </a:p>
      </dgm:t>
    </dgm:pt>
    <dgm:pt modelId="{F9FE4BA2-D568-4A7C-81F1-149486B0B3E6}" type="parTrans" cxnId="{F7D57F3E-E174-4B52-8E5D-09DA480AEEF5}">
      <dgm:prSet/>
      <dgm:spPr/>
      <dgm:t>
        <a:bodyPr/>
        <a:lstStyle/>
        <a:p>
          <a:endParaRPr lang="en-US" sz="2400"/>
        </a:p>
      </dgm:t>
    </dgm:pt>
    <dgm:pt modelId="{BE64A4AC-0CBB-4AB1-A01B-64B2473F8E93}" type="sibTrans" cxnId="{F7D57F3E-E174-4B52-8E5D-09DA480AEEF5}">
      <dgm:prSet/>
      <dgm:spPr/>
      <dgm:t>
        <a:bodyPr/>
        <a:lstStyle/>
        <a:p>
          <a:endParaRPr lang="en-US" sz="2400"/>
        </a:p>
      </dgm:t>
    </dgm:pt>
    <dgm:pt modelId="{AE22382C-F43B-456A-AF98-13C15FC822B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Hình dáng</a:t>
          </a:r>
        </a:p>
      </dgm:t>
    </dgm:pt>
    <dgm:pt modelId="{F7946DD6-B34D-486A-BECC-868FA99F2F44}" type="parTrans" cxnId="{754D550D-61DC-49B2-B228-5010A93C2592}">
      <dgm:prSet custT="1"/>
      <dgm:spPr/>
      <dgm:t>
        <a:bodyPr/>
        <a:lstStyle/>
        <a:p>
          <a:endParaRPr lang="en-US" sz="800"/>
        </a:p>
      </dgm:t>
    </dgm:pt>
    <dgm:pt modelId="{ECE40F16-605C-478B-A40A-63A0589E1046}" type="sibTrans" cxnId="{754D550D-61DC-49B2-B228-5010A93C2592}">
      <dgm:prSet/>
      <dgm:spPr/>
      <dgm:t>
        <a:bodyPr/>
        <a:lstStyle/>
        <a:p>
          <a:endParaRPr lang="en-US" sz="2400"/>
        </a:p>
      </dgm:t>
    </dgm:pt>
    <dgm:pt modelId="{633CAEE1-1F5B-47DA-84CA-127FC3F6F8E8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Kích thước</a:t>
          </a:r>
        </a:p>
      </dgm:t>
    </dgm:pt>
    <dgm:pt modelId="{005FB0A4-EFC2-461A-AD04-E00C7E7DC305}" type="parTrans" cxnId="{F2E5E061-8B8D-451E-951A-4AFD786A6F0E}">
      <dgm:prSet custT="1"/>
      <dgm:spPr/>
      <dgm:t>
        <a:bodyPr/>
        <a:lstStyle/>
        <a:p>
          <a:endParaRPr lang="en-US" sz="700"/>
        </a:p>
      </dgm:t>
    </dgm:pt>
    <dgm:pt modelId="{090AF6AA-C6B8-45E9-8AE5-510C746B9296}" type="sibTrans" cxnId="{F2E5E061-8B8D-451E-951A-4AFD786A6F0E}">
      <dgm:prSet/>
      <dgm:spPr/>
      <dgm:t>
        <a:bodyPr/>
        <a:lstStyle/>
        <a:p>
          <a:endParaRPr lang="en-US" sz="2400"/>
        </a:p>
      </dgm:t>
    </dgm:pt>
    <dgm:pt modelId="{4C603E8D-5CAF-4792-8589-BDEC0393022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Màu sắc</a:t>
          </a:r>
        </a:p>
      </dgm:t>
    </dgm:pt>
    <dgm:pt modelId="{DD98E5FF-7ED6-4ACF-AD16-5785106B5323}" type="parTrans" cxnId="{20DC7A08-B452-458B-9537-556915F5B57A}">
      <dgm:prSet custT="1"/>
      <dgm:spPr/>
      <dgm:t>
        <a:bodyPr/>
        <a:lstStyle/>
        <a:p>
          <a:endParaRPr lang="en-US" sz="700"/>
        </a:p>
      </dgm:t>
    </dgm:pt>
    <dgm:pt modelId="{4C62C0FB-A983-4FD4-8A6E-2A4DCBBFA460}" type="sibTrans" cxnId="{20DC7A08-B452-458B-9537-556915F5B57A}">
      <dgm:prSet/>
      <dgm:spPr/>
      <dgm:t>
        <a:bodyPr/>
        <a:lstStyle/>
        <a:p>
          <a:endParaRPr lang="en-US" sz="2400"/>
        </a:p>
      </dgm:t>
    </dgm:pt>
    <dgm:pt modelId="{B5BA0122-6919-4DC9-80F4-698A1BE32DF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Chất liệu</a:t>
          </a:r>
        </a:p>
      </dgm:t>
    </dgm:pt>
    <dgm:pt modelId="{1459CF13-AA4A-4BD1-8799-BF2BB8485D73}" type="parTrans" cxnId="{A7657435-BFC0-483E-AD21-42BAAAF01806}">
      <dgm:prSet custT="1"/>
      <dgm:spPr/>
      <dgm:t>
        <a:bodyPr/>
        <a:lstStyle/>
        <a:p>
          <a:endParaRPr lang="en-US" sz="800"/>
        </a:p>
      </dgm:t>
    </dgm:pt>
    <dgm:pt modelId="{AA057D70-7437-4F3F-AA95-152B362C46C9}" type="sibTrans" cxnId="{A7657435-BFC0-483E-AD21-42BAAAF01806}">
      <dgm:prSet/>
      <dgm:spPr/>
      <dgm:t>
        <a:bodyPr/>
        <a:lstStyle/>
        <a:p>
          <a:endParaRPr lang="en-US" sz="2400"/>
        </a:p>
      </dgm:t>
    </dgm:pt>
    <dgm:pt modelId="{F8C2ADEB-0C4F-4113-8AF7-16C8C10B2E52}" type="pres">
      <dgm:prSet presAssocID="{BC0401EE-A87F-4E6B-970A-A1F9CE03FD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239569-82E0-4E9E-A751-9F76DB63E9B1}" type="pres">
      <dgm:prSet presAssocID="{5E7FCF35-88B7-4884-9662-AA1A0273105C}" presName="root1" presStyleCnt="0"/>
      <dgm:spPr/>
    </dgm:pt>
    <dgm:pt modelId="{48283F2A-A23D-4C3D-B687-10C22862C34D}" type="pres">
      <dgm:prSet presAssocID="{5E7FCF35-88B7-4884-9662-AA1A0273105C}" presName="LevelOneTextNode" presStyleLbl="node0" presStyleIdx="0" presStyleCnt="1" custScaleY="277891">
        <dgm:presLayoutVars>
          <dgm:chPref val="3"/>
        </dgm:presLayoutVars>
      </dgm:prSet>
      <dgm:spPr/>
    </dgm:pt>
    <dgm:pt modelId="{FE8980AB-B99B-4A83-BDA3-9F22F6833E31}" type="pres">
      <dgm:prSet presAssocID="{5E7FCF35-88B7-4884-9662-AA1A0273105C}" presName="level2hierChild" presStyleCnt="0"/>
      <dgm:spPr/>
    </dgm:pt>
    <dgm:pt modelId="{45E207DD-0C04-4C64-B0A2-E19795F243E1}" type="pres">
      <dgm:prSet presAssocID="{F7946DD6-B34D-486A-BECC-868FA99F2F44}" presName="conn2-1" presStyleLbl="parChTrans1D2" presStyleIdx="0" presStyleCnt="4"/>
      <dgm:spPr/>
    </dgm:pt>
    <dgm:pt modelId="{33C51A82-1865-4E26-AC8C-87CCC086AA0A}" type="pres">
      <dgm:prSet presAssocID="{F7946DD6-B34D-486A-BECC-868FA99F2F44}" presName="connTx" presStyleLbl="parChTrans1D2" presStyleIdx="0" presStyleCnt="4"/>
      <dgm:spPr/>
    </dgm:pt>
    <dgm:pt modelId="{F16ABEDF-EF2B-417E-ADE9-E7C68A738EB4}" type="pres">
      <dgm:prSet presAssocID="{AE22382C-F43B-456A-AF98-13C15FC822B7}" presName="root2" presStyleCnt="0"/>
      <dgm:spPr/>
    </dgm:pt>
    <dgm:pt modelId="{92F3CD88-F07F-43C9-B3F7-39C5C7FD3874}" type="pres">
      <dgm:prSet presAssocID="{AE22382C-F43B-456A-AF98-13C15FC822B7}" presName="LevelTwoTextNode" presStyleLbl="node2" presStyleIdx="0" presStyleCnt="4" custScaleX="133400" custScaleY="169254">
        <dgm:presLayoutVars>
          <dgm:chPref val="3"/>
        </dgm:presLayoutVars>
      </dgm:prSet>
      <dgm:spPr/>
    </dgm:pt>
    <dgm:pt modelId="{54A9EBB7-451A-4C00-B1A5-BDDB72995BE5}" type="pres">
      <dgm:prSet presAssocID="{AE22382C-F43B-456A-AF98-13C15FC822B7}" presName="level3hierChild" presStyleCnt="0"/>
      <dgm:spPr/>
    </dgm:pt>
    <dgm:pt modelId="{6898CB7D-1071-46C3-BA31-5595AF982B3B}" type="pres">
      <dgm:prSet presAssocID="{005FB0A4-EFC2-461A-AD04-E00C7E7DC305}" presName="conn2-1" presStyleLbl="parChTrans1D2" presStyleIdx="1" presStyleCnt="4"/>
      <dgm:spPr/>
    </dgm:pt>
    <dgm:pt modelId="{47BD2929-C835-46D8-81A3-24C0B03F31FF}" type="pres">
      <dgm:prSet presAssocID="{005FB0A4-EFC2-461A-AD04-E00C7E7DC305}" presName="connTx" presStyleLbl="parChTrans1D2" presStyleIdx="1" presStyleCnt="4"/>
      <dgm:spPr/>
    </dgm:pt>
    <dgm:pt modelId="{91D6FBA4-0977-484D-9FF7-58F467CCA55D}" type="pres">
      <dgm:prSet presAssocID="{633CAEE1-1F5B-47DA-84CA-127FC3F6F8E8}" presName="root2" presStyleCnt="0"/>
      <dgm:spPr/>
    </dgm:pt>
    <dgm:pt modelId="{8A278D26-6415-4698-86BE-3B78890E3735}" type="pres">
      <dgm:prSet presAssocID="{633CAEE1-1F5B-47DA-84CA-127FC3F6F8E8}" presName="LevelTwoTextNode" presStyleLbl="node2" presStyleIdx="1" presStyleCnt="4" custScaleX="133400" custScaleY="178447">
        <dgm:presLayoutVars>
          <dgm:chPref val="3"/>
        </dgm:presLayoutVars>
      </dgm:prSet>
      <dgm:spPr/>
    </dgm:pt>
    <dgm:pt modelId="{DC83ABD7-D120-4ABC-9477-135583BCEA6F}" type="pres">
      <dgm:prSet presAssocID="{633CAEE1-1F5B-47DA-84CA-127FC3F6F8E8}" presName="level3hierChild" presStyleCnt="0"/>
      <dgm:spPr/>
    </dgm:pt>
    <dgm:pt modelId="{C5448B6A-8EE3-40FC-A45E-F1C7E8CB07D5}" type="pres">
      <dgm:prSet presAssocID="{DD98E5FF-7ED6-4ACF-AD16-5785106B5323}" presName="conn2-1" presStyleLbl="parChTrans1D2" presStyleIdx="2" presStyleCnt="4"/>
      <dgm:spPr/>
    </dgm:pt>
    <dgm:pt modelId="{F2FB4519-1A1E-404C-A6AE-22D31E29C278}" type="pres">
      <dgm:prSet presAssocID="{DD98E5FF-7ED6-4ACF-AD16-5785106B5323}" presName="connTx" presStyleLbl="parChTrans1D2" presStyleIdx="2" presStyleCnt="4"/>
      <dgm:spPr/>
    </dgm:pt>
    <dgm:pt modelId="{9548633C-B55D-4813-9B1D-FDE8C26DEEB2}" type="pres">
      <dgm:prSet presAssocID="{4C603E8D-5CAF-4792-8589-BDEC03930227}" presName="root2" presStyleCnt="0"/>
      <dgm:spPr/>
    </dgm:pt>
    <dgm:pt modelId="{271ACAF8-6B45-4B56-85BA-BA4B917F4CBF}" type="pres">
      <dgm:prSet presAssocID="{4C603E8D-5CAF-4792-8589-BDEC03930227}" presName="LevelTwoTextNode" presStyleLbl="node2" presStyleIdx="2" presStyleCnt="4" custScaleX="133400" custScaleY="192898">
        <dgm:presLayoutVars>
          <dgm:chPref val="3"/>
        </dgm:presLayoutVars>
      </dgm:prSet>
      <dgm:spPr/>
    </dgm:pt>
    <dgm:pt modelId="{41091292-7325-4A98-BD5D-5B5E5A712FCC}" type="pres">
      <dgm:prSet presAssocID="{4C603E8D-5CAF-4792-8589-BDEC03930227}" presName="level3hierChild" presStyleCnt="0"/>
      <dgm:spPr/>
    </dgm:pt>
    <dgm:pt modelId="{E03B2303-67ED-438A-960B-A8309CE1E5D7}" type="pres">
      <dgm:prSet presAssocID="{1459CF13-AA4A-4BD1-8799-BF2BB8485D73}" presName="conn2-1" presStyleLbl="parChTrans1D2" presStyleIdx="3" presStyleCnt="4"/>
      <dgm:spPr/>
    </dgm:pt>
    <dgm:pt modelId="{D9B48528-F670-48E6-95FF-D37CB363531F}" type="pres">
      <dgm:prSet presAssocID="{1459CF13-AA4A-4BD1-8799-BF2BB8485D73}" presName="connTx" presStyleLbl="parChTrans1D2" presStyleIdx="3" presStyleCnt="4"/>
      <dgm:spPr/>
    </dgm:pt>
    <dgm:pt modelId="{8CAD5A8C-77D6-4CD0-A1F8-4C1A6F0B4650}" type="pres">
      <dgm:prSet presAssocID="{B5BA0122-6919-4DC9-80F4-698A1BE32DF7}" presName="root2" presStyleCnt="0"/>
      <dgm:spPr/>
    </dgm:pt>
    <dgm:pt modelId="{04480CB1-08F9-4D8C-A18E-5F985C9D0152}" type="pres">
      <dgm:prSet presAssocID="{B5BA0122-6919-4DC9-80F4-698A1BE32DF7}" presName="LevelTwoTextNode" presStyleLbl="node2" presStyleIdx="3" presStyleCnt="4" custScaleX="133400" custScaleY="243467">
        <dgm:presLayoutVars>
          <dgm:chPref val="3"/>
        </dgm:presLayoutVars>
      </dgm:prSet>
      <dgm:spPr/>
    </dgm:pt>
    <dgm:pt modelId="{E81DB8DC-0589-46B1-B61A-FA6A84295F32}" type="pres">
      <dgm:prSet presAssocID="{B5BA0122-6919-4DC9-80F4-698A1BE32DF7}" presName="level3hierChild" presStyleCnt="0"/>
      <dgm:spPr/>
    </dgm:pt>
  </dgm:ptLst>
  <dgm:cxnLst>
    <dgm:cxn modelId="{20DC7A08-B452-458B-9537-556915F5B57A}" srcId="{5E7FCF35-88B7-4884-9662-AA1A0273105C}" destId="{4C603E8D-5CAF-4792-8589-BDEC03930227}" srcOrd="2" destOrd="0" parTransId="{DD98E5FF-7ED6-4ACF-AD16-5785106B5323}" sibTransId="{4C62C0FB-A983-4FD4-8A6E-2A4DCBBFA460}"/>
    <dgm:cxn modelId="{754D550D-61DC-49B2-B228-5010A93C2592}" srcId="{5E7FCF35-88B7-4884-9662-AA1A0273105C}" destId="{AE22382C-F43B-456A-AF98-13C15FC822B7}" srcOrd="0" destOrd="0" parTransId="{F7946DD6-B34D-486A-BECC-868FA99F2F44}" sibTransId="{ECE40F16-605C-478B-A40A-63A0589E1046}"/>
    <dgm:cxn modelId="{A7657435-BFC0-483E-AD21-42BAAAF01806}" srcId="{5E7FCF35-88B7-4884-9662-AA1A0273105C}" destId="{B5BA0122-6919-4DC9-80F4-698A1BE32DF7}" srcOrd="3" destOrd="0" parTransId="{1459CF13-AA4A-4BD1-8799-BF2BB8485D73}" sibTransId="{AA057D70-7437-4F3F-AA95-152B362C46C9}"/>
    <dgm:cxn modelId="{A145B135-0ABD-42BC-813B-641AB268A2E1}" type="presOf" srcId="{1459CF13-AA4A-4BD1-8799-BF2BB8485D73}" destId="{D9B48528-F670-48E6-95FF-D37CB363531F}" srcOrd="1" destOrd="0" presId="urn:microsoft.com/office/officeart/2005/8/layout/hierarchy2"/>
    <dgm:cxn modelId="{F7D57F3E-E174-4B52-8E5D-09DA480AEEF5}" srcId="{BC0401EE-A87F-4E6B-970A-A1F9CE03FDCD}" destId="{5E7FCF35-88B7-4884-9662-AA1A0273105C}" srcOrd="0" destOrd="0" parTransId="{F9FE4BA2-D568-4A7C-81F1-149486B0B3E6}" sibTransId="{BE64A4AC-0CBB-4AB1-A01B-64B2473F8E93}"/>
    <dgm:cxn modelId="{ECF3043F-B6F4-4535-A284-551F6C413C4A}" type="presOf" srcId="{005FB0A4-EFC2-461A-AD04-E00C7E7DC305}" destId="{47BD2929-C835-46D8-81A3-24C0B03F31FF}" srcOrd="1" destOrd="0" presId="urn:microsoft.com/office/officeart/2005/8/layout/hierarchy2"/>
    <dgm:cxn modelId="{F2E5E061-8B8D-451E-951A-4AFD786A6F0E}" srcId="{5E7FCF35-88B7-4884-9662-AA1A0273105C}" destId="{633CAEE1-1F5B-47DA-84CA-127FC3F6F8E8}" srcOrd="1" destOrd="0" parTransId="{005FB0A4-EFC2-461A-AD04-E00C7E7DC305}" sibTransId="{090AF6AA-C6B8-45E9-8AE5-510C746B9296}"/>
    <dgm:cxn modelId="{8D777F55-2910-41F9-B7B8-EED06A0805DC}" type="presOf" srcId="{005FB0A4-EFC2-461A-AD04-E00C7E7DC305}" destId="{6898CB7D-1071-46C3-BA31-5595AF982B3B}" srcOrd="0" destOrd="0" presId="urn:microsoft.com/office/officeart/2005/8/layout/hierarchy2"/>
    <dgm:cxn modelId="{F193287A-F0FA-409B-BE0B-7CA918031931}" type="presOf" srcId="{4C603E8D-5CAF-4792-8589-BDEC03930227}" destId="{271ACAF8-6B45-4B56-85BA-BA4B917F4CBF}" srcOrd="0" destOrd="0" presId="urn:microsoft.com/office/officeart/2005/8/layout/hierarchy2"/>
    <dgm:cxn modelId="{29BFCA7F-2F05-462B-9865-C0E45FF124F8}" type="presOf" srcId="{B5BA0122-6919-4DC9-80F4-698A1BE32DF7}" destId="{04480CB1-08F9-4D8C-A18E-5F985C9D0152}" srcOrd="0" destOrd="0" presId="urn:microsoft.com/office/officeart/2005/8/layout/hierarchy2"/>
    <dgm:cxn modelId="{5F4761A6-0EDE-4D2B-BB4A-2D9FE42301F7}" type="presOf" srcId="{DD98E5FF-7ED6-4ACF-AD16-5785106B5323}" destId="{C5448B6A-8EE3-40FC-A45E-F1C7E8CB07D5}" srcOrd="0" destOrd="0" presId="urn:microsoft.com/office/officeart/2005/8/layout/hierarchy2"/>
    <dgm:cxn modelId="{A69C8CBA-49CA-49BF-BA47-786A6350E3BD}" type="presOf" srcId="{AE22382C-F43B-456A-AF98-13C15FC822B7}" destId="{92F3CD88-F07F-43C9-B3F7-39C5C7FD3874}" srcOrd="0" destOrd="0" presId="urn:microsoft.com/office/officeart/2005/8/layout/hierarchy2"/>
    <dgm:cxn modelId="{A6469BC7-3600-487C-82C6-26FDEAE6E823}" type="presOf" srcId="{F7946DD6-B34D-486A-BECC-868FA99F2F44}" destId="{33C51A82-1865-4E26-AC8C-87CCC086AA0A}" srcOrd="1" destOrd="0" presId="urn:microsoft.com/office/officeart/2005/8/layout/hierarchy2"/>
    <dgm:cxn modelId="{1F445FCB-6DF1-4300-BB6A-C15228AFBE77}" type="presOf" srcId="{5E7FCF35-88B7-4884-9662-AA1A0273105C}" destId="{48283F2A-A23D-4C3D-B687-10C22862C34D}" srcOrd="0" destOrd="0" presId="urn:microsoft.com/office/officeart/2005/8/layout/hierarchy2"/>
    <dgm:cxn modelId="{48CA0EE8-2AE6-4250-9D54-BDAE5851D1CA}" type="presOf" srcId="{DD98E5FF-7ED6-4ACF-AD16-5785106B5323}" destId="{F2FB4519-1A1E-404C-A6AE-22D31E29C278}" srcOrd="1" destOrd="0" presId="urn:microsoft.com/office/officeart/2005/8/layout/hierarchy2"/>
    <dgm:cxn modelId="{92624CE8-E4D9-45A4-B435-688054203162}" type="presOf" srcId="{1459CF13-AA4A-4BD1-8799-BF2BB8485D73}" destId="{E03B2303-67ED-438A-960B-A8309CE1E5D7}" srcOrd="0" destOrd="0" presId="urn:microsoft.com/office/officeart/2005/8/layout/hierarchy2"/>
    <dgm:cxn modelId="{4BCFABEF-1CB0-4BB4-A9D1-672CF90FF67F}" type="presOf" srcId="{633CAEE1-1F5B-47DA-84CA-127FC3F6F8E8}" destId="{8A278D26-6415-4698-86BE-3B78890E3735}" srcOrd="0" destOrd="0" presId="urn:microsoft.com/office/officeart/2005/8/layout/hierarchy2"/>
    <dgm:cxn modelId="{044F6AFF-C307-450D-A423-F77AF418F3DD}" type="presOf" srcId="{BC0401EE-A87F-4E6B-970A-A1F9CE03FDCD}" destId="{F8C2ADEB-0C4F-4113-8AF7-16C8C10B2E52}" srcOrd="0" destOrd="0" presId="urn:microsoft.com/office/officeart/2005/8/layout/hierarchy2"/>
    <dgm:cxn modelId="{8B6795FF-E2A3-421C-8E4A-621534360107}" type="presOf" srcId="{F7946DD6-B34D-486A-BECC-868FA99F2F44}" destId="{45E207DD-0C04-4C64-B0A2-E19795F243E1}" srcOrd="0" destOrd="0" presId="urn:microsoft.com/office/officeart/2005/8/layout/hierarchy2"/>
    <dgm:cxn modelId="{632BC60F-24B1-48F7-959C-02677AB01554}" type="presParOf" srcId="{F8C2ADEB-0C4F-4113-8AF7-16C8C10B2E52}" destId="{0E239569-82E0-4E9E-A751-9F76DB63E9B1}" srcOrd="0" destOrd="0" presId="urn:microsoft.com/office/officeart/2005/8/layout/hierarchy2"/>
    <dgm:cxn modelId="{290AB94A-6EBB-475A-9ECA-36D31D562E60}" type="presParOf" srcId="{0E239569-82E0-4E9E-A751-9F76DB63E9B1}" destId="{48283F2A-A23D-4C3D-B687-10C22862C34D}" srcOrd="0" destOrd="0" presId="urn:microsoft.com/office/officeart/2005/8/layout/hierarchy2"/>
    <dgm:cxn modelId="{7AFBDD5E-25C5-4E9A-9D8F-7FCE750BD630}" type="presParOf" srcId="{0E239569-82E0-4E9E-A751-9F76DB63E9B1}" destId="{FE8980AB-B99B-4A83-BDA3-9F22F6833E31}" srcOrd="1" destOrd="0" presId="urn:microsoft.com/office/officeart/2005/8/layout/hierarchy2"/>
    <dgm:cxn modelId="{F2CB64DB-E0E0-496D-9928-92D7429968DF}" type="presParOf" srcId="{FE8980AB-B99B-4A83-BDA3-9F22F6833E31}" destId="{45E207DD-0C04-4C64-B0A2-E19795F243E1}" srcOrd="0" destOrd="0" presId="urn:microsoft.com/office/officeart/2005/8/layout/hierarchy2"/>
    <dgm:cxn modelId="{2C61EF97-A378-408B-84FF-DF5ED8A330D8}" type="presParOf" srcId="{45E207DD-0C04-4C64-B0A2-E19795F243E1}" destId="{33C51A82-1865-4E26-AC8C-87CCC086AA0A}" srcOrd="0" destOrd="0" presId="urn:microsoft.com/office/officeart/2005/8/layout/hierarchy2"/>
    <dgm:cxn modelId="{1F8A5867-0E75-43E2-863B-6075FE17D02A}" type="presParOf" srcId="{FE8980AB-B99B-4A83-BDA3-9F22F6833E31}" destId="{F16ABEDF-EF2B-417E-ADE9-E7C68A738EB4}" srcOrd="1" destOrd="0" presId="urn:microsoft.com/office/officeart/2005/8/layout/hierarchy2"/>
    <dgm:cxn modelId="{58A973DF-D674-4662-A2E7-5A556C72CBC0}" type="presParOf" srcId="{F16ABEDF-EF2B-417E-ADE9-E7C68A738EB4}" destId="{92F3CD88-F07F-43C9-B3F7-39C5C7FD3874}" srcOrd="0" destOrd="0" presId="urn:microsoft.com/office/officeart/2005/8/layout/hierarchy2"/>
    <dgm:cxn modelId="{8E895934-6812-4E89-94F7-98C7763E84B2}" type="presParOf" srcId="{F16ABEDF-EF2B-417E-ADE9-E7C68A738EB4}" destId="{54A9EBB7-451A-4C00-B1A5-BDDB72995BE5}" srcOrd="1" destOrd="0" presId="urn:microsoft.com/office/officeart/2005/8/layout/hierarchy2"/>
    <dgm:cxn modelId="{F3D549E3-073E-4A84-8236-5FEECC53F338}" type="presParOf" srcId="{FE8980AB-B99B-4A83-BDA3-9F22F6833E31}" destId="{6898CB7D-1071-46C3-BA31-5595AF982B3B}" srcOrd="2" destOrd="0" presId="urn:microsoft.com/office/officeart/2005/8/layout/hierarchy2"/>
    <dgm:cxn modelId="{EC62E4BF-CB14-4A30-9922-EE240AE2F86A}" type="presParOf" srcId="{6898CB7D-1071-46C3-BA31-5595AF982B3B}" destId="{47BD2929-C835-46D8-81A3-24C0B03F31FF}" srcOrd="0" destOrd="0" presId="urn:microsoft.com/office/officeart/2005/8/layout/hierarchy2"/>
    <dgm:cxn modelId="{16AA0B85-05CA-4B1D-A574-34565358EAC4}" type="presParOf" srcId="{FE8980AB-B99B-4A83-BDA3-9F22F6833E31}" destId="{91D6FBA4-0977-484D-9FF7-58F467CCA55D}" srcOrd="3" destOrd="0" presId="urn:microsoft.com/office/officeart/2005/8/layout/hierarchy2"/>
    <dgm:cxn modelId="{0E8B5F2A-1E95-4DC7-8A86-5C0B9BB237A9}" type="presParOf" srcId="{91D6FBA4-0977-484D-9FF7-58F467CCA55D}" destId="{8A278D26-6415-4698-86BE-3B78890E3735}" srcOrd="0" destOrd="0" presId="urn:microsoft.com/office/officeart/2005/8/layout/hierarchy2"/>
    <dgm:cxn modelId="{DC27310D-C100-4AEC-8E9C-25A28B5290D3}" type="presParOf" srcId="{91D6FBA4-0977-484D-9FF7-58F467CCA55D}" destId="{DC83ABD7-D120-4ABC-9477-135583BCEA6F}" srcOrd="1" destOrd="0" presId="urn:microsoft.com/office/officeart/2005/8/layout/hierarchy2"/>
    <dgm:cxn modelId="{256597E7-6F5B-4308-BF4A-F028112323DC}" type="presParOf" srcId="{FE8980AB-B99B-4A83-BDA3-9F22F6833E31}" destId="{C5448B6A-8EE3-40FC-A45E-F1C7E8CB07D5}" srcOrd="4" destOrd="0" presId="urn:microsoft.com/office/officeart/2005/8/layout/hierarchy2"/>
    <dgm:cxn modelId="{E6ED9CB6-11D2-4AB9-8011-F412401F6256}" type="presParOf" srcId="{C5448B6A-8EE3-40FC-A45E-F1C7E8CB07D5}" destId="{F2FB4519-1A1E-404C-A6AE-22D31E29C278}" srcOrd="0" destOrd="0" presId="urn:microsoft.com/office/officeart/2005/8/layout/hierarchy2"/>
    <dgm:cxn modelId="{EC78C0A9-5489-4608-A584-CA69F23500AA}" type="presParOf" srcId="{FE8980AB-B99B-4A83-BDA3-9F22F6833E31}" destId="{9548633C-B55D-4813-9B1D-FDE8C26DEEB2}" srcOrd="5" destOrd="0" presId="urn:microsoft.com/office/officeart/2005/8/layout/hierarchy2"/>
    <dgm:cxn modelId="{F24B3B4E-9640-42EA-9DBB-24822E45C258}" type="presParOf" srcId="{9548633C-B55D-4813-9B1D-FDE8C26DEEB2}" destId="{271ACAF8-6B45-4B56-85BA-BA4B917F4CBF}" srcOrd="0" destOrd="0" presId="urn:microsoft.com/office/officeart/2005/8/layout/hierarchy2"/>
    <dgm:cxn modelId="{AD9BCA36-EB49-4BB4-9956-DB7A5CBFC7B5}" type="presParOf" srcId="{9548633C-B55D-4813-9B1D-FDE8C26DEEB2}" destId="{41091292-7325-4A98-BD5D-5B5E5A712FCC}" srcOrd="1" destOrd="0" presId="urn:microsoft.com/office/officeart/2005/8/layout/hierarchy2"/>
    <dgm:cxn modelId="{4237BBF3-9D5F-4EC3-B37D-0FD12F8D97FC}" type="presParOf" srcId="{FE8980AB-B99B-4A83-BDA3-9F22F6833E31}" destId="{E03B2303-67ED-438A-960B-A8309CE1E5D7}" srcOrd="6" destOrd="0" presId="urn:microsoft.com/office/officeart/2005/8/layout/hierarchy2"/>
    <dgm:cxn modelId="{A861DF7F-46B8-4075-9B18-09A2DEACA47C}" type="presParOf" srcId="{E03B2303-67ED-438A-960B-A8309CE1E5D7}" destId="{D9B48528-F670-48E6-95FF-D37CB363531F}" srcOrd="0" destOrd="0" presId="urn:microsoft.com/office/officeart/2005/8/layout/hierarchy2"/>
    <dgm:cxn modelId="{0A51F769-2D13-445D-B4AC-15C764D9B89A}" type="presParOf" srcId="{FE8980AB-B99B-4A83-BDA3-9F22F6833E31}" destId="{8CAD5A8C-77D6-4CD0-A1F8-4C1A6F0B4650}" srcOrd="7" destOrd="0" presId="urn:microsoft.com/office/officeart/2005/8/layout/hierarchy2"/>
    <dgm:cxn modelId="{54836299-E1A1-416B-8AD6-1F03B324A06F}" type="presParOf" srcId="{8CAD5A8C-77D6-4CD0-A1F8-4C1A6F0B4650}" destId="{04480CB1-08F9-4D8C-A18E-5F985C9D0152}" srcOrd="0" destOrd="0" presId="urn:microsoft.com/office/officeart/2005/8/layout/hierarchy2"/>
    <dgm:cxn modelId="{3153529C-4666-437B-AB87-36B6E7D526FD}" type="presParOf" srcId="{8CAD5A8C-77D6-4CD0-A1F8-4C1A6F0B4650}" destId="{E81DB8DC-0589-46B1-B61A-FA6A84295F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01EE-A87F-4E6B-970A-A1F9CE03FDC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7FCF35-88B7-4884-9662-AA1A0273105C}">
      <dgm:prSet phldrT="[Text]"/>
      <dgm:spPr>
        <a:solidFill>
          <a:srgbClr val="9E0000"/>
        </a:solidFill>
      </dgm:spPr>
      <dgm:t>
        <a:bodyPr/>
        <a:lstStyle/>
        <a:p>
          <a:r>
            <a:rPr lang="en-US"/>
            <a:t>Quan sát từng bộ phận</a:t>
          </a:r>
        </a:p>
      </dgm:t>
    </dgm:pt>
    <dgm:pt modelId="{F9FE4BA2-D568-4A7C-81F1-149486B0B3E6}" type="parTrans" cxnId="{F7D57F3E-E174-4B52-8E5D-09DA480AEEF5}">
      <dgm:prSet/>
      <dgm:spPr/>
      <dgm:t>
        <a:bodyPr/>
        <a:lstStyle/>
        <a:p>
          <a:endParaRPr lang="en-US"/>
        </a:p>
      </dgm:t>
    </dgm:pt>
    <dgm:pt modelId="{BE64A4AC-0CBB-4AB1-A01B-64B2473F8E93}" type="sibTrans" cxnId="{F7D57F3E-E174-4B52-8E5D-09DA480AEEF5}">
      <dgm:prSet/>
      <dgm:spPr/>
      <dgm:t>
        <a:bodyPr/>
        <a:lstStyle/>
        <a:p>
          <a:endParaRPr lang="en-US"/>
        </a:p>
      </dgm:t>
    </dgm:pt>
    <dgm:pt modelId="{AE22382C-F43B-456A-AF98-13C15FC822B7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Bên ngoài/ bên trong</a:t>
          </a:r>
        </a:p>
      </dgm:t>
    </dgm:pt>
    <dgm:pt modelId="{F7946DD6-B34D-486A-BECC-868FA99F2F44}" type="parTrans" cxnId="{754D550D-61DC-49B2-B228-5010A93C2592}">
      <dgm:prSet/>
      <dgm:spPr/>
      <dgm:t>
        <a:bodyPr/>
        <a:lstStyle/>
        <a:p>
          <a:endParaRPr lang="en-US"/>
        </a:p>
      </dgm:t>
    </dgm:pt>
    <dgm:pt modelId="{ECE40F16-605C-478B-A40A-63A0589E1046}" type="sibTrans" cxnId="{754D550D-61DC-49B2-B228-5010A93C2592}">
      <dgm:prSet/>
      <dgm:spPr/>
      <dgm:t>
        <a:bodyPr/>
        <a:lstStyle/>
        <a:p>
          <a:endParaRPr lang="en-US"/>
        </a:p>
      </dgm:t>
    </dgm:pt>
    <dgm:pt modelId="{633CAEE1-1F5B-47DA-84CA-127FC3F6F8E8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Bên trên/ bên dưới</a:t>
          </a:r>
        </a:p>
      </dgm:t>
    </dgm:pt>
    <dgm:pt modelId="{005FB0A4-EFC2-461A-AD04-E00C7E7DC305}" type="parTrans" cxnId="{F2E5E061-8B8D-451E-951A-4AFD786A6F0E}">
      <dgm:prSet/>
      <dgm:spPr/>
      <dgm:t>
        <a:bodyPr/>
        <a:lstStyle/>
        <a:p>
          <a:endParaRPr lang="en-US"/>
        </a:p>
      </dgm:t>
    </dgm:pt>
    <dgm:pt modelId="{090AF6AA-C6B8-45E9-8AE5-510C746B9296}" type="sibTrans" cxnId="{F2E5E061-8B8D-451E-951A-4AFD786A6F0E}">
      <dgm:prSet/>
      <dgm:spPr/>
      <dgm:t>
        <a:bodyPr/>
        <a:lstStyle/>
        <a:p>
          <a:endParaRPr lang="en-US"/>
        </a:p>
      </dgm:t>
    </dgm:pt>
    <dgm:pt modelId="{4C603E8D-5CAF-4792-8589-BDEC03930227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Đầu/ mình/ tay chân …</a:t>
          </a:r>
        </a:p>
      </dgm:t>
    </dgm:pt>
    <dgm:pt modelId="{DD98E5FF-7ED6-4ACF-AD16-5785106B5323}" type="parTrans" cxnId="{20DC7A08-B452-458B-9537-556915F5B57A}">
      <dgm:prSet/>
      <dgm:spPr/>
      <dgm:t>
        <a:bodyPr/>
        <a:lstStyle/>
        <a:p>
          <a:endParaRPr lang="en-US"/>
        </a:p>
      </dgm:t>
    </dgm:pt>
    <dgm:pt modelId="{4C62C0FB-A983-4FD4-8A6E-2A4DCBBFA460}" type="sibTrans" cxnId="{20DC7A08-B452-458B-9537-556915F5B57A}">
      <dgm:prSet/>
      <dgm:spPr/>
      <dgm:t>
        <a:bodyPr/>
        <a:lstStyle/>
        <a:p>
          <a:endParaRPr lang="en-US"/>
        </a:p>
      </dgm:t>
    </dgm:pt>
    <dgm:pt modelId="{F8C2ADEB-0C4F-4113-8AF7-16C8C10B2E52}" type="pres">
      <dgm:prSet presAssocID="{BC0401EE-A87F-4E6B-970A-A1F9CE03FD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239569-82E0-4E9E-A751-9F76DB63E9B1}" type="pres">
      <dgm:prSet presAssocID="{5E7FCF35-88B7-4884-9662-AA1A0273105C}" presName="root1" presStyleCnt="0"/>
      <dgm:spPr/>
    </dgm:pt>
    <dgm:pt modelId="{48283F2A-A23D-4C3D-B687-10C22862C34D}" type="pres">
      <dgm:prSet presAssocID="{5E7FCF35-88B7-4884-9662-AA1A0273105C}" presName="LevelOneTextNode" presStyleLbl="node0" presStyleIdx="0" presStyleCnt="1" custScaleX="74627" custScaleY="220687">
        <dgm:presLayoutVars>
          <dgm:chPref val="3"/>
        </dgm:presLayoutVars>
      </dgm:prSet>
      <dgm:spPr/>
    </dgm:pt>
    <dgm:pt modelId="{FE8980AB-B99B-4A83-BDA3-9F22F6833E31}" type="pres">
      <dgm:prSet presAssocID="{5E7FCF35-88B7-4884-9662-AA1A0273105C}" presName="level2hierChild" presStyleCnt="0"/>
      <dgm:spPr/>
    </dgm:pt>
    <dgm:pt modelId="{45E207DD-0C04-4C64-B0A2-E19795F243E1}" type="pres">
      <dgm:prSet presAssocID="{F7946DD6-B34D-486A-BECC-868FA99F2F44}" presName="conn2-1" presStyleLbl="parChTrans1D2" presStyleIdx="0" presStyleCnt="3"/>
      <dgm:spPr/>
    </dgm:pt>
    <dgm:pt modelId="{33C51A82-1865-4E26-AC8C-87CCC086AA0A}" type="pres">
      <dgm:prSet presAssocID="{F7946DD6-B34D-486A-BECC-868FA99F2F44}" presName="connTx" presStyleLbl="parChTrans1D2" presStyleIdx="0" presStyleCnt="3"/>
      <dgm:spPr/>
    </dgm:pt>
    <dgm:pt modelId="{F16ABEDF-EF2B-417E-ADE9-E7C68A738EB4}" type="pres">
      <dgm:prSet presAssocID="{AE22382C-F43B-456A-AF98-13C15FC822B7}" presName="root2" presStyleCnt="0"/>
      <dgm:spPr/>
    </dgm:pt>
    <dgm:pt modelId="{92F3CD88-F07F-43C9-B3F7-39C5C7FD3874}" type="pres">
      <dgm:prSet presAssocID="{AE22382C-F43B-456A-AF98-13C15FC822B7}" presName="LevelTwoTextNode" presStyleLbl="node2" presStyleIdx="0" presStyleCnt="3">
        <dgm:presLayoutVars>
          <dgm:chPref val="3"/>
        </dgm:presLayoutVars>
      </dgm:prSet>
      <dgm:spPr/>
    </dgm:pt>
    <dgm:pt modelId="{54A9EBB7-451A-4C00-B1A5-BDDB72995BE5}" type="pres">
      <dgm:prSet presAssocID="{AE22382C-F43B-456A-AF98-13C15FC822B7}" presName="level3hierChild" presStyleCnt="0"/>
      <dgm:spPr/>
    </dgm:pt>
    <dgm:pt modelId="{6898CB7D-1071-46C3-BA31-5595AF982B3B}" type="pres">
      <dgm:prSet presAssocID="{005FB0A4-EFC2-461A-AD04-E00C7E7DC305}" presName="conn2-1" presStyleLbl="parChTrans1D2" presStyleIdx="1" presStyleCnt="3"/>
      <dgm:spPr/>
    </dgm:pt>
    <dgm:pt modelId="{47BD2929-C835-46D8-81A3-24C0B03F31FF}" type="pres">
      <dgm:prSet presAssocID="{005FB0A4-EFC2-461A-AD04-E00C7E7DC305}" presName="connTx" presStyleLbl="parChTrans1D2" presStyleIdx="1" presStyleCnt="3"/>
      <dgm:spPr/>
    </dgm:pt>
    <dgm:pt modelId="{91D6FBA4-0977-484D-9FF7-58F467CCA55D}" type="pres">
      <dgm:prSet presAssocID="{633CAEE1-1F5B-47DA-84CA-127FC3F6F8E8}" presName="root2" presStyleCnt="0"/>
      <dgm:spPr/>
    </dgm:pt>
    <dgm:pt modelId="{8A278D26-6415-4698-86BE-3B78890E3735}" type="pres">
      <dgm:prSet presAssocID="{633CAEE1-1F5B-47DA-84CA-127FC3F6F8E8}" presName="LevelTwoTextNode" presStyleLbl="node2" presStyleIdx="1" presStyleCnt="3">
        <dgm:presLayoutVars>
          <dgm:chPref val="3"/>
        </dgm:presLayoutVars>
      </dgm:prSet>
      <dgm:spPr/>
    </dgm:pt>
    <dgm:pt modelId="{DC83ABD7-D120-4ABC-9477-135583BCEA6F}" type="pres">
      <dgm:prSet presAssocID="{633CAEE1-1F5B-47DA-84CA-127FC3F6F8E8}" presName="level3hierChild" presStyleCnt="0"/>
      <dgm:spPr/>
    </dgm:pt>
    <dgm:pt modelId="{C5448B6A-8EE3-40FC-A45E-F1C7E8CB07D5}" type="pres">
      <dgm:prSet presAssocID="{DD98E5FF-7ED6-4ACF-AD16-5785106B5323}" presName="conn2-1" presStyleLbl="parChTrans1D2" presStyleIdx="2" presStyleCnt="3"/>
      <dgm:spPr/>
    </dgm:pt>
    <dgm:pt modelId="{F2FB4519-1A1E-404C-A6AE-22D31E29C278}" type="pres">
      <dgm:prSet presAssocID="{DD98E5FF-7ED6-4ACF-AD16-5785106B5323}" presName="connTx" presStyleLbl="parChTrans1D2" presStyleIdx="2" presStyleCnt="3"/>
      <dgm:spPr/>
    </dgm:pt>
    <dgm:pt modelId="{9548633C-B55D-4813-9B1D-FDE8C26DEEB2}" type="pres">
      <dgm:prSet presAssocID="{4C603E8D-5CAF-4792-8589-BDEC03930227}" presName="root2" presStyleCnt="0"/>
      <dgm:spPr/>
    </dgm:pt>
    <dgm:pt modelId="{271ACAF8-6B45-4B56-85BA-BA4B917F4CBF}" type="pres">
      <dgm:prSet presAssocID="{4C603E8D-5CAF-4792-8589-BDEC03930227}" presName="LevelTwoTextNode" presStyleLbl="node2" presStyleIdx="2" presStyleCnt="3">
        <dgm:presLayoutVars>
          <dgm:chPref val="3"/>
        </dgm:presLayoutVars>
      </dgm:prSet>
      <dgm:spPr/>
    </dgm:pt>
    <dgm:pt modelId="{41091292-7325-4A98-BD5D-5B5E5A712FCC}" type="pres">
      <dgm:prSet presAssocID="{4C603E8D-5CAF-4792-8589-BDEC03930227}" presName="level3hierChild" presStyleCnt="0"/>
      <dgm:spPr/>
    </dgm:pt>
  </dgm:ptLst>
  <dgm:cxnLst>
    <dgm:cxn modelId="{20DC7A08-B452-458B-9537-556915F5B57A}" srcId="{5E7FCF35-88B7-4884-9662-AA1A0273105C}" destId="{4C603E8D-5CAF-4792-8589-BDEC03930227}" srcOrd="2" destOrd="0" parTransId="{DD98E5FF-7ED6-4ACF-AD16-5785106B5323}" sibTransId="{4C62C0FB-A983-4FD4-8A6E-2A4DCBBFA460}"/>
    <dgm:cxn modelId="{754D550D-61DC-49B2-B228-5010A93C2592}" srcId="{5E7FCF35-88B7-4884-9662-AA1A0273105C}" destId="{AE22382C-F43B-456A-AF98-13C15FC822B7}" srcOrd="0" destOrd="0" parTransId="{F7946DD6-B34D-486A-BECC-868FA99F2F44}" sibTransId="{ECE40F16-605C-478B-A40A-63A0589E1046}"/>
    <dgm:cxn modelId="{F7D57F3E-E174-4B52-8E5D-09DA480AEEF5}" srcId="{BC0401EE-A87F-4E6B-970A-A1F9CE03FDCD}" destId="{5E7FCF35-88B7-4884-9662-AA1A0273105C}" srcOrd="0" destOrd="0" parTransId="{F9FE4BA2-D568-4A7C-81F1-149486B0B3E6}" sibTransId="{BE64A4AC-0CBB-4AB1-A01B-64B2473F8E93}"/>
    <dgm:cxn modelId="{ECF3043F-B6F4-4535-A284-551F6C413C4A}" type="presOf" srcId="{005FB0A4-EFC2-461A-AD04-E00C7E7DC305}" destId="{47BD2929-C835-46D8-81A3-24C0B03F31FF}" srcOrd="1" destOrd="0" presId="urn:microsoft.com/office/officeart/2005/8/layout/hierarchy2"/>
    <dgm:cxn modelId="{F2E5E061-8B8D-451E-951A-4AFD786A6F0E}" srcId="{5E7FCF35-88B7-4884-9662-AA1A0273105C}" destId="{633CAEE1-1F5B-47DA-84CA-127FC3F6F8E8}" srcOrd="1" destOrd="0" parTransId="{005FB0A4-EFC2-461A-AD04-E00C7E7DC305}" sibTransId="{090AF6AA-C6B8-45E9-8AE5-510C746B9296}"/>
    <dgm:cxn modelId="{8D777F55-2910-41F9-B7B8-EED06A0805DC}" type="presOf" srcId="{005FB0A4-EFC2-461A-AD04-E00C7E7DC305}" destId="{6898CB7D-1071-46C3-BA31-5595AF982B3B}" srcOrd="0" destOrd="0" presId="urn:microsoft.com/office/officeart/2005/8/layout/hierarchy2"/>
    <dgm:cxn modelId="{F193287A-F0FA-409B-BE0B-7CA918031931}" type="presOf" srcId="{4C603E8D-5CAF-4792-8589-BDEC03930227}" destId="{271ACAF8-6B45-4B56-85BA-BA4B917F4CBF}" srcOrd="0" destOrd="0" presId="urn:microsoft.com/office/officeart/2005/8/layout/hierarchy2"/>
    <dgm:cxn modelId="{5F4761A6-0EDE-4D2B-BB4A-2D9FE42301F7}" type="presOf" srcId="{DD98E5FF-7ED6-4ACF-AD16-5785106B5323}" destId="{C5448B6A-8EE3-40FC-A45E-F1C7E8CB07D5}" srcOrd="0" destOrd="0" presId="urn:microsoft.com/office/officeart/2005/8/layout/hierarchy2"/>
    <dgm:cxn modelId="{A69C8CBA-49CA-49BF-BA47-786A6350E3BD}" type="presOf" srcId="{AE22382C-F43B-456A-AF98-13C15FC822B7}" destId="{92F3CD88-F07F-43C9-B3F7-39C5C7FD3874}" srcOrd="0" destOrd="0" presId="urn:microsoft.com/office/officeart/2005/8/layout/hierarchy2"/>
    <dgm:cxn modelId="{A6469BC7-3600-487C-82C6-26FDEAE6E823}" type="presOf" srcId="{F7946DD6-B34D-486A-BECC-868FA99F2F44}" destId="{33C51A82-1865-4E26-AC8C-87CCC086AA0A}" srcOrd="1" destOrd="0" presId="urn:microsoft.com/office/officeart/2005/8/layout/hierarchy2"/>
    <dgm:cxn modelId="{1F445FCB-6DF1-4300-BB6A-C15228AFBE77}" type="presOf" srcId="{5E7FCF35-88B7-4884-9662-AA1A0273105C}" destId="{48283F2A-A23D-4C3D-B687-10C22862C34D}" srcOrd="0" destOrd="0" presId="urn:microsoft.com/office/officeart/2005/8/layout/hierarchy2"/>
    <dgm:cxn modelId="{48CA0EE8-2AE6-4250-9D54-BDAE5851D1CA}" type="presOf" srcId="{DD98E5FF-7ED6-4ACF-AD16-5785106B5323}" destId="{F2FB4519-1A1E-404C-A6AE-22D31E29C278}" srcOrd="1" destOrd="0" presId="urn:microsoft.com/office/officeart/2005/8/layout/hierarchy2"/>
    <dgm:cxn modelId="{4BCFABEF-1CB0-4BB4-A9D1-672CF90FF67F}" type="presOf" srcId="{633CAEE1-1F5B-47DA-84CA-127FC3F6F8E8}" destId="{8A278D26-6415-4698-86BE-3B78890E3735}" srcOrd="0" destOrd="0" presId="urn:microsoft.com/office/officeart/2005/8/layout/hierarchy2"/>
    <dgm:cxn modelId="{044F6AFF-C307-450D-A423-F77AF418F3DD}" type="presOf" srcId="{BC0401EE-A87F-4E6B-970A-A1F9CE03FDCD}" destId="{F8C2ADEB-0C4F-4113-8AF7-16C8C10B2E52}" srcOrd="0" destOrd="0" presId="urn:microsoft.com/office/officeart/2005/8/layout/hierarchy2"/>
    <dgm:cxn modelId="{8B6795FF-E2A3-421C-8E4A-621534360107}" type="presOf" srcId="{F7946DD6-B34D-486A-BECC-868FA99F2F44}" destId="{45E207DD-0C04-4C64-B0A2-E19795F243E1}" srcOrd="0" destOrd="0" presId="urn:microsoft.com/office/officeart/2005/8/layout/hierarchy2"/>
    <dgm:cxn modelId="{632BC60F-24B1-48F7-959C-02677AB01554}" type="presParOf" srcId="{F8C2ADEB-0C4F-4113-8AF7-16C8C10B2E52}" destId="{0E239569-82E0-4E9E-A751-9F76DB63E9B1}" srcOrd="0" destOrd="0" presId="urn:microsoft.com/office/officeart/2005/8/layout/hierarchy2"/>
    <dgm:cxn modelId="{290AB94A-6EBB-475A-9ECA-36D31D562E60}" type="presParOf" srcId="{0E239569-82E0-4E9E-A751-9F76DB63E9B1}" destId="{48283F2A-A23D-4C3D-B687-10C22862C34D}" srcOrd="0" destOrd="0" presId="urn:microsoft.com/office/officeart/2005/8/layout/hierarchy2"/>
    <dgm:cxn modelId="{7AFBDD5E-25C5-4E9A-9D8F-7FCE750BD630}" type="presParOf" srcId="{0E239569-82E0-4E9E-A751-9F76DB63E9B1}" destId="{FE8980AB-B99B-4A83-BDA3-9F22F6833E31}" srcOrd="1" destOrd="0" presId="urn:microsoft.com/office/officeart/2005/8/layout/hierarchy2"/>
    <dgm:cxn modelId="{F2CB64DB-E0E0-496D-9928-92D7429968DF}" type="presParOf" srcId="{FE8980AB-B99B-4A83-BDA3-9F22F6833E31}" destId="{45E207DD-0C04-4C64-B0A2-E19795F243E1}" srcOrd="0" destOrd="0" presId="urn:microsoft.com/office/officeart/2005/8/layout/hierarchy2"/>
    <dgm:cxn modelId="{2C61EF97-A378-408B-84FF-DF5ED8A330D8}" type="presParOf" srcId="{45E207DD-0C04-4C64-B0A2-E19795F243E1}" destId="{33C51A82-1865-4E26-AC8C-87CCC086AA0A}" srcOrd="0" destOrd="0" presId="urn:microsoft.com/office/officeart/2005/8/layout/hierarchy2"/>
    <dgm:cxn modelId="{1F8A5867-0E75-43E2-863B-6075FE17D02A}" type="presParOf" srcId="{FE8980AB-B99B-4A83-BDA3-9F22F6833E31}" destId="{F16ABEDF-EF2B-417E-ADE9-E7C68A738EB4}" srcOrd="1" destOrd="0" presId="urn:microsoft.com/office/officeart/2005/8/layout/hierarchy2"/>
    <dgm:cxn modelId="{58A973DF-D674-4662-A2E7-5A556C72CBC0}" type="presParOf" srcId="{F16ABEDF-EF2B-417E-ADE9-E7C68A738EB4}" destId="{92F3CD88-F07F-43C9-B3F7-39C5C7FD3874}" srcOrd="0" destOrd="0" presId="urn:microsoft.com/office/officeart/2005/8/layout/hierarchy2"/>
    <dgm:cxn modelId="{8E895934-6812-4E89-94F7-98C7763E84B2}" type="presParOf" srcId="{F16ABEDF-EF2B-417E-ADE9-E7C68A738EB4}" destId="{54A9EBB7-451A-4C00-B1A5-BDDB72995BE5}" srcOrd="1" destOrd="0" presId="urn:microsoft.com/office/officeart/2005/8/layout/hierarchy2"/>
    <dgm:cxn modelId="{F3D549E3-073E-4A84-8236-5FEECC53F338}" type="presParOf" srcId="{FE8980AB-B99B-4A83-BDA3-9F22F6833E31}" destId="{6898CB7D-1071-46C3-BA31-5595AF982B3B}" srcOrd="2" destOrd="0" presId="urn:microsoft.com/office/officeart/2005/8/layout/hierarchy2"/>
    <dgm:cxn modelId="{EC62E4BF-CB14-4A30-9922-EE240AE2F86A}" type="presParOf" srcId="{6898CB7D-1071-46C3-BA31-5595AF982B3B}" destId="{47BD2929-C835-46D8-81A3-24C0B03F31FF}" srcOrd="0" destOrd="0" presId="urn:microsoft.com/office/officeart/2005/8/layout/hierarchy2"/>
    <dgm:cxn modelId="{16AA0B85-05CA-4B1D-A574-34565358EAC4}" type="presParOf" srcId="{FE8980AB-B99B-4A83-BDA3-9F22F6833E31}" destId="{91D6FBA4-0977-484D-9FF7-58F467CCA55D}" srcOrd="3" destOrd="0" presId="urn:microsoft.com/office/officeart/2005/8/layout/hierarchy2"/>
    <dgm:cxn modelId="{0E8B5F2A-1E95-4DC7-8A86-5C0B9BB237A9}" type="presParOf" srcId="{91D6FBA4-0977-484D-9FF7-58F467CCA55D}" destId="{8A278D26-6415-4698-86BE-3B78890E3735}" srcOrd="0" destOrd="0" presId="urn:microsoft.com/office/officeart/2005/8/layout/hierarchy2"/>
    <dgm:cxn modelId="{DC27310D-C100-4AEC-8E9C-25A28B5290D3}" type="presParOf" srcId="{91D6FBA4-0977-484D-9FF7-58F467CCA55D}" destId="{DC83ABD7-D120-4ABC-9477-135583BCEA6F}" srcOrd="1" destOrd="0" presId="urn:microsoft.com/office/officeart/2005/8/layout/hierarchy2"/>
    <dgm:cxn modelId="{256597E7-6F5B-4308-BF4A-F028112323DC}" type="presParOf" srcId="{FE8980AB-B99B-4A83-BDA3-9F22F6833E31}" destId="{C5448B6A-8EE3-40FC-A45E-F1C7E8CB07D5}" srcOrd="4" destOrd="0" presId="urn:microsoft.com/office/officeart/2005/8/layout/hierarchy2"/>
    <dgm:cxn modelId="{E6ED9CB6-11D2-4AB9-8011-F412401F6256}" type="presParOf" srcId="{C5448B6A-8EE3-40FC-A45E-F1C7E8CB07D5}" destId="{F2FB4519-1A1E-404C-A6AE-22D31E29C278}" srcOrd="0" destOrd="0" presId="urn:microsoft.com/office/officeart/2005/8/layout/hierarchy2"/>
    <dgm:cxn modelId="{EC78C0A9-5489-4608-A584-CA69F23500AA}" type="presParOf" srcId="{FE8980AB-B99B-4A83-BDA3-9F22F6833E31}" destId="{9548633C-B55D-4813-9B1D-FDE8C26DEEB2}" srcOrd="5" destOrd="0" presId="urn:microsoft.com/office/officeart/2005/8/layout/hierarchy2"/>
    <dgm:cxn modelId="{F24B3B4E-9640-42EA-9DBB-24822E45C258}" type="presParOf" srcId="{9548633C-B55D-4813-9B1D-FDE8C26DEEB2}" destId="{271ACAF8-6B45-4B56-85BA-BA4B917F4CBF}" srcOrd="0" destOrd="0" presId="urn:microsoft.com/office/officeart/2005/8/layout/hierarchy2"/>
    <dgm:cxn modelId="{AD9BCA36-EB49-4BB4-9956-DB7A5CBFC7B5}" type="presParOf" srcId="{9548633C-B55D-4813-9B1D-FDE8C26DEEB2}" destId="{41091292-7325-4A98-BD5D-5B5E5A712F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3F2A-A23D-4C3D-B687-10C22862C34D}">
      <dsp:nvSpPr>
        <dsp:cNvPr id="0" name=""/>
        <dsp:cNvSpPr/>
      </dsp:nvSpPr>
      <dsp:spPr>
        <a:xfrm>
          <a:off x="212033" y="1530985"/>
          <a:ext cx="1109270" cy="1541280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Nhìn bao quát</a:t>
          </a:r>
        </a:p>
      </dsp:txBody>
      <dsp:txXfrm>
        <a:off x="244522" y="1563474"/>
        <a:ext cx="1044292" cy="1476302"/>
      </dsp:txXfrm>
    </dsp:sp>
    <dsp:sp modelId="{45E207DD-0C04-4C64-B0A2-E19795F243E1}">
      <dsp:nvSpPr>
        <dsp:cNvPr id="0" name=""/>
        <dsp:cNvSpPr/>
      </dsp:nvSpPr>
      <dsp:spPr>
        <a:xfrm rot="17017844">
          <a:off x="601755" y="1375894"/>
          <a:ext cx="1882804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1882804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496087" y="1339668"/>
        <a:ext cx="94140" cy="94140"/>
      </dsp:txXfrm>
    </dsp:sp>
    <dsp:sp modelId="{92F3CD88-F07F-43C9-B3F7-39C5C7FD3874}">
      <dsp:nvSpPr>
        <dsp:cNvPr id="0" name=""/>
        <dsp:cNvSpPr/>
      </dsp:nvSpPr>
      <dsp:spPr>
        <a:xfrm>
          <a:off x="1765011" y="2480"/>
          <a:ext cx="1479766" cy="938742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Hình dáng</a:t>
          </a:r>
        </a:p>
      </dsp:txBody>
      <dsp:txXfrm>
        <a:off x="1792506" y="29975"/>
        <a:ext cx="1424776" cy="883752"/>
      </dsp:txXfrm>
    </dsp:sp>
    <dsp:sp modelId="{6898CB7D-1071-46C3-BA31-5595AF982B3B}">
      <dsp:nvSpPr>
        <dsp:cNvPr id="0" name=""/>
        <dsp:cNvSpPr/>
      </dsp:nvSpPr>
      <dsp:spPr>
        <a:xfrm rot="17973591">
          <a:off x="1093452" y="1899609"/>
          <a:ext cx="899409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899409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520672" y="1887968"/>
        <a:ext cx="44970" cy="44970"/>
      </dsp:txXfrm>
    </dsp:sp>
    <dsp:sp modelId="{8A278D26-6415-4698-86BE-3B78890E3735}">
      <dsp:nvSpPr>
        <dsp:cNvPr id="0" name=""/>
        <dsp:cNvSpPr/>
      </dsp:nvSpPr>
      <dsp:spPr>
        <a:xfrm>
          <a:off x="1765011" y="1024417"/>
          <a:ext cx="1479766" cy="989729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Kích thước</a:t>
          </a:r>
        </a:p>
      </dsp:txBody>
      <dsp:txXfrm>
        <a:off x="1793999" y="1053405"/>
        <a:ext cx="1421790" cy="931753"/>
      </dsp:txXfrm>
    </dsp:sp>
    <dsp:sp modelId="{C5448B6A-8EE3-40FC-A45E-F1C7E8CB07D5}">
      <dsp:nvSpPr>
        <dsp:cNvPr id="0" name=""/>
        <dsp:cNvSpPr/>
      </dsp:nvSpPr>
      <dsp:spPr>
        <a:xfrm rot="2201636">
          <a:off x="1266475" y="2456110"/>
          <a:ext cx="553363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553363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529323" y="2453119"/>
        <a:ext cx="27668" cy="27668"/>
      </dsp:txXfrm>
    </dsp:sp>
    <dsp:sp modelId="{271ACAF8-6B45-4B56-85BA-BA4B917F4CBF}">
      <dsp:nvSpPr>
        <dsp:cNvPr id="0" name=""/>
        <dsp:cNvSpPr/>
      </dsp:nvSpPr>
      <dsp:spPr>
        <a:xfrm>
          <a:off x="1765011" y="2097342"/>
          <a:ext cx="1479766" cy="1069879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Màu sắc</a:t>
          </a:r>
        </a:p>
      </dsp:txBody>
      <dsp:txXfrm>
        <a:off x="1796347" y="2128678"/>
        <a:ext cx="1417094" cy="1007207"/>
      </dsp:txXfrm>
    </dsp:sp>
    <dsp:sp modelId="{E03B2303-67ED-438A-960B-A8309CE1E5D7}">
      <dsp:nvSpPr>
        <dsp:cNvPr id="0" name=""/>
        <dsp:cNvSpPr/>
      </dsp:nvSpPr>
      <dsp:spPr>
        <a:xfrm rot="4483102">
          <a:off x="701410" y="3102765"/>
          <a:ext cx="1683493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1683493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01070" y="3071522"/>
        <a:ext cx="84174" cy="84174"/>
      </dsp:txXfrm>
    </dsp:sp>
    <dsp:sp modelId="{04480CB1-08F9-4D8C-A18E-5F985C9D0152}">
      <dsp:nvSpPr>
        <dsp:cNvPr id="0" name=""/>
        <dsp:cNvSpPr/>
      </dsp:nvSpPr>
      <dsp:spPr>
        <a:xfrm>
          <a:off x="1765011" y="3250417"/>
          <a:ext cx="1479766" cy="1350353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Chất liệu</a:t>
          </a:r>
        </a:p>
      </dsp:txBody>
      <dsp:txXfrm>
        <a:off x="1804561" y="3289967"/>
        <a:ext cx="1400666" cy="1271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3F2A-A23D-4C3D-B687-10C22862C34D}">
      <dsp:nvSpPr>
        <dsp:cNvPr id="0" name=""/>
        <dsp:cNvSpPr/>
      </dsp:nvSpPr>
      <dsp:spPr>
        <a:xfrm>
          <a:off x="2681" y="784419"/>
          <a:ext cx="1571639" cy="2323825"/>
        </a:xfrm>
        <a:prstGeom prst="roundRect">
          <a:avLst>
            <a:gd name="adj" fmla="val 10000"/>
          </a:avLst>
        </a:prstGeom>
        <a:solidFill>
          <a:srgbClr val="9E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Quan sát từng bộ phận</a:t>
          </a:r>
        </a:p>
      </dsp:txBody>
      <dsp:txXfrm>
        <a:off x="48713" y="830451"/>
        <a:ext cx="1479575" cy="2231761"/>
      </dsp:txXfrm>
    </dsp:sp>
    <dsp:sp modelId="{45E207DD-0C04-4C64-B0A2-E19795F243E1}">
      <dsp:nvSpPr>
        <dsp:cNvPr id="0" name=""/>
        <dsp:cNvSpPr/>
      </dsp:nvSpPr>
      <dsp:spPr>
        <a:xfrm rot="18289469">
          <a:off x="1257951" y="1316513"/>
          <a:ext cx="147513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475134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8640" y="1303981"/>
        <a:ext cx="73756" cy="73756"/>
      </dsp:txXfrm>
    </dsp:sp>
    <dsp:sp modelId="{92F3CD88-F07F-43C9-B3F7-39C5C7FD3874}">
      <dsp:nvSpPr>
        <dsp:cNvPr id="0" name=""/>
        <dsp:cNvSpPr/>
      </dsp:nvSpPr>
      <dsp:spPr>
        <a:xfrm>
          <a:off x="2416717" y="208888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Bên ngoài/ bên trong</a:t>
          </a:r>
        </a:p>
      </dsp:txBody>
      <dsp:txXfrm>
        <a:off x="2447558" y="239729"/>
        <a:ext cx="2044310" cy="991314"/>
      </dsp:txXfrm>
    </dsp:sp>
    <dsp:sp modelId="{6898CB7D-1071-46C3-BA31-5595AF982B3B}">
      <dsp:nvSpPr>
        <dsp:cNvPr id="0" name=""/>
        <dsp:cNvSpPr/>
      </dsp:nvSpPr>
      <dsp:spPr>
        <a:xfrm>
          <a:off x="1574320" y="1921986"/>
          <a:ext cx="842397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842397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4459" y="1925272"/>
        <a:ext cx="42119" cy="42119"/>
      </dsp:txXfrm>
    </dsp:sp>
    <dsp:sp modelId="{8A278D26-6415-4698-86BE-3B78890E3735}">
      <dsp:nvSpPr>
        <dsp:cNvPr id="0" name=""/>
        <dsp:cNvSpPr/>
      </dsp:nvSpPr>
      <dsp:spPr>
        <a:xfrm>
          <a:off x="2416717" y="1419834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Bên trên/ bên dưới</a:t>
          </a:r>
        </a:p>
      </dsp:txBody>
      <dsp:txXfrm>
        <a:off x="2447558" y="1450675"/>
        <a:ext cx="2044310" cy="991314"/>
      </dsp:txXfrm>
    </dsp:sp>
    <dsp:sp modelId="{C5448B6A-8EE3-40FC-A45E-F1C7E8CB07D5}">
      <dsp:nvSpPr>
        <dsp:cNvPr id="0" name=""/>
        <dsp:cNvSpPr/>
      </dsp:nvSpPr>
      <dsp:spPr>
        <a:xfrm rot="3310531">
          <a:off x="1257951" y="2527459"/>
          <a:ext cx="147513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475134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8640" y="2514927"/>
        <a:ext cx="73756" cy="73756"/>
      </dsp:txXfrm>
    </dsp:sp>
    <dsp:sp modelId="{271ACAF8-6B45-4B56-85BA-BA4B917F4CBF}">
      <dsp:nvSpPr>
        <dsp:cNvPr id="0" name=""/>
        <dsp:cNvSpPr/>
      </dsp:nvSpPr>
      <dsp:spPr>
        <a:xfrm>
          <a:off x="2416717" y="2630780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Đầu/ mình/ tay chân …</a:t>
          </a:r>
        </a:p>
      </dsp:txBody>
      <dsp:txXfrm>
        <a:off x="2447558" y="2661621"/>
        <a:ext cx="2044310" cy="991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CD8A-1E0F-411E-BAD7-C56FF939796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5BE20-27F1-4F94-BCEC-41B14ABD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46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8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9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61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09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2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đang sử dụng phiên bản PowerPoint 2019 trở lên</a:t>
            </a:r>
          </a:p>
          <a:p>
            <a:pPr marL="171450" indent="-171450">
              <a:buFontTx/>
              <a:buChar char="-"/>
            </a:pPr>
            <a:r>
              <a:rPr lang="en-US"/>
              <a:t>Nhấn vào từng gợi ý để có hiệu ứng hay hơn.</a:t>
            </a:r>
          </a:p>
          <a:p>
            <a:pPr marL="171450" indent="-171450">
              <a:buFontTx/>
              <a:buChar char="-"/>
            </a:pPr>
            <a:r>
              <a:rPr lang="en-US"/>
              <a:t>Sau khi xem từng phần, nhấn vào nền để qua phần tiếp theo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5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7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9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Thanh thời gian là 3 phút cho HS làm việc.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45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3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teamKTUT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924C-DB1C-413B-B121-CF41C10FA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3A2D6-3365-4BE1-95E6-FA079D900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97E21-75D2-4020-8D55-92F4EEA2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C6BCB-BD63-44BC-ABDF-51D323FD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1C86-54BB-451C-A8DA-F42CA22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675C0-1717-4125-AAB1-74BD9F4779FD}"/>
              </a:ext>
            </a:extLst>
          </p:cNvPr>
          <p:cNvSpPr txBox="1"/>
          <p:nvPr userDrawn="1"/>
        </p:nvSpPr>
        <p:spPr>
          <a:xfrm>
            <a:off x="2534986" y="1117293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F308E-B3D0-45E6-89C1-93CFAAF0FC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2" y="10893829"/>
            <a:ext cx="1714706" cy="13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9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88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8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39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37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480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53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65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60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376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70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2C15-4BC6-4472-B7AF-BF47C0BB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A504-ACC0-4878-9E4D-88EC9AC2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18424-5BE3-4849-8828-85820D20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0CF50-919B-43CE-93D6-8A7C0717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A543-50A9-410F-B15E-27B44CF0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067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038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16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587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12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65D8-6261-4961-82FD-7348308A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0F362-E200-4B99-87DB-535C84CB9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D56AB-F1EA-4780-B615-96B142EEA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681B0-C550-43A0-AB6C-E7BBE441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38FFA-06DC-42F0-BC49-378C30A5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439B4-8503-44EC-B743-AB790CED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9344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C762-6AD5-4D6C-BF49-B8AFA1AA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146DE-2641-451F-AA55-CB22FBC30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4EEA-5741-473E-8E24-DE63D5C7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74459-D693-4DDF-882E-11DF331B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F9B8-9D48-4526-BB64-4F8419D0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9641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2D538-56FA-4907-9077-3683143E6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37F5D-A778-4DBF-AE45-089020147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AC8CB-300A-43B4-990A-E279C76F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B32AB-52ED-43A8-906E-8952102B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BF20-8DBE-4274-95A1-653A43D4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44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A6F7-5E42-427D-B055-5A717172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88C58-3E07-4FAA-9DD5-568112F4C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1B880-4243-41BD-A03F-ACA782BB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7655-3692-4081-9D00-CFF9EAB1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B4BA1-0B4D-446A-B7A1-07DA87F9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017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7BDF-D667-4333-AAE9-FB17D159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7DD0-D097-470C-9504-A2F12CAE6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EC97D-DD12-4B35-ACB0-067AE485F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50D7-7ECE-4B9C-B13B-5C834A98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310B8-616B-43B0-8162-890AC7D6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55393-966A-477A-AA51-38E543CA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29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11E7-01E6-4746-9D39-1512E7AC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A496-EBE5-4698-9A65-7FBB5571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C97D7-DA17-4266-A7DC-D0CBD158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CD04C-6BFC-47E4-AF07-AE343A62F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F6279-B586-4933-96B1-811AAD699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F60C0-03BE-4241-B9B7-529F75A3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9060B-A7BE-453F-9B0A-AECB4E33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37E44-E4B1-4181-8496-05E6B654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623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F015-0DD1-458D-A9CA-C8A1A5D7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894D1-1332-4EC8-B230-BF4678D7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7F02A-11C6-4211-BDF5-AACE9DCF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2EE81-E063-4BB6-9AB7-FC28A351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85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48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7E3F1-86B2-4DEE-8BFE-7C24D55E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DA4E8-1F6E-4E40-95E5-AE41B917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74961-74D8-4488-B6EA-BFECAF38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16CEBF-F7DB-4914-A78E-5D95038607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960" y="19711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2CF011-2FC9-4996-81F5-79BA77040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671" y="2275983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DEF72B-FCD4-4780-BE42-887F510F7E07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7808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9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alphaModFix amt="2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9B8DA4E-84CD-4895-BAF3-E314B0551755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6" y="-5880102"/>
            <a:ext cx="12303103" cy="18148302"/>
          </a:xfrm>
          <a:prstGeom prst="rect">
            <a:avLst/>
          </a:prstGeom>
        </p:spPr>
      </p:pic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8588E2-D132-4C8A-BCE0-504EC764B57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960" y="1971187"/>
            <a:ext cx="1881378" cy="1625303"/>
          </a:xfrm>
          <a:prstGeom prst="rect">
            <a:avLst/>
          </a:prstGeom>
        </p:spPr>
      </p:pic>
      <p:pic>
        <p:nvPicPr>
          <p:cNvPr id="26" name="Picture 2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57A787-4B17-42B2-B1BD-47C9E42C191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671" y="2275983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68" r:id="rId14"/>
    <p:sldLayoutId id="2147483667" r:id="rId15"/>
    <p:sldLayoutId id="2147483666" r:id="rId16"/>
    <p:sldLayoutId id="2147483665" r:id="rId17"/>
    <p:sldLayoutId id="2147483664" r:id="rId18"/>
    <p:sldLayoutId id="2147483663" r:id="rId19"/>
    <p:sldLayoutId id="2147483662" r:id="rId20"/>
    <p:sldLayoutId id="2147483661" r:id="rId21"/>
    <p:sldLayoutId id="2147483660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0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5.xml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806356" y="1085044"/>
            <a:ext cx="4939586" cy="4687911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8BCEDB21-D0A6-4402-999A-39DD340633BD}"/>
              </a:ext>
            </a:extLst>
          </p:cNvPr>
          <p:cNvSpPr txBox="1"/>
          <p:nvPr/>
        </p:nvSpPr>
        <p:spPr>
          <a:xfrm>
            <a:off x="5787622" y="1764992"/>
            <a:ext cx="6625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00" dirty="0" err="1">
                <a:latin typeface="UTM Cookies" panose="02040603050506020204" pitchFamily="18" charset="0"/>
              </a:rPr>
              <a:t>Tập</a:t>
            </a:r>
            <a:r>
              <a:rPr lang="en-US" sz="8400" dirty="0">
                <a:latin typeface="UTM Cookies" panose="02040603050506020204" pitchFamily="18" charset="0"/>
              </a:rPr>
              <a:t> </a:t>
            </a:r>
            <a:r>
              <a:rPr lang="en-US" sz="8400" dirty="0" err="1">
                <a:latin typeface="UTM Cookies" panose="02040603050506020204" pitchFamily="18" charset="0"/>
              </a:rPr>
              <a:t>làm</a:t>
            </a:r>
            <a:r>
              <a:rPr lang="en-US" sz="8400" dirty="0">
                <a:latin typeface="UTM Cookies" panose="02040603050506020204" pitchFamily="18" charset="0"/>
              </a:rPr>
              <a:t> </a:t>
            </a:r>
            <a:r>
              <a:rPr lang="en-US" sz="8400" dirty="0" err="1">
                <a:latin typeface="UTM Cookies" panose="02040603050506020204" pitchFamily="18" charset="0"/>
              </a:rPr>
              <a:t>văn</a:t>
            </a:r>
            <a:endParaRPr lang="id-ID" sz="8400" dirty="0">
              <a:latin typeface="UTM Cookies" panose="020406030505060202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8E5C07A-C530-48C6-87FB-D714B082E805}"/>
              </a:ext>
            </a:extLst>
          </p:cNvPr>
          <p:cNvSpPr txBox="1"/>
          <p:nvPr/>
        </p:nvSpPr>
        <p:spPr>
          <a:xfrm>
            <a:off x="6275826" y="3274694"/>
            <a:ext cx="4939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UTM Netmuc KT" panose="02040603050506020204" pitchFamily="18" charset="0"/>
              </a:rPr>
              <a:t>Lớp 4</a:t>
            </a:r>
            <a:endParaRPr lang="id-ID" sz="6600" dirty="0">
              <a:solidFill>
                <a:schemeClr val="tx1">
                  <a:lumMod val="75000"/>
                  <a:lumOff val="25000"/>
                </a:schemeClr>
              </a:solidFill>
              <a:latin typeface="UTM Netmuc KT" panose="02040603050506020204" pitchFamily="18" charset="0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4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1" grpId="0"/>
      <p:bldP spid="172" grpId="0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579641" y="943540"/>
            <a:ext cx="3413283" cy="4479599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2059961"/>
              <a:ext cx="2362200" cy="182721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31831" y="4159112"/>
              <a:ext cx="2362200" cy="53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latin typeface="Times New Roman" panose="02020603050405020304" pitchFamily="18" charset="0"/>
                </a:rPr>
                <a:t>Bài 2</a:t>
              </a:r>
              <a:endParaRPr lang="id-ID" sz="4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77595E-D8E9-4B07-BB13-62ADF2ED8E30}"/>
              </a:ext>
            </a:extLst>
          </p:cNvPr>
          <p:cNvSpPr txBox="1"/>
          <p:nvPr/>
        </p:nvSpPr>
        <p:spPr>
          <a:xfrm>
            <a:off x="4407046" y="1644906"/>
            <a:ext cx="7225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id-ID" sz="6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Theo em, khi quan sát đồ vật cần chú ý những gì?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D09146-CD08-4CDF-9660-D22212E87B58}"/>
              </a:ext>
            </a:extLst>
          </p:cNvPr>
          <p:cNvSpPr/>
          <p:nvPr/>
        </p:nvSpPr>
        <p:spPr>
          <a:xfrm>
            <a:off x="4163568" y="2240543"/>
            <a:ext cx="2420115" cy="2420130"/>
          </a:xfrm>
          <a:custGeom>
            <a:avLst/>
            <a:gdLst>
              <a:gd name="connsiteX0" fmla="*/ 0 w 2420115"/>
              <a:gd name="connsiteY0" fmla="*/ 1210065 h 2420130"/>
              <a:gd name="connsiteX1" fmla="*/ 1210058 w 2420115"/>
              <a:gd name="connsiteY1" fmla="*/ 0 h 2420130"/>
              <a:gd name="connsiteX2" fmla="*/ 2420116 w 2420115"/>
              <a:gd name="connsiteY2" fmla="*/ 1210065 h 2420130"/>
              <a:gd name="connsiteX3" fmla="*/ 1210058 w 2420115"/>
              <a:gd name="connsiteY3" fmla="*/ 2420130 h 2420130"/>
              <a:gd name="connsiteX4" fmla="*/ 0 w 2420115"/>
              <a:gd name="connsiteY4" fmla="*/ 1210065 h 242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0115" h="2420130">
                <a:moveTo>
                  <a:pt x="0" y="1210065"/>
                </a:moveTo>
                <a:cubicBezTo>
                  <a:pt x="0" y="541765"/>
                  <a:pt x="541761" y="0"/>
                  <a:pt x="1210058" y="0"/>
                </a:cubicBezTo>
                <a:cubicBezTo>
                  <a:pt x="1878355" y="0"/>
                  <a:pt x="2420116" y="541765"/>
                  <a:pt x="2420116" y="1210065"/>
                </a:cubicBezTo>
                <a:cubicBezTo>
                  <a:pt x="2420116" y="1878365"/>
                  <a:pt x="1878355" y="2420130"/>
                  <a:pt x="1210058" y="2420130"/>
                </a:cubicBezTo>
                <a:cubicBezTo>
                  <a:pt x="541761" y="2420130"/>
                  <a:pt x="0" y="1878365"/>
                  <a:pt x="0" y="12100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0298" tIns="410300" rIns="410298" bIns="41030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>
                <a:latin typeface="Times New Roman" panose="02020603050405020304" pitchFamily="18" charset="0"/>
                <a:ea typeface="+mn-ea"/>
                <a:cs typeface="+mn-cs"/>
              </a:rPr>
              <a:t>Quan</a:t>
            </a:r>
            <a:r>
              <a:rPr lang="en-US" sz="4400" kern="1200"/>
              <a:t> </a:t>
            </a:r>
            <a:r>
              <a:rPr lang="en-US" sz="4400" b="1" kern="1200">
                <a:latin typeface="Times New Roman" panose="02020603050405020304" pitchFamily="18" charset="0"/>
                <a:ea typeface="+mn-ea"/>
                <a:cs typeface="+mn-cs"/>
              </a:rPr>
              <a:t>sát đồ vật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AD319640-5D70-4291-A8A6-7F5027E6D5EE}"/>
              </a:ext>
            </a:extLst>
          </p:cNvPr>
          <p:cNvSpPr/>
          <p:nvPr/>
        </p:nvSpPr>
        <p:spPr>
          <a:xfrm>
            <a:off x="2171454" y="680071"/>
            <a:ext cx="5291388" cy="5515950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6A8DC7-AE53-42F1-9515-6FEEE01359A2}"/>
              </a:ext>
            </a:extLst>
          </p:cNvPr>
          <p:cNvSpPr/>
          <p:nvPr/>
        </p:nvSpPr>
        <p:spPr>
          <a:xfrm>
            <a:off x="5803399" y="1054829"/>
            <a:ext cx="1406174" cy="1406567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AE6944-DBD8-4870-B4C5-780DDA67E5AC}"/>
              </a:ext>
            </a:extLst>
          </p:cNvPr>
          <p:cNvSpPr/>
          <p:nvPr/>
        </p:nvSpPr>
        <p:spPr>
          <a:xfrm>
            <a:off x="7572738" y="1052104"/>
            <a:ext cx="4025162" cy="1361336"/>
          </a:xfrm>
          <a:custGeom>
            <a:avLst/>
            <a:gdLst>
              <a:gd name="connsiteX0" fmla="*/ 0 w 4025162"/>
              <a:gd name="connsiteY0" fmla="*/ 0 h 1361336"/>
              <a:gd name="connsiteX1" fmla="*/ 4025162 w 4025162"/>
              <a:gd name="connsiteY1" fmla="*/ 0 h 1361336"/>
              <a:gd name="connsiteX2" fmla="*/ 4025162 w 4025162"/>
              <a:gd name="connsiteY2" fmla="*/ 1361336 h 1361336"/>
              <a:gd name="connsiteX3" fmla="*/ 0 w 4025162"/>
              <a:gd name="connsiteY3" fmla="*/ 1361336 h 1361336"/>
              <a:gd name="connsiteX4" fmla="*/ 0 w 4025162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5162" h="1361336">
                <a:moveTo>
                  <a:pt x="0" y="0"/>
                </a:moveTo>
                <a:lnTo>
                  <a:pt x="4025162" y="0"/>
                </a:lnTo>
                <a:lnTo>
                  <a:pt x="4025162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theo trình tự hợp lí: từ bao quát đến các bộ phận.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29FAF0-747B-44D2-812F-BBB6B20F029A}"/>
              </a:ext>
            </a:extLst>
          </p:cNvPr>
          <p:cNvSpPr/>
          <p:nvPr/>
        </p:nvSpPr>
        <p:spPr>
          <a:xfrm>
            <a:off x="6754244" y="2691113"/>
            <a:ext cx="1406174" cy="140656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82ADC1-7E69-4690-9793-31BAAC9A707F}"/>
              </a:ext>
            </a:extLst>
          </p:cNvPr>
          <p:cNvSpPr/>
          <p:nvPr/>
        </p:nvSpPr>
        <p:spPr>
          <a:xfrm>
            <a:off x="8453385" y="2667881"/>
            <a:ext cx="3157121" cy="1361336"/>
          </a:xfrm>
          <a:custGeom>
            <a:avLst/>
            <a:gdLst>
              <a:gd name="connsiteX0" fmla="*/ 0 w 3157121"/>
              <a:gd name="connsiteY0" fmla="*/ 0 h 1361336"/>
              <a:gd name="connsiteX1" fmla="*/ 3157121 w 3157121"/>
              <a:gd name="connsiteY1" fmla="*/ 0 h 1361336"/>
              <a:gd name="connsiteX2" fmla="*/ 3157121 w 3157121"/>
              <a:gd name="connsiteY2" fmla="*/ 1361336 h 1361336"/>
              <a:gd name="connsiteX3" fmla="*/ 0 w 3157121"/>
              <a:gd name="connsiteY3" fmla="*/ 1361336 h 1361336"/>
              <a:gd name="connsiteX4" fmla="*/ 0 w 3157121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7121" h="1361336">
                <a:moveTo>
                  <a:pt x="0" y="0"/>
                </a:moveTo>
                <a:lnTo>
                  <a:pt x="3157121" y="0"/>
                </a:lnTo>
                <a:lnTo>
                  <a:pt x="3157121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bằng nhiều giác quan.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EEB58A-CC77-41D5-A37B-1149FB5142E0}"/>
              </a:ext>
            </a:extLst>
          </p:cNvPr>
          <p:cNvSpPr/>
          <p:nvPr/>
        </p:nvSpPr>
        <p:spPr>
          <a:xfrm>
            <a:off x="5691678" y="4646826"/>
            <a:ext cx="1406174" cy="140656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6865ADF-F936-4931-A3B2-8AA87EDEDB03}"/>
              </a:ext>
            </a:extLst>
          </p:cNvPr>
          <p:cNvSpPr/>
          <p:nvPr/>
        </p:nvSpPr>
        <p:spPr>
          <a:xfrm>
            <a:off x="7302574" y="4742472"/>
            <a:ext cx="4659978" cy="1361336"/>
          </a:xfrm>
          <a:custGeom>
            <a:avLst/>
            <a:gdLst>
              <a:gd name="connsiteX0" fmla="*/ 0 w 4659978"/>
              <a:gd name="connsiteY0" fmla="*/ 0 h 1361336"/>
              <a:gd name="connsiteX1" fmla="*/ 4659978 w 4659978"/>
              <a:gd name="connsiteY1" fmla="*/ 0 h 1361336"/>
              <a:gd name="connsiteX2" fmla="*/ 4659978 w 4659978"/>
              <a:gd name="connsiteY2" fmla="*/ 1361336 h 1361336"/>
              <a:gd name="connsiteX3" fmla="*/ 0 w 4659978"/>
              <a:gd name="connsiteY3" fmla="*/ 1361336 h 1361336"/>
              <a:gd name="connsiteX4" fmla="*/ 0 w 4659978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978" h="1361336">
                <a:moveTo>
                  <a:pt x="0" y="0"/>
                </a:moveTo>
                <a:lnTo>
                  <a:pt x="4659978" y="0"/>
                </a:lnTo>
                <a:lnTo>
                  <a:pt x="4659978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Tìm ra những đặc điểm riêng của đồ vật, phân biệt nó với những đồ vật khác.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5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75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75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5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5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80" grpId="0"/>
      <p:bldP spid="6" grpId="0" animBg="1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1C2DFE-C824-4F26-9C07-2EFF93B8A5CD}"/>
              </a:ext>
            </a:extLst>
          </p:cNvPr>
          <p:cNvGrpSpPr/>
          <p:nvPr/>
        </p:nvGrpSpPr>
        <p:grpSpPr>
          <a:xfrm>
            <a:off x="9578396" y="4286758"/>
            <a:ext cx="1625866" cy="2098943"/>
            <a:chOff x="9555356" y="2323342"/>
            <a:chExt cx="1625866" cy="20989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7CF7ED-B6EE-4614-B2CD-A00DD3A85A9E}"/>
                </a:ext>
              </a:extLst>
            </p:cNvPr>
            <p:cNvSpPr/>
            <p:nvPr/>
          </p:nvSpPr>
          <p:spPr>
            <a:xfrm>
              <a:off x="9555356" y="2323342"/>
              <a:ext cx="1625866" cy="209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00282-7A89-4ED7-84D9-587F6C36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2808" y="2572840"/>
              <a:ext cx="1437458" cy="14374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EFE8AF08-B4A7-409E-8A11-9357C0AE6F98}"/>
              </a:ext>
            </a:extLst>
          </p:cNvPr>
          <p:cNvSpPr/>
          <p:nvPr/>
        </p:nvSpPr>
        <p:spPr>
          <a:xfrm>
            <a:off x="9621562" y="89939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D4258E-E031-4FC6-9983-4227A832E861}"/>
              </a:ext>
            </a:extLst>
          </p:cNvPr>
          <p:cNvSpPr/>
          <p:nvPr/>
        </p:nvSpPr>
        <p:spPr>
          <a:xfrm>
            <a:off x="9725847" y="11922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DA23C3-DD9A-417B-8346-B2207CE551B2}"/>
              </a:ext>
            </a:extLst>
          </p:cNvPr>
          <p:cNvSpPr/>
          <p:nvPr/>
        </p:nvSpPr>
        <p:spPr>
          <a:xfrm>
            <a:off x="10012919" y="94907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F37476-2EA1-45D8-A5A2-1D204C00D186}"/>
              </a:ext>
            </a:extLst>
          </p:cNvPr>
          <p:cNvSpPr/>
          <p:nvPr/>
        </p:nvSpPr>
        <p:spPr>
          <a:xfrm>
            <a:off x="8931492" y="34669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0988BB-620E-4953-9532-7D0E90A9C06D}"/>
              </a:ext>
            </a:extLst>
          </p:cNvPr>
          <p:cNvSpPr/>
          <p:nvPr/>
        </p:nvSpPr>
        <p:spPr>
          <a:xfrm>
            <a:off x="8933602" y="66768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D5EA3C-8101-41C6-BC4B-C36046DFB2AF}"/>
              </a:ext>
            </a:extLst>
          </p:cNvPr>
          <p:cNvSpPr/>
          <p:nvPr/>
        </p:nvSpPr>
        <p:spPr>
          <a:xfrm>
            <a:off x="10003555" y="16384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276D037-C4FC-460A-A082-62EECD950B97}"/>
              </a:ext>
            </a:extLst>
          </p:cNvPr>
          <p:cNvSpPr/>
          <p:nvPr/>
        </p:nvSpPr>
        <p:spPr>
          <a:xfrm>
            <a:off x="9348094" y="10483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0190BB-2FFA-4EFA-BAFE-7E896F884498}"/>
              </a:ext>
            </a:extLst>
          </p:cNvPr>
          <p:cNvSpPr/>
          <p:nvPr/>
        </p:nvSpPr>
        <p:spPr>
          <a:xfrm>
            <a:off x="8484040" y="24440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A07B92-B21C-44DF-B410-F54BB3C8BDB3}"/>
              </a:ext>
            </a:extLst>
          </p:cNvPr>
          <p:cNvSpPr/>
          <p:nvPr/>
        </p:nvSpPr>
        <p:spPr>
          <a:xfrm>
            <a:off x="10189095" y="13223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4BF9A00-2CFE-4797-B97D-C747B5B0945B}"/>
              </a:ext>
            </a:extLst>
          </p:cNvPr>
          <p:cNvSpPr/>
          <p:nvPr/>
        </p:nvSpPr>
        <p:spPr>
          <a:xfrm>
            <a:off x="10425508" y="164184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9C13D3-AE22-4DF4-9EB5-A201424FD4D5}"/>
              </a:ext>
            </a:extLst>
          </p:cNvPr>
          <p:cNvSpPr/>
          <p:nvPr/>
        </p:nvSpPr>
        <p:spPr>
          <a:xfrm>
            <a:off x="8770482" y="106434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8A5448-CC06-4638-8C1B-35A03B00CB5E}"/>
              </a:ext>
            </a:extLst>
          </p:cNvPr>
          <p:cNvSpPr/>
          <p:nvPr/>
        </p:nvSpPr>
        <p:spPr>
          <a:xfrm>
            <a:off x="9856328" y="107260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10E627-7B4E-42AA-BEE6-C49E2ED1FA8B}"/>
              </a:ext>
            </a:extLst>
          </p:cNvPr>
          <p:cNvSpPr/>
          <p:nvPr/>
        </p:nvSpPr>
        <p:spPr>
          <a:xfrm>
            <a:off x="8367239" y="79072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5FFD2F-1924-4FAB-B772-7A1B22E363E4}"/>
              </a:ext>
            </a:extLst>
          </p:cNvPr>
          <p:cNvSpPr/>
          <p:nvPr/>
        </p:nvSpPr>
        <p:spPr>
          <a:xfrm>
            <a:off x="11438544" y="171589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86D51F-CAF1-49D1-89C3-0CFA2D7A9592}"/>
              </a:ext>
            </a:extLst>
          </p:cNvPr>
          <p:cNvSpPr/>
          <p:nvPr/>
        </p:nvSpPr>
        <p:spPr>
          <a:xfrm>
            <a:off x="11181222" y="111868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A1CB93-2E3F-4E8B-A20E-F653C6D03B21}"/>
              </a:ext>
            </a:extLst>
          </p:cNvPr>
          <p:cNvSpPr/>
          <p:nvPr/>
        </p:nvSpPr>
        <p:spPr>
          <a:xfrm>
            <a:off x="11105777" y="14661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A6D6DE-1A1B-4AB0-8EE0-764E4F2E0104}"/>
              </a:ext>
            </a:extLst>
          </p:cNvPr>
          <p:cNvSpPr/>
          <p:nvPr/>
        </p:nvSpPr>
        <p:spPr>
          <a:xfrm>
            <a:off x="11535376" y="7984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3D43D2-B7C0-4B2B-B8B6-2DFAE7308AD0}"/>
              </a:ext>
            </a:extLst>
          </p:cNvPr>
          <p:cNvSpPr/>
          <p:nvPr/>
        </p:nvSpPr>
        <p:spPr>
          <a:xfrm>
            <a:off x="10438875" y="9706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CDE480-ACCA-4BD4-867A-F50711B79389}"/>
              </a:ext>
            </a:extLst>
          </p:cNvPr>
          <p:cNvSpPr/>
          <p:nvPr/>
        </p:nvSpPr>
        <p:spPr>
          <a:xfrm>
            <a:off x="10624132" y="70453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D18A2F-55A6-4A0A-9E35-C42ED4B7F28F}"/>
              </a:ext>
            </a:extLst>
          </p:cNvPr>
          <p:cNvSpPr/>
          <p:nvPr/>
        </p:nvSpPr>
        <p:spPr>
          <a:xfrm>
            <a:off x="10304960" y="6676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8DA8BCE-DEC2-48F2-95C4-C7994DC31304}"/>
              </a:ext>
            </a:extLst>
          </p:cNvPr>
          <p:cNvSpPr/>
          <p:nvPr/>
        </p:nvSpPr>
        <p:spPr>
          <a:xfrm>
            <a:off x="11508067" y="119189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750F75-6CCB-4C3E-B955-F370C4B9D55C}"/>
              </a:ext>
            </a:extLst>
          </p:cNvPr>
          <p:cNvSpPr/>
          <p:nvPr/>
        </p:nvSpPr>
        <p:spPr>
          <a:xfrm>
            <a:off x="10856782" y="124768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833AEFE-8CF2-432B-B420-C8E889131D83}"/>
              </a:ext>
            </a:extLst>
          </p:cNvPr>
          <p:cNvSpPr/>
          <p:nvPr/>
        </p:nvSpPr>
        <p:spPr>
          <a:xfrm>
            <a:off x="10721562" y="136930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E97A3F-CD6B-46F4-9F94-27CB063707ED}"/>
              </a:ext>
            </a:extLst>
          </p:cNvPr>
          <p:cNvSpPr/>
          <p:nvPr/>
        </p:nvSpPr>
        <p:spPr>
          <a:xfrm>
            <a:off x="708337" y="824248"/>
            <a:ext cx="8152721" cy="5789350"/>
          </a:xfrm>
          <a:custGeom>
            <a:avLst/>
            <a:gdLst>
              <a:gd name="connsiteX0" fmla="*/ 174380 w 7959144"/>
              <a:gd name="connsiteY0" fmla="*/ 0 h 5537915"/>
              <a:gd name="connsiteX1" fmla="*/ 2543062 w 7959144"/>
              <a:gd name="connsiteY1" fmla="*/ 0 h 5537915"/>
              <a:gd name="connsiteX2" fmla="*/ 2717442 w 7959144"/>
              <a:gd name="connsiteY2" fmla="*/ 697521 h 5537915"/>
              <a:gd name="connsiteX3" fmla="*/ 7959144 w 7959144"/>
              <a:gd name="connsiteY3" fmla="*/ 697521 h 5537915"/>
              <a:gd name="connsiteX4" fmla="*/ 7959144 w 7959144"/>
              <a:gd name="connsiteY4" fmla="*/ 5537915 h 5537915"/>
              <a:gd name="connsiteX5" fmla="*/ 0 w 7959144"/>
              <a:gd name="connsiteY5" fmla="*/ 5537915 h 5537915"/>
              <a:gd name="connsiteX6" fmla="*/ 0 w 7959144"/>
              <a:gd name="connsiteY6" fmla="*/ 697521 h 55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44" h="5537915">
                <a:moveTo>
                  <a:pt x="174380" y="0"/>
                </a:moveTo>
                <a:lnTo>
                  <a:pt x="2543062" y="0"/>
                </a:lnTo>
                <a:lnTo>
                  <a:pt x="2717442" y="697521"/>
                </a:lnTo>
                <a:lnTo>
                  <a:pt x="7959144" y="697521"/>
                </a:lnTo>
                <a:lnTo>
                  <a:pt x="7959144" y="5537915"/>
                </a:lnTo>
                <a:lnTo>
                  <a:pt x="0" y="5537915"/>
                </a:lnTo>
                <a:lnTo>
                  <a:pt x="0" y="697521"/>
                </a:lnTo>
                <a:close/>
              </a:path>
            </a:pathLst>
          </a:custGeom>
          <a:solidFill>
            <a:srgbClr val="CFA77E"/>
          </a:solidFill>
          <a:ln w="28575">
            <a:solidFill>
              <a:schemeClr val="tx1"/>
            </a:solidFill>
          </a:ln>
          <a:effectLst>
            <a:outerShdw blurRad="25400" dist="76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8AD0E-94BD-4863-B53E-6263EE37F5DF}"/>
              </a:ext>
            </a:extLst>
          </p:cNvPr>
          <p:cNvCxnSpPr>
            <a:cxnSpLocks/>
          </p:cNvCxnSpPr>
          <p:nvPr/>
        </p:nvCxnSpPr>
        <p:spPr>
          <a:xfrm>
            <a:off x="965915" y="2021983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3BF58-2390-49AC-B5B1-644BB8647E65}"/>
              </a:ext>
            </a:extLst>
          </p:cNvPr>
          <p:cNvCxnSpPr>
            <a:cxnSpLocks/>
          </p:cNvCxnSpPr>
          <p:nvPr/>
        </p:nvCxnSpPr>
        <p:spPr>
          <a:xfrm>
            <a:off x="965915" y="2135746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BEEF54-DB32-4FBA-8C81-834C984B6AFE}"/>
              </a:ext>
            </a:extLst>
          </p:cNvPr>
          <p:cNvCxnSpPr>
            <a:cxnSpLocks/>
          </p:cNvCxnSpPr>
          <p:nvPr/>
        </p:nvCxnSpPr>
        <p:spPr>
          <a:xfrm>
            <a:off x="1536236" y="2610117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25E7E-96C0-46AE-AC7D-A6F9BC8FD294}"/>
              </a:ext>
            </a:extLst>
          </p:cNvPr>
          <p:cNvCxnSpPr>
            <a:cxnSpLocks/>
          </p:cNvCxnSpPr>
          <p:nvPr/>
        </p:nvCxnSpPr>
        <p:spPr>
          <a:xfrm>
            <a:off x="1536236" y="3084488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B282B6-1832-4D0B-A382-FB9D58F8E442}"/>
              </a:ext>
            </a:extLst>
          </p:cNvPr>
          <p:cNvCxnSpPr>
            <a:cxnSpLocks/>
          </p:cNvCxnSpPr>
          <p:nvPr/>
        </p:nvCxnSpPr>
        <p:spPr>
          <a:xfrm>
            <a:off x="1536236" y="3558859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DB6DF-1632-4E92-9F4D-9697331E2366}"/>
              </a:ext>
            </a:extLst>
          </p:cNvPr>
          <p:cNvCxnSpPr>
            <a:cxnSpLocks/>
          </p:cNvCxnSpPr>
          <p:nvPr/>
        </p:nvCxnSpPr>
        <p:spPr>
          <a:xfrm>
            <a:off x="1536236" y="4033230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A35F6-582D-4D3B-9D8B-1681E1DAB9D9}"/>
              </a:ext>
            </a:extLst>
          </p:cNvPr>
          <p:cNvCxnSpPr>
            <a:cxnSpLocks/>
          </p:cNvCxnSpPr>
          <p:nvPr/>
        </p:nvCxnSpPr>
        <p:spPr>
          <a:xfrm>
            <a:off x="1536236" y="4507601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A5EA44-4656-4FCF-9906-0A70E3C20B66}"/>
              </a:ext>
            </a:extLst>
          </p:cNvPr>
          <p:cNvCxnSpPr>
            <a:cxnSpLocks/>
          </p:cNvCxnSpPr>
          <p:nvPr/>
        </p:nvCxnSpPr>
        <p:spPr>
          <a:xfrm>
            <a:off x="1536236" y="4981972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546092-9228-4D5A-8C94-A9AB6A165B1F}"/>
              </a:ext>
            </a:extLst>
          </p:cNvPr>
          <p:cNvCxnSpPr>
            <a:cxnSpLocks/>
          </p:cNvCxnSpPr>
          <p:nvPr/>
        </p:nvCxnSpPr>
        <p:spPr>
          <a:xfrm>
            <a:off x="1536236" y="5456343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B0F527-B4DE-4FBA-9DDB-24C4A72EE6D8}"/>
              </a:ext>
            </a:extLst>
          </p:cNvPr>
          <p:cNvCxnSpPr>
            <a:cxnSpLocks/>
          </p:cNvCxnSpPr>
          <p:nvPr/>
        </p:nvCxnSpPr>
        <p:spPr>
          <a:xfrm>
            <a:off x="1536236" y="593071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00291CE-1F13-470D-B978-BB68C6B32607}"/>
              </a:ext>
            </a:extLst>
          </p:cNvPr>
          <p:cNvSpPr/>
          <p:nvPr/>
        </p:nvSpPr>
        <p:spPr>
          <a:xfrm>
            <a:off x="1084690" y="2323342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B9CD5B-B7D0-4910-8A58-FC3C5EC2A972}"/>
              </a:ext>
            </a:extLst>
          </p:cNvPr>
          <p:cNvSpPr/>
          <p:nvPr/>
        </p:nvSpPr>
        <p:spPr>
          <a:xfrm>
            <a:off x="1089980" y="2802681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769BD9-8F62-489F-A39C-286C5301683E}"/>
              </a:ext>
            </a:extLst>
          </p:cNvPr>
          <p:cNvSpPr/>
          <p:nvPr/>
        </p:nvSpPr>
        <p:spPr>
          <a:xfrm>
            <a:off x="1088922" y="3282020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F15C76-76A3-4718-A75F-95108C426695}"/>
              </a:ext>
            </a:extLst>
          </p:cNvPr>
          <p:cNvSpPr/>
          <p:nvPr/>
        </p:nvSpPr>
        <p:spPr>
          <a:xfrm>
            <a:off x="1087864" y="3761359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FB711F-F93F-4660-BC57-8958124BC25B}"/>
              </a:ext>
            </a:extLst>
          </p:cNvPr>
          <p:cNvSpPr/>
          <p:nvPr/>
        </p:nvSpPr>
        <p:spPr>
          <a:xfrm>
            <a:off x="1086806" y="4240698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731612-C231-49F0-9077-EE4AB484036A}"/>
              </a:ext>
            </a:extLst>
          </p:cNvPr>
          <p:cNvSpPr/>
          <p:nvPr/>
        </p:nvSpPr>
        <p:spPr>
          <a:xfrm>
            <a:off x="1085748" y="4720037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BC6677-EE27-4727-916C-EB11B13FDAD1}"/>
              </a:ext>
            </a:extLst>
          </p:cNvPr>
          <p:cNvSpPr/>
          <p:nvPr/>
        </p:nvSpPr>
        <p:spPr>
          <a:xfrm>
            <a:off x="1084690" y="5199376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FAA354-BC7F-41BD-8832-9BA17C4BEB67}"/>
              </a:ext>
            </a:extLst>
          </p:cNvPr>
          <p:cNvSpPr/>
          <p:nvPr/>
        </p:nvSpPr>
        <p:spPr>
          <a:xfrm>
            <a:off x="1084690" y="567871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606999-D5A4-449D-95AE-B2CF476F890C}"/>
              </a:ext>
            </a:extLst>
          </p:cNvPr>
          <p:cNvSpPr txBox="1"/>
          <p:nvPr/>
        </p:nvSpPr>
        <p:spPr>
          <a:xfrm>
            <a:off x="4190575" y="243457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Ghi nhớ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293BCE-3D1B-44DA-AEB6-AC3CDBA0A5F3}"/>
              </a:ext>
            </a:extLst>
          </p:cNvPr>
          <p:cNvSpPr txBox="1"/>
          <p:nvPr/>
        </p:nvSpPr>
        <p:spPr>
          <a:xfrm>
            <a:off x="1480608" y="2099147"/>
            <a:ext cx="673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</a:rPr>
              <a:t>1. Muốn miêu tả đồ vật, trước hết phải quan sát đồ vật đó.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85B8C0-7137-4837-B90C-F51B31620358}"/>
              </a:ext>
            </a:extLst>
          </p:cNvPr>
          <p:cNvSpPr txBox="1"/>
          <p:nvPr/>
        </p:nvSpPr>
        <p:spPr>
          <a:xfrm>
            <a:off x="1482218" y="3539480"/>
            <a:ext cx="6899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2. Quan sát đồ vật phải theo một trình tự hợp lí, bằng nhiều cách khác nhau (mắt nhìn, tai nghe, tay sờ,…)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42105-D41E-4760-B697-003F47C53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3" y="4173182"/>
            <a:ext cx="2445309" cy="2326097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13BD01-D4FB-4D23-846D-E655DEB0D332}"/>
              </a:ext>
            </a:extLst>
          </p:cNvPr>
          <p:cNvCxnSpPr>
            <a:cxnSpLocks/>
          </p:cNvCxnSpPr>
          <p:nvPr/>
        </p:nvCxnSpPr>
        <p:spPr>
          <a:xfrm>
            <a:off x="1517186" y="640696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C6E603C5-8D40-4937-8B7D-1E7916FD98B3}"/>
              </a:ext>
            </a:extLst>
          </p:cNvPr>
          <p:cNvSpPr/>
          <p:nvPr/>
        </p:nvSpPr>
        <p:spPr>
          <a:xfrm>
            <a:off x="1065640" y="615496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1C4FD6D-2BA7-4F66-8C2F-F7351A875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22" y="3138714"/>
            <a:ext cx="2667000" cy="2667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219C738-322E-4752-B2B4-DB70EE217449}"/>
              </a:ext>
            </a:extLst>
          </p:cNvPr>
          <p:cNvSpPr txBox="1"/>
          <p:nvPr/>
        </p:nvSpPr>
        <p:spPr>
          <a:xfrm>
            <a:off x="1457729" y="5414992"/>
            <a:ext cx="7154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3. Cần chú ý phát hiện những đặc điểm riêng phân biệt đồ vật này với đồ vật khác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id-ID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7.40741E-7 L 0.00013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accel="15500" decel="1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3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708941">
            <a:off x="10474650" y="4236189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9371691" y="-125546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10445891" y="127645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-379023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0" y="225928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08" name="!!TextBox 107">
            <a:extLst>
              <a:ext uri="{FF2B5EF4-FFF2-40B4-BE49-F238E27FC236}">
                <a16:creationId xmlns:a16="http://schemas.microsoft.com/office/drawing/2014/main" id="{33F79F48-F4F1-42F3-80F8-546A4A800317}"/>
              </a:ext>
            </a:extLst>
          </p:cNvPr>
          <p:cNvSpPr txBox="1"/>
          <p:nvPr/>
        </p:nvSpPr>
        <p:spPr>
          <a:xfrm>
            <a:off x="5407484" y="2300042"/>
            <a:ext cx="6306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UTM Cookies" panose="02040603050506020204" pitchFamily="18" charset="0"/>
              </a:rPr>
              <a:t>Luyện tập</a:t>
            </a:r>
            <a:endParaRPr lang="id-ID" sz="8800" dirty="0"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4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3.33333E-6 -7.40741E-7 L -3.33333E-6 -0.07222 " pathEditMode="relative" rAng="0" ptsTypes="AA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08" grpId="0"/>
      <p:bldP spid="10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94439" y="1838657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195566" y="2113986"/>
            <a:ext cx="6998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dirty="0" err="1">
                <a:latin typeface="Times New Roman" panose="02020603050405020304" pitchFamily="18" charset="0"/>
              </a:rPr>
              <a:t>Dựa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quả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sát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em</a:t>
            </a:r>
            <a:r>
              <a:rPr lang="en-US" altLang="en-US" sz="4800" dirty="0"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dàn</a:t>
            </a:r>
            <a:r>
              <a:rPr lang="en-US" altLang="en-US" sz="4800" dirty="0">
                <a:latin typeface="Times New Roman" panose="02020603050405020304" pitchFamily="18" charset="0"/>
              </a:rPr>
              <a:t> ý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em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4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B6A5338-1061-4917-96CD-285C79948719}"/>
              </a:ext>
            </a:extLst>
          </p:cNvPr>
          <p:cNvSpPr/>
          <p:nvPr/>
        </p:nvSpPr>
        <p:spPr>
          <a:xfrm>
            <a:off x="8847923" y="1840068"/>
            <a:ext cx="2844800" cy="39550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762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16" y="1962514"/>
            <a:ext cx="3825105" cy="382510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3DDE1D-420A-46F8-B9AD-15A1B4063638}"/>
              </a:ext>
            </a:extLst>
          </p:cNvPr>
          <p:cNvCxnSpPr>
            <a:cxnSpLocks/>
          </p:cNvCxnSpPr>
          <p:nvPr/>
        </p:nvCxnSpPr>
        <p:spPr>
          <a:xfrm>
            <a:off x="3554569" y="2838814"/>
            <a:ext cx="3759177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AF402B7-5B88-40DF-9D4D-9DC06C9508B6}"/>
              </a:ext>
            </a:extLst>
          </p:cNvPr>
          <p:cNvCxnSpPr>
            <a:cxnSpLocks/>
          </p:cNvCxnSpPr>
          <p:nvPr/>
        </p:nvCxnSpPr>
        <p:spPr>
          <a:xfrm>
            <a:off x="4519529" y="3637480"/>
            <a:ext cx="315294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ED12250-F2A2-46FE-A6FB-0969D51FCB4B}"/>
              </a:ext>
            </a:extLst>
          </p:cNvPr>
          <p:cNvCxnSpPr>
            <a:cxnSpLocks/>
          </p:cNvCxnSpPr>
          <p:nvPr/>
        </p:nvCxnSpPr>
        <p:spPr>
          <a:xfrm>
            <a:off x="4270688" y="4325672"/>
            <a:ext cx="2282512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!!TextBox 107">
            <a:extLst>
              <a:ext uri="{FF2B5EF4-FFF2-40B4-BE49-F238E27FC236}">
                <a16:creationId xmlns:a16="http://schemas.microsoft.com/office/drawing/2014/main" id="{37A45724-0BF8-4358-BEC4-D239D3FFA64E}"/>
              </a:ext>
            </a:extLst>
          </p:cNvPr>
          <p:cNvSpPr txBox="1"/>
          <p:nvPr/>
        </p:nvSpPr>
        <p:spPr>
          <a:xfrm>
            <a:off x="1006787" y="-81754"/>
            <a:ext cx="6306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UTM Cookies" panose="02040603050506020204" pitchFamily="18" charset="0"/>
              </a:rPr>
              <a:t>Luyện tập</a:t>
            </a:r>
            <a:endParaRPr lang="id-ID" sz="8800" dirty="0"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11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4.16667E-6 1.48148E-6 L 4.16667E-6 -0.07222 " pathEditMode="relative" rAng="0" ptsTypes="AA">
                                      <p:cBhvr>
                                        <p:cTn id="15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1" grpId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Oval 247">
            <a:extLst>
              <a:ext uri="{FF2B5EF4-FFF2-40B4-BE49-F238E27FC236}">
                <a16:creationId xmlns:a16="http://schemas.microsoft.com/office/drawing/2014/main" id="{89B80CF5-5970-4E45-B62F-859770638A1C}"/>
              </a:ext>
            </a:extLst>
          </p:cNvPr>
          <p:cNvSpPr/>
          <p:nvPr/>
        </p:nvSpPr>
        <p:spPr>
          <a:xfrm>
            <a:off x="998370" y="474266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B4C9EC8C-E589-4C7D-ADB3-EECEE7F12DF7}"/>
              </a:ext>
            </a:extLst>
          </p:cNvPr>
          <p:cNvSpPr/>
          <p:nvPr/>
        </p:nvSpPr>
        <p:spPr>
          <a:xfrm>
            <a:off x="1102655" y="503552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7F48A66-0CEC-4963-A607-AB773A66FB02}"/>
              </a:ext>
            </a:extLst>
          </p:cNvPr>
          <p:cNvSpPr/>
          <p:nvPr/>
        </p:nvSpPr>
        <p:spPr>
          <a:xfrm>
            <a:off x="970836" y="620127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3B786C2E-1125-426F-A192-2D990540CB38}"/>
              </a:ext>
            </a:extLst>
          </p:cNvPr>
          <p:cNvSpPr/>
          <p:nvPr/>
        </p:nvSpPr>
        <p:spPr>
          <a:xfrm>
            <a:off x="802035" y="510671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416C5D0D-EDCE-409D-9FBF-E16C4AF59F82}"/>
              </a:ext>
            </a:extLst>
          </p:cNvPr>
          <p:cNvSpPr/>
          <p:nvPr/>
        </p:nvSpPr>
        <p:spPr>
          <a:xfrm>
            <a:off x="804145" y="542769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DF362CDB-6A71-43C9-8BD7-2E37F8F46D67}"/>
              </a:ext>
            </a:extLst>
          </p:cNvPr>
          <p:cNvSpPr/>
          <p:nvPr/>
        </p:nvSpPr>
        <p:spPr>
          <a:xfrm>
            <a:off x="961472" y="689067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B8E163A8-64A9-445C-9ECA-D4D9B08494AB}"/>
              </a:ext>
            </a:extLst>
          </p:cNvPr>
          <p:cNvSpPr/>
          <p:nvPr/>
        </p:nvSpPr>
        <p:spPr>
          <a:xfrm>
            <a:off x="354583" y="500441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D6E71DA9-0EA8-4021-AE08-1B2ADB0CF4BF}"/>
              </a:ext>
            </a:extLst>
          </p:cNvPr>
          <p:cNvSpPr/>
          <p:nvPr/>
        </p:nvSpPr>
        <p:spPr>
          <a:xfrm>
            <a:off x="1147012" y="657450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7B1E6B0-D746-405C-A23E-67964A0C1127}"/>
              </a:ext>
            </a:extLst>
          </p:cNvPr>
          <p:cNvSpPr/>
          <p:nvPr/>
        </p:nvSpPr>
        <p:spPr>
          <a:xfrm>
            <a:off x="1383425" y="689404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D5C74ADA-281E-40EC-AC4E-957241D15B4C}"/>
              </a:ext>
            </a:extLst>
          </p:cNvPr>
          <p:cNvSpPr/>
          <p:nvPr/>
        </p:nvSpPr>
        <p:spPr>
          <a:xfrm>
            <a:off x="641025" y="582435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F57EFAD4-0413-4F0C-B4AE-4E30DEB0955D}"/>
              </a:ext>
            </a:extLst>
          </p:cNvPr>
          <p:cNvSpPr/>
          <p:nvPr/>
        </p:nvSpPr>
        <p:spPr>
          <a:xfrm>
            <a:off x="296929" y="540484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7643173F-0CA4-4260-9701-EC64B951367F}"/>
              </a:ext>
            </a:extLst>
          </p:cNvPr>
          <p:cNvSpPr/>
          <p:nvPr/>
        </p:nvSpPr>
        <p:spPr>
          <a:xfrm>
            <a:off x="2110200" y="52117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09326BBF-8FE8-4028-83EC-52AA89E58F9C}"/>
              </a:ext>
            </a:extLst>
          </p:cNvPr>
          <p:cNvSpPr/>
          <p:nvPr/>
        </p:nvSpPr>
        <p:spPr>
          <a:xfrm>
            <a:off x="2214485" y="55046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FC04047E-8D82-42D0-B222-20C7224A0F46}"/>
              </a:ext>
            </a:extLst>
          </p:cNvPr>
          <p:cNvSpPr/>
          <p:nvPr/>
        </p:nvSpPr>
        <p:spPr>
          <a:xfrm>
            <a:off x="2501557" y="52614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DF682840-A8F7-4B27-8E8A-BA93C7FC18F7}"/>
              </a:ext>
            </a:extLst>
          </p:cNvPr>
          <p:cNvSpPr/>
          <p:nvPr/>
        </p:nvSpPr>
        <p:spPr>
          <a:xfrm>
            <a:off x="1913865" y="55758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81BFE383-F875-4352-A871-0DB686B07E48}"/>
              </a:ext>
            </a:extLst>
          </p:cNvPr>
          <p:cNvSpPr/>
          <p:nvPr/>
        </p:nvSpPr>
        <p:spPr>
          <a:xfrm>
            <a:off x="1915975" y="58968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B95A8F43-0487-4123-88C6-285AA853806E}"/>
              </a:ext>
            </a:extLst>
          </p:cNvPr>
          <p:cNvSpPr/>
          <p:nvPr/>
        </p:nvSpPr>
        <p:spPr>
          <a:xfrm>
            <a:off x="2492193" y="59508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E75C1692-F0B0-4A14-A431-150A5066CC72}"/>
              </a:ext>
            </a:extLst>
          </p:cNvPr>
          <p:cNvSpPr/>
          <p:nvPr/>
        </p:nvSpPr>
        <p:spPr>
          <a:xfrm>
            <a:off x="1466413" y="54735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F250435D-7E8F-41F9-876F-EC950D4510C6}"/>
              </a:ext>
            </a:extLst>
          </p:cNvPr>
          <p:cNvSpPr/>
          <p:nvPr/>
        </p:nvSpPr>
        <p:spPr>
          <a:xfrm>
            <a:off x="2677733" y="56346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9947F72D-136B-48FF-9E45-59DA98029AC3}"/>
              </a:ext>
            </a:extLst>
          </p:cNvPr>
          <p:cNvSpPr/>
          <p:nvPr/>
        </p:nvSpPr>
        <p:spPr>
          <a:xfrm>
            <a:off x="2914146" y="59542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49615B02-5A11-45D0-91FD-8008A4B5B63B}"/>
              </a:ext>
            </a:extLst>
          </p:cNvPr>
          <p:cNvSpPr/>
          <p:nvPr/>
        </p:nvSpPr>
        <p:spPr>
          <a:xfrm>
            <a:off x="1752855" y="62934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2BD32FE4-C258-4407-A897-6DC926C61987}"/>
              </a:ext>
            </a:extLst>
          </p:cNvPr>
          <p:cNvSpPr/>
          <p:nvPr/>
        </p:nvSpPr>
        <p:spPr>
          <a:xfrm>
            <a:off x="1408759" y="58739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961226" y="87696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065511" y="116982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352583" y="92665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764891" y="12410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767001" y="156199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343219" y="161605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317439" y="11387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528759" y="129988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765172" y="161942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603881" y="195866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259785" y="153914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189D5B6-5020-422C-B4A1-23703EE028D0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671B4DA-921A-403E-8307-119C992D4766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699D1C0-5F83-4669-BBD3-836937FE74E5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31789B3-3FC7-43A0-A15A-DF692E5AD62C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8A33E8E-CD27-44EC-A6CF-2F424544D64D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86F6BCC-4732-46C6-9AA7-B28878301AB5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8E630F8-9C45-4353-B485-F3CF0E48C421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E66D72F-B835-47E0-9114-28D957A3F13F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854EAE3-49CB-4E52-BD75-5A7A6EEC3B3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07EC139-6BC1-4B65-ACE8-4ED26F7731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478FF64-4D30-455C-9F0E-6C4FCFBC376D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E901CF4-9F20-488F-9D12-84C6C316CCF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E36CA69-8A19-4811-869D-71F0B22A04D4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F0937EC-9E89-48D5-B178-CEE6E5D6938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8D0AD25-0CA9-49CE-A39F-6C4495667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0A243E0-7240-4011-A858-8FAD9C35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9689BFB-EAAE-44DC-9E79-B5D11FF8D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8ACBF63-A828-418D-848D-DE987D7D4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36E5364-43BF-4D85-B107-D9FFC96664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F22568F-91A7-4F4A-A6C8-E43FABBD26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8418E0A-F13D-45E2-B7B4-0059186FD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692A738-EF03-4864-BF3B-7AEC01469F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35E5E2A-0F7F-4803-BF1E-9CABF2535E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F61715C-FE3D-4019-9439-E8E92F498A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C7E135C-1938-48A5-A81E-E10717D7A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D71A5EE-904C-4E28-B3B0-0A14F8E0E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98A6D7F-D1EC-4539-91C3-6444DD806A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89C0227-F8DA-43D8-8F01-65E7B0C97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D47ECCCD-53E5-42C4-9083-CBA256BC5B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3228CBA-C6CB-401E-A174-B3FE13117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5EAD04B-D856-471E-A709-04E27DE051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2BBF751-B92E-46DD-8A25-07D42958E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939F986-C0FC-4753-844D-26B21ED274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58DEE15-2D6D-4744-AB3F-B02B01DE70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23F9847-B72F-483C-ADF0-2036072F1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7E941FC-566D-4C3F-8B80-6C66AEF0F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0" name="Oval 179">
            <a:extLst>
              <a:ext uri="{FF2B5EF4-FFF2-40B4-BE49-F238E27FC236}">
                <a16:creationId xmlns:a16="http://schemas.microsoft.com/office/drawing/2014/main" id="{F0436C23-1803-40E1-9E9F-DC3B75CD72FD}"/>
              </a:ext>
            </a:extLst>
          </p:cNvPr>
          <p:cNvSpPr/>
          <p:nvPr/>
        </p:nvSpPr>
        <p:spPr>
          <a:xfrm>
            <a:off x="2491947" y="-6285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B078F8A9-AA2E-4B77-9FB1-8BDBC60F4AC8}"/>
              </a:ext>
            </a:extLst>
          </p:cNvPr>
          <p:cNvSpPr/>
          <p:nvPr/>
        </p:nvSpPr>
        <p:spPr>
          <a:xfrm>
            <a:off x="2596232" y="2300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205D5FE-3359-4CB3-842C-03C4BA808691}"/>
              </a:ext>
            </a:extLst>
          </p:cNvPr>
          <p:cNvSpPr/>
          <p:nvPr/>
        </p:nvSpPr>
        <p:spPr>
          <a:xfrm>
            <a:off x="2883304" y="-1316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9378DD4-BD00-484A-84B8-52FD334B7256}"/>
              </a:ext>
            </a:extLst>
          </p:cNvPr>
          <p:cNvSpPr/>
          <p:nvPr/>
        </p:nvSpPr>
        <p:spPr>
          <a:xfrm>
            <a:off x="2295612" y="30119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45A878FD-8D94-4402-ADB6-FF76CCCA59F7}"/>
              </a:ext>
            </a:extLst>
          </p:cNvPr>
          <p:cNvSpPr/>
          <p:nvPr/>
        </p:nvSpPr>
        <p:spPr>
          <a:xfrm>
            <a:off x="2297722" y="622184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3D02594D-4189-449D-BDA4-3A4B06790342}"/>
              </a:ext>
            </a:extLst>
          </p:cNvPr>
          <p:cNvSpPr/>
          <p:nvPr/>
        </p:nvSpPr>
        <p:spPr>
          <a:xfrm>
            <a:off x="2873940" y="67623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EA57D680-B8C5-4F2D-9F2C-DFB36C91F520}"/>
              </a:ext>
            </a:extLst>
          </p:cNvPr>
          <p:cNvSpPr/>
          <p:nvPr/>
        </p:nvSpPr>
        <p:spPr>
          <a:xfrm>
            <a:off x="1848160" y="19890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29667610-3DFF-4AB4-B4A3-A6E948A1C0F2}"/>
              </a:ext>
            </a:extLst>
          </p:cNvPr>
          <p:cNvSpPr/>
          <p:nvPr/>
        </p:nvSpPr>
        <p:spPr>
          <a:xfrm>
            <a:off x="3059480" y="36007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1CA7322-CC21-43EF-A9C1-148ED0F4B94A}"/>
              </a:ext>
            </a:extLst>
          </p:cNvPr>
          <p:cNvSpPr/>
          <p:nvPr/>
        </p:nvSpPr>
        <p:spPr>
          <a:xfrm>
            <a:off x="3295893" y="67960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44F31C9-695C-4A90-AD37-5A1EFBBCF82B}"/>
              </a:ext>
            </a:extLst>
          </p:cNvPr>
          <p:cNvSpPr/>
          <p:nvPr/>
        </p:nvSpPr>
        <p:spPr>
          <a:xfrm>
            <a:off x="2134602" y="101884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D659D47-C54E-45C1-AD3E-847427B4FD5C}"/>
              </a:ext>
            </a:extLst>
          </p:cNvPr>
          <p:cNvSpPr/>
          <p:nvPr/>
        </p:nvSpPr>
        <p:spPr>
          <a:xfrm>
            <a:off x="1790506" y="59932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C5E5BC-8B15-4B50-BEC9-43415EFE1FEF}"/>
              </a:ext>
            </a:extLst>
          </p:cNvPr>
          <p:cNvGrpSpPr/>
          <p:nvPr/>
        </p:nvGrpSpPr>
        <p:grpSpPr>
          <a:xfrm>
            <a:off x="8663135" y="1344928"/>
            <a:ext cx="3000632" cy="4215572"/>
            <a:chOff x="5215978" y="773270"/>
            <a:chExt cx="2400170" cy="3750565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7031D371-DD3A-462F-A43B-30EEA539EE27}"/>
                </a:ext>
              </a:extLst>
            </p:cNvPr>
            <p:cNvGrpSpPr/>
            <p:nvPr/>
          </p:nvGrpSpPr>
          <p:grpSpPr>
            <a:xfrm rot="246477">
              <a:off x="5215978" y="1186938"/>
              <a:ext cx="2400170" cy="3336897"/>
              <a:chOff x="7021117" y="1238494"/>
              <a:chExt cx="2844800" cy="3955055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52EF704-E3CE-4082-B190-07CFA984ED7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9906227-08E8-4A8C-B304-F44419CD4EC1}"/>
                  </a:ext>
                </a:extLst>
              </p:cNvPr>
              <p:cNvSpPr txBox="1"/>
              <p:nvPr/>
            </p:nvSpPr>
            <p:spPr>
              <a:xfrm>
                <a:off x="7261756" y="1708150"/>
                <a:ext cx="2362200" cy="61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Kết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4E230703-F399-48EE-B59D-9BC11725FBDB}"/>
                </a:ext>
              </a:extLst>
            </p:cNvPr>
            <p:cNvSpPr/>
            <p:nvPr/>
          </p:nvSpPr>
          <p:spPr>
            <a:xfrm rot="358561">
              <a:off x="6417569" y="773270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F990AB-E4A3-433E-9936-D7B53D3C596E}"/>
              </a:ext>
            </a:extLst>
          </p:cNvPr>
          <p:cNvGrpSpPr/>
          <p:nvPr/>
        </p:nvGrpSpPr>
        <p:grpSpPr>
          <a:xfrm>
            <a:off x="1726201" y="1743898"/>
            <a:ext cx="3126845" cy="4370146"/>
            <a:chOff x="1134042" y="1287501"/>
            <a:chExt cx="2400170" cy="3670219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145A088-89A9-4893-8461-3C28F47FC406}"/>
                </a:ext>
              </a:extLst>
            </p:cNvPr>
            <p:cNvGrpSpPr/>
            <p:nvPr/>
          </p:nvGrpSpPr>
          <p:grpSpPr>
            <a:xfrm rot="429795">
              <a:off x="1134042" y="1620823"/>
              <a:ext cx="2400170" cy="3336897"/>
              <a:chOff x="7022323" y="1239082"/>
              <a:chExt cx="2844800" cy="395505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ABFA918-787E-4D9F-8A2B-4B09FE38E5C0}"/>
                  </a:ext>
                </a:extLst>
              </p:cNvPr>
              <p:cNvSpPr/>
              <p:nvPr/>
            </p:nvSpPr>
            <p:spPr>
              <a:xfrm>
                <a:off x="7022323" y="1239082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06BFA0AC-692C-41AC-A99D-FD4E15891980}"/>
                  </a:ext>
                </a:extLst>
              </p:cNvPr>
              <p:cNvSpPr txBox="1"/>
              <p:nvPr/>
            </p:nvSpPr>
            <p:spPr>
              <a:xfrm>
                <a:off x="7271893" y="1888577"/>
                <a:ext cx="2362200" cy="582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Mở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6512FE86-B3E7-49AE-A4B2-491283F5EEFD}"/>
                </a:ext>
              </a:extLst>
            </p:cNvPr>
            <p:cNvSpPr/>
            <p:nvPr/>
          </p:nvSpPr>
          <p:spPr>
            <a:xfrm rot="620620">
              <a:off x="2377453" y="1287501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EC3FD-44DB-48ED-8C84-A676B3F0E4A1}"/>
              </a:ext>
            </a:extLst>
          </p:cNvPr>
          <p:cNvGrpSpPr/>
          <p:nvPr/>
        </p:nvGrpSpPr>
        <p:grpSpPr>
          <a:xfrm>
            <a:off x="4853542" y="979894"/>
            <a:ext cx="3854444" cy="5565166"/>
            <a:chOff x="3006253" y="2873466"/>
            <a:chExt cx="2400170" cy="3601153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9E6610D-4A87-4D35-A352-1273B0969637}"/>
                </a:ext>
              </a:extLst>
            </p:cNvPr>
            <p:cNvGrpSpPr/>
            <p:nvPr/>
          </p:nvGrpSpPr>
          <p:grpSpPr>
            <a:xfrm rot="21245657">
              <a:off x="3006253" y="3137722"/>
              <a:ext cx="2400170" cy="3336897"/>
              <a:chOff x="7021117" y="1238494"/>
              <a:chExt cx="2844800" cy="3955055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A1B8EF6-E41B-4281-BEE9-1101EFC35AD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2C74079-FEAE-4267-8995-806350D1859B}"/>
                  </a:ext>
                </a:extLst>
              </p:cNvPr>
              <p:cNvSpPr txBox="1"/>
              <p:nvPr/>
            </p:nvSpPr>
            <p:spPr>
              <a:xfrm rot="21477138">
                <a:off x="7185197" y="1489295"/>
                <a:ext cx="2362200" cy="57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Thân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134E2FD3-6408-4859-BA50-0110ACC85A75}"/>
                </a:ext>
              </a:extLst>
            </p:cNvPr>
            <p:cNvSpPr/>
            <p:nvPr/>
          </p:nvSpPr>
          <p:spPr>
            <a:xfrm rot="21096955">
              <a:off x="3835869" y="2873466"/>
              <a:ext cx="297613" cy="557879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54" name="Oval 253">
            <a:extLst>
              <a:ext uri="{FF2B5EF4-FFF2-40B4-BE49-F238E27FC236}">
                <a16:creationId xmlns:a16="http://schemas.microsoft.com/office/drawing/2014/main" id="{F58B9D90-9FAD-4BA0-A512-4361BF4E5B86}"/>
              </a:ext>
            </a:extLst>
          </p:cNvPr>
          <p:cNvSpPr/>
          <p:nvPr/>
        </p:nvSpPr>
        <p:spPr>
          <a:xfrm>
            <a:off x="1017518" y="799462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2C269CF1-B52F-40DA-9FF0-9859FF0C86FC}"/>
              </a:ext>
            </a:extLst>
          </p:cNvPr>
          <p:cNvSpPr/>
          <p:nvPr/>
        </p:nvSpPr>
        <p:spPr>
          <a:xfrm>
            <a:off x="1525752" y="801891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A28B20-6DA8-4599-9769-59198236A935}"/>
              </a:ext>
            </a:extLst>
          </p:cNvPr>
          <p:cNvSpPr/>
          <p:nvPr/>
        </p:nvSpPr>
        <p:spPr>
          <a:xfrm rot="439338">
            <a:off x="1864409" y="3022722"/>
            <a:ext cx="2679237" cy="3184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dirty="0">
              <a:solidFill>
                <a:srgbClr val="5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38B32AA-DA5D-4C15-BEA1-A71925EF967F}"/>
              </a:ext>
            </a:extLst>
          </p:cNvPr>
          <p:cNvSpPr/>
          <p:nvPr/>
        </p:nvSpPr>
        <p:spPr>
          <a:xfrm rot="21224478">
            <a:off x="4871176" y="2362308"/>
            <a:ext cx="3869954" cy="3898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bao quát: </a:t>
            </a:r>
            <a:r>
              <a:rPr lang="vi-VN" altLang="en-US" sz="2800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dáng, kích thước, màu sắc, chất liệu, </a:t>
            </a:r>
            <a:r>
              <a:rPr lang="vi-VN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800" dirty="0">
              <a:solidFill>
                <a:srgbClr val="5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chi tiết các bộ phận: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đầu, tai, mắt, mũi, chân, tay,…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0074888-BAF6-46D6-8DE9-CDC7B3B3136C}"/>
              </a:ext>
            </a:extLst>
          </p:cNvPr>
          <p:cNvSpPr/>
          <p:nvPr/>
        </p:nvSpPr>
        <p:spPr>
          <a:xfrm rot="210520">
            <a:off x="8768408" y="2309711"/>
            <a:ext cx="2760873" cy="2594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em đối với đồ chơi đó.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E3FEC7-F4EA-4910-86EA-8133EFA0E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" y="276987"/>
            <a:ext cx="2645663" cy="2516683"/>
          </a:xfrm>
          <a:prstGeom prst="rect">
            <a:avLst/>
          </a:prstGeom>
        </p:spPr>
      </p:pic>
      <p:sp>
        <p:nvSpPr>
          <p:cNvPr id="152" name="!!TextBox 107">
            <a:extLst>
              <a:ext uri="{FF2B5EF4-FFF2-40B4-BE49-F238E27FC236}">
                <a16:creationId xmlns:a16="http://schemas.microsoft.com/office/drawing/2014/main" id="{194E0EBE-06E2-4189-ADB7-4348D1A68147}"/>
              </a:ext>
            </a:extLst>
          </p:cNvPr>
          <p:cNvSpPr txBox="1"/>
          <p:nvPr/>
        </p:nvSpPr>
        <p:spPr>
          <a:xfrm>
            <a:off x="3752228" y="-81982"/>
            <a:ext cx="7432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UTM Cookies" panose="02040603050506020204" pitchFamily="18" charset="0"/>
              </a:rPr>
              <a:t>Dàn ý chung</a:t>
            </a:r>
            <a:endParaRPr lang="id-ID" sz="6600" dirty="0">
              <a:latin typeface="UTM Cookies" panose="02040603050506020204" pitchFamily="18" charset="0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961DD54E-D67F-4F0D-9138-7DA59D726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7" y="-614198"/>
            <a:ext cx="26670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17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0 1.38778E-17 L 0 -4.81481E-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7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2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8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2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1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4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2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7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6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2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8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1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6" dur="14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8" dur="12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0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2" dur="14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4" dur="12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2" dur="12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4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6" dur="17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6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12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18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2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1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4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6" dur="12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0"/>
                            </p:stCondLst>
                            <p:childTnLst>
                              <p:par>
                                <p:cTn id="3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"/>
                            </p:stCondLst>
                            <p:childTnLst>
                              <p:par>
                                <p:cTn id="3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50"/>
                            </p:stCondLst>
                            <p:childTnLst>
                              <p:par>
                                <p:cTn id="3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25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19" grpId="0" animBg="1"/>
      <p:bldP spid="218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254" grpId="0" animBg="1"/>
      <p:bldP spid="254" grpId="1" animBg="1"/>
      <p:bldP spid="259" grpId="0" animBg="1"/>
      <p:bldP spid="259" grpId="1" animBg="1"/>
      <p:bldP spid="2" grpId="0"/>
      <p:bldP spid="142" grpId="0"/>
      <p:bldP spid="143" grpId="0"/>
      <p:bldP spid="1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1C2DFE-C824-4F26-9C07-2EFF93B8A5CD}"/>
              </a:ext>
            </a:extLst>
          </p:cNvPr>
          <p:cNvGrpSpPr/>
          <p:nvPr/>
        </p:nvGrpSpPr>
        <p:grpSpPr>
          <a:xfrm>
            <a:off x="9578396" y="4286758"/>
            <a:ext cx="1625866" cy="2098943"/>
            <a:chOff x="9555356" y="2323342"/>
            <a:chExt cx="1625866" cy="20989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7CF7ED-B6EE-4614-B2CD-A00DD3A85A9E}"/>
                </a:ext>
              </a:extLst>
            </p:cNvPr>
            <p:cNvSpPr/>
            <p:nvPr/>
          </p:nvSpPr>
          <p:spPr>
            <a:xfrm>
              <a:off x="9555356" y="2323342"/>
              <a:ext cx="1625866" cy="209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00282-7A89-4ED7-84D9-587F6C36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2808" y="2572840"/>
              <a:ext cx="1437458" cy="14374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EFE8AF08-B4A7-409E-8A11-9357C0AE6F98}"/>
              </a:ext>
            </a:extLst>
          </p:cNvPr>
          <p:cNvSpPr/>
          <p:nvPr/>
        </p:nvSpPr>
        <p:spPr>
          <a:xfrm>
            <a:off x="9621562" y="89939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D4258E-E031-4FC6-9983-4227A832E861}"/>
              </a:ext>
            </a:extLst>
          </p:cNvPr>
          <p:cNvSpPr/>
          <p:nvPr/>
        </p:nvSpPr>
        <p:spPr>
          <a:xfrm>
            <a:off x="9725847" y="11922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DA23C3-DD9A-417B-8346-B2207CE551B2}"/>
              </a:ext>
            </a:extLst>
          </p:cNvPr>
          <p:cNvSpPr/>
          <p:nvPr/>
        </p:nvSpPr>
        <p:spPr>
          <a:xfrm>
            <a:off x="10012919" y="94907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F37476-2EA1-45D8-A5A2-1D204C00D186}"/>
              </a:ext>
            </a:extLst>
          </p:cNvPr>
          <p:cNvSpPr/>
          <p:nvPr/>
        </p:nvSpPr>
        <p:spPr>
          <a:xfrm>
            <a:off x="8931492" y="34669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0988BB-620E-4953-9532-7D0E90A9C06D}"/>
              </a:ext>
            </a:extLst>
          </p:cNvPr>
          <p:cNvSpPr/>
          <p:nvPr/>
        </p:nvSpPr>
        <p:spPr>
          <a:xfrm>
            <a:off x="8933602" y="66768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D5EA3C-8101-41C6-BC4B-C36046DFB2AF}"/>
              </a:ext>
            </a:extLst>
          </p:cNvPr>
          <p:cNvSpPr/>
          <p:nvPr/>
        </p:nvSpPr>
        <p:spPr>
          <a:xfrm>
            <a:off x="10003555" y="16384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276D037-C4FC-460A-A082-62EECD950B97}"/>
              </a:ext>
            </a:extLst>
          </p:cNvPr>
          <p:cNvSpPr/>
          <p:nvPr/>
        </p:nvSpPr>
        <p:spPr>
          <a:xfrm>
            <a:off x="9348094" y="10483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0190BB-2FFA-4EFA-BAFE-7E896F884498}"/>
              </a:ext>
            </a:extLst>
          </p:cNvPr>
          <p:cNvSpPr/>
          <p:nvPr/>
        </p:nvSpPr>
        <p:spPr>
          <a:xfrm>
            <a:off x="8484040" y="24440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A07B92-B21C-44DF-B410-F54BB3C8BDB3}"/>
              </a:ext>
            </a:extLst>
          </p:cNvPr>
          <p:cNvSpPr/>
          <p:nvPr/>
        </p:nvSpPr>
        <p:spPr>
          <a:xfrm>
            <a:off x="10189095" y="13223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4BF9A00-2CFE-4797-B97D-C747B5B0945B}"/>
              </a:ext>
            </a:extLst>
          </p:cNvPr>
          <p:cNvSpPr/>
          <p:nvPr/>
        </p:nvSpPr>
        <p:spPr>
          <a:xfrm>
            <a:off x="10425508" y="164184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9C13D3-AE22-4DF4-9EB5-A201424FD4D5}"/>
              </a:ext>
            </a:extLst>
          </p:cNvPr>
          <p:cNvSpPr/>
          <p:nvPr/>
        </p:nvSpPr>
        <p:spPr>
          <a:xfrm>
            <a:off x="8770482" y="106434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8A5448-CC06-4638-8C1B-35A03B00CB5E}"/>
              </a:ext>
            </a:extLst>
          </p:cNvPr>
          <p:cNvSpPr/>
          <p:nvPr/>
        </p:nvSpPr>
        <p:spPr>
          <a:xfrm>
            <a:off x="9856328" y="107260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10E627-7B4E-42AA-BEE6-C49E2ED1FA8B}"/>
              </a:ext>
            </a:extLst>
          </p:cNvPr>
          <p:cNvSpPr/>
          <p:nvPr/>
        </p:nvSpPr>
        <p:spPr>
          <a:xfrm>
            <a:off x="8367239" y="79072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5FFD2F-1924-4FAB-B772-7A1B22E363E4}"/>
              </a:ext>
            </a:extLst>
          </p:cNvPr>
          <p:cNvSpPr/>
          <p:nvPr/>
        </p:nvSpPr>
        <p:spPr>
          <a:xfrm>
            <a:off x="11438544" y="171589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86D51F-CAF1-49D1-89C3-0CFA2D7A9592}"/>
              </a:ext>
            </a:extLst>
          </p:cNvPr>
          <p:cNvSpPr/>
          <p:nvPr/>
        </p:nvSpPr>
        <p:spPr>
          <a:xfrm>
            <a:off x="11181222" y="111868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A1CB93-2E3F-4E8B-A20E-F653C6D03B21}"/>
              </a:ext>
            </a:extLst>
          </p:cNvPr>
          <p:cNvSpPr/>
          <p:nvPr/>
        </p:nvSpPr>
        <p:spPr>
          <a:xfrm>
            <a:off x="11105777" y="14661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A6D6DE-1A1B-4AB0-8EE0-764E4F2E0104}"/>
              </a:ext>
            </a:extLst>
          </p:cNvPr>
          <p:cNvSpPr/>
          <p:nvPr/>
        </p:nvSpPr>
        <p:spPr>
          <a:xfrm>
            <a:off x="11535376" y="7984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3D43D2-B7C0-4B2B-B8B6-2DFAE7308AD0}"/>
              </a:ext>
            </a:extLst>
          </p:cNvPr>
          <p:cNvSpPr/>
          <p:nvPr/>
        </p:nvSpPr>
        <p:spPr>
          <a:xfrm>
            <a:off x="10438875" y="9706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CDE480-ACCA-4BD4-867A-F50711B79389}"/>
              </a:ext>
            </a:extLst>
          </p:cNvPr>
          <p:cNvSpPr/>
          <p:nvPr/>
        </p:nvSpPr>
        <p:spPr>
          <a:xfrm>
            <a:off x="10624132" y="70453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D18A2F-55A6-4A0A-9E35-C42ED4B7F28F}"/>
              </a:ext>
            </a:extLst>
          </p:cNvPr>
          <p:cNvSpPr/>
          <p:nvPr/>
        </p:nvSpPr>
        <p:spPr>
          <a:xfrm>
            <a:off x="10304960" y="6676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8DA8BCE-DEC2-48F2-95C4-C7994DC31304}"/>
              </a:ext>
            </a:extLst>
          </p:cNvPr>
          <p:cNvSpPr/>
          <p:nvPr/>
        </p:nvSpPr>
        <p:spPr>
          <a:xfrm>
            <a:off x="11508067" y="119189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750F75-6CCB-4C3E-B955-F370C4B9D55C}"/>
              </a:ext>
            </a:extLst>
          </p:cNvPr>
          <p:cNvSpPr/>
          <p:nvPr/>
        </p:nvSpPr>
        <p:spPr>
          <a:xfrm>
            <a:off x="10856782" y="124768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833AEFE-8CF2-432B-B420-C8E889131D83}"/>
              </a:ext>
            </a:extLst>
          </p:cNvPr>
          <p:cNvSpPr/>
          <p:nvPr/>
        </p:nvSpPr>
        <p:spPr>
          <a:xfrm>
            <a:off x="10721562" y="136930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E97A3F-CD6B-46F4-9F94-27CB063707ED}"/>
              </a:ext>
            </a:extLst>
          </p:cNvPr>
          <p:cNvSpPr/>
          <p:nvPr/>
        </p:nvSpPr>
        <p:spPr>
          <a:xfrm>
            <a:off x="708337" y="824248"/>
            <a:ext cx="8152721" cy="5789350"/>
          </a:xfrm>
          <a:custGeom>
            <a:avLst/>
            <a:gdLst>
              <a:gd name="connsiteX0" fmla="*/ 174380 w 7959144"/>
              <a:gd name="connsiteY0" fmla="*/ 0 h 5537915"/>
              <a:gd name="connsiteX1" fmla="*/ 2543062 w 7959144"/>
              <a:gd name="connsiteY1" fmla="*/ 0 h 5537915"/>
              <a:gd name="connsiteX2" fmla="*/ 2717442 w 7959144"/>
              <a:gd name="connsiteY2" fmla="*/ 697521 h 5537915"/>
              <a:gd name="connsiteX3" fmla="*/ 7959144 w 7959144"/>
              <a:gd name="connsiteY3" fmla="*/ 697521 h 5537915"/>
              <a:gd name="connsiteX4" fmla="*/ 7959144 w 7959144"/>
              <a:gd name="connsiteY4" fmla="*/ 5537915 h 5537915"/>
              <a:gd name="connsiteX5" fmla="*/ 0 w 7959144"/>
              <a:gd name="connsiteY5" fmla="*/ 5537915 h 5537915"/>
              <a:gd name="connsiteX6" fmla="*/ 0 w 7959144"/>
              <a:gd name="connsiteY6" fmla="*/ 697521 h 55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44" h="5537915">
                <a:moveTo>
                  <a:pt x="174380" y="0"/>
                </a:moveTo>
                <a:lnTo>
                  <a:pt x="2543062" y="0"/>
                </a:lnTo>
                <a:lnTo>
                  <a:pt x="2717442" y="697521"/>
                </a:lnTo>
                <a:lnTo>
                  <a:pt x="7959144" y="697521"/>
                </a:lnTo>
                <a:lnTo>
                  <a:pt x="7959144" y="5537915"/>
                </a:lnTo>
                <a:lnTo>
                  <a:pt x="0" y="5537915"/>
                </a:lnTo>
                <a:lnTo>
                  <a:pt x="0" y="697521"/>
                </a:lnTo>
                <a:close/>
              </a:path>
            </a:pathLst>
          </a:custGeom>
          <a:solidFill>
            <a:srgbClr val="CFA77E"/>
          </a:solidFill>
          <a:ln w="28575">
            <a:solidFill>
              <a:schemeClr val="tx1"/>
            </a:solidFill>
          </a:ln>
          <a:effectLst>
            <a:outerShdw blurRad="25400" dist="76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8AD0E-94BD-4863-B53E-6263EE37F5DF}"/>
              </a:ext>
            </a:extLst>
          </p:cNvPr>
          <p:cNvCxnSpPr>
            <a:cxnSpLocks/>
          </p:cNvCxnSpPr>
          <p:nvPr/>
        </p:nvCxnSpPr>
        <p:spPr>
          <a:xfrm>
            <a:off x="965915" y="2021983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3BF58-2390-49AC-B5B1-644BB8647E65}"/>
              </a:ext>
            </a:extLst>
          </p:cNvPr>
          <p:cNvCxnSpPr>
            <a:cxnSpLocks/>
          </p:cNvCxnSpPr>
          <p:nvPr/>
        </p:nvCxnSpPr>
        <p:spPr>
          <a:xfrm>
            <a:off x="965915" y="2135746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BEEF54-DB32-4FBA-8C81-834C984B6AFE}"/>
              </a:ext>
            </a:extLst>
          </p:cNvPr>
          <p:cNvCxnSpPr>
            <a:cxnSpLocks/>
          </p:cNvCxnSpPr>
          <p:nvPr/>
        </p:nvCxnSpPr>
        <p:spPr>
          <a:xfrm>
            <a:off x="1536236" y="2610117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25E7E-96C0-46AE-AC7D-A6F9BC8FD294}"/>
              </a:ext>
            </a:extLst>
          </p:cNvPr>
          <p:cNvCxnSpPr>
            <a:cxnSpLocks/>
          </p:cNvCxnSpPr>
          <p:nvPr/>
        </p:nvCxnSpPr>
        <p:spPr>
          <a:xfrm>
            <a:off x="1536236" y="3084488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B282B6-1832-4D0B-A382-FB9D58F8E442}"/>
              </a:ext>
            </a:extLst>
          </p:cNvPr>
          <p:cNvCxnSpPr>
            <a:cxnSpLocks/>
          </p:cNvCxnSpPr>
          <p:nvPr/>
        </p:nvCxnSpPr>
        <p:spPr>
          <a:xfrm>
            <a:off x="1536236" y="3558859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DB6DF-1632-4E92-9F4D-9697331E2366}"/>
              </a:ext>
            </a:extLst>
          </p:cNvPr>
          <p:cNvCxnSpPr>
            <a:cxnSpLocks/>
          </p:cNvCxnSpPr>
          <p:nvPr/>
        </p:nvCxnSpPr>
        <p:spPr>
          <a:xfrm>
            <a:off x="1536236" y="4033230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A35F6-582D-4D3B-9D8B-1681E1DAB9D9}"/>
              </a:ext>
            </a:extLst>
          </p:cNvPr>
          <p:cNvCxnSpPr>
            <a:cxnSpLocks/>
          </p:cNvCxnSpPr>
          <p:nvPr/>
        </p:nvCxnSpPr>
        <p:spPr>
          <a:xfrm>
            <a:off x="1536236" y="4507601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A5EA44-4656-4FCF-9906-0A70E3C20B66}"/>
              </a:ext>
            </a:extLst>
          </p:cNvPr>
          <p:cNvCxnSpPr>
            <a:cxnSpLocks/>
          </p:cNvCxnSpPr>
          <p:nvPr/>
        </p:nvCxnSpPr>
        <p:spPr>
          <a:xfrm>
            <a:off x="1536236" y="4981972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546092-9228-4D5A-8C94-A9AB6A165B1F}"/>
              </a:ext>
            </a:extLst>
          </p:cNvPr>
          <p:cNvCxnSpPr>
            <a:cxnSpLocks/>
          </p:cNvCxnSpPr>
          <p:nvPr/>
        </p:nvCxnSpPr>
        <p:spPr>
          <a:xfrm>
            <a:off x="1536236" y="5456343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B0F527-B4DE-4FBA-9DDB-24C4A72EE6D8}"/>
              </a:ext>
            </a:extLst>
          </p:cNvPr>
          <p:cNvCxnSpPr>
            <a:cxnSpLocks/>
          </p:cNvCxnSpPr>
          <p:nvPr/>
        </p:nvCxnSpPr>
        <p:spPr>
          <a:xfrm>
            <a:off x="1536236" y="593071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00291CE-1F13-470D-B978-BB68C6B32607}"/>
              </a:ext>
            </a:extLst>
          </p:cNvPr>
          <p:cNvSpPr/>
          <p:nvPr/>
        </p:nvSpPr>
        <p:spPr>
          <a:xfrm>
            <a:off x="1084690" y="2323342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B9CD5B-B7D0-4910-8A58-FC3C5EC2A972}"/>
              </a:ext>
            </a:extLst>
          </p:cNvPr>
          <p:cNvSpPr/>
          <p:nvPr/>
        </p:nvSpPr>
        <p:spPr>
          <a:xfrm>
            <a:off x="1089980" y="2802681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769BD9-8F62-489F-A39C-286C5301683E}"/>
              </a:ext>
            </a:extLst>
          </p:cNvPr>
          <p:cNvSpPr/>
          <p:nvPr/>
        </p:nvSpPr>
        <p:spPr>
          <a:xfrm>
            <a:off x="1088922" y="3282020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F15C76-76A3-4718-A75F-95108C426695}"/>
              </a:ext>
            </a:extLst>
          </p:cNvPr>
          <p:cNvSpPr/>
          <p:nvPr/>
        </p:nvSpPr>
        <p:spPr>
          <a:xfrm>
            <a:off x="1087864" y="3761359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FB711F-F93F-4660-BC57-8958124BC25B}"/>
              </a:ext>
            </a:extLst>
          </p:cNvPr>
          <p:cNvSpPr/>
          <p:nvPr/>
        </p:nvSpPr>
        <p:spPr>
          <a:xfrm>
            <a:off x="1086806" y="4240698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731612-C231-49F0-9077-EE4AB484036A}"/>
              </a:ext>
            </a:extLst>
          </p:cNvPr>
          <p:cNvSpPr/>
          <p:nvPr/>
        </p:nvSpPr>
        <p:spPr>
          <a:xfrm>
            <a:off x="1085748" y="4720037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BC6677-EE27-4727-916C-EB11B13FDAD1}"/>
              </a:ext>
            </a:extLst>
          </p:cNvPr>
          <p:cNvSpPr/>
          <p:nvPr/>
        </p:nvSpPr>
        <p:spPr>
          <a:xfrm>
            <a:off x="1084690" y="5199376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FAA354-BC7F-41BD-8832-9BA17C4BEB67}"/>
              </a:ext>
            </a:extLst>
          </p:cNvPr>
          <p:cNvSpPr/>
          <p:nvPr/>
        </p:nvSpPr>
        <p:spPr>
          <a:xfrm>
            <a:off x="1084690" y="567871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606999-D5A4-449D-95AE-B2CF476F890C}"/>
              </a:ext>
            </a:extLst>
          </p:cNvPr>
          <p:cNvSpPr txBox="1"/>
          <p:nvPr/>
        </p:nvSpPr>
        <p:spPr>
          <a:xfrm>
            <a:off x="4190575" y="243457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Củng cố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293BCE-3D1B-44DA-AEB6-AC3CDBA0A5F3}"/>
              </a:ext>
            </a:extLst>
          </p:cNvPr>
          <p:cNvSpPr txBox="1"/>
          <p:nvPr/>
        </p:nvSpPr>
        <p:spPr>
          <a:xfrm>
            <a:off x="1480608" y="2099147"/>
            <a:ext cx="673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</a:rPr>
              <a:t>1. Muốn miêu tả đồ vật, trước hết phải quan sát đồ vật đó.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85B8C0-7137-4837-B90C-F51B31620358}"/>
              </a:ext>
            </a:extLst>
          </p:cNvPr>
          <p:cNvSpPr txBox="1"/>
          <p:nvPr/>
        </p:nvSpPr>
        <p:spPr>
          <a:xfrm>
            <a:off x="1482218" y="3539480"/>
            <a:ext cx="684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2. Quan sát đồ vật phải theo một trình tự hợp lí, bằng nhiều cách khác nhau (mắt nhìn, tai nghe, tay sờ,…)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42105-D41E-4760-B697-003F47C53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3" y="4173182"/>
            <a:ext cx="2445309" cy="2326097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13BD01-D4FB-4D23-846D-E655DEB0D332}"/>
              </a:ext>
            </a:extLst>
          </p:cNvPr>
          <p:cNvCxnSpPr>
            <a:cxnSpLocks/>
          </p:cNvCxnSpPr>
          <p:nvPr/>
        </p:nvCxnSpPr>
        <p:spPr>
          <a:xfrm>
            <a:off x="1517186" y="640696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C6E603C5-8D40-4937-8B7D-1E7916FD98B3}"/>
              </a:ext>
            </a:extLst>
          </p:cNvPr>
          <p:cNvSpPr/>
          <p:nvPr/>
        </p:nvSpPr>
        <p:spPr>
          <a:xfrm>
            <a:off x="1065640" y="615496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1C4FD6D-2BA7-4F66-8C2F-F7351A875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22" y="3138714"/>
            <a:ext cx="2667000" cy="2667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219C738-322E-4752-B2B4-DB70EE217449}"/>
              </a:ext>
            </a:extLst>
          </p:cNvPr>
          <p:cNvSpPr txBox="1"/>
          <p:nvPr/>
        </p:nvSpPr>
        <p:spPr>
          <a:xfrm>
            <a:off x="1457729" y="5414992"/>
            <a:ext cx="7154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3. Cần chú ý phát hiện những đặc điểm riêng phân biệt đồ vật này với đồ vật khác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id-ID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7.40741E-7 L 0.00013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accel="15500" decel="1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3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20528450">
            <a:off x="346506" y="4126776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271300" y="102503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6370839" y="183669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7509129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12" y="206846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08" name="!!TextBox 107">
            <a:extLst>
              <a:ext uri="{FF2B5EF4-FFF2-40B4-BE49-F238E27FC236}">
                <a16:creationId xmlns:a16="http://schemas.microsoft.com/office/drawing/2014/main" id="{33F79F48-F4F1-42F3-80F8-546A4A800317}"/>
              </a:ext>
            </a:extLst>
          </p:cNvPr>
          <p:cNvSpPr txBox="1"/>
          <p:nvPr/>
        </p:nvSpPr>
        <p:spPr>
          <a:xfrm>
            <a:off x="1560246" y="1882138"/>
            <a:ext cx="63069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>
                <a:latin typeface="UTM Cookies" panose="02040603050506020204" pitchFamily="18" charset="0"/>
              </a:rPr>
              <a:t>Dặn dò</a:t>
            </a:r>
            <a:endParaRPr lang="id-ID" sz="13800" dirty="0"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0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45833E-6 3.7037E-7 L 1.45833E-6 -0.07222 " pathEditMode="relative" rAng="0" ptsTypes="AA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08" grpId="0"/>
      <p:bldP spid="10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4808896" y="2555189"/>
            <a:ext cx="2664127" cy="3441676"/>
            <a:chOff x="7021117" y="1238494"/>
            <a:chExt cx="2844800" cy="398315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12708" y="1500369"/>
              <a:ext cx="2261617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67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Thank You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4081076" y="3004726"/>
            <a:ext cx="3991045" cy="3787698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A0D5FFBE-002B-4F99-A11E-EF456F48E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55" y="2302823"/>
            <a:ext cx="26670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22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013 -0.3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708941">
            <a:off x="10474650" y="4236189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9371691" y="-125546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10445891" y="127645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8BCEDB21-D0A6-4402-999A-39DD340633BD}"/>
              </a:ext>
            </a:extLst>
          </p:cNvPr>
          <p:cNvSpPr txBox="1"/>
          <p:nvPr/>
        </p:nvSpPr>
        <p:spPr>
          <a:xfrm>
            <a:off x="-4556590" y="1644807"/>
            <a:ext cx="6625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UTM Cookies" panose="02040603050506020204" pitchFamily="18" charset="0"/>
              </a:rPr>
              <a:t>Tập làm văn</a:t>
            </a:r>
            <a:endParaRPr lang="id-ID" sz="5400" dirty="0">
              <a:latin typeface="UTM Cookies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48B622E-2ED3-4A9B-98CC-FFC65A48CAF7}"/>
              </a:ext>
            </a:extLst>
          </p:cNvPr>
          <p:cNvSpPr txBox="1"/>
          <p:nvPr/>
        </p:nvSpPr>
        <p:spPr>
          <a:xfrm>
            <a:off x="-6503485" y="2569007"/>
            <a:ext cx="819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Quan sát </a:t>
            </a:r>
          </a:p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đồ vật</a:t>
            </a:r>
            <a:endParaRPr lang="id-ID" sz="80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-379023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0" y="225928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171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"/>
                            </p:stCondLst>
                            <p:childTnLst>
                              <p:par>
                                <p:cTn id="24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90976 4.07407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25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25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00"/>
                            </p:stCondLst>
                            <p:childTnLst>
                              <p:par>
                                <p:cTn id="25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90782 1.85185E-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7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94439" y="1838657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539565" y="451346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Nhận xét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195566" y="2511243"/>
            <a:ext cx="6998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Quan sát một đồ chơi mà em thích và ghi lại những điều quan sát được.</a:t>
            </a:r>
            <a:endParaRPr lang="id-ID" sz="4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424EFC-27F8-4443-8162-8562F3F45955}"/>
              </a:ext>
            </a:extLst>
          </p:cNvPr>
          <p:cNvGrpSpPr/>
          <p:nvPr/>
        </p:nvGrpSpPr>
        <p:grpSpPr>
          <a:xfrm>
            <a:off x="8847923" y="1840068"/>
            <a:ext cx="2844800" cy="3955055"/>
            <a:chOff x="7021117" y="1238494"/>
            <a:chExt cx="2844800" cy="3955055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B6A5338-1061-4917-96CD-285C7994871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DA4EE0-A256-4F99-94CB-D69C226AC3A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>
                  <a:latin typeface="Times New Roman" panose="02020603050405020304" pitchFamily="18" charset="0"/>
                </a:rPr>
                <a:t>Bài 1</a:t>
              </a:r>
              <a:endParaRPr lang="id-ID" sz="32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AD069AD3-95EC-48C2-90CD-15E213A3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17" y="2344956"/>
            <a:ext cx="2865543" cy="28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29" y="1856982"/>
            <a:ext cx="3825105" cy="382510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3DDE1D-420A-46F8-B9AD-15A1B4063638}"/>
              </a:ext>
            </a:extLst>
          </p:cNvPr>
          <p:cNvCxnSpPr>
            <a:cxnSpLocks/>
          </p:cNvCxnSpPr>
          <p:nvPr/>
        </p:nvCxnSpPr>
        <p:spPr>
          <a:xfrm>
            <a:off x="1539565" y="3253998"/>
            <a:ext cx="2135319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AF402B7-5B88-40DF-9D4D-9DC06C9508B6}"/>
              </a:ext>
            </a:extLst>
          </p:cNvPr>
          <p:cNvCxnSpPr>
            <a:cxnSpLocks/>
          </p:cNvCxnSpPr>
          <p:nvPr/>
        </p:nvCxnSpPr>
        <p:spPr>
          <a:xfrm>
            <a:off x="3858509" y="3253998"/>
            <a:ext cx="315294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ED12250-F2A2-46FE-A6FB-0969D51FCB4B}"/>
              </a:ext>
            </a:extLst>
          </p:cNvPr>
          <p:cNvCxnSpPr>
            <a:cxnSpLocks/>
          </p:cNvCxnSpPr>
          <p:nvPr/>
        </p:nvCxnSpPr>
        <p:spPr>
          <a:xfrm>
            <a:off x="4468969" y="4036240"/>
            <a:ext cx="162703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8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1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5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25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750"/>
                            </p:stCondLst>
                            <p:childTnLst>
                              <p:par>
                                <p:cTn id="186" presetID="10" presetClass="exit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25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75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7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202781" y="-31816"/>
            <a:ext cx="3296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Gợi ý:</a:t>
            </a:r>
            <a:endParaRPr lang="id-ID" sz="8000" dirty="0">
              <a:latin typeface="UTM Cookies" panose="02040603050506020204" pitchFamily="18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5A414622-87F3-4CF5-AD29-56A841A69A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3363772"/>
                  </p:ext>
                </p:extLst>
              </p:nvPr>
            </p:nvGraphicFramePr>
            <p:xfrm>
              <a:off x="323109" y="1411358"/>
              <a:ext cx="2776133" cy="4389120"/>
            </p:xfrm>
            <a:graphic>
              <a:graphicData uri="http://schemas.microsoft.com/office/powerpoint/2016/slidezoom">
                <pslz:sldZm>
                  <pslz:sldZmObj sldId="300" cId="21088217">
                    <pslz:zmPr id="{B42864ED-CC70-4096-AD3D-DA425CD58201}" imageType="cover" transitionDur="1000" showBg="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76133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A414622-87F3-4CF5-AD29-56A841A69A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109" y="1411358"/>
                <a:ext cx="2776133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Slide Zoom 42">
                <a:extLst>
                  <a:ext uri="{FF2B5EF4-FFF2-40B4-BE49-F238E27FC236}">
                    <a16:creationId xmlns:a16="http://schemas.microsoft.com/office/drawing/2014/main" id="{CE51A9AA-DE44-4C56-80DB-1943E908EC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1714707"/>
                  </p:ext>
                </p:extLst>
              </p:nvPr>
            </p:nvGraphicFramePr>
            <p:xfrm>
              <a:off x="3357468" y="1408179"/>
              <a:ext cx="2705446" cy="4389120"/>
            </p:xfrm>
            <a:graphic>
              <a:graphicData uri="http://schemas.microsoft.com/office/powerpoint/2016/slidezoom">
                <pslz:sldZm>
                  <pslz:sldZmObj sldId="301" cId="3826612687">
                    <pslz:zmPr id="{6029A7C4-CFAF-44CC-972F-D142B39F3F76}" imageType="cover" transitionDur="1000" showBg="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05446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Slide Zoom 4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E51A9AA-DE44-4C56-80DB-1943E908EC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7468" y="1408179"/>
                <a:ext cx="2705446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5" name="Slide Zoom 44">
                <a:extLst>
                  <a:ext uri="{FF2B5EF4-FFF2-40B4-BE49-F238E27FC236}">
                    <a16:creationId xmlns:a16="http://schemas.microsoft.com/office/drawing/2014/main" id="{506C09FA-A2DE-4EE6-8C7B-E700BB00DD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3913251"/>
                  </p:ext>
                </p:extLst>
              </p:nvPr>
            </p:nvGraphicFramePr>
            <p:xfrm>
              <a:off x="6302486" y="1430258"/>
              <a:ext cx="2718298" cy="4389120"/>
            </p:xfrm>
            <a:graphic>
              <a:graphicData uri="http://schemas.microsoft.com/office/powerpoint/2016/slidezoom">
                <pslz:sldZm>
                  <pslz:sldZmObj sldId="302" cId="3819508111">
                    <pslz:zmPr id="{C9C3DB18-AA74-47E8-AFCE-20C719B07E17}" imageType="cover" transitionDur="1000" showBg="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18298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5" name="Slide Zoom 4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06C09FA-A2DE-4EE6-8C7B-E700BB00DD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2486" y="1430258"/>
                <a:ext cx="2718298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7" name="Slide Zoom 46">
                <a:extLst>
                  <a:ext uri="{FF2B5EF4-FFF2-40B4-BE49-F238E27FC236}">
                    <a16:creationId xmlns:a16="http://schemas.microsoft.com/office/drawing/2014/main" id="{BD5BDC21-B7FA-4C20-9F53-6203F5ED6F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4910328"/>
                  </p:ext>
                </p:extLst>
              </p:nvPr>
            </p:nvGraphicFramePr>
            <p:xfrm>
              <a:off x="9279945" y="1453335"/>
              <a:ext cx="2705446" cy="4389120"/>
            </p:xfrm>
            <a:graphic>
              <a:graphicData uri="http://schemas.microsoft.com/office/powerpoint/2016/slidezoom">
                <pslz:sldZm>
                  <pslz:sldZmObj sldId="303" cId="1679292918">
                    <pslz:zmPr id="{065025E3-9221-465B-AA5F-6F17C0878FFC}" imageType="cover" transitionDur="1000" showBg="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05446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7" name="Slide Zoom 46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BD5BDC21-B7FA-4C20-9F53-6203F5ED6F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9945" y="1453335"/>
                <a:ext cx="2705446" cy="43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993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4.16667E-6 1.85185E-6 L -4.16667E-6 -0.07222 " pathEditMode="relative" rAng="0" ptsTypes="AA">
                                      <p:cBhvr>
                                        <p:cTn id="15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BF47FBD-7E74-4D1C-8598-847F0FF146A7}"/>
              </a:ext>
            </a:extLst>
          </p:cNvPr>
          <p:cNvGrpSpPr/>
          <p:nvPr/>
        </p:nvGrpSpPr>
        <p:grpSpPr>
          <a:xfrm>
            <a:off x="515501" y="1455473"/>
            <a:ext cx="2482406" cy="4059435"/>
            <a:chOff x="12397592" y="1376518"/>
            <a:chExt cx="2844800" cy="4441210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545DF99B-4BB7-49B1-A3AD-63B458DFFBAC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14BF80C-C907-44BF-8620-1FBE3B85DB3F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FD4CD2F-9B2E-4CE4-A8D2-1C51E9EC209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34D85F0-4C23-4FEC-A5C1-DE05168D80E3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333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a) Các đồ chơi để  quan sát</a:t>
                </a:r>
                <a:r>
                  <a:rPr lang="en-US" sz="3200" b="1" i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có thể là: </a:t>
                </a:r>
              </a:p>
              <a:p>
                <a:pPr algn="ctr"/>
                <a:r>
                  <a:rPr 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búp bê, gấu bông, …</a:t>
                </a:r>
                <a:endParaRPr lang="id-ID" sz="3200" b="1" i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ECC025D4-1522-426C-A82E-0CF23F089A8C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136970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4BCE2-00F9-43A2-9689-3E4AE57E8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30" y="1899972"/>
            <a:ext cx="182880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69D123-969B-49E0-97BC-09DC2EAA0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04" y="3795173"/>
            <a:ext cx="1828800" cy="18288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C807EE-045D-4935-BD33-244548390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25" y="3784405"/>
            <a:ext cx="1828800" cy="1828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D8C252D-5853-4CEF-9E52-C85EB66DC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54" y="1908238"/>
            <a:ext cx="1946664" cy="1828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F053017-7FF1-4BCC-B187-B36F87CCA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04" y="1901349"/>
            <a:ext cx="1831242" cy="18288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25734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C21C79-CE16-4A45-B8E7-CAF1E877B21A}"/>
              </a:ext>
            </a:extLst>
          </p:cNvPr>
          <p:cNvSpPr txBox="1"/>
          <p:nvPr/>
        </p:nvSpPr>
        <p:spPr>
          <a:xfrm>
            <a:off x="8367424" y="4595802"/>
            <a:ext cx="186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>
                <a:solidFill>
                  <a:srgbClr val="C00000"/>
                </a:solidFill>
              </a:rPr>
              <a:t> ...</a:t>
            </a:r>
          </a:p>
        </p:txBody>
      </p:sp>
      <p:pic>
        <p:nvPicPr>
          <p:cNvPr id="128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7DE01D52-ECF6-456A-9E4D-9D83DAD4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579" y="-59695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25654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21467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023041" y="711643"/>
            <a:ext cx="8660140" cy="576864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4418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0231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D066A21-2764-46FD-BB2C-F092616173B9}"/>
              </a:ext>
            </a:extLst>
          </p:cNvPr>
          <p:cNvGrpSpPr/>
          <p:nvPr/>
        </p:nvGrpSpPr>
        <p:grpSpPr>
          <a:xfrm>
            <a:off x="419321" y="1452980"/>
            <a:ext cx="2482406" cy="4059435"/>
            <a:chOff x="12397592" y="1376518"/>
            <a:chExt cx="2844800" cy="4441210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41B95CF-5FB1-4474-8E7F-E210BAA4B77E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BC4CE3D-82CF-4141-91C9-15F60BA5149F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2D17AD9-57B4-462E-9A1C-18588D3EBA5F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1ECFBA3-A712-4E0E-9FB2-1F9E47BF5055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279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>
                    <a:solidFill>
                      <a:srgbClr val="9E0000"/>
                    </a:solidFill>
                    <a:latin typeface="Times New Roman" panose="02020603050405020304" pitchFamily="18" charset="0"/>
                  </a:rPr>
                  <a:t>b) Nên quan sát theo một trình tự nhất định.</a:t>
                </a:r>
                <a:endParaRPr lang="id-ID" sz="3200" b="1" i="1" dirty="0">
                  <a:solidFill>
                    <a:srgbClr val="9E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F45C57C2-9CC2-4469-AE7B-758BFBDF4652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69" y="1985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3D12AE36-A899-4BE6-82A5-4E4F5B741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798555"/>
              </p:ext>
            </p:extLst>
          </p:nvPr>
        </p:nvGraphicFramePr>
        <p:xfrm>
          <a:off x="3052993" y="1273319"/>
          <a:ext cx="3456811" cy="460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8" name="Diagram 117">
            <a:extLst>
              <a:ext uri="{FF2B5EF4-FFF2-40B4-BE49-F238E27FC236}">
                <a16:creationId xmlns:a16="http://schemas.microsoft.com/office/drawing/2014/main" id="{A01046ED-F62A-49BD-9192-C8019BC8D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007448"/>
              </p:ext>
            </p:extLst>
          </p:nvPr>
        </p:nvGraphicFramePr>
        <p:xfrm>
          <a:off x="7005958" y="1575733"/>
          <a:ext cx="4525392" cy="3892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4" name="Arrow: Right 43">
            <a:extLst>
              <a:ext uri="{FF2B5EF4-FFF2-40B4-BE49-F238E27FC236}">
                <a16:creationId xmlns:a16="http://schemas.microsoft.com/office/drawing/2014/main" id="{93081558-B245-4AE7-854A-C1A6E429646F}"/>
              </a:ext>
            </a:extLst>
          </p:cNvPr>
          <p:cNvSpPr/>
          <p:nvPr/>
        </p:nvSpPr>
        <p:spPr>
          <a:xfrm>
            <a:off x="6438915" y="3059877"/>
            <a:ext cx="407481" cy="107818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Graphic spid="42" grpId="0">
        <p:bldAsOne/>
      </p:bldGraphic>
      <p:bldGraphic spid="118" grpId="0">
        <p:bldAsOne/>
      </p:bldGraphic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25654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21467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023041" y="711643"/>
            <a:ext cx="8660140" cy="576864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4418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0231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90" y="173514"/>
            <a:ext cx="1854233" cy="18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9FBD4BBF-D428-4EF1-8F54-42EEBC570921}"/>
              </a:ext>
            </a:extLst>
          </p:cNvPr>
          <p:cNvGrpSpPr/>
          <p:nvPr/>
        </p:nvGrpSpPr>
        <p:grpSpPr>
          <a:xfrm>
            <a:off x="124220" y="1503268"/>
            <a:ext cx="2482406" cy="4059435"/>
            <a:chOff x="12397592" y="1376518"/>
            <a:chExt cx="2844800" cy="4441210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614D71B3-387A-45B8-9383-454CD0E2E88A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6B019D6-D9AE-45AD-80A3-2D986208EE00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466D75E-3E20-4BCA-98F7-7FB4DE26B82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B24D02C-3832-4811-A966-05339C2EB37D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2256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920000"/>
                    </a:solidFill>
                    <a:latin typeface="Times New Roman" panose="02020603050405020304" pitchFamily="18" charset="0"/>
                  </a:rPr>
                  <a:t>c) Nên quan sát bằng nhiều giác quan</a:t>
                </a:r>
                <a:endParaRPr lang="id-ID" sz="3200" b="1" i="1" dirty="0">
                  <a:solidFill>
                    <a:srgbClr val="92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897472F6-C69B-43A0-9DF8-B5D2119CADE0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53BE22-FBC5-4526-9389-EFDB02840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28" y="5180271"/>
            <a:ext cx="3622518" cy="1811259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23A7772-5D4F-4B8C-94C7-791B839CE95F}"/>
              </a:ext>
            </a:extLst>
          </p:cNvPr>
          <p:cNvSpPr txBox="1"/>
          <p:nvPr/>
        </p:nvSpPr>
        <p:spPr>
          <a:xfrm>
            <a:off x="4206422" y="1226475"/>
            <a:ext cx="716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Mắt: </a:t>
            </a:r>
            <a:r>
              <a:rPr lang="en-US" altLang="en-US" sz="3600"/>
              <a:t>hình dáng, kích thước, màu sắc,…. của đồ vật </a:t>
            </a:r>
            <a:endParaRPr lang="id-ID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80E0719-8F5C-4729-B2D9-A1693DDF7027}"/>
              </a:ext>
            </a:extLst>
          </p:cNvPr>
          <p:cNvGrpSpPr/>
          <p:nvPr/>
        </p:nvGrpSpPr>
        <p:grpSpPr>
          <a:xfrm>
            <a:off x="3179859" y="1027777"/>
            <a:ext cx="1602605" cy="1095789"/>
            <a:chOff x="6066764" y="3399764"/>
            <a:chExt cx="2465476" cy="135527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50B8A20-8DCB-487B-AF00-7BA223E37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764" y="3399764"/>
              <a:ext cx="1348497" cy="1348497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4F24168-0397-4A93-8B19-E4EACCC54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743" y="3406545"/>
              <a:ext cx="1348497" cy="1348497"/>
            </a:xfrm>
            <a:prstGeom prst="rect">
              <a:avLst/>
            </a:prstGeom>
          </p:spPr>
        </p:pic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E47D3695-7336-41E4-955B-5664D42999B2}"/>
              </a:ext>
            </a:extLst>
          </p:cNvPr>
          <p:cNvSpPr txBox="1"/>
          <p:nvPr/>
        </p:nvSpPr>
        <p:spPr>
          <a:xfrm>
            <a:off x="4206422" y="2686038"/>
            <a:ext cx="716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Tay: </a:t>
            </a:r>
            <a:r>
              <a:rPr lang="en-US" altLang="en-US" sz="3600"/>
              <a:t>mềm hay rắn, nhẵn nhụi hay thô ráp, nặng hay nhẹ,…</a:t>
            </a:r>
            <a:endParaRPr lang="id-ID" sz="3600" b="1" dirty="0">
              <a:latin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8FE04F8-E888-4091-94C6-56504DC21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736">
            <a:off x="3476376" y="2424033"/>
            <a:ext cx="976763" cy="97520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08221A8-858F-48AB-A798-EEB70CBEFA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r="24821" b="37520"/>
          <a:stretch/>
        </p:blipFill>
        <p:spPr>
          <a:xfrm>
            <a:off x="3292022" y="3717307"/>
            <a:ext cx="1161291" cy="1165479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F8F3A4C-C2C0-4986-9952-41749C6F5F38}"/>
              </a:ext>
            </a:extLst>
          </p:cNvPr>
          <p:cNvSpPr txBox="1"/>
          <p:nvPr/>
        </p:nvSpPr>
        <p:spPr>
          <a:xfrm>
            <a:off x="4206422" y="3937182"/>
            <a:ext cx="7423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Tai: </a:t>
            </a:r>
            <a:r>
              <a:rPr lang="en-US" altLang="en-US" sz="3600"/>
              <a:t>nghe đồ vật khi được sử dụng, có phát ra tiếng động không, tiếng động 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8195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75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22" grpId="0"/>
      <p:bldP spid="127" grpId="0"/>
      <p:bldP spid="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202394" y="913969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266994" y="872099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570269" y="1403006"/>
            <a:ext cx="7311267" cy="4612458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055857" y="801607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120457" y="759737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90" y="173514"/>
            <a:ext cx="1854233" cy="18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F8F3A4C-C2C0-4986-9952-41749C6F5F38}"/>
              </a:ext>
            </a:extLst>
          </p:cNvPr>
          <p:cNvSpPr txBox="1"/>
          <p:nvPr/>
        </p:nvSpPr>
        <p:spPr>
          <a:xfrm>
            <a:off x="3841535" y="2172550"/>
            <a:ext cx="6741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Tìm ra những đặc điểm riêng của đồ vật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3AF29EE-3CC1-4337-8F5A-C7CC153D748F}"/>
              </a:ext>
            </a:extLst>
          </p:cNvPr>
          <p:cNvGrpSpPr/>
          <p:nvPr/>
        </p:nvGrpSpPr>
        <p:grpSpPr>
          <a:xfrm>
            <a:off x="625443" y="1514917"/>
            <a:ext cx="2482406" cy="4059435"/>
            <a:chOff x="12397592" y="1376518"/>
            <a:chExt cx="2844800" cy="4441210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D8C04FE2-510E-4513-8FC9-AA6920BCA726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991C02B-D190-408E-9D32-A53C49E50912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4DDF122-E10B-4503-B61A-1B3884DB0E9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358F516-C7F9-40B5-B564-887B939E0CA7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333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d) Cố gắng tìm ra những đặc điểm riêng</a:t>
                </a:r>
                <a:r>
                  <a:rPr lang="en-US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 nổi bật</a:t>
                </a:r>
                <a:r>
                  <a:rPr lang="vi-VN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 của đồ vật</a:t>
                </a:r>
                <a:r>
                  <a:rPr lang="en-US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.</a:t>
                </a:r>
                <a:endParaRPr lang="id-ID" sz="3200" b="1" i="1" dirty="0">
                  <a:solidFill>
                    <a:srgbClr val="54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50799594-AAC1-4E6B-BF92-1A7042536105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91A4346F-DC5A-4EBB-A86E-96AEEF7A881C}"/>
              </a:ext>
            </a:extLst>
          </p:cNvPr>
          <p:cNvSpPr txBox="1"/>
          <p:nvPr/>
        </p:nvSpPr>
        <p:spPr>
          <a:xfrm>
            <a:off x="3834657" y="2713038"/>
            <a:ext cx="6828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                       Phân biệt nó với những đồ vật khác, nhất là những đồ vật cùng loại.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4929CAF-78FC-45AF-8600-283884C4EE64}"/>
              </a:ext>
            </a:extLst>
          </p:cNvPr>
          <p:cNvSpPr/>
          <p:nvPr/>
        </p:nvSpPr>
        <p:spPr>
          <a:xfrm>
            <a:off x="6079396" y="2922846"/>
            <a:ext cx="705711" cy="34262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00944A-4BEA-425C-BE45-A2FEAAB4B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22" b="95244" l="10000" r="90000">
                        <a14:foregroundMark x1="47195" y1="91463" x2="47195" y2="91463"/>
                        <a14:foregroundMark x1="31098" y1="9878" x2="31098" y2="9878"/>
                        <a14:foregroundMark x1="45122" y1="8902" x2="45122" y2="8902"/>
                        <a14:foregroundMark x1="35732" y1="5122" x2="35732" y2="5122"/>
                        <a14:foregroundMark x1="45610" y1="95244" x2="45610" y2="95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9" y="4300624"/>
            <a:ext cx="2250249" cy="22502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483F74-5365-4FAB-B9F2-9F4279736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58" y="4442049"/>
            <a:ext cx="2651982" cy="26519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9E8C42-2225-49F7-BD55-2312AA0609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73" b="93367" l="9000" r="90000">
                        <a14:foregroundMark x1="10500" y1="38972" x2="10500" y2="38972"/>
                        <a14:foregroundMark x1="39667" y1="7131" x2="39667" y2="7131"/>
                        <a14:foregroundMark x1="70167" y1="90547" x2="70167" y2="90547"/>
                        <a14:foregroundMark x1="31167" y1="93367" x2="31167" y2="93367"/>
                        <a14:foregroundMark x1="37667" y1="5638" x2="37667" y2="5638"/>
                        <a14:foregroundMark x1="9000" y1="37148" x2="9000" y2="37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87" y="4421629"/>
            <a:ext cx="2488721" cy="25011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2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3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28" grpId="0"/>
      <p:bldP spid="11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46404" y="1855034"/>
            <a:ext cx="7328077" cy="4141793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539565" y="451346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Nhận xét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277013" y="1803125"/>
            <a:ext cx="6998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FFBD"/>
                </a:solidFill>
                <a:latin typeface="Times New Roman" panose="02020603050405020304" pitchFamily="18" charset="0"/>
              </a:rPr>
              <a:t>Quan sát một đồ chơi mà em thích và ghi lại những điều quan sát được.</a:t>
            </a:r>
            <a:endParaRPr lang="id-ID" sz="4800" b="1" dirty="0">
              <a:solidFill>
                <a:srgbClr val="FFFFBD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424EFC-27F8-4443-8162-8562F3F45955}"/>
              </a:ext>
            </a:extLst>
          </p:cNvPr>
          <p:cNvGrpSpPr/>
          <p:nvPr/>
        </p:nvGrpSpPr>
        <p:grpSpPr>
          <a:xfrm>
            <a:off x="8847923" y="1840068"/>
            <a:ext cx="2844800" cy="3955055"/>
            <a:chOff x="7021117" y="1238494"/>
            <a:chExt cx="2844800" cy="3955055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B6A5338-1061-4917-96CD-285C7994871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DA4EE0-A256-4F99-94CB-D69C226AC3A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>
                  <a:latin typeface="Times New Roman" panose="02020603050405020304" pitchFamily="18" charset="0"/>
                </a:rPr>
                <a:t>Bài 1</a:t>
              </a:r>
              <a:endParaRPr lang="id-ID" sz="32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82" y="1825249"/>
            <a:ext cx="3825105" cy="3825105"/>
          </a:xfrm>
          <a:prstGeom prst="rect">
            <a:avLst/>
          </a:prstGeom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BFC6683-6574-4866-A74E-14E8BDE29971}"/>
              </a:ext>
            </a:extLst>
          </p:cNvPr>
          <p:cNvSpPr/>
          <p:nvPr/>
        </p:nvSpPr>
        <p:spPr>
          <a:xfrm>
            <a:off x="828540" y="6141942"/>
            <a:ext cx="10393389" cy="456875"/>
          </a:xfrm>
          <a:prstGeom prst="roundRect">
            <a:avLst/>
          </a:prstGeom>
          <a:solidFill>
            <a:srgbClr val="A68158"/>
          </a:solidFill>
          <a:ln>
            <a:solidFill>
              <a:srgbClr val="473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5AFC20-7944-4CBA-9E86-1ABE9241E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8" y="3657364"/>
            <a:ext cx="4312837" cy="26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1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25"/>
                            </p:stCondLst>
                            <p:childTnLst>
                              <p:par>
                                <p:cTn id="16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18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1825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88" grpId="0" animBg="1"/>
      <p:bldP spid="8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935570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717</Words>
  <Application>Microsoft Office PowerPoint</Application>
  <PresentationFormat>Widescreen</PresentationFormat>
  <Paragraphs>88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Times New Roman</vt:lpstr>
      <vt:lpstr>Arial</vt:lpstr>
      <vt:lpstr>UTM Netmuc KT</vt:lpstr>
      <vt:lpstr>Calibri</vt:lpstr>
      <vt:lpstr>UTM Cookies</vt:lpstr>
      <vt:lpstr>Calibri Light</vt:lpstr>
      <vt:lpstr>UVN Bach Dang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Izza Nasira Azzahra</dc:creator>
  <dc:description>KTUTS</dc:description>
  <cp:lastModifiedBy>Ngọc Phạm</cp:lastModifiedBy>
  <cp:revision>58</cp:revision>
  <dcterms:created xsi:type="dcterms:W3CDTF">2021-04-16T14:21:40Z</dcterms:created>
  <dcterms:modified xsi:type="dcterms:W3CDTF">2021-12-12T12:58:28Z</dcterms:modified>
  <cp:category>KTUTS</cp:category>
  <cp:version>H19</cp:version>
</cp:coreProperties>
</file>