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50" r:id="rId1"/>
  </p:sldMasterIdLst>
  <p:notesMasterIdLst>
    <p:notesMasterId r:id="rId17"/>
  </p:notesMasterIdLst>
  <p:sldIdLst>
    <p:sldId id="283" r:id="rId2"/>
    <p:sldId id="260" r:id="rId3"/>
    <p:sldId id="284" r:id="rId4"/>
    <p:sldId id="297" r:id="rId5"/>
    <p:sldId id="298" r:id="rId6"/>
    <p:sldId id="299" r:id="rId7"/>
    <p:sldId id="289" r:id="rId8"/>
    <p:sldId id="292" r:id="rId9"/>
    <p:sldId id="301" r:id="rId10"/>
    <p:sldId id="304" r:id="rId11"/>
    <p:sldId id="306" r:id="rId12"/>
    <p:sldId id="293" r:id="rId13"/>
    <p:sldId id="303" r:id="rId14"/>
    <p:sldId id="309" r:id="rId15"/>
    <p:sldId id="310" r:id="rId16"/>
  </p:sldIdLst>
  <p:sldSz cx="12192000" cy="6858000"/>
  <p:notesSz cx="6858000" cy="9144000"/>
  <p:embeddedFontLst>
    <p:embeddedFont>
      <p:font typeface="等线" panose="02010600030101010101" pitchFamily="2" charset="-122"/>
      <p:regular r:id="rId18"/>
    </p:embeddedFont>
    <p:embeddedFont>
      <p:font typeface="微软雅黑" panose="020B0503020204020204" pitchFamily="34" charset="-122"/>
      <p:regular r:id="rId19"/>
      <p:bold r:id="rId20"/>
    </p:embeddedFont>
    <p:embeddedFont>
      <p:font typeface="#9Slide03 AmpleSoft Bold" panose="020B0604020202020204" charset="0"/>
      <p:regular r:id="rId21"/>
    </p:embeddedFont>
    <p:embeddedFont>
      <p:font typeface="UTM Aurora" panose="02040603050506020204" pitchFamily="18" charset="0"/>
      <p:regular r:id="rId22"/>
    </p:embeddedFont>
    <p:embeddedFont>
      <p:font typeface="UTM Candombe" panose="02040603050506020204" pitchFamily="18" charset="0"/>
      <p:regular r:id="rId23"/>
    </p:embeddedFont>
    <p:embeddedFont>
      <p:font typeface="UTM Showcard" panose="02040603050506020204" pitchFamily="18" charset="0"/>
      <p:regular r:id="rId24"/>
    </p:embeddedFont>
    <p:embeddedFont>
      <p:font typeface="UVN Banh Mi" pitchFamily="2" charset="0"/>
      <p:regular r:id="rId25"/>
    </p:embeddedFont>
    <p:embeddedFont>
      <p:font typeface="UVN Tin Tuc" panose="020B0503020203020204" pitchFamily="34" charset="0"/>
      <p:regular r:id="rId26"/>
      <p:bold r:id="rId27"/>
      <p:italic r:id="rId28"/>
      <p:boldItalic r:id="rId29"/>
    </p:embeddedFont>
    <p:embeddedFont>
      <p:font typeface="UVN Van Chuong Nang" panose="00000400000000000000" pitchFamily="2" charset="0"/>
      <p:regular r:id="rId30"/>
    </p:embeddedFont>
  </p:embeddedFontLst>
  <p:custDataLst>
    <p:tags r:id="rId31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FAEE"/>
    <a:srgbClr val="C3D215"/>
    <a:srgbClr val="ED277C"/>
    <a:srgbClr val="566643"/>
    <a:srgbClr val="39442C"/>
    <a:srgbClr val="008696"/>
    <a:srgbClr val="0063A6"/>
    <a:srgbClr val="0054AF"/>
    <a:srgbClr val="FE9300"/>
    <a:srgbClr val="000D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219" autoAdjust="0"/>
    <p:restoredTop sz="94660"/>
  </p:normalViewPr>
  <p:slideViewPr>
    <p:cSldViewPr snapToGrid="0">
      <p:cViewPr varScale="1">
        <p:scale>
          <a:sx n="72" d="100"/>
          <a:sy n="72" d="100"/>
        </p:scale>
        <p:origin x="189" y="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13BBE5-0BEA-4494-9BEF-C8C2F48C9E2D}" type="datetimeFigureOut">
              <a:rPr lang="zh-CN" altLang="en-US" smtClean="0"/>
              <a:t>2021/12/19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CB8912-F0BA-4AD8-8415-DA1F26BCB0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3252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35520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234AF0-D497-454C-A1D3-D555D54F557B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31529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  <a:t>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427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  <a:t>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6172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  <a:t>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4225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  <a:t>10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6263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  <a:t>12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7176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  <a:t>13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8591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234AF0-D497-454C-A1D3-D555D54F557B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335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65599" y="0"/>
            <a:ext cx="85940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>
                <a:ln w="0"/>
                <a:solidFill>
                  <a:srgbClr val="C0FAE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Candombe" panose="02040603050506020204" pitchFamily="18" charset="0"/>
              </a:rPr>
              <a:t>KTUTS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11062162" y="6211669"/>
            <a:ext cx="85940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>
                <a:ln w="0"/>
                <a:solidFill>
                  <a:srgbClr val="C3D21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Candombe" panose="02040603050506020204" pitchFamily="18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2489559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2960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7786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>
            <a:spLocks noGrp="1"/>
          </p:cNvSpPr>
          <p:nvPr>
            <p:ph type="pic" sz="quarter" idx="10"/>
          </p:nvPr>
        </p:nvSpPr>
        <p:spPr>
          <a:xfrm>
            <a:off x="3793595" y="710789"/>
            <a:ext cx="2771414" cy="2272077"/>
          </a:xfrm>
          <a:custGeom>
            <a:avLst/>
            <a:gdLst>
              <a:gd name="connsiteX0" fmla="*/ 1341854 w 4783943"/>
              <a:gd name="connsiteY0" fmla="*/ 3879590 h 3922001"/>
              <a:gd name="connsiteX1" fmla="*/ 1341854 w 4783943"/>
              <a:gd name="connsiteY1" fmla="*/ 3879591 h 3922001"/>
              <a:gd name="connsiteX2" fmla="*/ 1341853 w 4783943"/>
              <a:gd name="connsiteY2" fmla="*/ 3879591 h 3922001"/>
              <a:gd name="connsiteX3" fmla="*/ 2152058 w 4783943"/>
              <a:gd name="connsiteY3" fmla="*/ 3741956 h 3922001"/>
              <a:gd name="connsiteX4" fmla="*/ 2152059 w 4783943"/>
              <a:gd name="connsiteY4" fmla="*/ 3741957 h 3922001"/>
              <a:gd name="connsiteX5" fmla="*/ 2152059 w 4783943"/>
              <a:gd name="connsiteY5" fmla="*/ 3741957 h 3922001"/>
              <a:gd name="connsiteX6" fmla="*/ 3335251 w 4783943"/>
              <a:gd name="connsiteY6" fmla="*/ 3043898 h 3922001"/>
              <a:gd name="connsiteX7" fmla="*/ 3335251 w 4783943"/>
              <a:gd name="connsiteY7" fmla="*/ 3043898 h 3922001"/>
              <a:gd name="connsiteX8" fmla="*/ 3335252 w 4783943"/>
              <a:gd name="connsiteY8" fmla="*/ 3043899 h 3922001"/>
              <a:gd name="connsiteX9" fmla="*/ 1201770 w 4783943"/>
              <a:gd name="connsiteY9" fmla="*/ 3010339 h 3922001"/>
              <a:gd name="connsiteX10" fmla="*/ 1201770 w 4783943"/>
              <a:gd name="connsiteY10" fmla="*/ 3010340 h 3922001"/>
              <a:gd name="connsiteX11" fmla="*/ 1201769 w 4783943"/>
              <a:gd name="connsiteY11" fmla="*/ 3010339 h 3922001"/>
              <a:gd name="connsiteX12" fmla="*/ 4529380 w 4783943"/>
              <a:gd name="connsiteY12" fmla="*/ 994353 h 3922001"/>
              <a:gd name="connsiteX13" fmla="*/ 4671085 w 4783943"/>
              <a:gd name="connsiteY13" fmla="*/ 1036757 h 3922001"/>
              <a:gd name="connsiteX14" fmla="*/ 4671085 w 4783943"/>
              <a:gd name="connsiteY14" fmla="*/ 1036758 h 3922001"/>
              <a:gd name="connsiteX15" fmla="*/ 4741532 w 4783943"/>
              <a:gd name="connsiteY15" fmla="*/ 1387571 h 3922001"/>
              <a:gd name="connsiteX16" fmla="*/ 3686064 w 4783943"/>
              <a:gd name="connsiteY16" fmla="*/ 2973451 h 3922001"/>
              <a:gd name="connsiteX17" fmla="*/ 3380548 w 4783943"/>
              <a:gd name="connsiteY17" fmla="*/ 3067870 h 3922001"/>
              <a:gd name="connsiteX18" fmla="*/ 3335251 w 4783943"/>
              <a:gd name="connsiteY18" fmla="*/ 3043898 h 3922001"/>
              <a:gd name="connsiteX19" fmla="*/ 3295651 w 4783943"/>
              <a:gd name="connsiteY19" fmla="*/ 3011368 h 3922001"/>
              <a:gd name="connsiteX20" fmla="*/ 3264805 w 4783943"/>
              <a:gd name="connsiteY20" fmla="*/ 2693086 h 3922001"/>
              <a:gd name="connsiteX21" fmla="*/ 4320273 w 4783943"/>
              <a:gd name="connsiteY21" fmla="*/ 1107204 h 3922001"/>
              <a:gd name="connsiteX22" fmla="*/ 4529380 w 4783943"/>
              <a:gd name="connsiteY22" fmla="*/ 994353 h 3922001"/>
              <a:gd name="connsiteX23" fmla="*/ 3405527 w 4783943"/>
              <a:gd name="connsiteY23" fmla="*/ 523520 h 3922001"/>
              <a:gd name="connsiteX24" fmla="*/ 3547234 w 4783943"/>
              <a:gd name="connsiteY24" fmla="*/ 565926 h 3922001"/>
              <a:gd name="connsiteX25" fmla="*/ 3547233 w 4783943"/>
              <a:gd name="connsiteY25" fmla="*/ 565926 h 3922001"/>
              <a:gd name="connsiteX26" fmla="*/ 3617680 w 4783943"/>
              <a:gd name="connsiteY26" fmla="*/ 916739 h 3922001"/>
              <a:gd name="connsiteX27" fmla="*/ 1692666 w 4783943"/>
              <a:gd name="connsiteY27" fmla="*/ 3809144 h 3922001"/>
              <a:gd name="connsiteX28" fmla="*/ 1387151 w 4783943"/>
              <a:gd name="connsiteY28" fmla="*/ 3903562 h 3922001"/>
              <a:gd name="connsiteX29" fmla="*/ 1341854 w 4783943"/>
              <a:gd name="connsiteY29" fmla="*/ 3879590 h 3922001"/>
              <a:gd name="connsiteX30" fmla="*/ 1302253 w 4783943"/>
              <a:gd name="connsiteY30" fmla="*/ 3847060 h 3922001"/>
              <a:gd name="connsiteX31" fmla="*/ 1271408 w 4783943"/>
              <a:gd name="connsiteY31" fmla="*/ 3528778 h 3922001"/>
              <a:gd name="connsiteX32" fmla="*/ 3196421 w 4783943"/>
              <a:gd name="connsiteY32" fmla="*/ 636373 h 3922001"/>
              <a:gd name="connsiteX33" fmla="*/ 3405527 w 4783943"/>
              <a:gd name="connsiteY33" fmla="*/ 523520 h 3922001"/>
              <a:gd name="connsiteX34" fmla="*/ 2104787 w 4783943"/>
              <a:gd name="connsiteY34" fmla="*/ 318469 h 3922001"/>
              <a:gd name="connsiteX35" fmla="*/ 2246493 w 4783943"/>
              <a:gd name="connsiteY35" fmla="*/ 360874 h 3922001"/>
              <a:gd name="connsiteX36" fmla="*/ 2246492 w 4783943"/>
              <a:gd name="connsiteY36" fmla="*/ 360875 h 3922001"/>
              <a:gd name="connsiteX37" fmla="*/ 2316939 w 4783943"/>
              <a:gd name="connsiteY37" fmla="*/ 711687 h 3922001"/>
              <a:gd name="connsiteX38" fmla="*/ 463670 w 4783943"/>
              <a:gd name="connsiteY38" fmla="*/ 3496292 h 3922001"/>
              <a:gd name="connsiteX39" fmla="*/ 158156 w 4783943"/>
              <a:gd name="connsiteY39" fmla="*/ 3590712 h 3922001"/>
              <a:gd name="connsiteX40" fmla="*/ 112859 w 4783943"/>
              <a:gd name="connsiteY40" fmla="*/ 3566740 h 3922001"/>
              <a:gd name="connsiteX41" fmla="*/ 73258 w 4783943"/>
              <a:gd name="connsiteY41" fmla="*/ 3534208 h 3922001"/>
              <a:gd name="connsiteX42" fmla="*/ 42412 w 4783943"/>
              <a:gd name="connsiteY42" fmla="*/ 3215927 h 3922001"/>
              <a:gd name="connsiteX43" fmla="*/ 1895681 w 4783943"/>
              <a:gd name="connsiteY43" fmla="*/ 431321 h 3922001"/>
              <a:gd name="connsiteX44" fmla="*/ 2104787 w 4783943"/>
              <a:gd name="connsiteY44" fmla="*/ 318469 h 3922001"/>
              <a:gd name="connsiteX45" fmla="*/ 4348062 w 4783943"/>
              <a:gd name="connsiteY45" fmla="*/ 187056 h 3922001"/>
              <a:gd name="connsiteX46" fmla="*/ 4489768 w 4783943"/>
              <a:gd name="connsiteY46" fmla="*/ 229461 h 3922001"/>
              <a:gd name="connsiteX47" fmla="*/ 4489768 w 4783943"/>
              <a:gd name="connsiteY47" fmla="*/ 229462 h 3922001"/>
              <a:gd name="connsiteX48" fmla="*/ 4560215 w 4783943"/>
              <a:gd name="connsiteY48" fmla="*/ 580275 h 3922001"/>
              <a:gd name="connsiteX49" fmla="*/ 2502871 w 4783943"/>
              <a:gd name="connsiteY49" fmla="*/ 3671509 h 3922001"/>
              <a:gd name="connsiteX50" fmla="*/ 2197355 w 4783943"/>
              <a:gd name="connsiteY50" fmla="*/ 3765929 h 3922001"/>
              <a:gd name="connsiteX51" fmla="*/ 2152059 w 4783943"/>
              <a:gd name="connsiteY51" fmla="*/ 3741957 h 3922001"/>
              <a:gd name="connsiteX52" fmla="*/ 2112458 w 4783943"/>
              <a:gd name="connsiteY52" fmla="*/ 3709426 h 3922001"/>
              <a:gd name="connsiteX53" fmla="*/ 2081612 w 4783943"/>
              <a:gd name="connsiteY53" fmla="*/ 3391145 h 3922001"/>
              <a:gd name="connsiteX54" fmla="*/ 4138956 w 4783943"/>
              <a:gd name="connsiteY54" fmla="*/ 299908 h 3922001"/>
              <a:gd name="connsiteX55" fmla="*/ 4348062 w 4783943"/>
              <a:gd name="connsiteY55" fmla="*/ 187056 h 3922001"/>
              <a:gd name="connsiteX56" fmla="*/ 3035340 w 4783943"/>
              <a:gd name="connsiteY56" fmla="*/ 7 h 3922001"/>
              <a:gd name="connsiteX57" fmla="*/ 3177047 w 4783943"/>
              <a:gd name="connsiteY57" fmla="*/ 42413 h 3922001"/>
              <a:gd name="connsiteX58" fmla="*/ 3177046 w 4783943"/>
              <a:gd name="connsiteY58" fmla="*/ 42414 h 3922001"/>
              <a:gd name="connsiteX59" fmla="*/ 3247494 w 4783943"/>
              <a:gd name="connsiteY59" fmla="*/ 393225 h 3922001"/>
              <a:gd name="connsiteX60" fmla="*/ 1552582 w 4783943"/>
              <a:gd name="connsiteY60" fmla="*/ 2939892 h 3922001"/>
              <a:gd name="connsiteX61" fmla="*/ 1247067 w 4783943"/>
              <a:gd name="connsiteY61" fmla="*/ 3034311 h 3922001"/>
              <a:gd name="connsiteX62" fmla="*/ 1201770 w 4783943"/>
              <a:gd name="connsiteY62" fmla="*/ 3010339 h 3922001"/>
              <a:gd name="connsiteX63" fmla="*/ 1162170 w 4783943"/>
              <a:gd name="connsiteY63" fmla="*/ 2977809 h 3922001"/>
              <a:gd name="connsiteX64" fmla="*/ 1131323 w 4783943"/>
              <a:gd name="connsiteY64" fmla="*/ 2659527 h 3922001"/>
              <a:gd name="connsiteX65" fmla="*/ 2826234 w 4783943"/>
              <a:gd name="connsiteY65" fmla="*/ 112860 h 3922001"/>
              <a:gd name="connsiteX66" fmla="*/ 3035340 w 4783943"/>
              <a:gd name="connsiteY66" fmla="*/ 7 h 3922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4783943" h="3922001">
                <a:moveTo>
                  <a:pt x="1341854" y="3879590"/>
                </a:moveTo>
                <a:lnTo>
                  <a:pt x="1341854" y="3879591"/>
                </a:lnTo>
                <a:lnTo>
                  <a:pt x="1341853" y="3879591"/>
                </a:lnTo>
                <a:close/>
                <a:moveTo>
                  <a:pt x="2152058" y="3741956"/>
                </a:moveTo>
                <a:lnTo>
                  <a:pt x="2152059" y="3741957"/>
                </a:lnTo>
                <a:lnTo>
                  <a:pt x="2152059" y="3741957"/>
                </a:lnTo>
                <a:close/>
                <a:moveTo>
                  <a:pt x="3335251" y="3043898"/>
                </a:moveTo>
                <a:lnTo>
                  <a:pt x="3335251" y="3043898"/>
                </a:lnTo>
                <a:lnTo>
                  <a:pt x="3335252" y="3043899"/>
                </a:lnTo>
                <a:close/>
                <a:moveTo>
                  <a:pt x="1201770" y="3010339"/>
                </a:moveTo>
                <a:lnTo>
                  <a:pt x="1201770" y="3010340"/>
                </a:lnTo>
                <a:lnTo>
                  <a:pt x="1201769" y="3010339"/>
                </a:lnTo>
                <a:close/>
                <a:moveTo>
                  <a:pt x="4529380" y="994353"/>
                </a:moveTo>
                <a:cubicBezTo>
                  <a:pt x="4578111" y="994015"/>
                  <a:pt x="4627463" y="1007725"/>
                  <a:pt x="4671085" y="1036757"/>
                </a:cubicBezTo>
                <a:lnTo>
                  <a:pt x="4671085" y="1036758"/>
                </a:lnTo>
                <a:cubicBezTo>
                  <a:pt x="4787414" y="1114180"/>
                  <a:pt x="4818953" y="1271243"/>
                  <a:pt x="4741532" y="1387571"/>
                </a:cubicBezTo>
                <a:lnTo>
                  <a:pt x="3686064" y="2973451"/>
                </a:lnTo>
                <a:cubicBezTo>
                  <a:pt x="3618321" y="3075238"/>
                  <a:pt x="3489600" y="3112109"/>
                  <a:pt x="3380548" y="3067870"/>
                </a:cubicBezTo>
                <a:lnTo>
                  <a:pt x="3335251" y="3043898"/>
                </a:lnTo>
                <a:lnTo>
                  <a:pt x="3295651" y="3011368"/>
                </a:lnTo>
                <a:cubicBezTo>
                  <a:pt x="3212742" y="2927848"/>
                  <a:pt x="3197062" y="2794873"/>
                  <a:pt x="3264805" y="2693086"/>
                </a:cubicBezTo>
                <a:lnTo>
                  <a:pt x="4320273" y="1107204"/>
                </a:lnTo>
                <a:cubicBezTo>
                  <a:pt x="4368661" y="1034500"/>
                  <a:pt x="4448160" y="994915"/>
                  <a:pt x="4529380" y="994353"/>
                </a:cubicBezTo>
                <a:close/>
                <a:moveTo>
                  <a:pt x="3405527" y="523520"/>
                </a:moveTo>
                <a:cubicBezTo>
                  <a:pt x="3454259" y="523182"/>
                  <a:pt x="3503611" y="536893"/>
                  <a:pt x="3547234" y="565926"/>
                </a:cubicBezTo>
                <a:lnTo>
                  <a:pt x="3547233" y="565926"/>
                </a:lnTo>
                <a:cubicBezTo>
                  <a:pt x="3663561" y="643347"/>
                  <a:pt x="3695101" y="800411"/>
                  <a:pt x="3617680" y="916739"/>
                </a:cubicBezTo>
                <a:lnTo>
                  <a:pt x="1692666" y="3809144"/>
                </a:lnTo>
                <a:cubicBezTo>
                  <a:pt x="1624922" y="3910930"/>
                  <a:pt x="1496202" y="3947801"/>
                  <a:pt x="1387151" y="3903562"/>
                </a:cubicBezTo>
                <a:lnTo>
                  <a:pt x="1341854" y="3879590"/>
                </a:lnTo>
                <a:lnTo>
                  <a:pt x="1302253" y="3847060"/>
                </a:lnTo>
                <a:cubicBezTo>
                  <a:pt x="1219344" y="3763540"/>
                  <a:pt x="1203664" y="3630566"/>
                  <a:pt x="1271408" y="3528778"/>
                </a:cubicBezTo>
                <a:lnTo>
                  <a:pt x="3196421" y="636373"/>
                </a:lnTo>
                <a:cubicBezTo>
                  <a:pt x="3244809" y="563668"/>
                  <a:pt x="3324308" y="524083"/>
                  <a:pt x="3405527" y="523520"/>
                </a:cubicBezTo>
                <a:close/>
                <a:moveTo>
                  <a:pt x="2104787" y="318469"/>
                </a:moveTo>
                <a:cubicBezTo>
                  <a:pt x="2153519" y="318132"/>
                  <a:pt x="2202870" y="331841"/>
                  <a:pt x="2246493" y="360874"/>
                </a:cubicBezTo>
                <a:lnTo>
                  <a:pt x="2246492" y="360875"/>
                </a:lnTo>
                <a:cubicBezTo>
                  <a:pt x="2362820" y="438296"/>
                  <a:pt x="2394360" y="595360"/>
                  <a:pt x="2316939" y="711687"/>
                </a:cubicBezTo>
                <a:lnTo>
                  <a:pt x="463670" y="3496292"/>
                </a:lnTo>
                <a:cubicBezTo>
                  <a:pt x="395927" y="3598079"/>
                  <a:pt x="267207" y="3634950"/>
                  <a:pt x="158156" y="3590712"/>
                </a:cubicBezTo>
                <a:lnTo>
                  <a:pt x="112859" y="3566740"/>
                </a:lnTo>
                <a:lnTo>
                  <a:pt x="73258" y="3534208"/>
                </a:lnTo>
                <a:cubicBezTo>
                  <a:pt x="-9651" y="3450690"/>
                  <a:pt x="-25332" y="3317714"/>
                  <a:pt x="42412" y="3215927"/>
                </a:cubicBezTo>
                <a:lnTo>
                  <a:pt x="1895681" y="431321"/>
                </a:lnTo>
                <a:cubicBezTo>
                  <a:pt x="1944069" y="358616"/>
                  <a:pt x="2023567" y="319031"/>
                  <a:pt x="2104787" y="318469"/>
                </a:cubicBezTo>
                <a:close/>
                <a:moveTo>
                  <a:pt x="4348062" y="187056"/>
                </a:moveTo>
                <a:cubicBezTo>
                  <a:pt x="4396794" y="186718"/>
                  <a:pt x="4446145" y="200428"/>
                  <a:pt x="4489768" y="229461"/>
                </a:cubicBezTo>
                <a:lnTo>
                  <a:pt x="4489768" y="229462"/>
                </a:lnTo>
                <a:cubicBezTo>
                  <a:pt x="4606095" y="306883"/>
                  <a:pt x="4637635" y="463947"/>
                  <a:pt x="4560215" y="580275"/>
                </a:cubicBezTo>
                <a:lnTo>
                  <a:pt x="2502871" y="3671509"/>
                </a:lnTo>
                <a:cubicBezTo>
                  <a:pt x="2435127" y="3773296"/>
                  <a:pt x="2306408" y="3810167"/>
                  <a:pt x="2197355" y="3765929"/>
                </a:cubicBezTo>
                <a:lnTo>
                  <a:pt x="2152059" y="3741957"/>
                </a:lnTo>
                <a:lnTo>
                  <a:pt x="2112458" y="3709426"/>
                </a:lnTo>
                <a:cubicBezTo>
                  <a:pt x="2029549" y="3625907"/>
                  <a:pt x="2013869" y="3492931"/>
                  <a:pt x="2081612" y="3391145"/>
                </a:cubicBezTo>
                <a:lnTo>
                  <a:pt x="4138956" y="299908"/>
                </a:lnTo>
                <a:cubicBezTo>
                  <a:pt x="4187344" y="227203"/>
                  <a:pt x="4266843" y="187619"/>
                  <a:pt x="4348062" y="187056"/>
                </a:cubicBezTo>
                <a:close/>
                <a:moveTo>
                  <a:pt x="3035340" y="7"/>
                </a:moveTo>
                <a:cubicBezTo>
                  <a:pt x="3084073" y="-330"/>
                  <a:pt x="3133424" y="13380"/>
                  <a:pt x="3177047" y="42413"/>
                </a:cubicBezTo>
                <a:lnTo>
                  <a:pt x="3177046" y="42414"/>
                </a:lnTo>
                <a:cubicBezTo>
                  <a:pt x="3293374" y="119834"/>
                  <a:pt x="3324915" y="276897"/>
                  <a:pt x="3247494" y="393225"/>
                </a:cubicBezTo>
                <a:lnTo>
                  <a:pt x="1552582" y="2939892"/>
                </a:lnTo>
                <a:cubicBezTo>
                  <a:pt x="1484839" y="3041678"/>
                  <a:pt x="1356120" y="3078551"/>
                  <a:pt x="1247067" y="3034311"/>
                </a:cubicBezTo>
                <a:lnTo>
                  <a:pt x="1201770" y="3010339"/>
                </a:lnTo>
                <a:lnTo>
                  <a:pt x="1162170" y="2977809"/>
                </a:lnTo>
                <a:cubicBezTo>
                  <a:pt x="1079260" y="2894290"/>
                  <a:pt x="1063580" y="2761314"/>
                  <a:pt x="1131323" y="2659527"/>
                </a:cubicBezTo>
                <a:lnTo>
                  <a:pt x="2826234" y="112860"/>
                </a:lnTo>
                <a:cubicBezTo>
                  <a:pt x="2874623" y="40155"/>
                  <a:pt x="2954121" y="570"/>
                  <a:pt x="3035340" y="7"/>
                </a:cubicBezTo>
                <a:close/>
              </a:path>
            </a:pathLst>
          </a:custGeom>
          <a:solidFill>
            <a:srgbClr val="EAF7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>
              <a:defRPr lang="zh-CN" altLang="en-US" sz="1800">
                <a:solidFill>
                  <a:prstClr val="black"/>
                </a:solidFill>
              </a:defRPr>
            </a:lvl1pPr>
          </a:lstStyle>
          <a:p>
            <a:pPr marL="0" lvl="0" defTabSz="914377"/>
            <a:endParaRPr lang="zh-CN" altLang="en-US"/>
          </a:p>
        </p:txBody>
      </p:sp>
      <p:sp>
        <p:nvSpPr>
          <p:cNvPr id="3" name="任意多边形 2"/>
          <p:cNvSpPr>
            <a:spLocks noGrp="1"/>
          </p:cNvSpPr>
          <p:nvPr>
            <p:ph type="pic" sz="quarter" idx="11"/>
          </p:nvPr>
        </p:nvSpPr>
        <p:spPr>
          <a:xfrm>
            <a:off x="1245766" y="3579766"/>
            <a:ext cx="2771414" cy="2272077"/>
          </a:xfrm>
          <a:custGeom>
            <a:avLst/>
            <a:gdLst>
              <a:gd name="connsiteX0" fmla="*/ 1341854 w 4783943"/>
              <a:gd name="connsiteY0" fmla="*/ 3879590 h 3922001"/>
              <a:gd name="connsiteX1" fmla="*/ 1341854 w 4783943"/>
              <a:gd name="connsiteY1" fmla="*/ 3879591 h 3922001"/>
              <a:gd name="connsiteX2" fmla="*/ 1341853 w 4783943"/>
              <a:gd name="connsiteY2" fmla="*/ 3879591 h 3922001"/>
              <a:gd name="connsiteX3" fmla="*/ 2152058 w 4783943"/>
              <a:gd name="connsiteY3" fmla="*/ 3741956 h 3922001"/>
              <a:gd name="connsiteX4" fmla="*/ 2152059 w 4783943"/>
              <a:gd name="connsiteY4" fmla="*/ 3741957 h 3922001"/>
              <a:gd name="connsiteX5" fmla="*/ 2152059 w 4783943"/>
              <a:gd name="connsiteY5" fmla="*/ 3741957 h 3922001"/>
              <a:gd name="connsiteX6" fmla="*/ 3335251 w 4783943"/>
              <a:gd name="connsiteY6" fmla="*/ 3043898 h 3922001"/>
              <a:gd name="connsiteX7" fmla="*/ 3335251 w 4783943"/>
              <a:gd name="connsiteY7" fmla="*/ 3043898 h 3922001"/>
              <a:gd name="connsiteX8" fmla="*/ 3335252 w 4783943"/>
              <a:gd name="connsiteY8" fmla="*/ 3043899 h 3922001"/>
              <a:gd name="connsiteX9" fmla="*/ 1201770 w 4783943"/>
              <a:gd name="connsiteY9" fmla="*/ 3010339 h 3922001"/>
              <a:gd name="connsiteX10" fmla="*/ 1201770 w 4783943"/>
              <a:gd name="connsiteY10" fmla="*/ 3010340 h 3922001"/>
              <a:gd name="connsiteX11" fmla="*/ 1201769 w 4783943"/>
              <a:gd name="connsiteY11" fmla="*/ 3010339 h 3922001"/>
              <a:gd name="connsiteX12" fmla="*/ 4529380 w 4783943"/>
              <a:gd name="connsiteY12" fmla="*/ 994353 h 3922001"/>
              <a:gd name="connsiteX13" fmla="*/ 4671085 w 4783943"/>
              <a:gd name="connsiteY13" fmla="*/ 1036757 h 3922001"/>
              <a:gd name="connsiteX14" fmla="*/ 4671085 w 4783943"/>
              <a:gd name="connsiteY14" fmla="*/ 1036758 h 3922001"/>
              <a:gd name="connsiteX15" fmla="*/ 4741532 w 4783943"/>
              <a:gd name="connsiteY15" fmla="*/ 1387571 h 3922001"/>
              <a:gd name="connsiteX16" fmla="*/ 3686064 w 4783943"/>
              <a:gd name="connsiteY16" fmla="*/ 2973451 h 3922001"/>
              <a:gd name="connsiteX17" fmla="*/ 3380548 w 4783943"/>
              <a:gd name="connsiteY17" fmla="*/ 3067870 h 3922001"/>
              <a:gd name="connsiteX18" fmla="*/ 3335251 w 4783943"/>
              <a:gd name="connsiteY18" fmla="*/ 3043898 h 3922001"/>
              <a:gd name="connsiteX19" fmla="*/ 3295651 w 4783943"/>
              <a:gd name="connsiteY19" fmla="*/ 3011368 h 3922001"/>
              <a:gd name="connsiteX20" fmla="*/ 3264805 w 4783943"/>
              <a:gd name="connsiteY20" fmla="*/ 2693086 h 3922001"/>
              <a:gd name="connsiteX21" fmla="*/ 4320273 w 4783943"/>
              <a:gd name="connsiteY21" fmla="*/ 1107204 h 3922001"/>
              <a:gd name="connsiteX22" fmla="*/ 4529380 w 4783943"/>
              <a:gd name="connsiteY22" fmla="*/ 994353 h 3922001"/>
              <a:gd name="connsiteX23" fmla="*/ 3405527 w 4783943"/>
              <a:gd name="connsiteY23" fmla="*/ 523520 h 3922001"/>
              <a:gd name="connsiteX24" fmla="*/ 3547234 w 4783943"/>
              <a:gd name="connsiteY24" fmla="*/ 565926 h 3922001"/>
              <a:gd name="connsiteX25" fmla="*/ 3547233 w 4783943"/>
              <a:gd name="connsiteY25" fmla="*/ 565926 h 3922001"/>
              <a:gd name="connsiteX26" fmla="*/ 3617680 w 4783943"/>
              <a:gd name="connsiteY26" fmla="*/ 916739 h 3922001"/>
              <a:gd name="connsiteX27" fmla="*/ 1692666 w 4783943"/>
              <a:gd name="connsiteY27" fmla="*/ 3809144 h 3922001"/>
              <a:gd name="connsiteX28" fmla="*/ 1387151 w 4783943"/>
              <a:gd name="connsiteY28" fmla="*/ 3903562 h 3922001"/>
              <a:gd name="connsiteX29" fmla="*/ 1341854 w 4783943"/>
              <a:gd name="connsiteY29" fmla="*/ 3879590 h 3922001"/>
              <a:gd name="connsiteX30" fmla="*/ 1302253 w 4783943"/>
              <a:gd name="connsiteY30" fmla="*/ 3847060 h 3922001"/>
              <a:gd name="connsiteX31" fmla="*/ 1271408 w 4783943"/>
              <a:gd name="connsiteY31" fmla="*/ 3528778 h 3922001"/>
              <a:gd name="connsiteX32" fmla="*/ 3196421 w 4783943"/>
              <a:gd name="connsiteY32" fmla="*/ 636373 h 3922001"/>
              <a:gd name="connsiteX33" fmla="*/ 3405527 w 4783943"/>
              <a:gd name="connsiteY33" fmla="*/ 523520 h 3922001"/>
              <a:gd name="connsiteX34" fmla="*/ 2104787 w 4783943"/>
              <a:gd name="connsiteY34" fmla="*/ 318469 h 3922001"/>
              <a:gd name="connsiteX35" fmla="*/ 2246493 w 4783943"/>
              <a:gd name="connsiteY35" fmla="*/ 360874 h 3922001"/>
              <a:gd name="connsiteX36" fmla="*/ 2246492 w 4783943"/>
              <a:gd name="connsiteY36" fmla="*/ 360875 h 3922001"/>
              <a:gd name="connsiteX37" fmla="*/ 2316939 w 4783943"/>
              <a:gd name="connsiteY37" fmla="*/ 711687 h 3922001"/>
              <a:gd name="connsiteX38" fmla="*/ 463670 w 4783943"/>
              <a:gd name="connsiteY38" fmla="*/ 3496292 h 3922001"/>
              <a:gd name="connsiteX39" fmla="*/ 158156 w 4783943"/>
              <a:gd name="connsiteY39" fmla="*/ 3590712 h 3922001"/>
              <a:gd name="connsiteX40" fmla="*/ 112859 w 4783943"/>
              <a:gd name="connsiteY40" fmla="*/ 3566740 h 3922001"/>
              <a:gd name="connsiteX41" fmla="*/ 73258 w 4783943"/>
              <a:gd name="connsiteY41" fmla="*/ 3534208 h 3922001"/>
              <a:gd name="connsiteX42" fmla="*/ 42412 w 4783943"/>
              <a:gd name="connsiteY42" fmla="*/ 3215927 h 3922001"/>
              <a:gd name="connsiteX43" fmla="*/ 1895681 w 4783943"/>
              <a:gd name="connsiteY43" fmla="*/ 431321 h 3922001"/>
              <a:gd name="connsiteX44" fmla="*/ 2104787 w 4783943"/>
              <a:gd name="connsiteY44" fmla="*/ 318469 h 3922001"/>
              <a:gd name="connsiteX45" fmla="*/ 4348062 w 4783943"/>
              <a:gd name="connsiteY45" fmla="*/ 187056 h 3922001"/>
              <a:gd name="connsiteX46" fmla="*/ 4489768 w 4783943"/>
              <a:gd name="connsiteY46" fmla="*/ 229461 h 3922001"/>
              <a:gd name="connsiteX47" fmla="*/ 4489768 w 4783943"/>
              <a:gd name="connsiteY47" fmla="*/ 229462 h 3922001"/>
              <a:gd name="connsiteX48" fmla="*/ 4560215 w 4783943"/>
              <a:gd name="connsiteY48" fmla="*/ 580275 h 3922001"/>
              <a:gd name="connsiteX49" fmla="*/ 2502871 w 4783943"/>
              <a:gd name="connsiteY49" fmla="*/ 3671509 h 3922001"/>
              <a:gd name="connsiteX50" fmla="*/ 2197355 w 4783943"/>
              <a:gd name="connsiteY50" fmla="*/ 3765929 h 3922001"/>
              <a:gd name="connsiteX51" fmla="*/ 2152059 w 4783943"/>
              <a:gd name="connsiteY51" fmla="*/ 3741957 h 3922001"/>
              <a:gd name="connsiteX52" fmla="*/ 2112458 w 4783943"/>
              <a:gd name="connsiteY52" fmla="*/ 3709426 h 3922001"/>
              <a:gd name="connsiteX53" fmla="*/ 2081612 w 4783943"/>
              <a:gd name="connsiteY53" fmla="*/ 3391145 h 3922001"/>
              <a:gd name="connsiteX54" fmla="*/ 4138956 w 4783943"/>
              <a:gd name="connsiteY54" fmla="*/ 299908 h 3922001"/>
              <a:gd name="connsiteX55" fmla="*/ 4348062 w 4783943"/>
              <a:gd name="connsiteY55" fmla="*/ 187056 h 3922001"/>
              <a:gd name="connsiteX56" fmla="*/ 3035340 w 4783943"/>
              <a:gd name="connsiteY56" fmla="*/ 7 h 3922001"/>
              <a:gd name="connsiteX57" fmla="*/ 3177047 w 4783943"/>
              <a:gd name="connsiteY57" fmla="*/ 42413 h 3922001"/>
              <a:gd name="connsiteX58" fmla="*/ 3177046 w 4783943"/>
              <a:gd name="connsiteY58" fmla="*/ 42414 h 3922001"/>
              <a:gd name="connsiteX59" fmla="*/ 3247494 w 4783943"/>
              <a:gd name="connsiteY59" fmla="*/ 393225 h 3922001"/>
              <a:gd name="connsiteX60" fmla="*/ 1552582 w 4783943"/>
              <a:gd name="connsiteY60" fmla="*/ 2939892 h 3922001"/>
              <a:gd name="connsiteX61" fmla="*/ 1247067 w 4783943"/>
              <a:gd name="connsiteY61" fmla="*/ 3034311 h 3922001"/>
              <a:gd name="connsiteX62" fmla="*/ 1201770 w 4783943"/>
              <a:gd name="connsiteY62" fmla="*/ 3010339 h 3922001"/>
              <a:gd name="connsiteX63" fmla="*/ 1162170 w 4783943"/>
              <a:gd name="connsiteY63" fmla="*/ 2977809 h 3922001"/>
              <a:gd name="connsiteX64" fmla="*/ 1131323 w 4783943"/>
              <a:gd name="connsiteY64" fmla="*/ 2659527 h 3922001"/>
              <a:gd name="connsiteX65" fmla="*/ 2826234 w 4783943"/>
              <a:gd name="connsiteY65" fmla="*/ 112860 h 3922001"/>
              <a:gd name="connsiteX66" fmla="*/ 3035340 w 4783943"/>
              <a:gd name="connsiteY66" fmla="*/ 7 h 3922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4783943" h="3922001">
                <a:moveTo>
                  <a:pt x="1341854" y="3879590"/>
                </a:moveTo>
                <a:lnTo>
                  <a:pt x="1341854" y="3879591"/>
                </a:lnTo>
                <a:lnTo>
                  <a:pt x="1341853" y="3879591"/>
                </a:lnTo>
                <a:close/>
                <a:moveTo>
                  <a:pt x="2152058" y="3741956"/>
                </a:moveTo>
                <a:lnTo>
                  <a:pt x="2152059" y="3741957"/>
                </a:lnTo>
                <a:lnTo>
                  <a:pt x="2152059" y="3741957"/>
                </a:lnTo>
                <a:close/>
                <a:moveTo>
                  <a:pt x="3335251" y="3043898"/>
                </a:moveTo>
                <a:lnTo>
                  <a:pt x="3335251" y="3043898"/>
                </a:lnTo>
                <a:lnTo>
                  <a:pt x="3335252" y="3043899"/>
                </a:lnTo>
                <a:close/>
                <a:moveTo>
                  <a:pt x="1201770" y="3010339"/>
                </a:moveTo>
                <a:lnTo>
                  <a:pt x="1201770" y="3010340"/>
                </a:lnTo>
                <a:lnTo>
                  <a:pt x="1201769" y="3010339"/>
                </a:lnTo>
                <a:close/>
                <a:moveTo>
                  <a:pt x="4529380" y="994353"/>
                </a:moveTo>
                <a:cubicBezTo>
                  <a:pt x="4578111" y="994015"/>
                  <a:pt x="4627463" y="1007725"/>
                  <a:pt x="4671085" y="1036757"/>
                </a:cubicBezTo>
                <a:lnTo>
                  <a:pt x="4671085" y="1036758"/>
                </a:lnTo>
                <a:cubicBezTo>
                  <a:pt x="4787414" y="1114180"/>
                  <a:pt x="4818953" y="1271243"/>
                  <a:pt x="4741532" y="1387571"/>
                </a:cubicBezTo>
                <a:lnTo>
                  <a:pt x="3686064" y="2973451"/>
                </a:lnTo>
                <a:cubicBezTo>
                  <a:pt x="3618321" y="3075238"/>
                  <a:pt x="3489600" y="3112109"/>
                  <a:pt x="3380548" y="3067870"/>
                </a:cubicBezTo>
                <a:lnTo>
                  <a:pt x="3335251" y="3043898"/>
                </a:lnTo>
                <a:lnTo>
                  <a:pt x="3295651" y="3011368"/>
                </a:lnTo>
                <a:cubicBezTo>
                  <a:pt x="3212742" y="2927848"/>
                  <a:pt x="3197062" y="2794873"/>
                  <a:pt x="3264805" y="2693086"/>
                </a:cubicBezTo>
                <a:lnTo>
                  <a:pt x="4320273" y="1107204"/>
                </a:lnTo>
                <a:cubicBezTo>
                  <a:pt x="4368661" y="1034500"/>
                  <a:pt x="4448160" y="994915"/>
                  <a:pt x="4529380" y="994353"/>
                </a:cubicBezTo>
                <a:close/>
                <a:moveTo>
                  <a:pt x="3405527" y="523520"/>
                </a:moveTo>
                <a:cubicBezTo>
                  <a:pt x="3454259" y="523182"/>
                  <a:pt x="3503611" y="536893"/>
                  <a:pt x="3547234" y="565926"/>
                </a:cubicBezTo>
                <a:lnTo>
                  <a:pt x="3547233" y="565926"/>
                </a:lnTo>
                <a:cubicBezTo>
                  <a:pt x="3663561" y="643347"/>
                  <a:pt x="3695101" y="800411"/>
                  <a:pt x="3617680" y="916739"/>
                </a:cubicBezTo>
                <a:lnTo>
                  <a:pt x="1692666" y="3809144"/>
                </a:lnTo>
                <a:cubicBezTo>
                  <a:pt x="1624922" y="3910930"/>
                  <a:pt x="1496202" y="3947801"/>
                  <a:pt x="1387151" y="3903562"/>
                </a:cubicBezTo>
                <a:lnTo>
                  <a:pt x="1341854" y="3879590"/>
                </a:lnTo>
                <a:lnTo>
                  <a:pt x="1302253" y="3847060"/>
                </a:lnTo>
                <a:cubicBezTo>
                  <a:pt x="1219344" y="3763540"/>
                  <a:pt x="1203664" y="3630566"/>
                  <a:pt x="1271408" y="3528778"/>
                </a:cubicBezTo>
                <a:lnTo>
                  <a:pt x="3196421" y="636373"/>
                </a:lnTo>
                <a:cubicBezTo>
                  <a:pt x="3244809" y="563668"/>
                  <a:pt x="3324308" y="524083"/>
                  <a:pt x="3405527" y="523520"/>
                </a:cubicBezTo>
                <a:close/>
                <a:moveTo>
                  <a:pt x="2104787" y="318469"/>
                </a:moveTo>
                <a:cubicBezTo>
                  <a:pt x="2153519" y="318132"/>
                  <a:pt x="2202870" y="331841"/>
                  <a:pt x="2246493" y="360874"/>
                </a:cubicBezTo>
                <a:lnTo>
                  <a:pt x="2246492" y="360875"/>
                </a:lnTo>
                <a:cubicBezTo>
                  <a:pt x="2362820" y="438296"/>
                  <a:pt x="2394360" y="595360"/>
                  <a:pt x="2316939" y="711687"/>
                </a:cubicBezTo>
                <a:lnTo>
                  <a:pt x="463670" y="3496292"/>
                </a:lnTo>
                <a:cubicBezTo>
                  <a:pt x="395927" y="3598079"/>
                  <a:pt x="267207" y="3634950"/>
                  <a:pt x="158156" y="3590712"/>
                </a:cubicBezTo>
                <a:lnTo>
                  <a:pt x="112859" y="3566740"/>
                </a:lnTo>
                <a:lnTo>
                  <a:pt x="73258" y="3534208"/>
                </a:lnTo>
                <a:cubicBezTo>
                  <a:pt x="-9651" y="3450690"/>
                  <a:pt x="-25332" y="3317714"/>
                  <a:pt x="42412" y="3215927"/>
                </a:cubicBezTo>
                <a:lnTo>
                  <a:pt x="1895681" y="431321"/>
                </a:lnTo>
                <a:cubicBezTo>
                  <a:pt x="1944069" y="358616"/>
                  <a:pt x="2023567" y="319031"/>
                  <a:pt x="2104787" y="318469"/>
                </a:cubicBezTo>
                <a:close/>
                <a:moveTo>
                  <a:pt x="4348062" y="187056"/>
                </a:moveTo>
                <a:cubicBezTo>
                  <a:pt x="4396794" y="186718"/>
                  <a:pt x="4446145" y="200428"/>
                  <a:pt x="4489768" y="229461"/>
                </a:cubicBezTo>
                <a:lnTo>
                  <a:pt x="4489768" y="229462"/>
                </a:lnTo>
                <a:cubicBezTo>
                  <a:pt x="4606095" y="306883"/>
                  <a:pt x="4637635" y="463947"/>
                  <a:pt x="4560215" y="580275"/>
                </a:cubicBezTo>
                <a:lnTo>
                  <a:pt x="2502871" y="3671509"/>
                </a:lnTo>
                <a:cubicBezTo>
                  <a:pt x="2435127" y="3773296"/>
                  <a:pt x="2306408" y="3810167"/>
                  <a:pt x="2197355" y="3765929"/>
                </a:cubicBezTo>
                <a:lnTo>
                  <a:pt x="2152059" y="3741957"/>
                </a:lnTo>
                <a:lnTo>
                  <a:pt x="2112458" y="3709426"/>
                </a:lnTo>
                <a:cubicBezTo>
                  <a:pt x="2029549" y="3625907"/>
                  <a:pt x="2013869" y="3492931"/>
                  <a:pt x="2081612" y="3391145"/>
                </a:cubicBezTo>
                <a:lnTo>
                  <a:pt x="4138956" y="299908"/>
                </a:lnTo>
                <a:cubicBezTo>
                  <a:pt x="4187344" y="227203"/>
                  <a:pt x="4266843" y="187619"/>
                  <a:pt x="4348062" y="187056"/>
                </a:cubicBezTo>
                <a:close/>
                <a:moveTo>
                  <a:pt x="3035340" y="7"/>
                </a:moveTo>
                <a:cubicBezTo>
                  <a:pt x="3084073" y="-330"/>
                  <a:pt x="3133424" y="13380"/>
                  <a:pt x="3177047" y="42413"/>
                </a:cubicBezTo>
                <a:lnTo>
                  <a:pt x="3177046" y="42414"/>
                </a:lnTo>
                <a:cubicBezTo>
                  <a:pt x="3293374" y="119834"/>
                  <a:pt x="3324915" y="276897"/>
                  <a:pt x="3247494" y="393225"/>
                </a:cubicBezTo>
                <a:lnTo>
                  <a:pt x="1552582" y="2939892"/>
                </a:lnTo>
                <a:cubicBezTo>
                  <a:pt x="1484839" y="3041678"/>
                  <a:pt x="1356120" y="3078551"/>
                  <a:pt x="1247067" y="3034311"/>
                </a:cubicBezTo>
                <a:lnTo>
                  <a:pt x="1201770" y="3010339"/>
                </a:lnTo>
                <a:lnTo>
                  <a:pt x="1162170" y="2977809"/>
                </a:lnTo>
                <a:cubicBezTo>
                  <a:pt x="1079260" y="2894290"/>
                  <a:pt x="1063580" y="2761314"/>
                  <a:pt x="1131323" y="2659527"/>
                </a:cubicBezTo>
                <a:lnTo>
                  <a:pt x="2826234" y="112860"/>
                </a:lnTo>
                <a:cubicBezTo>
                  <a:pt x="2874623" y="40155"/>
                  <a:pt x="2954121" y="570"/>
                  <a:pt x="3035340" y="7"/>
                </a:cubicBezTo>
                <a:close/>
              </a:path>
            </a:pathLst>
          </a:custGeom>
          <a:solidFill>
            <a:srgbClr val="EAF7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>
              <a:defRPr lang="zh-CN" altLang="en-US" sz="1800">
                <a:solidFill>
                  <a:prstClr val="black"/>
                </a:solidFill>
              </a:defRPr>
            </a:lvl1pPr>
          </a:lstStyle>
          <a:p>
            <a:pPr marL="0" lvl="0" defTabSz="914377"/>
            <a:endParaRPr lang="zh-CN" altLang="en-US"/>
          </a:p>
        </p:txBody>
      </p:sp>
      <p:sp>
        <p:nvSpPr>
          <p:cNvPr id="4" name="任意多边形 3"/>
          <p:cNvSpPr>
            <a:spLocks noGrp="1"/>
          </p:cNvSpPr>
          <p:nvPr>
            <p:ph type="pic" sz="quarter" idx="12"/>
          </p:nvPr>
        </p:nvSpPr>
        <p:spPr>
          <a:xfrm>
            <a:off x="5995566" y="1307689"/>
            <a:ext cx="2771414" cy="2272077"/>
          </a:xfrm>
          <a:custGeom>
            <a:avLst/>
            <a:gdLst>
              <a:gd name="connsiteX0" fmla="*/ 1341854 w 4783943"/>
              <a:gd name="connsiteY0" fmla="*/ 3879590 h 3922001"/>
              <a:gd name="connsiteX1" fmla="*/ 1341854 w 4783943"/>
              <a:gd name="connsiteY1" fmla="*/ 3879591 h 3922001"/>
              <a:gd name="connsiteX2" fmla="*/ 1341853 w 4783943"/>
              <a:gd name="connsiteY2" fmla="*/ 3879591 h 3922001"/>
              <a:gd name="connsiteX3" fmla="*/ 2152058 w 4783943"/>
              <a:gd name="connsiteY3" fmla="*/ 3741956 h 3922001"/>
              <a:gd name="connsiteX4" fmla="*/ 2152059 w 4783943"/>
              <a:gd name="connsiteY4" fmla="*/ 3741957 h 3922001"/>
              <a:gd name="connsiteX5" fmla="*/ 2152059 w 4783943"/>
              <a:gd name="connsiteY5" fmla="*/ 3741957 h 3922001"/>
              <a:gd name="connsiteX6" fmla="*/ 3335251 w 4783943"/>
              <a:gd name="connsiteY6" fmla="*/ 3043898 h 3922001"/>
              <a:gd name="connsiteX7" fmla="*/ 3335251 w 4783943"/>
              <a:gd name="connsiteY7" fmla="*/ 3043898 h 3922001"/>
              <a:gd name="connsiteX8" fmla="*/ 3335252 w 4783943"/>
              <a:gd name="connsiteY8" fmla="*/ 3043899 h 3922001"/>
              <a:gd name="connsiteX9" fmla="*/ 1201770 w 4783943"/>
              <a:gd name="connsiteY9" fmla="*/ 3010339 h 3922001"/>
              <a:gd name="connsiteX10" fmla="*/ 1201770 w 4783943"/>
              <a:gd name="connsiteY10" fmla="*/ 3010340 h 3922001"/>
              <a:gd name="connsiteX11" fmla="*/ 1201769 w 4783943"/>
              <a:gd name="connsiteY11" fmla="*/ 3010339 h 3922001"/>
              <a:gd name="connsiteX12" fmla="*/ 4529380 w 4783943"/>
              <a:gd name="connsiteY12" fmla="*/ 994353 h 3922001"/>
              <a:gd name="connsiteX13" fmla="*/ 4671085 w 4783943"/>
              <a:gd name="connsiteY13" fmla="*/ 1036757 h 3922001"/>
              <a:gd name="connsiteX14" fmla="*/ 4671085 w 4783943"/>
              <a:gd name="connsiteY14" fmla="*/ 1036758 h 3922001"/>
              <a:gd name="connsiteX15" fmla="*/ 4741532 w 4783943"/>
              <a:gd name="connsiteY15" fmla="*/ 1387571 h 3922001"/>
              <a:gd name="connsiteX16" fmla="*/ 3686064 w 4783943"/>
              <a:gd name="connsiteY16" fmla="*/ 2973451 h 3922001"/>
              <a:gd name="connsiteX17" fmla="*/ 3380548 w 4783943"/>
              <a:gd name="connsiteY17" fmla="*/ 3067870 h 3922001"/>
              <a:gd name="connsiteX18" fmla="*/ 3335251 w 4783943"/>
              <a:gd name="connsiteY18" fmla="*/ 3043898 h 3922001"/>
              <a:gd name="connsiteX19" fmla="*/ 3295651 w 4783943"/>
              <a:gd name="connsiteY19" fmla="*/ 3011368 h 3922001"/>
              <a:gd name="connsiteX20" fmla="*/ 3264805 w 4783943"/>
              <a:gd name="connsiteY20" fmla="*/ 2693086 h 3922001"/>
              <a:gd name="connsiteX21" fmla="*/ 4320273 w 4783943"/>
              <a:gd name="connsiteY21" fmla="*/ 1107204 h 3922001"/>
              <a:gd name="connsiteX22" fmla="*/ 4529380 w 4783943"/>
              <a:gd name="connsiteY22" fmla="*/ 994353 h 3922001"/>
              <a:gd name="connsiteX23" fmla="*/ 3405527 w 4783943"/>
              <a:gd name="connsiteY23" fmla="*/ 523520 h 3922001"/>
              <a:gd name="connsiteX24" fmla="*/ 3547234 w 4783943"/>
              <a:gd name="connsiteY24" fmla="*/ 565926 h 3922001"/>
              <a:gd name="connsiteX25" fmla="*/ 3547233 w 4783943"/>
              <a:gd name="connsiteY25" fmla="*/ 565926 h 3922001"/>
              <a:gd name="connsiteX26" fmla="*/ 3617680 w 4783943"/>
              <a:gd name="connsiteY26" fmla="*/ 916739 h 3922001"/>
              <a:gd name="connsiteX27" fmla="*/ 1692666 w 4783943"/>
              <a:gd name="connsiteY27" fmla="*/ 3809144 h 3922001"/>
              <a:gd name="connsiteX28" fmla="*/ 1387151 w 4783943"/>
              <a:gd name="connsiteY28" fmla="*/ 3903562 h 3922001"/>
              <a:gd name="connsiteX29" fmla="*/ 1341854 w 4783943"/>
              <a:gd name="connsiteY29" fmla="*/ 3879590 h 3922001"/>
              <a:gd name="connsiteX30" fmla="*/ 1302253 w 4783943"/>
              <a:gd name="connsiteY30" fmla="*/ 3847060 h 3922001"/>
              <a:gd name="connsiteX31" fmla="*/ 1271408 w 4783943"/>
              <a:gd name="connsiteY31" fmla="*/ 3528778 h 3922001"/>
              <a:gd name="connsiteX32" fmla="*/ 3196421 w 4783943"/>
              <a:gd name="connsiteY32" fmla="*/ 636373 h 3922001"/>
              <a:gd name="connsiteX33" fmla="*/ 3405527 w 4783943"/>
              <a:gd name="connsiteY33" fmla="*/ 523520 h 3922001"/>
              <a:gd name="connsiteX34" fmla="*/ 2104787 w 4783943"/>
              <a:gd name="connsiteY34" fmla="*/ 318469 h 3922001"/>
              <a:gd name="connsiteX35" fmla="*/ 2246493 w 4783943"/>
              <a:gd name="connsiteY35" fmla="*/ 360874 h 3922001"/>
              <a:gd name="connsiteX36" fmla="*/ 2246492 w 4783943"/>
              <a:gd name="connsiteY36" fmla="*/ 360875 h 3922001"/>
              <a:gd name="connsiteX37" fmla="*/ 2316939 w 4783943"/>
              <a:gd name="connsiteY37" fmla="*/ 711687 h 3922001"/>
              <a:gd name="connsiteX38" fmla="*/ 463670 w 4783943"/>
              <a:gd name="connsiteY38" fmla="*/ 3496292 h 3922001"/>
              <a:gd name="connsiteX39" fmla="*/ 158156 w 4783943"/>
              <a:gd name="connsiteY39" fmla="*/ 3590712 h 3922001"/>
              <a:gd name="connsiteX40" fmla="*/ 112859 w 4783943"/>
              <a:gd name="connsiteY40" fmla="*/ 3566740 h 3922001"/>
              <a:gd name="connsiteX41" fmla="*/ 73258 w 4783943"/>
              <a:gd name="connsiteY41" fmla="*/ 3534208 h 3922001"/>
              <a:gd name="connsiteX42" fmla="*/ 42412 w 4783943"/>
              <a:gd name="connsiteY42" fmla="*/ 3215927 h 3922001"/>
              <a:gd name="connsiteX43" fmla="*/ 1895681 w 4783943"/>
              <a:gd name="connsiteY43" fmla="*/ 431321 h 3922001"/>
              <a:gd name="connsiteX44" fmla="*/ 2104787 w 4783943"/>
              <a:gd name="connsiteY44" fmla="*/ 318469 h 3922001"/>
              <a:gd name="connsiteX45" fmla="*/ 4348062 w 4783943"/>
              <a:gd name="connsiteY45" fmla="*/ 187056 h 3922001"/>
              <a:gd name="connsiteX46" fmla="*/ 4489768 w 4783943"/>
              <a:gd name="connsiteY46" fmla="*/ 229461 h 3922001"/>
              <a:gd name="connsiteX47" fmla="*/ 4489768 w 4783943"/>
              <a:gd name="connsiteY47" fmla="*/ 229462 h 3922001"/>
              <a:gd name="connsiteX48" fmla="*/ 4560215 w 4783943"/>
              <a:gd name="connsiteY48" fmla="*/ 580275 h 3922001"/>
              <a:gd name="connsiteX49" fmla="*/ 2502871 w 4783943"/>
              <a:gd name="connsiteY49" fmla="*/ 3671509 h 3922001"/>
              <a:gd name="connsiteX50" fmla="*/ 2197355 w 4783943"/>
              <a:gd name="connsiteY50" fmla="*/ 3765929 h 3922001"/>
              <a:gd name="connsiteX51" fmla="*/ 2152059 w 4783943"/>
              <a:gd name="connsiteY51" fmla="*/ 3741957 h 3922001"/>
              <a:gd name="connsiteX52" fmla="*/ 2112458 w 4783943"/>
              <a:gd name="connsiteY52" fmla="*/ 3709426 h 3922001"/>
              <a:gd name="connsiteX53" fmla="*/ 2081612 w 4783943"/>
              <a:gd name="connsiteY53" fmla="*/ 3391145 h 3922001"/>
              <a:gd name="connsiteX54" fmla="*/ 4138956 w 4783943"/>
              <a:gd name="connsiteY54" fmla="*/ 299908 h 3922001"/>
              <a:gd name="connsiteX55" fmla="*/ 4348062 w 4783943"/>
              <a:gd name="connsiteY55" fmla="*/ 187056 h 3922001"/>
              <a:gd name="connsiteX56" fmla="*/ 3035340 w 4783943"/>
              <a:gd name="connsiteY56" fmla="*/ 7 h 3922001"/>
              <a:gd name="connsiteX57" fmla="*/ 3177047 w 4783943"/>
              <a:gd name="connsiteY57" fmla="*/ 42413 h 3922001"/>
              <a:gd name="connsiteX58" fmla="*/ 3177046 w 4783943"/>
              <a:gd name="connsiteY58" fmla="*/ 42414 h 3922001"/>
              <a:gd name="connsiteX59" fmla="*/ 3247494 w 4783943"/>
              <a:gd name="connsiteY59" fmla="*/ 393225 h 3922001"/>
              <a:gd name="connsiteX60" fmla="*/ 1552582 w 4783943"/>
              <a:gd name="connsiteY60" fmla="*/ 2939892 h 3922001"/>
              <a:gd name="connsiteX61" fmla="*/ 1247067 w 4783943"/>
              <a:gd name="connsiteY61" fmla="*/ 3034311 h 3922001"/>
              <a:gd name="connsiteX62" fmla="*/ 1201770 w 4783943"/>
              <a:gd name="connsiteY62" fmla="*/ 3010339 h 3922001"/>
              <a:gd name="connsiteX63" fmla="*/ 1162170 w 4783943"/>
              <a:gd name="connsiteY63" fmla="*/ 2977809 h 3922001"/>
              <a:gd name="connsiteX64" fmla="*/ 1131323 w 4783943"/>
              <a:gd name="connsiteY64" fmla="*/ 2659527 h 3922001"/>
              <a:gd name="connsiteX65" fmla="*/ 2826234 w 4783943"/>
              <a:gd name="connsiteY65" fmla="*/ 112860 h 3922001"/>
              <a:gd name="connsiteX66" fmla="*/ 3035340 w 4783943"/>
              <a:gd name="connsiteY66" fmla="*/ 7 h 3922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4783943" h="3922001">
                <a:moveTo>
                  <a:pt x="1341854" y="3879590"/>
                </a:moveTo>
                <a:lnTo>
                  <a:pt x="1341854" y="3879591"/>
                </a:lnTo>
                <a:lnTo>
                  <a:pt x="1341853" y="3879591"/>
                </a:lnTo>
                <a:close/>
                <a:moveTo>
                  <a:pt x="2152058" y="3741956"/>
                </a:moveTo>
                <a:lnTo>
                  <a:pt x="2152059" y="3741957"/>
                </a:lnTo>
                <a:lnTo>
                  <a:pt x="2152059" y="3741957"/>
                </a:lnTo>
                <a:close/>
                <a:moveTo>
                  <a:pt x="3335251" y="3043898"/>
                </a:moveTo>
                <a:lnTo>
                  <a:pt x="3335251" y="3043898"/>
                </a:lnTo>
                <a:lnTo>
                  <a:pt x="3335252" y="3043899"/>
                </a:lnTo>
                <a:close/>
                <a:moveTo>
                  <a:pt x="1201770" y="3010339"/>
                </a:moveTo>
                <a:lnTo>
                  <a:pt x="1201770" y="3010340"/>
                </a:lnTo>
                <a:lnTo>
                  <a:pt x="1201769" y="3010339"/>
                </a:lnTo>
                <a:close/>
                <a:moveTo>
                  <a:pt x="4529380" y="994353"/>
                </a:moveTo>
                <a:cubicBezTo>
                  <a:pt x="4578111" y="994015"/>
                  <a:pt x="4627463" y="1007725"/>
                  <a:pt x="4671085" y="1036757"/>
                </a:cubicBezTo>
                <a:lnTo>
                  <a:pt x="4671085" y="1036758"/>
                </a:lnTo>
                <a:cubicBezTo>
                  <a:pt x="4787414" y="1114180"/>
                  <a:pt x="4818953" y="1271243"/>
                  <a:pt x="4741532" y="1387571"/>
                </a:cubicBezTo>
                <a:lnTo>
                  <a:pt x="3686064" y="2973451"/>
                </a:lnTo>
                <a:cubicBezTo>
                  <a:pt x="3618321" y="3075238"/>
                  <a:pt x="3489600" y="3112109"/>
                  <a:pt x="3380548" y="3067870"/>
                </a:cubicBezTo>
                <a:lnTo>
                  <a:pt x="3335251" y="3043898"/>
                </a:lnTo>
                <a:lnTo>
                  <a:pt x="3295651" y="3011368"/>
                </a:lnTo>
                <a:cubicBezTo>
                  <a:pt x="3212742" y="2927848"/>
                  <a:pt x="3197062" y="2794873"/>
                  <a:pt x="3264805" y="2693086"/>
                </a:cubicBezTo>
                <a:lnTo>
                  <a:pt x="4320273" y="1107204"/>
                </a:lnTo>
                <a:cubicBezTo>
                  <a:pt x="4368661" y="1034500"/>
                  <a:pt x="4448160" y="994915"/>
                  <a:pt x="4529380" y="994353"/>
                </a:cubicBezTo>
                <a:close/>
                <a:moveTo>
                  <a:pt x="3405527" y="523520"/>
                </a:moveTo>
                <a:cubicBezTo>
                  <a:pt x="3454259" y="523182"/>
                  <a:pt x="3503611" y="536893"/>
                  <a:pt x="3547234" y="565926"/>
                </a:cubicBezTo>
                <a:lnTo>
                  <a:pt x="3547233" y="565926"/>
                </a:lnTo>
                <a:cubicBezTo>
                  <a:pt x="3663561" y="643347"/>
                  <a:pt x="3695101" y="800411"/>
                  <a:pt x="3617680" y="916739"/>
                </a:cubicBezTo>
                <a:lnTo>
                  <a:pt x="1692666" y="3809144"/>
                </a:lnTo>
                <a:cubicBezTo>
                  <a:pt x="1624922" y="3910930"/>
                  <a:pt x="1496202" y="3947801"/>
                  <a:pt x="1387151" y="3903562"/>
                </a:cubicBezTo>
                <a:lnTo>
                  <a:pt x="1341854" y="3879590"/>
                </a:lnTo>
                <a:lnTo>
                  <a:pt x="1302253" y="3847060"/>
                </a:lnTo>
                <a:cubicBezTo>
                  <a:pt x="1219344" y="3763540"/>
                  <a:pt x="1203664" y="3630566"/>
                  <a:pt x="1271408" y="3528778"/>
                </a:cubicBezTo>
                <a:lnTo>
                  <a:pt x="3196421" y="636373"/>
                </a:lnTo>
                <a:cubicBezTo>
                  <a:pt x="3244809" y="563668"/>
                  <a:pt x="3324308" y="524083"/>
                  <a:pt x="3405527" y="523520"/>
                </a:cubicBezTo>
                <a:close/>
                <a:moveTo>
                  <a:pt x="2104787" y="318469"/>
                </a:moveTo>
                <a:cubicBezTo>
                  <a:pt x="2153519" y="318132"/>
                  <a:pt x="2202870" y="331841"/>
                  <a:pt x="2246493" y="360874"/>
                </a:cubicBezTo>
                <a:lnTo>
                  <a:pt x="2246492" y="360875"/>
                </a:lnTo>
                <a:cubicBezTo>
                  <a:pt x="2362820" y="438296"/>
                  <a:pt x="2394360" y="595360"/>
                  <a:pt x="2316939" y="711687"/>
                </a:cubicBezTo>
                <a:lnTo>
                  <a:pt x="463670" y="3496292"/>
                </a:lnTo>
                <a:cubicBezTo>
                  <a:pt x="395927" y="3598079"/>
                  <a:pt x="267207" y="3634950"/>
                  <a:pt x="158156" y="3590712"/>
                </a:cubicBezTo>
                <a:lnTo>
                  <a:pt x="112859" y="3566740"/>
                </a:lnTo>
                <a:lnTo>
                  <a:pt x="73258" y="3534208"/>
                </a:lnTo>
                <a:cubicBezTo>
                  <a:pt x="-9651" y="3450690"/>
                  <a:pt x="-25332" y="3317714"/>
                  <a:pt x="42412" y="3215927"/>
                </a:cubicBezTo>
                <a:lnTo>
                  <a:pt x="1895681" y="431321"/>
                </a:lnTo>
                <a:cubicBezTo>
                  <a:pt x="1944069" y="358616"/>
                  <a:pt x="2023567" y="319031"/>
                  <a:pt x="2104787" y="318469"/>
                </a:cubicBezTo>
                <a:close/>
                <a:moveTo>
                  <a:pt x="4348062" y="187056"/>
                </a:moveTo>
                <a:cubicBezTo>
                  <a:pt x="4396794" y="186718"/>
                  <a:pt x="4446145" y="200428"/>
                  <a:pt x="4489768" y="229461"/>
                </a:cubicBezTo>
                <a:lnTo>
                  <a:pt x="4489768" y="229462"/>
                </a:lnTo>
                <a:cubicBezTo>
                  <a:pt x="4606095" y="306883"/>
                  <a:pt x="4637635" y="463947"/>
                  <a:pt x="4560215" y="580275"/>
                </a:cubicBezTo>
                <a:lnTo>
                  <a:pt x="2502871" y="3671509"/>
                </a:lnTo>
                <a:cubicBezTo>
                  <a:pt x="2435127" y="3773296"/>
                  <a:pt x="2306408" y="3810167"/>
                  <a:pt x="2197355" y="3765929"/>
                </a:cubicBezTo>
                <a:lnTo>
                  <a:pt x="2152059" y="3741957"/>
                </a:lnTo>
                <a:lnTo>
                  <a:pt x="2112458" y="3709426"/>
                </a:lnTo>
                <a:cubicBezTo>
                  <a:pt x="2029549" y="3625907"/>
                  <a:pt x="2013869" y="3492931"/>
                  <a:pt x="2081612" y="3391145"/>
                </a:cubicBezTo>
                <a:lnTo>
                  <a:pt x="4138956" y="299908"/>
                </a:lnTo>
                <a:cubicBezTo>
                  <a:pt x="4187344" y="227203"/>
                  <a:pt x="4266843" y="187619"/>
                  <a:pt x="4348062" y="187056"/>
                </a:cubicBezTo>
                <a:close/>
                <a:moveTo>
                  <a:pt x="3035340" y="7"/>
                </a:moveTo>
                <a:cubicBezTo>
                  <a:pt x="3084073" y="-330"/>
                  <a:pt x="3133424" y="13380"/>
                  <a:pt x="3177047" y="42413"/>
                </a:cubicBezTo>
                <a:lnTo>
                  <a:pt x="3177046" y="42414"/>
                </a:lnTo>
                <a:cubicBezTo>
                  <a:pt x="3293374" y="119834"/>
                  <a:pt x="3324915" y="276897"/>
                  <a:pt x="3247494" y="393225"/>
                </a:cubicBezTo>
                <a:lnTo>
                  <a:pt x="1552582" y="2939892"/>
                </a:lnTo>
                <a:cubicBezTo>
                  <a:pt x="1484839" y="3041678"/>
                  <a:pt x="1356120" y="3078551"/>
                  <a:pt x="1247067" y="3034311"/>
                </a:cubicBezTo>
                <a:lnTo>
                  <a:pt x="1201770" y="3010339"/>
                </a:lnTo>
                <a:lnTo>
                  <a:pt x="1162170" y="2977809"/>
                </a:lnTo>
                <a:cubicBezTo>
                  <a:pt x="1079260" y="2894290"/>
                  <a:pt x="1063580" y="2761314"/>
                  <a:pt x="1131323" y="2659527"/>
                </a:cubicBezTo>
                <a:lnTo>
                  <a:pt x="2826234" y="112860"/>
                </a:lnTo>
                <a:cubicBezTo>
                  <a:pt x="2874623" y="40155"/>
                  <a:pt x="2954121" y="570"/>
                  <a:pt x="3035340" y="7"/>
                </a:cubicBezTo>
                <a:close/>
              </a:path>
            </a:pathLst>
          </a:custGeom>
          <a:solidFill>
            <a:srgbClr val="EAF7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>
              <a:defRPr lang="zh-CN" altLang="en-US" sz="1800">
                <a:solidFill>
                  <a:prstClr val="black"/>
                </a:solidFill>
              </a:defRPr>
            </a:lvl1pPr>
          </a:lstStyle>
          <a:p>
            <a:pPr marL="0" lvl="0" defTabSz="914377"/>
            <a:endParaRPr lang="zh-CN" altLang="en-US"/>
          </a:p>
        </p:txBody>
      </p:sp>
      <p:sp>
        <p:nvSpPr>
          <p:cNvPr id="5" name="任意多边形 4"/>
          <p:cNvSpPr>
            <a:spLocks noGrp="1"/>
          </p:cNvSpPr>
          <p:nvPr>
            <p:ph type="pic" sz="quarter" idx="13"/>
          </p:nvPr>
        </p:nvSpPr>
        <p:spPr>
          <a:xfrm>
            <a:off x="8423806" y="2653324"/>
            <a:ext cx="2771414" cy="2272077"/>
          </a:xfrm>
          <a:custGeom>
            <a:avLst/>
            <a:gdLst>
              <a:gd name="connsiteX0" fmla="*/ 1341854 w 4783943"/>
              <a:gd name="connsiteY0" fmla="*/ 3879590 h 3922001"/>
              <a:gd name="connsiteX1" fmla="*/ 1341854 w 4783943"/>
              <a:gd name="connsiteY1" fmla="*/ 3879591 h 3922001"/>
              <a:gd name="connsiteX2" fmla="*/ 1341853 w 4783943"/>
              <a:gd name="connsiteY2" fmla="*/ 3879591 h 3922001"/>
              <a:gd name="connsiteX3" fmla="*/ 2152058 w 4783943"/>
              <a:gd name="connsiteY3" fmla="*/ 3741956 h 3922001"/>
              <a:gd name="connsiteX4" fmla="*/ 2152059 w 4783943"/>
              <a:gd name="connsiteY4" fmla="*/ 3741957 h 3922001"/>
              <a:gd name="connsiteX5" fmla="*/ 2152059 w 4783943"/>
              <a:gd name="connsiteY5" fmla="*/ 3741957 h 3922001"/>
              <a:gd name="connsiteX6" fmla="*/ 3335251 w 4783943"/>
              <a:gd name="connsiteY6" fmla="*/ 3043898 h 3922001"/>
              <a:gd name="connsiteX7" fmla="*/ 3335251 w 4783943"/>
              <a:gd name="connsiteY7" fmla="*/ 3043898 h 3922001"/>
              <a:gd name="connsiteX8" fmla="*/ 3335252 w 4783943"/>
              <a:gd name="connsiteY8" fmla="*/ 3043899 h 3922001"/>
              <a:gd name="connsiteX9" fmla="*/ 1201770 w 4783943"/>
              <a:gd name="connsiteY9" fmla="*/ 3010339 h 3922001"/>
              <a:gd name="connsiteX10" fmla="*/ 1201770 w 4783943"/>
              <a:gd name="connsiteY10" fmla="*/ 3010340 h 3922001"/>
              <a:gd name="connsiteX11" fmla="*/ 1201769 w 4783943"/>
              <a:gd name="connsiteY11" fmla="*/ 3010339 h 3922001"/>
              <a:gd name="connsiteX12" fmla="*/ 4529380 w 4783943"/>
              <a:gd name="connsiteY12" fmla="*/ 994353 h 3922001"/>
              <a:gd name="connsiteX13" fmla="*/ 4671085 w 4783943"/>
              <a:gd name="connsiteY13" fmla="*/ 1036757 h 3922001"/>
              <a:gd name="connsiteX14" fmla="*/ 4671085 w 4783943"/>
              <a:gd name="connsiteY14" fmla="*/ 1036758 h 3922001"/>
              <a:gd name="connsiteX15" fmla="*/ 4741532 w 4783943"/>
              <a:gd name="connsiteY15" fmla="*/ 1387571 h 3922001"/>
              <a:gd name="connsiteX16" fmla="*/ 3686064 w 4783943"/>
              <a:gd name="connsiteY16" fmla="*/ 2973451 h 3922001"/>
              <a:gd name="connsiteX17" fmla="*/ 3380548 w 4783943"/>
              <a:gd name="connsiteY17" fmla="*/ 3067870 h 3922001"/>
              <a:gd name="connsiteX18" fmla="*/ 3335251 w 4783943"/>
              <a:gd name="connsiteY18" fmla="*/ 3043898 h 3922001"/>
              <a:gd name="connsiteX19" fmla="*/ 3295651 w 4783943"/>
              <a:gd name="connsiteY19" fmla="*/ 3011368 h 3922001"/>
              <a:gd name="connsiteX20" fmla="*/ 3264805 w 4783943"/>
              <a:gd name="connsiteY20" fmla="*/ 2693086 h 3922001"/>
              <a:gd name="connsiteX21" fmla="*/ 4320273 w 4783943"/>
              <a:gd name="connsiteY21" fmla="*/ 1107204 h 3922001"/>
              <a:gd name="connsiteX22" fmla="*/ 4529380 w 4783943"/>
              <a:gd name="connsiteY22" fmla="*/ 994353 h 3922001"/>
              <a:gd name="connsiteX23" fmla="*/ 3405527 w 4783943"/>
              <a:gd name="connsiteY23" fmla="*/ 523520 h 3922001"/>
              <a:gd name="connsiteX24" fmla="*/ 3547234 w 4783943"/>
              <a:gd name="connsiteY24" fmla="*/ 565926 h 3922001"/>
              <a:gd name="connsiteX25" fmla="*/ 3547233 w 4783943"/>
              <a:gd name="connsiteY25" fmla="*/ 565926 h 3922001"/>
              <a:gd name="connsiteX26" fmla="*/ 3617680 w 4783943"/>
              <a:gd name="connsiteY26" fmla="*/ 916739 h 3922001"/>
              <a:gd name="connsiteX27" fmla="*/ 1692666 w 4783943"/>
              <a:gd name="connsiteY27" fmla="*/ 3809144 h 3922001"/>
              <a:gd name="connsiteX28" fmla="*/ 1387151 w 4783943"/>
              <a:gd name="connsiteY28" fmla="*/ 3903562 h 3922001"/>
              <a:gd name="connsiteX29" fmla="*/ 1341854 w 4783943"/>
              <a:gd name="connsiteY29" fmla="*/ 3879590 h 3922001"/>
              <a:gd name="connsiteX30" fmla="*/ 1302253 w 4783943"/>
              <a:gd name="connsiteY30" fmla="*/ 3847060 h 3922001"/>
              <a:gd name="connsiteX31" fmla="*/ 1271408 w 4783943"/>
              <a:gd name="connsiteY31" fmla="*/ 3528778 h 3922001"/>
              <a:gd name="connsiteX32" fmla="*/ 3196421 w 4783943"/>
              <a:gd name="connsiteY32" fmla="*/ 636373 h 3922001"/>
              <a:gd name="connsiteX33" fmla="*/ 3405527 w 4783943"/>
              <a:gd name="connsiteY33" fmla="*/ 523520 h 3922001"/>
              <a:gd name="connsiteX34" fmla="*/ 2104787 w 4783943"/>
              <a:gd name="connsiteY34" fmla="*/ 318469 h 3922001"/>
              <a:gd name="connsiteX35" fmla="*/ 2246493 w 4783943"/>
              <a:gd name="connsiteY35" fmla="*/ 360874 h 3922001"/>
              <a:gd name="connsiteX36" fmla="*/ 2246492 w 4783943"/>
              <a:gd name="connsiteY36" fmla="*/ 360875 h 3922001"/>
              <a:gd name="connsiteX37" fmla="*/ 2316939 w 4783943"/>
              <a:gd name="connsiteY37" fmla="*/ 711687 h 3922001"/>
              <a:gd name="connsiteX38" fmla="*/ 463670 w 4783943"/>
              <a:gd name="connsiteY38" fmla="*/ 3496292 h 3922001"/>
              <a:gd name="connsiteX39" fmla="*/ 158156 w 4783943"/>
              <a:gd name="connsiteY39" fmla="*/ 3590712 h 3922001"/>
              <a:gd name="connsiteX40" fmla="*/ 112859 w 4783943"/>
              <a:gd name="connsiteY40" fmla="*/ 3566740 h 3922001"/>
              <a:gd name="connsiteX41" fmla="*/ 73258 w 4783943"/>
              <a:gd name="connsiteY41" fmla="*/ 3534208 h 3922001"/>
              <a:gd name="connsiteX42" fmla="*/ 42412 w 4783943"/>
              <a:gd name="connsiteY42" fmla="*/ 3215927 h 3922001"/>
              <a:gd name="connsiteX43" fmla="*/ 1895681 w 4783943"/>
              <a:gd name="connsiteY43" fmla="*/ 431321 h 3922001"/>
              <a:gd name="connsiteX44" fmla="*/ 2104787 w 4783943"/>
              <a:gd name="connsiteY44" fmla="*/ 318469 h 3922001"/>
              <a:gd name="connsiteX45" fmla="*/ 4348062 w 4783943"/>
              <a:gd name="connsiteY45" fmla="*/ 187056 h 3922001"/>
              <a:gd name="connsiteX46" fmla="*/ 4489768 w 4783943"/>
              <a:gd name="connsiteY46" fmla="*/ 229461 h 3922001"/>
              <a:gd name="connsiteX47" fmla="*/ 4489768 w 4783943"/>
              <a:gd name="connsiteY47" fmla="*/ 229462 h 3922001"/>
              <a:gd name="connsiteX48" fmla="*/ 4560215 w 4783943"/>
              <a:gd name="connsiteY48" fmla="*/ 580275 h 3922001"/>
              <a:gd name="connsiteX49" fmla="*/ 2502871 w 4783943"/>
              <a:gd name="connsiteY49" fmla="*/ 3671509 h 3922001"/>
              <a:gd name="connsiteX50" fmla="*/ 2197355 w 4783943"/>
              <a:gd name="connsiteY50" fmla="*/ 3765929 h 3922001"/>
              <a:gd name="connsiteX51" fmla="*/ 2152059 w 4783943"/>
              <a:gd name="connsiteY51" fmla="*/ 3741957 h 3922001"/>
              <a:gd name="connsiteX52" fmla="*/ 2112458 w 4783943"/>
              <a:gd name="connsiteY52" fmla="*/ 3709426 h 3922001"/>
              <a:gd name="connsiteX53" fmla="*/ 2081612 w 4783943"/>
              <a:gd name="connsiteY53" fmla="*/ 3391145 h 3922001"/>
              <a:gd name="connsiteX54" fmla="*/ 4138956 w 4783943"/>
              <a:gd name="connsiteY54" fmla="*/ 299908 h 3922001"/>
              <a:gd name="connsiteX55" fmla="*/ 4348062 w 4783943"/>
              <a:gd name="connsiteY55" fmla="*/ 187056 h 3922001"/>
              <a:gd name="connsiteX56" fmla="*/ 3035340 w 4783943"/>
              <a:gd name="connsiteY56" fmla="*/ 7 h 3922001"/>
              <a:gd name="connsiteX57" fmla="*/ 3177047 w 4783943"/>
              <a:gd name="connsiteY57" fmla="*/ 42413 h 3922001"/>
              <a:gd name="connsiteX58" fmla="*/ 3177046 w 4783943"/>
              <a:gd name="connsiteY58" fmla="*/ 42414 h 3922001"/>
              <a:gd name="connsiteX59" fmla="*/ 3247494 w 4783943"/>
              <a:gd name="connsiteY59" fmla="*/ 393225 h 3922001"/>
              <a:gd name="connsiteX60" fmla="*/ 1552582 w 4783943"/>
              <a:gd name="connsiteY60" fmla="*/ 2939892 h 3922001"/>
              <a:gd name="connsiteX61" fmla="*/ 1247067 w 4783943"/>
              <a:gd name="connsiteY61" fmla="*/ 3034311 h 3922001"/>
              <a:gd name="connsiteX62" fmla="*/ 1201770 w 4783943"/>
              <a:gd name="connsiteY62" fmla="*/ 3010339 h 3922001"/>
              <a:gd name="connsiteX63" fmla="*/ 1162170 w 4783943"/>
              <a:gd name="connsiteY63" fmla="*/ 2977809 h 3922001"/>
              <a:gd name="connsiteX64" fmla="*/ 1131323 w 4783943"/>
              <a:gd name="connsiteY64" fmla="*/ 2659527 h 3922001"/>
              <a:gd name="connsiteX65" fmla="*/ 2826234 w 4783943"/>
              <a:gd name="connsiteY65" fmla="*/ 112860 h 3922001"/>
              <a:gd name="connsiteX66" fmla="*/ 3035340 w 4783943"/>
              <a:gd name="connsiteY66" fmla="*/ 7 h 3922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4783943" h="3922001">
                <a:moveTo>
                  <a:pt x="1341854" y="3879590"/>
                </a:moveTo>
                <a:lnTo>
                  <a:pt x="1341854" y="3879591"/>
                </a:lnTo>
                <a:lnTo>
                  <a:pt x="1341853" y="3879591"/>
                </a:lnTo>
                <a:close/>
                <a:moveTo>
                  <a:pt x="2152058" y="3741956"/>
                </a:moveTo>
                <a:lnTo>
                  <a:pt x="2152059" y="3741957"/>
                </a:lnTo>
                <a:lnTo>
                  <a:pt x="2152059" y="3741957"/>
                </a:lnTo>
                <a:close/>
                <a:moveTo>
                  <a:pt x="3335251" y="3043898"/>
                </a:moveTo>
                <a:lnTo>
                  <a:pt x="3335251" y="3043898"/>
                </a:lnTo>
                <a:lnTo>
                  <a:pt x="3335252" y="3043899"/>
                </a:lnTo>
                <a:close/>
                <a:moveTo>
                  <a:pt x="1201770" y="3010339"/>
                </a:moveTo>
                <a:lnTo>
                  <a:pt x="1201770" y="3010340"/>
                </a:lnTo>
                <a:lnTo>
                  <a:pt x="1201769" y="3010339"/>
                </a:lnTo>
                <a:close/>
                <a:moveTo>
                  <a:pt x="4529380" y="994353"/>
                </a:moveTo>
                <a:cubicBezTo>
                  <a:pt x="4578111" y="994015"/>
                  <a:pt x="4627463" y="1007725"/>
                  <a:pt x="4671085" y="1036757"/>
                </a:cubicBezTo>
                <a:lnTo>
                  <a:pt x="4671085" y="1036758"/>
                </a:lnTo>
                <a:cubicBezTo>
                  <a:pt x="4787414" y="1114180"/>
                  <a:pt x="4818953" y="1271243"/>
                  <a:pt x="4741532" y="1387571"/>
                </a:cubicBezTo>
                <a:lnTo>
                  <a:pt x="3686064" y="2973451"/>
                </a:lnTo>
                <a:cubicBezTo>
                  <a:pt x="3618321" y="3075238"/>
                  <a:pt x="3489600" y="3112109"/>
                  <a:pt x="3380548" y="3067870"/>
                </a:cubicBezTo>
                <a:lnTo>
                  <a:pt x="3335251" y="3043898"/>
                </a:lnTo>
                <a:lnTo>
                  <a:pt x="3295651" y="3011368"/>
                </a:lnTo>
                <a:cubicBezTo>
                  <a:pt x="3212742" y="2927848"/>
                  <a:pt x="3197062" y="2794873"/>
                  <a:pt x="3264805" y="2693086"/>
                </a:cubicBezTo>
                <a:lnTo>
                  <a:pt x="4320273" y="1107204"/>
                </a:lnTo>
                <a:cubicBezTo>
                  <a:pt x="4368661" y="1034500"/>
                  <a:pt x="4448160" y="994915"/>
                  <a:pt x="4529380" y="994353"/>
                </a:cubicBezTo>
                <a:close/>
                <a:moveTo>
                  <a:pt x="3405527" y="523520"/>
                </a:moveTo>
                <a:cubicBezTo>
                  <a:pt x="3454259" y="523182"/>
                  <a:pt x="3503611" y="536893"/>
                  <a:pt x="3547234" y="565926"/>
                </a:cubicBezTo>
                <a:lnTo>
                  <a:pt x="3547233" y="565926"/>
                </a:lnTo>
                <a:cubicBezTo>
                  <a:pt x="3663561" y="643347"/>
                  <a:pt x="3695101" y="800411"/>
                  <a:pt x="3617680" y="916739"/>
                </a:cubicBezTo>
                <a:lnTo>
                  <a:pt x="1692666" y="3809144"/>
                </a:lnTo>
                <a:cubicBezTo>
                  <a:pt x="1624922" y="3910930"/>
                  <a:pt x="1496202" y="3947801"/>
                  <a:pt x="1387151" y="3903562"/>
                </a:cubicBezTo>
                <a:lnTo>
                  <a:pt x="1341854" y="3879590"/>
                </a:lnTo>
                <a:lnTo>
                  <a:pt x="1302253" y="3847060"/>
                </a:lnTo>
                <a:cubicBezTo>
                  <a:pt x="1219344" y="3763540"/>
                  <a:pt x="1203664" y="3630566"/>
                  <a:pt x="1271408" y="3528778"/>
                </a:cubicBezTo>
                <a:lnTo>
                  <a:pt x="3196421" y="636373"/>
                </a:lnTo>
                <a:cubicBezTo>
                  <a:pt x="3244809" y="563668"/>
                  <a:pt x="3324308" y="524083"/>
                  <a:pt x="3405527" y="523520"/>
                </a:cubicBezTo>
                <a:close/>
                <a:moveTo>
                  <a:pt x="2104787" y="318469"/>
                </a:moveTo>
                <a:cubicBezTo>
                  <a:pt x="2153519" y="318132"/>
                  <a:pt x="2202870" y="331841"/>
                  <a:pt x="2246493" y="360874"/>
                </a:cubicBezTo>
                <a:lnTo>
                  <a:pt x="2246492" y="360875"/>
                </a:lnTo>
                <a:cubicBezTo>
                  <a:pt x="2362820" y="438296"/>
                  <a:pt x="2394360" y="595360"/>
                  <a:pt x="2316939" y="711687"/>
                </a:cubicBezTo>
                <a:lnTo>
                  <a:pt x="463670" y="3496292"/>
                </a:lnTo>
                <a:cubicBezTo>
                  <a:pt x="395927" y="3598079"/>
                  <a:pt x="267207" y="3634950"/>
                  <a:pt x="158156" y="3590712"/>
                </a:cubicBezTo>
                <a:lnTo>
                  <a:pt x="112859" y="3566740"/>
                </a:lnTo>
                <a:lnTo>
                  <a:pt x="73258" y="3534208"/>
                </a:lnTo>
                <a:cubicBezTo>
                  <a:pt x="-9651" y="3450690"/>
                  <a:pt x="-25332" y="3317714"/>
                  <a:pt x="42412" y="3215927"/>
                </a:cubicBezTo>
                <a:lnTo>
                  <a:pt x="1895681" y="431321"/>
                </a:lnTo>
                <a:cubicBezTo>
                  <a:pt x="1944069" y="358616"/>
                  <a:pt x="2023567" y="319031"/>
                  <a:pt x="2104787" y="318469"/>
                </a:cubicBezTo>
                <a:close/>
                <a:moveTo>
                  <a:pt x="4348062" y="187056"/>
                </a:moveTo>
                <a:cubicBezTo>
                  <a:pt x="4396794" y="186718"/>
                  <a:pt x="4446145" y="200428"/>
                  <a:pt x="4489768" y="229461"/>
                </a:cubicBezTo>
                <a:lnTo>
                  <a:pt x="4489768" y="229462"/>
                </a:lnTo>
                <a:cubicBezTo>
                  <a:pt x="4606095" y="306883"/>
                  <a:pt x="4637635" y="463947"/>
                  <a:pt x="4560215" y="580275"/>
                </a:cubicBezTo>
                <a:lnTo>
                  <a:pt x="2502871" y="3671509"/>
                </a:lnTo>
                <a:cubicBezTo>
                  <a:pt x="2435127" y="3773296"/>
                  <a:pt x="2306408" y="3810167"/>
                  <a:pt x="2197355" y="3765929"/>
                </a:cubicBezTo>
                <a:lnTo>
                  <a:pt x="2152059" y="3741957"/>
                </a:lnTo>
                <a:lnTo>
                  <a:pt x="2112458" y="3709426"/>
                </a:lnTo>
                <a:cubicBezTo>
                  <a:pt x="2029549" y="3625907"/>
                  <a:pt x="2013869" y="3492931"/>
                  <a:pt x="2081612" y="3391145"/>
                </a:cubicBezTo>
                <a:lnTo>
                  <a:pt x="4138956" y="299908"/>
                </a:lnTo>
                <a:cubicBezTo>
                  <a:pt x="4187344" y="227203"/>
                  <a:pt x="4266843" y="187619"/>
                  <a:pt x="4348062" y="187056"/>
                </a:cubicBezTo>
                <a:close/>
                <a:moveTo>
                  <a:pt x="3035340" y="7"/>
                </a:moveTo>
                <a:cubicBezTo>
                  <a:pt x="3084073" y="-330"/>
                  <a:pt x="3133424" y="13380"/>
                  <a:pt x="3177047" y="42413"/>
                </a:cubicBezTo>
                <a:lnTo>
                  <a:pt x="3177046" y="42414"/>
                </a:lnTo>
                <a:cubicBezTo>
                  <a:pt x="3293374" y="119834"/>
                  <a:pt x="3324915" y="276897"/>
                  <a:pt x="3247494" y="393225"/>
                </a:cubicBezTo>
                <a:lnTo>
                  <a:pt x="1552582" y="2939892"/>
                </a:lnTo>
                <a:cubicBezTo>
                  <a:pt x="1484839" y="3041678"/>
                  <a:pt x="1356120" y="3078551"/>
                  <a:pt x="1247067" y="3034311"/>
                </a:cubicBezTo>
                <a:lnTo>
                  <a:pt x="1201770" y="3010339"/>
                </a:lnTo>
                <a:lnTo>
                  <a:pt x="1162170" y="2977809"/>
                </a:lnTo>
                <a:cubicBezTo>
                  <a:pt x="1079260" y="2894290"/>
                  <a:pt x="1063580" y="2761314"/>
                  <a:pt x="1131323" y="2659527"/>
                </a:cubicBezTo>
                <a:lnTo>
                  <a:pt x="2826234" y="112860"/>
                </a:lnTo>
                <a:cubicBezTo>
                  <a:pt x="2874623" y="40155"/>
                  <a:pt x="2954121" y="570"/>
                  <a:pt x="3035340" y="7"/>
                </a:cubicBezTo>
                <a:close/>
              </a:path>
            </a:pathLst>
          </a:custGeom>
          <a:solidFill>
            <a:srgbClr val="EAF7F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>
              <a:defRPr lang="zh-CN" altLang="en-US" sz="1800">
                <a:solidFill>
                  <a:prstClr val="black"/>
                </a:solidFill>
              </a:defRPr>
            </a:lvl1pPr>
          </a:lstStyle>
          <a:p>
            <a:pPr marL="0" lvl="0" defTabSz="914377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4015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8147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Relationship Id="rId14" Type="http://schemas.openxmlformats.org/officeDocument/2006/relationships/hyperlink" Target="https://www.facebook.com/teamKTUTS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483B4A07-9442-4DE4-8FE2-C44786958F3A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6AEE479D-9DDD-45D9-B3A3-A22A52615C5C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000"/>
            <a:ext cx="12192000" cy="38100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FCE52BD9-6FBC-4723-9F8D-18E8FEB9AE07}"/>
              </a:ext>
            </a:extLst>
          </p:cNvPr>
          <p:cNvSpPr/>
          <p:nvPr userDrawn="1"/>
        </p:nvSpPr>
        <p:spPr>
          <a:xfrm>
            <a:off x="1" y="0"/>
            <a:ext cx="12192000" cy="4984955"/>
          </a:xfrm>
          <a:prstGeom prst="rect">
            <a:avLst/>
          </a:prstGeom>
          <a:solidFill>
            <a:srgbClr val="C0FA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BBBBEECC-1EC5-45F5-AA7B-A603A7B3B022}"/>
              </a:ext>
            </a:extLst>
          </p:cNvPr>
          <p:cNvGrpSpPr/>
          <p:nvPr userDrawn="1"/>
        </p:nvGrpSpPr>
        <p:grpSpPr>
          <a:xfrm>
            <a:off x="-2" y="5735300"/>
            <a:ext cx="12192001" cy="1129929"/>
            <a:chOff x="0" y="5861050"/>
            <a:chExt cx="12192000" cy="996950"/>
          </a:xfrm>
        </p:grpSpPr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063736C0-C220-48B7-A67D-FB4A61DFAB9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861050"/>
              <a:ext cx="12192000" cy="996950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4D952579-7472-47E8-93E1-24B9CAD630B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861050"/>
              <a:ext cx="12192000" cy="996950"/>
            </a:xfrm>
            <a:prstGeom prst="rect">
              <a:avLst/>
            </a:prstGeom>
          </p:spPr>
        </p:pic>
      </p:grpSp>
      <p:pic>
        <p:nvPicPr>
          <p:cNvPr id="9" name="图片 8">
            <a:extLst>
              <a:ext uri="{FF2B5EF4-FFF2-40B4-BE49-F238E27FC236}">
                <a16:creationId xmlns:a16="http://schemas.microsoft.com/office/drawing/2014/main" id="{ED48D4DF-1370-407A-954E-684CA539D739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9157" y="428247"/>
            <a:ext cx="2648131" cy="1405433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22E51153-7D41-43F3-B783-25AC4C73AF4F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932944"/>
            <a:ext cx="1978818" cy="1090797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65599" y="0"/>
            <a:ext cx="85940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>
                <a:ln w="0"/>
                <a:solidFill>
                  <a:srgbClr val="C0FAE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Candombe" panose="02040603050506020204" pitchFamily="18" charset="0"/>
              </a:rPr>
              <a:t>KTUTS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7014598" y="6249670"/>
            <a:ext cx="85940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>
                <a:ln w="0"/>
                <a:solidFill>
                  <a:srgbClr val="C3D21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Candombe" panose="02040603050506020204" pitchFamily="18" charset="0"/>
              </a:rPr>
              <a:t>KTUTS</a:t>
            </a:r>
          </a:p>
        </p:txBody>
      </p:sp>
      <p:pic>
        <p:nvPicPr>
          <p:cNvPr id="15" name="Picture 14" descr="A picture containing diagram&#10;&#10;Description automatically generated">
            <a:extLst>
              <a:ext uri="{FF2B5EF4-FFF2-40B4-BE49-F238E27FC236}">
                <a16:creationId xmlns:a16="http://schemas.microsoft.com/office/drawing/2014/main" id="{E03204A7-6D1A-4CEF-8F37-6ADA203B0835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316200" y="20078700"/>
            <a:ext cx="1881378" cy="1625303"/>
          </a:xfrm>
          <a:prstGeom prst="rect">
            <a:avLst/>
          </a:prstGeom>
        </p:spPr>
      </p:pic>
      <p:pic>
        <p:nvPicPr>
          <p:cNvPr id="16" name="Picture 15" descr="A picture containing diagram&#10;&#10;Description automatically generated">
            <a:extLst>
              <a:ext uri="{FF2B5EF4-FFF2-40B4-BE49-F238E27FC236}">
                <a16:creationId xmlns:a16="http://schemas.microsoft.com/office/drawing/2014/main" id="{269B73F6-ADF0-4359-BEAF-9F2155DA356C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2534900"/>
            <a:ext cx="1881378" cy="1625303"/>
          </a:xfrm>
          <a:prstGeom prst="rect">
            <a:avLst/>
          </a:prstGeom>
        </p:spPr>
      </p:pic>
      <p:pic>
        <p:nvPicPr>
          <p:cNvPr id="17" name="Picture 16" descr="A picture containing diagram&#10;&#10;Description automatically generated">
            <a:extLst>
              <a:ext uri="{FF2B5EF4-FFF2-40B4-BE49-F238E27FC236}">
                <a16:creationId xmlns:a16="http://schemas.microsoft.com/office/drawing/2014/main" id="{076B3CAF-1F3D-46EA-A584-057B751DE3B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0" y="-12382500"/>
            <a:ext cx="1881378" cy="1625303"/>
          </a:xfrm>
          <a:prstGeom prst="rect">
            <a:avLst/>
          </a:prstGeom>
        </p:spPr>
      </p:pic>
      <p:pic>
        <p:nvPicPr>
          <p:cNvPr id="18" name="Picture 17" descr="A picture containing diagram&#10;&#10;Description automatically generated">
            <a:extLst>
              <a:ext uri="{FF2B5EF4-FFF2-40B4-BE49-F238E27FC236}">
                <a16:creationId xmlns:a16="http://schemas.microsoft.com/office/drawing/2014/main" id="{3D5095F2-5085-477A-8F52-5D85AC28D453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41271" y="-12334095"/>
            <a:ext cx="1881378" cy="162530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C5FF98DD-E0C9-46F0-8AB9-4B6A42F5351A}"/>
              </a:ext>
            </a:extLst>
          </p:cNvPr>
          <p:cNvSpPr txBox="1"/>
          <p:nvPr userDrawn="1"/>
        </p:nvSpPr>
        <p:spPr>
          <a:xfrm>
            <a:off x="4031190" y="12990322"/>
            <a:ext cx="9311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Liên hệ page: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hlinkClick r:id="rId14"/>
              </a:rPr>
              <a:t>https://www.facebook.com/teamKTUTS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Đây là sản phẩm của nhóm KTUTS. Mọi chi tiết vui lòng liên hệ page hoặc SĐT: 0922 645 654</a:t>
            </a:r>
          </a:p>
        </p:txBody>
      </p:sp>
      <p:pic>
        <p:nvPicPr>
          <p:cNvPr id="20" name="Picture 19" descr="A picture containing diagram&#10;&#10;Description automatically generated">
            <a:extLst>
              <a:ext uri="{FF2B5EF4-FFF2-40B4-BE49-F238E27FC236}">
                <a16:creationId xmlns:a16="http://schemas.microsoft.com/office/drawing/2014/main" id="{B8BA6112-C7F3-43C9-8DD5-6905C5A12C51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8400" y="20383500"/>
            <a:ext cx="1881378" cy="162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063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4" r:id="rId3"/>
    <p:sldLayoutId id="2147483673" r:id="rId4"/>
    <p:sldLayoutId id="2147483674" r:id="rId5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3.emf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12.emf"/><Relationship Id="rId2" Type="http://schemas.openxmlformats.org/officeDocument/2006/relationships/image" Target="../media/image1.png"/><Relationship Id="rId16" Type="http://schemas.openxmlformats.org/officeDocument/2006/relationships/image" Target="../media/image16.em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png"/><Relationship Id="rId11" Type="http://schemas.openxmlformats.org/officeDocument/2006/relationships/image" Target="../media/image11.png"/><Relationship Id="rId5" Type="http://schemas.openxmlformats.org/officeDocument/2006/relationships/image" Target="../media/image9.png"/><Relationship Id="rId15" Type="http://schemas.openxmlformats.org/officeDocument/2006/relationships/image" Target="../media/image15.emf"/><Relationship Id="rId10" Type="http://schemas.openxmlformats.org/officeDocument/2006/relationships/image" Target="../media/image10.png"/><Relationship Id="rId4" Type="http://schemas.openxmlformats.org/officeDocument/2006/relationships/image" Target="../media/image8.png"/><Relationship Id="rId9" Type="http://schemas.openxmlformats.org/officeDocument/2006/relationships/image" Target="../media/image6.png"/><Relationship Id="rId14" Type="http://schemas.openxmlformats.org/officeDocument/2006/relationships/image" Target="../media/image14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7.png"/><Relationship Id="rId5" Type="http://schemas.openxmlformats.org/officeDocument/2006/relationships/image" Target="../media/image10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10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11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3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3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4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1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11" Type="http://schemas.openxmlformats.org/officeDocument/2006/relationships/image" Target="../media/image6.png"/><Relationship Id="rId5" Type="http://schemas.openxmlformats.org/officeDocument/2006/relationships/image" Target="../media/image20.png"/><Relationship Id="rId10" Type="http://schemas.openxmlformats.org/officeDocument/2006/relationships/image" Target="../media/image5.png"/><Relationship Id="rId4" Type="http://schemas.openxmlformats.org/officeDocument/2006/relationships/image" Target="../media/image19.png"/><Relationship Id="rId9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3.emf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12.emf"/><Relationship Id="rId2" Type="http://schemas.openxmlformats.org/officeDocument/2006/relationships/image" Target="../media/image1.png"/><Relationship Id="rId16" Type="http://schemas.openxmlformats.org/officeDocument/2006/relationships/image" Target="../media/image16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11.png"/><Relationship Id="rId5" Type="http://schemas.openxmlformats.org/officeDocument/2006/relationships/image" Target="../media/image9.png"/><Relationship Id="rId15" Type="http://schemas.openxmlformats.org/officeDocument/2006/relationships/image" Target="../media/image15.emf"/><Relationship Id="rId10" Type="http://schemas.openxmlformats.org/officeDocument/2006/relationships/image" Target="../media/image10.png"/><Relationship Id="rId4" Type="http://schemas.openxmlformats.org/officeDocument/2006/relationships/image" Target="../media/image8.png"/><Relationship Id="rId9" Type="http://schemas.openxmlformats.org/officeDocument/2006/relationships/image" Target="../media/image6.png"/><Relationship Id="rId14" Type="http://schemas.openxmlformats.org/officeDocument/2006/relationships/image" Target="../media/image14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hdphoto" Target="../media/hdphoto1.wdp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0.png"/><Relationship Id="rId5" Type="http://schemas.openxmlformats.org/officeDocument/2006/relationships/image" Target="../media/image8.png"/><Relationship Id="rId10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1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11" Type="http://schemas.openxmlformats.org/officeDocument/2006/relationships/image" Target="../media/image6.png"/><Relationship Id="rId5" Type="http://schemas.openxmlformats.org/officeDocument/2006/relationships/image" Target="../media/image20.png"/><Relationship Id="rId10" Type="http://schemas.openxmlformats.org/officeDocument/2006/relationships/image" Target="../media/image5.png"/><Relationship Id="rId4" Type="http://schemas.openxmlformats.org/officeDocument/2006/relationships/image" Target="../media/image19.png"/><Relationship Id="rId9" Type="http://schemas.openxmlformats.org/officeDocument/2006/relationships/image" Target="../media/image23.png"/><Relationship Id="rId1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microsoft.com/office/2007/relationships/hdphoto" Target="../media/hdphoto3.wdp"/><Relationship Id="rId5" Type="http://schemas.openxmlformats.org/officeDocument/2006/relationships/image" Target="../media/image26.pn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audio" Target="../media/audio1.wav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11" Type="http://schemas.openxmlformats.org/officeDocument/2006/relationships/image" Target="../media/image35.png"/><Relationship Id="rId5" Type="http://schemas.openxmlformats.org/officeDocument/2006/relationships/image" Target="../media/image30.png"/><Relationship Id="rId10" Type="http://schemas.openxmlformats.org/officeDocument/2006/relationships/image" Target="../media/image34.png"/><Relationship Id="rId4" Type="http://schemas.openxmlformats.org/officeDocument/2006/relationships/image" Target="../media/image29.png"/><Relationship Id="rId9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audio" Target="../media/audio1.wav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36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BC0C0F4-E64D-4CCF-801B-B793B72E17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4">
            <a:extLst>
              <a:ext uri="{FF2B5EF4-FFF2-40B4-BE49-F238E27FC236}">
                <a16:creationId xmlns:a16="http://schemas.microsoft.com/office/drawing/2014/main" id="{7AE06645-3E10-4E50-AECC-EE514D7835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000"/>
            <a:ext cx="12192000" cy="3810000"/>
          </a:xfrm>
          <a:prstGeom prst="rect">
            <a:avLst/>
          </a:prstGeom>
        </p:spPr>
      </p:pic>
      <p:sp>
        <p:nvSpPr>
          <p:cNvPr id="4" name="矩形 9">
            <a:extLst>
              <a:ext uri="{FF2B5EF4-FFF2-40B4-BE49-F238E27FC236}">
                <a16:creationId xmlns:a16="http://schemas.microsoft.com/office/drawing/2014/main" id="{E5FE2F50-0DBB-43C1-BBF8-CB88CE83DCFD}"/>
              </a:ext>
            </a:extLst>
          </p:cNvPr>
          <p:cNvSpPr/>
          <p:nvPr/>
        </p:nvSpPr>
        <p:spPr>
          <a:xfrm>
            <a:off x="0" y="0"/>
            <a:ext cx="12192000" cy="3037059"/>
          </a:xfrm>
          <a:prstGeom prst="rect">
            <a:avLst/>
          </a:prstGeom>
          <a:solidFill>
            <a:srgbClr val="C0FA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12">
            <a:extLst>
              <a:ext uri="{FF2B5EF4-FFF2-40B4-BE49-F238E27FC236}">
                <a16:creationId xmlns:a16="http://schemas.microsoft.com/office/drawing/2014/main" id="{BD1C6D5F-E726-457E-AC78-38C49AEDCC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7382" y="3259700"/>
            <a:ext cx="5594617" cy="3598300"/>
          </a:xfrm>
          <a:prstGeom prst="rect">
            <a:avLst/>
          </a:prstGeom>
        </p:spPr>
      </p:pic>
      <p:pic>
        <p:nvPicPr>
          <p:cNvPr id="6" name="图片 16">
            <a:extLst>
              <a:ext uri="{FF2B5EF4-FFF2-40B4-BE49-F238E27FC236}">
                <a16:creationId xmlns:a16="http://schemas.microsoft.com/office/drawing/2014/main" id="{6E28E86C-08FB-44FA-BAE1-504FCECF0D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54" y="4089401"/>
            <a:ext cx="3435240" cy="2763128"/>
          </a:xfrm>
          <a:prstGeom prst="rect">
            <a:avLst/>
          </a:prstGeom>
        </p:spPr>
      </p:pic>
      <p:grpSp>
        <p:nvGrpSpPr>
          <p:cNvPr id="7" name="组合 10">
            <a:extLst>
              <a:ext uri="{FF2B5EF4-FFF2-40B4-BE49-F238E27FC236}">
                <a16:creationId xmlns:a16="http://schemas.microsoft.com/office/drawing/2014/main" id="{AE1989F6-6028-4EA1-A3CC-69EA10FA4218}"/>
              </a:ext>
            </a:extLst>
          </p:cNvPr>
          <p:cNvGrpSpPr/>
          <p:nvPr/>
        </p:nvGrpSpPr>
        <p:grpSpPr>
          <a:xfrm>
            <a:off x="-2" y="5735300"/>
            <a:ext cx="12192001" cy="1129929"/>
            <a:chOff x="0" y="5861050"/>
            <a:chExt cx="12192000" cy="996950"/>
          </a:xfrm>
        </p:grpSpPr>
        <p:pic>
          <p:nvPicPr>
            <p:cNvPr id="8" name="图片 8">
              <a:extLst>
                <a:ext uri="{FF2B5EF4-FFF2-40B4-BE49-F238E27FC236}">
                  <a16:creationId xmlns:a16="http://schemas.microsoft.com/office/drawing/2014/main" id="{3AD5C6BD-CAF5-4F2A-A0CD-EB13BA8E71A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861050"/>
              <a:ext cx="12192000" cy="996950"/>
            </a:xfrm>
            <a:prstGeom prst="rect">
              <a:avLst/>
            </a:prstGeom>
          </p:spPr>
        </p:pic>
        <p:pic>
          <p:nvPicPr>
            <p:cNvPr id="9" name="图片 6">
              <a:extLst>
                <a:ext uri="{FF2B5EF4-FFF2-40B4-BE49-F238E27FC236}">
                  <a16:creationId xmlns:a16="http://schemas.microsoft.com/office/drawing/2014/main" id="{6BB8A51D-2C17-4A80-AD30-1945103CB04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861050"/>
              <a:ext cx="12192000" cy="996950"/>
            </a:xfrm>
            <a:prstGeom prst="rect">
              <a:avLst/>
            </a:prstGeom>
          </p:spPr>
        </p:pic>
      </p:grpSp>
      <p:pic>
        <p:nvPicPr>
          <p:cNvPr id="10" name="图片 18">
            <a:extLst>
              <a:ext uri="{FF2B5EF4-FFF2-40B4-BE49-F238E27FC236}">
                <a16:creationId xmlns:a16="http://schemas.microsoft.com/office/drawing/2014/main" id="{8639F3FA-DB24-43C9-9240-1A61F491E8C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9508" y="242139"/>
            <a:ext cx="2648131" cy="1405433"/>
          </a:xfrm>
          <a:prstGeom prst="rect">
            <a:avLst/>
          </a:prstGeom>
        </p:spPr>
      </p:pic>
      <p:pic>
        <p:nvPicPr>
          <p:cNvPr id="11" name="图片 20">
            <a:extLst>
              <a:ext uri="{FF2B5EF4-FFF2-40B4-BE49-F238E27FC236}">
                <a16:creationId xmlns:a16="http://schemas.microsoft.com/office/drawing/2014/main" id="{9A9F1FA0-5086-45A9-891D-AD6AAF3FEA9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932944"/>
            <a:ext cx="1978818" cy="1090797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-60325" y="122396"/>
            <a:ext cx="4234618" cy="1291372"/>
            <a:chOff x="3039713" y="831571"/>
            <a:chExt cx="4234618" cy="1291372"/>
          </a:xfrm>
        </p:grpSpPr>
        <p:pic>
          <p:nvPicPr>
            <p:cNvPr id="13" name="图片 22">
              <a:extLst>
                <a:ext uri="{FF2B5EF4-FFF2-40B4-BE49-F238E27FC236}">
                  <a16:creationId xmlns:a16="http://schemas.microsoft.com/office/drawing/2014/main" id="{E95C5072-1915-43B8-BB75-D662319E73E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2174">
              <a:off x="3039713" y="831571"/>
              <a:ext cx="3269574" cy="1224667"/>
            </a:xfrm>
            <a:prstGeom prst="rect">
              <a:avLst/>
            </a:prstGeom>
          </p:spPr>
        </p:pic>
        <p:sp>
          <p:nvSpPr>
            <p:cNvPr id="14" name="文本框 29">
              <a:extLst>
                <a:ext uri="{FF2B5EF4-FFF2-40B4-BE49-F238E27FC236}">
                  <a16:creationId xmlns:a16="http://schemas.microsoft.com/office/drawing/2014/main" id="{8F9B674B-0655-4052-8FB7-B9AA0DC6FBDD}"/>
                </a:ext>
              </a:extLst>
            </p:cNvPr>
            <p:cNvSpPr txBox="1"/>
            <p:nvPr/>
          </p:nvSpPr>
          <p:spPr>
            <a:xfrm rot="20977523">
              <a:off x="6174350" y="1538168"/>
              <a:ext cx="109998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 err="1">
                  <a:solidFill>
                    <a:srgbClr val="566643"/>
                  </a:solidFill>
                  <a:latin typeface="Embassy BT" panose="03030602040507090C03" pitchFamily="66" charset="0"/>
                </a:rPr>
                <a:t>Ktuts</a:t>
              </a:r>
              <a:endParaRPr lang="zh-CN" altLang="en-US" sz="3200" dirty="0">
                <a:solidFill>
                  <a:srgbClr val="566643"/>
                </a:solidFill>
                <a:latin typeface="Embassy BT" panose="03030602040507090C03" pitchFamily="66" charset="0"/>
              </a:endParaRPr>
            </a:p>
          </p:txBody>
        </p:sp>
      </p:grpSp>
      <p:sp>
        <p:nvSpPr>
          <p:cNvPr id="17" name="文本框 24">
            <a:extLst>
              <a:ext uri="{FF2B5EF4-FFF2-40B4-BE49-F238E27FC236}">
                <a16:creationId xmlns:a16="http://schemas.microsoft.com/office/drawing/2014/main" id="{6254EB0B-663E-4708-B25A-D889504CCB18}"/>
              </a:ext>
            </a:extLst>
          </p:cNvPr>
          <p:cNvSpPr txBox="1"/>
          <p:nvPr/>
        </p:nvSpPr>
        <p:spPr>
          <a:xfrm>
            <a:off x="2431884" y="2126542"/>
            <a:ext cx="681762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0" dirty="0">
                <a:solidFill>
                  <a:schemeClr val="accent1">
                    <a:lumMod val="50000"/>
                  </a:schemeClr>
                </a:solidFill>
                <a:latin typeface="UTM Showcard" panose="02040603050506020204" pitchFamily="18" charset="0"/>
                <a:ea typeface="字魂6号-日记插画体" panose="00000500000000000000" pitchFamily="2" charset="-122"/>
              </a:rPr>
              <a:t>MÔN TOÁN</a:t>
            </a:r>
            <a:endParaRPr lang="zh-CN" altLang="en-US" sz="10000" dirty="0">
              <a:solidFill>
                <a:schemeClr val="accent1">
                  <a:lumMod val="50000"/>
                </a:schemeClr>
              </a:solidFill>
              <a:latin typeface="UTM Showcard" panose="02040603050506020204" pitchFamily="18" charset="0"/>
              <a:ea typeface="字魂6号-日记插画体" panose="00000500000000000000" pitchFamily="2" charset="-122"/>
            </a:endParaRPr>
          </a:p>
        </p:txBody>
      </p:sp>
      <p:sp>
        <p:nvSpPr>
          <p:cNvPr id="18" name="文本框 24">
            <a:extLst>
              <a:ext uri="{FF2B5EF4-FFF2-40B4-BE49-F238E27FC236}">
                <a16:creationId xmlns:a16="http://schemas.microsoft.com/office/drawing/2014/main" id="{85ACD6F9-4207-428A-98AF-4CE273D35887}"/>
              </a:ext>
            </a:extLst>
          </p:cNvPr>
          <p:cNvSpPr txBox="1"/>
          <p:nvPr/>
        </p:nvSpPr>
        <p:spPr>
          <a:xfrm>
            <a:off x="2492209" y="2146621"/>
            <a:ext cx="675729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0" dirty="0">
                <a:solidFill>
                  <a:srgbClr val="FFFF00"/>
                </a:solidFill>
                <a:latin typeface="UTM Showcard" panose="02040603050506020204" pitchFamily="18" charset="0"/>
                <a:ea typeface="字魂6号-日记插画体" panose="00000500000000000000" pitchFamily="2" charset="-122"/>
              </a:rPr>
              <a:t>MÔN TOÁN</a:t>
            </a:r>
            <a:endParaRPr lang="zh-CN" altLang="en-US" sz="10000" dirty="0">
              <a:solidFill>
                <a:srgbClr val="FFFF00"/>
              </a:solidFill>
              <a:latin typeface="UTM Showcard" panose="02040603050506020204" pitchFamily="18" charset="0"/>
              <a:ea typeface="字魂6号-日记插画体" panose="00000500000000000000" pitchFamily="2" charset="-122"/>
            </a:endParaRPr>
          </a:p>
        </p:txBody>
      </p:sp>
      <p:pic>
        <p:nvPicPr>
          <p:cNvPr id="19" name="Picture 6" descr="E:\我图PPT\00001PNG素材\儿童卡通\dfa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4988" y="129754"/>
            <a:ext cx="2805936" cy="2286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图片 1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87590" y="3048367"/>
            <a:ext cx="1186215" cy="1004794"/>
          </a:xfrm>
          <a:prstGeom prst="rect">
            <a:avLst/>
          </a:prstGeom>
        </p:spPr>
      </p:pic>
      <p:pic>
        <p:nvPicPr>
          <p:cNvPr id="21" name="图片 1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012930" y="3535543"/>
            <a:ext cx="2514599" cy="1487804"/>
          </a:xfrm>
          <a:prstGeom prst="rect">
            <a:avLst/>
          </a:prstGeom>
        </p:spPr>
      </p:pic>
      <p:pic>
        <p:nvPicPr>
          <p:cNvPr id="22" name="图片 1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931585" y="129754"/>
            <a:ext cx="1650198" cy="936252"/>
          </a:xfrm>
          <a:prstGeom prst="rect">
            <a:avLst/>
          </a:prstGeom>
        </p:spPr>
      </p:pic>
      <p:pic>
        <p:nvPicPr>
          <p:cNvPr id="24" name="图片 1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89123" y="3850939"/>
            <a:ext cx="3272638" cy="1958217"/>
          </a:xfrm>
          <a:prstGeom prst="rect">
            <a:avLst/>
          </a:prstGeom>
        </p:spPr>
      </p:pic>
      <p:pic>
        <p:nvPicPr>
          <p:cNvPr id="25" name="图片 19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876479" y="1214886"/>
            <a:ext cx="1916856" cy="1208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943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0.0108 0.09213 L 0.0108 0.09236 C 0.08671 0.07824 0.11171 0.06597 0.18554 0.08079 C 0.19179 0.08194 0.197 0.0912 0.20286 0.09491 C 0.21432 0.10162 0.22591 0.10602 0.23776 0.1118 C 0.24596 0.12014 0.25429 0.12708 0.26158 0.13727 C 0.27369 0.15416 0.28086 0.17801 0.28711 0.20208 C 0.28997 0.21412 0.29257 0.22639 0.29492 0.23866 C 0.29661 0.24699 0.29713 0.25579 0.29817 0.26412 C 0.29713 0.31041 0.29752 0.35671 0.29492 0.40231 C 0.29453 0.4125 0.29101 0.42106 0.2888 0.43079 C 0.28476 0.44583 0.28007 0.45949 0.27421 0.47291 C 0.27109 0.48079 0.26705 0.48819 0.26315 0.4956 C 0.25755 0.50602 0.25182 0.5169 0.24596 0.52639 C 0.24244 0.53194 0.23867 0.53634 0.23463 0.54051 C 0.21132 0.56597 0.21132 0.56551 0.18724 0.58009 C 0.15911 0.59676 0.14622 0.60116 0.11106 0.60532 C 0.07487 0.60972 0.03893 0.60903 0.00299 0.61134 C -0.01394 0.60903 -0.03099 0.6081 -0.04766 0.60532 C -0.05339 0.6044 -0.05951 0.60347 -0.06498 0.59977 C -0.07331 0.59398 -0.08086 0.58449 -0.08881 0.57731 C -0.09766 0.56921 -0.10704 0.56319 -0.11576 0.55486 C -0.12878 0.54236 -0.14089 0.52754 -0.15391 0.51528 C -0.16185 0.50764 -0.17006 0.50116 -0.17774 0.49282 C -0.18607 0.48356 -0.17943 0.48403 -0.18412 0.48403 L -0.18412 0.48449 " pathEditMode="relative" rAng="0" ptsTypes="AAAAAAAAAAAAAAAAAAAAAAAAAA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22" y="25046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7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7" grpId="0"/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486" y="800295"/>
            <a:ext cx="11405713" cy="5919615"/>
          </a:xfrm>
          <a:prstGeom prst="rect">
            <a:avLst/>
          </a:prstGeom>
        </p:spPr>
      </p:pic>
      <p:pic>
        <p:nvPicPr>
          <p:cNvPr id="11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99101" y="974557"/>
            <a:ext cx="10631688" cy="5585882"/>
          </a:xfrm>
          <a:prstGeom prst="rect">
            <a:avLst/>
          </a:prstGeom>
        </p:spPr>
      </p:pic>
      <p:pic>
        <p:nvPicPr>
          <p:cNvPr id="13" name="图片 22">
            <a:extLst>
              <a:ext uri="{FF2B5EF4-FFF2-40B4-BE49-F238E27FC236}">
                <a16:creationId xmlns:a16="http://schemas.microsoft.com/office/drawing/2014/main" id="{E95C5072-1915-43B8-BB75-D662319E73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174">
            <a:off x="366182" y="-29885"/>
            <a:ext cx="3269574" cy="1224667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150816" y="2595065"/>
            <a:ext cx="4213125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5000" b="1" dirty="0">
                <a:solidFill>
                  <a:srgbClr val="1E675C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80120  245</a:t>
            </a:r>
            <a:endParaRPr lang="zh-CN" altLang="en-US" sz="5000" b="1" dirty="0">
              <a:solidFill>
                <a:srgbClr val="1E675C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3635510" y="2442263"/>
            <a:ext cx="1354299" cy="1953170"/>
            <a:chOff x="4962493" y="2318418"/>
            <a:chExt cx="1354299" cy="1953170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4962493" y="2318418"/>
              <a:ext cx="12463" cy="1953170"/>
            </a:xfrm>
            <a:prstGeom prst="line">
              <a:avLst/>
            </a:prstGeom>
            <a:ln w="476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V="1">
              <a:off x="4978951" y="3332994"/>
              <a:ext cx="1337841" cy="1089"/>
            </a:xfrm>
            <a:prstGeom prst="line">
              <a:avLst/>
            </a:prstGeom>
            <a:ln w="476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文本框 8">
            <a:extLst>
              <a:ext uri="{FF2B5EF4-FFF2-40B4-BE49-F238E27FC236}">
                <a16:creationId xmlns:a16="http://schemas.microsoft.com/office/drawing/2014/main" id="{A57D9D2A-C0CE-4A44-A874-C5AA1093F80A}"/>
              </a:ext>
            </a:extLst>
          </p:cNvPr>
          <p:cNvSpPr txBox="1"/>
          <p:nvPr/>
        </p:nvSpPr>
        <p:spPr>
          <a:xfrm>
            <a:off x="1294929" y="1200628"/>
            <a:ext cx="4374917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4800" b="1" dirty="0">
                <a:solidFill>
                  <a:srgbClr val="E43C5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80120 : 245 =?</a:t>
            </a:r>
          </a:p>
        </p:txBody>
      </p:sp>
      <p:sp>
        <p:nvSpPr>
          <p:cNvPr id="21" name="文本框 8">
            <a:extLst>
              <a:ext uri="{FF2B5EF4-FFF2-40B4-BE49-F238E27FC236}">
                <a16:creationId xmlns:a16="http://schemas.microsoft.com/office/drawing/2014/main" id="{A57D9D2A-C0CE-4A44-A874-C5AA1093F80A}"/>
              </a:ext>
            </a:extLst>
          </p:cNvPr>
          <p:cNvSpPr txBox="1"/>
          <p:nvPr/>
        </p:nvSpPr>
        <p:spPr>
          <a:xfrm>
            <a:off x="6113498" y="1600960"/>
            <a:ext cx="5104282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1720 chia 245 </a:t>
            </a:r>
            <a:r>
              <a:rPr lang="en-US" altLang="zh-CN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được</a:t>
            </a:r>
            <a:r>
              <a:rPr lang="en-US" altLang="zh-CN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7, </a:t>
            </a:r>
            <a:r>
              <a:rPr lang="en-US" altLang="zh-CN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viết</a:t>
            </a:r>
            <a:r>
              <a:rPr lang="en-US" altLang="zh-CN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7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352586" y="3364192"/>
            <a:ext cx="186265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5000" b="1" dirty="0">
                <a:solidFill>
                  <a:srgbClr val="1E675C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0662</a:t>
            </a:r>
            <a:endParaRPr lang="zh-CN" altLang="en-US" sz="5000" b="1" dirty="0">
              <a:solidFill>
                <a:srgbClr val="1E675C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737637" y="3336610"/>
            <a:ext cx="944490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5000" b="1" dirty="0">
                <a:solidFill>
                  <a:srgbClr val="1E675C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32</a:t>
            </a:r>
            <a:endParaRPr lang="zh-CN" altLang="en-US" sz="5000" b="1" dirty="0">
              <a:solidFill>
                <a:srgbClr val="1E675C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26" name="文本框 8">
            <a:extLst>
              <a:ext uri="{FF2B5EF4-FFF2-40B4-BE49-F238E27FC236}">
                <a16:creationId xmlns:a16="http://schemas.microsoft.com/office/drawing/2014/main" id="{A57D9D2A-C0CE-4A44-A874-C5AA1093F80A}"/>
              </a:ext>
            </a:extLst>
          </p:cNvPr>
          <p:cNvSpPr txBox="1"/>
          <p:nvPr/>
        </p:nvSpPr>
        <p:spPr>
          <a:xfrm>
            <a:off x="5928381" y="2132816"/>
            <a:ext cx="5654741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7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nhân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5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được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35, </a:t>
            </a:r>
          </a:p>
          <a:p>
            <a:pPr algn="ctr"/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40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trừ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45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bằng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5,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viết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5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nhớ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4</a:t>
            </a:r>
          </a:p>
        </p:txBody>
      </p:sp>
      <p:sp>
        <p:nvSpPr>
          <p:cNvPr id="27" name="文本框 8">
            <a:extLst>
              <a:ext uri="{FF2B5EF4-FFF2-40B4-BE49-F238E27FC236}">
                <a16:creationId xmlns:a16="http://schemas.microsoft.com/office/drawing/2014/main" id="{A57D9D2A-C0CE-4A44-A874-C5AA1093F80A}"/>
              </a:ext>
            </a:extLst>
          </p:cNvPr>
          <p:cNvSpPr txBox="1"/>
          <p:nvPr/>
        </p:nvSpPr>
        <p:spPr>
          <a:xfrm>
            <a:off x="5885989" y="3281474"/>
            <a:ext cx="5654741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7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nhân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4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được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28, </a:t>
            </a:r>
          </a:p>
          <a:p>
            <a:pPr algn="ctr"/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thêm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4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bằng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32 ; 32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trừ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32 </a:t>
            </a:r>
          </a:p>
          <a:p>
            <a:pPr algn="ctr"/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bằng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0,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viết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0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nhớ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3</a:t>
            </a:r>
          </a:p>
        </p:txBody>
      </p:sp>
      <p:sp>
        <p:nvSpPr>
          <p:cNvPr id="28" name="文本框 8">
            <a:extLst>
              <a:ext uri="{FF2B5EF4-FFF2-40B4-BE49-F238E27FC236}">
                <a16:creationId xmlns:a16="http://schemas.microsoft.com/office/drawing/2014/main" id="{A57D9D2A-C0CE-4A44-A874-C5AA1093F80A}"/>
              </a:ext>
            </a:extLst>
          </p:cNvPr>
          <p:cNvSpPr txBox="1"/>
          <p:nvPr/>
        </p:nvSpPr>
        <p:spPr>
          <a:xfrm>
            <a:off x="6209962" y="4922575"/>
            <a:ext cx="5641258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7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nhân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2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được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14,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thêm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3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bằng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17 ; 17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trừ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17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bằng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0,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viết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0</a:t>
            </a:r>
          </a:p>
        </p:txBody>
      </p:sp>
      <p:sp>
        <p:nvSpPr>
          <p:cNvPr id="29" name="文本框 8">
            <a:extLst>
              <a:ext uri="{FF2B5EF4-FFF2-40B4-BE49-F238E27FC236}">
                <a16:creationId xmlns:a16="http://schemas.microsoft.com/office/drawing/2014/main" id="{A57D9D2A-C0CE-4A44-A874-C5AA1093F80A}"/>
              </a:ext>
            </a:extLst>
          </p:cNvPr>
          <p:cNvSpPr txBox="1"/>
          <p:nvPr/>
        </p:nvSpPr>
        <p:spPr>
          <a:xfrm>
            <a:off x="7000802" y="1016185"/>
            <a:ext cx="3235181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* </a:t>
            </a:r>
            <a:r>
              <a:rPr lang="en-US" altLang="zh-CN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Hạ</a:t>
            </a:r>
            <a:r>
              <a:rPr lang="en-US" altLang="zh-CN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0 </a:t>
            </a:r>
            <a:r>
              <a:rPr lang="en-US" altLang="zh-CN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được</a:t>
            </a:r>
            <a:r>
              <a:rPr lang="en-US" altLang="zh-CN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1720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764577" y="4093348"/>
            <a:ext cx="1917075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5000" b="1" dirty="0">
                <a:solidFill>
                  <a:srgbClr val="1E675C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172</a:t>
            </a:r>
            <a:r>
              <a:rPr lang="en-US" altLang="zh-CN" sz="5000" b="1" dirty="0">
                <a:solidFill>
                  <a:srgbClr val="FF000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0</a:t>
            </a:r>
            <a:endParaRPr lang="zh-CN" altLang="en-US" sz="5000" b="1" dirty="0">
              <a:solidFill>
                <a:srgbClr val="FF0000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591032" y="3345205"/>
            <a:ext cx="564578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5000" b="1" dirty="0">
                <a:solidFill>
                  <a:srgbClr val="1E675C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7</a:t>
            </a:r>
            <a:endParaRPr lang="zh-CN" altLang="en-US" sz="5000" b="1" dirty="0">
              <a:solidFill>
                <a:srgbClr val="1E675C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1965" y="-34778"/>
            <a:ext cx="2352104" cy="1844409"/>
          </a:xfrm>
          <a:prstGeom prst="rect">
            <a:avLst/>
          </a:prstGeom>
        </p:spPr>
      </p:pic>
      <p:sp>
        <p:nvSpPr>
          <p:cNvPr id="37" name="Rectangle 36"/>
          <p:cNvSpPr/>
          <p:nvPr/>
        </p:nvSpPr>
        <p:spPr>
          <a:xfrm>
            <a:off x="2616112" y="4730087"/>
            <a:ext cx="57506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5000" b="1" dirty="0">
                <a:solidFill>
                  <a:srgbClr val="1E675C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0</a:t>
            </a:r>
            <a:endParaRPr lang="zh-CN" altLang="en-US" sz="5000" b="1" dirty="0">
              <a:solidFill>
                <a:srgbClr val="FF0000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200640" y="4734590"/>
            <a:ext cx="57506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5000" b="1" dirty="0">
                <a:solidFill>
                  <a:srgbClr val="1E675C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0</a:t>
            </a:r>
            <a:endParaRPr lang="zh-CN" altLang="en-US" sz="5000" b="1" dirty="0">
              <a:solidFill>
                <a:srgbClr val="FF0000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016568" y="4719727"/>
            <a:ext cx="57506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5000" b="1" dirty="0">
                <a:solidFill>
                  <a:srgbClr val="1E675C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5</a:t>
            </a:r>
            <a:endParaRPr lang="zh-CN" altLang="en-US" sz="5000" b="1" dirty="0">
              <a:solidFill>
                <a:srgbClr val="FF0000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8280" y="5935268"/>
            <a:ext cx="1431278" cy="120994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16047">
            <a:off x="162559" y="5270634"/>
            <a:ext cx="1623851" cy="1623851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70" y="1077761"/>
            <a:ext cx="4983536" cy="1291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330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6" grpId="0"/>
      <p:bldP spid="27" grpId="0"/>
      <p:bldP spid="28" grpId="0"/>
      <p:bldP spid="36" grpId="0"/>
      <p:bldP spid="37" grpId="0"/>
      <p:bldP spid="38" grpId="0"/>
      <p:bldP spid="3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70"/>
          <a:stretch>
            <a:fillRect/>
          </a:stretch>
        </p:blipFill>
        <p:spPr>
          <a:xfrm>
            <a:off x="503730" y="-123898"/>
            <a:ext cx="11501568" cy="6954316"/>
          </a:xfrm>
          <a:prstGeom prst="rect">
            <a:avLst/>
          </a:prstGeom>
        </p:spPr>
      </p:pic>
      <p:pic>
        <p:nvPicPr>
          <p:cNvPr id="3" name="图片 1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9675" y="717509"/>
            <a:ext cx="1907432" cy="2007493"/>
          </a:xfrm>
          <a:prstGeom prst="rect">
            <a:avLst/>
          </a:prstGeom>
        </p:spPr>
      </p:pic>
      <p:sp>
        <p:nvSpPr>
          <p:cNvPr id="4" name="文本框 8">
            <a:extLst>
              <a:ext uri="{FF2B5EF4-FFF2-40B4-BE49-F238E27FC236}">
                <a16:creationId xmlns:a16="http://schemas.microsoft.com/office/drawing/2014/main" id="{A57D9D2A-C0CE-4A44-A874-C5AA1093F80A}"/>
              </a:ext>
            </a:extLst>
          </p:cNvPr>
          <p:cNvSpPr txBox="1"/>
          <p:nvPr/>
        </p:nvSpPr>
        <p:spPr>
          <a:xfrm>
            <a:off x="2041670" y="1523416"/>
            <a:ext cx="6898042" cy="92333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5400" b="1" dirty="0" err="1">
                <a:solidFill>
                  <a:srgbClr val="E43C5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Bài</a:t>
            </a:r>
            <a:r>
              <a:rPr lang="en-US" altLang="zh-CN" sz="5400" b="1" dirty="0">
                <a:solidFill>
                  <a:srgbClr val="E43C5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 1: </a:t>
            </a:r>
            <a:r>
              <a:rPr lang="en-US" altLang="zh-CN" sz="5400" b="1" dirty="0" err="1">
                <a:solidFill>
                  <a:srgbClr val="E43C5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Đặt</a:t>
            </a:r>
            <a:r>
              <a:rPr lang="en-US" altLang="zh-CN" sz="5400" b="1" dirty="0">
                <a:solidFill>
                  <a:srgbClr val="E43C5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 </a:t>
            </a:r>
            <a:r>
              <a:rPr lang="en-US" altLang="zh-CN" sz="5400" b="1" dirty="0" err="1">
                <a:solidFill>
                  <a:srgbClr val="E43C5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tính</a:t>
            </a:r>
            <a:r>
              <a:rPr lang="en-US" altLang="zh-CN" sz="5400" b="1" dirty="0">
                <a:solidFill>
                  <a:srgbClr val="E43C5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 </a:t>
            </a:r>
            <a:r>
              <a:rPr lang="en-US" altLang="zh-CN" sz="5400" b="1" dirty="0" err="1">
                <a:solidFill>
                  <a:srgbClr val="E43C5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rồi</a:t>
            </a:r>
            <a:r>
              <a:rPr lang="en-US" altLang="zh-CN" sz="5400" b="1" dirty="0">
                <a:solidFill>
                  <a:srgbClr val="E43C5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 </a:t>
            </a:r>
            <a:r>
              <a:rPr lang="en-US" altLang="zh-CN" sz="5400" b="1" dirty="0" err="1">
                <a:solidFill>
                  <a:srgbClr val="E43C5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tính</a:t>
            </a:r>
            <a:endParaRPr lang="en-US" altLang="zh-CN" sz="5400" b="1" dirty="0">
              <a:solidFill>
                <a:srgbClr val="E43C50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5" name="文本框 8">
            <a:extLst>
              <a:ext uri="{FF2B5EF4-FFF2-40B4-BE49-F238E27FC236}">
                <a16:creationId xmlns:a16="http://schemas.microsoft.com/office/drawing/2014/main" id="{A57D9D2A-C0CE-4A44-A874-C5AA1093F80A}"/>
              </a:ext>
            </a:extLst>
          </p:cNvPr>
          <p:cNvSpPr txBox="1"/>
          <p:nvPr/>
        </p:nvSpPr>
        <p:spPr>
          <a:xfrm>
            <a:off x="3381541" y="2446746"/>
            <a:ext cx="5062604" cy="92333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5400" b="1" dirty="0">
                <a:solidFill>
                  <a:schemeClr val="accent6">
                    <a:lumMod val="50000"/>
                  </a:schemeClr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62 321 : 307 =?</a:t>
            </a:r>
          </a:p>
        </p:txBody>
      </p:sp>
      <p:sp>
        <p:nvSpPr>
          <p:cNvPr id="6" name="文本框 8">
            <a:extLst>
              <a:ext uri="{FF2B5EF4-FFF2-40B4-BE49-F238E27FC236}">
                <a16:creationId xmlns:a16="http://schemas.microsoft.com/office/drawing/2014/main" id="{A57D9D2A-C0CE-4A44-A874-C5AA1093F80A}"/>
              </a:ext>
            </a:extLst>
          </p:cNvPr>
          <p:cNvSpPr txBox="1"/>
          <p:nvPr/>
        </p:nvSpPr>
        <p:spPr>
          <a:xfrm>
            <a:off x="3381541" y="3353260"/>
            <a:ext cx="5062604" cy="92333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5400" b="1" dirty="0">
                <a:solidFill>
                  <a:schemeClr val="accent6">
                    <a:lumMod val="50000"/>
                  </a:schemeClr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81 350 : 187 =?</a:t>
            </a:r>
          </a:p>
        </p:txBody>
      </p:sp>
      <p:pic>
        <p:nvPicPr>
          <p:cNvPr id="7" name="Picture 4" descr="E:\0000000我图PPT\00001PNG素材\儿童卡通\htytj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0456" y="2908411"/>
            <a:ext cx="4804555" cy="4360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E:\我图PPT\00001PNG素材\儿童卡通\dfa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676" y="4001727"/>
            <a:ext cx="3626193" cy="295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图片 18">
            <a:extLst>
              <a:ext uri="{FF2B5EF4-FFF2-40B4-BE49-F238E27FC236}">
                <a16:creationId xmlns:a16="http://schemas.microsoft.com/office/drawing/2014/main" id="{8639F3FA-DB24-43C9-9240-1A61F491E8C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3162" y="346920"/>
            <a:ext cx="2648131" cy="1405433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5731659" y="387492"/>
            <a:ext cx="3702441" cy="1224667"/>
            <a:chOff x="3039713" y="831571"/>
            <a:chExt cx="3702441" cy="1224667"/>
          </a:xfrm>
        </p:grpSpPr>
        <p:pic>
          <p:nvPicPr>
            <p:cNvPr id="11" name="图片 22">
              <a:extLst>
                <a:ext uri="{FF2B5EF4-FFF2-40B4-BE49-F238E27FC236}">
                  <a16:creationId xmlns:a16="http://schemas.microsoft.com/office/drawing/2014/main" id="{E95C5072-1915-43B8-BB75-D662319E73E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2174">
              <a:off x="3039713" y="831571"/>
              <a:ext cx="3269574" cy="1224667"/>
            </a:xfrm>
            <a:prstGeom prst="rect">
              <a:avLst/>
            </a:prstGeom>
          </p:spPr>
        </p:pic>
        <p:sp>
          <p:nvSpPr>
            <p:cNvPr id="12" name="文本框 29">
              <a:extLst>
                <a:ext uri="{FF2B5EF4-FFF2-40B4-BE49-F238E27FC236}">
                  <a16:creationId xmlns:a16="http://schemas.microsoft.com/office/drawing/2014/main" id="{8F9B674B-0655-4052-8FB7-B9AA0DC6FBDD}"/>
                </a:ext>
              </a:extLst>
            </p:cNvPr>
            <p:cNvSpPr txBox="1"/>
            <p:nvPr/>
          </p:nvSpPr>
          <p:spPr>
            <a:xfrm rot="20977523">
              <a:off x="5642173" y="1457578"/>
              <a:ext cx="109998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 err="1">
                  <a:solidFill>
                    <a:srgbClr val="566643"/>
                  </a:solidFill>
                  <a:latin typeface="Embassy BT" panose="03030602040507090C03" pitchFamily="66" charset="0"/>
                </a:rPr>
                <a:t>Ktuts</a:t>
              </a:r>
              <a:endParaRPr lang="zh-CN" altLang="en-US" sz="3200" dirty="0">
                <a:solidFill>
                  <a:srgbClr val="566643"/>
                </a:solidFill>
                <a:latin typeface="Embassy BT" panose="03030602040507090C03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54983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25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99354" y="400545"/>
            <a:ext cx="11667404" cy="6337139"/>
            <a:chOff x="242945" y="497713"/>
            <a:chExt cx="11667404" cy="3842794"/>
          </a:xfrm>
        </p:grpSpPr>
        <p:sp>
          <p:nvSpPr>
            <p:cNvPr id="9" name="Rectangle 8"/>
            <p:cNvSpPr/>
            <p:nvPr/>
          </p:nvSpPr>
          <p:spPr>
            <a:xfrm>
              <a:off x="242945" y="497713"/>
              <a:ext cx="11667404" cy="3842794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95345" y="609639"/>
              <a:ext cx="11318235" cy="3557247"/>
            </a:xfrm>
            <a:prstGeom prst="rect">
              <a:avLst/>
            </a:prstGeom>
            <a:noFill/>
            <a:ln w="38100">
              <a:solidFill>
                <a:srgbClr val="4B38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3833859" y="1852556"/>
            <a:ext cx="4213125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5000" b="1" dirty="0">
                <a:solidFill>
                  <a:srgbClr val="ED277C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62321  307</a:t>
            </a:r>
            <a:endParaRPr lang="zh-CN" altLang="en-US" sz="5000" b="1" dirty="0">
              <a:solidFill>
                <a:srgbClr val="ED277C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6318553" y="1699754"/>
            <a:ext cx="1354299" cy="1953170"/>
            <a:chOff x="4962493" y="2318418"/>
            <a:chExt cx="1354299" cy="1953170"/>
          </a:xfrm>
        </p:grpSpPr>
        <p:cxnSp>
          <p:nvCxnSpPr>
            <p:cNvPr id="15" name="Straight Connector 14"/>
            <p:cNvCxnSpPr/>
            <p:nvPr/>
          </p:nvCxnSpPr>
          <p:spPr>
            <a:xfrm flipH="1">
              <a:off x="4962493" y="2318418"/>
              <a:ext cx="12463" cy="1953170"/>
            </a:xfrm>
            <a:prstGeom prst="line">
              <a:avLst/>
            </a:prstGeom>
            <a:ln w="476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4978951" y="3332994"/>
              <a:ext cx="1337841" cy="1089"/>
            </a:xfrm>
            <a:prstGeom prst="line">
              <a:avLst/>
            </a:prstGeom>
            <a:ln w="476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文本框 8">
            <a:extLst>
              <a:ext uri="{FF2B5EF4-FFF2-40B4-BE49-F238E27FC236}">
                <a16:creationId xmlns:a16="http://schemas.microsoft.com/office/drawing/2014/main" id="{A57D9D2A-C0CE-4A44-A874-C5AA1093F80A}"/>
              </a:ext>
            </a:extLst>
          </p:cNvPr>
          <p:cNvSpPr txBox="1"/>
          <p:nvPr/>
        </p:nvSpPr>
        <p:spPr>
          <a:xfrm>
            <a:off x="3857921" y="757567"/>
            <a:ext cx="4374916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4800" b="1" dirty="0">
                <a:solidFill>
                  <a:srgbClr val="E43C5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62321 : 307 =?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85" y="88818"/>
            <a:ext cx="1774090" cy="149974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1182">
            <a:off x="-393577" y="5545422"/>
            <a:ext cx="2813204" cy="98253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1182">
            <a:off x="9841286" y="600679"/>
            <a:ext cx="2813204" cy="98253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5586" y="3770128"/>
            <a:ext cx="7219365" cy="4772270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4995825" y="2602141"/>
            <a:ext cx="45088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5000" b="1" dirty="0">
                <a:solidFill>
                  <a:srgbClr val="ED277C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9</a:t>
            </a:r>
            <a:endParaRPr lang="zh-CN" altLang="en-US" sz="5000" b="1" dirty="0">
              <a:solidFill>
                <a:srgbClr val="ED277C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367574" y="2595170"/>
            <a:ext cx="636357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5000" b="1" dirty="0">
                <a:solidFill>
                  <a:srgbClr val="ED277C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2</a:t>
            </a:r>
            <a:endParaRPr lang="zh-CN" altLang="en-US" sz="5000" b="1" dirty="0">
              <a:solidFill>
                <a:srgbClr val="ED277C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376441" y="2602141"/>
            <a:ext cx="45088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5000" b="1" dirty="0">
                <a:solidFill>
                  <a:srgbClr val="ED277C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2</a:t>
            </a:r>
            <a:endParaRPr lang="zh-CN" altLang="en-US" sz="5000" b="1" dirty="0">
              <a:solidFill>
                <a:srgbClr val="ED277C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821835" y="2595170"/>
            <a:ext cx="636357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5000" b="1" dirty="0">
                <a:solidFill>
                  <a:srgbClr val="ED277C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0</a:t>
            </a:r>
            <a:endParaRPr lang="zh-CN" altLang="en-US" sz="5000" b="1" dirty="0">
              <a:solidFill>
                <a:srgbClr val="ED277C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772965" y="2612990"/>
            <a:ext cx="45088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5000" b="1" dirty="0">
                <a:solidFill>
                  <a:srgbClr val="ED277C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1</a:t>
            </a:r>
            <a:endParaRPr lang="zh-CN" altLang="en-US" sz="5000" b="1" dirty="0">
              <a:solidFill>
                <a:srgbClr val="ED277C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274035" y="2592804"/>
            <a:ext cx="636357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5000" b="1" dirty="0">
                <a:solidFill>
                  <a:srgbClr val="ED277C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3</a:t>
            </a:r>
            <a:endParaRPr lang="zh-CN" altLang="en-US" sz="5000" b="1" dirty="0">
              <a:solidFill>
                <a:srgbClr val="ED277C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758212" y="3350090"/>
            <a:ext cx="150651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5000" b="1" dirty="0">
                <a:solidFill>
                  <a:srgbClr val="ED277C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000</a:t>
            </a:r>
            <a:endParaRPr lang="zh-CN" altLang="en-US" sz="5000" b="1" dirty="0">
              <a:solidFill>
                <a:srgbClr val="ED277C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692" y="4013144"/>
            <a:ext cx="1939106" cy="1352865"/>
          </a:xfrm>
          <a:prstGeom prst="rect">
            <a:avLst/>
          </a:prstGeom>
        </p:spPr>
      </p:pic>
      <p:sp>
        <p:nvSpPr>
          <p:cNvPr id="34" name="文本框 8">
            <a:extLst>
              <a:ext uri="{FF2B5EF4-FFF2-40B4-BE49-F238E27FC236}">
                <a16:creationId xmlns:a16="http://schemas.microsoft.com/office/drawing/2014/main" id="{A57D9D2A-C0CE-4A44-A874-C5AA1093F80A}"/>
              </a:ext>
            </a:extLst>
          </p:cNvPr>
          <p:cNvSpPr txBox="1"/>
          <p:nvPr/>
        </p:nvSpPr>
        <p:spPr>
          <a:xfrm>
            <a:off x="2568620" y="4292134"/>
            <a:ext cx="6612708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4800" b="1" dirty="0" err="1">
                <a:solidFill>
                  <a:srgbClr val="E43C5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Vậy</a:t>
            </a:r>
            <a:r>
              <a:rPr lang="en-US" altLang="zh-CN" sz="4800" b="1" dirty="0">
                <a:solidFill>
                  <a:srgbClr val="E43C5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 62 321 : 307 =203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4861" y="3813976"/>
            <a:ext cx="3910035" cy="3246471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770" y="3770128"/>
            <a:ext cx="7219365" cy="477227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6364" y="558334"/>
            <a:ext cx="4983536" cy="1291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409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99354" y="400545"/>
            <a:ext cx="11667404" cy="6337139"/>
            <a:chOff x="242945" y="497713"/>
            <a:chExt cx="11667404" cy="3842794"/>
          </a:xfrm>
        </p:grpSpPr>
        <p:sp>
          <p:nvSpPr>
            <p:cNvPr id="9" name="Rectangle 8"/>
            <p:cNvSpPr/>
            <p:nvPr/>
          </p:nvSpPr>
          <p:spPr>
            <a:xfrm>
              <a:off x="242945" y="497713"/>
              <a:ext cx="11667404" cy="3842794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95345" y="609639"/>
              <a:ext cx="11318235" cy="3557247"/>
            </a:xfrm>
            <a:prstGeom prst="rect">
              <a:avLst/>
            </a:prstGeom>
            <a:noFill/>
            <a:ln w="38100">
              <a:solidFill>
                <a:srgbClr val="4B38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3833859" y="1852556"/>
            <a:ext cx="4213125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5000" b="1" dirty="0">
                <a:solidFill>
                  <a:schemeClr val="accent6">
                    <a:lumMod val="50000"/>
                  </a:schemeClr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81350  187</a:t>
            </a:r>
            <a:endParaRPr lang="zh-CN" altLang="en-US" sz="5000" b="1" dirty="0">
              <a:solidFill>
                <a:schemeClr val="accent6">
                  <a:lumMod val="50000"/>
                </a:schemeClr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6318553" y="1699754"/>
            <a:ext cx="1354299" cy="1953170"/>
            <a:chOff x="4962493" y="2318418"/>
            <a:chExt cx="1354299" cy="1953170"/>
          </a:xfrm>
        </p:grpSpPr>
        <p:cxnSp>
          <p:nvCxnSpPr>
            <p:cNvPr id="15" name="Straight Connector 14"/>
            <p:cNvCxnSpPr/>
            <p:nvPr/>
          </p:nvCxnSpPr>
          <p:spPr>
            <a:xfrm flipH="1">
              <a:off x="4962493" y="2318418"/>
              <a:ext cx="12463" cy="1953170"/>
            </a:xfrm>
            <a:prstGeom prst="line">
              <a:avLst/>
            </a:prstGeom>
            <a:ln w="476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4978951" y="3332994"/>
              <a:ext cx="1337841" cy="1089"/>
            </a:xfrm>
            <a:prstGeom prst="line">
              <a:avLst/>
            </a:prstGeom>
            <a:ln w="476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文本框 8">
            <a:extLst>
              <a:ext uri="{FF2B5EF4-FFF2-40B4-BE49-F238E27FC236}">
                <a16:creationId xmlns:a16="http://schemas.microsoft.com/office/drawing/2014/main" id="{A57D9D2A-C0CE-4A44-A874-C5AA1093F80A}"/>
              </a:ext>
            </a:extLst>
          </p:cNvPr>
          <p:cNvSpPr txBox="1"/>
          <p:nvPr/>
        </p:nvSpPr>
        <p:spPr>
          <a:xfrm>
            <a:off x="3857921" y="757567"/>
            <a:ext cx="4374916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4800" b="1" dirty="0">
                <a:solidFill>
                  <a:srgbClr val="E43C5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81350 : 187 =?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85" y="88818"/>
            <a:ext cx="1774090" cy="149974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1182">
            <a:off x="-393577" y="5545422"/>
            <a:ext cx="2813204" cy="98253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1182">
            <a:off x="9841286" y="600679"/>
            <a:ext cx="2813204" cy="98253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5586" y="3770128"/>
            <a:ext cx="7219365" cy="4772270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6367574" y="2595170"/>
            <a:ext cx="636357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5000" b="1" dirty="0">
                <a:solidFill>
                  <a:schemeClr val="accent6">
                    <a:lumMod val="50000"/>
                  </a:schemeClr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4</a:t>
            </a:r>
            <a:endParaRPr lang="zh-CN" altLang="en-US" sz="5000" b="1" dirty="0">
              <a:solidFill>
                <a:schemeClr val="accent6">
                  <a:lumMod val="50000"/>
                </a:schemeClr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419868" y="2503522"/>
            <a:ext cx="1082993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5000" b="1" dirty="0">
                <a:solidFill>
                  <a:schemeClr val="accent6">
                    <a:lumMod val="50000"/>
                  </a:schemeClr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65</a:t>
            </a:r>
            <a:endParaRPr lang="zh-CN" altLang="en-US" sz="5000" b="1" dirty="0">
              <a:solidFill>
                <a:schemeClr val="accent6">
                  <a:lumMod val="50000"/>
                </a:schemeClr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821835" y="2595170"/>
            <a:ext cx="636357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5000" b="1" dirty="0">
                <a:solidFill>
                  <a:schemeClr val="accent6">
                    <a:lumMod val="50000"/>
                  </a:schemeClr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3</a:t>
            </a:r>
            <a:endParaRPr lang="zh-CN" altLang="en-US" sz="5000" b="1" dirty="0">
              <a:solidFill>
                <a:schemeClr val="accent6">
                  <a:lumMod val="50000"/>
                </a:schemeClr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305493" y="2494634"/>
            <a:ext cx="45088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5000" b="1" dirty="0">
                <a:solidFill>
                  <a:schemeClr val="accent6">
                    <a:lumMod val="50000"/>
                  </a:schemeClr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5</a:t>
            </a:r>
            <a:endParaRPr lang="zh-CN" altLang="en-US" sz="5000" b="1" dirty="0">
              <a:solidFill>
                <a:schemeClr val="accent6">
                  <a:lumMod val="50000"/>
                </a:schemeClr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274035" y="2592804"/>
            <a:ext cx="636357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5000" b="1" dirty="0">
                <a:solidFill>
                  <a:schemeClr val="accent6">
                    <a:lumMod val="50000"/>
                  </a:schemeClr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5</a:t>
            </a:r>
            <a:endParaRPr lang="zh-CN" altLang="en-US" sz="5000" b="1" dirty="0">
              <a:solidFill>
                <a:schemeClr val="accent6">
                  <a:lumMod val="50000"/>
                </a:schemeClr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552237" y="3112648"/>
            <a:ext cx="150651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5000" b="1" dirty="0">
                <a:solidFill>
                  <a:schemeClr val="accent6">
                    <a:lumMod val="50000"/>
                  </a:schemeClr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94</a:t>
            </a:r>
            <a:endParaRPr lang="zh-CN" altLang="en-US" sz="5000" b="1" dirty="0">
              <a:solidFill>
                <a:schemeClr val="accent6">
                  <a:lumMod val="50000"/>
                </a:schemeClr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344" y="3974422"/>
            <a:ext cx="1705583" cy="1189942"/>
          </a:xfrm>
          <a:prstGeom prst="rect">
            <a:avLst/>
          </a:prstGeom>
        </p:spPr>
      </p:pic>
      <p:sp>
        <p:nvSpPr>
          <p:cNvPr id="34" name="文本框 8">
            <a:extLst>
              <a:ext uri="{FF2B5EF4-FFF2-40B4-BE49-F238E27FC236}">
                <a16:creationId xmlns:a16="http://schemas.microsoft.com/office/drawing/2014/main" id="{A57D9D2A-C0CE-4A44-A874-C5AA1093F80A}"/>
              </a:ext>
            </a:extLst>
          </p:cNvPr>
          <p:cNvSpPr txBox="1"/>
          <p:nvPr/>
        </p:nvSpPr>
        <p:spPr>
          <a:xfrm>
            <a:off x="1463376" y="4632098"/>
            <a:ext cx="8586005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4800" b="1" dirty="0" err="1">
                <a:solidFill>
                  <a:srgbClr val="E43C5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Vậy</a:t>
            </a:r>
            <a:r>
              <a:rPr lang="en-US" altLang="zh-CN" sz="4800" b="1" dirty="0">
                <a:solidFill>
                  <a:srgbClr val="E43C5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 81 350 : 187 = 435 (</a:t>
            </a:r>
            <a:r>
              <a:rPr lang="en-US" altLang="zh-CN" sz="4800" b="1" dirty="0" err="1">
                <a:solidFill>
                  <a:srgbClr val="E43C5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dư</a:t>
            </a:r>
            <a:r>
              <a:rPr lang="en-US" altLang="zh-CN" sz="4800" b="1" dirty="0">
                <a:solidFill>
                  <a:srgbClr val="E43C5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 5)</a:t>
            </a:r>
          </a:p>
        </p:txBody>
      </p:sp>
      <p:sp>
        <p:nvSpPr>
          <p:cNvPr id="31" name="Rectangle 30"/>
          <p:cNvSpPr/>
          <p:nvPr/>
        </p:nvSpPr>
        <p:spPr>
          <a:xfrm>
            <a:off x="5665527" y="3112648"/>
            <a:ext cx="54978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5000" b="1" dirty="0">
                <a:solidFill>
                  <a:schemeClr val="accent6">
                    <a:lumMod val="50000"/>
                  </a:schemeClr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0</a:t>
            </a:r>
            <a:endParaRPr lang="zh-CN" altLang="en-US" sz="5000" b="1" dirty="0">
              <a:solidFill>
                <a:schemeClr val="accent6">
                  <a:lumMod val="50000"/>
                </a:schemeClr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596320" y="3768959"/>
            <a:ext cx="636357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5000" b="1" dirty="0">
                <a:solidFill>
                  <a:schemeClr val="accent6">
                    <a:lumMod val="50000"/>
                  </a:schemeClr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5</a:t>
            </a:r>
            <a:endParaRPr lang="zh-CN" altLang="en-US" sz="5000" b="1" dirty="0">
              <a:solidFill>
                <a:schemeClr val="accent6">
                  <a:lumMod val="50000"/>
                </a:schemeClr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177" y="3700868"/>
            <a:ext cx="3580597" cy="2972941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770" y="3770128"/>
            <a:ext cx="7219365" cy="477227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611" y="499937"/>
            <a:ext cx="4983536" cy="1291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23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5" grpId="0"/>
      <p:bldP spid="26" grpId="0"/>
      <p:bldP spid="27" grpId="0"/>
      <p:bldP spid="28" grpId="0"/>
      <p:bldP spid="29" grpId="0"/>
      <p:bldP spid="30" grpId="0"/>
      <p:bldP spid="34" grpId="0"/>
      <p:bldP spid="31" grpId="0"/>
      <p:bldP spid="3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12"/>
          <p:cNvGrpSpPr/>
          <p:nvPr/>
        </p:nvGrpSpPr>
        <p:grpSpPr>
          <a:xfrm>
            <a:off x="-790011" y="0"/>
            <a:ext cx="6432758" cy="1127810"/>
            <a:chOff x="-76200" y="0"/>
            <a:chExt cx="9220200" cy="1299261"/>
          </a:xfrm>
        </p:grpSpPr>
        <p:pic>
          <p:nvPicPr>
            <p:cNvPr id="7" name="Picture 2" descr="C:\Users\Administrator\Desktop\5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76200" y="0"/>
              <a:ext cx="5181600" cy="12992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C:\Users\Administrator\Desktop\5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1029"/>
            <a:stretch>
              <a:fillRect/>
            </a:stretch>
          </p:blipFill>
          <p:spPr bwMode="auto">
            <a:xfrm flipH="1">
              <a:off x="5105400" y="1"/>
              <a:ext cx="4038600" cy="11381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组合 12"/>
          <p:cNvGrpSpPr/>
          <p:nvPr/>
        </p:nvGrpSpPr>
        <p:grpSpPr>
          <a:xfrm>
            <a:off x="5822063" y="-69905"/>
            <a:ext cx="8991600" cy="1127810"/>
            <a:chOff x="-76200" y="0"/>
            <a:chExt cx="9220200" cy="1299261"/>
          </a:xfrm>
        </p:grpSpPr>
        <p:pic>
          <p:nvPicPr>
            <p:cNvPr id="10" name="Picture 2" descr="C:\Users\Administrator\Desktop\5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76200" y="0"/>
              <a:ext cx="5181600" cy="12992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C:\Users\Administrator\Desktop\5.pn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1029"/>
            <a:stretch>
              <a:fillRect/>
            </a:stretch>
          </p:blipFill>
          <p:spPr bwMode="auto">
            <a:xfrm flipH="1">
              <a:off x="5105400" y="1"/>
              <a:ext cx="4038600" cy="11381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2" name="Picture 2" descr="E:\0000000我图PPT\PNG内页素材\024.pn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608" b="93392" l="2653" r="95491">
                        <a14:foregroundMark x1="5305" y1="24009" x2="6366" y2="61233"/>
                        <a14:foregroundMark x1="6366" y1="61233" x2="6366" y2="61233"/>
                        <a14:foregroundMark x1="6897" y1="23568" x2="23740" y2="11013"/>
                        <a14:foregroundMark x1="23740" y1="11013" x2="38064" y2="10132"/>
                        <a14:foregroundMark x1="38064" y1="10132" x2="52785" y2="8150"/>
                        <a14:foregroundMark x1="52785" y1="8150" x2="67772" y2="6828"/>
                        <a14:foregroundMark x1="67772" y1="6828" x2="81300" y2="13216"/>
                        <a14:foregroundMark x1="81300" y1="13216" x2="90053" y2="23348"/>
                        <a14:foregroundMark x1="90053" y1="23348" x2="95093" y2="41189"/>
                        <a14:foregroundMark x1="95093" y1="41189" x2="94960" y2="58370"/>
                        <a14:foregroundMark x1="94960" y1="58370" x2="88329" y2="79515"/>
                        <a14:foregroundMark x1="88329" y1="79515" x2="79576" y2="91410"/>
                        <a14:foregroundMark x1="79576" y1="91410" x2="16048" y2="88987"/>
                        <a14:foregroundMark x1="16048" y1="88987" x2="6897" y2="73789"/>
                        <a14:foregroundMark x1="6897" y1="73789" x2="3979" y2="51542"/>
                        <a14:foregroundMark x1="3979" y1="51542" x2="7560" y2="28414"/>
                        <a14:foregroundMark x1="7560" y1="28414" x2="5703" y2="23568"/>
                        <a14:foregroundMark x1="3979" y1="29515" x2="2653" y2="53524"/>
                        <a14:foregroundMark x1="3714" y1="55507" x2="4377" y2="77093"/>
                        <a14:foregroundMark x1="7692" y1="21145" x2="23873" y2="7048"/>
                        <a14:foregroundMark x1="23873" y1="7048" x2="52387" y2="9912"/>
                        <a14:foregroundMark x1="48806" y1="8150" x2="46021" y2="8370"/>
                        <a14:foregroundMark x1="42971" y1="7489" x2="40053" y2="7709"/>
                        <a14:foregroundMark x1="12997" y1="13216" x2="20424" y2="7709"/>
                        <a14:foregroundMark x1="8223" y1="80617" x2="28515" y2="94493"/>
                        <a14:foregroundMark x1="28515" y1="94493" x2="86074" y2="93172"/>
                        <a14:foregroundMark x1="86074" y1="93172" x2="92573" y2="85903"/>
                        <a14:foregroundMark x1="92573" y1="85903" x2="95358" y2="63877"/>
                        <a14:foregroundMark x1="91910" y1="77974" x2="82891" y2="87885"/>
                        <a14:foregroundMark x1="82891" y1="87885" x2="82493" y2="90308"/>
                        <a14:foregroundMark x1="82493" y1="90308" x2="92573" y2="84802"/>
                        <a14:foregroundMark x1="9947" y1="84361" x2="22414" y2="91189"/>
                        <a14:foregroundMark x1="18435" y1="92070" x2="16446" y2="91850"/>
                        <a14:foregroundMark x1="16446" y1="91850" x2="27586" y2="93612"/>
                        <a14:foregroundMark x1="71883" y1="7489" x2="81432" y2="10573"/>
                        <a14:foregroundMark x1="81432" y1="10573" x2="91379" y2="21145"/>
                        <a14:foregroundMark x1="91379" y1="21145" x2="95491" y2="41189"/>
                        <a14:foregroundMark x1="76127" y1="7269" x2="86870" y2="11454"/>
                        <a14:foregroundMark x1="86870" y1="11454" x2="88064" y2="14317"/>
                        <a14:backgroundMark x1="62334" y1="23128" x2="83024" y2="31057"/>
                        <a14:backgroundMark x1="83024" y1="31057" x2="85676" y2="37004"/>
                        <a14:backgroundMark x1="61804" y1="34581" x2="75199" y2="160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0874">
            <a:off x="1505021" y="1272853"/>
            <a:ext cx="9307820" cy="4783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E:\0000000我图PPT\00001PNG素材\儿童卡通\htytj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8324" y="2968328"/>
            <a:ext cx="4804555" cy="4360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文本框 23">
            <a:extLst>
              <a:ext uri="{FF2B5EF4-FFF2-40B4-BE49-F238E27FC236}">
                <a16:creationId xmlns:a16="http://schemas.microsoft.com/office/drawing/2014/main" id="{36376791-2D9E-43BE-AC3A-B786B5190522}"/>
              </a:ext>
            </a:extLst>
          </p:cNvPr>
          <p:cNvSpPr txBox="1"/>
          <p:nvPr/>
        </p:nvSpPr>
        <p:spPr>
          <a:xfrm rot="207359">
            <a:off x="4187759" y="1594317"/>
            <a:ext cx="233749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9600" b="1" dirty="0" err="1">
                <a:ln w="28575">
                  <a:solidFill>
                    <a:schemeClr val="bg1"/>
                  </a:solidFill>
                  <a:prstDash val="solid"/>
                </a:ln>
                <a:solidFill>
                  <a:srgbClr val="FE9300"/>
                </a:solidFill>
                <a:effectLst>
                  <a:outerShdw dist="38100" dir="2700000" algn="bl" rotWithShape="0">
                    <a:srgbClr val="008696"/>
                  </a:outerShdw>
                </a:effectLst>
                <a:latin typeface="UVN Tin Tuc" panose="020B0503020203020204" pitchFamily="34" charset="0"/>
                <a:ea typeface="华康海报体W12" panose="040B0C09000000000000" pitchFamily="81" charset="-122"/>
              </a:rPr>
              <a:t>Dặn</a:t>
            </a:r>
            <a:endParaRPr lang="zh-CN" altLang="en-US" sz="9600" b="1" dirty="0">
              <a:ln w="28575">
                <a:solidFill>
                  <a:schemeClr val="bg1"/>
                </a:solidFill>
                <a:prstDash val="solid"/>
              </a:ln>
              <a:solidFill>
                <a:srgbClr val="0063A6"/>
              </a:solidFill>
              <a:effectLst>
                <a:outerShdw dist="38100" dir="2700000" algn="bl" rotWithShape="0">
                  <a:srgbClr val="008696"/>
                </a:outerShdw>
              </a:effectLst>
              <a:latin typeface="UVN Tin Tuc" panose="020B0503020203020204" pitchFamily="34" charset="0"/>
              <a:ea typeface="华康海报体W12" panose="040B0C09000000000000" pitchFamily="81" charset="-122"/>
            </a:endParaRPr>
          </a:p>
        </p:txBody>
      </p:sp>
      <p:sp>
        <p:nvSpPr>
          <p:cNvPr id="15" name="文本框 26">
            <a:extLst>
              <a:ext uri="{FF2B5EF4-FFF2-40B4-BE49-F238E27FC236}">
                <a16:creationId xmlns:a16="http://schemas.microsoft.com/office/drawing/2014/main" id="{88FEA4B4-0566-4127-B933-D555CFDEEF9C}"/>
              </a:ext>
            </a:extLst>
          </p:cNvPr>
          <p:cNvSpPr txBox="1"/>
          <p:nvPr/>
        </p:nvSpPr>
        <p:spPr>
          <a:xfrm rot="205344">
            <a:off x="6670799" y="1724649"/>
            <a:ext cx="147829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9600" b="1" dirty="0" err="1">
                <a:ln w="28575">
                  <a:solidFill>
                    <a:schemeClr val="bg1"/>
                  </a:solidFill>
                  <a:prstDash val="solid"/>
                </a:ln>
                <a:solidFill>
                  <a:srgbClr val="ED277C"/>
                </a:solidFill>
                <a:effectLst>
                  <a:outerShdw dist="38100" dir="2700000" algn="bl" rotWithShape="0">
                    <a:srgbClr val="008696"/>
                  </a:outerShdw>
                </a:effectLst>
                <a:latin typeface="UVN Tin Tuc" panose="020B0503020203020204" pitchFamily="34" charset="0"/>
                <a:ea typeface="华康海报体W12" panose="040B0C09000000000000" pitchFamily="81" charset="-122"/>
              </a:rPr>
              <a:t>dò</a:t>
            </a:r>
            <a:endParaRPr lang="zh-CN" altLang="en-US" sz="9600" b="1" dirty="0">
              <a:ln w="28575">
                <a:solidFill>
                  <a:schemeClr val="bg1"/>
                </a:solidFill>
                <a:prstDash val="solid"/>
              </a:ln>
              <a:solidFill>
                <a:srgbClr val="ED277C"/>
              </a:solidFill>
              <a:effectLst>
                <a:outerShdw dist="38100" dir="2700000" algn="bl" rotWithShape="0">
                  <a:srgbClr val="008696"/>
                </a:outerShdw>
              </a:effectLst>
              <a:latin typeface="UVN Tin Tuc" panose="020B0503020203020204" pitchFamily="34" charset="0"/>
              <a:ea typeface="华康海报体W12" panose="040B0C09000000000000" pitchFamily="81" charset="-122"/>
            </a:endParaRPr>
          </a:p>
        </p:txBody>
      </p:sp>
      <p:pic>
        <p:nvPicPr>
          <p:cNvPr id="17" name="图片 18">
            <a:extLst>
              <a:ext uri="{FF2B5EF4-FFF2-40B4-BE49-F238E27FC236}">
                <a16:creationId xmlns:a16="http://schemas.microsoft.com/office/drawing/2014/main" id="{8639F3FA-DB24-43C9-9240-1A61F491E8C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9103" y="1192451"/>
            <a:ext cx="2648131" cy="1405433"/>
          </a:xfrm>
          <a:prstGeom prst="rect">
            <a:avLst/>
          </a:prstGeom>
        </p:spPr>
      </p:pic>
      <p:pic>
        <p:nvPicPr>
          <p:cNvPr id="18" name="图片 20">
            <a:extLst>
              <a:ext uri="{FF2B5EF4-FFF2-40B4-BE49-F238E27FC236}">
                <a16:creationId xmlns:a16="http://schemas.microsoft.com/office/drawing/2014/main" id="{9A9F1FA0-5086-45A9-891D-AD6AAF3FEA9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84" y="362282"/>
            <a:ext cx="1978818" cy="1090797"/>
          </a:xfrm>
          <a:prstGeom prst="rect">
            <a:avLst/>
          </a:prstGeom>
        </p:spPr>
      </p:pic>
      <p:pic>
        <p:nvPicPr>
          <p:cNvPr id="20" name="图片 16">
            <a:extLst>
              <a:ext uri="{FF2B5EF4-FFF2-40B4-BE49-F238E27FC236}">
                <a16:creationId xmlns:a16="http://schemas.microsoft.com/office/drawing/2014/main" id="{6E28E86C-08FB-44FA-BAE1-504FCECF0D9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7744" y="4203781"/>
            <a:ext cx="3435240" cy="2763128"/>
          </a:xfrm>
          <a:prstGeom prst="rect">
            <a:avLst/>
          </a:prstGeom>
        </p:spPr>
      </p:pic>
      <p:pic>
        <p:nvPicPr>
          <p:cNvPr id="21" name="Picture 6" descr="E:\我图PPT\00001PNG素材\儿童卡通\dfa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560" y="1633582"/>
            <a:ext cx="2805936" cy="2286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文本框 8">
            <a:extLst>
              <a:ext uri="{FF2B5EF4-FFF2-40B4-BE49-F238E27FC236}">
                <a16:creationId xmlns:a16="http://schemas.microsoft.com/office/drawing/2014/main" id="{A57D9D2A-C0CE-4A44-A874-C5AA1093F80A}"/>
              </a:ext>
            </a:extLst>
          </p:cNvPr>
          <p:cNvSpPr txBox="1"/>
          <p:nvPr/>
        </p:nvSpPr>
        <p:spPr>
          <a:xfrm rot="215208">
            <a:off x="2481649" y="3186808"/>
            <a:ext cx="6840334" cy="175432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5400" b="1" dirty="0" err="1">
                <a:solidFill>
                  <a:srgbClr val="E43C5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Hoàn</a:t>
            </a:r>
            <a:r>
              <a:rPr lang="en-US" altLang="zh-CN" sz="5400" b="1" dirty="0">
                <a:solidFill>
                  <a:srgbClr val="E43C5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 </a:t>
            </a:r>
            <a:r>
              <a:rPr lang="en-US" altLang="zh-CN" sz="5400" b="1" dirty="0" err="1">
                <a:solidFill>
                  <a:srgbClr val="E43C5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thành</a:t>
            </a:r>
            <a:r>
              <a:rPr lang="en-US" altLang="zh-CN" sz="5400" b="1" dirty="0">
                <a:solidFill>
                  <a:srgbClr val="E43C5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 </a:t>
            </a:r>
            <a:r>
              <a:rPr lang="en-US" altLang="zh-CN" sz="5400" b="1" dirty="0" err="1">
                <a:solidFill>
                  <a:srgbClr val="E43C5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bài</a:t>
            </a:r>
            <a:r>
              <a:rPr lang="en-US" altLang="zh-CN" sz="5400" b="1" dirty="0">
                <a:solidFill>
                  <a:srgbClr val="E43C5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 1</a:t>
            </a:r>
          </a:p>
          <a:p>
            <a:pPr algn="ctr"/>
            <a:r>
              <a:rPr lang="en-US" altLang="zh-CN" sz="5400" b="1" dirty="0" err="1">
                <a:solidFill>
                  <a:srgbClr val="E43C5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Chuẩn</a:t>
            </a:r>
            <a:r>
              <a:rPr lang="en-US" altLang="zh-CN" sz="5400" b="1" dirty="0">
                <a:solidFill>
                  <a:srgbClr val="E43C5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 </a:t>
            </a:r>
            <a:r>
              <a:rPr lang="en-US" altLang="zh-CN" sz="5400" b="1" dirty="0" err="1">
                <a:solidFill>
                  <a:srgbClr val="E43C5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bị</a:t>
            </a:r>
            <a:r>
              <a:rPr lang="en-US" altLang="zh-CN" sz="5400" b="1" dirty="0">
                <a:solidFill>
                  <a:srgbClr val="E43C5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 </a:t>
            </a:r>
            <a:r>
              <a:rPr lang="en-US" altLang="zh-CN" sz="5400" b="1" dirty="0" err="1">
                <a:solidFill>
                  <a:srgbClr val="E43C5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bài</a:t>
            </a:r>
            <a:r>
              <a:rPr lang="en-US" altLang="zh-CN" sz="5400" b="1" dirty="0">
                <a:solidFill>
                  <a:srgbClr val="E43C5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 </a:t>
            </a:r>
            <a:r>
              <a:rPr lang="en-US" altLang="zh-CN" sz="5400" b="1" dirty="0" err="1">
                <a:solidFill>
                  <a:srgbClr val="E43C5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tiếp</a:t>
            </a:r>
            <a:r>
              <a:rPr lang="en-US" altLang="zh-CN" sz="5400" b="1" dirty="0">
                <a:solidFill>
                  <a:srgbClr val="E43C5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 </a:t>
            </a:r>
            <a:r>
              <a:rPr lang="en-US" altLang="zh-CN" sz="5400" b="1" dirty="0" err="1">
                <a:solidFill>
                  <a:srgbClr val="E43C5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theo</a:t>
            </a:r>
            <a:endParaRPr lang="en-US" altLang="zh-CN" sz="5400" b="1" dirty="0">
              <a:solidFill>
                <a:srgbClr val="E43C50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19FFF5C-EBA1-49F1-B518-BAA785C8152D}"/>
              </a:ext>
            </a:extLst>
          </p:cNvPr>
          <p:cNvSpPr txBox="1"/>
          <p:nvPr/>
        </p:nvSpPr>
        <p:spPr>
          <a:xfrm rot="20812149">
            <a:off x="1637990" y="5309907"/>
            <a:ext cx="131176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solidFill>
                  <a:srgbClr val="C0FAEE"/>
                </a:solidFill>
                <a:latin typeface="#9Slide03 AmpleSoft Bold" panose="02000000000000000000" pitchFamily="2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2043491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3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80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BC0C0F4-E64D-4CCF-801B-B793B72E17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4">
            <a:extLst>
              <a:ext uri="{FF2B5EF4-FFF2-40B4-BE49-F238E27FC236}">
                <a16:creationId xmlns:a16="http://schemas.microsoft.com/office/drawing/2014/main" id="{7AE06645-3E10-4E50-AECC-EE514D7835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000"/>
            <a:ext cx="12192000" cy="3810000"/>
          </a:xfrm>
          <a:prstGeom prst="rect">
            <a:avLst/>
          </a:prstGeom>
        </p:spPr>
      </p:pic>
      <p:sp>
        <p:nvSpPr>
          <p:cNvPr id="4" name="矩形 9">
            <a:extLst>
              <a:ext uri="{FF2B5EF4-FFF2-40B4-BE49-F238E27FC236}">
                <a16:creationId xmlns:a16="http://schemas.microsoft.com/office/drawing/2014/main" id="{E5FE2F50-0DBB-43C1-BBF8-CB88CE83DCFD}"/>
              </a:ext>
            </a:extLst>
          </p:cNvPr>
          <p:cNvSpPr/>
          <p:nvPr/>
        </p:nvSpPr>
        <p:spPr>
          <a:xfrm>
            <a:off x="1" y="5470"/>
            <a:ext cx="12192000" cy="3037059"/>
          </a:xfrm>
          <a:prstGeom prst="rect">
            <a:avLst/>
          </a:prstGeom>
          <a:solidFill>
            <a:srgbClr val="C0FA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12">
            <a:extLst>
              <a:ext uri="{FF2B5EF4-FFF2-40B4-BE49-F238E27FC236}">
                <a16:creationId xmlns:a16="http://schemas.microsoft.com/office/drawing/2014/main" id="{BD1C6D5F-E726-457E-AC78-38C49AEDCC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7382" y="3259700"/>
            <a:ext cx="5594617" cy="3598300"/>
          </a:xfrm>
          <a:prstGeom prst="rect">
            <a:avLst/>
          </a:prstGeom>
        </p:spPr>
      </p:pic>
      <p:pic>
        <p:nvPicPr>
          <p:cNvPr id="6" name="图片 16">
            <a:extLst>
              <a:ext uri="{FF2B5EF4-FFF2-40B4-BE49-F238E27FC236}">
                <a16:creationId xmlns:a16="http://schemas.microsoft.com/office/drawing/2014/main" id="{6E28E86C-08FB-44FA-BAE1-504FCECF0D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54" y="4089401"/>
            <a:ext cx="3435240" cy="2763128"/>
          </a:xfrm>
          <a:prstGeom prst="rect">
            <a:avLst/>
          </a:prstGeom>
        </p:spPr>
      </p:pic>
      <p:grpSp>
        <p:nvGrpSpPr>
          <p:cNvPr id="7" name="组合 10">
            <a:extLst>
              <a:ext uri="{FF2B5EF4-FFF2-40B4-BE49-F238E27FC236}">
                <a16:creationId xmlns:a16="http://schemas.microsoft.com/office/drawing/2014/main" id="{AE1989F6-6028-4EA1-A3CC-69EA10FA4218}"/>
              </a:ext>
            </a:extLst>
          </p:cNvPr>
          <p:cNvGrpSpPr/>
          <p:nvPr/>
        </p:nvGrpSpPr>
        <p:grpSpPr>
          <a:xfrm>
            <a:off x="-2" y="5735300"/>
            <a:ext cx="12192001" cy="1129929"/>
            <a:chOff x="0" y="5861050"/>
            <a:chExt cx="12192000" cy="996950"/>
          </a:xfrm>
        </p:grpSpPr>
        <p:pic>
          <p:nvPicPr>
            <p:cNvPr id="8" name="图片 8">
              <a:extLst>
                <a:ext uri="{FF2B5EF4-FFF2-40B4-BE49-F238E27FC236}">
                  <a16:creationId xmlns:a16="http://schemas.microsoft.com/office/drawing/2014/main" id="{3AD5C6BD-CAF5-4F2A-A0CD-EB13BA8E71A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861050"/>
              <a:ext cx="12192000" cy="996950"/>
            </a:xfrm>
            <a:prstGeom prst="rect">
              <a:avLst/>
            </a:prstGeom>
          </p:spPr>
        </p:pic>
        <p:pic>
          <p:nvPicPr>
            <p:cNvPr id="9" name="图片 6">
              <a:extLst>
                <a:ext uri="{FF2B5EF4-FFF2-40B4-BE49-F238E27FC236}">
                  <a16:creationId xmlns:a16="http://schemas.microsoft.com/office/drawing/2014/main" id="{6BB8A51D-2C17-4A80-AD30-1945103CB04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861050"/>
              <a:ext cx="12192000" cy="996950"/>
            </a:xfrm>
            <a:prstGeom prst="rect">
              <a:avLst/>
            </a:prstGeom>
          </p:spPr>
        </p:pic>
      </p:grpSp>
      <p:pic>
        <p:nvPicPr>
          <p:cNvPr id="10" name="图片 18">
            <a:extLst>
              <a:ext uri="{FF2B5EF4-FFF2-40B4-BE49-F238E27FC236}">
                <a16:creationId xmlns:a16="http://schemas.microsoft.com/office/drawing/2014/main" id="{8639F3FA-DB24-43C9-9240-1A61F491E8C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9508" y="242139"/>
            <a:ext cx="2648131" cy="1405433"/>
          </a:xfrm>
          <a:prstGeom prst="rect">
            <a:avLst/>
          </a:prstGeom>
        </p:spPr>
      </p:pic>
      <p:pic>
        <p:nvPicPr>
          <p:cNvPr id="11" name="图片 20">
            <a:extLst>
              <a:ext uri="{FF2B5EF4-FFF2-40B4-BE49-F238E27FC236}">
                <a16:creationId xmlns:a16="http://schemas.microsoft.com/office/drawing/2014/main" id="{9A9F1FA0-5086-45A9-891D-AD6AAF3FEA9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932944"/>
            <a:ext cx="1978818" cy="1090797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-60325" y="122396"/>
            <a:ext cx="4234618" cy="1291372"/>
            <a:chOff x="3039713" y="831571"/>
            <a:chExt cx="4234618" cy="1291372"/>
          </a:xfrm>
        </p:grpSpPr>
        <p:pic>
          <p:nvPicPr>
            <p:cNvPr id="13" name="图片 22">
              <a:extLst>
                <a:ext uri="{FF2B5EF4-FFF2-40B4-BE49-F238E27FC236}">
                  <a16:creationId xmlns:a16="http://schemas.microsoft.com/office/drawing/2014/main" id="{E95C5072-1915-43B8-BB75-D662319E73E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2174">
              <a:off x="3039713" y="831571"/>
              <a:ext cx="3269574" cy="1224667"/>
            </a:xfrm>
            <a:prstGeom prst="rect">
              <a:avLst/>
            </a:prstGeom>
          </p:spPr>
        </p:pic>
        <p:sp>
          <p:nvSpPr>
            <p:cNvPr id="14" name="文本框 29">
              <a:extLst>
                <a:ext uri="{FF2B5EF4-FFF2-40B4-BE49-F238E27FC236}">
                  <a16:creationId xmlns:a16="http://schemas.microsoft.com/office/drawing/2014/main" id="{8F9B674B-0655-4052-8FB7-B9AA0DC6FBDD}"/>
                </a:ext>
              </a:extLst>
            </p:cNvPr>
            <p:cNvSpPr txBox="1"/>
            <p:nvPr/>
          </p:nvSpPr>
          <p:spPr>
            <a:xfrm rot="20977523">
              <a:off x="6174350" y="1538168"/>
              <a:ext cx="109998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 err="1">
                  <a:solidFill>
                    <a:srgbClr val="566643"/>
                  </a:solidFill>
                  <a:latin typeface="Embassy BT" panose="03030602040507090C03" pitchFamily="66" charset="0"/>
                </a:rPr>
                <a:t>Ktuts</a:t>
              </a:r>
              <a:endParaRPr lang="zh-CN" altLang="en-US" sz="3200" dirty="0">
                <a:solidFill>
                  <a:srgbClr val="566643"/>
                </a:solidFill>
                <a:latin typeface="Embassy BT" panose="03030602040507090C03" pitchFamily="66" charset="0"/>
              </a:endParaRPr>
            </a:p>
          </p:txBody>
        </p:sp>
      </p:grpSp>
      <p:sp>
        <p:nvSpPr>
          <p:cNvPr id="18" name="文本框 24">
            <a:extLst>
              <a:ext uri="{FF2B5EF4-FFF2-40B4-BE49-F238E27FC236}">
                <a16:creationId xmlns:a16="http://schemas.microsoft.com/office/drawing/2014/main" id="{85ACD6F9-4207-428A-98AF-4CE273D35887}"/>
              </a:ext>
            </a:extLst>
          </p:cNvPr>
          <p:cNvSpPr txBox="1"/>
          <p:nvPr/>
        </p:nvSpPr>
        <p:spPr>
          <a:xfrm>
            <a:off x="1207360" y="2125892"/>
            <a:ext cx="923356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0" dirty="0" err="1">
                <a:solidFill>
                  <a:srgbClr val="ED277C"/>
                </a:solidFill>
                <a:latin typeface="UTM Showcard" panose="02040603050506020204" pitchFamily="18" charset="0"/>
                <a:ea typeface="字魂6号-日记插画体" panose="00000500000000000000" pitchFamily="2" charset="-122"/>
              </a:rPr>
              <a:t>Chúc</a:t>
            </a:r>
            <a:r>
              <a:rPr lang="en-US" altLang="zh-CN" sz="10000" dirty="0">
                <a:solidFill>
                  <a:srgbClr val="ED277C"/>
                </a:solidFill>
                <a:latin typeface="UTM Showcard" panose="02040603050506020204" pitchFamily="18" charset="0"/>
                <a:ea typeface="字魂6号-日记插画体" panose="00000500000000000000" pitchFamily="2" charset="-122"/>
              </a:rPr>
              <a:t> </a:t>
            </a:r>
            <a:r>
              <a:rPr lang="en-US" altLang="zh-CN" sz="10000" dirty="0" err="1">
                <a:solidFill>
                  <a:srgbClr val="ED277C"/>
                </a:solidFill>
                <a:latin typeface="UTM Showcard" panose="02040603050506020204" pitchFamily="18" charset="0"/>
                <a:ea typeface="字魂6号-日记插画体" panose="00000500000000000000" pitchFamily="2" charset="-122"/>
              </a:rPr>
              <a:t>các</a:t>
            </a:r>
            <a:r>
              <a:rPr lang="en-US" altLang="zh-CN" sz="10000" dirty="0">
                <a:solidFill>
                  <a:srgbClr val="ED277C"/>
                </a:solidFill>
                <a:latin typeface="UTM Showcard" panose="02040603050506020204" pitchFamily="18" charset="0"/>
                <a:ea typeface="字魂6号-日记插画体" panose="00000500000000000000" pitchFamily="2" charset="-122"/>
              </a:rPr>
              <a:t> </a:t>
            </a:r>
            <a:r>
              <a:rPr lang="en-US" altLang="zh-CN" sz="10000" dirty="0" err="1">
                <a:solidFill>
                  <a:srgbClr val="ED277C"/>
                </a:solidFill>
                <a:latin typeface="UTM Showcard" panose="02040603050506020204" pitchFamily="18" charset="0"/>
                <a:ea typeface="字魂6号-日记插画体" panose="00000500000000000000" pitchFamily="2" charset="-122"/>
              </a:rPr>
              <a:t>em</a:t>
            </a:r>
            <a:r>
              <a:rPr lang="en-US" altLang="zh-CN" sz="10000" dirty="0">
                <a:solidFill>
                  <a:srgbClr val="ED277C"/>
                </a:solidFill>
                <a:latin typeface="UTM Showcard" panose="02040603050506020204" pitchFamily="18" charset="0"/>
                <a:ea typeface="字魂6号-日记插画体" panose="00000500000000000000" pitchFamily="2" charset="-122"/>
              </a:rPr>
              <a:t> </a:t>
            </a:r>
            <a:r>
              <a:rPr lang="en-US" altLang="zh-CN" sz="10000" dirty="0" err="1">
                <a:solidFill>
                  <a:srgbClr val="ED277C"/>
                </a:solidFill>
                <a:latin typeface="UTM Showcard" panose="02040603050506020204" pitchFamily="18" charset="0"/>
                <a:ea typeface="字魂6号-日记插画体" panose="00000500000000000000" pitchFamily="2" charset="-122"/>
              </a:rPr>
              <a:t>học</a:t>
            </a:r>
            <a:r>
              <a:rPr lang="en-US" altLang="zh-CN" sz="10000" dirty="0">
                <a:solidFill>
                  <a:srgbClr val="ED277C"/>
                </a:solidFill>
                <a:latin typeface="UTM Showcard" panose="02040603050506020204" pitchFamily="18" charset="0"/>
                <a:ea typeface="字魂6号-日记插画体" panose="00000500000000000000" pitchFamily="2" charset="-122"/>
              </a:rPr>
              <a:t> </a:t>
            </a:r>
            <a:r>
              <a:rPr lang="en-US" altLang="zh-CN" sz="10000" dirty="0" err="1">
                <a:solidFill>
                  <a:srgbClr val="ED277C"/>
                </a:solidFill>
                <a:latin typeface="UTM Showcard" panose="02040603050506020204" pitchFamily="18" charset="0"/>
                <a:ea typeface="字魂6号-日记插画体" panose="00000500000000000000" pitchFamily="2" charset="-122"/>
              </a:rPr>
              <a:t>tốt</a:t>
            </a:r>
            <a:endParaRPr lang="zh-CN" altLang="en-US" sz="10000" dirty="0">
              <a:solidFill>
                <a:srgbClr val="ED277C"/>
              </a:solidFill>
              <a:latin typeface="UTM Showcard" panose="02040603050506020204" pitchFamily="18" charset="0"/>
              <a:ea typeface="字魂6号-日记插画体" panose="00000500000000000000" pitchFamily="2" charset="-122"/>
            </a:endParaRPr>
          </a:p>
        </p:txBody>
      </p:sp>
      <p:pic>
        <p:nvPicPr>
          <p:cNvPr id="19" name="Picture 6" descr="E:\我图PPT\00001PNG素材\儿童卡通\dfa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4988" y="129754"/>
            <a:ext cx="2805936" cy="2286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图片 1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87590" y="3048367"/>
            <a:ext cx="1186215" cy="1004794"/>
          </a:xfrm>
          <a:prstGeom prst="rect">
            <a:avLst/>
          </a:prstGeom>
        </p:spPr>
      </p:pic>
      <p:pic>
        <p:nvPicPr>
          <p:cNvPr id="21" name="图片 1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97321" y="1572845"/>
            <a:ext cx="2514599" cy="1487804"/>
          </a:xfrm>
          <a:prstGeom prst="rect">
            <a:avLst/>
          </a:prstGeom>
        </p:spPr>
      </p:pic>
      <p:pic>
        <p:nvPicPr>
          <p:cNvPr id="22" name="图片 1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931585" y="129754"/>
            <a:ext cx="1650198" cy="936252"/>
          </a:xfrm>
          <a:prstGeom prst="rect">
            <a:avLst/>
          </a:prstGeom>
        </p:spPr>
      </p:pic>
      <p:pic>
        <p:nvPicPr>
          <p:cNvPr id="24" name="图片 1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89123" y="3850939"/>
            <a:ext cx="3272638" cy="1958217"/>
          </a:xfrm>
          <a:prstGeom prst="rect">
            <a:avLst/>
          </a:prstGeom>
        </p:spPr>
      </p:pic>
      <p:pic>
        <p:nvPicPr>
          <p:cNvPr id="25" name="图片 19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876479" y="1214886"/>
            <a:ext cx="1916856" cy="1208828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36BBD39E-E35E-4F4B-A73B-CABFF9333269}"/>
              </a:ext>
            </a:extLst>
          </p:cNvPr>
          <p:cNvSpPr txBox="1"/>
          <p:nvPr/>
        </p:nvSpPr>
        <p:spPr>
          <a:xfrm rot="20812149">
            <a:off x="1637990" y="5309907"/>
            <a:ext cx="131176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solidFill>
                  <a:srgbClr val="C0FAEE"/>
                </a:solidFill>
                <a:latin typeface="#9Slide03 AmpleSoft Bold" panose="02000000000000000000" pitchFamily="2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3393966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7BC0C0F4-E64D-4CCF-801B-B793B72E17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7AE06645-3E10-4E50-AECC-EE514D7835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000"/>
            <a:ext cx="12192000" cy="3810000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E5FE2F50-0DBB-43C1-BBF8-CB88CE83DCFD}"/>
              </a:ext>
            </a:extLst>
          </p:cNvPr>
          <p:cNvSpPr/>
          <p:nvPr/>
        </p:nvSpPr>
        <p:spPr>
          <a:xfrm>
            <a:off x="1" y="5470"/>
            <a:ext cx="12192000" cy="3037059"/>
          </a:xfrm>
          <a:prstGeom prst="rect">
            <a:avLst/>
          </a:prstGeom>
          <a:solidFill>
            <a:srgbClr val="C0FA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BD1C6D5F-E726-457E-AC78-38C49AEDCC6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7382" y="3259700"/>
            <a:ext cx="5594617" cy="359830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6E28E86C-08FB-44FA-BAE1-504FCECF0D9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54" y="4089401"/>
            <a:ext cx="3435240" cy="2763128"/>
          </a:xfrm>
          <a:prstGeom prst="rect">
            <a:avLst/>
          </a:prstGeom>
        </p:spPr>
      </p:pic>
      <p:grpSp>
        <p:nvGrpSpPr>
          <p:cNvPr id="11" name="组合 10">
            <a:extLst>
              <a:ext uri="{FF2B5EF4-FFF2-40B4-BE49-F238E27FC236}">
                <a16:creationId xmlns:a16="http://schemas.microsoft.com/office/drawing/2014/main" id="{AE1989F6-6028-4EA1-A3CC-69EA10FA4218}"/>
              </a:ext>
            </a:extLst>
          </p:cNvPr>
          <p:cNvGrpSpPr/>
          <p:nvPr/>
        </p:nvGrpSpPr>
        <p:grpSpPr>
          <a:xfrm>
            <a:off x="-2" y="5735300"/>
            <a:ext cx="12192001" cy="1129929"/>
            <a:chOff x="0" y="5861050"/>
            <a:chExt cx="12192000" cy="996950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3AD5C6BD-CAF5-4F2A-A0CD-EB13BA8E71A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861050"/>
              <a:ext cx="12192000" cy="996950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6BB8A51D-2C17-4A80-AD30-1945103CB04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861050"/>
              <a:ext cx="12192000" cy="996950"/>
            </a:xfrm>
            <a:prstGeom prst="rect">
              <a:avLst/>
            </a:prstGeom>
          </p:spPr>
        </p:pic>
      </p:grpSp>
      <p:pic>
        <p:nvPicPr>
          <p:cNvPr id="19" name="图片 18">
            <a:extLst>
              <a:ext uri="{FF2B5EF4-FFF2-40B4-BE49-F238E27FC236}">
                <a16:creationId xmlns:a16="http://schemas.microsoft.com/office/drawing/2014/main" id="{8639F3FA-DB24-43C9-9240-1A61F491E8C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4690" y="186174"/>
            <a:ext cx="2648131" cy="1405433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9A9F1FA0-5086-45A9-891D-AD6AAF3FEA9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083" y="189454"/>
            <a:ext cx="1978818" cy="1090797"/>
          </a:xfrm>
          <a:prstGeom prst="rect">
            <a:avLst/>
          </a:prstGeom>
        </p:spPr>
      </p:pic>
      <p:sp>
        <p:nvSpPr>
          <p:cNvPr id="24" name="文本框 23">
            <a:extLst>
              <a:ext uri="{FF2B5EF4-FFF2-40B4-BE49-F238E27FC236}">
                <a16:creationId xmlns:a16="http://schemas.microsoft.com/office/drawing/2014/main" id="{36376791-2D9E-43BE-AC3A-B786B5190522}"/>
              </a:ext>
            </a:extLst>
          </p:cNvPr>
          <p:cNvSpPr txBox="1"/>
          <p:nvPr/>
        </p:nvSpPr>
        <p:spPr>
          <a:xfrm>
            <a:off x="345324" y="1634652"/>
            <a:ext cx="2444900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1500" b="1" dirty="0">
                <a:ln w="28575">
                  <a:solidFill>
                    <a:schemeClr val="bg1"/>
                  </a:solidFill>
                  <a:prstDash val="solid"/>
                </a:ln>
                <a:solidFill>
                  <a:srgbClr val="FE9300"/>
                </a:solidFill>
                <a:effectLst>
                  <a:outerShdw dist="38100" dir="2700000" algn="bl" rotWithShape="0">
                    <a:srgbClr val="008696"/>
                  </a:outerShdw>
                </a:effectLst>
                <a:latin typeface="UTM Aurora" panose="02040603050506020204" pitchFamily="18" charset="0"/>
                <a:ea typeface="华康海报体W12" panose="040B0C09000000000000" pitchFamily="81" charset="-122"/>
              </a:rPr>
              <a:t>Chia</a:t>
            </a:r>
            <a:endParaRPr lang="zh-CN" altLang="en-US" sz="11500" b="1" dirty="0">
              <a:ln w="28575">
                <a:solidFill>
                  <a:schemeClr val="bg1"/>
                </a:solidFill>
                <a:prstDash val="solid"/>
              </a:ln>
              <a:solidFill>
                <a:srgbClr val="0063A6"/>
              </a:solidFill>
              <a:effectLst>
                <a:outerShdw dist="38100" dir="2700000" algn="bl" rotWithShape="0">
                  <a:srgbClr val="008696"/>
                </a:outerShdw>
              </a:effectLst>
              <a:latin typeface="UTM Aurora" panose="02040603050506020204" pitchFamily="18" charset="0"/>
              <a:ea typeface="华康海报体W12" panose="040B0C09000000000000" pitchFamily="81" charset="-122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C835B840-F83F-4FD4-AF07-9E99AD9A5655}"/>
              </a:ext>
            </a:extLst>
          </p:cNvPr>
          <p:cNvSpPr txBox="1"/>
          <p:nvPr/>
        </p:nvSpPr>
        <p:spPr>
          <a:xfrm>
            <a:off x="2869573" y="1627841"/>
            <a:ext cx="2052165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1500" b="1" dirty="0" err="1">
                <a:ln w="28575">
                  <a:solidFill>
                    <a:schemeClr val="bg1"/>
                  </a:solidFill>
                  <a:prstDash val="solid"/>
                </a:ln>
                <a:solidFill>
                  <a:srgbClr val="008696"/>
                </a:solidFill>
                <a:effectLst>
                  <a:outerShdw dist="38100" dir="2700000" algn="bl" rotWithShape="0">
                    <a:srgbClr val="008696"/>
                  </a:outerShdw>
                </a:effectLst>
                <a:latin typeface="UTM Aurora" panose="02040603050506020204" pitchFamily="18" charset="0"/>
                <a:ea typeface="华康海报体W12" panose="040B0C09000000000000" pitchFamily="81" charset="-122"/>
              </a:rPr>
              <a:t>cho</a:t>
            </a:r>
            <a:endParaRPr lang="zh-CN" altLang="en-US" sz="11500" b="1" dirty="0">
              <a:ln w="28575">
                <a:solidFill>
                  <a:schemeClr val="bg1"/>
                </a:solidFill>
                <a:prstDash val="solid"/>
              </a:ln>
              <a:solidFill>
                <a:srgbClr val="008696"/>
              </a:solidFill>
              <a:effectLst>
                <a:outerShdw dist="38100" dir="2700000" algn="bl" rotWithShape="0">
                  <a:srgbClr val="008696"/>
                </a:outerShdw>
              </a:effectLst>
              <a:latin typeface="UTM Aurora" panose="02040603050506020204" pitchFamily="18" charset="0"/>
              <a:ea typeface="华康海报体W12" panose="040B0C09000000000000" pitchFamily="81" charset="-122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8E8B50C9-6793-453A-92D6-843CB184B6BD}"/>
              </a:ext>
            </a:extLst>
          </p:cNvPr>
          <p:cNvSpPr txBox="1"/>
          <p:nvPr/>
        </p:nvSpPr>
        <p:spPr>
          <a:xfrm>
            <a:off x="4952551" y="1634652"/>
            <a:ext cx="1404552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1500" b="1" dirty="0" err="1">
                <a:ln w="28575">
                  <a:solidFill>
                    <a:schemeClr val="bg1"/>
                  </a:solidFill>
                  <a:prstDash val="solid"/>
                </a:ln>
                <a:solidFill>
                  <a:srgbClr val="C3D215"/>
                </a:solidFill>
                <a:effectLst>
                  <a:outerShdw dist="38100" dir="2700000" algn="bl" rotWithShape="0">
                    <a:srgbClr val="008696"/>
                  </a:outerShdw>
                </a:effectLst>
                <a:latin typeface="UTM Aurora" panose="02040603050506020204" pitchFamily="18" charset="0"/>
                <a:ea typeface="华康海报体W12" panose="040B0C09000000000000" pitchFamily="81" charset="-122"/>
              </a:rPr>
              <a:t>số</a:t>
            </a:r>
            <a:endParaRPr lang="zh-CN" altLang="en-US" sz="11500" b="1" dirty="0">
              <a:ln w="28575">
                <a:solidFill>
                  <a:schemeClr val="bg1"/>
                </a:solidFill>
                <a:prstDash val="solid"/>
              </a:ln>
              <a:solidFill>
                <a:srgbClr val="0063A6"/>
              </a:solidFill>
              <a:effectLst>
                <a:outerShdw dist="38100" dir="2700000" algn="bl" rotWithShape="0">
                  <a:srgbClr val="008696"/>
                </a:outerShdw>
              </a:effectLst>
              <a:latin typeface="UTM Aurora" panose="02040603050506020204" pitchFamily="18" charset="0"/>
              <a:ea typeface="华康海报体W12" panose="040B0C09000000000000" pitchFamily="81" charset="-122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88FEA4B4-0566-4127-B933-D555CFDEEF9C}"/>
              </a:ext>
            </a:extLst>
          </p:cNvPr>
          <p:cNvSpPr txBox="1"/>
          <p:nvPr/>
        </p:nvSpPr>
        <p:spPr>
          <a:xfrm>
            <a:off x="2897865" y="3163274"/>
            <a:ext cx="1418978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1500" b="1" dirty="0" err="1">
                <a:ln w="28575">
                  <a:solidFill>
                    <a:schemeClr val="bg1"/>
                  </a:solidFill>
                  <a:prstDash val="solid"/>
                </a:ln>
                <a:solidFill>
                  <a:srgbClr val="ED277C"/>
                </a:solidFill>
                <a:effectLst>
                  <a:outerShdw dist="38100" dir="2700000" algn="bl" rotWithShape="0">
                    <a:srgbClr val="008696"/>
                  </a:outerShdw>
                </a:effectLst>
                <a:latin typeface="UTM Aurora" panose="02040603050506020204" pitchFamily="18" charset="0"/>
                <a:ea typeface="华康海报体W12" panose="040B0C09000000000000" pitchFamily="81" charset="-122"/>
              </a:rPr>
              <a:t>có</a:t>
            </a:r>
            <a:endParaRPr lang="zh-CN" altLang="en-US" sz="11500" b="1" dirty="0">
              <a:ln w="28575">
                <a:solidFill>
                  <a:schemeClr val="bg1"/>
                </a:solidFill>
                <a:prstDash val="solid"/>
              </a:ln>
              <a:solidFill>
                <a:srgbClr val="ED277C"/>
              </a:solidFill>
              <a:effectLst>
                <a:outerShdw dist="38100" dir="2700000" algn="bl" rotWithShape="0">
                  <a:srgbClr val="008696"/>
                </a:outerShdw>
              </a:effectLst>
              <a:latin typeface="UTM Aurora" panose="02040603050506020204" pitchFamily="18" charset="0"/>
              <a:ea typeface="华康海报体W12" panose="040B0C09000000000000" pitchFamily="81" charset="-122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AB7BCB45-28A2-4B7B-BC59-7B8A33AE523D}"/>
              </a:ext>
            </a:extLst>
          </p:cNvPr>
          <p:cNvSpPr txBox="1"/>
          <p:nvPr/>
        </p:nvSpPr>
        <p:spPr>
          <a:xfrm>
            <a:off x="4440535" y="3141548"/>
            <a:ext cx="1428596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1500" b="1" dirty="0" err="1">
                <a:ln w="28575">
                  <a:solidFill>
                    <a:schemeClr val="bg1"/>
                  </a:solidFill>
                  <a:prstDash val="solid"/>
                </a:ln>
                <a:solidFill>
                  <a:srgbClr val="566643"/>
                </a:solidFill>
                <a:effectLst>
                  <a:outerShdw dist="38100" dir="2700000" algn="bl" rotWithShape="0">
                    <a:srgbClr val="008696"/>
                  </a:outerShdw>
                </a:effectLst>
                <a:latin typeface="UTM Aurora" panose="02040603050506020204" pitchFamily="18" charset="0"/>
                <a:ea typeface="华康海报体W12" panose="040B0C09000000000000" pitchFamily="81" charset="-122"/>
              </a:rPr>
              <a:t>ba</a:t>
            </a:r>
            <a:endParaRPr lang="zh-CN" altLang="en-US" sz="11500" b="1" dirty="0">
              <a:ln w="28575">
                <a:solidFill>
                  <a:schemeClr val="bg1"/>
                </a:solidFill>
                <a:prstDash val="solid"/>
              </a:ln>
              <a:solidFill>
                <a:srgbClr val="566643"/>
              </a:solidFill>
              <a:effectLst>
                <a:outerShdw dist="38100" dir="2700000" algn="bl" rotWithShape="0">
                  <a:srgbClr val="008696"/>
                </a:outerShdw>
              </a:effectLst>
              <a:latin typeface="UTM Aurora" panose="02040603050506020204" pitchFamily="18" charset="0"/>
              <a:ea typeface="华康海报体W12" panose="040B0C09000000000000" pitchFamily="81" charset="-122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313DBE04-3E84-451F-8B35-86FAA92AE791}"/>
              </a:ext>
            </a:extLst>
          </p:cNvPr>
          <p:cNvSpPr txBox="1"/>
          <p:nvPr/>
        </p:nvSpPr>
        <p:spPr>
          <a:xfrm>
            <a:off x="6017138" y="3127176"/>
            <a:ext cx="2064989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1500" b="1" dirty="0" err="1">
                <a:ln w="28575">
                  <a:solidFill>
                    <a:schemeClr val="bg1"/>
                  </a:solidFill>
                  <a:prstDash val="solid"/>
                </a:ln>
                <a:solidFill>
                  <a:srgbClr val="0063A6"/>
                </a:solidFill>
                <a:effectLst>
                  <a:outerShdw dist="38100" dir="2700000" algn="bl" rotWithShape="0">
                    <a:srgbClr val="008696"/>
                  </a:outerShdw>
                </a:effectLst>
                <a:latin typeface="UTM Aurora" panose="02040603050506020204" pitchFamily="18" charset="0"/>
                <a:ea typeface="华康海报体W12" panose="040B0C09000000000000" pitchFamily="81" charset="-122"/>
              </a:rPr>
              <a:t>chữ</a:t>
            </a:r>
            <a:endParaRPr lang="zh-CN" altLang="en-US" sz="11500" b="1" dirty="0">
              <a:ln w="28575">
                <a:solidFill>
                  <a:schemeClr val="bg1"/>
                </a:solidFill>
                <a:prstDash val="solid"/>
              </a:ln>
              <a:solidFill>
                <a:srgbClr val="0063A6"/>
              </a:solidFill>
              <a:effectLst>
                <a:outerShdw dist="38100" dir="2700000" algn="bl" rotWithShape="0">
                  <a:srgbClr val="008696"/>
                </a:outerShdw>
              </a:effectLst>
              <a:latin typeface="UTM Aurora" panose="02040603050506020204" pitchFamily="18" charset="0"/>
              <a:ea typeface="华康海报体W12" panose="040B0C09000000000000" pitchFamily="81" charset="-122"/>
            </a:endParaRPr>
          </a:p>
        </p:txBody>
      </p:sp>
      <p:sp>
        <p:nvSpPr>
          <p:cNvPr id="22" name="文本框 24">
            <a:extLst>
              <a:ext uri="{FF2B5EF4-FFF2-40B4-BE49-F238E27FC236}">
                <a16:creationId xmlns:a16="http://schemas.microsoft.com/office/drawing/2014/main" id="{C835B840-F83F-4FD4-AF07-9E99AD9A5655}"/>
              </a:ext>
            </a:extLst>
          </p:cNvPr>
          <p:cNvSpPr txBox="1"/>
          <p:nvPr/>
        </p:nvSpPr>
        <p:spPr>
          <a:xfrm>
            <a:off x="8203882" y="3108041"/>
            <a:ext cx="1404552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1500" b="1" dirty="0" err="1">
                <a:ln w="28575">
                  <a:solidFill>
                    <a:schemeClr val="bg1"/>
                  </a:solidFill>
                  <a:prstDash val="solid"/>
                </a:ln>
                <a:solidFill>
                  <a:srgbClr val="008696"/>
                </a:solidFill>
                <a:effectLst>
                  <a:outerShdw dist="38100" dir="2700000" algn="bl" rotWithShape="0">
                    <a:srgbClr val="008696"/>
                  </a:outerShdw>
                </a:effectLst>
                <a:latin typeface="UTM Aurora" panose="02040603050506020204" pitchFamily="18" charset="0"/>
                <a:ea typeface="华康海报体W12" panose="040B0C09000000000000" pitchFamily="81" charset="-122"/>
              </a:rPr>
              <a:t>số</a:t>
            </a:r>
            <a:endParaRPr lang="zh-CN" altLang="en-US" sz="11500" b="1" dirty="0">
              <a:ln w="28575">
                <a:solidFill>
                  <a:schemeClr val="bg1"/>
                </a:solidFill>
                <a:prstDash val="solid"/>
              </a:ln>
              <a:solidFill>
                <a:srgbClr val="008696"/>
              </a:solidFill>
              <a:effectLst>
                <a:outerShdw dist="38100" dir="2700000" algn="bl" rotWithShape="0">
                  <a:srgbClr val="008696"/>
                </a:outerShdw>
              </a:effectLst>
              <a:latin typeface="UTM Aurora" panose="02040603050506020204" pitchFamily="18" charset="0"/>
              <a:ea typeface="华康海报体W12" panose="040B0C09000000000000" pitchFamily="81" charset="-122"/>
            </a:endParaRPr>
          </a:p>
        </p:txBody>
      </p:sp>
      <p:sp>
        <p:nvSpPr>
          <p:cNvPr id="31" name="文本框 23">
            <a:extLst>
              <a:ext uri="{FF2B5EF4-FFF2-40B4-BE49-F238E27FC236}">
                <a16:creationId xmlns:a16="http://schemas.microsoft.com/office/drawing/2014/main" id="{36376791-2D9E-43BE-AC3A-B786B5190522}"/>
              </a:ext>
            </a:extLst>
          </p:cNvPr>
          <p:cNvSpPr txBox="1"/>
          <p:nvPr/>
        </p:nvSpPr>
        <p:spPr>
          <a:xfrm>
            <a:off x="9764863" y="3061609"/>
            <a:ext cx="1771639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1500" b="1" dirty="0">
                <a:ln w="28575">
                  <a:solidFill>
                    <a:schemeClr val="bg1"/>
                  </a:solidFill>
                  <a:prstDash val="solid"/>
                </a:ln>
                <a:solidFill>
                  <a:srgbClr val="FE9300"/>
                </a:solidFill>
                <a:effectLst>
                  <a:outerShdw dist="38100" dir="2700000" algn="bl" rotWithShape="0">
                    <a:srgbClr val="008696"/>
                  </a:outerShdw>
                </a:effectLst>
                <a:latin typeface="UTM Aurora" panose="02040603050506020204" pitchFamily="18" charset="0"/>
                <a:ea typeface="华康海报体W12" panose="040B0C09000000000000" pitchFamily="81" charset="-122"/>
              </a:rPr>
              <a:t>(</a:t>
            </a:r>
            <a:r>
              <a:rPr lang="en-US" altLang="zh-CN" sz="11500" b="1" dirty="0" err="1">
                <a:ln w="28575">
                  <a:solidFill>
                    <a:schemeClr val="bg1"/>
                  </a:solidFill>
                  <a:prstDash val="solid"/>
                </a:ln>
                <a:solidFill>
                  <a:srgbClr val="FE9300"/>
                </a:solidFill>
                <a:effectLst>
                  <a:outerShdw dist="38100" dir="2700000" algn="bl" rotWithShape="0">
                    <a:srgbClr val="008696"/>
                  </a:outerShdw>
                </a:effectLst>
                <a:latin typeface="UTM Aurora" panose="02040603050506020204" pitchFamily="18" charset="0"/>
                <a:ea typeface="华康海报体W12" panose="040B0C09000000000000" pitchFamily="81" charset="-122"/>
              </a:rPr>
              <a:t>tt</a:t>
            </a:r>
            <a:r>
              <a:rPr lang="en-US" altLang="zh-CN" sz="11500" b="1" dirty="0">
                <a:ln w="28575">
                  <a:solidFill>
                    <a:schemeClr val="bg1"/>
                  </a:solidFill>
                  <a:prstDash val="solid"/>
                </a:ln>
                <a:solidFill>
                  <a:srgbClr val="FE9300"/>
                </a:solidFill>
                <a:effectLst>
                  <a:outerShdw dist="38100" dir="2700000" algn="bl" rotWithShape="0">
                    <a:srgbClr val="008696"/>
                  </a:outerShdw>
                </a:effectLst>
                <a:latin typeface="UTM Aurora" panose="02040603050506020204" pitchFamily="18" charset="0"/>
                <a:ea typeface="华康海报体W12" panose="040B0C09000000000000" pitchFamily="81" charset="-122"/>
              </a:rPr>
              <a:t>)</a:t>
            </a:r>
            <a:endParaRPr lang="zh-CN" altLang="en-US" sz="11500" b="1" dirty="0">
              <a:ln w="28575">
                <a:solidFill>
                  <a:schemeClr val="bg1"/>
                </a:solidFill>
                <a:prstDash val="solid"/>
              </a:ln>
              <a:solidFill>
                <a:srgbClr val="0063A6"/>
              </a:solidFill>
              <a:effectLst>
                <a:outerShdw dist="38100" dir="2700000" algn="bl" rotWithShape="0">
                  <a:srgbClr val="008696"/>
                </a:outerShdw>
              </a:effectLst>
              <a:latin typeface="UTM Aurora" panose="02040603050506020204" pitchFamily="18" charset="0"/>
              <a:ea typeface="华康海报体W12" panose="040B0C09000000000000" pitchFamily="81" charset="-122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753623" y="243775"/>
            <a:ext cx="6797379" cy="1558303"/>
            <a:chOff x="4145179" y="291575"/>
            <a:chExt cx="6797379" cy="1558303"/>
          </a:xfrm>
        </p:grpSpPr>
        <p:grpSp>
          <p:nvGrpSpPr>
            <p:cNvPr id="2" name="Group 1"/>
            <p:cNvGrpSpPr/>
            <p:nvPr/>
          </p:nvGrpSpPr>
          <p:grpSpPr>
            <a:xfrm>
              <a:off x="4145179" y="291575"/>
              <a:ext cx="4014268" cy="1248367"/>
              <a:chOff x="3039713" y="831571"/>
              <a:chExt cx="4014268" cy="1248367"/>
            </a:xfrm>
          </p:grpSpPr>
          <p:pic>
            <p:nvPicPr>
              <p:cNvPr id="23" name="图片 22">
                <a:extLst>
                  <a:ext uri="{FF2B5EF4-FFF2-40B4-BE49-F238E27FC236}">
                    <a16:creationId xmlns:a16="http://schemas.microsoft.com/office/drawing/2014/main" id="{E95C5072-1915-43B8-BB75-D662319E73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92174">
                <a:off x="3039713" y="831571"/>
                <a:ext cx="3269574" cy="1224667"/>
              </a:xfrm>
              <a:prstGeom prst="rect">
                <a:avLst/>
              </a:prstGeom>
            </p:spPr>
          </p:pic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8F9B674B-0655-4052-8FB7-B9AA0DC6FBDD}"/>
                  </a:ext>
                </a:extLst>
              </p:cNvPr>
              <p:cNvSpPr txBox="1"/>
              <p:nvPr/>
            </p:nvSpPr>
            <p:spPr>
              <a:xfrm rot="20977523">
                <a:off x="6136742" y="1495163"/>
                <a:ext cx="91723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3200" dirty="0" err="1">
                    <a:solidFill>
                      <a:srgbClr val="566643"/>
                    </a:solidFill>
                    <a:latin typeface="Embassy BT" panose="03030602040507090C03" pitchFamily="66" charset="0"/>
                  </a:rPr>
                  <a:t>ktuts</a:t>
                </a:r>
                <a:endParaRPr lang="zh-CN" altLang="en-US" sz="3200" dirty="0">
                  <a:solidFill>
                    <a:srgbClr val="566643"/>
                  </a:solidFill>
                  <a:latin typeface="Embassy BT" panose="03030602040507090C03" pitchFamily="66" charset="0"/>
                </a:endParaRPr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F82CAA06-8A74-4637-9C74-DC6A04A7051B}"/>
                </a:ext>
              </a:extLst>
            </p:cNvPr>
            <p:cNvGrpSpPr/>
            <p:nvPr/>
          </p:nvGrpSpPr>
          <p:grpSpPr>
            <a:xfrm>
              <a:off x="5919844" y="387413"/>
              <a:ext cx="5022714" cy="1462465"/>
              <a:chOff x="5515938" y="1159684"/>
              <a:chExt cx="5022714" cy="1462465"/>
            </a:xfrm>
          </p:grpSpPr>
          <p:pic>
            <p:nvPicPr>
              <p:cNvPr id="33" name="Picture 32" descr="Diagram, shape, arrow&#10;&#10;Description automatically generated">
                <a:extLst>
                  <a:ext uri="{FF2B5EF4-FFF2-40B4-BE49-F238E27FC236}">
                    <a16:creationId xmlns:a16="http://schemas.microsoft.com/office/drawing/2014/main" id="{37D4A100-0BB7-4AFF-A796-2D68135693F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2" cstate="print">
                <a:extLst>
                  <a:ext uri="{BEBA8EAE-BF5A-486C-A8C5-ECC9F3942E4B}">
                    <a14:imgProps xmlns:a14="http://schemas.microsoft.com/office/drawing/2010/main">
                      <a14:imgLayer r:embed="rId13">
                        <a14:imgEffect>
                          <a14:backgroundRemoval t="58165" b="67866" l="12571" r="44139">
                            <a14:foregroundMark x1="43250" y1="59741" x2="43250" y2="65077"/>
                            <a14:foregroundMark x1="13754" y1="59792" x2="21463" y2="60226"/>
                            <a14:foregroundMark x1="21463" y1="60226" x2="14188" y2="59984"/>
                            <a14:foregroundMark x1="44139" y1="59903" x2="44058" y2="67057"/>
                            <a14:backgroundMark x1="12894" y1="59741" x2="12975" y2="67017"/>
                            <a14:backgroundMark x1="12975" y1="67017" x2="12894" y2="67138"/>
                            <a14:backgroundMark x1="162" y1="57154" x2="162" y2="57154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698" t="56976" r="53995" b="30895"/>
              <a:stretch/>
            </p:blipFill>
            <p:spPr>
              <a:xfrm>
                <a:off x="5515938" y="1352112"/>
                <a:ext cx="4922239" cy="1270037"/>
              </a:xfrm>
              <a:prstGeom prst="rect">
                <a:avLst/>
              </a:prstGeom>
            </p:spPr>
          </p:pic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21711C92-2DB1-4FB1-A3B8-88359D492FC1}"/>
                  </a:ext>
                </a:extLst>
              </p:cNvPr>
              <p:cNvSpPr/>
              <p:nvPr/>
            </p:nvSpPr>
            <p:spPr>
              <a:xfrm>
                <a:off x="5715776" y="1159684"/>
                <a:ext cx="4822876" cy="1433341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  <a:scene3d>
                  <a:camera prst="orthographicFront"/>
                  <a:lightRig rig="soft" dir="t">
                    <a:rot lat="0" lon="0" rev="15600000"/>
                  </a:lightRig>
                </a:scene3d>
                <a:sp3d extrusionH="57150" prstMaterial="softEdge">
                  <a:bevelT w="25400" h="38100"/>
                </a:sp3d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6600" b="1" cap="none" spc="0" dirty="0" err="1">
                    <a:ln/>
                    <a:solidFill>
                      <a:srgbClr val="1293A4"/>
                    </a:solidFill>
                    <a:effectLst>
                      <a:glow rad="228600">
                        <a:schemeClr val="bg1">
                          <a:alpha val="40000"/>
                        </a:schemeClr>
                      </a:glow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  <a:latin typeface="UVN Banh Mi" pitchFamily="2" charset="0"/>
                    <a:cs typeface="Times New Roman" panose="02020603050405020304" pitchFamily="18" charset="0"/>
                  </a:rPr>
                  <a:t>Toán</a:t>
                </a:r>
                <a:endParaRPr lang="en-US" sz="6600" b="1" cap="none" spc="0" dirty="0">
                  <a:ln/>
                  <a:solidFill>
                    <a:srgbClr val="1293A4"/>
                  </a:solidFill>
                  <a:effectLst>
                    <a:glow rad="228600">
                      <a:schemeClr val="bg1">
                        <a:alpha val="40000"/>
                      </a:schemeClr>
                    </a:glow>
                    <a:innerShdw blurRad="63500" dist="50800" dir="10800000">
                      <a:prstClr val="black">
                        <a:alpha val="50000"/>
                      </a:prstClr>
                    </a:innerShdw>
                  </a:effectLst>
                  <a:latin typeface="UVN Banh Mi" pitchFamily="2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0780D923-0F78-431B-A003-868FD508DEFE}"/>
              </a:ext>
            </a:extLst>
          </p:cNvPr>
          <p:cNvSpPr txBox="1"/>
          <p:nvPr/>
        </p:nvSpPr>
        <p:spPr>
          <a:xfrm rot="20812149">
            <a:off x="1637990" y="5309907"/>
            <a:ext cx="131176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solidFill>
                  <a:srgbClr val="C0FAEE"/>
                </a:solidFill>
                <a:latin typeface="#9Slide03 AmpleSoft Bold" panose="02000000000000000000" pitchFamily="2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1006254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4" grpId="0"/>
      <p:bldP spid="25" grpId="0"/>
      <p:bldP spid="26" grpId="0"/>
      <p:bldP spid="27" grpId="0"/>
      <p:bldP spid="28" grpId="0"/>
      <p:bldP spid="29" grpId="0"/>
      <p:bldP spid="22" grpId="0"/>
      <p:bldP spid="3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12"/>
          <p:cNvGrpSpPr/>
          <p:nvPr/>
        </p:nvGrpSpPr>
        <p:grpSpPr>
          <a:xfrm>
            <a:off x="-790011" y="0"/>
            <a:ext cx="6432758" cy="1127810"/>
            <a:chOff x="-76200" y="0"/>
            <a:chExt cx="9220200" cy="1299261"/>
          </a:xfrm>
        </p:grpSpPr>
        <p:pic>
          <p:nvPicPr>
            <p:cNvPr id="7" name="Picture 2" descr="C:\Users\Administrator\Desktop\5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76200" y="0"/>
              <a:ext cx="5181600" cy="12992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C:\Users\Administrator\Desktop\5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1029"/>
            <a:stretch>
              <a:fillRect/>
            </a:stretch>
          </p:blipFill>
          <p:spPr bwMode="auto">
            <a:xfrm flipH="1">
              <a:off x="5105400" y="1"/>
              <a:ext cx="4038600" cy="11381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组合 12"/>
          <p:cNvGrpSpPr/>
          <p:nvPr/>
        </p:nvGrpSpPr>
        <p:grpSpPr>
          <a:xfrm>
            <a:off x="5822063" y="-69905"/>
            <a:ext cx="8991600" cy="1127810"/>
            <a:chOff x="-76200" y="0"/>
            <a:chExt cx="9220200" cy="1299261"/>
          </a:xfrm>
        </p:grpSpPr>
        <p:pic>
          <p:nvPicPr>
            <p:cNvPr id="10" name="Picture 2" descr="C:\Users\Administrator\Desktop\5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76200" y="0"/>
              <a:ext cx="5181600" cy="12992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C:\Users\Administrator\Desktop\5.pn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1029"/>
            <a:stretch>
              <a:fillRect/>
            </a:stretch>
          </p:blipFill>
          <p:spPr bwMode="auto">
            <a:xfrm flipH="1">
              <a:off x="5105400" y="1"/>
              <a:ext cx="4038600" cy="11381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2" name="Picture 2" descr="E:\0000000我图PPT\PNG内页素材\024.pn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608" b="93392" l="2653" r="95491">
                        <a14:foregroundMark x1="5305" y1="24009" x2="6366" y2="61233"/>
                        <a14:foregroundMark x1="6366" y1="61233" x2="6366" y2="61233"/>
                        <a14:foregroundMark x1="6897" y1="23568" x2="23740" y2="11013"/>
                        <a14:foregroundMark x1="23740" y1="11013" x2="38064" y2="10132"/>
                        <a14:foregroundMark x1="38064" y1="10132" x2="52785" y2="8150"/>
                        <a14:foregroundMark x1="52785" y1="8150" x2="67772" y2="6828"/>
                        <a14:foregroundMark x1="67772" y1="6828" x2="81300" y2="13216"/>
                        <a14:foregroundMark x1="81300" y1="13216" x2="90053" y2="23348"/>
                        <a14:foregroundMark x1="90053" y1="23348" x2="95093" y2="41189"/>
                        <a14:foregroundMark x1="95093" y1="41189" x2="94960" y2="58370"/>
                        <a14:foregroundMark x1="94960" y1="58370" x2="88329" y2="79515"/>
                        <a14:foregroundMark x1="88329" y1="79515" x2="79576" y2="91410"/>
                        <a14:foregroundMark x1="79576" y1="91410" x2="16048" y2="88987"/>
                        <a14:foregroundMark x1="16048" y1="88987" x2="6897" y2="73789"/>
                        <a14:foregroundMark x1="6897" y1="73789" x2="3979" y2="51542"/>
                        <a14:foregroundMark x1="3979" y1="51542" x2="7560" y2="28414"/>
                        <a14:foregroundMark x1="7560" y1="28414" x2="5703" y2="23568"/>
                        <a14:foregroundMark x1="3979" y1="29515" x2="2653" y2="53524"/>
                        <a14:foregroundMark x1="3714" y1="55507" x2="4377" y2="77093"/>
                        <a14:foregroundMark x1="7692" y1="21145" x2="23873" y2="7048"/>
                        <a14:foregroundMark x1="23873" y1="7048" x2="52387" y2="9912"/>
                        <a14:foregroundMark x1="48806" y1="8150" x2="46021" y2="8370"/>
                        <a14:foregroundMark x1="42971" y1="7489" x2="40053" y2="7709"/>
                        <a14:foregroundMark x1="12997" y1="13216" x2="20424" y2="7709"/>
                        <a14:foregroundMark x1="8223" y1="80617" x2="28515" y2="94493"/>
                        <a14:foregroundMark x1="28515" y1="94493" x2="86074" y2="93172"/>
                        <a14:foregroundMark x1="86074" y1="93172" x2="92573" y2="85903"/>
                        <a14:foregroundMark x1="92573" y1="85903" x2="95358" y2="63877"/>
                        <a14:foregroundMark x1="91910" y1="77974" x2="82891" y2="87885"/>
                        <a14:foregroundMark x1="82891" y1="87885" x2="82493" y2="90308"/>
                        <a14:foregroundMark x1="82493" y1="90308" x2="92573" y2="84802"/>
                        <a14:foregroundMark x1="9947" y1="84361" x2="22414" y2="91189"/>
                        <a14:foregroundMark x1="18435" y1="92070" x2="16446" y2="91850"/>
                        <a14:foregroundMark x1="16446" y1="91850" x2="27586" y2="93612"/>
                        <a14:foregroundMark x1="71883" y1="7489" x2="81432" y2="10573"/>
                        <a14:foregroundMark x1="81432" y1="10573" x2="91379" y2="21145"/>
                        <a14:foregroundMark x1="91379" y1="21145" x2="95491" y2="41189"/>
                        <a14:foregroundMark x1="76127" y1="7269" x2="86870" y2="11454"/>
                        <a14:foregroundMark x1="86870" y1="11454" x2="88064" y2="14317"/>
                        <a14:backgroundMark x1="62334" y1="23128" x2="83024" y2="31057"/>
                        <a14:backgroundMark x1="83024" y1="31057" x2="85676" y2="37004"/>
                        <a14:backgroundMark x1="61804" y1="34581" x2="75199" y2="160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0874">
            <a:off x="2557847" y="1371012"/>
            <a:ext cx="6528432" cy="3355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E:\0000000我图PPT\00001PNG素材\儿童卡通\htytj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7445" y="2908752"/>
            <a:ext cx="4804555" cy="4360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文本框 23">
            <a:extLst>
              <a:ext uri="{FF2B5EF4-FFF2-40B4-BE49-F238E27FC236}">
                <a16:creationId xmlns:a16="http://schemas.microsoft.com/office/drawing/2014/main" id="{36376791-2D9E-43BE-AC3A-B786B5190522}"/>
              </a:ext>
            </a:extLst>
          </p:cNvPr>
          <p:cNvSpPr txBox="1"/>
          <p:nvPr/>
        </p:nvSpPr>
        <p:spPr>
          <a:xfrm rot="207359">
            <a:off x="2849076" y="1545975"/>
            <a:ext cx="367761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9600" b="1" dirty="0">
                <a:ln w="28575">
                  <a:solidFill>
                    <a:schemeClr val="bg1"/>
                  </a:solidFill>
                  <a:prstDash val="solid"/>
                </a:ln>
                <a:solidFill>
                  <a:srgbClr val="FE9300"/>
                </a:solidFill>
                <a:effectLst>
                  <a:outerShdw dist="38100" dir="2700000" algn="bl" rotWithShape="0">
                    <a:srgbClr val="008696"/>
                  </a:outerShdw>
                </a:effectLst>
                <a:latin typeface="UVN Tin Tuc" panose="020B0503020203020204" pitchFamily="34" charset="0"/>
                <a:ea typeface="华康海报体W12" panose="040B0C09000000000000" pitchFamily="81" charset="-122"/>
              </a:rPr>
              <a:t>KHÁM</a:t>
            </a:r>
            <a:endParaRPr lang="zh-CN" altLang="en-US" sz="9600" b="1" dirty="0">
              <a:ln w="28575">
                <a:solidFill>
                  <a:schemeClr val="bg1"/>
                </a:solidFill>
                <a:prstDash val="solid"/>
              </a:ln>
              <a:solidFill>
                <a:srgbClr val="0063A6"/>
              </a:solidFill>
              <a:effectLst>
                <a:outerShdw dist="38100" dir="2700000" algn="bl" rotWithShape="0">
                  <a:srgbClr val="008696"/>
                </a:outerShdw>
              </a:effectLst>
              <a:latin typeface="UVN Tin Tuc" panose="020B0503020203020204" pitchFamily="34" charset="0"/>
              <a:ea typeface="华康海报体W12" panose="040B0C09000000000000" pitchFamily="81" charset="-122"/>
            </a:endParaRPr>
          </a:p>
        </p:txBody>
      </p:sp>
      <p:sp>
        <p:nvSpPr>
          <p:cNvPr id="15" name="文本框 26">
            <a:extLst>
              <a:ext uri="{FF2B5EF4-FFF2-40B4-BE49-F238E27FC236}">
                <a16:creationId xmlns:a16="http://schemas.microsoft.com/office/drawing/2014/main" id="{88FEA4B4-0566-4127-B933-D555CFDEEF9C}"/>
              </a:ext>
            </a:extLst>
          </p:cNvPr>
          <p:cNvSpPr txBox="1"/>
          <p:nvPr/>
        </p:nvSpPr>
        <p:spPr>
          <a:xfrm rot="205344">
            <a:off x="5216457" y="2879466"/>
            <a:ext cx="260359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9600" b="1" dirty="0">
                <a:ln w="28575">
                  <a:solidFill>
                    <a:schemeClr val="bg1"/>
                  </a:solidFill>
                  <a:prstDash val="solid"/>
                </a:ln>
                <a:solidFill>
                  <a:srgbClr val="ED277C"/>
                </a:solidFill>
                <a:effectLst>
                  <a:outerShdw dist="38100" dir="2700000" algn="bl" rotWithShape="0">
                    <a:srgbClr val="008696"/>
                  </a:outerShdw>
                </a:effectLst>
                <a:latin typeface="UVN Tin Tuc" panose="020B0503020203020204" pitchFamily="34" charset="0"/>
                <a:ea typeface="华康海报体W12" panose="040B0C09000000000000" pitchFamily="81" charset="-122"/>
              </a:rPr>
              <a:t>PHÁ</a:t>
            </a:r>
            <a:endParaRPr lang="zh-CN" altLang="en-US" sz="9600" b="1" dirty="0">
              <a:ln w="28575">
                <a:solidFill>
                  <a:schemeClr val="bg1"/>
                </a:solidFill>
                <a:prstDash val="solid"/>
              </a:ln>
              <a:solidFill>
                <a:srgbClr val="ED277C"/>
              </a:solidFill>
              <a:effectLst>
                <a:outerShdw dist="38100" dir="2700000" algn="bl" rotWithShape="0">
                  <a:srgbClr val="008696"/>
                </a:outerShdw>
              </a:effectLst>
              <a:latin typeface="UVN Tin Tuc" panose="020B0503020203020204" pitchFamily="34" charset="0"/>
              <a:ea typeface="华康海报体W12" panose="040B0C09000000000000" pitchFamily="81" charset="-122"/>
            </a:endParaRPr>
          </a:p>
        </p:txBody>
      </p:sp>
      <p:pic>
        <p:nvPicPr>
          <p:cNvPr id="17" name="图片 18">
            <a:extLst>
              <a:ext uri="{FF2B5EF4-FFF2-40B4-BE49-F238E27FC236}">
                <a16:creationId xmlns:a16="http://schemas.microsoft.com/office/drawing/2014/main" id="{8639F3FA-DB24-43C9-9240-1A61F491E8C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9103" y="1192451"/>
            <a:ext cx="2648131" cy="1405433"/>
          </a:xfrm>
          <a:prstGeom prst="rect">
            <a:avLst/>
          </a:prstGeom>
        </p:spPr>
      </p:pic>
      <p:pic>
        <p:nvPicPr>
          <p:cNvPr id="18" name="图片 20">
            <a:extLst>
              <a:ext uri="{FF2B5EF4-FFF2-40B4-BE49-F238E27FC236}">
                <a16:creationId xmlns:a16="http://schemas.microsoft.com/office/drawing/2014/main" id="{9A9F1FA0-5086-45A9-891D-AD6AAF3FEA9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84" y="362282"/>
            <a:ext cx="1978818" cy="1090797"/>
          </a:xfrm>
          <a:prstGeom prst="rect">
            <a:avLst/>
          </a:prstGeom>
        </p:spPr>
      </p:pic>
      <p:pic>
        <p:nvPicPr>
          <p:cNvPr id="20" name="图片 16">
            <a:extLst>
              <a:ext uri="{FF2B5EF4-FFF2-40B4-BE49-F238E27FC236}">
                <a16:creationId xmlns:a16="http://schemas.microsoft.com/office/drawing/2014/main" id="{6E28E86C-08FB-44FA-BAE1-504FCECF0D9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54" y="4089401"/>
            <a:ext cx="3435240" cy="2763128"/>
          </a:xfrm>
          <a:prstGeom prst="rect">
            <a:avLst/>
          </a:prstGeom>
        </p:spPr>
      </p:pic>
      <p:pic>
        <p:nvPicPr>
          <p:cNvPr id="21" name="Picture 6" descr="E:\我图PPT\00001PNG素材\儿童卡通\dfa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6638" y="801891"/>
            <a:ext cx="2805936" cy="2286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3639" y="3727428"/>
            <a:ext cx="2391477" cy="309970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A38C24A-EF79-49CE-9ECD-8F41DFA01654}"/>
              </a:ext>
            </a:extLst>
          </p:cNvPr>
          <p:cNvSpPr txBox="1"/>
          <p:nvPr/>
        </p:nvSpPr>
        <p:spPr>
          <a:xfrm rot="20812149">
            <a:off x="1866590" y="5176557"/>
            <a:ext cx="131176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solidFill>
                  <a:srgbClr val="C0FAEE"/>
                </a:solidFill>
                <a:latin typeface="#9Slide03 AmpleSoft Bold" panose="02000000000000000000" pitchFamily="2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4251883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3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80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-0.06263 -0.10092 L -0.06263 -0.10069 C 0.01329 -0.11481 0.03829 -0.12708 0.11211 -0.11226 C 0.11836 -0.11111 0.12357 -0.10185 0.12943 -0.09814 C 0.14089 -0.09143 0.15248 -0.08703 0.16433 -0.08125 C 0.17253 -0.07291 0.18086 -0.06597 0.18816 -0.05578 C 0.20027 -0.03888 0.20743 -0.01504 0.21368 0.00903 C 0.21654 0.02107 0.21915 0.03334 0.22149 0.04561 C 0.22318 0.05394 0.2237 0.06274 0.22474 0.07107 C 0.2237 0.11737 0.22409 0.16366 0.22149 0.20926 C 0.2211 0.21945 0.21758 0.22801 0.21537 0.23774 C 0.21133 0.25278 0.20665 0.26644 0.20079 0.27987 C 0.19766 0.28774 0.19362 0.29514 0.18972 0.30255 C 0.18412 0.31297 0.17839 0.32385 0.17253 0.33334 C 0.16902 0.33889 0.16524 0.34329 0.1612 0.34746 C 0.1379 0.37292 0.1379 0.37246 0.11381 0.38704 C 0.08568 0.40371 0.07279 0.40811 0.03764 0.41227 C 0.00144 0.41667 -0.0345 0.41598 -0.07045 0.41829 C -0.08737 0.41598 -0.10443 0.41505 -0.1211 0.41227 C -0.12683 0.41135 -0.13295 0.41042 -0.13842 0.40672 C -0.14675 0.40093 -0.1543 0.39144 -0.16224 0.38426 C -0.1711 0.37616 -0.18047 0.37014 -0.1892 0.36181 C -0.20222 0.34931 -0.21433 0.3345 -0.22735 0.32223 C -0.23529 0.31459 -0.24349 0.30811 -0.25118 0.29977 C -0.25951 0.29051 -0.25287 0.29098 -0.25756 0.29098 L -0.25756 0.29144 " pathEditMode="relative" rAng="0" ptsTypes="AAAAAAAAAAAAAAAAAAAAAAAAAA">
                                      <p:cBhvr>
                                        <p:cTn id="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22" y="25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ounded Rectangle 60"/>
          <p:cNvSpPr/>
          <p:nvPr/>
        </p:nvSpPr>
        <p:spPr>
          <a:xfrm>
            <a:off x="4436340" y="247553"/>
            <a:ext cx="7558793" cy="6371908"/>
          </a:xfrm>
          <a:prstGeom prst="roundRect">
            <a:avLst/>
          </a:prstGeom>
          <a:solidFill>
            <a:schemeClr val="bg1">
              <a:alpha val="92000"/>
            </a:schemeClr>
          </a:solidFill>
          <a:ln w="66675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155939" y="982550"/>
            <a:ext cx="4024237" cy="3623944"/>
          </a:xfrm>
          <a:prstGeom prst="roundRect">
            <a:avLst/>
          </a:prstGeom>
          <a:solidFill>
            <a:schemeClr val="bg1"/>
          </a:solidFill>
          <a:ln w="41275">
            <a:prstDash val="dash"/>
          </a:ln>
          <a:scene3d>
            <a:camera prst="perspective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7269" y="1367297"/>
            <a:ext cx="4213125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5000" b="1" dirty="0">
                <a:solidFill>
                  <a:srgbClr val="1E675C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41535  195</a:t>
            </a:r>
            <a:endParaRPr lang="zh-CN" altLang="en-US" sz="5000" b="1" dirty="0">
              <a:solidFill>
                <a:srgbClr val="1E675C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2567948" y="1214495"/>
            <a:ext cx="1219694" cy="1953170"/>
            <a:chOff x="4962493" y="2318418"/>
            <a:chExt cx="1586283" cy="1953170"/>
          </a:xfrm>
        </p:grpSpPr>
        <p:cxnSp>
          <p:nvCxnSpPr>
            <p:cNvPr id="24" name="Straight Connector 23"/>
            <p:cNvCxnSpPr/>
            <p:nvPr/>
          </p:nvCxnSpPr>
          <p:spPr>
            <a:xfrm flipH="1">
              <a:off x="4962493" y="2318418"/>
              <a:ext cx="12463" cy="1953170"/>
            </a:xfrm>
            <a:prstGeom prst="line">
              <a:avLst/>
            </a:prstGeom>
            <a:ln w="476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V="1">
              <a:off x="4978951" y="3334081"/>
              <a:ext cx="1569825" cy="1"/>
            </a:xfrm>
            <a:prstGeom prst="line">
              <a:avLst/>
            </a:prstGeom>
            <a:ln w="476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Rectangle 25"/>
          <p:cNvSpPr/>
          <p:nvPr/>
        </p:nvSpPr>
        <p:spPr>
          <a:xfrm>
            <a:off x="2766268" y="2274036"/>
            <a:ext cx="564578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5000" b="1" dirty="0">
                <a:solidFill>
                  <a:srgbClr val="1E675C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2</a:t>
            </a:r>
            <a:endParaRPr lang="zh-CN" altLang="en-US" sz="5000" b="1" dirty="0">
              <a:solidFill>
                <a:srgbClr val="1E675C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032227" y="2304643"/>
            <a:ext cx="564577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5000" b="1" dirty="0">
                <a:solidFill>
                  <a:srgbClr val="1E675C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5</a:t>
            </a:r>
            <a:endParaRPr lang="zh-CN" altLang="en-US" sz="5000" b="1" dirty="0">
              <a:solidFill>
                <a:srgbClr val="1E675C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494314" y="1377257"/>
            <a:ext cx="564577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5000" b="1" dirty="0">
                <a:solidFill>
                  <a:srgbClr val="FF000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3</a:t>
            </a:r>
            <a:endParaRPr lang="zh-CN" altLang="en-US" sz="5000" b="1" dirty="0">
              <a:solidFill>
                <a:srgbClr val="FF0000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33" name="文本框 8">
            <a:extLst>
              <a:ext uri="{FF2B5EF4-FFF2-40B4-BE49-F238E27FC236}">
                <a16:creationId xmlns:a16="http://schemas.microsoft.com/office/drawing/2014/main" id="{A57D9D2A-C0CE-4A44-A874-C5AA1093F80A}"/>
              </a:ext>
            </a:extLst>
          </p:cNvPr>
          <p:cNvSpPr txBox="1"/>
          <p:nvPr/>
        </p:nvSpPr>
        <p:spPr>
          <a:xfrm>
            <a:off x="4925595" y="239590"/>
            <a:ext cx="4557659" cy="92333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5400" b="1" dirty="0">
                <a:solidFill>
                  <a:srgbClr val="E43C5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a. 41 535:195</a:t>
            </a:r>
          </a:p>
        </p:txBody>
      </p:sp>
      <p:sp>
        <p:nvSpPr>
          <p:cNvPr id="34" name="文本框 8">
            <a:extLst>
              <a:ext uri="{FF2B5EF4-FFF2-40B4-BE49-F238E27FC236}">
                <a16:creationId xmlns:a16="http://schemas.microsoft.com/office/drawing/2014/main" id="{A57D9D2A-C0CE-4A44-A874-C5AA1093F80A}"/>
              </a:ext>
            </a:extLst>
          </p:cNvPr>
          <p:cNvSpPr txBox="1"/>
          <p:nvPr/>
        </p:nvSpPr>
        <p:spPr>
          <a:xfrm>
            <a:off x="5040934" y="1070964"/>
            <a:ext cx="6085320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Chia 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theo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thứ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tự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từ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trái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sang 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phải</a:t>
            </a:r>
            <a:endParaRPr lang="en-US" altLang="zh-CN" sz="3200" b="1" dirty="0">
              <a:solidFill>
                <a:srgbClr val="FF0000"/>
              </a:solidFill>
              <a:latin typeface="Times New Roman" panose="02020603050405020304" pitchFamily="18" charset="0"/>
              <a:ea typeface="小美好体" panose="02010601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5" name="文本框 8">
            <a:extLst>
              <a:ext uri="{FF2B5EF4-FFF2-40B4-BE49-F238E27FC236}">
                <a16:creationId xmlns:a16="http://schemas.microsoft.com/office/drawing/2014/main" id="{A57D9D2A-C0CE-4A44-A874-C5AA1093F80A}"/>
              </a:ext>
            </a:extLst>
          </p:cNvPr>
          <p:cNvSpPr txBox="1"/>
          <p:nvPr/>
        </p:nvSpPr>
        <p:spPr>
          <a:xfrm>
            <a:off x="5463761" y="1702855"/>
            <a:ext cx="2658100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* 415 chia 195</a:t>
            </a: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128" y="1214495"/>
            <a:ext cx="1364522" cy="1308599"/>
          </a:xfrm>
          <a:prstGeom prst="rect">
            <a:avLst/>
          </a:prstGeom>
        </p:spPr>
      </p:pic>
      <p:sp>
        <p:nvSpPr>
          <p:cNvPr id="39" name="文本框 8">
            <a:extLst>
              <a:ext uri="{FF2B5EF4-FFF2-40B4-BE49-F238E27FC236}">
                <a16:creationId xmlns:a16="http://schemas.microsoft.com/office/drawing/2014/main" id="{A57D9D2A-C0CE-4A44-A874-C5AA1093F80A}"/>
              </a:ext>
            </a:extLst>
          </p:cNvPr>
          <p:cNvSpPr txBox="1"/>
          <p:nvPr/>
        </p:nvSpPr>
        <p:spPr>
          <a:xfrm>
            <a:off x="5306959" y="2407646"/>
            <a:ext cx="5296642" cy="1077218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2 </a:t>
            </a:r>
            <a:r>
              <a:rPr lang="en-US" altLang="zh-CN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nhân</a:t>
            </a:r>
            <a:r>
              <a:rPr lang="en-US" altLang="zh-CN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5 </a:t>
            </a:r>
            <a:r>
              <a:rPr lang="en-US" altLang="zh-CN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bằng</a:t>
            </a:r>
            <a:r>
              <a:rPr lang="en-US" altLang="zh-CN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10; </a:t>
            </a:r>
          </a:p>
          <a:p>
            <a:pPr algn="ctr"/>
            <a:r>
              <a:rPr lang="en-US" altLang="zh-CN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15 </a:t>
            </a:r>
            <a:r>
              <a:rPr lang="en-US" altLang="zh-CN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trừ</a:t>
            </a:r>
            <a:r>
              <a:rPr lang="en-US" altLang="zh-CN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10 </a:t>
            </a:r>
            <a:r>
              <a:rPr lang="en-US" altLang="zh-CN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bằng</a:t>
            </a:r>
            <a:r>
              <a:rPr lang="en-US" altLang="zh-CN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5, </a:t>
            </a:r>
            <a:r>
              <a:rPr lang="en-US" altLang="zh-CN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viết</a:t>
            </a:r>
            <a:r>
              <a:rPr lang="en-US" altLang="zh-CN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5 </a:t>
            </a:r>
            <a:r>
              <a:rPr lang="en-US" altLang="zh-CN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nhớ</a:t>
            </a:r>
            <a:r>
              <a:rPr lang="en-US" altLang="zh-CN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40" name="文本框 8">
            <a:extLst>
              <a:ext uri="{FF2B5EF4-FFF2-40B4-BE49-F238E27FC236}">
                <a16:creationId xmlns:a16="http://schemas.microsoft.com/office/drawing/2014/main" id="{A57D9D2A-C0CE-4A44-A874-C5AA1093F80A}"/>
              </a:ext>
            </a:extLst>
          </p:cNvPr>
          <p:cNvSpPr txBox="1"/>
          <p:nvPr/>
        </p:nvSpPr>
        <p:spPr>
          <a:xfrm>
            <a:off x="4795448" y="3648699"/>
            <a:ext cx="6187912" cy="1077218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2 </a:t>
            </a:r>
            <a:r>
              <a:rPr lang="en-US" altLang="zh-CN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nhân</a:t>
            </a:r>
            <a:r>
              <a:rPr lang="en-US" altLang="zh-CN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9 </a:t>
            </a:r>
            <a:r>
              <a:rPr lang="en-US" altLang="zh-CN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bằng</a:t>
            </a:r>
            <a:r>
              <a:rPr lang="en-US" altLang="zh-CN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18, </a:t>
            </a:r>
            <a:r>
              <a:rPr lang="en-US" altLang="zh-CN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thêm</a:t>
            </a:r>
            <a:r>
              <a:rPr lang="en-US" altLang="zh-CN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1 </a:t>
            </a:r>
            <a:r>
              <a:rPr lang="en-US" altLang="zh-CN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bằng</a:t>
            </a:r>
            <a:r>
              <a:rPr lang="en-US" altLang="zh-CN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19;</a:t>
            </a:r>
          </a:p>
          <a:p>
            <a:pPr algn="ctr"/>
            <a:r>
              <a:rPr lang="en-US" altLang="zh-CN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21 </a:t>
            </a:r>
            <a:r>
              <a:rPr lang="en-US" altLang="zh-CN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trừ</a:t>
            </a:r>
            <a:r>
              <a:rPr lang="en-US" altLang="zh-CN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19 </a:t>
            </a:r>
            <a:r>
              <a:rPr lang="en-US" altLang="zh-CN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bằng</a:t>
            </a:r>
            <a:r>
              <a:rPr lang="en-US" altLang="zh-CN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2, </a:t>
            </a:r>
            <a:r>
              <a:rPr lang="en-US" altLang="zh-CN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viết</a:t>
            </a:r>
            <a:r>
              <a:rPr lang="en-US" altLang="zh-CN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2 </a:t>
            </a:r>
            <a:r>
              <a:rPr lang="en-US" altLang="zh-CN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nhớ</a:t>
            </a:r>
            <a:r>
              <a:rPr lang="en-US" altLang="zh-CN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41" name="文本框 8">
            <a:extLst>
              <a:ext uri="{FF2B5EF4-FFF2-40B4-BE49-F238E27FC236}">
                <a16:creationId xmlns:a16="http://schemas.microsoft.com/office/drawing/2014/main" id="{A57D9D2A-C0CE-4A44-A874-C5AA1093F80A}"/>
              </a:ext>
            </a:extLst>
          </p:cNvPr>
          <p:cNvSpPr txBox="1"/>
          <p:nvPr/>
        </p:nvSpPr>
        <p:spPr>
          <a:xfrm>
            <a:off x="5040934" y="4869574"/>
            <a:ext cx="5880136" cy="1077218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2 </a:t>
            </a:r>
            <a:r>
              <a:rPr lang="en-US" altLang="zh-CN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nhân</a:t>
            </a:r>
            <a:r>
              <a:rPr lang="en-US" altLang="zh-CN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1 </a:t>
            </a:r>
            <a:r>
              <a:rPr lang="en-US" altLang="zh-CN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bằng</a:t>
            </a:r>
            <a:r>
              <a:rPr lang="en-US" altLang="zh-CN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2, </a:t>
            </a:r>
            <a:r>
              <a:rPr lang="en-US" altLang="zh-CN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thêm</a:t>
            </a:r>
            <a:r>
              <a:rPr lang="en-US" altLang="zh-CN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2 </a:t>
            </a:r>
            <a:r>
              <a:rPr lang="en-US" altLang="zh-CN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bằng</a:t>
            </a:r>
            <a:r>
              <a:rPr lang="en-US" altLang="zh-CN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4; </a:t>
            </a:r>
          </a:p>
          <a:p>
            <a:pPr algn="ctr"/>
            <a:r>
              <a:rPr lang="en-US" altLang="zh-CN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4 </a:t>
            </a:r>
            <a:r>
              <a:rPr lang="en-US" altLang="zh-CN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trừ</a:t>
            </a:r>
            <a:r>
              <a:rPr lang="en-US" altLang="zh-CN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4 </a:t>
            </a:r>
            <a:r>
              <a:rPr lang="en-US" altLang="zh-CN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bằng</a:t>
            </a:r>
            <a:r>
              <a:rPr lang="en-US" altLang="zh-CN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0, </a:t>
            </a:r>
            <a:r>
              <a:rPr lang="en-US" altLang="zh-CN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viết</a:t>
            </a:r>
            <a:r>
              <a:rPr lang="en-US" altLang="zh-CN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0</a:t>
            </a:r>
          </a:p>
        </p:txBody>
      </p:sp>
      <p:sp>
        <p:nvSpPr>
          <p:cNvPr id="30" name="文本框 8">
            <a:extLst>
              <a:ext uri="{FF2B5EF4-FFF2-40B4-BE49-F238E27FC236}">
                <a16:creationId xmlns:a16="http://schemas.microsoft.com/office/drawing/2014/main" id="{A57D9D2A-C0CE-4A44-A874-C5AA1093F80A}"/>
              </a:ext>
            </a:extLst>
          </p:cNvPr>
          <p:cNvSpPr txBox="1"/>
          <p:nvPr/>
        </p:nvSpPr>
        <p:spPr>
          <a:xfrm>
            <a:off x="8132563" y="1679566"/>
            <a:ext cx="2528256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được</a:t>
            </a:r>
            <a:r>
              <a:rPr lang="en-US" altLang="zh-CN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2, </a:t>
            </a:r>
            <a:r>
              <a:rPr lang="en-US" altLang="zh-CN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viết</a:t>
            </a:r>
            <a:r>
              <a:rPr lang="en-US" altLang="zh-CN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53" name="Rectangle 52"/>
          <p:cNvSpPr/>
          <p:nvPr/>
        </p:nvSpPr>
        <p:spPr>
          <a:xfrm>
            <a:off x="356001" y="1374042"/>
            <a:ext cx="1324402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5000" b="1" dirty="0">
                <a:solidFill>
                  <a:srgbClr val="FF000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415</a:t>
            </a:r>
            <a:endParaRPr lang="zh-CN" altLang="en-US" sz="5000" b="1" dirty="0">
              <a:solidFill>
                <a:srgbClr val="FF0000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pic>
        <p:nvPicPr>
          <p:cNvPr id="54" name="Picture 5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43" y="1195550"/>
            <a:ext cx="1364522" cy="1308599"/>
          </a:xfrm>
          <a:prstGeom prst="rect">
            <a:avLst/>
          </a:prstGeom>
        </p:spPr>
      </p:pic>
      <p:sp>
        <p:nvSpPr>
          <p:cNvPr id="60" name="文本框 8">
            <a:extLst>
              <a:ext uri="{FF2B5EF4-FFF2-40B4-BE49-F238E27FC236}">
                <a16:creationId xmlns:a16="http://schemas.microsoft.com/office/drawing/2014/main" id="{A57D9D2A-C0CE-4A44-A874-C5AA1093F80A}"/>
              </a:ext>
            </a:extLst>
          </p:cNvPr>
          <p:cNvSpPr txBox="1"/>
          <p:nvPr/>
        </p:nvSpPr>
        <p:spPr>
          <a:xfrm>
            <a:off x="9184421" y="238989"/>
            <a:ext cx="881973" cy="92333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5400" b="1" dirty="0">
                <a:solidFill>
                  <a:srgbClr val="E43C5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=?</a:t>
            </a:r>
          </a:p>
        </p:txBody>
      </p:sp>
      <p:pic>
        <p:nvPicPr>
          <p:cNvPr id="62" name="Picture 6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503" y="3780469"/>
            <a:ext cx="2692458" cy="2696602"/>
          </a:xfrm>
          <a:prstGeom prst="rect">
            <a:avLst/>
          </a:prstGeom>
        </p:spPr>
      </p:pic>
      <p:sp>
        <p:nvSpPr>
          <p:cNvPr id="64" name="Rectangle 63"/>
          <p:cNvSpPr/>
          <p:nvPr/>
        </p:nvSpPr>
        <p:spPr>
          <a:xfrm>
            <a:off x="691234" y="2288705"/>
            <a:ext cx="564577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5000" b="1" dirty="0">
                <a:solidFill>
                  <a:srgbClr val="1E675C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2</a:t>
            </a:r>
            <a:endParaRPr lang="zh-CN" altLang="en-US" sz="5000" b="1" dirty="0">
              <a:solidFill>
                <a:srgbClr val="1E675C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266190" y="2283943"/>
            <a:ext cx="564577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5000" b="1" dirty="0">
                <a:solidFill>
                  <a:srgbClr val="1E675C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0</a:t>
            </a:r>
            <a:endParaRPr lang="zh-CN" altLang="en-US" sz="5000" b="1" dirty="0">
              <a:solidFill>
                <a:srgbClr val="1E675C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66" name="文本框 8">
            <a:extLst>
              <a:ext uri="{FF2B5EF4-FFF2-40B4-BE49-F238E27FC236}">
                <a16:creationId xmlns:a16="http://schemas.microsoft.com/office/drawing/2014/main" id="{A57D9D2A-C0CE-4A44-A874-C5AA1093F80A}"/>
              </a:ext>
            </a:extLst>
          </p:cNvPr>
          <p:cNvSpPr txBox="1"/>
          <p:nvPr/>
        </p:nvSpPr>
        <p:spPr>
          <a:xfrm>
            <a:off x="6571880" y="5960598"/>
            <a:ext cx="2824811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Hạ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3, 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được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253</a:t>
            </a:r>
          </a:p>
        </p:txBody>
      </p:sp>
    </p:spTree>
    <p:extLst>
      <p:ext uri="{BB962C8B-B14F-4D97-AF65-F5344CB8AC3E}">
        <p14:creationId xmlns:p14="http://schemas.microsoft.com/office/powerpoint/2010/main" val="2376253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-0.00729 0.13311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" y="66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6" grpId="0"/>
      <p:bldP spid="27" grpId="0"/>
      <p:bldP spid="28" grpId="0"/>
      <p:bldP spid="28" grpId="1" build="allAtOnce"/>
      <p:bldP spid="33" grpId="0"/>
      <p:bldP spid="34" grpId="0"/>
      <p:bldP spid="35" grpId="0"/>
      <p:bldP spid="39" grpId="0"/>
      <p:bldP spid="40" grpId="0"/>
      <p:bldP spid="41" grpId="0"/>
      <p:bldP spid="30" grpId="0"/>
      <p:bldP spid="53" grpId="1"/>
      <p:bldP spid="53" grpId="2"/>
      <p:bldP spid="60" grpId="1"/>
      <p:bldP spid="64" grpId="0"/>
      <p:bldP spid="65" grpId="0"/>
      <p:bldP spid="6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ounded Rectangle 60"/>
          <p:cNvSpPr/>
          <p:nvPr/>
        </p:nvSpPr>
        <p:spPr>
          <a:xfrm>
            <a:off x="4436340" y="247553"/>
            <a:ext cx="7558793" cy="6371908"/>
          </a:xfrm>
          <a:prstGeom prst="roundRect">
            <a:avLst/>
          </a:prstGeom>
          <a:solidFill>
            <a:schemeClr val="bg1">
              <a:alpha val="92000"/>
            </a:schemeClr>
          </a:solidFill>
          <a:ln w="66675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192655" y="978275"/>
            <a:ext cx="4073125" cy="3623944"/>
          </a:xfrm>
          <a:prstGeom prst="roundRect">
            <a:avLst/>
          </a:prstGeom>
          <a:solidFill>
            <a:schemeClr val="bg1"/>
          </a:solidFill>
          <a:ln w="41275">
            <a:prstDash val="dash"/>
          </a:ln>
          <a:scene3d>
            <a:camera prst="perspective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7269" y="1367297"/>
            <a:ext cx="4213125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5000" b="1" dirty="0">
                <a:solidFill>
                  <a:srgbClr val="1E675C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41535  195</a:t>
            </a:r>
            <a:endParaRPr lang="zh-CN" altLang="en-US" sz="5000" b="1" dirty="0">
              <a:solidFill>
                <a:srgbClr val="1E675C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2567948" y="1214495"/>
            <a:ext cx="1347480" cy="1953170"/>
            <a:chOff x="4962493" y="2318418"/>
            <a:chExt cx="1586283" cy="1953170"/>
          </a:xfrm>
        </p:grpSpPr>
        <p:cxnSp>
          <p:nvCxnSpPr>
            <p:cNvPr id="24" name="Straight Connector 23"/>
            <p:cNvCxnSpPr/>
            <p:nvPr/>
          </p:nvCxnSpPr>
          <p:spPr>
            <a:xfrm flipH="1">
              <a:off x="4962493" y="2318418"/>
              <a:ext cx="12463" cy="1953170"/>
            </a:xfrm>
            <a:prstGeom prst="line">
              <a:avLst/>
            </a:prstGeom>
            <a:ln w="476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V="1">
              <a:off x="4978951" y="3334081"/>
              <a:ext cx="1569825" cy="1"/>
            </a:xfrm>
            <a:prstGeom prst="line">
              <a:avLst/>
            </a:prstGeom>
            <a:ln w="476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Rectangle 25"/>
          <p:cNvSpPr/>
          <p:nvPr/>
        </p:nvSpPr>
        <p:spPr>
          <a:xfrm>
            <a:off x="2766268" y="2274036"/>
            <a:ext cx="564578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5000" b="1" dirty="0">
                <a:solidFill>
                  <a:srgbClr val="1E675C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2</a:t>
            </a:r>
            <a:endParaRPr lang="zh-CN" altLang="en-US" sz="5000" b="1" dirty="0">
              <a:solidFill>
                <a:srgbClr val="1E675C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417984" y="2258322"/>
            <a:ext cx="564577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5000" b="1" dirty="0">
                <a:solidFill>
                  <a:srgbClr val="FF000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3</a:t>
            </a:r>
            <a:endParaRPr lang="zh-CN" altLang="en-US" sz="5000" b="1" dirty="0">
              <a:solidFill>
                <a:srgbClr val="FF0000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33" name="文本框 8">
            <a:extLst>
              <a:ext uri="{FF2B5EF4-FFF2-40B4-BE49-F238E27FC236}">
                <a16:creationId xmlns:a16="http://schemas.microsoft.com/office/drawing/2014/main" id="{A57D9D2A-C0CE-4A44-A874-C5AA1093F80A}"/>
              </a:ext>
            </a:extLst>
          </p:cNvPr>
          <p:cNvSpPr txBox="1"/>
          <p:nvPr/>
        </p:nvSpPr>
        <p:spPr>
          <a:xfrm>
            <a:off x="4925595" y="239590"/>
            <a:ext cx="4557659" cy="92333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5400" b="1" dirty="0">
                <a:solidFill>
                  <a:srgbClr val="E43C5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a. 41 535:195</a:t>
            </a:r>
          </a:p>
        </p:txBody>
      </p:sp>
      <p:sp>
        <p:nvSpPr>
          <p:cNvPr id="34" name="文本框 8">
            <a:extLst>
              <a:ext uri="{FF2B5EF4-FFF2-40B4-BE49-F238E27FC236}">
                <a16:creationId xmlns:a16="http://schemas.microsoft.com/office/drawing/2014/main" id="{A57D9D2A-C0CE-4A44-A874-C5AA1093F80A}"/>
              </a:ext>
            </a:extLst>
          </p:cNvPr>
          <p:cNvSpPr txBox="1"/>
          <p:nvPr/>
        </p:nvSpPr>
        <p:spPr>
          <a:xfrm>
            <a:off x="6605687" y="1058072"/>
            <a:ext cx="2824811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Hạ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3, 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được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253</a:t>
            </a:r>
          </a:p>
        </p:txBody>
      </p:sp>
      <p:sp>
        <p:nvSpPr>
          <p:cNvPr id="35" name="文本框 8">
            <a:extLst>
              <a:ext uri="{FF2B5EF4-FFF2-40B4-BE49-F238E27FC236}">
                <a16:creationId xmlns:a16="http://schemas.microsoft.com/office/drawing/2014/main" id="{A57D9D2A-C0CE-4A44-A874-C5AA1093F80A}"/>
              </a:ext>
            </a:extLst>
          </p:cNvPr>
          <p:cNvSpPr txBox="1"/>
          <p:nvPr/>
        </p:nvSpPr>
        <p:spPr>
          <a:xfrm>
            <a:off x="5463761" y="1702855"/>
            <a:ext cx="2658100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* 253 chia 195</a:t>
            </a:r>
          </a:p>
        </p:txBody>
      </p:sp>
      <p:sp>
        <p:nvSpPr>
          <p:cNvPr id="39" name="文本框 8">
            <a:extLst>
              <a:ext uri="{FF2B5EF4-FFF2-40B4-BE49-F238E27FC236}">
                <a16:creationId xmlns:a16="http://schemas.microsoft.com/office/drawing/2014/main" id="{A57D9D2A-C0CE-4A44-A874-C5AA1093F80A}"/>
              </a:ext>
            </a:extLst>
          </p:cNvPr>
          <p:cNvSpPr txBox="1"/>
          <p:nvPr/>
        </p:nvSpPr>
        <p:spPr>
          <a:xfrm>
            <a:off x="5409551" y="2407646"/>
            <a:ext cx="5091458" cy="1077218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1 </a:t>
            </a:r>
            <a:r>
              <a:rPr lang="en-US" altLang="zh-CN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nhân</a:t>
            </a:r>
            <a:r>
              <a:rPr lang="en-US" altLang="zh-CN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5 </a:t>
            </a:r>
            <a:r>
              <a:rPr lang="en-US" altLang="zh-CN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bằng</a:t>
            </a:r>
            <a:r>
              <a:rPr lang="en-US" altLang="zh-CN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5; </a:t>
            </a:r>
          </a:p>
          <a:p>
            <a:pPr algn="ctr"/>
            <a:r>
              <a:rPr lang="en-US" altLang="zh-CN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13 </a:t>
            </a:r>
            <a:r>
              <a:rPr lang="en-US" altLang="zh-CN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trừ</a:t>
            </a:r>
            <a:r>
              <a:rPr lang="en-US" altLang="zh-CN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5 </a:t>
            </a:r>
            <a:r>
              <a:rPr lang="en-US" altLang="zh-CN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bằng</a:t>
            </a:r>
            <a:r>
              <a:rPr lang="en-US" altLang="zh-CN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8, </a:t>
            </a:r>
            <a:r>
              <a:rPr lang="en-US" altLang="zh-CN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viết</a:t>
            </a:r>
            <a:r>
              <a:rPr lang="en-US" altLang="zh-CN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8 </a:t>
            </a:r>
            <a:r>
              <a:rPr lang="en-US" altLang="zh-CN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nhớ</a:t>
            </a:r>
            <a:r>
              <a:rPr lang="en-US" altLang="zh-CN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40" name="文本框 8">
            <a:extLst>
              <a:ext uri="{FF2B5EF4-FFF2-40B4-BE49-F238E27FC236}">
                <a16:creationId xmlns:a16="http://schemas.microsoft.com/office/drawing/2014/main" id="{A57D9D2A-C0CE-4A44-A874-C5AA1093F80A}"/>
              </a:ext>
            </a:extLst>
          </p:cNvPr>
          <p:cNvSpPr txBox="1"/>
          <p:nvPr/>
        </p:nvSpPr>
        <p:spPr>
          <a:xfrm>
            <a:off x="4898040" y="3648699"/>
            <a:ext cx="5982728" cy="1077218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1 </a:t>
            </a:r>
            <a:r>
              <a:rPr lang="en-US" altLang="zh-CN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nhân</a:t>
            </a:r>
            <a:r>
              <a:rPr lang="en-US" altLang="zh-CN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9 </a:t>
            </a:r>
            <a:r>
              <a:rPr lang="en-US" altLang="zh-CN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bằng</a:t>
            </a:r>
            <a:r>
              <a:rPr lang="en-US" altLang="zh-CN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9, </a:t>
            </a:r>
            <a:r>
              <a:rPr lang="en-US" altLang="zh-CN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thêm</a:t>
            </a:r>
            <a:r>
              <a:rPr lang="en-US" altLang="zh-CN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1 </a:t>
            </a:r>
            <a:r>
              <a:rPr lang="en-US" altLang="zh-CN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bằng</a:t>
            </a:r>
            <a:r>
              <a:rPr lang="en-US" altLang="zh-CN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10;</a:t>
            </a:r>
          </a:p>
          <a:p>
            <a:pPr algn="ctr"/>
            <a:r>
              <a:rPr lang="en-US" altLang="zh-CN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15 </a:t>
            </a:r>
            <a:r>
              <a:rPr lang="en-US" altLang="zh-CN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trừ</a:t>
            </a:r>
            <a:r>
              <a:rPr lang="en-US" altLang="zh-CN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10 </a:t>
            </a:r>
            <a:r>
              <a:rPr lang="en-US" altLang="zh-CN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bằng</a:t>
            </a:r>
            <a:r>
              <a:rPr lang="en-US" altLang="zh-CN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5, </a:t>
            </a:r>
            <a:r>
              <a:rPr lang="en-US" altLang="zh-CN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viết</a:t>
            </a:r>
            <a:r>
              <a:rPr lang="en-US" altLang="zh-CN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5 </a:t>
            </a:r>
            <a:r>
              <a:rPr lang="en-US" altLang="zh-CN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nhớ</a:t>
            </a:r>
            <a:r>
              <a:rPr lang="en-US" altLang="zh-CN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41" name="文本框 8">
            <a:extLst>
              <a:ext uri="{FF2B5EF4-FFF2-40B4-BE49-F238E27FC236}">
                <a16:creationId xmlns:a16="http://schemas.microsoft.com/office/drawing/2014/main" id="{A57D9D2A-C0CE-4A44-A874-C5AA1093F80A}"/>
              </a:ext>
            </a:extLst>
          </p:cNvPr>
          <p:cNvSpPr txBox="1"/>
          <p:nvPr/>
        </p:nvSpPr>
        <p:spPr>
          <a:xfrm>
            <a:off x="5040934" y="4869574"/>
            <a:ext cx="5880136" cy="1077218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1 </a:t>
            </a:r>
            <a:r>
              <a:rPr lang="en-US" altLang="zh-CN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nhân</a:t>
            </a:r>
            <a:r>
              <a:rPr lang="en-US" altLang="zh-CN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1 </a:t>
            </a:r>
            <a:r>
              <a:rPr lang="en-US" altLang="zh-CN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bằng</a:t>
            </a:r>
            <a:r>
              <a:rPr lang="en-US" altLang="zh-CN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1, </a:t>
            </a:r>
            <a:r>
              <a:rPr lang="en-US" altLang="zh-CN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thêm</a:t>
            </a:r>
            <a:r>
              <a:rPr lang="en-US" altLang="zh-CN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1 </a:t>
            </a:r>
            <a:r>
              <a:rPr lang="en-US" altLang="zh-CN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bằng</a:t>
            </a:r>
            <a:r>
              <a:rPr lang="en-US" altLang="zh-CN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2; </a:t>
            </a:r>
          </a:p>
          <a:p>
            <a:pPr algn="ctr"/>
            <a:r>
              <a:rPr lang="en-US" altLang="zh-CN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2 </a:t>
            </a:r>
            <a:r>
              <a:rPr lang="en-US" altLang="zh-CN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trừ</a:t>
            </a:r>
            <a:r>
              <a:rPr lang="en-US" altLang="zh-CN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2 </a:t>
            </a:r>
            <a:r>
              <a:rPr lang="en-US" altLang="zh-CN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bằng</a:t>
            </a:r>
            <a:r>
              <a:rPr lang="en-US" altLang="zh-CN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0, </a:t>
            </a:r>
            <a:r>
              <a:rPr lang="en-US" altLang="zh-CN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viết</a:t>
            </a:r>
            <a:r>
              <a:rPr lang="en-US" altLang="zh-CN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0</a:t>
            </a:r>
          </a:p>
        </p:txBody>
      </p:sp>
      <p:sp>
        <p:nvSpPr>
          <p:cNvPr id="30" name="文本框 8">
            <a:extLst>
              <a:ext uri="{FF2B5EF4-FFF2-40B4-BE49-F238E27FC236}">
                <a16:creationId xmlns:a16="http://schemas.microsoft.com/office/drawing/2014/main" id="{A57D9D2A-C0CE-4A44-A874-C5AA1093F80A}"/>
              </a:ext>
            </a:extLst>
          </p:cNvPr>
          <p:cNvSpPr txBox="1"/>
          <p:nvPr/>
        </p:nvSpPr>
        <p:spPr>
          <a:xfrm>
            <a:off x="8132563" y="1679566"/>
            <a:ext cx="2528256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được</a:t>
            </a:r>
            <a:r>
              <a:rPr lang="en-US" altLang="zh-CN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1, </a:t>
            </a:r>
            <a:r>
              <a:rPr lang="en-US" altLang="zh-CN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viết</a:t>
            </a:r>
            <a:r>
              <a:rPr lang="en-US" altLang="zh-CN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1</a:t>
            </a:r>
          </a:p>
        </p:txBody>
      </p:sp>
      <p:pic>
        <p:nvPicPr>
          <p:cNvPr id="54" name="Picture 5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5683" y="1105705"/>
            <a:ext cx="1364522" cy="1308599"/>
          </a:xfrm>
          <a:prstGeom prst="rect">
            <a:avLst/>
          </a:prstGeom>
        </p:spPr>
      </p:pic>
      <p:sp>
        <p:nvSpPr>
          <p:cNvPr id="60" name="文本框 8">
            <a:extLst>
              <a:ext uri="{FF2B5EF4-FFF2-40B4-BE49-F238E27FC236}">
                <a16:creationId xmlns:a16="http://schemas.microsoft.com/office/drawing/2014/main" id="{A57D9D2A-C0CE-4A44-A874-C5AA1093F80A}"/>
              </a:ext>
            </a:extLst>
          </p:cNvPr>
          <p:cNvSpPr txBox="1"/>
          <p:nvPr/>
        </p:nvSpPr>
        <p:spPr>
          <a:xfrm>
            <a:off x="9184421" y="238989"/>
            <a:ext cx="881973" cy="92333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5400" b="1" dirty="0">
                <a:solidFill>
                  <a:srgbClr val="E43C5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=?</a:t>
            </a:r>
          </a:p>
        </p:txBody>
      </p:sp>
      <p:sp>
        <p:nvSpPr>
          <p:cNvPr id="65" name="Rectangle 64"/>
          <p:cNvSpPr/>
          <p:nvPr/>
        </p:nvSpPr>
        <p:spPr>
          <a:xfrm>
            <a:off x="266121" y="2260103"/>
            <a:ext cx="1324402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5000" b="1" dirty="0">
                <a:solidFill>
                  <a:srgbClr val="1E675C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025</a:t>
            </a:r>
            <a:endParaRPr lang="zh-CN" altLang="en-US" sz="5000" b="1" dirty="0">
              <a:solidFill>
                <a:srgbClr val="1E675C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176559" y="2277326"/>
            <a:ext cx="564578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5000" b="1" dirty="0">
                <a:solidFill>
                  <a:srgbClr val="1E675C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1</a:t>
            </a:r>
            <a:endParaRPr lang="zh-CN" altLang="en-US" sz="5000" b="1" dirty="0">
              <a:solidFill>
                <a:srgbClr val="1E675C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903935" y="1389571"/>
            <a:ext cx="564577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5000" b="1" dirty="0">
                <a:solidFill>
                  <a:srgbClr val="FF000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5</a:t>
            </a:r>
            <a:endParaRPr lang="zh-CN" altLang="en-US" sz="5000" b="1" dirty="0">
              <a:solidFill>
                <a:srgbClr val="FF0000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405455" y="2915351"/>
            <a:ext cx="564577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5000" b="1" dirty="0">
                <a:solidFill>
                  <a:srgbClr val="1E675C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8</a:t>
            </a:r>
            <a:endParaRPr lang="zh-CN" altLang="en-US" sz="5000" b="1" dirty="0">
              <a:solidFill>
                <a:srgbClr val="1E675C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027642" y="2920110"/>
            <a:ext cx="564577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5000" b="1" dirty="0">
                <a:solidFill>
                  <a:srgbClr val="1E675C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5</a:t>
            </a:r>
            <a:endParaRPr lang="zh-CN" altLang="en-US" sz="5000" b="1" dirty="0">
              <a:solidFill>
                <a:srgbClr val="1E675C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23770" y="2927078"/>
            <a:ext cx="564577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5000" b="1" dirty="0">
                <a:solidFill>
                  <a:srgbClr val="1E675C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0</a:t>
            </a:r>
            <a:endParaRPr lang="zh-CN" altLang="en-US" sz="5000" b="1" dirty="0">
              <a:solidFill>
                <a:srgbClr val="1E675C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43" name="文本框 8">
            <a:extLst>
              <a:ext uri="{FF2B5EF4-FFF2-40B4-BE49-F238E27FC236}">
                <a16:creationId xmlns:a16="http://schemas.microsoft.com/office/drawing/2014/main" id="{A57D9D2A-C0CE-4A44-A874-C5AA1093F80A}"/>
              </a:ext>
            </a:extLst>
          </p:cNvPr>
          <p:cNvSpPr txBox="1"/>
          <p:nvPr/>
        </p:nvSpPr>
        <p:spPr>
          <a:xfrm>
            <a:off x="6542873" y="5954755"/>
            <a:ext cx="2824812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Hạ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5, 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được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585</a:t>
            </a: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762" y="3895479"/>
            <a:ext cx="2692458" cy="2696602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596" y="1953502"/>
            <a:ext cx="1364522" cy="1308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00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0.00787 L -0.00795 0.2206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4" y="1141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9" grpId="0"/>
      <p:bldP spid="40" grpId="0"/>
      <p:bldP spid="41" grpId="0"/>
      <p:bldP spid="30" grpId="0"/>
      <p:bldP spid="32" grpId="0"/>
      <p:bldP spid="32" grpId="1"/>
      <p:bldP spid="36" grpId="0"/>
      <p:bldP spid="42" grpId="0"/>
      <p:bldP spid="4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ounded Rectangle 60"/>
          <p:cNvSpPr/>
          <p:nvPr/>
        </p:nvSpPr>
        <p:spPr>
          <a:xfrm>
            <a:off x="4436340" y="247553"/>
            <a:ext cx="7558793" cy="6371908"/>
          </a:xfrm>
          <a:prstGeom prst="roundRect">
            <a:avLst/>
          </a:prstGeom>
          <a:solidFill>
            <a:schemeClr val="bg1">
              <a:alpha val="92000"/>
            </a:schemeClr>
          </a:solidFill>
          <a:ln w="66675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155940" y="982550"/>
            <a:ext cx="3969806" cy="3623944"/>
          </a:xfrm>
          <a:prstGeom prst="roundRect">
            <a:avLst/>
          </a:prstGeom>
          <a:solidFill>
            <a:schemeClr val="bg1"/>
          </a:solidFill>
          <a:ln w="41275">
            <a:prstDash val="dash"/>
          </a:ln>
          <a:scene3d>
            <a:camera prst="perspective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7269" y="1367297"/>
            <a:ext cx="4213125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5000" b="1" dirty="0">
                <a:solidFill>
                  <a:srgbClr val="1E675C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41535  195</a:t>
            </a:r>
            <a:endParaRPr lang="zh-CN" altLang="en-US" sz="5000" b="1" dirty="0">
              <a:solidFill>
                <a:srgbClr val="1E675C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2501963" y="1214495"/>
            <a:ext cx="1354299" cy="1953170"/>
            <a:chOff x="4962493" y="2318418"/>
            <a:chExt cx="1354299" cy="1953170"/>
          </a:xfrm>
        </p:grpSpPr>
        <p:cxnSp>
          <p:nvCxnSpPr>
            <p:cNvPr id="24" name="Straight Connector 23"/>
            <p:cNvCxnSpPr/>
            <p:nvPr/>
          </p:nvCxnSpPr>
          <p:spPr>
            <a:xfrm flipH="1">
              <a:off x="4962493" y="2318418"/>
              <a:ext cx="12463" cy="1953170"/>
            </a:xfrm>
            <a:prstGeom prst="line">
              <a:avLst/>
            </a:prstGeom>
            <a:ln w="476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V="1">
              <a:off x="4978951" y="3332994"/>
              <a:ext cx="1337841" cy="1089"/>
            </a:xfrm>
            <a:prstGeom prst="line">
              <a:avLst/>
            </a:prstGeom>
            <a:ln w="476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Rectangle 25"/>
          <p:cNvSpPr/>
          <p:nvPr/>
        </p:nvSpPr>
        <p:spPr>
          <a:xfrm>
            <a:off x="2615536" y="2226235"/>
            <a:ext cx="564578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5000" b="1" dirty="0">
                <a:solidFill>
                  <a:srgbClr val="1E675C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2</a:t>
            </a:r>
            <a:endParaRPr lang="zh-CN" altLang="en-US" sz="5000" b="1" dirty="0">
              <a:solidFill>
                <a:srgbClr val="1E675C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33" name="文本框 8">
            <a:extLst>
              <a:ext uri="{FF2B5EF4-FFF2-40B4-BE49-F238E27FC236}">
                <a16:creationId xmlns:a16="http://schemas.microsoft.com/office/drawing/2014/main" id="{A57D9D2A-C0CE-4A44-A874-C5AA1093F80A}"/>
              </a:ext>
            </a:extLst>
          </p:cNvPr>
          <p:cNvSpPr txBox="1"/>
          <p:nvPr/>
        </p:nvSpPr>
        <p:spPr>
          <a:xfrm>
            <a:off x="4925595" y="239590"/>
            <a:ext cx="4557659" cy="92333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5400" b="1" dirty="0">
                <a:solidFill>
                  <a:srgbClr val="E43C5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a. 41 535:195</a:t>
            </a:r>
          </a:p>
        </p:txBody>
      </p:sp>
      <p:sp>
        <p:nvSpPr>
          <p:cNvPr id="34" name="文本框 8">
            <a:extLst>
              <a:ext uri="{FF2B5EF4-FFF2-40B4-BE49-F238E27FC236}">
                <a16:creationId xmlns:a16="http://schemas.microsoft.com/office/drawing/2014/main" id="{A57D9D2A-C0CE-4A44-A874-C5AA1093F80A}"/>
              </a:ext>
            </a:extLst>
          </p:cNvPr>
          <p:cNvSpPr txBox="1"/>
          <p:nvPr/>
        </p:nvSpPr>
        <p:spPr>
          <a:xfrm>
            <a:off x="6671192" y="1070964"/>
            <a:ext cx="2824812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Hạ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5, 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được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585</a:t>
            </a:r>
          </a:p>
        </p:txBody>
      </p:sp>
      <p:sp>
        <p:nvSpPr>
          <p:cNvPr id="35" name="文本框 8">
            <a:extLst>
              <a:ext uri="{FF2B5EF4-FFF2-40B4-BE49-F238E27FC236}">
                <a16:creationId xmlns:a16="http://schemas.microsoft.com/office/drawing/2014/main" id="{A57D9D2A-C0CE-4A44-A874-C5AA1093F80A}"/>
              </a:ext>
            </a:extLst>
          </p:cNvPr>
          <p:cNvSpPr txBox="1"/>
          <p:nvPr/>
        </p:nvSpPr>
        <p:spPr>
          <a:xfrm>
            <a:off x="5463761" y="1702855"/>
            <a:ext cx="2658100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* 585 chia 195</a:t>
            </a:r>
          </a:p>
        </p:txBody>
      </p:sp>
      <p:sp>
        <p:nvSpPr>
          <p:cNvPr id="39" name="文本框 8">
            <a:extLst>
              <a:ext uri="{FF2B5EF4-FFF2-40B4-BE49-F238E27FC236}">
                <a16:creationId xmlns:a16="http://schemas.microsoft.com/office/drawing/2014/main" id="{A57D9D2A-C0CE-4A44-A874-C5AA1093F80A}"/>
              </a:ext>
            </a:extLst>
          </p:cNvPr>
          <p:cNvSpPr txBox="1"/>
          <p:nvPr/>
        </p:nvSpPr>
        <p:spPr>
          <a:xfrm>
            <a:off x="5306959" y="2407646"/>
            <a:ext cx="5296643" cy="1077218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3 </a:t>
            </a:r>
            <a:r>
              <a:rPr lang="en-US" altLang="zh-CN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nhân</a:t>
            </a:r>
            <a:r>
              <a:rPr lang="en-US" altLang="zh-CN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5 </a:t>
            </a:r>
            <a:r>
              <a:rPr lang="en-US" altLang="zh-CN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bằng</a:t>
            </a:r>
            <a:r>
              <a:rPr lang="en-US" altLang="zh-CN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15; </a:t>
            </a:r>
          </a:p>
          <a:p>
            <a:pPr algn="ctr"/>
            <a:r>
              <a:rPr lang="en-US" altLang="zh-CN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15 </a:t>
            </a:r>
            <a:r>
              <a:rPr lang="en-US" altLang="zh-CN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trừ</a:t>
            </a:r>
            <a:r>
              <a:rPr lang="en-US" altLang="zh-CN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15 </a:t>
            </a:r>
            <a:r>
              <a:rPr lang="en-US" altLang="zh-CN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bằng</a:t>
            </a:r>
            <a:r>
              <a:rPr lang="en-US" altLang="zh-CN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0 </a:t>
            </a:r>
            <a:r>
              <a:rPr lang="en-US" altLang="zh-CN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viết</a:t>
            </a:r>
            <a:r>
              <a:rPr lang="en-US" altLang="zh-CN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0, </a:t>
            </a:r>
            <a:r>
              <a:rPr lang="en-US" altLang="zh-CN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nhớ</a:t>
            </a:r>
            <a:r>
              <a:rPr lang="en-US" altLang="zh-CN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40" name="文本框 8">
            <a:extLst>
              <a:ext uri="{FF2B5EF4-FFF2-40B4-BE49-F238E27FC236}">
                <a16:creationId xmlns:a16="http://schemas.microsoft.com/office/drawing/2014/main" id="{A57D9D2A-C0CE-4A44-A874-C5AA1093F80A}"/>
              </a:ext>
            </a:extLst>
          </p:cNvPr>
          <p:cNvSpPr txBox="1"/>
          <p:nvPr/>
        </p:nvSpPr>
        <p:spPr>
          <a:xfrm>
            <a:off x="4795448" y="3648699"/>
            <a:ext cx="6187912" cy="1077218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3 </a:t>
            </a:r>
            <a:r>
              <a:rPr lang="en-US" altLang="zh-CN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nhân</a:t>
            </a:r>
            <a:r>
              <a:rPr lang="en-US" altLang="zh-CN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9 </a:t>
            </a:r>
            <a:r>
              <a:rPr lang="en-US" altLang="zh-CN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bằng</a:t>
            </a:r>
            <a:r>
              <a:rPr lang="en-US" altLang="zh-CN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27, </a:t>
            </a:r>
            <a:r>
              <a:rPr lang="en-US" altLang="zh-CN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thêm</a:t>
            </a:r>
            <a:r>
              <a:rPr lang="en-US" altLang="zh-CN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1 </a:t>
            </a:r>
            <a:r>
              <a:rPr lang="en-US" altLang="zh-CN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bằng</a:t>
            </a:r>
            <a:r>
              <a:rPr lang="en-US" altLang="zh-CN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28;</a:t>
            </a:r>
          </a:p>
          <a:p>
            <a:pPr algn="ctr"/>
            <a:r>
              <a:rPr lang="en-US" altLang="zh-CN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28 </a:t>
            </a:r>
            <a:r>
              <a:rPr lang="en-US" altLang="zh-CN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trừ</a:t>
            </a:r>
            <a:r>
              <a:rPr lang="en-US" altLang="zh-CN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28 </a:t>
            </a:r>
            <a:r>
              <a:rPr lang="en-US" altLang="zh-CN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bằng</a:t>
            </a:r>
            <a:r>
              <a:rPr lang="en-US" altLang="zh-CN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0, </a:t>
            </a:r>
            <a:r>
              <a:rPr lang="en-US" altLang="zh-CN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viết</a:t>
            </a:r>
            <a:r>
              <a:rPr lang="en-US" altLang="zh-CN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0 </a:t>
            </a:r>
            <a:r>
              <a:rPr lang="en-US" altLang="zh-CN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nhớ</a:t>
            </a:r>
            <a:r>
              <a:rPr lang="en-US" altLang="zh-CN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41" name="文本框 8">
            <a:extLst>
              <a:ext uri="{FF2B5EF4-FFF2-40B4-BE49-F238E27FC236}">
                <a16:creationId xmlns:a16="http://schemas.microsoft.com/office/drawing/2014/main" id="{A57D9D2A-C0CE-4A44-A874-C5AA1093F80A}"/>
              </a:ext>
            </a:extLst>
          </p:cNvPr>
          <p:cNvSpPr txBox="1"/>
          <p:nvPr/>
        </p:nvSpPr>
        <p:spPr>
          <a:xfrm>
            <a:off x="5040934" y="4869574"/>
            <a:ext cx="5880136" cy="1077218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3 </a:t>
            </a:r>
            <a:r>
              <a:rPr lang="en-US" altLang="zh-CN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nhân</a:t>
            </a:r>
            <a:r>
              <a:rPr lang="en-US" altLang="zh-CN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1 </a:t>
            </a:r>
            <a:r>
              <a:rPr lang="en-US" altLang="zh-CN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bằng</a:t>
            </a:r>
            <a:r>
              <a:rPr lang="en-US" altLang="zh-CN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3, </a:t>
            </a:r>
            <a:r>
              <a:rPr lang="en-US" altLang="zh-CN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thêm</a:t>
            </a:r>
            <a:r>
              <a:rPr lang="en-US" altLang="zh-CN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2 </a:t>
            </a:r>
            <a:r>
              <a:rPr lang="en-US" altLang="zh-CN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bằng</a:t>
            </a:r>
            <a:r>
              <a:rPr lang="en-US" altLang="zh-CN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5; </a:t>
            </a:r>
          </a:p>
          <a:p>
            <a:pPr algn="ctr"/>
            <a:r>
              <a:rPr lang="en-US" altLang="zh-CN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5 </a:t>
            </a:r>
            <a:r>
              <a:rPr lang="en-US" altLang="zh-CN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trừ</a:t>
            </a:r>
            <a:r>
              <a:rPr lang="en-US" altLang="zh-CN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5 </a:t>
            </a:r>
            <a:r>
              <a:rPr lang="en-US" altLang="zh-CN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bằng</a:t>
            </a:r>
            <a:r>
              <a:rPr lang="en-US" altLang="zh-CN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0, </a:t>
            </a:r>
            <a:r>
              <a:rPr lang="en-US" altLang="zh-CN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viết</a:t>
            </a:r>
            <a:r>
              <a:rPr lang="en-US" altLang="zh-CN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0</a:t>
            </a:r>
          </a:p>
        </p:txBody>
      </p:sp>
      <p:sp>
        <p:nvSpPr>
          <p:cNvPr id="30" name="文本框 8">
            <a:extLst>
              <a:ext uri="{FF2B5EF4-FFF2-40B4-BE49-F238E27FC236}">
                <a16:creationId xmlns:a16="http://schemas.microsoft.com/office/drawing/2014/main" id="{A57D9D2A-C0CE-4A44-A874-C5AA1093F80A}"/>
              </a:ext>
            </a:extLst>
          </p:cNvPr>
          <p:cNvSpPr txBox="1"/>
          <p:nvPr/>
        </p:nvSpPr>
        <p:spPr>
          <a:xfrm>
            <a:off x="8056363" y="1679566"/>
            <a:ext cx="2528257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được</a:t>
            </a:r>
            <a:r>
              <a:rPr lang="en-US" altLang="zh-CN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3, </a:t>
            </a:r>
            <a:r>
              <a:rPr lang="en-US" altLang="zh-CN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viết</a:t>
            </a:r>
            <a:r>
              <a:rPr lang="en-US" altLang="zh-CN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3</a:t>
            </a:r>
          </a:p>
        </p:txBody>
      </p:sp>
      <p:sp>
        <p:nvSpPr>
          <p:cNvPr id="60" name="文本框 8">
            <a:extLst>
              <a:ext uri="{FF2B5EF4-FFF2-40B4-BE49-F238E27FC236}">
                <a16:creationId xmlns:a16="http://schemas.microsoft.com/office/drawing/2014/main" id="{A57D9D2A-C0CE-4A44-A874-C5AA1093F80A}"/>
              </a:ext>
            </a:extLst>
          </p:cNvPr>
          <p:cNvSpPr txBox="1"/>
          <p:nvPr/>
        </p:nvSpPr>
        <p:spPr>
          <a:xfrm>
            <a:off x="9184421" y="238989"/>
            <a:ext cx="881973" cy="92333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5400" b="1" dirty="0">
                <a:solidFill>
                  <a:srgbClr val="E43C5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=?</a:t>
            </a:r>
          </a:p>
        </p:txBody>
      </p:sp>
      <p:sp>
        <p:nvSpPr>
          <p:cNvPr id="65" name="Rectangle 64"/>
          <p:cNvSpPr/>
          <p:nvPr/>
        </p:nvSpPr>
        <p:spPr>
          <a:xfrm>
            <a:off x="360637" y="2114778"/>
            <a:ext cx="1704313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5000" b="1" dirty="0">
                <a:solidFill>
                  <a:srgbClr val="1E675C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0253</a:t>
            </a:r>
            <a:endParaRPr lang="zh-CN" altLang="en-US" sz="5000" b="1" dirty="0">
              <a:solidFill>
                <a:srgbClr val="1E675C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023997" y="2228153"/>
            <a:ext cx="564578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5000" b="1" dirty="0">
                <a:solidFill>
                  <a:srgbClr val="1E675C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1</a:t>
            </a:r>
            <a:endParaRPr lang="zh-CN" altLang="en-US" sz="5000" b="1" dirty="0">
              <a:solidFill>
                <a:srgbClr val="1E675C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95675" y="2836842"/>
            <a:ext cx="1704313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5000" b="1" dirty="0">
                <a:solidFill>
                  <a:srgbClr val="1E675C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058</a:t>
            </a:r>
            <a:r>
              <a:rPr lang="en-US" altLang="zh-CN" sz="5000" b="1" dirty="0">
                <a:solidFill>
                  <a:srgbClr val="FF000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5</a:t>
            </a:r>
            <a:endParaRPr lang="zh-CN" altLang="en-US" sz="5000" b="1" dirty="0">
              <a:solidFill>
                <a:srgbClr val="FF0000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774317" y="3550867"/>
            <a:ext cx="564577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5000" b="1" dirty="0">
                <a:solidFill>
                  <a:srgbClr val="1E675C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0</a:t>
            </a:r>
            <a:endParaRPr lang="zh-CN" altLang="en-US" sz="5000" b="1" dirty="0">
              <a:solidFill>
                <a:srgbClr val="1E675C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378976" y="3557612"/>
            <a:ext cx="564577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5000" b="1" dirty="0">
                <a:solidFill>
                  <a:srgbClr val="1E675C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0</a:t>
            </a:r>
            <a:endParaRPr lang="zh-CN" altLang="en-US" sz="5000" b="1" dirty="0">
              <a:solidFill>
                <a:srgbClr val="1E675C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949727" y="3551056"/>
            <a:ext cx="564577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5000" b="1" dirty="0">
                <a:solidFill>
                  <a:srgbClr val="1E675C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0</a:t>
            </a:r>
            <a:endParaRPr lang="zh-CN" altLang="en-US" sz="5000" b="1" dirty="0">
              <a:solidFill>
                <a:srgbClr val="1E675C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431698" y="2216525"/>
            <a:ext cx="564578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5000" b="1" dirty="0">
                <a:solidFill>
                  <a:srgbClr val="1E675C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3</a:t>
            </a:r>
            <a:endParaRPr lang="zh-CN" altLang="en-US" sz="5000" b="1" dirty="0">
              <a:solidFill>
                <a:srgbClr val="1E675C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649" y="2580745"/>
            <a:ext cx="1364522" cy="1308599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3141" y="1108464"/>
            <a:ext cx="1364522" cy="130859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6833" y="4029439"/>
            <a:ext cx="2692458" cy="2696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578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9" grpId="0"/>
      <p:bldP spid="40" grpId="0"/>
      <p:bldP spid="41" grpId="0"/>
      <p:bldP spid="30" grpId="0"/>
      <p:bldP spid="43" grpId="0"/>
      <p:bldP spid="44" grpId="0"/>
      <p:bldP spid="45" grpId="0"/>
      <p:bldP spid="4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884" y="422012"/>
            <a:ext cx="5338939" cy="3753215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316981" y="3253594"/>
            <a:ext cx="1516472" cy="52127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304" y="1857751"/>
            <a:ext cx="11083657" cy="549049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406" y="3843876"/>
            <a:ext cx="3067192" cy="3071912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1318169" y="1018505"/>
            <a:ext cx="4213125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5000" b="1" dirty="0">
                <a:solidFill>
                  <a:srgbClr val="1E675C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41535  195</a:t>
            </a:r>
            <a:endParaRPr lang="zh-CN" altLang="en-US" sz="5000" b="1" dirty="0">
              <a:solidFill>
                <a:srgbClr val="1E675C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3802863" y="865703"/>
            <a:ext cx="1354299" cy="1953170"/>
            <a:chOff x="4962493" y="2318418"/>
            <a:chExt cx="1354299" cy="1953170"/>
          </a:xfrm>
        </p:grpSpPr>
        <p:cxnSp>
          <p:nvCxnSpPr>
            <p:cNvPr id="32" name="Straight Connector 31"/>
            <p:cNvCxnSpPr/>
            <p:nvPr/>
          </p:nvCxnSpPr>
          <p:spPr>
            <a:xfrm flipH="1">
              <a:off x="4962493" y="2318418"/>
              <a:ext cx="12463" cy="1953170"/>
            </a:xfrm>
            <a:prstGeom prst="line">
              <a:avLst/>
            </a:prstGeom>
            <a:ln w="476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V="1">
              <a:off x="4978951" y="3332994"/>
              <a:ext cx="1337841" cy="1089"/>
            </a:xfrm>
            <a:prstGeom prst="line">
              <a:avLst/>
            </a:prstGeom>
            <a:ln w="476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Rectangle 33"/>
          <p:cNvSpPr/>
          <p:nvPr/>
        </p:nvSpPr>
        <p:spPr>
          <a:xfrm>
            <a:off x="4000640" y="1833346"/>
            <a:ext cx="1324402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5000" b="1" dirty="0">
                <a:solidFill>
                  <a:srgbClr val="1E675C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213</a:t>
            </a:r>
            <a:endParaRPr lang="zh-CN" altLang="en-US" sz="5000" b="1" dirty="0">
              <a:solidFill>
                <a:srgbClr val="1E675C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626965" y="1734648"/>
            <a:ext cx="1704313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5000" b="1" dirty="0">
                <a:solidFill>
                  <a:srgbClr val="1E675C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0253</a:t>
            </a:r>
            <a:endParaRPr lang="zh-CN" altLang="en-US" sz="5000" b="1" dirty="0">
              <a:solidFill>
                <a:srgbClr val="1E675C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2035877" y="2400333"/>
            <a:ext cx="1704313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5000" b="1" dirty="0">
                <a:solidFill>
                  <a:srgbClr val="1E675C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0585</a:t>
            </a:r>
            <a:endParaRPr lang="zh-CN" altLang="en-US" sz="5000" b="1" dirty="0">
              <a:solidFill>
                <a:srgbClr val="1E675C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2413016" y="3037442"/>
            <a:ext cx="1324402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5000" b="1" dirty="0">
                <a:solidFill>
                  <a:srgbClr val="1E675C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000</a:t>
            </a:r>
            <a:endParaRPr lang="zh-CN" altLang="en-US" sz="5000" b="1" dirty="0">
              <a:solidFill>
                <a:srgbClr val="1E675C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49" name="文本框 8">
            <a:extLst>
              <a:ext uri="{FF2B5EF4-FFF2-40B4-BE49-F238E27FC236}">
                <a16:creationId xmlns:a16="http://schemas.microsoft.com/office/drawing/2014/main" id="{A57D9D2A-C0CE-4A44-A874-C5AA1093F80A}"/>
              </a:ext>
            </a:extLst>
          </p:cNvPr>
          <p:cNvSpPr txBox="1"/>
          <p:nvPr/>
        </p:nvSpPr>
        <p:spPr>
          <a:xfrm>
            <a:off x="4481014" y="4063849"/>
            <a:ext cx="7056740" cy="92333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5400" b="1" dirty="0" err="1">
                <a:solidFill>
                  <a:srgbClr val="E43C5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Vậy</a:t>
            </a:r>
            <a:r>
              <a:rPr lang="en-US" altLang="zh-CN" sz="5400" b="1" dirty="0">
                <a:solidFill>
                  <a:srgbClr val="E43C5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 41535:195 = 213</a:t>
            </a:r>
          </a:p>
        </p:txBody>
      </p:sp>
      <p:sp>
        <p:nvSpPr>
          <p:cNvPr id="50" name="文本框 8">
            <a:extLst>
              <a:ext uri="{FF2B5EF4-FFF2-40B4-BE49-F238E27FC236}">
                <a16:creationId xmlns:a16="http://schemas.microsoft.com/office/drawing/2014/main" id="{A57D9D2A-C0CE-4A44-A874-C5AA1093F80A}"/>
              </a:ext>
            </a:extLst>
          </p:cNvPr>
          <p:cNvSpPr txBox="1"/>
          <p:nvPr/>
        </p:nvSpPr>
        <p:spPr>
          <a:xfrm>
            <a:off x="5762354" y="4123369"/>
            <a:ext cx="4224233" cy="92333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5400" b="1" dirty="0" err="1">
                <a:solidFill>
                  <a:srgbClr val="E43C5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Phép</a:t>
            </a:r>
            <a:r>
              <a:rPr lang="en-US" altLang="zh-CN" sz="5400" b="1" dirty="0">
                <a:solidFill>
                  <a:srgbClr val="E43C5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 chia </a:t>
            </a:r>
            <a:r>
              <a:rPr lang="en-US" altLang="zh-CN" sz="5400" b="1" dirty="0" err="1">
                <a:solidFill>
                  <a:srgbClr val="E43C5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hết</a:t>
            </a:r>
            <a:endParaRPr lang="en-US" altLang="zh-CN" sz="5400" b="1" dirty="0">
              <a:solidFill>
                <a:srgbClr val="E43C50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84664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9" grpId="0"/>
      <p:bldP spid="49" grpId="1"/>
      <p:bldP spid="5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484" y="764200"/>
            <a:ext cx="11454287" cy="5919615"/>
          </a:xfrm>
          <a:prstGeom prst="rect">
            <a:avLst/>
          </a:prstGeom>
        </p:spPr>
      </p:pic>
      <p:pic>
        <p:nvPicPr>
          <p:cNvPr id="11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46283" y="938463"/>
            <a:ext cx="10658047" cy="5585882"/>
          </a:xfrm>
          <a:prstGeom prst="rect">
            <a:avLst/>
          </a:prstGeom>
        </p:spPr>
      </p:pic>
      <p:pic>
        <p:nvPicPr>
          <p:cNvPr id="13" name="图片 22">
            <a:extLst>
              <a:ext uri="{FF2B5EF4-FFF2-40B4-BE49-F238E27FC236}">
                <a16:creationId xmlns:a16="http://schemas.microsoft.com/office/drawing/2014/main" id="{E95C5072-1915-43B8-BB75-D662319E73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174">
            <a:off x="366182" y="-29885"/>
            <a:ext cx="3269574" cy="1224667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150816" y="2595065"/>
            <a:ext cx="4213125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5000" b="1" dirty="0">
                <a:solidFill>
                  <a:srgbClr val="1E675C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80120  245</a:t>
            </a:r>
            <a:endParaRPr lang="zh-CN" altLang="en-US" sz="5000" b="1" dirty="0">
              <a:solidFill>
                <a:srgbClr val="1E675C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3635510" y="2442263"/>
            <a:ext cx="1354299" cy="1953170"/>
            <a:chOff x="4962493" y="2318418"/>
            <a:chExt cx="1354299" cy="1953170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4962493" y="2318418"/>
              <a:ext cx="12463" cy="1953170"/>
            </a:xfrm>
            <a:prstGeom prst="line">
              <a:avLst/>
            </a:prstGeom>
            <a:ln w="476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V="1">
              <a:off x="4978951" y="3332994"/>
              <a:ext cx="1337841" cy="1089"/>
            </a:xfrm>
            <a:prstGeom prst="line">
              <a:avLst/>
            </a:prstGeom>
            <a:ln w="476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文本框 8">
            <a:extLst>
              <a:ext uri="{FF2B5EF4-FFF2-40B4-BE49-F238E27FC236}">
                <a16:creationId xmlns:a16="http://schemas.microsoft.com/office/drawing/2014/main" id="{A57D9D2A-C0CE-4A44-A874-C5AA1093F80A}"/>
              </a:ext>
            </a:extLst>
          </p:cNvPr>
          <p:cNvSpPr txBox="1"/>
          <p:nvPr/>
        </p:nvSpPr>
        <p:spPr>
          <a:xfrm>
            <a:off x="872849" y="1210623"/>
            <a:ext cx="4832541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4800" b="1" dirty="0">
                <a:solidFill>
                  <a:srgbClr val="E43C5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b.80120 : 245 =?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925244" y="4025120"/>
            <a:ext cx="5811742" cy="2336301"/>
            <a:chOff x="761544" y="4016864"/>
            <a:chExt cx="5811742" cy="2336301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761544" y="4016864"/>
              <a:ext cx="5811742" cy="2336301"/>
            </a:xfrm>
            <a:prstGeom prst="rect">
              <a:avLst/>
            </a:prstGeom>
          </p:spPr>
        </p:pic>
        <p:sp>
          <p:nvSpPr>
            <p:cNvPr id="20" name="文本框 8">
              <a:extLst>
                <a:ext uri="{FF2B5EF4-FFF2-40B4-BE49-F238E27FC236}">
                  <a16:creationId xmlns:a16="http://schemas.microsoft.com/office/drawing/2014/main" id="{A57D9D2A-C0CE-4A44-A874-C5AA1093F80A}"/>
                </a:ext>
              </a:extLst>
            </p:cNvPr>
            <p:cNvSpPr txBox="1"/>
            <p:nvPr/>
          </p:nvSpPr>
          <p:spPr>
            <a:xfrm>
              <a:off x="1805925" y="4939327"/>
              <a:ext cx="3183884" cy="1077218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32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小美好体" panose="02010601030101010101" pitchFamily="2" charset="-122"/>
                  <a:cs typeface="Times New Roman" panose="02020603050405020304" pitchFamily="18" charset="0"/>
                </a:rPr>
                <a:t>Chia </a:t>
              </a:r>
              <a:r>
                <a:rPr lang="en-US" altLang="zh-CN" sz="32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小美好体" panose="02010601030101010101" pitchFamily="2" charset="-122"/>
                  <a:cs typeface="Times New Roman" panose="02020603050405020304" pitchFamily="18" charset="0"/>
                </a:rPr>
                <a:t>theo</a:t>
              </a:r>
              <a:r>
                <a:rPr lang="en-US" altLang="zh-CN" sz="32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小美好体" panose="02010601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小美好体" panose="02010601030101010101" pitchFamily="2" charset="-122"/>
                  <a:cs typeface="Times New Roman" panose="02020603050405020304" pitchFamily="18" charset="0"/>
                </a:rPr>
                <a:t>thứ</a:t>
              </a:r>
              <a:r>
                <a:rPr lang="en-US" altLang="zh-CN" sz="32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小美好体" panose="02010601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小美好体" panose="02010601030101010101" pitchFamily="2" charset="-122"/>
                  <a:cs typeface="Times New Roman" panose="02020603050405020304" pitchFamily="18" charset="0"/>
                </a:rPr>
                <a:t>tự</a:t>
              </a:r>
              <a:r>
                <a:rPr lang="en-US" altLang="zh-CN" sz="32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小美好体" panose="02010601030101010101" pitchFamily="2" charset="-122"/>
                  <a:cs typeface="Times New Roman" panose="02020603050405020304" pitchFamily="18" charset="0"/>
                </a:rPr>
                <a:t> </a:t>
              </a:r>
            </a:p>
            <a:p>
              <a:pPr algn="ctr"/>
              <a:r>
                <a:rPr lang="en-US" altLang="zh-CN" sz="32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小美好体" panose="02010601030101010101" pitchFamily="2" charset="-122"/>
                  <a:cs typeface="Times New Roman" panose="02020603050405020304" pitchFamily="18" charset="0"/>
                </a:rPr>
                <a:t>từ</a:t>
              </a:r>
              <a:r>
                <a:rPr lang="en-US" altLang="zh-CN" sz="32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小美好体" panose="02010601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小美好体" panose="02010601030101010101" pitchFamily="2" charset="-122"/>
                  <a:cs typeface="Times New Roman" panose="02020603050405020304" pitchFamily="18" charset="0"/>
                </a:rPr>
                <a:t>trái</a:t>
              </a:r>
              <a:r>
                <a:rPr lang="en-US" altLang="zh-CN" sz="32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小美好体" panose="02010601030101010101" pitchFamily="2" charset="-122"/>
                  <a:cs typeface="Times New Roman" panose="02020603050405020304" pitchFamily="18" charset="0"/>
                </a:rPr>
                <a:t> sang </a:t>
              </a:r>
              <a:r>
                <a:rPr lang="en-US" altLang="zh-CN" sz="32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小美好体" panose="02010601030101010101" pitchFamily="2" charset="-122"/>
                  <a:cs typeface="Times New Roman" panose="02020603050405020304" pitchFamily="18" charset="0"/>
                </a:rPr>
                <a:t>phải</a:t>
              </a:r>
              <a:endPara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21" name="文本框 8">
            <a:extLst>
              <a:ext uri="{FF2B5EF4-FFF2-40B4-BE49-F238E27FC236}">
                <a16:creationId xmlns:a16="http://schemas.microsoft.com/office/drawing/2014/main" id="{A57D9D2A-C0CE-4A44-A874-C5AA1093F80A}"/>
              </a:ext>
            </a:extLst>
          </p:cNvPr>
          <p:cNvSpPr txBox="1"/>
          <p:nvPr/>
        </p:nvSpPr>
        <p:spPr>
          <a:xfrm>
            <a:off x="5999351" y="1064175"/>
            <a:ext cx="5309467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*   801 chia 245 </a:t>
            </a:r>
            <a:r>
              <a:rPr lang="en-US" altLang="zh-CN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được</a:t>
            </a:r>
            <a:r>
              <a:rPr lang="en-US" altLang="zh-CN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3, </a:t>
            </a:r>
            <a:r>
              <a:rPr lang="en-US" altLang="zh-CN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viết</a:t>
            </a:r>
            <a:r>
              <a:rPr lang="en-US" altLang="zh-CN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3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484668" y="3295635"/>
            <a:ext cx="516005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5000" b="1" dirty="0">
                <a:solidFill>
                  <a:srgbClr val="1E675C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0</a:t>
            </a:r>
            <a:endParaRPr lang="zh-CN" altLang="en-US" sz="5000" b="1" dirty="0">
              <a:solidFill>
                <a:srgbClr val="1E675C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643321" y="2595065"/>
            <a:ext cx="564577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5000" b="1" dirty="0">
                <a:solidFill>
                  <a:srgbClr val="FF000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2</a:t>
            </a:r>
            <a:endParaRPr lang="zh-CN" altLang="en-US" sz="5000" b="1" dirty="0">
              <a:solidFill>
                <a:srgbClr val="FF0000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832572" y="3367235"/>
            <a:ext cx="564578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5000" b="1" dirty="0">
                <a:solidFill>
                  <a:srgbClr val="1E675C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3</a:t>
            </a:r>
            <a:endParaRPr lang="zh-CN" altLang="en-US" sz="5000" b="1" dirty="0">
              <a:solidFill>
                <a:srgbClr val="1E675C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26" name="文本框 8">
            <a:extLst>
              <a:ext uri="{FF2B5EF4-FFF2-40B4-BE49-F238E27FC236}">
                <a16:creationId xmlns:a16="http://schemas.microsoft.com/office/drawing/2014/main" id="{A57D9D2A-C0CE-4A44-A874-C5AA1093F80A}"/>
              </a:ext>
            </a:extLst>
          </p:cNvPr>
          <p:cNvSpPr txBox="1"/>
          <p:nvPr/>
        </p:nvSpPr>
        <p:spPr>
          <a:xfrm>
            <a:off x="5916825" y="1738568"/>
            <a:ext cx="5654741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3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nhân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5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được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15, </a:t>
            </a:r>
          </a:p>
          <a:p>
            <a:pPr algn="ctr"/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21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trừ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15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bằng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6,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viết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6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nhớ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27" name="文本框 8">
            <a:extLst>
              <a:ext uri="{FF2B5EF4-FFF2-40B4-BE49-F238E27FC236}">
                <a16:creationId xmlns:a16="http://schemas.microsoft.com/office/drawing/2014/main" id="{A57D9D2A-C0CE-4A44-A874-C5AA1093F80A}"/>
              </a:ext>
            </a:extLst>
          </p:cNvPr>
          <p:cNvSpPr txBox="1"/>
          <p:nvPr/>
        </p:nvSpPr>
        <p:spPr>
          <a:xfrm>
            <a:off x="5970628" y="2918230"/>
            <a:ext cx="5654741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3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nhân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4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được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12, </a:t>
            </a:r>
          </a:p>
          <a:p>
            <a:pPr algn="ctr"/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thêm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2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bằng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14 ; 20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trừ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14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bằng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6,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viết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6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nhớ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28" name="文本框 8">
            <a:extLst>
              <a:ext uri="{FF2B5EF4-FFF2-40B4-BE49-F238E27FC236}">
                <a16:creationId xmlns:a16="http://schemas.microsoft.com/office/drawing/2014/main" id="{A57D9D2A-C0CE-4A44-A874-C5AA1093F80A}"/>
              </a:ext>
            </a:extLst>
          </p:cNvPr>
          <p:cNvSpPr txBox="1"/>
          <p:nvPr/>
        </p:nvSpPr>
        <p:spPr>
          <a:xfrm>
            <a:off x="6045659" y="4697077"/>
            <a:ext cx="5397072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3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nhân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2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được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6,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thêm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2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bằng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8 ; 8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trừ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8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bằng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0,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viết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0</a:t>
            </a:r>
          </a:p>
        </p:txBody>
      </p:sp>
      <p:sp>
        <p:nvSpPr>
          <p:cNvPr id="29" name="文本框 8">
            <a:extLst>
              <a:ext uri="{FF2B5EF4-FFF2-40B4-BE49-F238E27FC236}">
                <a16:creationId xmlns:a16="http://schemas.microsoft.com/office/drawing/2014/main" id="{A57D9D2A-C0CE-4A44-A874-C5AA1093F80A}"/>
              </a:ext>
            </a:extLst>
          </p:cNvPr>
          <p:cNvSpPr txBox="1"/>
          <p:nvPr/>
        </p:nvSpPr>
        <p:spPr>
          <a:xfrm>
            <a:off x="7261513" y="5803143"/>
            <a:ext cx="2722220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Hạ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2 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được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662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0354" y="73629"/>
            <a:ext cx="1413205" cy="1108169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1931707" y="3285636"/>
            <a:ext cx="4978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5000" b="1" dirty="0">
                <a:solidFill>
                  <a:srgbClr val="1E675C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6</a:t>
            </a:r>
            <a:endParaRPr lang="zh-CN" altLang="en-US" sz="5000" b="1" dirty="0">
              <a:solidFill>
                <a:srgbClr val="1E675C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300980" y="3285636"/>
            <a:ext cx="4978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5000" b="1" dirty="0">
                <a:solidFill>
                  <a:srgbClr val="1E675C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6</a:t>
            </a:r>
            <a:endParaRPr lang="zh-CN" altLang="en-US" sz="5000" b="1" dirty="0">
              <a:solidFill>
                <a:srgbClr val="1E675C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8280" y="5935268"/>
            <a:ext cx="1431278" cy="1209946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16047">
            <a:off x="162559" y="5270634"/>
            <a:ext cx="1623851" cy="162385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31" y="1077761"/>
            <a:ext cx="5346175" cy="1291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164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5 0.00186 L -0.00026 0.09838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481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500"/>
                            </p:stCondLst>
                            <p:childTnLst>
                              <p:par>
                                <p:cTn id="7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/>
      <p:bldP spid="21" grpId="0"/>
      <p:bldP spid="23" grpId="0"/>
      <p:bldP spid="24" grpId="0"/>
      <p:bldP spid="24" grpId="1"/>
      <p:bldP spid="25" grpId="0"/>
      <p:bldP spid="26" grpId="0"/>
      <p:bldP spid="27" grpId="0"/>
      <p:bldP spid="28" grpId="0"/>
      <p:bldP spid="29" grpId="0"/>
      <p:bldP spid="31" grpId="0"/>
      <p:bldP spid="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487" y="800295"/>
            <a:ext cx="10972800" cy="5919615"/>
          </a:xfrm>
          <a:prstGeom prst="rect">
            <a:avLst/>
          </a:prstGeom>
        </p:spPr>
      </p:pic>
      <p:pic>
        <p:nvPicPr>
          <p:cNvPr id="11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150816" y="974558"/>
            <a:ext cx="10210030" cy="5585882"/>
          </a:xfrm>
          <a:prstGeom prst="rect">
            <a:avLst/>
          </a:prstGeom>
        </p:spPr>
      </p:pic>
      <p:pic>
        <p:nvPicPr>
          <p:cNvPr id="13" name="图片 22">
            <a:extLst>
              <a:ext uri="{FF2B5EF4-FFF2-40B4-BE49-F238E27FC236}">
                <a16:creationId xmlns:a16="http://schemas.microsoft.com/office/drawing/2014/main" id="{E95C5072-1915-43B8-BB75-D662319E73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174">
            <a:off x="366182" y="-29885"/>
            <a:ext cx="3269574" cy="1224667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150816" y="2595065"/>
            <a:ext cx="4213125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5000" b="1" dirty="0">
                <a:solidFill>
                  <a:srgbClr val="1E675C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80120  245</a:t>
            </a:r>
            <a:endParaRPr lang="zh-CN" altLang="en-US" sz="5000" b="1" dirty="0">
              <a:solidFill>
                <a:srgbClr val="1E675C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3635510" y="2442263"/>
            <a:ext cx="1354299" cy="1953170"/>
            <a:chOff x="4962493" y="2318418"/>
            <a:chExt cx="1354299" cy="1953170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4962493" y="2318418"/>
              <a:ext cx="12463" cy="1953170"/>
            </a:xfrm>
            <a:prstGeom prst="line">
              <a:avLst/>
            </a:prstGeom>
            <a:ln w="476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V="1">
              <a:off x="4978951" y="3332994"/>
              <a:ext cx="1337841" cy="1089"/>
            </a:xfrm>
            <a:prstGeom prst="line">
              <a:avLst/>
            </a:prstGeom>
            <a:ln w="476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文本框 8">
            <a:extLst>
              <a:ext uri="{FF2B5EF4-FFF2-40B4-BE49-F238E27FC236}">
                <a16:creationId xmlns:a16="http://schemas.microsoft.com/office/drawing/2014/main" id="{A57D9D2A-C0CE-4A44-A874-C5AA1093F80A}"/>
              </a:ext>
            </a:extLst>
          </p:cNvPr>
          <p:cNvSpPr txBox="1"/>
          <p:nvPr/>
        </p:nvSpPr>
        <p:spPr>
          <a:xfrm>
            <a:off x="1150816" y="1187816"/>
            <a:ext cx="4374917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4800" b="1" dirty="0">
                <a:solidFill>
                  <a:srgbClr val="E43C5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80120 : 245 =?</a:t>
            </a:r>
          </a:p>
        </p:txBody>
      </p:sp>
      <p:sp>
        <p:nvSpPr>
          <p:cNvPr id="21" name="文本框 8">
            <a:extLst>
              <a:ext uri="{FF2B5EF4-FFF2-40B4-BE49-F238E27FC236}">
                <a16:creationId xmlns:a16="http://schemas.microsoft.com/office/drawing/2014/main" id="{A57D9D2A-C0CE-4A44-A874-C5AA1093F80A}"/>
              </a:ext>
            </a:extLst>
          </p:cNvPr>
          <p:cNvSpPr txBox="1"/>
          <p:nvPr/>
        </p:nvSpPr>
        <p:spPr>
          <a:xfrm>
            <a:off x="6216090" y="1600960"/>
            <a:ext cx="4899098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662 chia 245 </a:t>
            </a:r>
            <a:r>
              <a:rPr lang="en-US" altLang="zh-CN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được</a:t>
            </a:r>
            <a:r>
              <a:rPr lang="en-US" altLang="zh-CN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2, </a:t>
            </a:r>
            <a:r>
              <a:rPr lang="en-US" altLang="zh-CN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viết</a:t>
            </a:r>
            <a:r>
              <a:rPr lang="en-US" altLang="zh-CN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389059" y="3334194"/>
            <a:ext cx="147332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5000" b="1" dirty="0">
                <a:solidFill>
                  <a:srgbClr val="1E675C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066</a:t>
            </a:r>
            <a:endParaRPr lang="zh-CN" altLang="en-US" sz="5000" b="1" dirty="0">
              <a:solidFill>
                <a:srgbClr val="1E675C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627739" y="3320814"/>
            <a:ext cx="564577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5000" b="1" dirty="0">
                <a:solidFill>
                  <a:srgbClr val="FF000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2</a:t>
            </a:r>
            <a:endParaRPr lang="zh-CN" altLang="en-US" sz="5000" b="1" dirty="0">
              <a:solidFill>
                <a:srgbClr val="FF0000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865151" y="3337248"/>
            <a:ext cx="564578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5000" b="1" dirty="0">
                <a:solidFill>
                  <a:srgbClr val="1E675C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3</a:t>
            </a:r>
            <a:endParaRPr lang="zh-CN" altLang="en-US" sz="5000" b="1" dirty="0">
              <a:solidFill>
                <a:srgbClr val="1E675C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26" name="文本框 8">
            <a:extLst>
              <a:ext uri="{FF2B5EF4-FFF2-40B4-BE49-F238E27FC236}">
                <a16:creationId xmlns:a16="http://schemas.microsoft.com/office/drawing/2014/main" id="{A57D9D2A-C0CE-4A44-A874-C5AA1093F80A}"/>
              </a:ext>
            </a:extLst>
          </p:cNvPr>
          <p:cNvSpPr txBox="1"/>
          <p:nvPr/>
        </p:nvSpPr>
        <p:spPr>
          <a:xfrm>
            <a:off x="5928381" y="2132816"/>
            <a:ext cx="5654741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2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nhân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5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được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10, </a:t>
            </a:r>
          </a:p>
          <a:p>
            <a:pPr algn="ctr"/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12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trừ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10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bằng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2,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viết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2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nhớ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27" name="文本框 8">
            <a:extLst>
              <a:ext uri="{FF2B5EF4-FFF2-40B4-BE49-F238E27FC236}">
                <a16:creationId xmlns:a16="http://schemas.microsoft.com/office/drawing/2014/main" id="{A57D9D2A-C0CE-4A44-A874-C5AA1093F80A}"/>
              </a:ext>
            </a:extLst>
          </p:cNvPr>
          <p:cNvSpPr txBox="1"/>
          <p:nvPr/>
        </p:nvSpPr>
        <p:spPr>
          <a:xfrm>
            <a:off x="5982184" y="3312478"/>
            <a:ext cx="5654741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2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nhân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4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được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8, </a:t>
            </a:r>
          </a:p>
          <a:p>
            <a:pPr algn="ctr"/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thêm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1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bằng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9 ; 16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trừ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9 </a:t>
            </a:r>
          </a:p>
          <a:p>
            <a:pPr algn="ctr"/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bằng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7,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viết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7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nhớ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28" name="文本框 8">
            <a:extLst>
              <a:ext uri="{FF2B5EF4-FFF2-40B4-BE49-F238E27FC236}">
                <a16:creationId xmlns:a16="http://schemas.microsoft.com/office/drawing/2014/main" id="{A57D9D2A-C0CE-4A44-A874-C5AA1093F80A}"/>
              </a:ext>
            </a:extLst>
          </p:cNvPr>
          <p:cNvSpPr txBox="1"/>
          <p:nvPr/>
        </p:nvSpPr>
        <p:spPr>
          <a:xfrm>
            <a:off x="6103936" y="4818485"/>
            <a:ext cx="5397072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2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nhân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2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được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4,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thêm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1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bằng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5 ; 6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trừ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5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bằng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1,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viết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29" name="文本框 8">
            <a:extLst>
              <a:ext uri="{FF2B5EF4-FFF2-40B4-BE49-F238E27FC236}">
                <a16:creationId xmlns:a16="http://schemas.microsoft.com/office/drawing/2014/main" id="{A57D9D2A-C0CE-4A44-A874-C5AA1093F80A}"/>
              </a:ext>
            </a:extLst>
          </p:cNvPr>
          <p:cNvSpPr txBox="1"/>
          <p:nvPr/>
        </p:nvSpPr>
        <p:spPr>
          <a:xfrm>
            <a:off x="7103392" y="1016185"/>
            <a:ext cx="3029997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* 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Hạ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2 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được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662</a:t>
            </a:r>
          </a:p>
        </p:txBody>
      </p:sp>
      <p:sp>
        <p:nvSpPr>
          <p:cNvPr id="30" name="Rectangle 29"/>
          <p:cNvSpPr/>
          <p:nvPr/>
        </p:nvSpPr>
        <p:spPr>
          <a:xfrm>
            <a:off x="4254423" y="3334194"/>
            <a:ext cx="564578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5000" b="1" dirty="0">
                <a:solidFill>
                  <a:srgbClr val="1E675C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2</a:t>
            </a:r>
            <a:endParaRPr lang="zh-CN" altLang="en-US" sz="5000" b="1" dirty="0">
              <a:solidFill>
                <a:srgbClr val="1E675C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31" name="文本框 8">
            <a:extLst>
              <a:ext uri="{FF2B5EF4-FFF2-40B4-BE49-F238E27FC236}">
                <a16:creationId xmlns:a16="http://schemas.microsoft.com/office/drawing/2014/main" id="{A57D9D2A-C0CE-4A44-A874-C5AA1093F80A}"/>
              </a:ext>
            </a:extLst>
          </p:cNvPr>
          <p:cNvSpPr txBox="1"/>
          <p:nvPr/>
        </p:nvSpPr>
        <p:spPr>
          <a:xfrm>
            <a:off x="6906510" y="5809556"/>
            <a:ext cx="3235181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* 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Hạ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0 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được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小美好体" panose="02010601030101010101" pitchFamily="2" charset="-122"/>
                <a:cs typeface="Times New Roman" panose="02020603050405020304" pitchFamily="18" charset="0"/>
              </a:rPr>
              <a:t> 1720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771542" y="4047911"/>
            <a:ext cx="60622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5000" b="1" dirty="0">
                <a:solidFill>
                  <a:srgbClr val="1E675C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1</a:t>
            </a:r>
            <a:endParaRPr lang="zh-CN" altLang="en-US" sz="5000" b="1" dirty="0">
              <a:solidFill>
                <a:srgbClr val="1E675C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173969" y="4040925"/>
            <a:ext cx="60622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5000" b="1" dirty="0">
                <a:solidFill>
                  <a:srgbClr val="1E675C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7</a:t>
            </a:r>
            <a:endParaRPr lang="zh-CN" altLang="en-US" sz="5000" b="1" dirty="0">
              <a:solidFill>
                <a:srgbClr val="1E675C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550190" y="4040925"/>
            <a:ext cx="60622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5000" b="1" dirty="0">
                <a:solidFill>
                  <a:srgbClr val="1E675C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2</a:t>
            </a:r>
            <a:endParaRPr lang="zh-CN" altLang="en-US" sz="5000" b="1" dirty="0">
              <a:solidFill>
                <a:srgbClr val="1E675C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997451" y="2579162"/>
            <a:ext cx="564577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5000" b="1" dirty="0">
                <a:solidFill>
                  <a:srgbClr val="FF0000"/>
                </a:solidFill>
                <a:latin typeface="UVN Van Chuong Nang" panose="00000400000000000000" pitchFamily="2" charset="0"/>
                <a:ea typeface="小美好体" panose="02010601030101010101" pitchFamily="2" charset="-122"/>
              </a:rPr>
              <a:t>0</a:t>
            </a:r>
            <a:endParaRPr lang="zh-CN" altLang="en-US" sz="5000" b="1" dirty="0">
              <a:solidFill>
                <a:srgbClr val="FF0000"/>
              </a:solidFill>
              <a:latin typeface="UVN Van Chuong Nang" panose="00000400000000000000" pitchFamily="2" charset="0"/>
              <a:ea typeface="小美好体" panose="02010601030101010101" pitchFamily="2" charset="-122"/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1965" y="-34778"/>
            <a:ext cx="2352104" cy="1844409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8280" y="5935268"/>
            <a:ext cx="1431278" cy="1209946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16047">
            <a:off x="162559" y="5270634"/>
            <a:ext cx="1623851" cy="1623851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981" y="1077761"/>
            <a:ext cx="4940225" cy="1291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695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0.01111 L -0.00013 0.21342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1122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6" grpId="0"/>
      <p:bldP spid="27" grpId="0"/>
      <p:bldP spid="28" grpId="0"/>
      <p:bldP spid="30" grpId="0"/>
      <p:bldP spid="31" grpId="0"/>
      <p:bldP spid="32" grpId="0"/>
      <p:bldP spid="33" grpId="0"/>
      <p:bldP spid="34" grpId="0"/>
      <p:bldP spid="35" grpId="0"/>
      <p:bldP spid="35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包图主题2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包图主题2</Template>
  <TotalTime>989</TotalTime>
  <Words>656</Words>
  <Application>Microsoft Office PowerPoint</Application>
  <PresentationFormat>Widescreen</PresentationFormat>
  <Paragraphs>178</Paragraphs>
  <Slides>15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8" baseType="lpstr">
      <vt:lpstr>UTM Aurora</vt:lpstr>
      <vt:lpstr>微软雅黑</vt:lpstr>
      <vt:lpstr>UVN Van Chuong Nang</vt:lpstr>
      <vt:lpstr>Times New Roman</vt:lpstr>
      <vt:lpstr>Arial</vt:lpstr>
      <vt:lpstr>UVN Tin Tuc</vt:lpstr>
      <vt:lpstr>#9Slide03 AmpleSoft Bold</vt:lpstr>
      <vt:lpstr>UVN Banh Mi</vt:lpstr>
      <vt:lpstr>UTM Showcard</vt:lpstr>
      <vt:lpstr>Embassy BT</vt:lpstr>
      <vt:lpstr>UTM Candombe</vt:lpstr>
      <vt:lpstr>等线</vt:lpstr>
      <vt:lpstr>包图主题2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S</Manager>
  <Company>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</dc:title>
  <dc:subject>T</dc:subject>
  <dc:creator>KTUTS</dc:creator>
  <cp:keywords>BichHa</cp:keywords>
  <dc:description>U</dc:description>
  <cp:lastModifiedBy>Ngọc Phạm</cp:lastModifiedBy>
  <cp:revision>180</cp:revision>
  <dcterms:created xsi:type="dcterms:W3CDTF">2017-08-18T03:02:00Z</dcterms:created>
  <dcterms:modified xsi:type="dcterms:W3CDTF">2021-12-19T12:36:21Z</dcterms:modified>
  <cp:version>V13</cp:version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2052-10.1.0.6748</vt:lpwstr>
  </property>
</Properties>
</file>