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85" r:id="rId6"/>
    <p:sldId id="279" r:id="rId7"/>
    <p:sldId id="287" r:id="rId8"/>
    <p:sldId id="288" r:id="rId9"/>
    <p:sldId id="289" r:id="rId10"/>
    <p:sldId id="292" r:id="rId11"/>
    <p:sldId id="280" r:id="rId12"/>
    <p:sldId id="265" r:id="rId13"/>
    <p:sldId id="266" r:id="rId14"/>
    <p:sldId id="268" r:id="rId15"/>
    <p:sldId id="270" r:id="rId16"/>
    <p:sldId id="271" r:id="rId17"/>
    <p:sldId id="262" r:id="rId18"/>
    <p:sldId id="272" r:id="rId19"/>
    <p:sldId id="273" r:id="rId20"/>
    <p:sldId id="281" r:id="rId21"/>
    <p:sldId id="294" r:id="rId22"/>
    <p:sldId id="263" r:id="rId23"/>
    <p:sldId id="275" r:id="rId24"/>
    <p:sldId id="278" r:id="rId25"/>
    <p:sldId id="277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0000FF"/>
    <a:srgbClr val="FFFF2D"/>
    <a:srgbClr val="FFFF1D"/>
    <a:srgbClr val="EAEAEA"/>
    <a:srgbClr val="E4E4E4"/>
    <a:srgbClr val="E8E8E8"/>
    <a:srgbClr val="DBDBDB"/>
    <a:srgbClr val="DDDDD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3" autoAdjust="0"/>
    <p:restoredTop sz="94660"/>
  </p:normalViewPr>
  <p:slideViewPr>
    <p:cSldViewPr>
      <p:cViewPr>
        <p:scale>
          <a:sx n="69" d="100"/>
          <a:sy n="69" d="100"/>
        </p:scale>
        <p:origin x="-1858" y="-3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5054600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200910" y="1524000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TẬP ĐỌC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2424" y="1255551"/>
            <a:ext cx="6958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026" y="2542079"/>
            <a:ext cx="6958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026" y="3927074"/>
            <a:ext cx="7889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10398" y="381000"/>
            <a:ext cx="30598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05" y="12855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04109" y="2212031"/>
            <a:ext cx="481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743199"/>
            <a:ext cx="517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dministrator\Desktop\giáo án lớp 1\ANH SGK MOI 20 - 21\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7" y="3204864"/>
            <a:ext cx="8787570" cy="311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2" y="1600200"/>
            <a:ext cx="8747680" cy="1619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914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1085" y="1447800"/>
            <a:ext cx="4267200" cy="351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38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123285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1. Tô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6" y="2057400"/>
            <a:ext cx="8747680" cy="82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3" y="3070034"/>
            <a:ext cx="8747680" cy="828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0840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4499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 Viết câu trả lời cho câu hỏi a ở mục 3 (SGK trang 5) 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37" y="1981200"/>
            <a:ext cx="8747680" cy="1619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7942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2475958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0574" y="1631814"/>
            <a:ext cx="6629400" cy="523220"/>
          </a:xfrm>
          <a:prstGeom prst="rect">
            <a:avLst/>
          </a:prstGeom>
          <a:solidFill>
            <a:srgbClr val="FFFF2D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667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……..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7722" y="1577685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uồn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5825" y="1624698"/>
            <a:ext cx="1045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1597 L -0.13802 0.16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0130" y="1383702"/>
            <a:ext cx="7822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4. Viết câu hoàn thiện ở mục 5 (SGK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16)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83161"/>
            <a:ext cx="8741355" cy="1677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7224" y="250567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giáo án lớp 1\ANH SGK MOI 20 - 21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46" y="914400"/>
            <a:ext cx="845845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52400"/>
            <a:ext cx="723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73687"/>
            <a:ext cx="1045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3717" y="163083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599" y="218503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4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1597 L -0.13802 0.16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228600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-76200"/>
            <a:ext cx="28373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VIẾT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istrator\Desktop\giáo án lớp 1\ANH SGK MOI 20 - 21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9349"/>
            <a:ext cx="8637359" cy="605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0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81672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oăc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oac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uơ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ưa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466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90600" y="304800"/>
            <a:ext cx="7239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istrator\Desktop\giáo án lớp 1\ANH SGK MOI 20 - 21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868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092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ANH SGK MOI 20 - 21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690441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301345" y="2784765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26220" y="4114800"/>
            <a:ext cx="9267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546653" y="3200400"/>
            <a:ext cx="13239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67600" y="2451885"/>
            <a:ext cx="9094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0" y="3733800"/>
            <a:ext cx="759773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(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)   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413533"/>
            <a:ext cx="78693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ngoạm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nải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ngoắc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		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39848" y="3200400"/>
            <a:ext cx="13521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82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8675" y="1752600"/>
            <a:ext cx="7767125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ngoạm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nải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ngoắc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		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033655" y="2882145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148945" y="2896000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930235" y="3283525"/>
            <a:ext cx="76893" cy="274320"/>
            <a:chOff x="5380610" y="4554706"/>
            <a:chExt cx="76893" cy="27432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5380610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411783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4800600" y="3264127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915427" y="3264127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514600" y="3631792"/>
            <a:ext cx="76893" cy="274320"/>
            <a:chOff x="5380610" y="4554706"/>
            <a:chExt cx="76893" cy="274320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5380610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411783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97937" y="3951238"/>
            <a:ext cx="7848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(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)   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690441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994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3400" y="1143000"/>
            <a:ext cx="757572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	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458167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384" y="1129145"/>
            <a:ext cx="757572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ngoạm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nải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ngoắc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	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689" y="3657600"/>
            <a:ext cx="768728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(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)   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785" y="3647091"/>
            <a:ext cx="77100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0880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6275" y="1752600"/>
            <a:ext cx="7386125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		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	                                                              						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690441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14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236220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738</Words>
  <Application>Microsoft Office PowerPoint</Application>
  <PresentationFormat>On-screen Show (4:3)</PresentationFormat>
  <Paragraphs>50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Administrator_PC</cp:lastModifiedBy>
  <cp:revision>84</cp:revision>
  <dcterms:created xsi:type="dcterms:W3CDTF">2006-08-16T00:00:00Z</dcterms:created>
  <dcterms:modified xsi:type="dcterms:W3CDTF">2020-08-29T17:55:10Z</dcterms:modified>
</cp:coreProperties>
</file>