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23" r:id="rId3"/>
  </p:sldMasterIdLst>
  <p:notesMasterIdLst>
    <p:notesMasterId r:id="rId25"/>
  </p:notesMasterIdLst>
  <p:sldIdLst>
    <p:sldId id="260" r:id="rId4"/>
    <p:sldId id="298" r:id="rId5"/>
    <p:sldId id="292" r:id="rId6"/>
    <p:sldId id="299" r:id="rId7"/>
    <p:sldId id="2636" r:id="rId8"/>
    <p:sldId id="316" r:id="rId9"/>
    <p:sldId id="326" r:id="rId10"/>
    <p:sldId id="329" r:id="rId11"/>
    <p:sldId id="308" r:id="rId12"/>
    <p:sldId id="330" r:id="rId13"/>
    <p:sldId id="331" r:id="rId14"/>
    <p:sldId id="288" r:id="rId15"/>
    <p:sldId id="334" r:id="rId16"/>
    <p:sldId id="335" r:id="rId17"/>
    <p:sldId id="336" r:id="rId18"/>
    <p:sldId id="337" r:id="rId19"/>
    <p:sldId id="341" r:id="rId20"/>
    <p:sldId id="530" r:id="rId21"/>
    <p:sldId id="2637" r:id="rId22"/>
    <p:sldId id="2638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F0BF-7D0A-4142-A5AA-2CE884882C5F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4EDB6-B8B8-42A5-AF72-D4608EE9D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788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207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57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36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2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17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98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9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0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9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807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90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7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9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9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634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6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7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2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78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07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0D4A2F1E-9F01-4C37-99AF-9D4BB8B4A1E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676" y="295274"/>
            <a:ext cx="12858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4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6428DE0-645C-4A12-9DAB-2AF5E07BB69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gif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microsoft.com/office/2007/relationships/hdphoto" Target="../media/hdphoto2.wdp"/><Relationship Id="rId9" Type="http://schemas.openxmlformats.org/officeDocument/2006/relationships/image" Target="../media/image2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61.png"/><Relationship Id="rId4" Type="http://schemas.openxmlformats.org/officeDocument/2006/relationships/image" Target="../media/image23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23.png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8F3F4F-F742-40B0-4203-2B6461F0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1" y="-36254"/>
            <a:ext cx="12188238" cy="685588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5C02D56-7C0F-AD63-EB99-D594E8ACEF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42562" y="3775723"/>
            <a:ext cx="2884196" cy="304390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C7D0E5B-1CC7-4212-9326-7C2D0929ECB8}"/>
              </a:ext>
            </a:extLst>
          </p:cNvPr>
          <p:cNvGrpSpPr/>
          <p:nvPr/>
        </p:nvGrpSpPr>
        <p:grpSpPr>
          <a:xfrm>
            <a:off x="13008516" y="6150332"/>
            <a:ext cx="6854173" cy="1384546"/>
            <a:chOff x="3524892" y="2137221"/>
            <a:chExt cx="5142216" cy="10387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A68B4B4-E093-4905-8929-4A6CE6C7D06A}"/>
                </a:ext>
              </a:extLst>
            </p:cNvPr>
            <p:cNvSpPr txBox="1"/>
            <p:nvPr/>
          </p:nvSpPr>
          <p:spPr>
            <a:xfrm>
              <a:off x="3524892" y="2137221"/>
              <a:ext cx="5142216" cy="10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/>
              <a:r>
                <a:rPr lang="en-US" sz="8397" b="1">
                  <a:ln w="228600">
                    <a:solidFill>
                      <a:prstClr val="white"/>
                    </a:solidFill>
                    <a:prstDash val="solid"/>
                  </a:ln>
                  <a:solidFill>
                    <a:srgbClr val="5B9BD5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KHỞI ĐỘnG</a:t>
              </a:r>
              <a:endParaRPr lang="en-US" sz="8397" b="1" dirty="0" err="1">
                <a:ln w="228600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CD5A9867-6A41-4377-AB44-5AA24B193F03}"/>
                </a:ext>
              </a:extLst>
            </p:cNvPr>
            <p:cNvSpPr txBox="1"/>
            <p:nvPr/>
          </p:nvSpPr>
          <p:spPr>
            <a:xfrm>
              <a:off x="3524892" y="2137221"/>
              <a:ext cx="5142216" cy="1038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/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K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FFCC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H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7C8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Ở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I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 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Đ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Ộ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99FF66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n</a:t>
              </a:r>
              <a:r>
                <a:rPr lang="en-US" sz="8397" b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iCiel Crocante" panose="02000000000000000000" pitchFamily="50" charset="0"/>
                </a:rPr>
                <a:t>G</a:t>
              </a:r>
              <a:endParaRPr lang="en-US" sz="8397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iCiel Crocante" panose="02000000000000000000" pitchFamily="50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EA2698A-6299-4060-B031-C690690403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809" y="1004295"/>
            <a:ext cx="6850383" cy="173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924122" y="2259392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91FCFD-D609-494D-8DAF-D30A8A18C391}"/>
              </a:ext>
            </a:extLst>
          </p:cNvPr>
          <p:cNvSpPr txBox="1"/>
          <p:nvPr/>
        </p:nvSpPr>
        <p:spPr>
          <a:xfrm>
            <a:off x="959108" y="311302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963875" y="741531"/>
            <a:ext cx="451328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đọc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1286313" y="2131436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91FCFD-D609-494D-8DAF-D30A8A18C391}"/>
              </a:ext>
            </a:extLst>
          </p:cNvPr>
          <p:cNvSpPr txBox="1"/>
          <p:nvPr/>
        </p:nvSpPr>
        <p:spPr>
          <a:xfrm>
            <a:off x="1321299" y="2985070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33F138-9CD4-4972-A90D-78606134DD8F}"/>
              </a:ext>
            </a:extLst>
          </p:cNvPr>
          <p:cNvSpPr txBox="1"/>
          <p:nvPr/>
        </p:nvSpPr>
        <p:spPr>
          <a:xfrm>
            <a:off x="1311333" y="3949649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>
                <a:solidFill>
                  <a:srgbClr val="8064A2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xà xuống</a:t>
            </a:r>
            <a:endParaRPr lang="en-US" sz="3732" dirty="0" err="1">
              <a:solidFill>
                <a:srgbClr val="8064A2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658ABF1-488F-47CF-864F-5B90D04063CC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xmlns="" id="{FCE4ABB9-2B4F-431C-ACD6-7A6618898161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1" name="Google Shape;5317;p41">
              <a:extLst>
                <a:ext uri="{FF2B5EF4-FFF2-40B4-BE49-F238E27FC236}">
                  <a16:creationId xmlns:a16="http://schemas.microsoft.com/office/drawing/2014/main" xmlns="" id="{7FB47735-A2DE-4D52-8C42-209F5BB49026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xmlns="" id="{75FE8DDA-B0B9-4492-81F4-0F3B1463D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928A1CBD-34F3-4D55-BC79-9A16E9E93255}"/>
              </a:ext>
            </a:extLst>
          </p:cNvPr>
          <p:cNvCxnSpPr>
            <a:cxnSpLocks/>
          </p:cNvCxnSpPr>
          <p:nvPr/>
        </p:nvCxnSpPr>
        <p:spPr>
          <a:xfrm>
            <a:off x="2410320" y="2458040"/>
            <a:ext cx="123631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639C9AF-D229-4299-B30C-98D899CB5440}"/>
              </a:ext>
            </a:extLst>
          </p:cNvPr>
          <p:cNvSpPr/>
          <p:nvPr/>
        </p:nvSpPr>
        <p:spPr>
          <a:xfrm>
            <a:off x="2219647" y="1922791"/>
            <a:ext cx="224332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4BD3CC5-8EAE-449C-AC66-F4F0B3B1B56C}"/>
              </a:ext>
            </a:extLst>
          </p:cNvPr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9" name="Google Shape;5317;p41">
            <a:extLst>
              <a:ext uri="{FF2B5EF4-FFF2-40B4-BE49-F238E27FC236}">
                <a16:creationId xmlns:a16="http://schemas.microsoft.com/office/drawing/2014/main" xmlns="" id="{9CCD9A98-B0EF-4047-839E-57412DEF1B63}"/>
              </a:ext>
            </a:extLst>
          </p:cNvPr>
          <p:cNvSpPr txBox="1">
            <a:spLocks/>
          </p:cNvSpPr>
          <p:nvPr/>
        </p:nvSpPr>
        <p:spPr>
          <a:xfrm>
            <a:off x="3595657" y="5406731"/>
            <a:ext cx="5817763" cy="698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  <a:defRPr/>
            </a:pP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khổ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199" kern="0" dirty="0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 dirty="0" err="1">
                <a:solidFill>
                  <a:srgbClr val="FD590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vi-VN" sz="3199" kern="0" dirty="0">
              <a:solidFill>
                <a:srgbClr val="FD590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3A4ECDC-A019-4C7B-AA0F-ED36ABE8B103}"/>
              </a:ext>
            </a:extLst>
          </p:cNvPr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74B7AC-25E1-496A-AD2E-7342DEF40D6D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giấu jặt ǇrƟ</a:t>
            </a:r>
            <a:endParaRPr lang="en-US" sz="3000" b="1" dirty="0" err="1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9" grpId="0" animBg="1"/>
      <p:bldP spid="30" grpId="0" animBg="1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6" y="14553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63EC130-952A-4CC2-A5AB-33FF6835064F}"/>
              </a:ext>
            </a:extLst>
          </p:cNvPr>
          <p:cNvGrpSpPr/>
          <p:nvPr/>
        </p:nvGrpSpPr>
        <p:grpSpPr>
          <a:xfrm>
            <a:off x="3600493" y="194687"/>
            <a:ext cx="5483041" cy="1434841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圆角矩形 16">
              <a:extLst>
                <a:ext uri="{FF2B5EF4-FFF2-40B4-BE49-F238E27FC236}">
                  <a16:creationId xmlns:a16="http://schemas.microsoft.com/office/drawing/2014/main" xmlns="" id="{E5913330-4646-459F-A00C-8B8A1B6DC54D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圆角矩形 17">
              <a:extLst>
                <a:ext uri="{FF2B5EF4-FFF2-40B4-BE49-F238E27FC236}">
                  <a16:creationId xmlns:a16="http://schemas.microsoft.com/office/drawing/2014/main" xmlns="" id="{42D2270F-C0EE-461C-A1BE-6708E5042CB0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BB1CDF-2CA1-4F56-85A0-8E1CCF9AF337}"/>
              </a:ext>
            </a:extLst>
          </p:cNvPr>
          <p:cNvSpPr txBox="1"/>
          <p:nvPr/>
        </p:nvSpPr>
        <p:spPr>
          <a:xfrm>
            <a:off x="2807719" y="318472"/>
            <a:ext cx="6882948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Lưu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ý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tư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thế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</a:p>
          <a:p>
            <a:pPr algn="ctr" defTabSz="1218804">
              <a:defRPr/>
            </a:pP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viết</a:t>
            </a:r>
            <a:r>
              <a:rPr lang="en-US" sz="4265" b="1" dirty="0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 </a:t>
            </a:r>
            <a:r>
              <a:rPr lang="en-US" sz="4265" b="1" dirty="0" err="1">
                <a:solidFill>
                  <a:srgbClr val="C0504D">
                    <a:lumMod val="75000"/>
                  </a:srgbClr>
                </a:solidFill>
                <a:latin typeface="+mj-lt"/>
                <a:ea typeface="字魂59号-创粗黑"/>
              </a:rPr>
              <a:t>bài</a:t>
            </a:r>
            <a:endParaRPr lang="en-US" sz="4265" b="1" dirty="0">
              <a:solidFill>
                <a:srgbClr val="C0504D">
                  <a:lumMod val="75000"/>
                </a:srgbClr>
              </a:solidFill>
              <a:latin typeface="+mj-lt"/>
              <a:ea typeface="字魂59号-创粗黑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5B7B1A0-27DB-435B-8D48-3C64397B5987}"/>
              </a:ext>
            </a:extLst>
          </p:cNvPr>
          <p:cNvSpPr txBox="1"/>
          <p:nvPr/>
        </p:nvSpPr>
        <p:spPr>
          <a:xfrm>
            <a:off x="1007438" y="2017428"/>
            <a:ext cx="5744014" cy="584647"/>
          </a:xfrm>
          <a:custGeom>
            <a:avLst/>
            <a:gdLst>
              <a:gd name="connsiteX0" fmla="*/ 0 w 5744014"/>
              <a:gd name="connsiteY0" fmla="*/ 0 h 584647"/>
              <a:gd name="connsiteX1" fmla="*/ 580784 w 5744014"/>
              <a:gd name="connsiteY1" fmla="*/ 0 h 584647"/>
              <a:gd name="connsiteX2" fmla="*/ 1219007 w 5744014"/>
              <a:gd name="connsiteY2" fmla="*/ 0 h 584647"/>
              <a:gd name="connsiteX3" fmla="*/ 1742351 w 5744014"/>
              <a:gd name="connsiteY3" fmla="*/ 0 h 584647"/>
              <a:gd name="connsiteX4" fmla="*/ 2265694 w 5744014"/>
              <a:gd name="connsiteY4" fmla="*/ 0 h 584647"/>
              <a:gd name="connsiteX5" fmla="*/ 2731598 w 5744014"/>
              <a:gd name="connsiteY5" fmla="*/ 0 h 584647"/>
              <a:gd name="connsiteX6" fmla="*/ 3312381 w 5744014"/>
              <a:gd name="connsiteY6" fmla="*/ 0 h 584647"/>
              <a:gd name="connsiteX7" fmla="*/ 4065485 w 5744014"/>
              <a:gd name="connsiteY7" fmla="*/ 0 h 584647"/>
              <a:gd name="connsiteX8" fmla="*/ 4703709 w 5744014"/>
              <a:gd name="connsiteY8" fmla="*/ 0 h 584647"/>
              <a:gd name="connsiteX9" fmla="*/ 5169613 w 5744014"/>
              <a:gd name="connsiteY9" fmla="*/ 0 h 584647"/>
              <a:gd name="connsiteX10" fmla="*/ 5744014 w 5744014"/>
              <a:gd name="connsiteY10" fmla="*/ 0 h 584647"/>
              <a:gd name="connsiteX11" fmla="*/ 5744014 w 5744014"/>
              <a:gd name="connsiteY11" fmla="*/ 584647 h 584647"/>
              <a:gd name="connsiteX12" fmla="*/ 5220671 w 5744014"/>
              <a:gd name="connsiteY12" fmla="*/ 584647 h 584647"/>
              <a:gd name="connsiteX13" fmla="*/ 4697327 w 5744014"/>
              <a:gd name="connsiteY13" fmla="*/ 584647 h 584647"/>
              <a:gd name="connsiteX14" fmla="*/ 4231424 w 5744014"/>
              <a:gd name="connsiteY14" fmla="*/ 584647 h 584647"/>
              <a:gd name="connsiteX15" fmla="*/ 3650640 w 5744014"/>
              <a:gd name="connsiteY15" fmla="*/ 584647 h 584647"/>
              <a:gd name="connsiteX16" fmla="*/ 3127297 w 5744014"/>
              <a:gd name="connsiteY16" fmla="*/ 584647 h 584647"/>
              <a:gd name="connsiteX17" fmla="*/ 2546513 w 5744014"/>
              <a:gd name="connsiteY17" fmla="*/ 584647 h 584647"/>
              <a:gd name="connsiteX18" fmla="*/ 2023169 w 5744014"/>
              <a:gd name="connsiteY18" fmla="*/ 584647 h 584647"/>
              <a:gd name="connsiteX19" fmla="*/ 1499826 w 5744014"/>
              <a:gd name="connsiteY19" fmla="*/ 584647 h 584647"/>
              <a:gd name="connsiteX20" fmla="*/ 976482 w 5744014"/>
              <a:gd name="connsiteY20" fmla="*/ 584647 h 584647"/>
              <a:gd name="connsiteX21" fmla="*/ 0 w 5744014"/>
              <a:gd name="connsiteY21" fmla="*/ 584647 h 584647"/>
              <a:gd name="connsiteX22" fmla="*/ 0 w 5744014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44014" h="584647" fill="none" extrusionOk="0">
                <a:moveTo>
                  <a:pt x="0" y="0"/>
                </a:moveTo>
                <a:cubicBezTo>
                  <a:pt x="188159" y="1016"/>
                  <a:pt x="304067" y="15190"/>
                  <a:pt x="580784" y="0"/>
                </a:cubicBezTo>
                <a:cubicBezTo>
                  <a:pt x="857501" y="-15190"/>
                  <a:pt x="972424" y="-24395"/>
                  <a:pt x="1219007" y="0"/>
                </a:cubicBezTo>
                <a:cubicBezTo>
                  <a:pt x="1465590" y="24395"/>
                  <a:pt x="1482439" y="-14199"/>
                  <a:pt x="1742351" y="0"/>
                </a:cubicBezTo>
                <a:cubicBezTo>
                  <a:pt x="2002263" y="14199"/>
                  <a:pt x="2154527" y="11933"/>
                  <a:pt x="2265694" y="0"/>
                </a:cubicBezTo>
                <a:cubicBezTo>
                  <a:pt x="2376861" y="-11933"/>
                  <a:pt x="2637425" y="-3895"/>
                  <a:pt x="2731598" y="0"/>
                </a:cubicBezTo>
                <a:cubicBezTo>
                  <a:pt x="2825771" y="3895"/>
                  <a:pt x="3166159" y="4841"/>
                  <a:pt x="3312381" y="0"/>
                </a:cubicBezTo>
                <a:cubicBezTo>
                  <a:pt x="3458603" y="-4841"/>
                  <a:pt x="3742727" y="-14042"/>
                  <a:pt x="4065485" y="0"/>
                </a:cubicBezTo>
                <a:cubicBezTo>
                  <a:pt x="4388243" y="14042"/>
                  <a:pt x="4498033" y="-31135"/>
                  <a:pt x="4703709" y="0"/>
                </a:cubicBezTo>
                <a:cubicBezTo>
                  <a:pt x="4909385" y="31135"/>
                  <a:pt x="5075526" y="-4950"/>
                  <a:pt x="5169613" y="0"/>
                </a:cubicBezTo>
                <a:cubicBezTo>
                  <a:pt x="5263700" y="4950"/>
                  <a:pt x="5601777" y="6753"/>
                  <a:pt x="5744014" y="0"/>
                </a:cubicBezTo>
                <a:cubicBezTo>
                  <a:pt x="5735554" y="207689"/>
                  <a:pt x="5716050" y="411388"/>
                  <a:pt x="5744014" y="584647"/>
                </a:cubicBezTo>
                <a:cubicBezTo>
                  <a:pt x="5487474" y="602888"/>
                  <a:pt x="5443060" y="570886"/>
                  <a:pt x="5220671" y="584647"/>
                </a:cubicBezTo>
                <a:cubicBezTo>
                  <a:pt x="4998282" y="598408"/>
                  <a:pt x="4941371" y="603798"/>
                  <a:pt x="4697327" y="584647"/>
                </a:cubicBezTo>
                <a:cubicBezTo>
                  <a:pt x="4453283" y="565496"/>
                  <a:pt x="4391434" y="578838"/>
                  <a:pt x="4231424" y="584647"/>
                </a:cubicBezTo>
                <a:cubicBezTo>
                  <a:pt x="4071414" y="590456"/>
                  <a:pt x="3919187" y="607230"/>
                  <a:pt x="3650640" y="584647"/>
                </a:cubicBezTo>
                <a:cubicBezTo>
                  <a:pt x="3382093" y="562064"/>
                  <a:pt x="3306658" y="578299"/>
                  <a:pt x="3127297" y="584647"/>
                </a:cubicBezTo>
                <a:cubicBezTo>
                  <a:pt x="2947936" y="590995"/>
                  <a:pt x="2827093" y="596804"/>
                  <a:pt x="2546513" y="584647"/>
                </a:cubicBezTo>
                <a:cubicBezTo>
                  <a:pt x="2265933" y="572490"/>
                  <a:pt x="2138855" y="577719"/>
                  <a:pt x="2023169" y="584647"/>
                </a:cubicBezTo>
                <a:cubicBezTo>
                  <a:pt x="1907483" y="591575"/>
                  <a:pt x="1646630" y="601758"/>
                  <a:pt x="1499826" y="584647"/>
                </a:cubicBezTo>
                <a:cubicBezTo>
                  <a:pt x="1353022" y="567536"/>
                  <a:pt x="1221709" y="564095"/>
                  <a:pt x="976482" y="584647"/>
                </a:cubicBezTo>
                <a:cubicBezTo>
                  <a:pt x="731255" y="605199"/>
                  <a:pt x="481181" y="548650"/>
                  <a:pt x="0" y="584647"/>
                </a:cubicBezTo>
                <a:cubicBezTo>
                  <a:pt x="-20567" y="437630"/>
                  <a:pt x="-11379" y="136153"/>
                  <a:pt x="0" y="0"/>
                </a:cubicBezTo>
                <a:close/>
              </a:path>
              <a:path w="5744014" h="584647" stroke="0" extrusionOk="0">
                <a:moveTo>
                  <a:pt x="0" y="0"/>
                </a:moveTo>
                <a:cubicBezTo>
                  <a:pt x="154654" y="9051"/>
                  <a:pt x="326225" y="12133"/>
                  <a:pt x="580784" y="0"/>
                </a:cubicBezTo>
                <a:cubicBezTo>
                  <a:pt x="835343" y="-12133"/>
                  <a:pt x="887490" y="-20986"/>
                  <a:pt x="1161567" y="0"/>
                </a:cubicBezTo>
                <a:cubicBezTo>
                  <a:pt x="1435644" y="20986"/>
                  <a:pt x="1483609" y="-2123"/>
                  <a:pt x="1684911" y="0"/>
                </a:cubicBezTo>
                <a:cubicBezTo>
                  <a:pt x="1886213" y="2123"/>
                  <a:pt x="2025880" y="7158"/>
                  <a:pt x="2150814" y="0"/>
                </a:cubicBezTo>
                <a:cubicBezTo>
                  <a:pt x="2275748" y="-7158"/>
                  <a:pt x="2629372" y="-8338"/>
                  <a:pt x="2903918" y="0"/>
                </a:cubicBezTo>
                <a:cubicBezTo>
                  <a:pt x="3178464" y="8338"/>
                  <a:pt x="3361255" y="-877"/>
                  <a:pt x="3599582" y="0"/>
                </a:cubicBezTo>
                <a:cubicBezTo>
                  <a:pt x="3837909" y="877"/>
                  <a:pt x="3996222" y="6928"/>
                  <a:pt x="4180366" y="0"/>
                </a:cubicBezTo>
                <a:cubicBezTo>
                  <a:pt x="4364510" y="-6928"/>
                  <a:pt x="4692670" y="-11008"/>
                  <a:pt x="4876030" y="0"/>
                </a:cubicBezTo>
                <a:cubicBezTo>
                  <a:pt x="5059390" y="11008"/>
                  <a:pt x="5519017" y="-32592"/>
                  <a:pt x="5744014" y="0"/>
                </a:cubicBezTo>
                <a:cubicBezTo>
                  <a:pt x="5744416" y="201051"/>
                  <a:pt x="5715164" y="392571"/>
                  <a:pt x="5744014" y="584647"/>
                </a:cubicBezTo>
                <a:cubicBezTo>
                  <a:pt x="5440729" y="569227"/>
                  <a:pt x="5332070" y="611893"/>
                  <a:pt x="5105790" y="584647"/>
                </a:cubicBezTo>
                <a:cubicBezTo>
                  <a:pt x="4879510" y="557401"/>
                  <a:pt x="4588351" y="557169"/>
                  <a:pt x="4352686" y="584647"/>
                </a:cubicBezTo>
                <a:cubicBezTo>
                  <a:pt x="4117021" y="612125"/>
                  <a:pt x="3939697" y="580392"/>
                  <a:pt x="3829343" y="584647"/>
                </a:cubicBezTo>
                <a:cubicBezTo>
                  <a:pt x="3718989" y="588902"/>
                  <a:pt x="3343734" y="610426"/>
                  <a:pt x="3133679" y="584647"/>
                </a:cubicBezTo>
                <a:cubicBezTo>
                  <a:pt x="2923624" y="558868"/>
                  <a:pt x="2802194" y="598384"/>
                  <a:pt x="2552895" y="584647"/>
                </a:cubicBezTo>
                <a:cubicBezTo>
                  <a:pt x="2303596" y="570910"/>
                  <a:pt x="2137233" y="563329"/>
                  <a:pt x="1799791" y="584647"/>
                </a:cubicBezTo>
                <a:cubicBezTo>
                  <a:pt x="1462349" y="605965"/>
                  <a:pt x="1275998" y="574914"/>
                  <a:pt x="1104127" y="584647"/>
                </a:cubicBezTo>
                <a:cubicBezTo>
                  <a:pt x="932256" y="594380"/>
                  <a:pt x="403040" y="592052"/>
                  <a:pt x="0" y="584647"/>
                </a:cubicBezTo>
                <a:cubicBezTo>
                  <a:pt x="-28719" y="360329"/>
                  <a:pt x="19463" y="125916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chân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đúng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vị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trí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ABF19F-5005-4957-AA00-5257C692EE98}"/>
              </a:ext>
            </a:extLst>
          </p:cNvPr>
          <p:cNvSpPr txBox="1"/>
          <p:nvPr/>
        </p:nvSpPr>
        <p:spPr>
          <a:xfrm>
            <a:off x="1007438" y="3206004"/>
            <a:ext cx="5874286" cy="1076961"/>
          </a:xfrm>
          <a:custGeom>
            <a:avLst/>
            <a:gdLst>
              <a:gd name="connsiteX0" fmla="*/ 0 w 5874286"/>
              <a:gd name="connsiteY0" fmla="*/ 0 h 1076961"/>
              <a:gd name="connsiteX1" fmla="*/ 593956 w 5874286"/>
              <a:gd name="connsiteY1" fmla="*/ 0 h 1076961"/>
              <a:gd name="connsiteX2" fmla="*/ 1187911 w 5874286"/>
              <a:gd name="connsiteY2" fmla="*/ 0 h 1076961"/>
              <a:gd name="connsiteX3" fmla="*/ 1958095 w 5874286"/>
              <a:gd name="connsiteY3" fmla="*/ 0 h 1076961"/>
              <a:gd name="connsiteX4" fmla="*/ 2434565 w 5874286"/>
              <a:gd name="connsiteY4" fmla="*/ 0 h 1076961"/>
              <a:gd name="connsiteX5" fmla="*/ 2969778 w 5874286"/>
              <a:gd name="connsiteY5" fmla="*/ 0 h 1076961"/>
              <a:gd name="connsiteX6" fmla="*/ 3504991 w 5874286"/>
              <a:gd name="connsiteY6" fmla="*/ 0 h 1076961"/>
              <a:gd name="connsiteX7" fmla="*/ 4216432 w 5874286"/>
              <a:gd name="connsiteY7" fmla="*/ 0 h 1076961"/>
              <a:gd name="connsiteX8" fmla="*/ 4692902 w 5874286"/>
              <a:gd name="connsiteY8" fmla="*/ 0 h 1076961"/>
              <a:gd name="connsiteX9" fmla="*/ 5874286 w 5874286"/>
              <a:gd name="connsiteY9" fmla="*/ 0 h 1076961"/>
              <a:gd name="connsiteX10" fmla="*/ 5874286 w 5874286"/>
              <a:gd name="connsiteY10" fmla="*/ 516941 h 1076961"/>
              <a:gd name="connsiteX11" fmla="*/ 5874286 w 5874286"/>
              <a:gd name="connsiteY11" fmla="*/ 1076961 h 1076961"/>
              <a:gd name="connsiteX12" fmla="*/ 5397816 w 5874286"/>
              <a:gd name="connsiteY12" fmla="*/ 1076961 h 1076961"/>
              <a:gd name="connsiteX13" fmla="*/ 4862603 w 5874286"/>
              <a:gd name="connsiteY13" fmla="*/ 1076961 h 1076961"/>
              <a:gd name="connsiteX14" fmla="*/ 4092419 w 5874286"/>
              <a:gd name="connsiteY14" fmla="*/ 1076961 h 1076961"/>
              <a:gd name="connsiteX15" fmla="*/ 3615949 w 5874286"/>
              <a:gd name="connsiteY15" fmla="*/ 1076961 h 1076961"/>
              <a:gd name="connsiteX16" fmla="*/ 2963251 w 5874286"/>
              <a:gd name="connsiteY16" fmla="*/ 1076961 h 1076961"/>
              <a:gd name="connsiteX17" fmla="*/ 2486781 w 5874286"/>
              <a:gd name="connsiteY17" fmla="*/ 1076961 h 1076961"/>
              <a:gd name="connsiteX18" fmla="*/ 1951568 w 5874286"/>
              <a:gd name="connsiteY18" fmla="*/ 1076961 h 1076961"/>
              <a:gd name="connsiteX19" fmla="*/ 1475098 w 5874286"/>
              <a:gd name="connsiteY19" fmla="*/ 1076961 h 1076961"/>
              <a:gd name="connsiteX20" fmla="*/ 998629 w 5874286"/>
              <a:gd name="connsiteY20" fmla="*/ 1076961 h 1076961"/>
              <a:gd name="connsiteX21" fmla="*/ 0 w 5874286"/>
              <a:gd name="connsiteY21" fmla="*/ 1076961 h 1076961"/>
              <a:gd name="connsiteX22" fmla="*/ 0 w 5874286"/>
              <a:gd name="connsiteY22" fmla="*/ 527711 h 1076961"/>
              <a:gd name="connsiteX23" fmla="*/ 0 w 5874286"/>
              <a:gd name="connsiteY23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74286" h="1076961" fill="none" extrusionOk="0">
                <a:moveTo>
                  <a:pt x="0" y="0"/>
                </a:moveTo>
                <a:cubicBezTo>
                  <a:pt x="220708" y="2513"/>
                  <a:pt x="403763" y="-18512"/>
                  <a:pt x="593956" y="0"/>
                </a:cubicBezTo>
                <a:cubicBezTo>
                  <a:pt x="784149" y="18512"/>
                  <a:pt x="968690" y="-9025"/>
                  <a:pt x="1187911" y="0"/>
                </a:cubicBezTo>
                <a:cubicBezTo>
                  <a:pt x="1407132" y="9025"/>
                  <a:pt x="1786786" y="-37706"/>
                  <a:pt x="1958095" y="0"/>
                </a:cubicBezTo>
                <a:cubicBezTo>
                  <a:pt x="2129404" y="37706"/>
                  <a:pt x="2258960" y="10126"/>
                  <a:pt x="2434565" y="0"/>
                </a:cubicBezTo>
                <a:cubicBezTo>
                  <a:pt x="2610170" y="-10126"/>
                  <a:pt x="2739130" y="17166"/>
                  <a:pt x="2969778" y="0"/>
                </a:cubicBezTo>
                <a:cubicBezTo>
                  <a:pt x="3200426" y="-17166"/>
                  <a:pt x="3240123" y="-11681"/>
                  <a:pt x="3504991" y="0"/>
                </a:cubicBezTo>
                <a:cubicBezTo>
                  <a:pt x="3769859" y="11681"/>
                  <a:pt x="3871892" y="-25331"/>
                  <a:pt x="4216432" y="0"/>
                </a:cubicBezTo>
                <a:cubicBezTo>
                  <a:pt x="4560972" y="25331"/>
                  <a:pt x="4555037" y="-7122"/>
                  <a:pt x="4692902" y="0"/>
                </a:cubicBezTo>
                <a:cubicBezTo>
                  <a:pt x="4830767" y="7122"/>
                  <a:pt x="5466941" y="-18606"/>
                  <a:pt x="5874286" y="0"/>
                </a:cubicBezTo>
                <a:cubicBezTo>
                  <a:pt x="5863961" y="160476"/>
                  <a:pt x="5891003" y="357827"/>
                  <a:pt x="5874286" y="516941"/>
                </a:cubicBezTo>
                <a:cubicBezTo>
                  <a:pt x="5857569" y="676055"/>
                  <a:pt x="5882157" y="856254"/>
                  <a:pt x="5874286" y="1076961"/>
                </a:cubicBezTo>
                <a:cubicBezTo>
                  <a:pt x="5637655" y="1074486"/>
                  <a:pt x="5569777" y="1081090"/>
                  <a:pt x="5397816" y="1076961"/>
                </a:cubicBezTo>
                <a:cubicBezTo>
                  <a:pt x="5225855" y="1072833"/>
                  <a:pt x="4985061" y="1070664"/>
                  <a:pt x="4862603" y="1076961"/>
                </a:cubicBezTo>
                <a:cubicBezTo>
                  <a:pt x="4740145" y="1083258"/>
                  <a:pt x="4452272" y="1114722"/>
                  <a:pt x="4092419" y="1076961"/>
                </a:cubicBezTo>
                <a:cubicBezTo>
                  <a:pt x="3732566" y="1039200"/>
                  <a:pt x="3825696" y="1082448"/>
                  <a:pt x="3615949" y="1076961"/>
                </a:cubicBezTo>
                <a:cubicBezTo>
                  <a:pt x="3406202" y="1071475"/>
                  <a:pt x="3226100" y="1061401"/>
                  <a:pt x="2963251" y="1076961"/>
                </a:cubicBezTo>
                <a:cubicBezTo>
                  <a:pt x="2700402" y="1092521"/>
                  <a:pt x="2590723" y="1054782"/>
                  <a:pt x="2486781" y="1076961"/>
                </a:cubicBezTo>
                <a:cubicBezTo>
                  <a:pt x="2382839" y="1099141"/>
                  <a:pt x="2177111" y="1091777"/>
                  <a:pt x="1951568" y="1076961"/>
                </a:cubicBezTo>
                <a:cubicBezTo>
                  <a:pt x="1726025" y="1062145"/>
                  <a:pt x="1598082" y="1084547"/>
                  <a:pt x="1475098" y="1076961"/>
                </a:cubicBezTo>
                <a:cubicBezTo>
                  <a:pt x="1352114" y="1069376"/>
                  <a:pt x="1226337" y="1062689"/>
                  <a:pt x="998629" y="1076961"/>
                </a:cubicBezTo>
                <a:cubicBezTo>
                  <a:pt x="770921" y="1091233"/>
                  <a:pt x="438861" y="1029506"/>
                  <a:pt x="0" y="1076961"/>
                </a:cubicBezTo>
                <a:cubicBezTo>
                  <a:pt x="-22966" y="923177"/>
                  <a:pt x="-20231" y="681838"/>
                  <a:pt x="0" y="527711"/>
                </a:cubicBezTo>
                <a:cubicBezTo>
                  <a:pt x="20231" y="373584"/>
                  <a:pt x="-22705" y="117189"/>
                  <a:pt x="0" y="0"/>
                </a:cubicBezTo>
                <a:close/>
              </a:path>
              <a:path w="5874286" h="1076961" stroke="0" extrusionOk="0">
                <a:moveTo>
                  <a:pt x="0" y="0"/>
                </a:moveTo>
                <a:cubicBezTo>
                  <a:pt x="210953" y="10447"/>
                  <a:pt x="332676" y="10028"/>
                  <a:pt x="593956" y="0"/>
                </a:cubicBezTo>
                <a:cubicBezTo>
                  <a:pt x="855236" y="-10028"/>
                  <a:pt x="1065770" y="-4217"/>
                  <a:pt x="1305397" y="0"/>
                </a:cubicBezTo>
                <a:cubicBezTo>
                  <a:pt x="1545024" y="4217"/>
                  <a:pt x="1801246" y="-26528"/>
                  <a:pt x="1958095" y="0"/>
                </a:cubicBezTo>
                <a:cubicBezTo>
                  <a:pt x="2114944" y="26528"/>
                  <a:pt x="2406984" y="20875"/>
                  <a:pt x="2728279" y="0"/>
                </a:cubicBezTo>
                <a:cubicBezTo>
                  <a:pt x="3049574" y="-20875"/>
                  <a:pt x="3290386" y="16656"/>
                  <a:pt x="3439721" y="0"/>
                </a:cubicBezTo>
                <a:cubicBezTo>
                  <a:pt x="3589056" y="-16656"/>
                  <a:pt x="3725759" y="-19961"/>
                  <a:pt x="3974934" y="0"/>
                </a:cubicBezTo>
                <a:cubicBezTo>
                  <a:pt x="4224109" y="19961"/>
                  <a:pt x="4374878" y="-4637"/>
                  <a:pt x="4510146" y="0"/>
                </a:cubicBezTo>
                <a:cubicBezTo>
                  <a:pt x="4645414" y="4637"/>
                  <a:pt x="4826661" y="-21360"/>
                  <a:pt x="5045359" y="0"/>
                </a:cubicBezTo>
                <a:cubicBezTo>
                  <a:pt x="5264057" y="21360"/>
                  <a:pt x="5684421" y="-28070"/>
                  <a:pt x="5874286" y="0"/>
                </a:cubicBezTo>
                <a:cubicBezTo>
                  <a:pt x="5868806" y="217045"/>
                  <a:pt x="5894389" y="317844"/>
                  <a:pt x="5874286" y="506172"/>
                </a:cubicBezTo>
                <a:cubicBezTo>
                  <a:pt x="5854183" y="694500"/>
                  <a:pt x="5875920" y="930251"/>
                  <a:pt x="5874286" y="1076961"/>
                </a:cubicBezTo>
                <a:cubicBezTo>
                  <a:pt x="5692893" y="1066881"/>
                  <a:pt x="5512474" y="1106438"/>
                  <a:pt x="5221588" y="1076961"/>
                </a:cubicBezTo>
                <a:cubicBezTo>
                  <a:pt x="4930702" y="1047484"/>
                  <a:pt x="4829320" y="1095717"/>
                  <a:pt x="4510146" y="1076961"/>
                </a:cubicBezTo>
                <a:cubicBezTo>
                  <a:pt x="4190972" y="1058205"/>
                  <a:pt x="4207446" y="1073980"/>
                  <a:pt x="4033676" y="1076961"/>
                </a:cubicBezTo>
                <a:cubicBezTo>
                  <a:pt x="3859906" y="1079943"/>
                  <a:pt x="3488389" y="1111514"/>
                  <a:pt x="3322235" y="1076961"/>
                </a:cubicBezTo>
                <a:cubicBezTo>
                  <a:pt x="3156081" y="1042408"/>
                  <a:pt x="2927458" y="1091157"/>
                  <a:pt x="2728279" y="1076961"/>
                </a:cubicBezTo>
                <a:cubicBezTo>
                  <a:pt x="2529100" y="1062765"/>
                  <a:pt x="2254610" y="1088324"/>
                  <a:pt x="2134324" y="1076961"/>
                </a:cubicBezTo>
                <a:cubicBezTo>
                  <a:pt x="2014039" y="1065598"/>
                  <a:pt x="1743015" y="1076282"/>
                  <a:pt x="1599111" y="1076961"/>
                </a:cubicBezTo>
                <a:cubicBezTo>
                  <a:pt x="1455207" y="1077640"/>
                  <a:pt x="987279" y="1062113"/>
                  <a:pt x="828927" y="1076961"/>
                </a:cubicBezTo>
                <a:cubicBezTo>
                  <a:pt x="670575" y="1091809"/>
                  <a:pt x="360490" y="1086735"/>
                  <a:pt x="0" y="1076961"/>
                </a:cubicBezTo>
                <a:cubicBezTo>
                  <a:pt x="-15424" y="871832"/>
                  <a:pt x="-1799" y="664487"/>
                  <a:pt x="0" y="560020"/>
                </a:cubicBezTo>
                <a:cubicBezTo>
                  <a:pt x="1799" y="455553"/>
                  <a:pt x="8314" y="255673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36508957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/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lang="en-US" sz="3199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</a:t>
            </a:r>
            <a:r>
              <a:rPr lang="en-US" sz="3199" dirty="0" err="1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30cm</a:t>
            </a:r>
            <a:endParaRPr lang="en-US" sz="3199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2694B32-3EB7-4A73-9327-2B3D2928B7EC}"/>
              </a:ext>
            </a:extLst>
          </p:cNvPr>
          <p:cNvSpPr txBox="1"/>
          <p:nvPr/>
        </p:nvSpPr>
        <p:spPr>
          <a:xfrm>
            <a:off x="1007438" y="4701085"/>
            <a:ext cx="5874286" cy="584647"/>
          </a:xfrm>
          <a:custGeom>
            <a:avLst/>
            <a:gdLst>
              <a:gd name="connsiteX0" fmla="*/ 0 w 5874286"/>
              <a:gd name="connsiteY0" fmla="*/ 0 h 584647"/>
              <a:gd name="connsiteX1" fmla="*/ 652698 w 5874286"/>
              <a:gd name="connsiteY1" fmla="*/ 0 h 584647"/>
              <a:gd name="connsiteX2" fmla="*/ 1364140 w 5874286"/>
              <a:gd name="connsiteY2" fmla="*/ 0 h 584647"/>
              <a:gd name="connsiteX3" fmla="*/ 1840610 w 5874286"/>
              <a:gd name="connsiteY3" fmla="*/ 0 h 584647"/>
              <a:gd name="connsiteX4" fmla="*/ 2317079 w 5874286"/>
              <a:gd name="connsiteY4" fmla="*/ 0 h 584647"/>
              <a:gd name="connsiteX5" fmla="*/ 3028521 w 5874286"/>
              <a:gd name="connsiteY5" fmla="*/ 0 h 584647"/>
              <a:gd name="connsiteX6" fmla="*/ 3504991 w 5874286"/>
              <a:gd name="connsiteY6" fmla="*/ 0 h 584647"/>
              <a:gd name="connsiteX7" fmla="*/ 4216432 w 5874286"/>
              <a:gd name="connsiteY7" fmla="*/ 0 h 584647"/>
              <a:gd name="connsiteX8" fmla="*/ 4986616 w 5874286"/>
              <a:gd name="connsiteY8" fmla="*/ 0 h 584647"/>
              <a:gd name="connsiteX9" fmla="*/ 5874286 w 5874286"/>
              <a:gd name="connsiteY9" fmla="*/ 0 h 584647"/>
              <a:gd name="connsiteX10" fmla="*/ 5874286 w 5874286"/>
              <a:gd name="connsiteY10" fmla="*/ 584647 h 584647"/>
              <a:gd name="connsiteX11" fmla="*/ 5104102 w 5874286"/>
              <a:gd name="connsiteY11" fmla="*/ 584647 h 584647"/>
              <a:gd name="connsiteX12" fmla="*/ 4333918 w 5874286"/>
              <a:gd name="connsiteY12" fmla="*/ 584647 h 584647"/>
              <a:gd name="connsiteX13" fmla="*/ 3798705 w 5874286"/>
              <a:gd name="connsiteY13" fmla="*/ 584647 h 584647"/>
              <a:gd name="connsiteX14" fmla="*/ 3146007 w 5874286"/>
              <a:gd name="connsiteY14" fmla="*/ 584647 h 584647"/>
              <a:gd name="connsiteX15" fmla="*/ 2610794 w 5874286"/>
              <a:gd name="connsiteY15" fmla="*/ 584647 h 584647"/>
              <a:gd name="connsiteX16" fmla="*/ 1899352 w 5874286"/>
              <a:gd name="connsiteY16" fmla="*/ 584647 h 584647"/>
              <a:gd name="connsiteX17" fmla="*/ 1422883 w 5874286"/>
              <a:gd name="connsiteY17" fmla="*/ 584647 h 584647"/>
              <a:gd name="connsiteX18" fmla="*/ 828927 w 5874286"/>
              <a:gd name="connsiteY18" fmla="*/ 584647 h 584647"/>
              <a:gd name="connsiteX19" fmla="*/ 0 w 5874286"/>
              <a:gd name="connsiteY19" fmla="*/ 584647 h 584647"/>
              <a:gd name="connsiteX20" fmla="*/ 0 w 5874286"/>
              <a:gd name="connsiteY20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74286" h="584647" fill="none" extrusionOk="0">
                <a:moveTo>
                  <a:pt x="0" y="0"/>
                </a:moveTo>
                <a:cubicBezTo>
                  <a:pt x="154944" y="-20363"/>
                  <a:pt x="344887" y="28182"/>
                  <a:pt x="652698" y="0"/>
                </a:cubicBezTo>
                <a:cubicBezTo>
                  <a:pt x="960509" y="-28182"/>
                  <a:pt x="1103492" y="-30487"/>
                  <a:pt x="1364140" y="0"/>
                </a:cubicBezTo>
                <a:cubicBezTo>
                  <a:pt x="1624788" y="30487"/>
                  <a:pt x="1641512" y="-2670"/>
                  <a:pt x="1840610" y="0"/>
                </a:cubicBezTo>
                <a:cubicBezTo>
                  <a:pt x="2039708" y="2670"/>
                  <a:pt x="2202616" y="-23507"/>
                  <a:pt x="2317079" y="0"/>
                </a:cubicBezTo>
                <a:cubicBezTo>
                  <a:pt x="2431542" y="23507"/>
                  <a:pt x="2765686" y="-32457"/>
                  <a:pt x="3028521" y="0"/>
                </a:cubicBezTo>
                <a:cubicBezTo>
                  <a:pt x="3291356" y="32457"/>
                  <a:pt x="3407552" y="-4075"/>
                  <a:pt x="3504991" y="0"/>
                </a:cubicBezTo>
                <a:cubicBezTo>
                  <a:pt x="3602430" y="4075"/>
                  <a:pt x="3863357" y="-30698"/>
                  <a:pt x="4216432" y="0"/>
                </a:cubicBezTo>
                <a:cubicBezTo>
                  <a:pt x="4569507" y="30698"/>
                  <a:pt x="4636455" y="36674"/>
                  <a:pt x="4986616" y="0"/>
                </a:cubicBezTo>
                <a:cubicBezTo>
                  <a:pt x="5336777" y="-36674"/>
                  <a:pt x="5664564" y="-22818"/>
                  <a:pt x="5874286" y="0"/>
                </a:cubicBezTo>
                <a:cubicBezTo>
                  <a:pt x="5867442" y="226258"/>
                  <a:pt x="5862197" y="370574"/>
                  <a:pt x="5874286" y="584647"/>
                </a:cubicBezTo>
                <a:cubicBezTo>
                  <a:pt x="5522028" y="619048"/>
                  <a:pt x="5374919" y="577110"/>
                  <a:pt x="5104102" y="584647"/>
                </a:cubicBezTo>
                <a:cubicBezTo>
                  <a:pt x="4833285" y="592184"/>
                  <a:pt x="4641521" y="548368"/>
                  <a:pt x="4333918" y="584647"/>
                </a:cubicBezTo>
                <a:cubicBezTo>
                  <a:pt x="4026315" y="620926"/>
                  <a:pt x="4023037" y="586223"/>
                  <a:pt x="3798705" y="584647"/>
                </a:cubicBezTo>
                <a:cubicBezTo>
                  <a:pt x="3574373" y="583071"/>
                  <a:pt x="3327268" y="573031"/>
                  <a:pt x="3146007" y="584647"/>
                </a:cubicBezTo>
                <a:cubicBezTo>
                  <a:pt x="2964746" y="596263"/>
                  <a:pt x="2830979" y="581313"/>
                  <a:pt x="2610794" y="584647"/>
                </a:cubicBezTo>
                <a:cubicBezTo>
                  <a:pt x="2390609" y="587981"/>
                  <a:pt x="2207509" y="575108"/>
                  <a:pt x="1899352" y="584647"/>
                </a:cubicBezTo>
                <a:cubicBezTo>
                  <a:pt x="1591195" y="594186"/>
                  <a:pt x="1570472" y="603685"/>
                  <a:pt x="1422883" y="584647"/>
                </a:cubicBezTo>
                <a:cubicBezTo>
                  <a:pt x="1275294" y="565609"/>
                  <a:pt x="1063059" y="580563"/>
                  <a:pt x="828927" y="584647"/>
                </a:cubicBezTo>
                <a:cubicBezTo>
                  <a:pt x="594795" y="588731"/>
                  <a:pt x="360089" y="594671"/>
                  <a:pt x="0" y="584647"/>
                </a:cubicBezTo>
                <a:cubicBezTo>
                  <a:pt x="-525" y="362254"/>
                  <a:pt x="-11388" y="179276"/>
                  <a:pt x="0" y="0"/>
                </a:cubicBezTo>
                <a:close/>
              </a:path>
              <a:path w="5874286" h="584647" stroke="0" extrusionOk="0">
                <a:moveTo>
                  <a:pt x="0" y="0"/>
                </a:moveTo>
                <a:cubicBezTo>
                  <a:pt x="169722" y="-1976"/>
                  <a:pt x="388023" y="17218"/>
                  <a:pt x="593956" y="0"/>
                </a:cubicBezTo>
                <a:cubicBezTo>
                  <a:pt x="799889" y="-17218"/>
                  <a:pt x="1078075" y="8396"/>
                  <a:pt x="1246654" y="0"/>
                </a:cubicBezTo>
                <a:cubicBezTo>
                  <a:pt x="1415233" y="-8396"/>
                  <a:pt x="1625578" y="-17493"/>
                  <a:pt x="1958095" y="0"/>
                </a:cubicBezTo>
                <a:cubicBezTo>
                  <a:pt x="2290612" y="17493"/>
                  <a:pt x="2424374" y="26312"/>
                  <a:pt x="2552051" y="0"/>
                </a:cubicBezTo>
                <a:cubicBezTo>
                  <a:pt x="2679728" y="-26312"/>
                  <a:pt x="2823541" y="-8015"/>
                  <a:pt x="3087264" y="0"/>
                </a:cubicBezTo>
                <a:cubicBezTo>
                  <a:pt x="3350987" y="8015"/>
                  <a:pt x="3648518" y="-26823"/>
                  <a:pt x="3857448" y="0"/>
                </a:cubicBezTo>
                <a:cubicBezTo>
                  <a:pt x="4066378" y="26823"/>
                  <a:pt x="4368666" y="-9301"/>
                  <a:pt x="4568889" y="0"/>
                </a:cubicBezTo>
                <a:cubicBezTo>
                  <a:pt x="4769112" y="9301"/>
                  <a:pt x="4898275" y="-4629"/>
                  <a:pt x="5104102" y="0"/>
                </a:cubicBezTo>
                <a:cubicBezTo>
                  <a:pt x="5309929" y="4629"/>
                  <a:pt x="5498727" y="-17858"/>
                  <a:pt x="5874286" y="0"/>
                </a:cubicBezTo>
                <a:cubicBezTo>
                  <a:pt x="5864677" y="204834"/>
                  <a:pt x="5858732" y="403512"/>
                  <a:pt x="5874286" y="584647"/>
                </a:cubicBezTo>
                <a:cubicBezTo>
                  <a:pt x="5759733" y="563186"/>
                  <a:pt x="5541818" y="600518"/>
                  <a:pt x="5397816" y="584647"/>
                </a:cubicBezTo>
                <a:cubicBezTo>
                  <a:pt x="5253814" y="568777"/>
                  <a:pt x="5099190" y="583796"/>
                  <a:pt x="4862603" y="584647"/>
                </a:cubicBezTo>
                <a:cubicBezTo>
                  <a:pt x="4626016" y="585498"/>
                  <a:pt x="4506005" y="582348"/>
                  <a:pt x="4386134" y="584647"/>
                </a:cubicBezTo>
                <a:cubicBezTo>
                  <a:pt x="4266263" y="586946"/>
                  <a:pt x="4091667" y="602253"/>
                  <a:pt x="3850921" y="584647"/>
                </a:cubicBezTo>
                <a:cubicBezTo>
                  <a:pt x="3610175" y="567041"/>
                  <a:pt x="3375606" y="581006"/>
                  <a:pt x="3198222" y="584647"/>
                </a:cubicBezTo>
                <a:cubicBezTo>
                  <a:pt x="3020838" y="588288"/>
                  <a:pt x="2781703" y="610302"/>
                  <a:pt x="2663010" y="584647"/>
                </a:cubicBezTo>
                <a:cubicBezTo>
                  <a:pt x="2544317" y="558992"/>
                  <a:pt x="2227559" y="558462"/>
                  <a:pt x="2069054" y="584647"/>
                </a:cubicBezTo>
                <a:cubicBezTo>
                  <a:pt x="1910549" y="610832"/>
                  <a:pt x="1703978" y="576593"/>
                  <a:pt x="1357613" y="584647"/>
                </a:cubicBezTo>
                <a:cubicBezTo>
                  <a:pt x="1011248" y="592701"/>
                  <a:pt x="973939" y="586128"/>
                  <a:pt x="704914" y="584647"/>
                </a:cubicBezTo>
                <a:cubicBezTo>
                  <a:pt x="435889" y="583166"/>
                  <a:pt x="185373" y="580103"/>
                  <a:pt x="0" y="584647"/>
                </a:cubicBezTo>
                <a:cubicBezTo>
                  <a:pt x="24306" y="302315"/>
                  <a:pt x="9411" y="183096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40153857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lang="en-US" sz="3199" dirty="0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lang="en-US" sz="3199" dirty="0" err="1">
                <a:solidFill>
                  <a:srgbClr val="9BBB59">
                    <a:lumMod val="50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lang="en-US" sz="3199" dirty="0">
              <a:solidFill>
                <a:srgbClr val="9BBB59">
                  <a:lumMod val="50000"/>
                </a:srgbClr>
              </a:solidFill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2" name="图片 2">
            <a:extLst>
              <a:ext uri="{FF2B5EF4-FFF2-40B4-BE49-F238E27FC236}">
                <a16:creationId xmlns:a16="http://schemas.microsoft.com/office/drawing/2014/main" xmlns="" id="{C0B6F4D9-4D69-456B-8272-6ACD8DF6DC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66" y="237617"/>
            <a:ext cx="1364617" cy="139190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D3699B7E-F0E1-48B5-B360-7F885508E4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7480702" y="2076286"/>
            <a:ext cx="3072542" cy="35595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4E2B79F-373C-4AD2-889C-313C4DEC2B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60964" y="282972"/>
            <a:ext cx="1464793" cy="14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6" grpId="0" animBg="1"/>
      <p:bldP spid="28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2265" y="2181246"/>
            <a:ext cx="3233538" cy="4288723"/>
            <a:chOff x="3355393" y="1522865"/>
            <a:chExt cx="2425902" cy="3217535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322932">
              <a:off x="3355393" y="1522865"/>
              <a:ext cx="2425902" cy="3217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271392" y="1708448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1392" y="2510409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71392" y="3292624"/>
              <a:ext cx="660648" cy="6394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804">
                <a:lnSpc>
                  <a:spcPct val="150000"/>
                </a:lnSpc>
                <a:defRPr/>
              </a:pPr>
              <a:r>
                <a:rPr lang="en-US" altLang="zh-CN" sz="3732" dirty="0">
                  <a:solidFill>
                    <a:prstClr val="black"/>
                  </a:solidFill>
                  <a:latin typeface="zihun35hao-jindianyahei" panose="00000500000000000000" pitchFamily="2" charset="-122"/>
                  <a:ea typeface="zihun35hao-jindianyahei" panose="00000500000000000000" pitchFamily="2" charset="-122"/>
                  <a:sym typeface="zihun35hao-jindianyahei" panose="00000500000000000000" pitchFamily="2" charset="-122"/>
                </a:rPr>
                <a:t>03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1A2FD3CA-1F19-41AC-81EE-32854A5B4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4563" y="5697650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571A7BD9-D725-48F2-B4BB-F2C7EBF73D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0415" y="108054"/>
            <a:ext cx="5537239" cy="19113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2C0CF3A-0F36-48A5-805C-E6DEBB673BDA}"/>
              </a:ext>
            </a:extLst>
          </p:cNvPr>
          <p:cNvSpPr txBox="1"/>
          <p:nvPr/>
        </p:nvSpPr>
        <p:spPr>
          <a:xfrm>
            <a:off x="4389820" y="732846"/>
            <a:ext cx="401744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/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Tiêu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chí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đánh</a:t>
            </a:r>
            <a:r>
              <a:rPr lang="en-US" sz="4265" b="1" dirty="0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265" b="1" dirty="0" err="1">
                <a:solidFill>
                  <a:srgbClr val="12735D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giá</a:t>
            </a:r>
            <a:endParaRPr lang="en-US" sz="4265" b="1" dirty="0">
              <a:solidFill>
                <a:srgbClr val="12735D"/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7" name="图片 42">
            <a:extLst>
              <a:ext uri="{FF2B5EF4-FFF2-40B4-BE49-F238E27FC236}">
                <a16:creationId xmlns:a16="http://schemas.microsoft.com/office/drawing/2014/main" xmlns="" id="{2F5E617E-F80D-4F0F-B0DE-91496E277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986" y="4612582"/>
            <a:ext cx="4527463" cy="24126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06619CD-2FA7-438B-8F77-DBF3556F92B0}"/>
              </a:ext>
            </a:extLst>
          </p:cNvPr>
          <p:cNvSpPr/>
          <p:nvPr/>
        </p:nvSpPr>
        <p:spPr>
          <a:xfrm>
            <a:off x="337138" y="2790449"/>
            <a:ext cx="4459875" cy="748666"/>
          </a:xfrm>
          <a:custGeom>
            <a:avLst/>
            <a:gdLst>
              <a:gd name="connsiteX0" fmla="*/ 0 w 4459875"/>
              <a:gd name="connsiteY0" fmla="*/ 0 h 748666"/>
              <a:gd name="connsiteX1" fmla="*/ 4459875 w 4459875"/>
              <a:gd name="connsiteY1" fmla="*/ 0 h 748666"/>
              <a:gd name="connsiteX2" fmla="*/ 4459875 w 4459875"/>
              <a:gd name="connsiteY2" fmla="*/ 748666 h 748666"/>
              <a:gd name="connsiteX3" fmla="*/ 0 w 4459875"/>
              <a:gd name="connsiteY3" fmla="*/ 748666 h 748666"/>
              <a:gd name="connsiteX4" fmla="*/ 0 w 4459875"/>
              <a:gd name="connsiteY4" fmla="*/ 0 h 74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9875" h="748666" fill="none" extrusionOk="0">
                <a:moveTo>
                  <a:pt x="0" y="0"/>
                </a:moveTo>
                <a:cubicBezTo>
                  <a:pt x="829604" y="-108347"/>
                  <a:pt x="3653274" y="-22314"/>
                  <a:pt x="4459875" y="0"/>
                </a:cubicBezTo>
                <a:cubicBezTo>
                  <a:pt x="4405601" y="295940"/>
                  <a:pt x="4418152" y="572857"/>
                  <a:pt x="4459875" y="748666"/>
                </a:cubicBezTo>
                <a:cubicBezTo>
                  <a:pt x="2986565" y="888885"/>
                  <a:pt x="1709202" y="835587"/>
                  <a:pt x="0" y="748666"/>
                </a:cubicBezTo>
                <a:cubicBezTo>
                  <a:pt x="-13181" y="552976"/>
                  <a:pt x="-62291" y="161807"/>
                  <a:pt x="0" y="0"/>
                </a:cubicBezTo>
                <a:close/>
              </a:path>
              <a:path w="4459875" h="748666" stroke="0" extrusionOk="0">
                <a:moveTo>
                  <a:pt x="0" y="0"/>
                </a:moveTo>
                <a:cubicBezTo>
                  <a:pt x="884763" y="-89055"/>
                  <a:pt x="2515708" y="83564"/>
                  <a:pt x="4459875" y="0"/>
                </a:cubicBezTo>
                <a:cubicBezTo>
                  <a:pt x="4424263" y="152657"/>
                  <a:pt x="4479600" y="473777"/>
                  <a:pt x="4459875" y="748666"/>
                </a:cubicBezTo>
                <a:cubicBezTo>
                  <a:pt x="3864197" y="872109"/>
                  <a:pt x="2025553" y="582726"/>
                  <a:pt x="0" y="748666"/>
                </a:cubicBezTo>
                <a:cubicBezTo>
                  <a:pt x="54776" y="539186"/>
                  <a:pt x="41881" y="119050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8080193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defTabSz="1218804"/>
            <a:r>
              <a:rPr lang="fi-FI" sz="4265" dirty="0">
                <a:solidFill>
                  <a:srgbClr val="E53238">
                    <a:lumMod val="75000"/>
                  </a:srgbClr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Sai không quá 5 lỗi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B058483-5E09-4676-A95F-6B54D436A229}"/>
              </a:ext>
            </a:extLst>
          </p:cNvPr>
          <p:cNvSpPr/>
          <p:nvPr/>
        </p:nvSpPr>
        <p:spPr>
          <a:xfrm>
            <a:off x="7997288" y="3152112"/>
            <a:ext cx="4116689" cy="1405000"/>
          </a:xfrm>
          <a:custGeom>
            <a:avLst/>
            <a:gdLst>
              <a:gd name="connsiteX0" fmla="*/ 0 w 4116689"/>
              <a:gd name="connsiteY0" fmla="*/ 0 h 1405000"/>
              <a:gd name="connsiteX1" fmla="*/ 4116689 w 4116689"/>
              <a:gd name="connsiteY1" fmla="*/ 0 h 1405000"/>
              <a:gd name="connsiteX2" fmla="*/ 4116689 w 4116689"/>
              <a:gd name="connsiteY2" fmla="*/ 1405000 h 1405000"/>
              <a:gd name="connsiteX3" fmla="*/ 0 w 4116689"/>
              <a:gd name="connsiteY3" fmla="*/ 1405000 h 1405000"/>
              <a:gd name="connsiteX4" fmla="*/ 0 w 4116689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6689" h="1405000" fill="none" extrusionOk="0">
                <a:moveTo>
                  <a:pt x="0" y="0"/>
                </a:moveTo>
                <a:cubicBezTo>
                  <a:pt x="518085" y="146840"/>
                  <a:pt x="2855845" y="-58611"/>
                  <a:pt x="4116689" y="0"/>
                </a:cubicBezTo>
                <a:cubicBezTo>
                  <a:pt x="4134732" y="182275"/>
                  <a:pt x="4062414" y="1157638"/>
                  <a:pt x="4116689" y="1405000"/>
                </a:cubicBezTo>
                <a:cubicBezTo>
                  <a:pt x="3419499" y="1370189"/>
                  <a:pt x="757274" y="1341903"/>
                  <a:pt x="0" y="1405000"/>
                </a:cubicBezTo>
                <a:cubicBezTo>
                  <a:pt x="108556" y="1214321"/>
                  <a:pt x="-99285" y="410292"/>
                  <a:pt x="0" y="0"/>
                </a:cubicBezTo>
                <a:close/>
              </a:path>
              <a:path w="4116689" h="1405000" stroke="0" extrusionOk="0">
                <a:moveTo>
                  <a:pt x="0" y="0"/>
                </a:moveTo>
                <a:cubicBezTo>
                  <a:pt x="1172796" y="-71520"/>
                  <a:pt x="2881695" y="-131906"/>
                  <a:pt x="4116689" y="0"/>
                </a:cubicBezTo>
                <a:cubicBezTo>
                  <a:pt x="4228730" y="274496"/>
                  <a:pt x="3994503" y="1091697"/>
                  <a:pt x="4116689" y="1405000"/>
                </a:cubicBezTo>
                <a:cubicBezTo>
                  <a:pt x="3053413" y="1271243"/>
                  <a:pt x="419602" y="1514799"/>
                  <a:pt x="0" y="1405000"/>
                </a:cubicBezTo>
                <a:cubicBezTo>
                  <a:pt x="-53897" y="784255"/>
                  <a:pt x="49496" y="150588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93537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Chữ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viết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rõ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ràng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,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sạch</a:t>
            </a:r>
            <a:r>
              <a:rPr lang="en-US" sz="4265" dirty="0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9BBB59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đẹp</a:t>
            </a:r>
            <a:endParaRPr lang="en-US" sz="4265" dirty="0">
              <a:solidFill>
                <a:srgbClr val="9BBB59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01336DD-1226-4598-AAA6-482120CA74C2}"/>
              </a:ext>
            </a:extLst>
          </p:cNvPr>
          <p:cNvSpPr/>
          <p:nvPr/>
        </p:nvSpPr>
        <p:spPr>
          <a:xfrm>
            <a:off x="337138" y="4424882"/>
            <a:ext cx="4536594" cy="1405000"/>
          </a:xfrm>
          <a:custGeom>
            <a:avLst/>
            <a:gdLst>
              <a:gd name="connsiteX0" fmla="*/ 0 w 4536594"/>
              <a:gd name="connsiteY0" fmla="*/ 0 h 1405000"/>
              <a:gd name="connsiteX1" fmla="*/ 4536594 w 4536594"/>
              <a:gd name="connsiteY1" fmla="*/ 0 h 1405000"/>
              <a:gd name="connsiteX2" fmla="*/ 4536594 w 4536594"/>
              <a:gd name="connsiteY2" fmla="*/ 1405000 h 1405000"/>
              <a:gd name="connsiteX3" fmla="*/ 0 w 4536594"/>
              <a:gd name="connsiteY3" fmla="*/ 1405000 h 1405000"/>
              <a:gd name="connsiteX4" fmla="*/ 0 w 4536594"/>
              <a:gd name="connsiteY4" fmla="*/ 0 h 14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594" h="1405000" fill="none" extrusionOk="0">
                <a:moveTo>
                  <a:pt x="0" y="0"/>
                </a:moveTo>
                <a:cubicBezTo>
                  <a:pt x="754417" y="89579"/>
                  <a:pt x="2566964" y="142699"/>
                  <a:pt x="4536594" y="0"/>
                </a:cubicBezTo>
                <a:cubicBezTo>
                  <a:pt x="4506206" y="492016"/>
                  <a:pt x="4573758" y="922787"/>
                  <a:pt x="4536594" y="1405000"/>
                </a:cubicBezTo>
                <a:cubicBezTo>
                  <a:pt x="3552887" y="1454149"/>
                  <a:pt x="2096562" y="1512654"/>
                  <a:pt x="0" y="1405000"/>
                </a:cubicBezTo>
                <a:cubicBezTo>
                  <a:pt x="16778" y="831318"/>
                  <a:pt x="69596" y="628467"/>
                  <a:pt x="0" y="0"/>
                </a:cubicBezTo>
                <a:close/>
              </a:path>
              <a:path w="4536594" h="1405000" stroke="0" extrusionOk="0">
                <a:moveTo>
                  <a:pt x="0" y="0"/>
                </a:moveTo>
                <a:cubicBezTo>
                  <a:pt x="464402" y="-19789"/>
                  <a:pt x="2927063" y="19503"/>
                  <a:pt x="4536594" y="0"/>
                </a:cubicBezTo>
                <a:cubicBezTo>
                  <a:pt x="4455449" y="533217"/>
                  <a:pt x="4460615" y="785548"/>
                  <a:pt x="4536594" y="1405000"/>
                </a:cubicBezTo>
                <a:cubicBezTo>
                  <a:pt x="2840410" y="1439596"/>
                  <a:pt x="2217051" y="1350957"/>
                  <a:pt x="0" y="1405000"/>
                </a:cubicBezTo>
                <a:cubicBezTo>
                  <a:pt x="-90317" y="936280"/>
                  <a:pt x="-62483" y="543786"/>
                  <a:pt x="0" y="0"/>
                </a:cubicBezTo>
                <a:close/>
              </a:path>
            </a:pathLst>
          </a:custGeom>
          <a:solidFill>
            <a:srgbClr val="FFF560"/>
          </a:solidFill>
          <a:ln>
            <a:solidFill>
              <a:schemeClr val="bg1">
                <a:lumMod val="9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7050960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609402"/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Trình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bày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đúng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hình</a:t>
            </a:r>
            <a:r>
              <a:rPr lang="en-US" sz="4265" dirty="0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 </a:t>
            </a:r>
            <a:r>
              <a:rPr lang="en-US" sz="4265" dirty="0" err="1">
                <a:solidFill>
                  <a:srgbClr val="1F497D">
                    <a:lumMod val="50000"/>
                  </a:srgbClr>
                </a:solidFill>
                <a:latin typeface="Calibri"/>
                <a:ea typeface="微软雅黑"/>
                <a:cs typeface="Calibri" panose="020F0502020204030204" pitchFamily="34" charset="0"/>
              </a:rPr>
              <a:t>thức</a:t>
            </a:r>
            <a:endParaRPr lang="en-US" sz="4265" dirty="0">
              <a:solidFill>
                <a:srgbClr val="1F497D">
                  <a:lumMod val="50000"/>
                </a:srgbClr>
              </a:solidFill>
              <a:latin typeface="Calibri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2267971" y="2364286"/>
            <a:ext cx="7053078" cy="1405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  <a:latin typeface="Calibri"/>
              </a:rPr>
              <a:t>Em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hãy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tự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đánh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giá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phần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trình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bày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mình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và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của</a:t>
            </a:r>
            <a:r>
              <a:rPr lang="en-US" sz="4265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4265" dirty="0" err="1">
                <a:solidFill>
                  <a:srgbClr val="C00000"/>
                </a:solidFill>
                <a:latin typeface="Calibri"/>
              </a:rPr>
              <a:t>bạn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xmlns="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871F1F-5D5F-4F79-AC9A-C16EE5297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3682" y="888414"/>
            <a:ext cx="634648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5BE9F70-202E-4595-BB47-8EAF41D8D7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4647" y="1773085"/>
            <a:ext cx="6224555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xmlns="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7203781" cy="124775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xmlns="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xmlns="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6640801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2.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Chọn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thuyền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thay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cho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bông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hoa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.</a:t>
            </a:r>
          </a:p>
        </p:txBody>
      </p:sp>
      <p:pic>
        <p:nvPicPr>
          <p:cNvPr id="24" name="图片 7">
            <a:extLst>
              <a:ext uri="{FF2B5EF4-FFF2-40B4-BE49-F238E27FC236}">
                <a16:creationId xmlns:a16="http://schemas.microsoft.com/office/drawing/2014/main" xmlns="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1839334"/>
            <a:ext cx="11791949" cy="410314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BF34D5-C8ED-43F4-8D54-35A5D16E1C69}"/>
              </a:ext>
            </a:extLst>
          </p:cNvPr>
          <p:cNvSpPr txBox="1"/>
          <p:nvPr/>
        </p:nvSpPr>
        <p:spPr>
          <a:xfrm>
            <a:off x="952500" y="3235806"/>
            <a:ext cx="10572749" cy="1815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 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  chơi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1218804"/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ây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thống 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bóng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chuyền</a:t>
            </a:r>
            <a:r>
              <a:rPr lang="en-US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3732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 </a:t>
            </a:r>
            <a:r>
              <a:rPr lang="en-US" sz="3732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endParaRPr lang="vi-VN" sz="3732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Happy Smiley Face Sticker">
            <a:extLst>
              <a:ext uri="{FF2B5EF4-FFF2-40B4-BE49-F238E27FC236}">
                <a16:creationId xmlns:a16="http://schemas.microsoft.com/office/drawing/2014/main" xmlns="" id="{7364AA8D-FBA5-4B8C-BA69-177775FC6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2277" y="2867025"/>
            <a:ext cx="1361846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appy Smiley Face Sticker">
            <a:extLst>
              <a:ext uri="{FF2B5EF4-FFF2-40B4-BE49-F238E27FC236}">
                <a16:creationId xmlns:a16="http://schemas.microsoft.com/office/drawing/2014/main" xmlns="" id="{09BD4312-C24A-4157-83CB-62F15F154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599" y="2833398"/>
            <a:ext cx="1343023" cy="136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appy Smiley Face Sticker">
            <a:extLst>
              <a:ext uri="{FF2B5EF4-FFF2-40B4-BE49-F238E27FC236}">
                <a16:creationId xmlns:a16="http://schemas.microsoft.com/office/drawing/2014/main" xmlns="" id="{0DF5A958-7B08-4A1E-8449-B6ABCC163E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67450" y="2800351"/>
            <a:ext cx="1485900" cy="132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appy Smiley Face Sticker">
            <a:extLst>
              <a:ext uri="{FF2B5EF4-FFF2-40B4-BE49-F238E27FC236}">
                <a16:creationId xmlns:a16="http://schemas.microsoft.com/office/drawing/2014/main" xmlns="" id="{B323778A-9792-4038-9260-EF7073D2C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4674" y="26738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xmlns="" id="{21BEC73E-B280-49D9-BE05-B53743DC9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63674" y="403589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xmlns="" id="{103D0D39-2521-4256-898A-EAF6791FE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1024" y="41311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xmlns="" id="{8AE2BD2F-0AA5-4FE8-80CC-9D3B2808C3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3924" y="4016845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appy Smiley Face Sticker">
            <a:extLst>
              <a:ext uri="{FF2B5EF4-FFF2-40B4-BE49-F238E27FC236}">
                <a16:creationId xmlns:a16="http://schemas.microsoft.com/office/drawing/2014/main" xmlns="" id="{5943E1A8-829D-47E4-9148-590CA2F083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26599" y="4083520"/>
            <a:ext cx="1508175" cy="15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xmlns="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649893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xmlns="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xmlns="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>
                <a:defRPr/>
              </a:pPr>
              <a:endParaRPr lang="zh-CN" altLang="en-US" sz="2399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B3881-CDBB-486A-ABA3-3CCCF04C1958}"/>
              </a:ext>
            </a:extLst>
          </p:cNvPr>
          <p:cNvSpPr txBox="1"/>
          <p:nvPr/>
        </p:nvSpPr>
        <p:spPr>
          <a:xfrm>
            <a:off x="3474749" y="152730"/>
            <a:ext cx="6155026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3.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Làm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bài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tập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a </a:t>
            </a:r>
            <a:r>
              <a:rPr lang="en-US" sz="3732" b="1" dirty="0" err="1">
                <a:solidFill>
                  <a:srgbClr val="1F497D">
                    <a:lumMod val="50000"/>
                  </a:srgbClr>
                </a:solidFill>
                <a:latin typeface="Calibri"/>
              </a:rPr>
              <a:t>hoặc</a:t>
            </a:r>
            <a:r>
              <a:rPr lang="en-US" sz="3732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 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48BA26-EF39-49A4-AF67-39A87A141F86}"/>
              </a:ext>
            </a:extLst>
          </p:cNvPr>
          <p:cNvSpPr txBox="1"/>
          <p:nvPr/>
        </p:nvSpPr>
        <p:spPr>
          <a:xfrm>
            <a:off x="2600325" y="1095375"/>
            <a:ext cx="843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Chọn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ch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hoặc </a:t>
            </a:r>
            <a:r>
              <a:rPr lang="nl-NL" sz="4000" b="1" i="1" dirty="0">
                <a:effectLst/>
                <a:latin typeface="+mj-lt"/>
                <a:ea typeface="Times New Roman" panose="02020603050405020304" pitchFamily="18" charset="0"/>
              </a:rPr>
              <a:t>tr </a:t>
            </a:r>
            <a:r>
              <a:rPr lang="nl-NL" sz="4000" b="1" dirty="0">
                <a:effectLst/>
                <a:latin typeface="+mj-lt"/>
                <a:ea typeface="Times New Roman" panose="02020603050405020304" pitchFamily="18" charset="0"/>
              </a:rPr>
              <a:t>thay cho bông hoa.</a:t>
            </a:r>
            <a:endParaRPr lang="en-US" sz="4000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012EE-BDAA-4544-95D2-46829BB2933E}"/>
              </a:ext>
            </a:extLst>
          </p:cNvPr>
          <p:cNvSpPr txBox="1"/>
          <p:nvPr/>
        </p:nvSpPr>
        <p:spPr>
          <a:xfrm>
            <a:off x="657225" y="2247900"/>
            <a:ext cx="10563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Chúng ta không thể nhìn thấy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ân cầu vồng. Chúng ta cũng không thể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ạm vào cầu vồng. Vì cầu vồng chỉ là ánh sáng lửng lơ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ong không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ung. Khi mặt trời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iếu vào bầu không khí còn nhiều hơi nước sau cơn mưa, cầu vồng sẽ xuất hiện.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" descr="Happy Smiley Face Sticker">
            <a:extLst>
              <a:ext uri="{FF2B5EF4-FFF2-40B4-BE49-F238E27FC236}">
                <a16:creationId xmlns:a16="http://schemas.microsoft.com/office/drawing/2014/main" xmlns="" id="{BB1BDFA7-DE78-4666-B17C-692CB5B0AB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302" y="22669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appy Smiley Face Sticker">
            <a:extLst>
              <a:ext uri="{FF2B5EF4-FFF2-40B4-BE49-F238E27FC236}">
                <a16:creationId xmlns:a16="http://schemas.microsoft.com/office/drawing/2014/main" xmlns="" id="{B62476CE-2D10-4B8B-91D1-068DF2E0E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24502" y="2809875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appy Smiley Face Sticker">
            <a:extLst>
              <a:ext uri="{FF2B5EF4-FFF2-40B4-BE49-F238E27FC236}">
                <a16:creationId xmlns:a16="http://schemas.microsoft.com/office/drawing/2014/main" xmlns="" id="{9AF41B1F-30CE-42A0-9181-E63DFFB785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77202" y="3305175"/>
            <a:ext cx="5617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appy Smiley Face Sticker">
            <a:extLst>
              <a:ext uri="{FF2B5EF4-FFF2-40B4-BE49-F238E27FC236}">
                <a16:creationId xmlns:a16="http://schemas.microsoft.com/office/drawing/2014/main" xmlns="" id="{74F30D8F-4630-450E-94F3-92306D64D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82427" y="3333750"/>
            <a:ext cx="599848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1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2">
            <a:extLst>
              <a:ext uri="{FF2B5EF4-FFF2-40B4-BE49-F238E27FC236}">
                <a16:creationId xmlns:a16="http://schemas.microsoft.com/office/drawing/2014/main" xmlns="" id="{76AA81AA-4D7E-441B-AE27-E273E53CBB73}"/>
              </a:ext>
            </a:extLst>
          </p:cNvPr>
          <p:cNvGrpSpPr/>
          <p:nvPr/>
        </p:nvGrpSpPr>
        <p:grpSpPr>
          <a:xfrm>
            <a:off x="3216569" y="165646"/>
            <a:ext cx="8613481" cy="805904"/>
            <a:chOff x="1828800" y="932844"/>
            <a:chExt cx="8382000" cy="499231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圆角矩形 16">
              <a:extLst>
                <a:ext uri="{FF2B5EF4-FFF2-40B4-BE49-F238E27FC236}">
                  <a16:creationId xmlns:a16="http://schemas.microsoft.com/office/drawing/2014/main" xmlns="" id="{CFB08FC8-154B-43B7-96F4-C97DDD4FC7AB}"/>
                </a:ext>
              </a:extLst>
            </p:cNvPr>
            <p:cNvSpPr/>
            <p:nvPr/>
          </p:nvSpPr>
          <p:spPr>
            <a:xfrm flipV="1">
              <a:off x="1828800" y="932844"/>
              <a:ext cx="8382000" cy="4992311"/>
            </a:xfrm>
            <a:prstGeom prst="roundRect">
              <a:avLst>
                <a:gd name="adj" fmla="val 83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圆角矩形 17">
              <a:extLst>
                <a:ext uri="{FF2B5EF4-FFF2-40B4-BE49-F238E27FC236}">
                  <a16:creationId xmlns:a16="http://schemas.microsoft.com/office/drawing/2014/main" xmlns="" id="{D74F37B6-DC9A-4C95-AC3C-17D69E697ECD}"/>
                </a:ext>
              </a:extLst>
            </p:cNvPr>
            <p:cNvSpPr/>
            <p:nvPr/>
          </p:nvSpPr>
          <p:spPr>
            <a:xfrm flipV="1">
              <a:off x="1930550" y="1007531"/>
              <a:ext cx="8178500" cy="4842936"/>
            </a:xfrm>
            <a:prstGeom prst="roundRect">
              <a:avLst>
                <a:gd name="adj" fmla="val 8395"/>
              </a:avLst>
            </a:prstGeom>
            <a:noFill/>
            <a:ln>
              <a:solidFill>
                <a:srgbClr val="F2DC8E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94B3881-CDBB-486A-ABA3-3CCCF04C1958}"/>
              </a:ext>
            </a:extLst>
          </p:cNvPr>
          <p:cNvSpPr txBox="1"/>
          <p:nvPr/>
        </p:nvSpPr>
        <p:spPr>
          <a:xfrm>
            <a:off x="3474748" y="152730"/>
            <a:ext cx="8336251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chỗ</a:t>
            </a:r>
            <a:r>
              <a:rPr kumimoji="0" lang="en-US" sz="3732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732" b="1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trống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1E2204-D539-4EAD-9C9C-A52F8228B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" y="2157412"/>
            <a:ext cx="5294949" cy="1700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050C97-7D7A-440F-9C0B-FFDD3291E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050" y="2114550"/>
            <a:ext cx="4819650" cy="178050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xmlns="" id="{60158372-A277-48FC-8CFC-7DEAF1A23F8D}"/>
              </a:ext>
            </a:extLst>
          </p:cNvPr>
          <p:cNvSpPr/>
          <p:nvPr/>
        </p:nvSpPr>
        <p:spPr>
          <a:xfrm>
            <a:off x="2286000" y="19335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E77FAA41-905E-4784-ADED-6AF9D46838F6}"/>
              </a:ext>
            </a:extLst>
          </p:cNvPr>
          <p:cNvSpPr/>
          <p:nvPr/>
        </p:nvSpPr>
        <p:spPr>
          <a:xfrm>
            <a:off x="6429375" y="1971675"/>
            <a:ext cx="1343025" cy="10287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4C7CB0E-280C-4591-9049-F8E3E26E9BE2}"/>
              </a:ext>
            </a:extLst>
          </p:cNvPr>
          <p:cNvSpPr/>
          <p:nvPr/>
        </p:nvSpPr>
        <p:spPr>
          <a:xfrm>
            <a:off x="2314575" y="3038475"/>
            <a:ext cx="1343025" cy="838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40BFC934-A2CB-4C9E-AA54-135136B8E522}"/>
              </a:ext>
            </a:extLst>
          </p:cNvPr>
          <p:cNvSpPr/>
          <p:nvPr/>
        </p:nvSpPr>
        <p:spPr>
          <a:xfrm>
            <a:off x="6438900" y="3086101"/>
            <a:ext cx="1343025" cy="762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7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xmlns="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xmlns="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BA5C334-609F-4D2A-A907-7D8BB22400AB}"/>
              </a:ext>
            </a:extLst>
          </p:cNvPr>
          <p:cNvSpPr txBox="1"/>
          <p:nvPr/>
        </p:nvSpPr>
        <p:spPr>
          <a:xfrm>
            <a:off x="3162220" y="919452"/>
            <a:ext cx="889427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4265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426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D4ECB6-B7BA-4B62-A180-510F66F0BC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8657" y="1899250"/>
            <a:ext cx="3273836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651E9DA-C57C-44EB-9B5B-9DC3C069EC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1459" y="2849449"/>
            <a:ext cx="863878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A18A4AF-A9E8-4DC5-B790-E6FB97F02069}"/>
              </a:ext>
            </a:extLst>
          </p:cNvPr>
          <p:cNvSpPr txBox="1"/>
          <p:nvPr/>
        </p:nvSpPr>
        <p:spPr>
          <a:xfrm>
            <a:off x="2276475" y="1847850"/>
            <a:ext cx="758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Về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</a:rPr>
              <a:t>sẻ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với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người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thân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thông</a:t>
            </a:r>
            <a:r>
              <a:rPr lang="en-US" sz="3200" b="1" dirty="0">
                <a:solidFill>
                  <a:srgbClr val="002060"/>
                </a:solidFill>
              </a:rPr>
              <a:t> tin </a:t>
            </a:r>
            <a:r>
              <a:rPr lang="en-US" sz="3200" b="1" dirty="0" err="1">
                <a:solidFill>
                  <a:srgbClr val="002060"/>
                </a:solidFill>
              </a:rPr>
              <a:t>trong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bài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đọc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Bầu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trời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5D3D15-CDFC-4395-9D30-7CD4FBA603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63646" y="2163196"/>
            <a:ext cx="7626757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B2D56A3-CF6F-48BE-957C-EBACCCC009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9323" y="1950271"/>
            <a:ext cx="7017104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0" descr="图片包含 播放器&#10;&#10;已生成高可信度的说明">
            <a:extLst>
              <a:ext uri="{FF2B5EF4-FFF2-40B4-BE49-F238E27FC236}">
                <a16:creationId xmlns:a16="http://schemas.microsoft.com/office/drawing/2014/main" xmlns="" id="{D96FCE83-BBCC-4D22-AF82-D21928DB1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-1386809"/>
            <a:ext cx="10944225" cy="7582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0779B15-D7D6-4EFB-B298-F1C952CC8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33D19E27-1BED-4E4E-8F0A-578F6C385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C38ECC73-7ED2-4D6B-8C53-9021049198C5}"/>
              </a:ext>
            </a:extLst>
          </p:cNvPr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13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D419889E-3FC0-4929-ABDE-37824B39C0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2D0820C8-1D52-4F8F-821E-9FDD568587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7C957F-15E0-40A8-8758-74C72150E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7603" y="3718935"/>
            <a:ext cx="2213305" cy="299476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96A9837-6961-4D64-B9BB-4B80A6621E21}"/>
              </a:ext>
            </a:extLst>
          </p:cNvPr>
          <p:cNvSpPr txBox="1"/>
          <p:nvPr/>
        </p:nvSpPr>
        <p:spPr>
          <a:xfrm>
            <a:off x="3300263" y="778710"/>
            <a:ext cx="6162373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sz="3732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732" b="1" dirty="0" err="1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sáng</a:t>
            </a:r>
            <a:endParaRPr lang="en-US" sz="3732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D861152-15CC-4DA2-8CF5-70743D6D13BD}"/>
              </a:ext>
            </a:extLst>
          </p:cNvPr>
          <p:cNvSpPr txBox="1"/>
          <p:nvPr/>
        </p:nvSpPr>
        <p:spPr>
          <a:xfrm>
            <a:off x="1927598" y="1454776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Biển giấu mặt trời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Sáng ra mới thả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Quả cầu bằng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Bay lên sóng xanh.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2FC8D35-B441-448E-B44B-701B1CF56059}"/>
              </a:ext>
            </a:extLst>
          </p:cNvPr>
          <p:cNvSpPr txBox="1"/>
          <p:nvPr/>
        </p:nvSpPr>
        <p:spPr>
          <a:xfrm>
            <a:off x="1946647" y="3359776"/>
            <a:ext cx="46351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như lồng bàn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Úp lên đống lúa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Nhốt cả bầy chim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Đang còn mê ngủ.</a:t>
            </a:r>
          </a:p>
          <a:p>
            <a:pPr algn="just" defTabSz="1218804"/>
            <a:endParaRPr lang="vi-VN" sz="24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10C2312-CC5B-475C-8A70-EAFD99BACE30}"/>
              </a:ext>
            </a:extLst>
          </p:cNvPr>
          <p:cNvSpPr txBox="1"/>
          <p:nvPr/>
        </p:nvSpPr>
        <p:spPr>
          <a:xfrm>
            <a:off x="5937623" y="1483351"/>
            <a:ext cx="35969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Cỏ non sương đêm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Trổ đầy lưỡi mác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Nắng như sợi mềm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Xâu từng chuỗi ngọc.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6F03DEF-34B9-4F5E-988D-B83BFB61BC6D}"/>
              </a:ext>
            </a:extLst>
          </p:cNvPr>
          <p:cNvSpPr txBox="1"/>
          <p:nvPr/>
        </p:nvSpPr>
        <p:spPr>
          <a:xfrm>
            <a:off x="5956672" y="3388351"/>
            <a:ext cx="46351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Đất vươn vai thở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Thành khói la đà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Trời hừng bếp lửa</a:t>
            </a:r>
          </a:p>
          <a:p>
            <a:pPr algn="just" defTabSz="1218804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Xóm làng hiện ra.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D97FAF-3EFF-49EA-851A-55FBB4B3FF40}"/>
              </a:ext>
            </a:extLst>
          </p:cNvPr>
          <p:cNvSpPr txBox="1"/>
          <p:nvPr/>
        </p:nvSpPr>
        <p:spPr>
          <a:xfrm>
            <a:off x="6781799" y="4943475"/>
            <a:ext cx="280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(Lam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+mj-lt"/>
              </a:rPr>
              <a:t>Giang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+mj-lt"/>
              </a:rPr>
              <a:t>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23" grpId="0"/>
      <p:bldP spid="2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5022852" y="42186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Buổi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66770A4-5842-400C-9639-3BC84F4ED58D}"/>
              </a:ext>
            </a:extLst>
          </p:cNvPr>
          <p:cNvSpPr txBox="1"/>
          <p:nvPr/>
        </p:nvSpPr>
        <p:spPr>
          <a:xfrm>
            <a:off x="1013192" y="9738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ΗϜ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ǇrƟ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6E59A7-7642-4DF0-8BD3-583824DDD2AE}"/>
              </a:ext>
            </a:extLst>
          </p:cNvPr>
          <p:cNvSpPr txBox="1"/>
          <p:nvPr/>
        </p:nvSpPr>
        <p:spPr>
          <a:xfrm>
            <a:off x="1013192" y="153587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 ǟa jƞ </a:t>
            </a:r>
            <a:r>
              <a:rPr lang="el-G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499539-ED98-4F25-85EB-0540C8A5899E}"/>
              </a:ext>
            </a:extLst>
          </p:cNvPr>
          <p:cNvSpPr txBox="1"/>
          <p:nvPr/>
        </p:nvSpPr>
        <p:spPr>
          <a:xfrm>
            <a:off x="1032242" y="20502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88F8B-28FF-468B-B413-27AB8359E0C0}"/>
              </a:ext>
            </a:extLst>
          </p:cNvPr>
          <p:cNvSpPr txBox="1"/>
          <p:nvPr/>
        </p:nvSpPr>
        <p:spPr>
          <a:xfrm>
            <a:off x="1060817" y="26121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sŗg xa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4EB5CDC-BB7B-4545-82DF-51B38BBE5DBC}"/>
              </a:ext>
            </a:extLst>
          </p:cNvPr>
          <p:cNvSpPr txBox="1"/>
          <p:nvPr/>
        </p:nvSpPr>
        <p:spPr>
          <a:xfrm>
            <a:off x="1041767" y="36789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ηư lŬg bàn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0BAB499-A59C-49B0-B173-35DFBD6E1584}"/>
              </a:ext>
            </a:extLst>
          </p:cNvPr>
          <p:cNvSpPr txBox="1"/>
          <p:nvPr/>
        </p:nvSpPr>
        <p:spPr>
          <a:xfrm>
            <a:off x="1041767" y="42123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Úp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đūg lúa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A9BD778-7F9B-4312-A9D5-12472A3D8248}"/>
              </a:ext>
            </a:extLst>
          </p:cNvPr>
          <p:cNvSpPr txBox="1"/>
          <p:nvPr/>
        </p:nvSpPr>
        <p:spPr>
          <a:xfrm>
            <a:off x="1022717" y="4745795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Nǖō cả bầy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64C4DA-E641-4486-8066-1822BCEA342B}"/>
              </a:ext>
            </a:extLst>
          </p:cNvPr>
          <p:cNvSpPr txBox="1"/>
          <p:nvPr/>
        </p:nvSpPr>
        <p:spPr>
          <a:xfrm>
            <a:off x="994142" y="5288720"/>
            <a:ext cx="1219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 cŜ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 wgủ.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E66A405-B5EC-4E5E-994A-5FB6F5C8F536}"/>
              </a:ext>
            </a:extLst>
          </p:cNvPr>
          <p:cNvSpPr txBox="1"/>
          <p:nvPr/>
        </p:nvSpPr>
        <p:spPr>
          <a:xfrm>
            <a:off x="5709017" y="9643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ΰΩ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F5DD2C6-8A8F-472A-BBE6-210814A29871}"/>
              </a:ext>
            </a:extLst>
          </p:cNvPr>
          <p:cNvSpPr txBox="1"/>
          <p:nvPr/>
        </p:nvSpPr>
        <p:spPr>
          <a:xfrm>
            <a:off x="5709017" y="152634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Tǟổ đầy lưǫ jác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6FF1337-F66E-4ADE-99F1-F87330BFFFF1}"/>
              </a:ext>
            </a:extLst>
          </p:cNvPr>
          <p:cNvSpPr txBox="1"/>
          <p:nvPr/>
        </p:nvSpPr>
        <p:spPr>
          <a:xfrm>
            <a:off x="5728067" y="20406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 ηư s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ợi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Εϛm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6FDEFDB-0833-4D13-9C1B-D5BF4F4C7153}"/>
              </a:ext>
            </a:extLst>
          </p:cNvPr>
          <p:cNvSpPr txBox="1"/>
          <p:nvPr/>
        </p:nvSpPr>
        <p:spPr>
          <a:xfrm>
            <a:off x="5756642" y="26026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Xâu Ǉừng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lv-LV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uĕ wgǌ.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E5816D6-D92B-4EC6-9AFF-F44E06B92879}"/>
              </a:ext>
            </a:extLst>
          </p:cNvPr>
          <p:cNvSpPr txBox="1"/>
          <p:nvPr/>
        </p:nvSpPr>
        <p:spPr>
          <a:xfrm>
            <a:off x="5737592" y="36694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νΰΩ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vai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DF8796-5E07-4092-8501-62810FC7332E}"/>
              </a:ext>
            </a:extLst>
          </p:cNvPr>
          <p:cNvSpPr txBox="1"/>
          <p:nvPr/>
        </p:nvSpPr>
        <p:spPr>
          <a:xfrm>
            <a:off x="5737592" y="42028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Ā la đà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5D0A52-9510-4E15-8CAD-9CD34F11D6F0}"/>
              </a:ext>
            </a:extLst>
          </p:cNvPr>
          <p:cNvSpPr txBox="1"/>
          <p:nvPr/>
        </p:nvSpPr>
        <p:spPr>
          <a:xfrm>
            <a:off x="5718542" y="4736270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 hừng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χ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ĺp lửa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6B81B1F-45A2-4283-9C81-FF780C863905}"/>
              </a:ext>
            </a:extLst>
          </p:cNvPr>
          <p:cNvSpPr txBox="1"/>
          <p:nvPr/>
        </p:nvSpPr>
        <p:spPr>
          <a:xfrm>
            <a:off x="5689967" y="52791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XĪ làng 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İn ǟa. 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0509B34-E115-4BCF-8456-DC1D909BE20D}"/>
              </a:ext>
            </a:extLst>
          </p:cNvPr>
          <p:cNvSpPr txBox="1"/>
          <p:nvPr/>
        </p:nvSpPr>
        <p:spPr>
          <a:xfrm>
            <a:off x="6749313" y="5812595"/>
            <a:ext cx="5442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(Lam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149" y="1539728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2933286" y="2036285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/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Nêu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nội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dung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của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</a:t>
            </a:r>
            <a:r>
              <a:rPr lang="en-029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029" sz="3732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thơ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xmlns="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9B5725-065A-4729-A846-CCFDB3A873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8758" y="960451"/>
            <a:ext cx="6352583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xmlns="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E32AD79-A2EB-425E-82DC-F58849FC9496}"/>
              </a:ext>
            </a:extLst>
          </p:cNvPr>
          <p:cNvSpPr txBox="1"/>
          <p:nvPr/>
        </p:nvSpPr>
        <p:spPr>
          <a:xfrm>
            <a:off x="1962150" y="2036285"/>
            <a:ext cx="7924800" cy="1240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vi-VN" sz="3732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Bài thơ nói về cảnh vật, không gian làng quê vào buổi sáng bình yên. </a:t>
            </a:r>
            <a:endParaRPr lang="en-US" sz="533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图片 45">
            <a:extLst>
              <a:ext uri="{FF2B5EF4-FFF2-40B4-BE49-F238E27FC236}">
                <a16:creationId xmlns:a16="http://schemas.microsoft.com/office/drawing/2014/main" xmlns="" id="{0E100FE6-7E3F-4328-A29D-DF4E6C7B61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182892"/>
            <a:ext cx="4282646" cy="367510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91EC4DE-03DA-4150-91CB-B6B3C4D66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25" y="4229912"/>
            <a:ext cx="4443629" cy="26280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6F7D3F-B097-4E5D-9E0A-7D39676D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4563" y="1008076"/>
            <a:ext cx="8035224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xmlns="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8C02-A40F-4EB3-87D1-5B809EBCE509}"/>
              </a:ext>
            </a:extLst>
          </p:cNvPr>
          <p:cNvSpPr txBox="1"/>
          <p:nvPr/>
        </p:nvSpPr>
        <p:spPr>
          <a:xfrm>
            <a:off x="3825271" y="2175394"/>
            <a:ext cx="42677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6000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6000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6000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xmlns="" id="{5D4A8874-3F11-4446-B1EA-AB133F6B29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76" y="-630783"/>
            <a:ext cx="6910635" cy="6910635"/>
          </a:xfrm>
          <a:prstGeom prst="rect">
            <a:avLst/>
          </a:prstGeom>
          <a:effectLst>
            <a:glow rad="139700">
              <a:schemeClr val="accent2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4219"/>
            <a:ext cx="633197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F25F4B-2580-4CCC-81BA-83C916173EAC}"/>
              </a:ext>
            </a:extLst>
          </p:cNvPr>
          <p:cNvSpPr txBox="1"/>
          <p:nvPr/>
        </p:nvSpPr>
        <p:spPr>
          <a:xfrm>
            <a:off x="1211525" y="741531"/>
            <a:ext cx="3450496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Luyện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từ</a:t>
            </a:r>
            <a:r>
              <a:rPr lang="en-US" sz="4798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khó</a:t>
            </a:r>
            <a:endParaRPr lang="en-US" sz="4798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1505C1-3B94-4D02-A70A-D8E7CAB3CAED}"/>
              </a:ext>
            </a:extLst>
          </p:cNvPr>
          <p:cNvSpPr txBox="1"/>
          <p:nvPr/>
        </p:nvSpPr>
        <p:spPr>
          <a:xfrm>
            <a:off x="6079210" y="3429000"/>
            <a:ext cx="6404365" cy="830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4798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4798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4798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9" name="图片 22">
            <a:extLst>
              <a:ext uri="{FF2B5EF4-FFF2-40B4-BE49-F238E27FC236}">
                <a16:creationId xmlns:a16="http://schemas.microsoft.com/office/drawing/2014/main" xmlns="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3872931"/>
            <a:ext cx="2495507" cy="28330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5579AB-B3D1-40E5-BDD8-B245832FADC6}"/>
              </a:ext>
            </a:extLst>
          </p:cNvPr>
          <p:cNvSpPr txBox="1"/>
          <p:nvPr/>
        </p:nvSpPr>
        <p:spPr>
          <a:xfrm>
            <a:off x="721062" y="2208744"/>
            <a:ext cx="2961027" cy="666657"/>
          </a:xfrm>
          <a:prstGeom prst="rect">
            <a:avLst/>
          </a:prstGeom>
          <a:solidFill>
            <a:srgbClr val="FFD347"/>
          </a:solidFill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sóng</a:t>
            </a:r>
            <a:r>
              <a:rPr lang="en-US" sz="3732" dirty="0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en-US" sz="3732" dirty="0" err="1">
                <a:solidFill>
                  <a:srgbClr val="8064A2">
                    <a:lumMod val="50000"/>
                  </a:srgbClr>
                </a:solidFill>
                <a:latin typeface="+mj-lt"/>
                <a:cs typeface="Calibri" panose="020F0502020204030204" pitchFamily="34" charset="0"/>
              </a:rPr>
              <a:t>xanh</a:t>
            </a:r>
            <a:endParaRPr lang="en-US" sz="3732" dirty="0">
              <a:solidFill>
                <a:srgbClr val="8064A2">
                  <a:lumMod val="50000"/>
                </a:srgb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2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472</Words>
  <Application>Microsoft Office PowerPoint</Application>
  <PresentationFormat>Custom</PresentationFormat>
  <Paragraphs>100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主题</vt:lpstr>
      <vt:lpstr>1_Office Theme</vt:lpstr>
      <vt:lpstr>1_千图网海量PPT模板www.58pic.com​​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33</cp:revision>
  <dcterms:created xsi:type="dcterms:W3CDTF">2022-10-08T11:41:05Z</dcterms:created>
  <dcterms:modified xsi:type="dcterms:W3CDTF">2023-01-30T05:46:56Z</dcterms:modified>
</cp:coreProperties>
</file>