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404" r:id="rId2"/>
    <p:sldId id="410" r:id="rId3"/>
    <p:sldId id="353" r:id="rId4"/>
    <p:sldId id="424" r:id="rId5"/>
    <p:sldId id="423" r:id="rId6"/>
    <p:sldId id="425" r:id="rId7"/>
    <p:sldId id="420" r:id="rId8"/>
    <p:sldId id="41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5252CD77-1AFD-4DE6-A5A0-2691F076AB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 xmlns:a16="http://schemas.microsoft.com/office/drawing/2014/main" id="{F1DEB306-C0BD-40D6-8208-F5A14DB64B50}"/>
              </a:ext>
            </a:extLst>
          </p:cNvPr>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3" name="Picture 2">
            <a:extLst>
              <a:ext uri="{FF2B5EF4-FFF2-40B4-BE49-F238E27FC236}">
                <a16:creationId xmlns="" xmlns:a16="http://schemas.microsoft.com/office/drawing/2014/main" id="{26F398DD-E680-498E-8033-17E40E1EE4D3}"/>
              </a:ext>
            </a:extLst>
          </p:cNvPr>
          <p:cNvPicPr>
            <a:picLocks noChangeAspect="1"/>
          </p:cNvPicPr>
          <p:nvPr/>
        </p:nvPicPr>
        <p:blipFill>
          <a:blip r:embed="rId5"/>
          <a:stretch>
            <a:fillRect/>
          </a:stretch>
        </p:blipFill>
        <p:spPr>
          <a:xfrm>
            <a:off x="2667000" y="1500187"/>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309</Words>
  <Application>Microsoft Office PowerPoint</Application>
  <PresentationFormat>Custom</PresentationFormat>
  <Paragraphs>17</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15</cp:revision>
  <dcterms:created xsi:type="dcterms:W3CDTF">2022-10-09T08:53:20Z</dcterms:created>
  <dcterms:modified xsi:type="dcterms:W3CDTF">2023-01-30T05:51:16Z</dcterms:modified>
</cp:coreProperties>
</file>