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22" r:id="rId2"/>
    <p:sldId id="278" r:id="rId3"/>
    <p:sldId id="276" r:id="rId4"/>
    <p:sldId id="324" r:id="rId5"/>
    <p:sldId id="325" r:id="rId6"/>
    <p:sldId id="326" r:id="rId7"/>
    <p:sldId id="328" r:id="rId8"/>
    <p:sldId id="329" r:id="rId9"/>
    <p:sldId id="330" r:id="rId10"/>
    <p:sldId id="331" r:id="rId11"/>
    <p:sldId id="332" r:id="rId12"/>
    <p:sldId id="333" r:id="rId13"/>
    <p:sldId id="334" r:id="rId14"/>
    <p:sldId id="335" r:id="rId15"/>
    <p:sldId id="305" r:id="rId16"/>
  </p:sldIdLst>
  <p:sldSz cx="12192000" cy="6858000"/>
  <p:notesSz cx="6858000" cy="9144000"/>
  <p:embeddedFontLst>
    <p:embeddedFont>
      <p:font typeface="等线" panose="02010600030101010101" pitchFamily="2" charset="-122"/>
      <p:regular r:id="rId18"/>
      <p:bold r:id="rId19"/>
    </p:embeddedFont>
    <p:embeddedFont>
      <p:font typeface="等线 Light" panose="02010600030101010101" pitchFamily="2" charset="-122"/>
      <p:regular r:id="rId20"/>
    </p:embeddedFont>
    <p:embeddedFont>
      <p:font typeface="UTM Avo" panose="02040603050506020204" pitchFamily="18" charset="0"/>
      <p:regular r:id="rId21"/>
      <p:bold r:id="rId22"/>
      <p:italic r:id="rId23"/>
      <p:boldItalic r:id="rId24"/>
    </p:embeddedFont>
    <p:embeddedFont>
      <p:font typeface="UTM Bell" panose="02040603050506020204" pitchFamily="18" charset="0"/>
      <p:regular r:id="rId25"/>
    </p:embeddedFont>
    <p:embeddedFont>
      <p:font typeface="UTM Magnesium" panose="02040603050506020204" pitchFamily="18" charset="0"/>
      <p:regular r:id="rId26"/>
    </p:embeddedFont>
    <p:embeddedFont>
      <p:font typeface="UTM Showcard" panose="02040603050506020204" pitchFamily="18" charset="0"/>
      <p:regular r:id="rId27"/>
    </p:embeddedFont>
    <p:embeddedFont>
      <p:font typeface="UTM Thanh Nhac TL" panose="02040603050506020204" pitchFamily="18" charset="0"/>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哲" initials="杨" lastIdx="1" clrIdx="0">
    <p:extLst>
      <p:ext uri="{19B8F6BF-5375-455C-9EA6-DF929625EA0E}">
        <p15:presenceInfo xmlns:p15="http://schemas.microsoft.com/office/powerpoint/2012/main" userId="aebfe97127fd5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C92"/>
    <a:srgbClr val="783EE6"/>
    <a:srgbClr val="25007F"/>
    <a:srgbClr val="D26AC7"/>
    <a:srgbClr val="FBAD67"/>
    <a:srgbClr val="B28BFF"/>
    <a:srgbClr val="9966FF"/>
    <a:srgbClr val="E7E7E7"/>
    <a:srgbClr val="FFD5D4"/>
    <a:srgbClr val="852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47" autoAdjust="0"/>
  </p:normalViewPr>
  <p:slideViewPr>
    <p:cSldViewPr snapToGrid="0" showGuides="1">
      <p:cViewPr varScale="1">
        <p:scale>
          <a:sx n="72" d="100"/>
          <a:sy n="72" d="100"/>
        </p:scale>
        <p:origin x="691"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B735B-9FA7-450E-8958-2AFB546BCDB3}" type="datetimeFigureOut">
              <a:rPr lang="zh-CN" altLang="en-US" smtClean="0"/>
              <a:t>2021/12/19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9C7D0-C154-4CA1-B392-AB43307E9C2E}" type="slidenum">
              <a:rPr lang="zh-CN" altLang="en-US" smtClean="0"/>
              <a:t>‹#›</a:t>
            </a:fld>
            <a:endParaRPr lang="zh-CN" altLang="en-US"/>
          </a:p>
        </p:txBody>
      </p:sp>
    </p:spTree>
    <p:extLst>
      <p:ext uri="{BB962C8B-B14F-4D97-AF65-F5344CB8AC3E}">
        <p14:creationId xmlns:p14="http://schemas.microsoft.com/office/powerpoint/2010/main" val="232149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21FFF-2123-4718-80EF-A39930AA8D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0270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10</a:t>
            </a:fld>
            <a:endParaRPr lang="zh-CN" altLang="en-US"/>
          </a:p>
        </p:txBody>
      </p:sp>
    </p:spTree>
    <p:extLst>
      <p:ext uri="{BB962C8B-B14F-4D97-AF65-F5344CB8AC3E}">
        <p14:creationId xmlns:p14="http://schemas.microsoft.com/office/powerpoint/2010/main" val="416192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11</a:t>
            </a:fld>
            <a:endParaRPr lang="zh-CN" altLang="en-US"/>
          </a:p>
        </p:txBody>
      </p:sp>
    </p:spTree>
    <p:extLst>
      <p:ext uri="{BB962C8B-B14F-4D97-AF65-F5344CB8AC3E}">
        <p14:creationId xmlns:p14="http://schemas.microsoft.com/office/powerpoint/2010/main" val="375056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12</a:t>
            </a:fld>
            <a:endParaRPr lang="zh-CN" altLang="en-US"/>
          </a:p>
        </p:txBody>
      </p:sp>
    </p:spTree>
    <p:extLst>
      <p:ext uri="{BB962C8B-B14F-4D97-AF65-F5344CB8AC3E}">
        <p14:creationId xmlns:p14="http://schemas.microsoft.com/office/powerpoint/2010/main" val="217536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13</a:t>
            </a:fld>
            <a:endParaRPr lang="zh-CN" altLang="en-US"/>
          </a:p>
        </p:txBody>
      </p:sp>
    </p:spTree>
    <p:extLst>
      <p:ext uri="{BB962C8B-B14F-4D97-AF65-F5344CB8AC3E}">
        <p14:creationId xmlns:p14="http://schemas.microsoft.com/office/powerpoint/2010/main" val="4273769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14</a:t>
            </a:fld>
            <a:endParaRPr lang="zh-CN" altLang="en-US"/>
          </a:p>
        </p:txBody>
      </p:sp>
    </p:spTree>
    <p:extLst>
      <p:ext uri="{BB962C8B-B14F-4D97-AF65-F5344CB8AC3E}">
        <p14:creationId xmlns:p14="http://schemas.microsoft.com/office/powerpoint/2010/main" val="223037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21FFF-2123-4718-80EF-A39930AA8D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1770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2</a:t>
            </a:fld>
            <a:endParaRPr lang="zh-CN" altLang="en-US"/>
          </a:p>
        </p:txBody>
      </p:sp>
    </p:spTree>
    <p:extLst>
      <p:ext uri="{BB962C8B-B14F-4D97-AF65-F5344CB8AC3E}">
        <p14:creationId xmlns:p14="http://schemas.microsoft.com/office/powerpoint/2010/main" val="115039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3</a:t>
            </a:fld>
            <a:endParaRPr lang="zh-CN" altLang="en-US"/>
          </a:p>
        </p:txBody>
      </p:sp>
    </p:spTree>
    <p:extLst>
      <p:ext uri="{BB962C8B-B14F-4D97-AF65-F5344CB8AC3E}">
        <p14:creationId xmlns:p14="http://schemas.microsoft.com/office/powerpoint/2010/main" val="108162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4</a:t>
            </a:fld>
            <a:endParaRPr lang="zh-CN" altLang="en-US"/>
          </a:p>
        </p:txBody>
      </p:sp>
    </p:spTree>
    <p:extLst>
      <p:ext uri="{BB962C8B-B14F-4D97-AF65-F5344CB8AC3E}">
        <p14:creationId xmlns:p14="http://schemas.microsoft.com/office/powerpoint/2010/main" val="333537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5</a:t>
            </a:fld>
            <a:endParaRPr lang="zh-CN" altLang="en-US"/>
          </a:p>
        </p:txBody>
      </p:sp>
    </p:spTree>
    <p:extLst>
      <p:ext uri="{BB962C8B-B14F-4D97-AF65-F5344CB8AC3E}">
        <p14:creationId xmlns:p14="http://schemas.microsoft.com/office/powerpoint/2010/main" val="396945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6</a:t>
            </a:fld>
            <a:endParaRPr lang="zh-CN" altLang="en-US"/>
          </a:p>
        </p:txBody>
      </p:sp>
    </p:spTree>
    <p:extLst>
      <p:ext uri="{BB962C8B-B14F-4D97-AF65-F5344CB8AC3E}">
        <p14:creationId xmlns:p14="http://schemas.microsoft.com/office/powerpoint/2010/main" val="292530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7</a:t>
            </a:fld>
            <a:endParaRPr lang="zh-CN" altLang="en-US"/>
          </a:p>
        </p:txBody>
      </p:sp>
    </p:spTree>
    <p:extLst>
      <p:ext uri="{BB962C8B-B14F-4D97-AF65-F5344CB8AC3E}">
        <p14:creationId xmlns:p14="http://schemas.microsoft.com/office/powerpoint/2010/main" val="300485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8</a:t>
            </a:fld>
            <a:endParaRPr lang="zh-CN" altLang="en-US"/>
          </a:p>
        </p:txBody>
      </p:sp>
    </p:spTree>
    <p:extLst>
      <p:ext uri="{BB962C8B-B14F-4D97-AF65-F5344CB8AC3E}">
        <p14:creationId xmlns:p14="http://schemas.microsoft.com/office/powerpoint/2010/main" val="244143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39C7D0-C154-4CA1-B392-AB43307E9C2E}" type="slidenum">
              <a:rPr lang="zh-CN" altLang="en-US" smtClean="0"/>
              <a:t>9</a:t>
            </a:fld>
            <a:endParaRPr lang="zh-CN" altLang="en-US"/>
          </a:p>
        </p:txBody>
      </p:sp>
    </p:spTree>
    <p:extLst>
      <p:ext uri="{BB962C8B-B14F-4D97-AF65-F5344CB8AC3E}">
        <p14:creationId xmlns:p14="http://schemas.microsoft.com/office/powerpoint/2010/main" val="3415708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1D0FF3-EED1-479E-9209-6319EEA5F78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1960AD5-8A4C-4EAD-9BFC-B9D343210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A5884BD-5771-4789-BD63-668D4A7CB2A7}"/>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5" name="页脚占位符 4">
            <a:extLst>
              <a:ext uri="{FF2B5EF4-FFF2-40B4-BE49-F238E27FC236}">
                <a16:creationId xmlns:a16="http://schemas.microsoft.com/office/drawing/2014/main" id="{F4A3F31A-114D-4006-BF02-BC5980B58C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70DE20-A89A-4557-84BD-9723D773BA47}"/>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pic>
        <p:nvPicPr>
          <p:cNvPr id="8" name="图片 5"/>
          <p:cNvPicPr>
            <a:picLocks noChangeAspect="1"/>
          </p:cNvPicPr>
          <p:nvPr userDrawn="1"/>
        </p:nvPicPr>
        <p:blipFill>
          <a:blip r:embed="rId2"/>
          <a:stretch>
            <a:fillRect/>
          </a:stretch>
        </p:blipFill>
        <p:spPr>
          <a:xfrm>
            <a:off x="0" y="0"/>
            <a:ext cx="12192000" cy="6857999"/>
          </a:xfrm>
          <a:prstGeom prst="rect">
            <a:avLst/>
          </a:prstGeom>
        </p:spPr>
      </p:pic>
      <p:sp>
        <p:nvSpPr>
          <p:cNvPr id="9" name="TextBox 8"/>
          <p:cNvSpPr txBox="1"/>
          <p:nvPr userDrawn="1"/>
        </p:nvSpPr>
        <p:spPr>
          <a:xfrm>
            <a:off x="-35170" y="-51603"/>
            <a:ext cx="1107830" cy="369332"/>
          </a:xfrm>
          <a:prstGeom prst="rect">
            <a:avLst/>
          </a:prstGeom>
          <a:noFill/>
        </p:spPr>
        <p:txBody>
          <a:bodyPr wrap="square" rtlCol="0">
            <a:spAutoFit/>
          </a:bodyPr>
          <a:lstStyle/>
          <a:p>
            <a:r>
              <a:rPr lang="en-US" dirty="0">
                <a:solidFill>
                  <a:srgbClr val="783EE6"/>
                </a:solidFill>
                <a:effectLst>
                  <a:outerShdw blurRad="38100" dist="38100" dir="2700000" algn="tl">
                    <a:srgbClr val="000000">
                      <a:alpha val="43137"/>
                    </a:srgbClr>
                  </a:outerShdw>
                </a:effectLst>
                <a:latin typeface="UTM Bell" panose="02040603050506020204" pitchFamily="18" charset="0"/>
              </a:rPr>
              <a:t>KTUTS</a:t>
            </a:r>
          </a:p>
        </p:txBody>
      </p:sp>
      <p:sp>
        <p:nvSpPr>
          <p:cNvPr id="10" name="TextBox 9"/>
          <p:cNvSpPr txBox="1"/>
          <p:nvPr userDrawn="1"/>
        </p:nvSpPr>
        <p:spPr>
          <a:xfrm>
            <a:off x="11180886" y="6506251"/>
            <a:ext cx="1107830" cy="369332"/>
          </a:xfrm>
          <a:prstGeom prst="rect">
            <a:avLst/>
          </a:prstGeom>
          <a:noFill/>
        </p:spPr>
        <p:txBody>
          <a:bodyPr wrap="square" rtlCol="0">
            <a:spAutoFit/>
          </a:bodyPr>
          <a:lstStyle/>
          <a:p>
            <a:r>
              <a:rPr lang="en-US" dirty="0">
                <a:solidFill>
                  <a:srgbClr val="D26AC7"/>
                </a:solidFill>
                <a:effectLst>
                  <a:outerShdw blurRad="38100" dist="38100" dir="2700000" algn="tl">
                    <a:srgbClr val="000000">
                      <a:alpha val="43137"/>
                    </a:srgbClr>
                  </a:outerShdw>
                </a:effectLst>
                <a:latin typeface="UTM Bell" panose="02040603050506020204" pitchFamily="18" charset="0"/>
              </a:rPr>
              <a:t>KTUTS</a:t>
            </a:r>
          </a:p>
        </p:txBody>
      </p:sp>
    </p:spTree>
    <p:extLst>
      <p:ext uri="{BB962C8B-B14F-4D97-AF65-F5344CB8AC3E}">
        <p14:creationId xmlns:p14="http://schemas.microsoft.com/office/powerpoint/2010/main" val="239569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9DFF71-1C13-49D5-BCB1-E378EA8F5FC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5D0B78A-6BD3-4498-91F4-79D7BA29E8F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8A6456-8B59-4CB4-BBB0-12A22037B0CE}"/>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5" name="页脚占位符 4">
            <a:extLst>
              <a:ext uri="{FF2B5EF4-FFF2-40B4-BE49-F238E27FC236}">
                <a16:creationId xmlns:a16="http://schemas.microsoft.com/office/drawing/2014/main" id="{E891EAD6-ED29-47A6-BBFD-48233135ED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85F39A-0B48-4377-AA82-98BDD01AB04B}"/>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352058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A5C304-E03B-4CF2-9CC5-B308416DCBC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9D51F38-1119-4931-A57E-F7FDC50A5A5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B549722-F673-4DCB-AFC4-6D74AD89F206}"/>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5" name="页脚占位符 4">
            <a:extLst>
              <a:ext uri="{FF2B5EF4-FFF2-40B4-BE49-F238E27FC236}">
                <a16:creationId xmlns:a16="http://schemas.microsoft.com/office/drawing/2014/main" id="{F59891F9-8509-4F71-B658-C083438D23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E6F3178-762C-4D2B-89B1-9FD160CEE750}"/>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408482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8ADE4-C1D4-4F85-9BB5-4BDC4144E6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EFABAF6-D3D3-45EB-8BB3-3E72426EEE1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68F599-A0B6-4860-8CF1-0752559D42DE}"/>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5" name="页脚占位符 4">
            <a:extLst>
              <a:ext uri="{FF2B5EF4-FFF2-40B4-BE49-F238E27FC236}">
                <a16:creationId xmlns:a16="http://schemas.microsoft.com/office/drawing/2014/main" id="{DC9EC3E6-C1CA-470D-B590-BEAD31505B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698C2-F917-4488-8C95-03CEDF5210F5}"/>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239374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676B6B-89EA-4069-A87F-5D9FD859295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6CC5658-A4E2-4999-A461-FFE78C3DD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0AD3922-6DD4-4372-9BC7-C653730A733A}"/>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5" name="页脚占位符 4">
            <a:extLst>
              <a:ext uri="{FF2B5EF4-FFF2-40B4-BE49-F238E27FC236}">
                <a16:creationId xmlns:a16="http://schemas.microsoft.com/office/drawing/2014/main" id="{145986D0-ECD1-4DDE-8558-E31717D812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056739-D5E2-434A-9E0A-618319EBE93B}"/>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296088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EC9F9B-9C79-4E9D-9922-3DFE4B1888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49E0D4C-9D7F-4061-A985-1064DE605F4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344195-5012-4D23-87C0-B7349821EAB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41F658A-8007-4135-B58C-A532109A856A}"/>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6" name="页脚占位符 5">
            <a:extLst>
              <a:ext uri="{FF2B5EF4-FFF2-40B4-BE49-F238E27FC236}">
                <a16:creationId xmlns:a16="http://schemas.microsoft.com/office/drawing/2014/main" id="{52B223F6-ADDE-4B8A-A0F6-9D1D9A0BCA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0AF0E10-275B-43B4-A9DE-7E0314DF8EBD}"/>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3375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C3781-5F12-406A-9477-EA0BA5B946B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8B8125F-AE58-480E-B8BE-E596C6AC3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CE279F3-39A8-4ABD-97E4-9F57694CD21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F08D394-2E3A-43F3-A253-3777BA577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8B36F5D-55E4-499A-B7FB-191D21DF470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ADC61C9-2F55-4874-BA28-1FE99342EB74}"/>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8" name="页脚占位符 7">
            <a:extLst>
              <a:ext uri="{FF2B5EF4-FFF2-40B4-BE49-F238E27FC236}">
                <a16:creationId xmlns:a16="http://schemas.microsoft.com/office/drawing/2014/main" id="{40B70F31-FC66-4523-8407-EC3C99FCDD1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3FD0CB-2259-44D9-B3D9-AAE3683EA553}"/>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76714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8ACC4F-8101-4746-B978-1F165CF8EEF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B4CAE7-F5B1-47AC-B9C8-4EC057DC2105}"/>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4" name="页脚占位符 3">
            <a:extLst>
              <a:ext uri="{FF2B5EF4-FFF2-40B4-BE49-F238E27FC236}">
                <a16:creationId xmlns:a16="http://schemas.microsoft.com/office/drawing/2014/main" id="{2FECBAFE-5C0C-4F9D-9630-453CD84695A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36CFA95-45D2-4B90-99A0-3BFF2297629C}"/>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427312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6253522-C16E-4C85-B97A-CCB47BF47FC4}"/>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3" name="页脚占位符 2">
            <a:extLst>
              <a:ext uri="{FF2B5EF4-FFF2-40B4-BE49-F238E27FC236}">
                <a16:creationId xmlns:a16="http://schemas.microsoft.com/office/drawing/2014/main" id="{306EE0C9-8375-4F83-A9F6-429DF08ED0A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B84F8C-2C3A-42C0-AE73-1486961864DB}"/>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57" y="-116114"/>
            <a:ext cx="12532158" cy="7112000"/>
          </a:xfrm>
          <a:prstGeom prst="rect">
            <a:avLst/>
          </a:prstGeom>
        </p:spPr>
      </p:pic>
      <p:sp>
        <p:nvSpPr>
          <p:cNvPr id="6" name="TextBox 5"/>
          <p:cNvSpPr txBox="1"/>
          <p:nvPr userDrawn="1"/>
        </p:nvSpPr>
        <p:spPr>
          <a:xfrm>
            <a:off x="-35170" y="-51603"/>
            <a:ext cx="1107830" cy="369332"/>
          </a:xfrm>
          <a:prstGeom prst="rect">
            <a:avLst/>
          </a:prstGeom>
          <a:noFill/>
        </p:spPr>
        <p:txBody>
          <a:bodyPr wrap="square" rtlCol="0">
            <a:spAutoFit/>
          </a:bodyPr>
          <a:lstStyle/>
          <a:p>
            <a:r>
              <a:rPr lang="en-US" dirty="0">
                <a:solidFill>
                  <a:srgbClr val="783EE6"/>
                </a:solidFill>
                <a:effectLst>
                  <a:outerShdw blurRad="38100" dist="38100" dir="2700000" algn="tl">
                    <a:srgbClr val="000000">
                      <a:alpha val="43137"/>
                    </a:srgbClr>
                  </a:outerShdw>
                </a:effectLst>
                <a:latin typeface="UTM Bell" panose="02040603050506020204" pitchFamily="18" charset="0"/>
              </a:rPr>
              <a:t>KTUTS</a:t>
            </a:r>
          </a:p>
        </p:txBody>
      </p:sp>
      <p:sp>
        <p:nvSpPr>
          <p:cNvPr id="7" name="TextBox 6"/>
          <p:cNvSpPr txBox="1"/>
          <p:nvPr userDrawn="1"/>
        </p:nvSpPr>
        <p:spPr>
          <a:xfrm>
            <a:off x="11180886" y="6506251"/>
            <a:ext cx="1107830" cy="369332"/>
          </a:xfrm>
          <a:prstGeom prst="rect">
            <a:avLst/>
          </a:prstGeom>
          <a:noFill/>
        </p:spPr>
        <p:txBody>
          <a:bodyPr wrap="square" rtlCol="0">
            <a:spAutoFit/>
          </a:bodyPr>
          <a:lstStyle/>
          <a:p>
            <a:r>
              <a:rPr lang="en-US" dirty="0">
                <a:solidFill>
                  <a:srgbClr val="D26AC7"/>
                </a:solidFill>
                <a:effectLst>
                  <a:outerShdw blurRad="38100" dist="38100" dir="2700000" algn="tl">
                    <a:srgbClr val="000000">
                      <a:alpha val="43137"/>
                    </a:srgbClr>
                  </a:outerShdw>
                </a:effectLst>
                <a:latin typeface="UTM Bell" panose="02040603050506020204" pitchFamily="18" charset="0"/>
              </a:rPr>
              <a:t>KTUTS</a:t>
            </a:r>
          </a:p>
        </p:txBody>
      </p:sp>
    </p:spTree>
    <p:extLst>
      <p:ext uri="{BB962C8B-B14F-4D97-AF65-F5344CB8AC3E}">
        <p14:creationId xmlns:p14="http://schemas.microsoft.com/office/powerpoint/2010/main" val="54971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B8F5E-5B17-44FA-AE4E-BD03D60ADD9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275E43-B6F2-4B15-8241-B6410AB68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64246AE-D9C0-4354-B6E4-5A3ADC509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C384EF8-08AB-42A4-893E-8C79FA06A14A}"/>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6" name="页脚占位符 5">
            <a:extLst>
              <a:ext uri="{FF2B5EF4-FFF2-40B4-BE49-F238E27FC236}">
                <a16:creationId xmlns:a16="http://schemas.microsoft.com/office/drawing/2014/main" id="{941471BF-9A77-4004-9CEA-89029DFC99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E4E457-C389-4CC3-B8B9-AAACF66F6EAD}"/>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104679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D1A342-B646-4AAF-B336-E205BC9AFA8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88AE224-D0DD-4EF5-88DD-7398E1BA3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AA7D0C5-F713-437C-9696-67C598FEC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95FEF5-71CB-4D73-AB76-582621783301}"/>
              </a:ext>
            </a:extLst>
          </p:cNvPr>
          <p:cNvSpPr>
            <a:spLocks noGrp="1"/>
          </p:cNvSpPr>
          <p:nvPr>
            <p:ph type="dt" sz="half" idx="10"/>
          </p:nvPr>
        </p:nvSpPr>
        <p:spPr/>
        <p:txBody>
          <a:bodyPr/>
          <a:lstStyle/>
          <a:p>
            <a:fld id="{4DC07D9D-5495-4B93-BB91-6596B67AF3CF}" type="datetimeFigureOut">
              <a:rPr lang="zh-CN" altLang="en-US" smtClean="0"/>
              <a:t>2021/12/19</a:t>
            </a:fld>
            <a:endParaRPr lang="zh-CN" altLang="en-US"/>
          </a:p>
        </p:txBody>
      </p:sp>
      <p:sp>
        <p:nvSpPr>
          <p:cNvPr id="6" name="页脚占位符 5">
            <a:extLst>
              <a:ext uri="{FF2B5EF4-FFF2-40B4-BE49-F238E27FC236}">
                <a16:creationId xmlns:a16="http://schemas.microsoft.com/office/drawing/2014/main" id="{741256A1-A63E-4CC8-A16A-314A52EB1D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3DD316-202F-4B13-9E81-6B678A151348}"/>
              </a:ext>
            </a:extLst>
          </p:cNvPr>
          <p:cNvSpPr>
            <a:spLocks noGrp="1"/>
          </p:cNvSpPr>
          <p:nvPr>
            <p:ph type="sldNum" sz="quarter" idx="12"/>
          </p:nvPr>
        </p:nvSpPr>
        <p:spPr/>
        <p:txBody>
          <a:body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350828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C8A2D7-48E0-457D-BA12-56D261D4E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9EBA3D5-811B-4C17-9CB8-2C3CFC736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99A236-847C-4C8C-8A1E-B6A45E616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07D9D-5495-4B93-BB91-6596B67AF3CF}" type="datetimeFigureOut">
              <a:rPr lang="zh-CN" altLang="en-US" smtClean="0"/>
              <a:t>2021/12/19</a:t>
            </a:fld>
            <a:endParaRPr lang="zh-CN" altLang="en-US"/>
          </a:p>
        </p:txBody>
      </p:sp>
      <p:sp>
        <p:nvSpPr>
          <p:cNvPr id="5" name="页脚占位符 4">
            <a:extLst>
              <a:ext uri="{FF2B5EF4-FFF2-40B4-BE49-F238E27FC236}">
                <a16:creationId xmlns:a16="http://schemas.microsoft.com/office/drawing/2014/main" id="{D531242F-30C4-48AF-A396-76379353D4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021B4F2-A6E1-4171-9DE6-4297F3396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BEEB5-BB88-4CBE-B5AF-C8E080DF4FC8}" type="slidenum">
              <a:rPr lang="zh-CN" altLang="en-US" smtClean="0"/>
              <a:t>‹#›</a:t>
            </a:fld>
            <a:endParaRPr lang="zh-CN" altLang="en-US"/>
          </a:p>
        </p:txBody>
      </p:sp>
    </p:spTree>
    <p:extLst>
      <p:ext uri="{BB962C8B-B14F-4D97-AF65-F5344CB8AC3E}">
        <p14:creationId xmlns:p14="http://schemas.microsoft.com/office/powerpoint/2010/main" val="422262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179F132E-C116-4692-A098-D91385F999BD}"/>
              </a:ext>
            </a:extLst>
          </p:cNvPr>
          <p:cNvPicPr>
            <a:picLocks noChangeAspect="1"/>
          </p:cNvPicPr>
          <p:nvPr/>
        </p:nvPicPr>
        <p:blipFill rotWithShape="1">
          <a:blip r:embed="rId3">
            <a:extLst>
              <a:ext uri="{28A0092B-C50C-407E-A947-70E740481C1C}">
                <a14:useLocalDpi xmlns:a14="http://schemas.microsoft.com/office/drawing/2010/main" val="0"/>
              </a:ext>
            </a:extLst>
          </a:blip>
          <a:srcRect b="68714"/>
          <a:stretch/>
        </p:blipFill>
        <p:spPr>
          <a:xfrm flipV="1">
            <a:off x="547007" y="1787566"/>
            <a:ext cx="11111101" cy="4536712"/>
          </a:xfrm>
          <a:custGeom>
            <a:avLst/>
            <a:gdLst>
              <a:gd name="connsiteX0" fmla="*/ 0 w 11658600"/>
              <a:gd name="connsiteY0" fmla="*/ 0 h 2145575"/>
              <a:gd name="connsiteX1" fmla="*/ 11658600 w 11658600"/>
              <a:gd name="connsiteY1" fmla="*/ 0 h 2145575"/>
              <a:gd name="connsiteX2" fmla="*/ 11658600 w 11658600"/>
              <a:gd name="connsiteY2" fmla="*/ 1569134 h 2145575"/>
              <a:gd name="connsiteX3" fmla="*/ 11634721 w 11658600"/>
              <a:gd name="connsiteY3" fmla="*/ 1567250 h 2145575"/>
              <a:gd name="connsiteX4" fmla="*/ 11300920 w 11658600"/>
              <a:gd name="connsiteY4" fmla="*/ 1578647 h 2145575"/>
              <a:gd name="connsiteX5" fmla="*/ 11119940 w 11658600"/>
              <a:gd name="connsiteY5" fmla="*/ 1633511 h 2145575"/>
              <a:gd name="connsiteX6" fmla="*/ 10884667 w 11658600"/>
              <a:gd name="connsiteY6" fmla="*/ 1651799 h 2145575"/>
              <a:gd name="connsiteX7" fmla="*/ 10721785 w 11658600"/>
              <a:gd name="connsiteY7" fmla="*/ 1542071 h 2145575"/>
              <a:gd name="connsiteX8" fmla="*/ 10577001 w 11658600"/>
              <a:gd name="connsiteY8" fmla="*/ 1578647 h 2145575"/>
              <a:gd name="connsiteX9" fmla="*/ 10215042 w 11658600"/>
              <a:gd name="connsiteY9" fmla="*/ 1743239 h 2145575"/>
              <a:gd name="connsiteX10" fmla="*/ 10233140 w 11658600"/>
              <a:gd name="connsiteY10" fmla="*/ 1651799 h 2145575"/>
              <a:gd name="connsiteX11" fmla="*/ 10034062 w 11658600"/>
              <a:gd name="connsiteY11" fmla="*/ 1852967 h 2145575"/>
              <a:gd name="connsiteX12" fmla="*/ 9979768 w 11658600"/>
              <a:gd name="connsiteY12" fmla="*/ 1871255 h 2145575"/>
              <a:gd name="connsiteX13" fmla="*/ 9907376 w 11658600"/>
              <a:gd name="connsiteY13" fmla="*/ 1944407 h 2145575"/>
              <a:gd name="connsiteX14" fmla="*/ 9816886 w 11658600"/>
              <a:gd name="connsiteY14" fmla="*/ 1980983 h 2145575"/>
              <a:gd name="connsiteX15" fmla="*/ 9273947 w 11658600"/>
              <a:gd name="connsiteY15" fmla="*/ 2035847 h 2145575"/>
              <a:gd name="connsiteX16" fmla="*/ 9165360 w 11658600"/>
              <a:gd name="connsiteY16" fmla="*/ 1999271 h 2145575"/>
              <a:gd name="connsiteX17" fmla="*/ 8984380 w 11658600"/>
              <a:gd name="connsiteY17" fmla="*/ 2054135 h 2145575"/>
              <a:gd name="connsiteX18" fmla="*/ 8731008 w 11658600"/>
              <a:gd name="connsiteY18" fmla="*/ 2072423 h 2145575"/>
              <a:gd name="connsiteX19" fmla="*/ 8097579 w 11658600"/>
              <a:gd name="connsiteY19" fmla="*/ 2054135 h 2145575"/>
              <a:gd name="connsiteX20" fmla="*/ 7427953 w 11658600"/>
              <a:gd name="connsiteY20" fmla="*/ 1871255 h 2145575"/>
              <a:gd name="connsiteX21" fmla="*/ 7192680 w 11658600"/>
              <a:gd name="connsiteY21" fmla="*/ 1852967 h 2145575"/>
              <a:gd name="connsiteX22" fmla="*/ 6993603 w 11658600"/>
              <a:gd name="connsiteY22" fmla="*/ 1871255 h 2145575"/>
              <a:gd name="connsiteX23" fmla="*/ 6885014 w 11658600"/>
              <a:gd name="connsiteY23" fmla="*/ 1889543 h 2145575"/>
              <a:gd name="connsiteX24" fmla="*/ 6667840 w 11658600"/>
              <a:gd name="connsiteY24" fmla="*/ 1907831 h 2145575"/>
              <a:gd name="connsiteX25" fmla="*/ 6468761 w 11658600"/>
              <a:gd name="connsiteY25" fmla="*/ 1889543 h 2145575"/>
              <a:gd name="connsiteX26" fmla="*/ 6323978 w 11658600"/>
              <a:gd name="connsiteY26" fmla="*/ 1926119 h 2145575"/>
              <a:gd name="connsiteX27" fmla="*/ 6161096 w 11658600"/>
              <a:gd name="connsiteY27" fmla="*/ 1962695 h 2145575"/>
              <a:gd name="connsiteX28" fmla="*/ 6034411 w 11658600"/>
              <a:gd name="connsiteY28" fmla="*/ 1999271 h 2145575"/>
              <a:gd name="connsiteX29" fmla="*/ 5600059 w 11658600"/>
              <a:gd name="connsiteY29" fmla="*/ 2017559 h 2145575"/>
              <a:gd name="connsiteX30" fmla="*/ 5473373 w 11658600"/>
              <a:gd name="connsiteY30" fmla="*/ 1907831 h 2145575"/>
              <a:gd name="connsiteX31" fmla="*/ 5274296 w 11658600"/>
              <a:gd name="connsiteY31" fmla="*/ 1926119 h 2145575"/>
              <a:gd name="connsiteX32" fmla="*/ 5147610 w 11658600"/>
              <a:gd name="connsiteY32" fmla="*/ 1907831 h 2145575"/>
              <a:gd name="connsiteX33" fmla="*/ 4876140 w 11658600"/>
              <a:gd name="connsiteY33" fmla="*/ 1962695 h 2145575"/>
              <a:gd name="connsiteX34" fmla="*/ 4803749 w 11658600"/>
              <a:gd name="connsiteY34" fmla="*/ 1980983 h 2145575"/>
              <a:gd name="connsiteX35" fmla="*/ 4749455 w 11658600"/>
              <a:gd name="connsiteY35" fmla="*/ 1962695 h 2145575"/>
              <a:gd name="connsiteX36" fmla="*/ 4369397 w 11658600"/>
              <a:gd name="connsiteY36" fmla="*/ 1944407 h 2145575"/>
              <a:gd name="connsiteX37" fmla="*/ 4315103 w 11658600"/>
              <a:gd name="connsiteY37" fmla="*/ 1926119 h 2145575"/>
              <a:gd name="connsiteX38" fmla="*/ 4043634 w 11658600"/>
              <a:gd name="connsiteY38" fmla="*/ 1944407 h 2145575"/>
              <a:gd name="connsiteX39" fmla="*/ 3971242 w 11658600"/>
              <a:gd name="connsiteY39" fmla="*/ 1980983 h 2145575"/>
              <a:gd name="connsiteX40" fmla="*/ 3826458 w 11658600"/>
              <a:gd name="connsiteY40" fmla="*/ 2072423 h 2145575"/>
              <a:gd name="connsiteX41" fmla="*/ 3717870 w 11658600"/>
              <a:gd name="connsiteY41" fmla="*/ 2090711 h 2145575"/>
              <a:gd name="connsiteX42" fmla="*/ 3428302 w 11658600"/>
              <a:gd name="connsiteY42" fmla="*/ 2108999 h 2145575"/>
              <a:gd name="connsiteX43" fmla="*/ 3319715 w 11658600"/>
              <a:gd name="connsiteY43" fmla="*/ 2017559 h 2145575"/>
              <a:gd name="connsiteX44" fmla="*/ 3138735 w 11658600"/>
              <a:gd name="connsiteY44" fmla="*/ 2090711 h 2145575"/>
              <a:gd name="connsiteX45" fmla="*/ 2631992 w 11658600"/>
              <a:gd name="connsiteY45" fmla="*/ 2145575 h 2145575"/>
              <a:gd name="connsiteX46" fmla="*/ 2342424 w 11658600"/>
              <a:gd name="connsiteY46" fmla="*/ 1980983 h 2145575"/>
              <a:gd name="connsiteX47" fmla="*/ 2233836 w 11658600"/>
              <a:gd name="connsiteY47" fmla="*/ 1944407 h 2145575"/>
              <a:gd name="connsiteX48" fmla="*/ 2089053 w 11658600"/>
              <a:gd name="connsiteY48" fmla="*/ 1889543 h 2145575"/>
              <a:gd name="connsiteX49" fmla="*/ 1871877 w 11658600"/>
              <a:gd name="connsiteY49" fmla="*/ 1779815 h 2145575"/>
              <a:gd name="connsiteX50" fmla="*/ 1799485 w 11658600"/>
              <a:gd name="connsiteY50" fmla="*/ 1724951 h 2145575"/>
              <a:gd name="connsiteX51" fmla="*/ 1690897 w 11658600"/>
              <a:gd name="connsiteY51" fmla="*/ 1688375 h 2145575"/>
              <a:gd name="connsiteX52" fmla="*/ 1509918 w 11658600"/>
              <a:gd name="connsiteY52" fmla="*/ 1761527 h 2145575"/>
              <a:gd name="connsiteX53" fmla="*/ 1473722 w 11658600"/>
              <a:gd name="connsiteY53" fmla="*/ 1834679 h 2145575"/>
              <a:gd name="connsiteX54" fmla="*/ 1292742 w 11658600"/>
              <a:gd name="connsiteY54" fmla="*/ 1944407 h 2145575"/>
              <a:gd name="connsiteX55" fmla="*/ 1184154 w 11658600"/>
              <a:gd name="connsiteY55" fmla="*/ 1962695 h 2145575"/>
              <a:gd name="connsiteX56" fmla="*/ 767901 w 11658600"/>
              <a:gd name="connsiteY56" fmla="*/ 1999271 h 2145575"/>
              <a:gd name="connsiteX57" fmla="*/ 550725 w 11658600"/>
              <a:gd name="connsiteY57" fmla="*/ 2054135 h 2145575"/>
              <a:gd name="connsiteX58" fmla="*/ 442137 w 11658600"/>
              <a:gd name="connsiteY58" fmla="*/ 2035847 h 2145575"/>
              <a:gd name="connsiteX59" fmla="*/ 170668 w 11658600"/>
              <a:gd name="connsiteY59" fmla="*/ 1999271 h 2145575"/>
              <a:gd name="connsiteX60" fmla="*/ 61726 w 11658600"/>
              <a:gd name="connsiteY60" fmla="*/ 1963704 h 2145575"/>
              <a:gd name="connsiteX61" fmla="*/ 0 w 11658600"/>
              <a:gd name="connsiteY61" fmla="*/ 1942269 h 2145575"/>
              <a:gd name="connsiteX62" fmla="*/ 0 w 11658600"/>
              <a:gd name="connsiteY62" fmla="*/ 0 h 214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658600" h="2145575">
                <a:moveTo>
                  <a:pt x="0" y="0"/>
                </a:moveTo>
                <a:lnTo>
                  <a:pt x="11658600" y="0"/>
                </a:lnTo>
                <a:lnTo>
                  <a:pt x="11658600" y="1569134"/>
                </a:lnTo>
                <a:lnTo>
                  <a:pt x="11634721" y="1567250"/>
                </a:lnTo>
                <a:cubicBezTo>
                  <a:pt x="11514512" y="1557606"/>
                  <a:pt x="11474469" y="1555264"/>
                  <a:pt x="11300920" y="1578647"/>
                </a:cubicBezTo>
                <a:cubicBezTo>
                  <a:pt x="11095667" y="1606301"/>
                  <a:pt x="11399147" y="1588963"/>
                  <a:pt x="11119940" y="1633511"/>
                </a:cubicBezTo>
                <a:cubicBezTo>
                  <a:pt x="11042247" y="1645907"/>
                  <a:pt x="10963091" y="1645703"/>
                  <a:pt x="10884667" y="1651799"/>
                </a:cubicBezTo>
                <a:cubicBezTo>
                  <a:pt x="10840639" y="1607309"/>
                  <a:pt x="10795090" y="1542071"/>
                  <a:pt x="10721785" y="1542071"/>
                </a:cubicBezTo>
                <a:cubicBezTo>
                  <a:pt x="10672038" y="1542071"/>
                  <a:pt x="10624195" y="1562751"/>
                  <a:pt x="10577001" y="1578647"/>
                </a:cubicBezTo>
                <a:cubicBezTo>
                  <a:pt x="10290972" y="1674991"/>
                  <a:pt x="10360603" y="1632922"/>
                  <a:pt x="10215042" y="1743239"/>
                </a:cubicBezTo>
                <a:cubicBezTo>
                  <a:pt x="10221074" y="1712759"/>
                  <a:pt x="10263482" y="1646689"/>
                  <a:pt x="10233140" y="1651799"/>
                </a:cubicBezTo>
                <a:cubicBezTo>
                  <a:pt x="10145371" y="1666581"/>
                  <a:pt x="10093801" y="1801225"/>
                  <a:pt x="10034062" y="1852967"/>
                </a:cubicBezTo>
                <a:cubicBezTo>
                  <a:pt x="10019578" y="1865512"/>
                  <a:pt x="9997866" y="1865159"/>
                  <a:pt x="9979768" y="1871255"/>
                </a:cubicBezTo>
                <a:cubicBezTo>
                  <a:pt x="9955638" y="1895639"/>
                  <a:pt x="9935771" y="1925279"/>
                  <a:pt x="9907376" y="1944407"/>
                </a:cubicBezTo>
                <a:cubicBezTo>
                  <a:pt x="9880345" y="1962617"/>
                  <a:pt x="9847706" y="1970602"/>
                  <a:pt x="9816886" y="1980983"/>
                </a:cubicBezTo>
                <a:cubicBezTo>
                  <a:pt x="9665006" y="2032141"/>
                  <a:pt x="9306796" y="2033294"/>
                  <a:pt x="9273947" y="2035847"/>
                </a:cubicBezTo>
                <a:cubicBezTo>
                  <a:pt x="9237751" y="2023655"/>
                  <a:pt x="9203513" y="1999271"/>
                  <a:pt x="9165360" y="1999271"/>
                </a:cubicBezTo>
                <a:cubicBezTo>
                  <a:pt x="8967536" y="1999271"/>
                  <a:pt x="9103271" y="2040001"/>
                  <a:pt x="8984380" y="2054135"/>
                </a:cubicBezTo>
                <a:cubicBezTo>
                  <a:pt x="8900288" y="2064132"/>
                  <a:pt x="8815465" y="2066327"/>
                  <a:pt x="8731008" y="2072423"/>
                </a:cubicBezTo>
                <a:cubicBezTo>
                  <a:pt x="8519865" y="2066327"/>
                  <a:pt x="8307431" y="2078469"/>
                  <a:pt x="8097579" y="2054135"/>
                </a:cubicBezTo>
                <a:cubicBezTo>
                  <a:pt x="6901354" y="1915422"/>
                  <a:pt x="8066452" y="2005672"/>
                  <a:pt x="7427953" y="1871255"/>
                </a:cubicBezTo>
                <a:cubicBezTo>
                  <a:pt x="7350952" y="1855044"/>
                  <a:pt x="7271105" y="1859063"/>
                  <a:pt x="7192680" y="1852967"/>
                </a:cubicBezTo>
                <a:cubicBezTo>
                  <a:pt x="7126321" y="1859063"/>
                  <a:pt x="7059779" y="1863388"/>
                  <a:pt x="6993603" y="1871255"/>
                </a:cubicBezTo>
                <a:cubicBezTo>
                  <a:pt x="6957158" y="1875588"/>
                  <a:pt x="6921486" y="1885448"/>
                  <a:pt x="6885014" y="1889543"/>
                </a:cubicBezTo>
                <a:cubicBezTo>
                  <a:pt x="6812815" y="1897649"/>
                  <a:pt x="6740230" y="1901735"/>
                  <a:pt x="6667840" y="1907831"/>
                </a:cubicBezTo>
                <a:cubicBezTo>
                  <a:pt x="6601480" y="1901735"/>
                  <a:pt x="6535301" y="1886004"/>
                  <a:pt x="6468761" y="1889543"/>
                </a:cubicBezTo>
                <a:cubicBezTo>
                  <a:pt x="6419085" y="1892185"/>
                  <a:pt x="6372403" y="1914605"/>
                  <a:pt x="6323978" y="1926119"/>
                </a:cubicBezTo>
                <a:cubicBezTo>
                  <a:pt x="6269839" y="1938992"/>
                  <a:pt x="6215054" y="1949064"/>
                  <a:pt x="6161096" y="1962695"/>
                </a:cubicBezTo>
                <a:cubicBezTo>
                  <a:pt x="6118490" y="1973459"/>
                  <a:pt x="6078125" y="1994996"/>
                  <a:pt x="6034411" y="1999271"/>
                </a:cubicBezTo>
                <a:cubicBezTo>
                  <a:pt x="5890175" y="2013376"/>
                  <a:pt x="5744843" y="2011463"/>
                  <a:pt x="5600059" y="2017559"/>
                </a:cubicBezTo>
                <a:cubicBezTo>
                  <a:pt x="5557831" y="1980983"/>
                  <a:pt x="5526963" y="1922873"/>
                  <a:pt x="5473373" y="1907831"/>
                </a:cubicBezTo>
                <a:cubicBezTo>
                  <a:pt x="5409172" y="1889810"/>
                  <a:pt x="5340929" y="1926119"/>
                  <a:pt x="5274296" y="1926119"/>
                </a:cubicBezTo>
                <a:cubicBezTo>
                  <a:pt x="5231639" y="1926119"/>
                  <a:pt x="5189839" y="1913927"/>
                  <a:pt x="5147610" y="1907831"/>
                </a:cubicBezTo>
                <a:lnTo>
                  <a:pt x="4876140" y="1962695"/>
                </a:lnTo>
                <a:cubicBezTo>
                  <a:pt x="4851801" y="1967873"/>
                  <a:pt x="4828621" y="1980983"/>
                  <a:pt x="4803749" y="1980983"/>
                </a:cubicBezTo>
                <a:cubicBezTo>
                  <a:pt x="4784672" y="1980983"/>
                  <a:pt x="4768466" y="1964296"/>
                  <a:pt x="4749455" y="1962695"/>
                </a:cubicBezTo>
                <a:cubicBezTo>
                  <a:pt x="4623064" y="1952052"/>
                  <a:pt x="4496083" y="1950503"/>
                  <a:pt x="4369397" y="1944407"/>
                </a:cubicBezTo>
                <a:cubicBezTo>
                  <a:pt x="4351299" y="1938311"/>
                  <a:pt x="4334180" y="1926119"/>
                  <a:pt x="4315103" y="1926119"/>
                </a:cubicBezTo>
                <a:cubicBezTo>
                  <a:pt x="4224413" y="1926119"/>
                  <a:pt x="4133215" y="1930114"/>
                  <a:pt x="4043634" y="1944407"/>
                </a:cubicBezTo>
                <a:cubicBezTo>
                  <a:pt x="4016985" y="1948659"/>
                  <a:pt x="3994545" y="1967246"/>
                  <a:pt x="3971242" y="1980983"/>
                </a:cubicBezTo>
                <a:cubicBezTo>
                  <a:pt x="3922082" y="2009960"/>
                  <a:pt x="3878769" y="2049769"/>
                  <a:pt x="3826458" y="2072423"/>
                </a:cubicBezTo>
                <a:cubicBezTo>
                  <a:pt x="3792730" y="2087030"/>
                  <a:pt x="3754415" y="2087354"/>
                  <a:pt x="3717870" y="2090711"/>
                </a:cubicBezTo>
                <a:cubicBezTo>
                  <a:pt x="3621557" y="2099559"/>
                  <a:pt x="3524825" y="2102903"/>
                  <a:pt x="3428302" y="2108999"/>
                </a:cubicBezTo>
                <a:cubicBezTo>
                  <a:pt x="3421879" y="2102508"/>
                  <a:pt x="3341551" y="2014164"/>
                  <a:pt x="3319715" y="2017559"/>
                </a:cubicBezTo>
                <a:cubicBezTo>
                  <a:pt x="3255497" y="2027542"/>
                  <a:pt x="3203484" y="2085259"/>
                  <a:pt x="3138735" y="2090711"/>
                </a:cubicBezTo>
                <a:cubicBezTo>
                  <a:pt x="2824621" y="2117162"/>
                  <a:pt x="2993641" y="2099894"/>
                  <a:pt x="2631992" y="2145575"/>
                </a:cubicBezTo>
                <a:cubicBezTo>
                  <a:pt x="2271928" y="2072806"/>
                  <a:pt x="2603644" y="2178955"/>
                  <a:pt x="2342424" y="1980983"/>
                </a:cubicBezTo>
                <a:cubicBezTo>
                  <a:pt x="2311901" y="1957850"/>
                  <a:pt x="2269767" y="1957374"/>
                  <a:pt x="2233836" y="1944407"/>
                </a:cubicBezTo>
                <a:cubicBezTo>
                  <a:pt x="2185296" y="1926889"/>
                  <a:pt x="2136056" y="1910917"/>
                  <a:pt x="2089053" y="1889543"/>
                </a:cubicBezTo>
                <a:cubicBezTo>
                  <a:pt x="2015245" y="1855981"/>
                  <a:pt x="1942419" y="1819912"/>
                  <a:pt x="1871877" y="1779815"/>
                </a:cubicBezTo>
                <a:cubicBezTo>
                  <a:pt x="1845587" y="1764872"/>
                  <a:pt x="1826464" y="1738582"/>
                  <a:pt x="1799485" y="1724951"/>
                </a:cubicBezTo>
                <a:cubicBezTo>
                  <a:pt x="1765359" y="1707709"/>
                  <a:pt x="1727093" y="1700567"/>
                  <a:pt x="1690897" y="1688375"/>
                </a:cubicBezTo>
                <a:cubicBezTo>
                  <a:pt x="1650287" y="1700100"/>
                  <a:pt x="1547766" y="1715632"/>
                  <a:pt x="1509918" y="1761527"/>
                </a:cubicBezTo>
                <a:cubicBezTo>
                  <a:pt x="1492646" y="1782470"/>
                  <a:pt x="1491279" y="1813980"/>
                  <a:pt x="1473722" y="1834679"/>
                </a:cubicBezTo>
                <a:cubicBezTo>
                  <a:pt x="1441547" y="1872610"/>
                  <a:pt x="1330916" y="1931549"/>
                  <a:pt x="1292742" y="1944407"/>
                </a:cubicBezTo>
                <a:cubicBezTo>
                  <a:pt x="1257929" y="1956133"/>
                  <a:pt x="1220527" y="1957794"/>
                  <a:pt x="1184154" y="1962695"/>
                </a:cubicBezTo>
                <a:cubicBezTo>
                  <a:pt x="1025798" y="1984031"/>
                  <a:pt x="938309" y="1986971"/>
                  <a:pt x="767901" y="1999271"/>
                </a:cubicBezTo>
                <a:cubicBezTo>
                  <a:pt x="695509" y="2017559"/>
                  <a:pt x="624888" y="2045808"/>
                  <a:pt x="550725" y="2054135"/>
                </a:cubicBezTo>
                <a:cubicBezTo>
                  <a:pt x="514254" y="2058230"/>
                  <a:pt x="478464" y="2041091"/>
                  <a:pt x="442137" y="2035847"/>
                </a:cubicBezTo>
                <a:lnTo>
                  <a:pt x="170668" y="1999271"/>
                </a:lnTo>
                <a:cubicBezTo>
                  <a:pt x="134472" y="1987079"/>
                  <a:pt x="98040" y="1975560"/>
                  <a:pt x="61726" y="1963704"/>
                </a:cubicBezTo>
                <a:lnTo>
                  <a:pt x="0" y="1942269"/>
                </a:lnTo>
                <a:lnTo>
                  <a:pt x="0" y="0"/>
                </a:lnTo>
                <a:close/>
              </a:path>
            </a:pathLst>
          </a:custGeom>
        </p:spPr>
      </p:pic>
      <p:pic>
        <p:nvPicPr>
          <p:cNvPr id="24" name="图片 42"/>
          <p:cNvPicPr>
            <a:picLocks noChangeAspect="1"/>
          </p:cNvPicPr>
          <p:nvPr/>
        </p:nvPicPr>
        <p:blipFill rotWithShape="1">
          <a:blip r:embed="rId4"/>
          <a:srcRect t="6195"/>
          <a:stretch/>
        </p:blipFill>
        <p:spPr>
          <a:xfrm>
            <a:off x="1495032" y="3985734"/>
            <a:ext cx="4014716" cy="2286375"/>
          </a:xfrm>
          <a:prstGeom prst="rect">
            <a:avLst/>
          </a:prstGeom>
        </p:spPr>
      </p:pic>
      <p:pic>
        <p:nvPicPr>
          <p:cNvPr id="15" name="图片 14">
            <a:extLst>
              <a:ext uri="{FF2B5EF4-FFF2-40B4-BE49-F238E27FC236}">
                <a16:creationId xmlns:a16="http://schemas.microsoft.com/office/drawing/2014/main" id="{A8F3CFF9-BB50-4CEC-B287-D22DD6D9B4E9}"/>
              </a:ext>
            </a:extLst>
          </p:cNvPr>
          <p:cNvPicPr>
            <a:picLocks noChangeAspect="1"/>
          </p:cNvPicPr>
          <p:nvPr/>
        </p:nvPicPr>
        <p:blipFill rotWithShape="1">
          <a:blip r:embed="rId3">
            <a:extLst>
              <a:ext uri="{28A0092B-C50C-407E-A947-70E740481C1C}">
                <a14:useLocalDpi xmlns:a14="http://schemas.microsoft.com/office/drawing/2010/main" val="0"/>
              </a:ext>
            </a:extLst>
          </a:blip>
          <a:srcRect l="100000" t="22018" r="-2288" b="4047"/>
          <a:stretch/>
        </p:blipFill>
        <p:spPr>
          <a:xfrm>
            <a:off x="11925300" y="1787566"/>
            <a:ext cx="266700" cy="5070434"/>
          </a:xfrm>
          <a:custGeom>
            <a:avLst/>
            <a:gdLst>
              <a:gd name="connsiteX0" fmla="*/ 266700 w 266700"/>
              <a:gd name="connsiteY0" fmla="*/ 0 h 5070434"/>
              <a:gd name="connsiteX1" fmla="*/ 266700 w 266700"/>
              <a:gd name="connsiteY1" fmla="*/ 5070434 h 5070434"/>
              <a:gd name="connsiteX2" fmla="*/ 0 w 266700"/>
              <a:gd name="connsiteY2" fmla="*/ 5070434 h 5070434"/>
              <a:gd name="connsiteX3" fmla="*/ 0 w 266700"/>
              <a:gd name="connsiteY3" fmla="*/ 59153 h 5070434"/>
              <a:gd name="connsiteX4" fmla="*/ 43895 w 266700"/>
              <a:gd name="connsiteY4" fmla="*/ 62615 h 5070434"/>
              <a:gd name="connsiteX5" fmla="*/ 130965 w 266700"/>
              <a:gd name="connsiteY5" fmla="*/ 68666 h 5070434"/>
              <a:gd name="connsiteX6" fmla="*/ 223940 w 266700"/>
              <a:gd name="connsiteY6" fmla="*/ 20881 h 5070434"/>
              <a:gd name="connsiteX7" fmla="*/ 266700 w 266700"/>
              <a:gd name="connsiteY7" fmla="*/ 0 h 50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5070434">
                <a:moveTo>
                  <a:pt x="266700" y="0"/>
                </a:moveTo>
                <a:lnTo>
                  <a:pt x="266700" y="5070434"/>
                </a:lnTo>
                <a:lnTo>
                  <a:pt x="0" y="5070434"/>
                </a:lnTo>
                <a:lnTo>
                  <a:pt x="0" y="59153"/>
                </a:lnTo>
                <a:lnTo>
                  <a:pt x="43895" y="62615"/>
                </a:lnTo>
                <a:cubicBezTo>
                  <a:pt x="69372" y="64543"/>
                  <a:pt x="98066" y="66588"/>
                  <a:pt x="130965" y="68666"/>
                </a:cubicBezTo>
                <a:cubicBezTo>
                  <a:pt x="170664" y="48607"/>
                  <a:pt x="200651" y="32911"/>
                  <a:pt x="223940" y="20881"/>
                </a:cubicBezTo>
                <a:lnTo>
                  <a:pt x="266700" y="0"/>
                </a:lnTo>
                <a:close/>
              </a:path>
            </a:pathLst>
          </a:custGeom>
        </p:spPr>
      </p:pic>
      <p:pic>
        <p:nvPicPr>
          <p:cNvPr id="14" name="图片 13">
            <a:extLst>
              <a:ext uri="{FF2B5EF4-FFF2-40B4-BE49-F238E27FC236}">
                <a16:creationId xmlns:a16="http://schemas.microsoft.com/office/drawing/2014/main" id="{DD22757E-A6D7-4435-BB66-BF1C549ECED0}"/>
              </a:ext>
            </a:extLst>
          </p:cNvPr>
          <p:cNvPicPr>
            <a:picLocks noChangeAspect="1"/>
          </p:cNvPicPr>
          <p:nvPr/>
        </p:nvPicPr>
        <p:blipFill rotWithShape="1">
          <a:blip r:embed="rId3">
            <a:extLst>
              <a:ext uri="{28A0092B-C50C-407E-A947-70E740481C1C}">
                <a14:useLocalDpi xmlns:a14="http://schemas.microsoft.com/office/drawing/2010/main" val="0"/>
              </a:ext>
            </a:extLst>
          </a:blip>
          <a:srcRect l="-2288" t="27135" r="100000" b="4047"/>
          <a:stretch/>
        </p:blipFill>
        <p:spPr>
          <a:xfrm>
            <a:off x="0" y="2138471"/>
            <a:ext cx="266700" cy="4719529"/>
          </a:xfrm>
          <a:custGeom>
            <a:avLst/>
            <a:gdLst>
              <a:gd name="connsiteX0" fmla="*/ 0 w 266700"/>
              <a:gd name="connsiteY0" fmla="*/ 0 h 4719529"/>
              <a:gd name="connsiteX1" fmla="*/ 36500 w 266700"/>
              <a:gd name="connsiteY1" fmla="*/ 4362 h 4719529"/>
              <a:gd name="connsiteX2" fmla="*/ 147800 w 266700"/>
              <a:gd name="connsiteY2" fmla="*/ 28657 h 4719529"/>
              <a:gd name="connsiteX3" fmla="*/ 220192 w 266700"/>
              <a:gd name="connsiteY3" fmla="*/ 65233 h 4719529"/>
              <a:gd name="connsiteX4" fmla="*/ 266700 w 266700"/>
              <a:gd name="connsiteY4" fmla="*/ 81383 h 4719529"/>
              <a:gd name="connsiteX5" fmla="*/ 266700 w 266700"/>
              <a:gd name="connsiteY5" fmla="*/ 4719529 h 4719529"/>
              <a:gd name="connsiteX6" fmla="*/ 0 w 266700"/>
              <a:gd name="connsiteY6" fmla="*/ 4719529 h 4719529"/>
              <a:gd name="connsiteX7" fmla="*/ 0 w 266700"/>
              <a:gd name="connsiteY7" fmla="*/ 0 h 47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4719529">
                <a:moveTo>
                  <a:pt x="0" y="0"/>
                </a:moveTo>
                <a:lnTo>
                  <a:pt x="36500" y="4362"/>
                </a:lnTo>
                <a:cubicBezTo>
                  <a:pt x="76751" y="9844"/>
                  <a:pt x="117906" y="17329"/>
                  <a:pt x="147800" y="28657"/>
                </a:cubicBezTo>
                <a:cubicBezTo>
                  <a:pt x="173061" y="38229"/>
                  <a:pt x="194931" y="55661"/>
                  <a:pt x="220192" y="65233"/>
                </a:cubicBezTo>
                <a:lnTo>
                  <a:pt x="266700" y="81383"/>
                </a:lnTo>
                <a:lnTo>
                  <a:pt x="266700" y="4719529"/>
                </a:lnTo>
                <a:lnTo>
                  <a:pt x="0" y="4719529"/>
                </a:lnTo>
                <a:lnTo>
                  <a:pt x="0" y="0"/>
                </a:lnTo>
                <a:close/>
              </a:path>
            </a:pathLst>
          </a:custGeom>
        </p:spPr>
      </p:pic>
      <p:pic>
        <p:nvPicPr>
          <p:cNvPr id="42" name="图片 41">
            <a:extLst>
              <a:ext uri="{FF2B5EF4-FFF2-40B4-BE49-F238E27FC236}">
                <a16:creationId xmlns:a16="http://schemas.microsoft.com/office/drawing/2014/main" id="{99232056-4D13-4002-A19C-80C1632DD71A}"/>
              </a:ext>
            </a:extLst>
          </p:cNvPr>
          <p:cNvPicPr>
            <a:picLocks noChangeAspect="1"/>
          </p:cNvPicPr>
          <p:nvPr/>
        </p:nvPicPr>
        <p:blipFill rotWithShape="1">
          <a:blip r:embed="rId5"/>
          <a:srcRect t="27910" r="39403"/>
          <a:stretch/>
        </p:blipFill>
        <p:spPr>
          <a:xfrm>
            <a:off x="8971604" y="13469"/>
            <a:ext cx="3220396" cy="2182943"/>
          </a:xfrm>
          <a:prstGeom prst="rect">
            <a:avLst/>
          </a:prstGeom>
        </p:spPr>
      </p:pic>
      <p:pic>
        <p:nvPicPr>
          <p:cNvPr id="43" name="图片 42">
            <a:extLst>
              <a:ext uri="{FF2B5EF4-FFF2-40B4-BE49-F238E27FC236}">
                <a16:creationId xmlns:a16="http://schemas.microsoft.com/office/drawing/2014/main" id="{E32091FC-E844-42D1-89E6-02D1BFE230C7}"/>
              </a:ext>
            </a:extLst>
          </p:cNvPr>
          <p:cNvPicPr>
            <a:picLocks noChangeAspect="1"/>
          </p:cNvPicPr>
          <p:nvPr/>
        </p:nvPicPr>
        <p:blipFill rotWithShape="1">
          <a:blip r:embed="rId4"/>
          <a:srcRect t="6195"/>
          <a:stretch/>
        </p:blipFill>
        <p:spPr>
          <a:xfrm>
            <a:off x="-2655010" y="-699136"/>
            <a:ext cx="7016698" cy="3995999"/>
          </a:xfrm>
          <a:prstGeom prst="rect">
            <a:avLst/>
          </a:prstGeom>
        </p:spPr>
      </p:pic>
      <p:sp>
        <p:nvSpPr>
          <p:cNvPr id="2" name="TextBox 1"/>
          <p:cNvSpPr txBox="1"/>
          <p:nvPr/>
        </p:nvSpPr>
        <p:spPr>
          <a:xfrm>
            <a:off x="4786692" y="1427957"/>
            <a:ext cx="4206240" cy="584775"/>
          </a:xfrm>
          <a:prstGeom prst="rect">
            <a:avLst/>
          </a:prstGeom>
          <a:noFill/>
        </p:spPr>
        <p:txBody>
          <a:bodyPr wrap="square" rtlCol="0">
            <a:spAutoFit/>
          </a:bodyPr>
          <a:lstStyle/>
          <a:p>
            <a:r>
              <a:rPr lang="en-US" sz="3200" dirty="0">
                <a:solidFill>
                  <a:srgbClr val="852DE1"/>
                </a:solidFill>
                <a:latin typeface="UTM Thanh Nhac TL" panose="02040603050506020204" pitchFamily="18" charset="0"/>
              </a:rPr>
              <a:t>KHOA HỌC</a:t>
            </a:r>
          </a:p>
        </p:txBody>
      </p:sp>
      <p:pic>
        <p:nvPicPr>
          <p:cNvPr id="22" name="图片 42"/>
          <p:cNvPicPr>
            <a:picLocks noChangeAspect="1"/>
          </p:cNvPicPr>
          <p:nvPr/>
        </p:nvPicPr>
        <p:blipFill rotWithShape="1">
          <a:blip r:embed="rId4"/>
          <a:srcRect t="6195"/>
          <a:stretch/>
        </p:blipFill>
        <p:spPr>
          <a:xfrm>
            <a:off x="6373969" y="492193"/>
            <a:ext cx="2540261" cy="1446675"/>
          </a:xfrm>
          <a:prstGeom prst="rect">
            <a:avLst/>
          </a:prstGeom>
        </p:spPr>
      </p:pic>
      <p:grpSp>
        <p:nvGrpSpPr>
          <p:cNvPr id="6" name="Group 5"/>
          <p:cNvGrpSpPr/>
          <p:nvPr/>
        </p:nvGrpSpPr>
        <p:grpSpPr>
          <a:xfrm>
            <a:off x="-177800" y="2305020"/>
            <a:ext cx="12486488" cy="2560959"/>
            <a:chOff x="0" y="2328036"/>
            <a:chExt cx="12486488" cy="2560959"/>
          </a:xfrm>
        </p:grpSpPr>
        <p:sp>
          <p:nvSpPr>
            <p:cNvPr id="20" name="TextBox 19"/>
            <p:cNvSpPr txBox="1"/>
            <p:nvPr/>
          </p:nvSpPr>
          <p:spPr>
            <a:xfrm>
              <a:off x="0" y="2334450"/>
              <a:ext cx="12486488" cy="2554545"/>
            </a:xfrm>
            <a:prstGeom prst="rect">
              <a:avLst/>
            </a:prstGeom>
            <a:noFill/>
          </p:spPr>
          <p:txBody>
            <a:bodyPr wrap="square" rtlCol="0">
              <a:spAutoFit/>
            </a:bodyPr>
            <a:lstStyle/>
            <a:p>
              <a:pPr algn="ctr"/>
              <a:r>
                <a:rPr lang="en-US" sz="8000" dirty="0">
                  <a:ln w="76200">
                    <a:noFill/>
                  </a:ln>
                  <a:solidFill>
                    <a:srgbClr val="25007F"/>
                  </a:solidFill>
                  <a:latin typeface="UTM Showcard" panose="02040603050506020204" pitchFamily="18" charset="0"/>
                </a:rPr>
                <a:t>KHÔNG KHÍ CÓ </a:t>
              </a:r>
            </a:p>
            <a:p>
              <a:pPr algn="ctr"/>
              <a:r>
                <a:rPr lang="en-US" sz="8000" dirty="0">
                  <a:ln w="76200">
                    <a:noFill/>
                  </a:ln>
                  <a:solidFill>
                    <a:srgbClr val="25007F"/>
                  </a:solidFill>
                  <a:latin typeface="UTM Showcard" panose="02040603050506020204" pitchFamily="18" charset="0"/>
                </a:rPr>
                <a:t>NHỮNG TÍNH CHẤT GÌ?</a:t>
              </a:r>
            </a:p>
          </p:txBody>
        </p:sp>
        <p:sp>
          <p:nvSpPr>
            <p:cNvPr id="25" name="TextBox 24"/>
            <p:cNvSpPr txBox="1"/>
            <p:nvPr/>
          </p:nvSpPr>
          <p:spPr>
            <a:xfrm>
              <a:off x="610980" y="2328036"/>
              <a:ext cx="11452098" cy="2554545"/>
            </a:xfrm>
            <a:prstGeom prst="rect">
              <a:avLst/>
            </a:prstGeom>
            <a:noFill/>
          </p:spPr>
          <p:txBody>
            <a:bodyPr wrap="square" rtlCol="0">
              <a:spAutoFit/>
            </a:bodyPr>
            <a:lstStyle/>
            <a:p>
              <a:pPr algn="ctr"/>
              <a:r>
                <a:rPr lang="en-US" sz="8000" dirty="0">
                  <a:ln w="76200">
                    <a:noFill/>
                  </a:ln>
                  <a:solidFill>
                    <a:srgbClr val="F95C92"/>
                  </a:solidFill>
                  <a:latin typeface="UTM Showcard" panose="02040603050506020204" pitchFamily="18" charset="0"/>
                </a:rPr>
                <a:t>KHÔNG KHÍ CÓ </a:t>
              </a:r>
            </a:p>
            <a:p>
              <a:pPr algn="ctr"/>
              <a:r>
                <a:rPr lang="en-US" sz="8000" dirty="0">
                  <a:ln w="76200">
                    <a:noFill/>
                  </a:ln>
                  <a:solidFill>
                    <a:srgbClr val="F95C92"/>
                  </a:solidFill>
                  <a:latin typeface="UTM Showcard" panose="02040603050506020204" pitchFamily="18" charset="0"/>
                </a:rPr>
                <a:t>NHỮNG TÍNH CHẤT GÌ?</a:t>
              </a:r>
            </a:p>
          </p:txBody>
        </p:sp>
      </p:grpSp>
      <p:pic>
        <p:nvPicPr>
          <p:cNvPr id="44" name="图片 43">
            <a:extLst>
              <a:ext uri="{FF2B5EF4-FFF2-40B4-BE49-F238E27FC236}">
                <a16:creationId xmlns:a16="http://schemas.microsoft.com/office/drawing/2014/main" id="{5FBAE2AB-D611-44A4-880E-F1274E5F5847}"/>
              </a:ext>
            </a:extLst>
          </p:cNvPr>
          <p:cNvPicPr>
            <a:picLocks noChangeAspect="1"/>
          </p:cNvPicPr>
          <p:nvPr/>
        </p:nvPicPr>
        <p:blipFill rotWithShape="1">
          <a:blip r:embed="rId4"/>
          <a:srcRect l="9537" t="7043" r="35112" b="18399"/>
          <a:stretch/>
        </p:blipFill>
        <p:spPr>
          <a:xfrm>
            <a:off x="7351777" y="2899781"/>
            <a:ext cx="4840224" cy="3958219"/>
          </a:xfrm>
          <a:prstGeom prst="rect">
            <a:avLst/>
          </a:prstGeom>
        </p:spPr>
      </p:pic>
    </p:spTree>
    <p:extLst>
      <p:ext uri="{BB962C8B-B14F-4D97-AF65-F5344CB8AC3E}">
        <p14:creationId xmlns:p14="http://schemas.microsoft.com/office/powerpoint/2010/main" val="1987834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11900" y="878677"/>
            <a:ext cx="5168900" cy="5016758"/>
          </a:xfrm>
          <a:prstGeom prst="rect">
            <a:avLst/>
          </a:prstGeom>
        </p:spPr>
        <p:txBody>
          <a:bodyPr wrap="square">
            <a:spAutoFit/>
          </a:bodyPr>
          <a:lstStyle/>
          <a:p>
            <a:pPr algn="just"/>
            <a:r>
              <a:rPr lang="en-US" sz="3200" dirty="0">
                <a:solidFill>
                  <a:srgbClr val="002060"/>
                </a:solidFill>
                <a:latin typeface="UTM Avo" panose="02040603050506020204" pitchFamily="18" charset="0"/>
              </a:rPr>
              <a:t>	</a:t>
            </a:r>
            <a:r>
              <a:rPr lang="vi-VN" sz="3200" dirty="0">
                <a:solidFill>
                  <a:srgbClr val="002060"/>
                </a:solidFill>
                <a:latin typeface="UTM Avo" panose="02040603050506020204" pitchFamily="18" charset="0"/>
              </a:rPr>
              <a:t>Hình 2a vẽ sơ đồ của một chiếc bơm tiêm đã được bịt kín ở</a:t>
            </a:r>
            <a:r>
              <a:rPr lang="en-US" sz="3200" dirty="0">
                <a:solidFill>
                  <a:srgbClr val="002060"/>
                </a:solidFill>
                <a:latin typeface="UTM Avo" panose="02040603050506020204" pitchFamily="18" charset="0"/>
              </a:rPr>
              <a:t> </a:t>
            </a:r>
            <a:r>
              <a:rPr lang="vi-VN" sz="3200" dirty="0">
                <a:solidFill>
                  <a:srgbClr val="002060"/>
                </a:solidFill>
                <a:latin typeface="UTM Avo" panose="02040603050506020204" pitchFamily="18" charset="0"/>
              </a:rPr>
              <a:t>đầu dưới. </a:t>
            </a:r>
            <a:endParaRPr lang="en-US" sz="3200" dirty="0">
              <a:solidFill>
                <a:srgbClr val="002060"/>
              </a:solidFill>
              <a:latin typeface="UTM Avo" panose="02040603050506020204" pitchFamily="18" charset="0"/>
            </a:endParaRPr>
          </a:p>
          <a:p>
            <a:pPr algn="just"/>
            <a:r>
              <a:rPr lang="en-US" sz="3200" dirty="0">
                <a:solidFill>
                  <a:srgbClr val="002060"/>
                </a:solidFill>
                <a:latin typeface="UTM Avo" panose="02040603050506020204" pitchFamily="18" charset="0"/>
              </a:rPr>
              <a:t>+ </a:t>
            </a:r>
            <a:r>
              <a:rPr lang="vi-VN" sz="3200" b="1" dirty="0">
                <a:solidFill>
                  <a:srgbClr val="002060"/>
                </a:solidFill>
                <a:latin typeface="UTM Avo" panose="02040603050506020204" pitchFamily="18" charset="0"/>
              </a:rPr>
              <a:t>Hãy mô tả </a:t>
            </a:r>
            <a:r>
              <a:rPr lang="vi-VN" sz="3200" dirty="0">
                <a:solidFill>
                  <a:srgbClr val="002060"/>
                </a:solidFill>
                <a:latin typeface="UTM Avo" panose="02040603050506020204" pitchFamily="18" charset="0"/>
              </a:rPr>
              <a:t>hiện tượng xảy ra ở hình 2b, 2c.</a:t>
            </a:r>
            <a:r>
              <a:rPr lang="vi-VN" sz="3200" b="1" dirty="0">
                <a:solidFill>
                  <a:srgbClr val="002060"/>
                </a:solidFill>
                <a:latin typeface="UTM Avo" panose="02040603050506020204" pitchFamily="18" charset="0"/>
              </a:rPr>
              <a:t> </a:t>
            </a:r>
            <a:endParaRPr lang="en-US" sz="3200" b="1" dirty="0">
              <a:solidFill>
                <a:srgbClr val="002060"/>
              </a:solidFill>
              <a:latin typeface="UTM Avo" panose="02040603050506020204" pitchFamily="18" charset="0"/>
            </a:endParaRPr>
          </a:p>
          <a:p>
            <a:pPr algn="just"/>
            <a:r>
              <a:rPr lang="en-US" sz="3200" dirty="0">
                <a:solidFill>
                  <a:srgbClr val="002060"/>
                </a:solidFill>
                <a:latin typeface="UTM Avo" panose="02040603050506020204" pitchFamily="18" charset="0"/>
              </a:rPr>
              <a:t>+ </a:t>
            </a:r>
            <a:r>
              <a:rPr lang="vi-VN" sz="3200" b="1" dirty="0">
                <a:solidFill>
                  <a:srgbClr val="002060"/>
                </a:solidFill>
                <a:latin typeface="UTM Avo" panose="02040603050506020204" pitchFamily="18" charset="0"/>
              </a:rPr>
              <a:t>Sử dụng các từ: </a:t>
            </a:r>
            <a:r>
              <a:rPr lang="vi-VN" sz="3200" dirty="0">
                <a:solidFill>
                  <a:srgbClr val="002060"/>
                </a:solidFill>
                <a:latin typeface="UTM Avo" panose="02040603050506020204" pitchFamily="18" charset="0"/>
              </a:rPr>
              <a:t>“nén lại” và “giãn ra” để nói về tính chất của không khí qua thí nghiệm này.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37" y="1402681"/>
            <a:ext cx="5423081" cy="427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440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37" y="1402681"/>
            <a:ext cx="5423081" cy="427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6464300" y="832535"/>
            <a:ext cx="4953000" cy="1754326"/>
          </a:xfrm>
          <a:prstGeom prst="rect">
            <a:avLst/>
          </a:prstGeom>
        </p:spPr>
        <p:txBody>
          <a:bodyPr wrap="square">
            <a:spAutoFit/>
          </a:bodyPr>
          <a:lstStyle/>
          <a:p>
            <a:pPr algn="just"/>
            <a:r>
              <a:rPr lang="vi-VN" sz="3600" dirty="0">
                <a:solidFill>
                  <a:srgbClr val="002060"/>
                </a:solidFill>
                <a:latin typeface="Times New Roman" panose="02020603050405020304" pitchFamily="18" charset="0"/>
              </a:rPr>
              <a:t>- </a:t>
            </a:r>
            <a:r>
              <a:rPr lang="vi-VN" sz="3600" b="1" dirty="0">
                <a:solidFill>
                  <a:srgbClr val="002060"/>
                </a:solidFill>
              </a:rPr>
              <a:t>Hình 2b: Dùng tay ấn thân bơm vào sâu trong vỏ bơm tiêm.</a:t>
            </a:r>
          </a:p>
        </p:txBody>
      </p:sp>
      <p:sp>
        <p:nvSpPr>
          <p:cNvPr id="4" name="Rectangle 3"/>
          <p:cNvSpPr/>
          <p:nvPr/>
        </p:nvSpPr>
        <p:spPr>
          <a:xfrm>
            <a:off x="6464300" y="2685534"/>
            <a:ext cx="5004507" cy="1754326"/>
          </a:xfrm>
          <a:prstGeom prst="rect">
            <a:avLst/>
          </a:prstGeom>
        </p:spPr>
        <p:txBody>
          <a:bodyPr wrap="square">
            <a:spAutoFit/>
          </a:bodyPr>
          <a:lstStyle/>
          <a:p>
            <a:pPr algn="just"/>
            <a:r>
              <a:rPr lang="vi-VN" sz="3600" dirty="0">
                <a:solidFill>
                  <a:srgbClr val="002060"/>
                </a:solidFill>
              </a:rPr>
              <a:t>- </a:t>
            </a:r>
            <a:r>
              <a:rPr lang="vi-VN" sz="3600" b="1" dirty="0">
                <a:solidFill>
                  <a:srgbClr val="002060"/>
                </a:solidFill>
              </a:rPr>
              <a:t>Hình 2c: Thả tay ra thân bơm về vị trí ban đầu.</a:t>
            </a:r>
          </a:p>
        </p:txBody>
      </p:sp>
      <p:sp>
        <p:nvSpPr>
          <p:cNvPr id="5" name="Rectangle 4"/>
          <p:cNvSpPr/>
          <p:nvPr/>
        </p:nvSpPr>
        <p:spPr>
          <a:xfrm>
            <a:off x="6439253" y="4447420"/>
            <a:ext cx="5054600" cy="1754326"/>
          </a:xfrm>
          <a:prstGeom prst="rect">
            <a:avLst/>
          </a:prstGeom>
        </p:spPr>
        <p:txBody>
          <a:bodyPr wrap="square">
            <a:spAutoFit/>
          </a:bodyPr>
          <a:lstStyle/>
          <a:p>
            <a:pPr algn="just"/>
            <a:r>
              <a:rPr lang="en-US" sz="3600" dirty="0">
                <a:solidFill>
                  <a:srgbClr val="002060"/>
                </a:solidFill>
                <a:latin typeface="Arial" panose="020B0604020202020204" pitchFamily="34" charset="0"/>
                <a:cs typeface="Arial" panose="020B0604020202020204" pitchFamily="34" charset="0"/>
              </a:rPr>
              <a:t> </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Không</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khí</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có</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thể</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bị</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F95C92"/>
                </a:solidFill>
                <a:latin typeface="Arial" panose="020B0604020202020204" pitchFamily="34" charset="0"/>
                <a:cs typeface="Arial" panose="020B0604020202020204" pitchFamily="34" charset="0"/>
              </a:rPr>
              <a:t>nén</a:t>
            </a:r>
            <a:r>
              <a:rPr lang="en-US" sz="3600" b="1" dirty="0">
                <a:solidFill>
                  <a:srgbClr val="F95C92"/>
                </a:solidFill>
                <a:latin typeface="Arial" panose="020B0604020202020204" pitchFamily="34" charset="0"/>
                <a:cs typeface="Arial" panose="020B0604020202020204" pitchFamily="34" charset="0"/>
              </a:rPr>
              <a:t> </a:t>
            </a:r>
            <a:r>
              <a:rPr lang="en-US" sz="3600" b="1" dirty="0" err="1">
                <a:solidFill>
                  <a:srgbClr val="F95C92"/>
                </a:solidFill>
                <a:latin typeface="Arial" panose="020B0604020202020204" pitchFamily="34" charset="0"/>
                <a:cs typeface="Arial" panose="020B0604020202020204" pitchFamily="34" charset="0"/>
              </a:rPr>
              <a:t>lại</a:t>
            </a:r>
            <a:r>
              <a:rPr lang="en-US" sz="3600" b="1" dirty="0">
                <a:solidFill>
                  <a:srgbClr val="F95C92"/>
                </a:solidFill>
                <a:latin typeface="Arial" panose="020B0604020202020204" pitchFamily="34" charset="0"/>
                <a:cs typeface="Arial" panose="020B0604020202020204" pitchFamily="34" charset="0"/>
              </a:rPr>
              <a:t> </a:t>
            </a:r>
            <a:r>
              <a:rPr lang="en-US" sz="3600" b="1" dirty="0">
                <a:solidFill>
                  <a:srgbClr val="002060"/>
                </a:solidFill>
                <a:latin typeface="Arial" panose="020B0604020202020204" pitchFamily="34" charset="0"/>
                <a:cs typeface="Arial" panose="020B0604020202020204" pitchFamily="34" charset="0"/>
              </a:rPr>
              <a:t>(</a:t>
            </a:r>
            <a:r>
              <a:rPr lang="en-US" sz="3600" b="1" dirty="0" err="1">
                <a:solidFill>
                  <a:srgbClr val="002060"/>
                </a:solidFill>
                <a:latin typeface="Arial" panose="020B0604020202020204" pitchFamily="34" charset="0"/>
                <a:cs typeface="Arial" panose="020B0604020202020204" pitchFamily="34" charset="0"/>
              </a:rPr>
              <a:t>Hình</a:t>
            </a:r>
            <a:r>
              <a:rPr lang="en-US" sz="3600" b="1" dirty="0">
                <a:solidFill>
                  <a:srgbClr val="002060"/>
                </a:solidFill>
                <a:latin typeface="Arial" panose="020B0604020202020204" pitchFamily="34" charset="0"/>
                <a:cs typeface="Arial" panose="020B0604020202020204" pitchFamily="34" charset="0"/>
              </a:rPr>
              <a:t> 2b) </a:t>
            </a:r>
            <a:r>
              <a:rPr lang="en-US" sz="3600" b="1" dirty="0" err="1">
                <a:solidFill>
                  <a:srgbClr val="002060"/>
                </a:solidFill>
                <a:latin typeface="Arial" panose="020B0604020202020204" pitchFamily="34" charset="0"/>
                <a:cs typeface="Arial" panose="020B0604020202020204" pitchFamily="34" charset="0"/>
              </a:rPr>
              <a:t>hoặc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F95C92"/>
                </a:solidFill>
                <a:latin typeface="Arial" panose="020B0604020202020204" pitchFamily="34" charset="0"/>
                <a:cs typeface="Arial" panose="020B0604020202020204" pitchFamily="34" charset="0"/>
              </a:rPr>
              <a:t>giãn</a:t>
            </a:r>
            <a:r>
              <a:rPr lang="en-US" sz="3600" b="1" dirty="0">
                <a:solidFill>
                  <a:srgbClr val="F95C92"/>
                </a:solidFill>
                <a:latin typeface="Arial" panose="020B0604020202020204" pitchFamily="34" charset="0"/>
                <a:cs typeface="Arial" panose="020B0604020202020204" pitchFamily="34" charset="0"/>
              </a:rPr>
              <a:t> </a:t>
            </a:r>
            <a:r>
              <a:rPr lang="en-US" sz="3600" b="1" dirty="0" err="1">
                <a:solidFill>
                  <a:srgbClr val="F95C92"/>
                </a:solidFill>
                <a:latin typeface="Arial" panose="020B0604020202020204" pitchFamily="34" charset="0"/>
                <a:cs typeface="Arial" panose="020B0604020202020204" pitchFamily="34" charset="0"/>
              </a:rPr>
              <a:t>ra</a:t>
            </a:r>
            <a:r>
              <a:rPr lang="en-US" sz="3600" b="1" dirty="0">
                <a:solidFill>
                  <a:srgbClr val="F95C92"/>
                </a:solidFill>
                <a:latin typeface="Arial" panose="020B0604020202020204" pitchFamily="34" charset="0"/>
                <a:cs typeface="Arial" panose="020B0604020202020204" pitchFamily="34" charset="0"/>
              </a:rPr>
              <a:t> </a:t>
            </a:r>
            <a:r>
              <a:rPr lang="en-US" sz="3600" b="1" dirty="0">
                <a:solidFill>
                  <a:srgbClr val="002060"/>
                </a:solidFill>
                <a:latin typeface="Arial" panose="020B0604020202020204" pitchFamily="34" charset="0"/>
                <a:cs typeface="Arial" panose="020B0604020202020204" pitchFamily="34" charset="0"/>
              </a:rPr>
              <a:t>(</a:t>
            </a:r>
            <a:r>
              <a:rPr lang="en-US" sz="3600" b="1" dirty="0" err="1">
                <a:solidFill>
                  <a:srgbClr val="002060"/>
                </a:solidFill>
                <a:latin typeface="Arial" panose="020B0604020202020204" pitchFamily="34" charset="0"/>
                <a:cs typeface="Arial" panose="020B0604020202020204" pitchFamily="34" charset="0"/>
              </a:rPr>
              <a:t>Hình</a:t>
            </a:r>
            <a:r>
              <a:rPr lang="en-US" sz="3600" b="1" dirty="0">
                <a:solidFill>
                  <a:srgbClr val="002060"/>
                </a:solidFill>
                <a:latin typeface="Arial" panose="020B0604020202020204" pitchFamily="34" charset="0"/>
                <a:cs typeface="Arial" panose="020B0604020202020204" pitchFamily="34" charset="0"/>
              </a:rPr>
              <a:t> 2c)</a:t>
            </a:r>
          </a:p>
        </p:txBody>
      </p:sp>
    </p:spTree>
    <p:extLst>
      <p:ext uri="{BB962C8B-B14F-4D97-AF65-F5344CB8AC3E}">
        <p14:creationId xmlns:p14="http://schemas.microsoft.com/office/powerpoint/2010/main" val="2583739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264" y="1063913"/>
            <a:ext cx="9017000" cy="3546687"/>
          </a:xfrm>
          <a:prstGeom prst="rect">
            <a:avLst/>
          </a:prstGeom>
        </p:spPr>
      </p:pic>
      <p:sp>
        <p:nvSpPr>
          <p:cNvPr id="7" name="Rectangle 6"/>
          <p:cNvSpPr/>
          <p:nvPr/>
        </p:nvSpPr>
        <p:spPr>
          <a:xfrm>
            <a:off x="692727" y="4804564"/>
            <a:ext cx="10843492" cy="1200329"/>
          </a:xfrm>
          <a:prstGeom prst="rect">
            <a:avLst/>
          </a:prstGeom>
        </p:spPr>
        <p:txBody>
          <a:bodyPr wrap="square">
            <a:spAutoFit/>
          </a:bodyPr>
          <a:lstStyle/>
          <a:p>
            <a:pPr algn="just"/>
            <a:r>
              <a:rPr lang="vi-VN" sz="3600" b="1" dirty="0">
                <a:solidFill>
                  <a:srgbClr val="002060"/>
                </a:solidFill>
                <a:latin typeface="Times New Roman" panose="02020603050405020304" pitchFamily="18" charset="0"/>
              </a:rPr>
              <a:t>- </a:t>
            </a:r>
            <a:r>
              <a:rPr lang="vi-VN" sz="3600" b="1" dirty="0">
                <a:solidFill>
                  <a:srgbClr val="002060"/>
                </a:solidFill>
              </a:rPr>
              <a:t>Tác động lên chiếc bơm như thế nào để chứng minh không khí có thể bị nén lại hoặc giãn ra?</a:t>
            </a:r>
          </a:p>
        </p:txBody>
      </p:sp>
    </p:spTree>
    <p:extLst>
      <p:ext uri="{BB962C8B-B14F-4D97-AF65-F5344CB8AC3E}">
        <p14:creationId xmlns:p14="http://schemas.microsoft.com/office/powerpoint/2010/main" val="3151099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0CA53B2-351A-4977-A79A-8C0F6D94CFAE}"/>
              </a:ext>
            </a:extLst>
          </p:cNvPr>
          <p:cNvSpPr/>
          <p:nvPr/>
        </p:nvSpPr>
        <p:spPr>
          <a:xfrm>
            <a:off x="1186934" y="1122848"/>
            <a:ext cx="10039866" cy="49858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AD2AA02-8992-4699-8257-1494301E184D}"/>
              </a:ext>
            </a:extLst>
          </p:cNvPr>
          <p:cNvSpPr txBox="1"/>
          <p:nvPr/>
        </p:nvSpPr>
        <p:spPr>
          <a:xfrm>
            <a:off x="3786031" y="1537714"/>
            <a:ext cx="5062113" cy="1107996"/>
          </a:xfrm>
          <a:prstGeom prst="rect">
            <a:avLst/>
          </a:prstGeom>
          <a:noFill/>
        </p:spPr>
        <p:txBody>
          <a:bodyPr wrap="square" rtlCol="0">
            <a:spAutoFit/>
            <a:scene3d>
              <a:camera prst="orthographicFront"/>
              <a:lightRig rig="threePt" dir="t"/>
            </a:scene3d>
            <a:sp3d contourW="12700"/>
          </a:bodyPr>
          <a:lstStyle/>
          <a:p>
            <a:r>
              <a:rPr lang="en-US" altLang="zh-CN" sz="6600" b="1" spc="600" dirty="0">
                <a:solidFill>
                  <a:srgbClr val="25007F"/>
                </a:solidFill>
                <a:latin typeface="UTM Avo" panose="02040603050506020204" pitchFamily="18" charset="0"/>
                <a:ea typeface="字魂176号-创粗圆" panose="00000500000000000000" pitchFamily="2" charset="-122"/>
              </a:rPr>
              <a:t>KẾT LUẬN</a:t>
            </a:r>
          </a:p>
        </p:txBody>
      </p:sp>
      <p:sp>
        <p:nvSpPr>
          <p:cNvPr id="20" name="文本框 19">
            <a:extLst>
              <a:ext uri="{FF2B5EF4-FFF2-40B4-BE49-F238E27FC236}">
                <a16:creationId xmlns:a16="http://schemas.microsoft.com/office/drawing/2014/main" id="{E8DEFBF9-2B87-4EA6-AC97-F4D2CC76052D}"/>
              </a:ext>
            </a:extLst>
          </p:cNvPr>
          <p:cNvSpPr txBox="1"/>
          <p:nvPr/>
        </p:nvSpPr>
        <p:spPr>
          <a:xfrm>
            <a:off x="3411241" y="-2044621"/>
            <a:ext cx="13411" cy="54864"/>
          </a:xfrm>
          <a:custGeom>
            <a:avLst/>
            <a:gdLst/>
            <a:ahLst/>
            <a:cxnLst/>
            <a:rect l="l" t="t" r="r" b="b"/>
            <a:pathLst>
              <a:path w="13411" h="54864">
                <a:moveTo>
                  <a:pt x="12192" y="0"/>
                </a:moveTo>
                <a:lnTo>
                  <a:pt x="13411" y="0"/>
                </a:lnTo>
                <a:lnTo>
                  <a:pt x="13411" y="2439"/>
                </a:lnTo>
                <a:cubicBezTo>
                  <a:pt x="7722" y="37389"/>
                  <a:pt x="3251" y="54864"/>
                  <a:pt x="0" y="54864"/>
                </a:cubicBezTo>
                <a:cubicBezTo>
                  <a:pt x="0" y="52426"/>
                  <a:pt x="2438" y="39828"/>
                  <a:pt x="7315" y="17069"/>
                </a:cubicBezTo>
                <a:cubicBezTo>
                  <a:pt x="6502" y="17069"/>
                  <a:pt x="6096" y="16663"/>
                  <a:pt x="6096" y="15850"/>
                </a:cubicBezTo>
                <a:cubicBezTo>
                  <a:pt x="9347" y="15850"/>
                  <a:pt x="11379" y="10567"/>
                  <a:pt x="12192"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3" name="文本框 22">
            <a:extLst>
              <a:ext uri="{FF2B5EF4-FFF2-40B4-BE49-F238E27FC236}">
                <a16:creationId xmlns:a16="http://schemas.microsoft.com/office/drawing/2014/main" id="{31D0FA1A-A9E9-4B24-8BAE-EFD6ACBA3CFC}"/>
              </a:ext>
            </a:extLst>
          </p:cNvPr>
          <p:cNvSpPr txBox="1"/>
          <p:nvPr/>
        </p:nvSpPr>
        <p:spPr>
          <a:xfrm>
            <a:off x="3058206" y="-2008044"/>
            <a:ext cx="18289" cy="159715"/>
          </a:xfrm>
          <a:custGeom>
            <a:avLst/>
            <a:gdLst/>
            <a:ahLst/>
            <a:cxnLst/>
            <a:rect l="l" t="t" r="r" b="b"/>
            <a:pathLst>
              <a:path w="18289" h="159715">
                <a:moveTo>
                  <a:pt x="14631" y="0"/>
                </a:moveTo>
                <a:lnTo>
                  <a:pt x="17069" y="0"/>
                </a:lnTo>
                <a:lnTo>
                  <a:pt x="18289" y="9754"/>
                </a:lnTo>
                <a:cubicBezTo>
                  <a:pt x="18289" y="24384"/>
                  <a:pt x="13005" y="74371"/>
                  <a:pt x="2439" y="159715"/>
                </a:cubicBezTo>
                <a:lnTo>
                  <a:pt x="0" y="159715"/>
                </a:lnTo>
                <a:cubicBezTo>
                  <a:pt x="0" y="146711"/>
                  <a:pt x="813" y="131267"/>
                  <a:pt x="2439" y="113386"/>
                </a:cubicBezTo>
                <a:cubicBezTo>
                  <a:pt x="1626" y="113386"/>
                  <a:pt x="1220" y="112979"/>
                  <a:pt x="1220" y="112167"/>
                </a:cubicBezTo>
                <a:cubicBezTo>
                  <a:pt x="2845" y="108103"/>
                  <a:pt x="5284" y="93066"/>
                  <a:pt x="8535" y="67056"/>
                </a:cubicBezTo>
                <a:cubicBezTo>
                  <a:pt x="6909" y="67056"/>
                  <a:pt x="6097" y="66650"/>
                  <a:pt x="6097" y="65837"/>
                </a:cubicBezTo>
                <a:cubicBezTo>
                  <a:pt x="8535" y="47143"/>
                  <a:pt x="10567" y="31293"/>
                  <a:pt x="12193" y="18288"/>
                </a:cubicBezTo>
                <a:cubicBezTo>
                  <a:pt x="13818" y="7722"/>
                  <a:pt x="14631" y="1626"/>
                  <a:pt x="14631"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4" name="文本框 23">
            <a:extLst>
              <a:ext uri="{FF2B5EF4-FFF2-40B4-BE49-F238E27FC236}">
                <a16:creationId xmlns:a16="http://schemas.microsoft.com/office/drawing/2014/main" id="{D42B2129-03BE-466D-B22B-ABA34375E932}"/>
              </a:ext>
            </a:extLst>
          </p:cNvPr>
          <p:cNvSpPr txBox="1"/>
          <p:nvPr/>
        </p:nvSpPr>
        <p:spPr>
          <a:xfrm>
            <a:off x="2694885" y="-2019018"/>
            <a:ext cx="3657" cy="3658"/>
          </a:xfrm>
          <a:custGeom>
            <a:avLst/>
            <a:gdLst/>
            <a:ahLst/>
            <a:cxnLst/>
            <a:rect l="l" t="t" r="r" b="b"/>
            <a:pathLst>
              <a:path w="3657" h="3658">
                <a:moveTo>
                  <a:pt x="0" y="0"/>
                </a:moveTo>
                <a:cubicBezTo>
                  <a:pt x="2438" y="813"/>
                  <a:pt x="3657" y="2033"/>
                  <a:pt x="3657" y="3658"/>
                </a:cubicBez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6" name="文本框 25">
            <a:extLst>
              <a:ext uri="{FF2B5EF4-FFF2-40B4-BE49-F238E27FC236}">
                <a16:creationId xmlns:a16="http://schemas.microsoft.com/office/drawing/2014/main" id="{B7CBD201-6FDA-456D-A55B-2FC929DC0CE9}"/>
              </a:ext>
            </a:extLst>
          </p:cNvPr>
          <p:cNvSpPr txBox="1"/>
          <p:nvPr/>
        </p:nvSpPr>
        <p:spPr>
          <a:xfrm>
            <a:off x="4565290"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7" name="文本框 26">
            <a:extLst>
              <a:ext uri="{FF2B5EF4-FFF2-40B4-BE49-F238E27FC236}">
                <a16:creationId xmlns:a16="http://schemas.microsoft.com/office/drawing/2014/main" id="{A68F1AD0-FA85-4A8D-8D50-876A84DEBFC1}"/>
              </a:ext>
            </a:extLst>
          </p:cNvPr>
          <p:cNvSpPr txBox="1"/>
          <p:nvPr/>
        </p:nvSpPr>
        <p:spPr>
          <a:xfrm>
            <a:off x="5298715"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14" name="文本框 13">
            <a:extLst>
              <a:ext uri="{FF2B5EF4-FFF2-40B4-BE49-F238E27FC236}">
                <a16:creationId xmlns:a16="http://schemas.microsoft.com/office/drawing/2014/main" id="{4789D114-CC38-4E46-85F6-F9DA577DF43D}"/>
              </a:ext>
            </a:extLst>
          </p:cNvPr>
          <p:cNvSpPr txBox="1"/>
          <p:nvPr/>
        </p:nvSpPr>
        <p:spPr>
          <a:xfrm>
            <a:off x="2439525" y="2690703"/>
            <a:ext cx="7404250" cy="2862322"/>
          </a:xfrm>
          <a:prstGeom prst="rect">
            <a:avLst/>
          </a:prstGeom>
          <a:noFill/>
        </p:spPr>
        <p:txBody>
          <a:bodyPr wrap="square" rtlCol="0">
            <a:spAutoFit/>
            <a:scene3d>
              <a:camera prst="orthographicFront"/>
              <a:lightRig rig="threePt" dir="t"/>
            </a:scene3d>
            <a:sp3d contourW="12700"/>
          </a:bodyPr>
          <a:lstStyle/>
          <a:p>
            <a:pPr algn="ctr"/>
            <a:r>
              <a:rPr lang="en-US" sz="6000" b="1" dirty="0" err="1">
                <a:solidFill>
                  <a:srgbClr val="783EE6"/>
                </a:solidFill>
                <a:latin typeface="UTM Avo" panose="02040603050506020204" pitchFamily="18" charset="0"/>
              </a:rPr>
              <a:t>Không</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khí</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có</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thể</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bị</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nén</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lại</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hoặc</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giãn</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ra.</a:t>
            </a:r>
            <a:endParaRPr lang="en-US" sz="6000" b="1" dirty="0">
              <a:solidFill>
                <a:srgbClr val="783EE6"/>
              </a:solidFill>
              <a:latin typeface="UTM Avo" panose="02040603050506020204" pitchFamily="18" charset="0"/>
            </a:endParaRPr>
          </a:p>
        </p:txBody>
      </p:sp>
    </p:spTree>
    <p:extLst>
      <p:ext uri="{BB962C8B-B14F-4D97-AF65-F5344CB8AC3E}">
        <p14:creationId xmlns:p14="http://schemas.microsoft.com/office/powerpoint/2010/main" val="373207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219" y="935381"/>
            <a:ext cx="10409382" cy="4755148"/>
          </a:xfrm>
          <a:prstGeom prst="rect">
            <a:avLst/>
          </a:prstGeom>
        </p:spPr>
        <p:txBody>
          <a:bodyPr wrap="square">
            <a:spAutoFit/>
          </a:bodyPr>
          <a:lstStyle/>
          <a:p>
            <a:pPr algn="ctr"/>
            <a:r>
              <a:rPr lang="en-US" sz="4800" b="1" u="sng" dirty="0">
                <a:solidFill>
                  <a:srgbClr val="000066"/>
                </a:solidFill>
                <a:latin typeface="UTM Avo" panose="02040603050506020204" pitchFamily="18" charset="0"/>
              </a:rPr>
              <a:t>GHI NHỚ</a:t>
            </a:r>
            <a:endParaRPr lang="en-US" sz="4800" dirty="0">
              <a:solidFill>
                <a:srgbClr val="000000"/>
              </a:solidFill>
              <a:latin typeface="UTM Avo" panose="02040603050506020204" pitchFamily="18" charset="0"/>
            </a:endParaRPr>
          </a:p>
          <a:p>
            <a:pPr algn="just">
              <a:spcBef>
                <a:spcPts val="600"/>
              </a:spcBef>
              <a:spcAft>
                <a:spcPts val="600"/>
              </a:spcAft>
            </a:pPr>
            <a:r>
              <a:rPr lang="en-US" sz="4800" dirty="0">
                <a:solidFill>
                  <a:srgbClr val="000000"/>
                </a:solidFill>
                <a:latin typeface="UTM Avo" panose="02040603050506020204" pitchFamily="18" charset="0"/>
              </a:rPr>
              <a:t> </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Không</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khí</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trong</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suốt</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không</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màu</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không</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mùi</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không</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vị</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không</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có</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hình</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dạng</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nhất</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định</a:t>
            </a:r>
            <a:r>
              <a:rPr lang="en-US" sz="4800" b="1" dirty="0">
                <a:solidFill>
                  <a:srgbClr val="660066"/>
                </a:solidFill>
                <a:latin typeface="UTM Avo" panose="02040603050506020204" pitchFamily="18" charset="0"/>
              </a:rPr>
              <a:t>.</a:t>
            </a:r>
          </a:p>
          <a:p>
            <a:pPr algn="just">
              <a:spcBef>
                <a:spcPts val="600"/>
              </a:spcBef>
              <a:spcAft>
                <a:spcPts val="600"/>
              </a:spcAft>
            </a:pPr>
            <a:r>
              <a:rPr lang="en-US" sz="4800" b="1" dirty="0">
                <a:solidFill>
                  <a:srgbClr val="660066"/>
                </a:solidFill>
                <a:latin typeface="UTM Avo" panose="02040603050506020204" pitchFamily="18" charset="0"/>
              </a:rPr>
              <a:t> * </a:t>
            </a:r>
            <a:r>
              <a:rPr lang="en-US" sz="4800" b="1" dirty="0" err="1">
                <a:solidFill>
                  <a:srgbClr val="660066"/>
                </a:solidFill>
                <a:latin typeface="UTM Avo" panose="02040603050506020204" pitchFamily="18" charset="0"/>
              </a:rPr>
              <a:t>Không</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khí</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có</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thể</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bị</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nén</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lại</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hoặc</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giãn</a:t>
            </a:r>
            <a:r>
              <a:rPr lang="en-US" sz="4800" b="1" dirty="0">
                <a:solidFill>
                  <a:srgbClr val="660066"/>
                </a:solidFill>
                <a:latin typeface="UTM Avo" panose="02040603050506020204" pitchFamily="18" charset="0"/>
              </a:rPr>
              <a:t> </a:t>
            </a:r>
            <a:r>
              <a:rPr lang="en-US" sz="4800" b="1" dirty="0" err="1">
                <a:solidFill>
                  <a:srgbClr val="660066"/>
                </a:solidFill>
                <a:latin typeface="UTM Avo" panose="02040603050506020204" pitchFamily="18" charset="0"/>
              </a:rPr>
              <a:t>ra.</a:t>
            </a:r>
            <a:endParaRPr lang="en-US" sz="4800" b="1" dirty="0">
              <a:solidFill>
                <a:srgbClr val="660066"/>
              </a:solidFill>
              <a:latin typeface="UTM Avo" panose="02040603050506020204" pitchFamily="18" charset="0"/>
            </a:endParaRPr>
          </a:p>
        </p:txBody>
      </p:sp>
      <p:pic>
        <p:nvPicPr>
          <p:cNvPr id="5" name="图片 42"/>
          <p:cNvPicPr>
            <a:picLocks noChangeAspect="1"/>
          </p:cNvPicPr>
          <p:nvPr/>
        </p:nvPicPr>
        <p:blipFill rotWithShape="1">
          <a:blip r:embed="rId3"/>
          <a:srcRect t="6195"/>
          <a:stretch/>
        </p:blipFill>
        <p:spPr>
          <a:xfrm>
            <a:off x="1495032" y="3985734"/>
            <a:ext cx="4014716" cy="2286375"/>
          </a:xfrm>
          <a:prstGeom prst="rect">
            <a:avLst/>
          </a:prstGeom>
        </p:spPr>
      </p:pic>
      <p:pic>
        <p:nvPicPr>
          <p:cNvPr id="8" name="图片 41"/>
          <p:cNvPicPr>
            <a:picLocks noChangeAspect="1"/>
          </p:cNvPicPr>
          <p:nvPr/>
        </p:nvPicPr>
        <p:blipFill rotWithShape="1">
          <a:blip r:embed="rId4"/>
          <a:srcRect t="27910" r="39403"/>
          <a:stretch/>
        </p:blipFill>
        <p:spPr>
          <a:xfrm>
            <a:off x="8971604" y="13469"/>
            <a:ext cx="3220396" cy="2182943"/>
          </a:xfrm>
          <a:prstGeom prst="rect">
            <a:avLst/>
          </a:prstGeom>
        </p:spPr>
      </p:pic>
      <p:pic>
        <p:nvPicPr>
          <p:cNvPr id="9" name="图片 42"/>
          <p:cNvPicPr>
            <a:picLocks noChangeAspect="1"/>
          </p:cNvPicPr>
          <p:nvPr/>
        </p:nvPicPr>
        <p:blipFill rotWithShape="1">
          <a:blip r:embed="rId3"/>
          <a:srcRect t="6195"/>
          <a:stretch/>
        </p:blipFill>
        <p:spPr>
          <a:xfrm>
            <a:off x="-2655010" y="-699136"/>
            <a:ext cx="7016698" cy="3995999"/>
          </a:xfrm>
          <a:prstGeom prst="rect">
            <a:avLst/>
          </a:prstGeom>
        </p:spPr>
      </p:pic>
      <p:pic>
        <p:nvPicPr>
          <p:cNvPr id="10" name="图片 42"/>
          <p:cNvPicPr>
            <a:picLocks noChangeAspect="1"/>
          </p:cNvPicPr>
          <p:nvPr/>
        </p:nvPicPr>
        <p:blipFill rotWithShape="1">
          <a:blip r:embed="rId3"/>
          <a:srcRect t="6195"/>
          <a:stretch/>
        </p:blipFill>
        <p:spPr>
          <a:xfrm>
            <a:off x="6373969" y="492193"/>
            <a:ext cx="2540261" cy="1446675"/>
          </a:xfrm>
          <a:prstGeom prst="rect">
            <a:avLst/>
          </a:prstGeom>
        </p:spPr>
      </p:pic>
      <p:pic>
        <p:nvPicPr>
          <p:cNvPr id="11" name="图片 43"/>
          <p:cNvPicPr>
            <a:picLocks noChangeAspect="1"/>
          </p:cNvPicPr>
          <p:nvPr/>
        </p:nvPicPr>
        <p:blipFill rotWithShape="1">
          <a:blip r:embed="rId3"/>
          <a:srcRect l="9537" t="7043" r="35112" b="18399"/>
          <a:stretch/>
        </p:blipFill>
        <p:spPr>
          <a:xfrm>
            <a:off x="7351777" y="2899781"/>
            <a:ext cx="4840224" cy="3958219"/>
          </a:xfrm>
          <a:prstGeom prst="rect">
            <a:avLst/>
          </a:prstGeom>
        </p:spPr>
      </p:pic>
    </p:spTree>
    <p:extLst>
      <p:ext uri="{BB962C8B-B14F-4D97-AF65-F5344CB8AC3E}">
        <p14:creationId xmlns:p14="http://schemas.microsoft.com/office/powerpoint/2010/main" val="3673274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8F3CFF9-BB50-4CEC-B287-D22DD6D9B4E9}"/>
              </a:ext>
            </a:extLst>
          </p:cNvPr>
          <p:cNvPicPr>
            <a:picLocks noChangeAspect="1"/>
          </p:cNvPicPr>
          <p:nvPr/>
        </p:nvPicPr>
        <p:blipFill rotWithShape="1">
          <a:blip r:embed="rId3">
            <a:extLst>
              <a:ext uri="{28A0092B-C50C-407E-A947-70E740481C1C}">
                <a14:useLocalDpi xmlns:a14="http://schemas.microsoft.com/office/drawing/2010/main" val="0"/>
              </a:ext>
            </a:extLst>
          </a:blip>
          <a:srcRect l="100000" t="22018" r="-2288" b="4047"/>
          <a:stretch/>
        </p:blipFill>
        <p:spPr>
          <a:xfrm>
            <a:off x="11925300" y="1787566"/>
            <a:ext cx="266700" cy="5070434"/>
          </a:xfrm>
          <a:custGeom>
            <a:avLst/>
            <a:gdLst>
              <a:gd name="connsiteX0" fmla="*/ 266700 w 266700"/>
              <a:gd name="connsiteY0" fmla="*/ 0 h 5070434"/>
              <a:gd name="connsiteX1" fmla="*/ 266700 w 266700"/>
              <a:gd name="connsiteY1" fmla="*/ 5070434 h 5070434"/>
              <a:gd name="connsiteX2" fmla="*/ 0 w 266700"/>
              <a:gd name="connsiteY2" fmla="*/ 5070434 h 5070434"/>
              <a:gd name="connsiteX3" fmla="*/ 0 w 266700"/>
              <a:gd name="connsiteY3" fmla="*/ 59153 h 5070434"/>
              <a:gd name="connsiteX4" fmla="*/ 43895 w 266700"/>
              <a:gd name="connsiteY4" fmla="*/ 62615 h 5070434"/>
              <a:gd name="connsiteX5" fmla="*/ 130965 w 266700"/>
              <a:gd name="connsiteY5" fmla="*/ 68666 h 5070434"/>
              <a:gd name="connsiteX6" fmla="*/ 223940 w 266700"/>
              <a:gd name="connsiteY6" fmla="*/ 20881 h 5070434"/>
              <a:gd name="connsiteX7" fmla="*/ 266700 w 266700"/>
              <a:gd name="connsiteY7" fmla="*/ 0 h 50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5070434">
                <a:moveTo>
                  <a:pt x="266700" y="0"/>
                </a:moveTo>
                <a:lnTo>
                  <a:pt x="266700" y="5070434"/>
                </a:lnTo>
                <a:lnTo>
                  <a:pt x="0" y="5070434"/>
                </a:lnTo>
                <a:lnTo>
                  <a:pt x="0" y="59153"/>
                </a:lnTo>
                <a:lnTo>
                  <a:pt x="43895" y="62615"/>
                </a:lnTo>
                <a:cubicBezTo>
                  <a:pt x="69372" y="64543"/>
                  <a:pt x="98066" y="66588"/>
                  <a:pt x="130965" y="68666"/>
                </a:cubicBezTo>
                <a:cubicBezTo>
                  <a:pt x="170664" y="48607"/>
                  <a:pt x="200651" y="32911"/>
                  <a:pt x="223940" y="20881"/>
                </a:cubicBezTo>
                <a:lnTo>
                  <a:pt x="266700" y="0"/>
                </a:lnTo>
                <a:close/>
              </a:path>
            </a:pathLst>
          </a:custGeom>
        </p:spPr>
      </p:pic>
      <p:pic>
        <p:nvPicPr>
          <p:cNvPr id="14" name="图片 13">
            <a:extLst>
              <a:ext uri="{FF2B5EF4-FFF2-40B4-BE49-F238E27FC236}">
                <a16:creationId xmlns:a16="http://schemas.microsoft.com/office/drawing/2014/main" id="{DD22757E-A6D7-4435-BB66-BF1C549ECED0}"/>
              </a:ext>
            </a:extLst>
          </p:cNvPr>
          <p:cNvPicPr>
            <a:picLocks noChangeAspect="1"/>
          </p:cNvPicPr>
          <p:nvPr/>
        </p:nvPicPr>
        <p:blipFill rotWithShape="1">
          <a:blip r:embed="rId3">
            <a:extLst>
              <a:ext uri="{28A0092B-C50C-407E-A947-70E740481C1C}">
                <a14:useLocalDpi xmlns:a14="http://schemas.microsoft.com/office/drawing/2010/main" val="0"/>
              </a:ext>
            </a:extLst>
          </a:blip>
          <a:srcRect l="-2288" t="27135" r="100000" b="4047"/>
          <a:stretch/>
        </p:blipFill>
        <p:spPr>
          <a:xfrm>
            <a:off x="0" y="2138471"/>
            <a:ext cx="266700" cy="4719529"/>
          </a:xfrm>
          <a:custGeom>
            <a:avLst/>
            <a:gdLst>
              <a:gd name="connsiteX0" fmla="*/ 0 w 266700"/>
              <a:gd name="connsiteY0" fmla="*/ 0 h 4719529"/>
              <a:gd name="connsiteX1" fmla="*/ 36500 w 266700"/>
              <a:gd name="connsiteY1" fmla="*/ 4362 h 4719529"/>
              <a:gd name="connsiteX2" fmla="*/ 147800 w 266700"/>
              <a:gd name="connsiteY2" fmla="*/ 28657 h 4719529"/>
              <a:gd name="connsiteX3" fmla="*/ 220192 w 266700"/>
              <a:gd name="connsiteY3" fmla="*/ 65233 h 4719529"/>
              <a:gd name="connsiteX4" fmla="*/ 266700 w 266700"/>
              <a:gd name="connsiteY4" fmla="*/ 81383 h 4719529"/>
              <a:gd name="connsiteX5" fmla="*/ 266700 w 266700"/>
              <a:gd name="connsiteY5" fmla="*/ 4719529 h 4719529"/>
              <a:gd name="connsiteX6" fmla="*/ 0 w 266700"/>
              <a:gd name="connsiteY6" fmla="*/ 4719529 h 4719529"/>
              <a:gd name="connsiteX7" fmla="*/ 0 w 266700"/>
              <a:gd name="connsiteY7" fmla="*/ 0 h 47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4719529">
                <a:moveTo>
                  <a:pt x="0" y="0"/>
                </a:moveTo>
                <a:lnTo>
                  <a:pt x="36500" y="4362"/>
                </a:lnTo>
                <a:cubicBezTo>
                  <a:pt x="76751" y="9844"/>
                  <a:pt x="117906" y="17329"/>
                  <a:pt x="147800" y="28657"/>
                </a:cubicBezTo>
                <a:cubicBezTo>
                  <a:pt x="173061" y="38229"/>
                  <a:pt x="194931" y="55661"/>
                  <a:pt x="220192" y="65233"/>
                </a:cubicBezTo>
                <a:lnTo>
                  <a:pt x="266700" y="81383"/>
                </a:lnTo>
                <a:lnTo>
                  <a:pt x="266700" y="4719529"/>
                </a:lnTo>
                <a:lnTo>
                  <a:pt x="0" y="4719529"/>
                </a:lnTo>
                <a:lnTo>
                  <a:pt x="0" y="0"/>
                </a:lnTo>
                <a:close/>
              </a:path>
            </a:pathLst>
          </a:custGeom>
        </p:spPr>
      </p:pic>
      <p:pic>
        <p:nvPicPr>
          <p:cNvPr id="21" name="图片 20">
            <a:extLst>
              <a:ext uri="{FF2B5EF4-FFF2-40B4-BE49-F238E27FC236}">
                <a16:creationId xmlns:a16="http://schemas.microsoft.com/office/drawing/2014/main" id="{F0014EB3-8A1D-4CAB-8F90-E676E2F4C5F9}"/>
              </a:ext>
            </a:extLst>
          </p:cNvPr>
          <p:cNvPicPr>
            <a:picLocks noChangeAspect="1"/>
          </p:cNvPicPr>
          <p:nvPr/>
        </p:nvPicPr>
        <p:blipFill rotWithShape="1">
          <a:blip r:embed="rId4"/>
          <a:srcRect l="43208"/>
          <a:stretch/>
        </p:blipFill>
        <p:spPr>
          <a:xfrm>
            <a:off x="5626780" y="555172"/>
            <a:ext cx="6048149" cy="5760910"/>
          </a:xfrm>
          <a:prstGeom prst="rect">
            <a:avLst/>
          </a:prstGeom>
        </p:spPr>
      </p:pic>
      <p:pic>
        <p:nvPicPr>
          <p:cNvPr id="16" name="图片 15">
            <a:extLst>
              <a:ext uri="{FF2B5EF4-FFF2-40B4-BE49-F238E27FC236}">
                <a16:creationId xmlns:a16="http://schemas.microsoft.com/office/drawing/2014/main" id="{179F132E-C116-4692-A098-D91385F999BD}"/>
              </a:ext>
            </a:extLst>
          </p:cNvPr>
          <p:cNvPicPr>
            <a:picLocks noChangeAspect="1"/>
          </p:cNvPicPr>
          <p:nvPr/>
        </p:nvPicPr>
        <p:blipFill rotWithShape="1">
          <a:blip r:embed="rId3">
            <a:extLst>
              <a:ext uri="{28A0092B-C50C-407E-A947-70E740481C1C}">
                <a14:useLocalDpi xmlns:a14="http://schemas.microsoft.com/office/drawing/2010/main" val="0"/>
              </a:ext>
            </a:extLst>
          </a:blip>
          <a:srcRect b="68714"/>
          <a:stretch/>
        </p:blipFill>
        <p:spPr>
          <a:xfrm>
            <a:off x="533400" y="525589"/>
            <a:ext cx="11157858" cy="4005703"/>
          </a:xfrm>
          <a:custGeom>
            <a:avLst/>
            <a:gdLst>
              <a:gd name="connsiteX0" fmla="*/ 0 w 11658600"/>
              <a:gd name="connsiteY0" fmla="*/ 0 h 2145575"/>
              <a:gd name="connsiteX1" fmla="*/ 11658600 w 11658600"/>
              <a:gd name="connsiteY1" fmla="*/ 0 h 2145575"/>
              <a:gd name="connsiteX2" fmla="*/ 11658600 w 11658600"/>
              <a:gd name="connsiteY2" fmla="*/ 1569134 h 2145575"/>
              <a:gd name="connsiteX3" fmla="*/ 11634721 w 11658600"/>
              <a:gd name="connsiteY3" fmla="*/ 1567250 h 2145575"/>
              <a:gd name="connsiteX4" fmla="*/ 11300920 w 11658600"/>
              <a:gd name="connsiteY4" fmla="*/ 1578647 h 2145575"/>
              <a:gd name="connsiteX5" fmla="*/ 11119940 w 11658600"/>
              <a:gd name="connsiteY5" fmla="*/ 1633511 h 2145575"/>
              <a:gd name="connsiteX6" fmla="*/ 10884667 w 11658600"/>
              <a:gd name="connsiteY6" fmla="*/ 1651799 h 2145575"/>
              <a:gd name="connsiteX7" fmla="*/ 10721785 w 11658600"/>
              <a:gd name="connsiteY7" fmla="*/ 1542071 h 2145575"/>
              <a:gd name="connsiteX8" fmla="*/ 10577001 w 11658600"/>
              <a:gd name="connsiteY8" fmla="*/ 1578647 h 2145575"/>
              <a:gd name="connsiteX9" fmla="*/ 10215042 w 11658600"/>
              <a:gd name="connsiteY9" fmla="*/ 1743239 h 2145575"/>
              <a:gd name="connsiteX10" fmla="*/ 10233140 w 11658600"/>
              <a:gd name="connsiteY10" fmla="*/ 1651799 h 2145575"/>
              <a:gd name="connsiteX11" fmla="*/ 10034062 w 11658600"/>
              <a:gd name="connsiteY11" fmla="*/ 1852967 h 2145575"/>
              <a:gd name="connsiteX12" fmla="*/ 9979768 w 11658600"/>
              <a:gd name="connsiteY12" fmla="*/ 1871255 h 2145575"/>
              <a:gd name="connsiteX13" fmla="*/ 9907376 w 11658600"/>
              <a:gd name="connsiteY13" fmla="*/ 1944407 h 2145575"/>
              <a:gd name="connsiteX14" fmla="*/ 9816886 w 11658600"/>
              <a:gd name="connsiteY14" fmla="*/ 1980983 h 2145575"/>
              <a:gd name="connsiteX15" fmla="*/ 9273947 w 11658600"/>
              <a:gd name="connsiteY15" fmla="*/ 2035847 h 2145575"/>
              <a:gd name="connsiteX16" fmla="*/ 9165360 w 11658600"/>
              <a:gd name="connsiteY16" fmla="*/ 1999271 h 2145575"/>
              <a:gd name="connsiteX17" fmla="*/ 8984380 w 11658600"/>
              <a:gd name="connsiteY17" fmla="*/ 2054135 h 2145575"/>
              <a:gd name="connsiteX18" fmla="*/ 8731008 w 11658600"/>
              <a:gd name="connsiteY18" fmla="*/ 2072423 h 2145575"/>
              <a:gd name="connsiteX19" fmla="*/ 8097579 w 11658600"/>
              <a:gd name="connsiteY19" fmla="*/ 2054135 h 2145575"/>
              <a:gd name="connsiteX20" fmla="*/ 7427953 w 11658600"/>
              <a:gd name="connsiteY20" fmla="*/ 1871255 h 2145575"/>
              <a:gd name="connsiteX21" fmla="*/ 7192680 w 11658600"/>
              <a:gd name="connsiteY21" fmla="*/ 1852967 h 2145575"/>
              <a:gd name="connsiteX22" fmla="*/ 6993603 w 11658600"/>
              <a:gd name="connsiteY22" fmla="*/ 1871255 h 2145575"/>
              <a:gd name="connsiteX23" fmla="*/ 6885014 w 11658600"/>
              <a:gd name="connsiteY23" fmla="*/ 1889543 h 2145575"/>
              <a:gd name="connsiteX24" fmla="*/ 6667840 w 11658600"/>
              <a:gd name="connsiteY24" fmla="*/ 1907831 h 2145575"/>
              <a:gd name="connsiteX25" fmla="*/ 6468761 w 11658600"/>
              <a:gd name="connsiteY25" fmla="*/ 1889543 h 2145575"/>
              <a:gd name="connsiteX26" fmla="*/ 6323978 w 11658600"/>
              <a:gd name="connsiteY26" fmla="*/ 1926119 h 2145575"/>
              <a:gd name="connsiteX27" fmla="*/ 6161096 w 11658600"/>
              <a:gd name="connsiteY27" fmla="*/ 1962695 h 2145575"/>
              <a:gd name="connsiteX28" fmla="*/ 6034411 w 11658600"/>
              <a:gd name="connsiteY28" fmla="*/ 1999271 h 2145575"/>
              <a:gd name="connsiteX29" fmla="*/ 5600059 w 11658600"/>
              <a:gd name="connsiteY29" fmla="*/ 2017559 h 2145575"/>
              <a:gd name="connsiteX30" fmla="*/ 5473373 w 11658600"/>
              <a:gd name="connsiteY30" fmla="*/ 1907831 h 2145575"/>
              <a:gd name="connsiteX31" fmla="*/ 5274296 w 11658600"/>
              <a:gd name="connsiteY31" fmla="*/ 1926119 h 2145575"/>
              <a:gd name="connsiteX32" fmla="*/ 5147610 w 11658600"/>
              <a:gd name="connsiteY32" fmla="*/ 1907831 h 2145575"/>
              <a:gd name="connsiteX33" fmla="*/ 4876140 w 11658600"/>
              <a:gd name="connsiteY33" fmla="*/ 1962695 h 2145575"/>
              <a:gd name="connsiteX34" fmla="*/ 4803749 w 11658600"/>
              <a:gd name="connsiteY34" fmla="*/ 1980983 h 2145575"/>
              <a:gd name="connsiteX35" fmla="*/ 4749455 w 11658600"/>
              <a:gd name="connsiteY35" fmla="*/ 1962695 h 2145575"/>
              <a:gd name="connsiteX36" fmla="*/ 4369397 w 11658600"/>
              <a:gd name="connsiteY36" fmla="*/ 1944407 h 2145575"/>
              <a:gd name="connsiteX37" fmla="*/ 4315103 w 11658600"/>
              <a:gd name="connsiteY37" fmla="*/ 1926119 h 2145575"/>
              <a:gd name="connsiteX38" fmla="*/ 4043634 w 11658600"/>
              <a:gd name="connsiteY38" fmla="*/ 1944407 h 2145575"/>
              <a:gd name="connsiteX39" fmla="*/ 3971242 w 11658600"/>
              <a:gd name="connsiteY39" fmla="*/ 1980983 h 2145575"/>
              <a:gd name="connsiteX40" fmla="*/ 3826458 w 11658600"/>
              <a:gd name="connsiteY40" fmla="*/ 2072423 h 2145575"/>
              <a:gd name="connsiteX41" fmla="*/ 3717870 w 11658600"/>
              <a:gd name="connsiteY41" fmla="*/ 2090711 h 2145575"/>
              <a:gd name="connsiteX42" fmla="*/ 3428302 w 11658600"/>
              <a:gd name="connsiteY42" fmla="*/ 2108999 h 2145575"/>
              <a:gd name="connsiteX43" fmla="*/ 3319715 w 11658600"/>
              <a:gd name="connsiteY43" fmla="*/ 2017559 h 2145575"/>
              <a:gd name="connsiteX44" fmla="*/ 3138735 w 11658600"/>
              <a:gd name="connsiteY44" fmla="*/ 2090711 h 2145575"/>
              <a:gd name="connsiteX45" fmla="*/ 2631992 w 11658600"/>
              <a:gd name="connsiteY45" fmla="*/ 2145575 h 2145575"/>
              <a:gd name="connsiteX46" fmla="*/ 2342424 w 11658600"/>
              <a:gd name="connsiteY46" fmla="*/ 1980983 h 2145575"/>
              <a:gd name="connsiteX47" fmla="*/ 2233836 w 11658600"/>
              <a:gd name="connsiteY47" fmla="*/ 1944407 h 2145575"/>
              <a:gd name="connsiteX48" fmla="*/ 2089053 w 11658600"/>
              <a:gd name="connsiteY48" fmla="*/ 1889543 h 2145575"/>
              <a:gd name="connsiteX49" fmla="*/ 1871877 w 11658600"/>
              <a:gd name="connsiteY49" fmla="*/ 1779815 h 2145575"/>
              <a:gd name="connsiteX50" fmla="*/ 1799485 w 11658600"/>
              <a:gd name="connsiteY50" fmla="*/ 1724951 h 2145575"/>
              <a:gd name="connsiteX51" fmla="*/ 1690897 w 11658600"/>
              <a:gd name="connsiteY51" fmla="*/ 1688375 h 2145575"/>
              <a:gd name="connsiteX52" fmla="*/ 1509918 w 11658600"/>
              <a:gd name="connsiteY52" fmla="*/ 1761527 h 2145575"/>
              <a:gd name="connsiteX53" fmla="*/ 1473722 w 11658600"/>
              <a:gd name="connsiteY53" fmla="*/ 1834679 h 2145575"/>
              <a:gd name="connsiteX54" fmla="*/ 1292742 w 11658600"/>
              <a:gd name="connsiteY54" fmla="*/ 1944407 h 2145575"/>
              <a:gd name="connsiteX55" fmla="*/ 1184154 w 11658600"/>
              <a:gd name="connsiteY55" fmla="*/ 1962695 h 2145575"/>
              <a:gd name="connsiteX56" fmla="*/ 767901 w 11658600"/>
              <a:gd name="connsiteY56" fmla="*/ 1999271 h 2145575"/>
              <a:gd name="connsiteX57" fmla="*/ 550725 w 11658600"/>
              <a:gd name="connsiteY57" fmla="*/ 2054135 h 2145575"/>
              <a:gd name="connsiteX58" fmla="*/ 442137 w 11658600"/>
              <a:gd name="connsiteY58" fmla="*/ 2035847 h 2145575"/>
              <a:gd name="connsiteX59" fmla="*/ 170668 w 11658600"/>
              <a:gd name="connsiteY59" fmla="*/ 1999271 h 2145575"/>
              <a:gd name="connsiteX60" fmla="*/ 61726 w 11658600"/>
              <a:gd name="connsiteY60" fmla="*/ 1963704 h 2145575"/>
              <a:gd name="connsiteX61" fmla="*/ 0 w 11658600"/>
              <a:gd name="connsiteY61" fmla="*/ 1942269 h 2145575"/>
              <a:gd name="connsiteX62" fmla="*/ 0 w 11658600"/>
              <a:gd name="connsiteY62" fmla="*/ 0 h 214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658600" h="2145575">
                <a:moveTo>
                  <a:pt x="0" y="0"/>
                </a:moveTo>
                <a:lnTo>
                  <a:pt x="11658600" y="0"/>
                </a:lnTo>
                <a:lnTo>
                  <a:pt x="11658600" y="1569134"/>
                </a:lnTo>
                <a:lnTo>
                  <a:pt x="11634721" y="1567250"/>
                </a:lnTo>
                <a:cubicBezTo>
                  <a:pt x="11514512" y="1557606"/>
                  <a:pt x="11474469" y="1555264"/>
                  <a:pt x="11300920" y="1578647"/>
                </a:cubicBezTo>
                <a:cubicBezTo>
                  <a:pt x="11095667" y="1606301"/>
                  <a:pt x="11399147" y="1588963"/>
                  <a:pt x="11119940" y="1633511"/>
                </a:cubicBezTo>
                <a:cubicBezTo>
                  <a:pt x="11042247" y="1645907"/>
                  <a:pt x="10963091" y="1645703"/>
                  <a:pt x="10884667" y="1651799"/>
                </a:cubicBezTo>
                <a:cubicBezTo>
                  <a:pt x="10840639" y="1607309"/>
                  <a:pt x="10795090" y="1542071"/>
                  <a:pt x="10721785" y="1542071"/>
                </a:cubicBezTo>
                <a:cubicBezTo>
                  <a:pt x="10672038" y="1542071"/>
                  <a:pt x="10624195" y="1562751"/>
                  <a:pt x="10577001" y="1578647"/>
                </a:cubicBezTo>
                <a:cubicBezTo>
                  <a:pt x="10290972" y="1674991"/>
                  <a:pt x="10360603" y="1632922"/>
                  <a:pt x="10215042" y="1743239"/>
                </a:cubicBezTo>
                <a:cubicBezTo>
                  <a:pt x="10221074" y="1712759"/>
                  <a:pt x="10263482" y="1646689"/>
                  <a:pt x="10233140" y="1651799"/>
                </a:cubicBezTo>
                <a:cubicBezTo>
                  <a:pt x="10145371" y="1666581"/>
                  <a:pt x="10093801" y="1801225"/>
                  <a:pt x="10034062" y="1852967"/>
                </a:cubicBezTo>
                <a:cubicBezTo>
                  <a:pt x="10019578" y="1865512"/>
                  <a:pt x="9997866" y="1865159"/>
                  <a:pt x="9979768" y="1871255"/>
                </a:cubicBezTo>
                <a:cubicBezTo>
                  <a:pt x="9955638" y="1895639"/>
                  <a:pt x="9935771" y="1925279"/>
                  <a:pt x="9907376" y="1944407"/>
                </a:cubicBezTo>
                <a:cubicBezTo>
                  <a:pt x="9880345" y="1962617"/>
                  <a:pt x="9847706" y="1970602"/>
                  <a:pt x="9816886" y="1980983"/>
                </a:cubicBezTo>
                <a:cubicBezTo>
                  <a:pt x="9665006" y="2032141"/>
                  <a:pt x="9306796" y="2033294"/>
                  <a:pt x="9273947" y="2035847"/>
                </a:cubicBezTo>
                <a:cubicBezTo>
                  <a:pt x="9237751" y="2023655"/>
                  <a:pt x="9203513" y="1999271"/>
                  <a:pt x="9165360" y="1999271"/>
                </a:cubicBezTo>
                <a:cubicBezTo>
                  <a:pt x="8967536" y="1999271"/>
                  <a:pt x="9103271" y="2040001"/>
                  <a:pt x="8984380" y="2054135"/>
                </a:cubicBezTo>
                <a:cubicBezTo>
                  <a:pt x="8900288" y="2064132"/>
                  <a:pt x="8815465" y="2066327"/>
                  <a:pt x="8731008" y="2072423"/>
                </a:cubicBezTo>
                <a:cubicBezTo>
                  <a:pt x="8519865" y="2066327"/>
                  <a:pt x="8307431" y="2078469"/>
                  <a:pt x="8097579" y="2054135"/>
                </a:cubicBezTo>
                <a:cubicBezTo>
                  <a:pt x="6901354" y="1915422"/>
                  <a:pt x="8066452" y="2005672"/>
                  <a:pt x="7427953" y="1871255"/>
                </a:cubicBezTo>
                <a:cubicBezTo>
                  <a:pt x="7350952" y="1855044"/>
                  <a:pt x="7271105" y="1859063"/>
                  <a:pt x="7192680" y="1852967"/>
                </a:cubicBezTo>
                <a:cubicBezTo>
                  <a:pt x="7126321" y="1859063"/>
                  <a:pt x="7059779" y="1863388"/>
                  <a:pt x="6993603" y="1871255"/>
                </a:cubicBezTo>
                <a:cubicBezTo>
                  <a:pt x="6957158" y="1875588"/>
                  <a:pt x="6921486" y="1885448"/>
                  <a:pt x="6885014" y="1889543"/>
                </a:cubicBezTo>
                <a:cubicBezTo>
                  <a:pt x="6812815" y="1897649"/>
                  <a:pt x="6740230" y="1901735"/>
                  <a:pt x="6667840" y="1907831"/>
                </a:cubicBezTo>
                <a:cubicBezTo>
                  <a:pt x="6601480" y="1901735"/>
                  <a:pt x="6535301" y="1886004"/>
                  <a:pt x="6468761" y="1889543"/>
                </a:cubicBezTo>
                <a:cubicBezTo>
                  <a:pt x="6419085" y="1892185"/>
                  <a:pt x="6372403" y="1914605"/>
                  <a:pt x="6323978" y="1926119"/>
                </a:cubicBezTo>
                <a:cubicBezTo>
                  <a:pt x="6269839" y="1938992"/>
                  <a:pt x="6215054" y="1949064"/>
                  <a:pt x="6161096" y="1962695"/>
                </a:cubicBezTo>
                <a:cubicBezTo>
                  <a:pt x="6118490" y="1973459"/>
                  <a:pt x="6078125" y="1994996"/>
                  <a:pt x="6034411" y="1999271"/>
                </a:cubicBezTo>
                <a:cubicBezTo>
                  <a:pt x="5890175" y="2013376"/>
                  <a:pt x="5744843" y="2011463"/>
                  <a:pt x="5600059" y="2017559"/>
                </a:cubicBezTo>
                <a:cubicBezTo>
                  <a:pt x="5557831" y="1980983"/>
                  <a:pt x="5526963" y="1922873"/>
                  <a:pt x="5473373" y="1907831"/>
                </a:cubicBezTo>
                <a:cubicBezTo>
                  <a:pt x="5409172" y="1889810"/>
                  <a:pt x="5340929" y="1926119"/>
                  <a:pt x="5274296" y="1926119"/>
                </a:cubicBezTo>
                <a:cubicBezTo>
                  <a:pt x="5231639" y="1926119"/>
                  <a:pt x="5189839" y="1913927"/>
                  <a:pt x="5147610" y="1907831"/>
                </a:cubicBezTo>
                <a:lnTo>
                  <a:pt x="4876140" y="1962695"/>
                </a:lnTo>
                <a:cubicBezTo>
                  <a:pt x="4851801" y="1967873"/>
                  <a:pt x="4828621" y="1980983"/>
                  <a:pt x="4803749" y="1980983"/>
                </a:cubicBezTo>
                <a:cubicBezTo>
                  <a:pt x="4784672" y="1980983"/>
                  <a:pt x="4768466" y="1964296"/>
                  <a:pt x="4749455" y="1962695"/>
                </a:cubicBezTo>
                <a:cubicBezTo>
                  <a:pt x="4623064" y="1952052"/>
                  <a:pt x="4496083" y="1950503"/>
                  <a:pt x="4369397" y="1944407"/>
                </a:cubicBezTo>
                <a:cubicBezTo>
                  <a:pt x="4351299" y="1938311"/>
                  <a:pt x="4334180" y="1926119"/>
                  <a:pt x="4315103" y="1926119"/>
                </a:cubicBezTo>
                <a:cubicBezTo>
                  <a:pt x="4224413" y="1926119"/>
                  <a:pt x="4133215" y="1930114"/>
                  <a:pt x="4043634" y="1944407"/>
                </a:cubicBezTo>
                <a:cubicBezTo>
                  <a:pt x="4016985" y="1948659"/>
                  <a:pt x="3994545" y="1967246"/>
                  <a:pt x="3971242" y="1980983"/>
                </a:cubicBezTo>
                <a:cubicBezTo>
                  <a:pt x="3922082" y="2009960"/>
                  <a:pt x="3878769" y="2049769"/>
                  <a:pt x="3826458" y="2072423"/>
                </a:cubicBezTo>
                <a:cubicBezTo>
                  <a:pt x="3792730" y="2087030"/>
                  <a:pt x="3754415" y="2087354"/>
                  <a:pt x="3717870" y="2090711"/>
                </a:cubicBezTo>
                <a:cubicBezTo>
                  <a:pt x="3621557" y="2099559"/>
                  <a:pt x="3524825" y="2102903"/>
                  <a:pt x="3428302" y="2108999"/>
                </a:cubicBezTo>
                <a:cubicBezTo>
                  <a:pt x="3421879" y="2102508"/>
                  <a:pt x="3341551" y="2014164"/>
                  <a:pt x="3319715" y="2017559"/>
                </a:cubicBezTo>
                <a:cubicBezTo>
                  <a:pt x="3255497" y="2027542"/>
                  <a:pt x="3203484" y="2085259"/>
                  <a:pt x="3138735" y="2090711"/>
                </a:cubicBezTo>
                <a:cubicBezTo>
                  <a:pt x="2824621" y="2117162"/>
                  <a:pt x="2993641" y="2099894"/>
                  <a:pt x="2631992" y="2145575"/>
                </a:cubicBezTo>
                <a:cubicBezTo>
                  <a:pt x="2271928" y="2072806"/>
                  <a:pt x="2603644" y="2178955"/>
                  <a:pt x="2342424" y="1980983"/>
                </a:cubicBezTo>
                <a:cubicBezTo>
                  <a:pt x="2311901" y="1957850"/>
                  <a:pt x="2269767" y="1957374"/>
                  <a:pt x="2233836" y="1944407"/>
                </a:cubicBezTo>
                <a:cubicBezTo>
                  <a:pt x="2185296" y="1926889"/>
                  <a:pt x="2136056" y="1910917"/>
                  <a:pt x="2089053" y="1889543"/>
                </a:cubicBezTo>
                <a:cubicBezTo>
                  <a:pt x="2015245" y="1855981"/>
                  <a:pt x="1942419" y="1819912"/>
                  <a:pt x="1871877" y="1779815"/>
                </a:cubicBezTo>
                <a:cubicBezTo>
                  <a:pt x="1845587" y="1764872"/>
                  <a:pt x="1826464" y="1738582"/>
                  <a:pt x="1799485" y="1724951"/>
                </a:cubicBezTo>
                <a:cubicBezTo>
                  <a:pt x="1765359" y="1707709"/>
                  <a:pt x="1727093" y="1700567"/>
                  <a:pt x="1690897" y="1688375"/>
                </a:cubicBezTo>
                <a:cubicBezTo>
                  <a:pt x="1650287" y="1700100"/>
                  <a:pt x="1547766" y="1715632"/>
                  <a:pt x="1509918" y="1761527"/>
                </a:cubicBezTo>
                <a:cubicBezTo>
                  <a:pt x="1492646" y="1782470"/>
                  <a:pt x="1491279" y="1813980"/>
                  <a:pt x="1473722" y="1834679"/>
                </a:cubicBezTo>
                <a:cubicBezTo>
                  <a:pt x="1441547" y="1872610"/>
                  <a:pt x="1330916" y="1931549"/>
                  <a:pt x="1292742" y="1944407"/>
                </a:cubicBezTo>
                <a:cubicBezTo>
                  <a:pt x="1257929" y="1956133"/>
                  <a:pt x="1220527" y="1957794"/>
                  <a:pt x="1184154" y="1962695"/>
                </a:cubicBezTo>
                <a:cubicBezTo>
                  <a:pt x="1025798" y="1984031"/>
                  <a:pt x="938309" y="1986971"/>
                  <a:pt x="767901" y="1999271"/>
                </a:cubicBezTo>
                <a:cubicBezTo>
                  <a:pt x="695509" y="2017559"/>
                  <a:pt x="624888" y="2045808"/>
                  <a:pt x="550725" y="2054135"/>
                </a:cubicBezTo>
                <a:cubicBezTo>
                  <a:pt x="514254" y="2058230"/>
                  <a:pt x="478464" y="2041091"/>
                  <a:pt x="442137" y="2035847"/>
                </a:cubicBezTo>
                <a:lnTo>
                  <a:pt x="170668" y="1999271"/>
                </a:lnTo>
                <a:cubicBezTo>
                  <a:pt x="134472" y="1987079"/>
                  <a:pt x="98040" y="1975560"/>
                  <a:pt x="61726" y="1963704"/>
                </a:cubicBezTo>
                <a:lnTo>
                  <a:pt x="0" y="1942269"/>
                </a:lnTo>
                <a:lnTo>
                  <a:pt x="0" y="0"/>
                </a:lnTo>
                <a:close/>
              </a:path>
            </a:pathLst>
          </a:custGeom>
        </p:spPr>
      </p:pic>
      <p:pic>
        <p:nvPicPr>
          <p:cNvPr id="42" name="图片 41">
            <a:extLst>
              <a:ext uri="{FF2B5EF4-FFF2-40B4-BE49-F238E27FC236}">
                <a16:creationId xmlns:a16="http://schemas.microsoft.com/office/drawing/2014/main" id="{99232056-4D13-4002-A19C-80C1632DD71A}"/>
              </a:ext>
            </a:extLst>
          </p:cNvPr>
          <p:cNvPicPr>
            <a:picLocks noChangeAspect="1"/>
          </p:cNvPicPr>
          <p:nvPr/>
        </p:nvPicPr>
        <p:blipFill rotWithShape="1">
          <a:blip r:embed="rId5"/>
          <a:srcRect t="27910" r="39403"/>
          <a:stretch/>
        </p:blipFill>
        <p:spPr>
          <a:xfrm>
            <a:off x="10123714" y="13469"/>
            <a:ext cx="2068286" cy="1401986"/>
          </a:xfrm>
          <a:prstGeom prst="rect">
            <a:avLst/>
          </a:prstGeom>
        </p:spPr>
      </p:pic>
      <p:pic>
        <p:nvPicPr>
          <p:cNvPr id="43" name="图片 42">
            <a:extLst>
              <a:ext uri="{FF2B5EF4-FFF2-40B4-BE49-F238E27FC236}">
                <a16:creationId xmlns:a16="http://schemas.microsoft.com/office/drawing/2014/main" id="{E32091FC-E844-42D1-89E6-02D1BFE230C7}"/>
              </a:ext>
            </a:extLst>
          </p:cNvPr>
          <p:cNvPicPr>
            <a:picLocks noChangeAspect="1"/>
          </p:cNvPicPr>
          <p:nvPr/>
        </p:nvPicPr>
        <p:blipFill rotWithShape="1">
          <a:blip r:embed="rId6"/>
          <a:srcRect t="6195"/>
          <a:stretch/>
        </p:blipFill>
        <p:spPr>
          <a:xfrm>
            <a:off x="-1948260" y="-102173"/>
            <a:ext cx="6858594" cy="3905959"/>
          </a:xfrm>
          <a:prstGeom prst="rect">
            <a:avLst/>
          </a:prstGeom>
        </p:spPr>
      </p:pic>
      <p:pic>
        <p:nvPicPr>
          <p:cNvPr id="44" name="图片 43">
            <a:extLst>
              <a:ext uri="{FF2B5EF4-FFF2-40B4-BE49-F238E27FC236}">
                <a16:creationId xmlns:a16="http://schemas.microsoft.com/office/drawing/2014/main" id="{5FBAE2AB-D611-44A4-880E-F1274E5F5847}"/>
              </a:ext>
            </a:extLst>
          </p:cNvPr>
          <p:cNvPicPr>
            <a:picLocks noChangeAspect="1"/>
          </p:cNvPicPr>
          <p:nvPr/>
        </p:nvPicPr>
        <p:blipFill rotWithShape="1">
          <a:blip r:embed="rId6"/>
          <a:srcRect l="9537" t="7043" r="35112" b="18399"/>
          <a:stretch/>
        </p:blipFill>
        <p:spPr>
          <a:xfrm>
            <a:off x="8138177" y="3542881"/>
            <a:ext cx="4053823" cy="3315119"/>
          </a:xfrm>
          <a:prstGeom prst="rect">
            <a:avLst/>
          </a:prstGeom>
        </p:spPr>
      </p:pic>
      <p:pic>
        <p:nvPicPr>
          <p:cNvPr id="29" name="图片 28">
            <a:extLst>
              <a:ext uri="{FF2B5EF4-FFF2-40B4-BE49-F238E27FC236}">
                <a16:creationId xmlns:a16="http://schemas.microsoft.com/office/drawing/2014/main" id="{C6C26AFC-298E-4D4B-865A-6AA24070390A}"/>
              </a:ext>
            </a:extLst>
          </p:cNvPr>
          <p:cNvPicPr>
            <a:picLocks noChangeAspect="1"/>
          </p:cNvPicPr>
          <p:nvPr/>
        </p:nvPicPr>
        <p:blipFill>
          <a:blip r:embed="rId7"/>
          <a:stretch>
            <a:fillRect/>
          </a:stretch>
        </p:blipFill>
        <p:spPr>
          <a:xfrm>
            <a:off x="2922401" y="4109193"/>
            <a:ext cx="1536865" cy="1598833"/>
          </a:xfrm>
          <a:prstGeom prst="rect">
            <a:avLst/>
          </a:prstGeom>
        </p:spPr>
      </p:pic>
      <p:pic>
        <p:nvPicPr>
          <p:cNvPr id="4" name="图片 3">
            <a:extLst>
              <a:ext uri="{FF2B5EF4-FFF2-40B4-BE49-F238E27FC236}">
                <a16:creationId xmlns:a16="http://schemas.microsoft.com/office/drawing/2014/main" id="{3E58ABEE-3B6A-456F-8026-3563B83C59D4}"/>
              </a:ext>
            </a:extLst>
          </p:cNvPr>
          <p:cNvPicPr>
            <a:picLocks noChangeAspect="1"/>
          </p:cNvPicPr>
          <p:nvPr/>
        </p:nvPicPr>
        <p:blipFill>
          <a:blip r:embed="rId8"/>
          <a:stretch>
            <a:fillRect/>
          </a:stretch>
        </p:blipFill>
        <p:spPr>
          <a:xfrm>
            <a:off x="4258685" y="4653183"/>
            <a:ext cx="1164729" cy="1146386"/>
          </a:xfrm>
          <a:prstGeom prst="rect">
            <a:avLst/>
          </a:prstGeom>
        </p:spPr>
      </p:pic>
      <p:pic>
        <p:nvPicPr>
          <p:cNvPr id="6" name="图片 5">
            <a:extLst>
              <a:ext uri="{FF2B5EF4-FFF2-40B4-BE49-F238E27FC236}">
                <a16:creationId xmlns:a16="http://schemas.microsoft.com/office/drawing/2014/main" id="{D7CB0213-513F-4424-A6DB-6D9E37A37052}"/>
              </a:ext>
            </a:extLst>
          </p:cNvPr>
          <p:cNvPicPr>
            <a:picLocks noChangeAspect="1"/>
          </p:cNvPicPr>
          <p:nvPr/>
        </p:nvPicPr>
        <p:blipFill>
          <a:blip r:embed="rId9"/>
          <a:stretch>
            <a:fillRect/>
          </a:stretch>
        </p:blipFill>
        <p:spPr>
          <a:xfrm>
            <a:off x="5052676" y="4649205"/>
            <a:ext cx="1388711" cy="1146385"/>
          </a:xfrm>
          <a:prstGeom prst="rect">
            <a:avLst/>
          </a:prstGeom>
        </p:spPr>
      </p:pic>
      <p:pic>
        <p:nvPicPr>
          <p:cNvPr id="7" name="图片 6">
            <a:extLst>
              <a:ext uri="{FF2B5EF4-FFF2-40B4-BE49-F238E27FC236}">
                <a16:creationId xmlns:a16="http://schemas.microsoft.com/office/drawing/2014/main" id="{45A1DE89-CE03-4CFD-9822-5FC25CB3A673}"/>
              </a:ext>
            </a:extLst>
          </p:cNvPr>
          <p:cNvPicPr>
            <a:picLocks noChangeAspect="1"/>
          </p:cNvPicPr>
          <p:nvPr/>
        </p:nvPicPr>
        <p:blipFill>
          <a:blip r:embed="rId10"/>
          <a:stretch>
            <a:fillRect/>
          </a:stretch>
        </p:blipFill>
        <p:spPr>
          <a:xfrm>
            <a:off x="6015531" y="4678701"/>
            <a:ext cx="1409491" cy="1146385"/>
          </a:xfrm>
          <a:prstGeom prst="rect">
            <a:avLst/>
          </a:prstGeom>
        </p:spPr>
      </p:pic>
      <p:pic>
        <p:nvPicPr>
          <p:cNvPr id="8" name="图片 7">
            <a:extLst>
              <a:ext uri="{FF2B5EF4-FFF2-40B4-BE49-F238E27FC236}">
                <a16:creationId xmlns:a16="http://schemas.microsoft.com/office/drawing/2014/main" id="{18C53C21-B43F-4389-8473-7570F8C0C6D5}"/>
              </a:ext>
            </a:extLst>
          </p:cNvPr>
          <p:cNvPicPr>
            <a:picLocks noChangeAspect="1"/>
          </p:cNvPicPr>
          <p:nvPr/>
        </p:nvPicPr>
        <p:blipFill>
          <a:blip r:embed="rId11"/>
          <a:stretch>
            <a:fillRect/>
          </a:stretch>
        </p:blipFill>
        <p:spPr>
          <a:xfrm>
            <a:off x="7044711" y="4649205"/>
            <a:ext cx="1372170" cy="1116031"/>
          </a:xfrm>
          <a:prstGeom prst="rect">
            <a:avLst/>
          </a:prstGeom>
        </p:spPr>
      </p:pic>
      <p:pic>
        <p:nvPicPr>
          <p:cNvPr id="9" name="图片 8">
            <a:extLst>
              <a:ext uri="{FF2B5EF4-FFF2-40B4-BE49-F238E27FC236}">
                <a16:creationId xmlns:a16="http://schemas.microsoft.com/office/drawing/2014/main" id="{B7722B73-46D2-43A9-B5A8-418CF9ABBCE7}"/>
              </a:ext>
            </a:extLst>
          </p:cNvPr>
          <p:cNvPicPr>
            <a:picLocks noChangeAspect="1"/>
          </p:cNvPicPr>
          <p:nvPr/>
        </p:nvPicPr>
        <p:blipFill>
          <a:blip r:embed="rId12"/>
          <a:stretch>
            <a:fillRect/>
          </a:stretch>
        </p:blipFill>
        <p:spPr>
          <a:xfrm>
            <a:off x="8027537" y="4649205"/>
            <a:ext cx="1374845" cy="1134939"/>
          </a:xfrm>
          <a:prstGeom prst="rect">
            <a:avLst/>
          </a:prstGeom>
        </p:spPr>
      </p:pic>
    </p:spTree>
    <p:extLst>
      <p:ext uri="{BB962C8B-B14F-4D97-AF65-F5344CB8AC3E}">
        <p14:creationId xmlns:p14="http://schemas.microsoft.com/office/powerpoint/2010/main" val="2964335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0CA53B2-351A-4977-A79A-8C0F6D94CFAE}"/>
              </a:ext>
            </a:extLst>
          </p:cNvPr>
          <p:cNvSpPr/>
          <p:nvPr/>
        </p:nvSpPr>
        <p:spPr>
          <a:xfrm>
            <a:off x="3625334" y="1198989"/>
            <a:ext cx="7331092" cy="432581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AD2AA02-8992-4699-8257-1494301E184D}"/>
              </a:ext>
            </a:extLst>
          </p:cNvPr>
          <p:cNvSpPr txBox="1"/>
          <p:nvPr/>
        </p:nvSpPr>
        <p:spPr>
          <a:xfrm>
            <a:off x="5619433" y="1590759"/>
            <a:ext cx="4601239" cy="646331"/>
          </a:xfrm>
          <a:prstGeom prst="rect">
            <a:avLst/>
          </a:prstGeom>
          <a:noFill/>
        </p:spPr>
        <p:txBody>
          <a:bodyPr wrap="square" rtlCol="0">
            <a:spAutoFit/>
            <a:scene3d>
              <a:camera prst="orthographicFront"/>
              <a:lightRig rig="threePt" dir="t"/>
            </a:scene3d>
            <a:sp3d contourW="12700"/>
          </a:bodyPr>
          <a:lstStyle/>
          <a:p>
            <a:r>
              <a:rPr lang="en-US" altLang="zh-CN" sz="3600" b="1" spc="600" dirty="0" err="1">
                <a:solidFill>
                  <a:srgbClr val="25007F"/>
                </a:solidFill>
                <a:latin typeface="UTM Avo" panose="02040603050506020204" pitchFamily="18" charset="0"/>
                <a:ea typeface="字魂176号-创粗圆" panose="00000500000000000000" pitchFamily="2" charset="-122"/>
              </a:rPr>
              <a:t>Hoạt</a:t>
            </a:r>
            <a:r>
              <a:rPr lang="en-US" altLang="zh-CN" sz="3600" b="1" spc="600" dirty="0">
                <a:solidFill>
                  <a:srgbClr val="25007F"/>
                </a:solidFill>
                <a:latin typeface="UTM Avo" panose="02040603050506020204" pitchFamily="18" charset="0"/>
                <a:ea typeface="字魂176号-创粗圆" panose="00000500000000000000" pitchFamily="2" charset="-122"/>
              </a:rPr>
              <a:t> </a:t>
            </a:r>
            <a:r>
              <a:rPr lang="en-US" altLang="zh-CN" sz="3600" b="1" spc="600" dirty="0" err="1">
                <a:solidFill>
                  <a:srgbClr val="25007F"/>
                </a:solidFill>
                <a:latin typeface="UTM Avo" panose="02040603050506020204" pitchFamily="18" charset="0"/>
                <a:ea typeface="字魂176号-创粗圆" panose="00000500000000000000" pitchFamily="2" charset="-122"/>
              </a:rPr>
              <a:t>động</a:t>
            </a:r>
            <a:r>
              <a:rPr lang="en-US" altLang="zh-CN" sz="3600" b="1" spc="600" dirty="0">
                <a:solidFill>
                  <a:srgbClr val="25007F"/>
                </a:solidFill>
                <a:latin typeface="UTM Avo" panose="02040603050506020204" pitchFamily="18" charset="0"/>
                <a:ea typeface="字魂176号-创粗圆" panose="00000500000000000000" pitchFamily="2" charset="-122"/>
              </a:rPr>
              <a:t> 1: </a:t>
            </a:r>
          </a:p>
        </p:txBody>
      </p:sp>
      <p:sp>
        <p:nvSpPr>
          <p:cNvPr id="20" name="文本框 19">
            <a:extLst>
              <a:ext uri="{FF2B5EF4-FFF2-40B4-BE49-F238E27FC236}">
                <a16:creationId xmlns:a16="http://schemas.microsoft.com/office/drawing/2014/main" id="{E8DEFBF9-2B87-4EA6-AC97-F4D2CC76052D}"/>
              </a:ext>
            </a:extLst>
          </p:cNvPr>
          <p:cNvSpPr txBox="1"/>
          <p:nvPr/>
        </p:nvSpPr>
        <p:spPr>
          <a:xfrm>
            <a:off x="3411241" y="-2044621"/>
            <a:ext cx="13411" cy="54864"/>
          </a:xfrm>
          <a:custGeom>
            <a:avLst/>
            <a:gdLst/>
            <a:ahLst/>
            <a:cxnLst/>
            <a:rect l="l" t="t" r="r" b="b"/>
            <a:pathLst>
              <a:path w="13411" h="54864">
                <a:moveTo>
                  <a:pt x="12192" y="0"/>
                </a:moveTo>
                <a:lnTo>
                  <a:pt x="13411" y="0"/>
                </a:lnTo>
                <a:lnTo>
                  <a:pt x="13411" y="2439"/>
                </a:lnTo>
                <a:cubicBezTo>
                  <a:pt x="7722" y="37389"/>
                  <a:pt x="3251" y="54864"/>
                  <a:pt x="0" y="54864"/>
                </a:cubicBezTo>
                <a:cubicBezTo>
                  <a:pt x="0" y="52426"/>
                  <a:pt x="2438" y="39828"/>
                  <a:pt x="7315" y="17069"/>
                </a:cubicBezTo>
                <a:cubicBezTo>
                  <a:pt x="6502" y="17069"/>
                  <a:pt x="6096" y="16663"/>
                  <a:pt x="6096" y="15850"/>
                </a:cubicBezTo>
                <a:cubicBezTo>
                  <a:pt x="9347" y="15850"/>
                  <a:pt x="11379" y="10567"/>
                  <a:pt x="12192"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3" name="文本框 22">
            <a:extLst>
              <a:ext uri="{FF2B5EF4-FFF2-40B4-BE49-F238E27FC236}">
                <a16:creationId xmlns:a16="http://schemas.microsoft.com/office/drawing/2014/main" id="{31D0FA1A-A9E9-4B24-8BAE-EFD6ACBA3CFC}"/>
              </a:ext>
            </a:extLst>
          </p:cNvPr>
          <p:cNvSpPr txBox="1"/>
          <p:nvPr/>
        </p:nvSpPr>
        <p:spPr>
          <a:xfrm>
            <a:off x="3058206" y="-2008044"/>
            <a:ext cx="18289" cy="159715"/>
          </a:xfrm>
          <a:custGeom>
            <a:avLst/>
            <a:gdLst/>
            <a:ahLst/>
            <a:cxnLst/>
            <a:rect l="l" t="t" r="r" b="b"/>
            <a:pathLst>
              <a:path w="18289" h="159715">
                <a:moveTo>
                  <a:pt x="14631" y="0"/>
                </a:moveTo>
                <a:lnTo>
                  <a:pt x="17069" y="0"/>
                </a:lnTo>
                <a:lnTo>
                  <a:pt x="18289" y="9754"/>
                </a:lnTo>
                <a:cubicBezTo>
                  <a:pt x="18289" y="24384"/>
                  <a:pt x="13005" y="74371"/>
                  <a:pt x="2439" y="159715"/>
                </a:cubicBezTo>
                <a:lnTo>
                  <a:pt x="0" y="159715"/>
                </a:lnTo>
                <a:cubicBezTo>
                  <a:pt x="0" y="146711"/>
                  <a:pt x="813" y="131267"/>
                  <a:pt x="2439" y="113386"/>
                </a:cubicBezTo>
                <a:cubicBezTo>
                  <a:pt x="1626" y="113386"/>
                  <a:pt x="1220" y="112979"/>
                  <a:pt x="1220" y="112167"/>
                </a:cubicBezTo>
                <a:cubicBezTo>
                  <a:pt x="2845" y="108103"/>
                  <a:pt x="5284" y="93066"/>
                  <a:pt x="8535" y="67056"/>
                </a:cubicBezTo>
                <a:cubicBezTo>
                  <a:pt x="6909" y="67056"/>
                  <a:pt x="6097" y="66650"/>
                  <a:pt x="6097" y="65837"/>
                </a:cubicBezTo>
                <a:cubicBezTo>
                  <a:pt x="8535" y="47143"/>
                  <a:pt x="10567" y="31293"/>
                  <a:pt x="12193" y="18288"/>
                </a:cubicBezTo>
                <a:cubicBezTo>
                  <a:pt x="13818" y="7722"/>
                  <a:pt x="14631" y="1626"/>
                  <a:pt x="14631"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4" name="文本框 23">
            <a:extLst>
              <a:ext uri="{FF2B5EF4-FFF2-40B4-BE49-F238E27FC236}">
                <a16:creationId xmlns:a16="http://schemas.microsoft.com/office/drawing/2014/main" id="{D42B2129-03BE-466D-B22B-ABA34375E932}"/>
              </a:ext>
            </a:extLst>
          </p:cNvPr>
          <p:cNvSpPr txBox="1"/>
          <p:nvPr/>
        </p:nvSpPr>
        <p:spPr>
          <a:xfrm>
            <a:off x="2694885" y="-2019018"/>
            <a:ext cx="3657" cy="3658"/>
          </a:xfrm>
          <a:custGeom>
            <a:avLst/>
            <a:gdLst/>
            <a:ahLst/>
            <a:cxnLst/>
            <a:rect l="l" t="t" r="r" b="b"/>
            <a:pathLst>
              <a:path w="3657" h="3658">
                <a:moveTo>
                  <a:pt x="0" y="0"/>
                </a:moveTo>
                <a:cubicBezTo>
                  <a:pt x="2438" y="813"/>
                  <a:pt x="3657" y="2033"/>
                  <a:pt x="3657" y="3658"/>
                </a:cubicBez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6" name="文本框 25">
            <a:extLst>
              <a:ext uri="{FF2B5EF4-FFF2-40B4-BE49-F238E27FC236}">
                <a16:creationId xmlns:a16="http://schemas.microsoft.com/office/drawing/2014/main" id="{B7CBD201-6FDA-456D-A55B-2FC929DC0CE9}"/>
              </a:ext>
            </a:extLst>
          </p:cNvPr>
          <p:cNvSpPr txBox="1"/>
          <p:nvPr/>
        </p:nvSpPr>
        <p:spPr>
          <a:xfrm>
            <a:off x="4565290"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7" name="文本框 26">
            <a:extLst>
              <a:ext uri="{FF2B5EF4-FFF2-40B4-BE49-F238E27FC236}">
                <a16:creationId xmlns:a16="http://schemas.microsoft.com/office/drawing/2014/main" id="{A68F1AD0-FA85-4A8D-8D50-876A84DEBFC1}"/>
              </a:ext>
            </a:extLst>
          </p:cNvPr>
          <p:cNvSpPr txBox="1"/>
          <p:nvPr/>
        </p:nvSpPr>
        <p:spPr>
          <a:xfrm>
            <a:off x="5298715"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pic>
        <p:nvPicPr>
          <p:cNvPr id="25" name="图片 24">
            <a:extLst>
              <a:ext uri="{FF2B5EF4-FFF2-40B4-BE49-F238E27FC236}">
                <a16:creationId xmlns:a16="http://schemas.microsoft.com/office/drawing/2014/main" id="{26A0B949-13E7-4B99-BC6A-60D8137E7059}"/>
              </a:ext>
            </a:extLst>
          </p:cNvPr>
          <p:cNvPicPr>
            <a:picLocks noChangeAspect="1"/>
          </p:cNvPicPr>
          <p:nvPr/>
        </p:nvPicPr>
        <p:blipFill rotWithShape="1">
          <a:blip r:embed="rId3">
            <a:extLst>
              <a:ext uri="{28A0092B-C50C-407E-A947-70E740481C1C}">
                <a14:useLocalDpi xmlns:a14="http://schemas.microsoft.com/office/drawing/2010/main" val="0"/>
              </a:ext>
            </a:extLst>
          </a:blip>
          <a:srcRect l="53758" t="20141" r="-1" b="20141"/>
          <a:stretch/>
        </p:blipFill>
        <p:spPr>
          <a:xfrm>
            <a:off x="1103230" y="797633"/>
            <a:ext cx="3742349" cy="5223716"/>
          </a:xfrm>
          <a:prstGeom prst="roundRect">
            <a:avLst>
              <a:gd name="adj" fmla="val 50000"/>
            </a:avLst>
          </a:prstGeom>
        </p:spPr>
      </p:pic>
      <p:sp>
        <p:nvSpPr>
          <p:cNvPr id="15" name="TextBox 9">
            <a:extLst>
              <a:ext uri="{FF2B5EF4-FFF2-40B4-BE49-F238E27FC236}">
                <a16:creationId xmlns:a16="http://schemas.microsoft.com/office/drawing/2014/main" id="{9109A4E3-6B5D-49A8-9737-D92436764F5F}"/>
              </a:ext>
            </a:extLst>
          </p:cNvPr>
          <p:cNvSpPr txBox="1"/>
          <p:nvPr/>
        </p:nvSpPr>
        <p:spPr>
          <a:xfrm>
            <a:off x="1502021" y="1015464"/>
            <a:ext cx="2674647" cy="4508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700" b="1" u="none" strike="noStrike" kern="1200" cap="none" spc="0" normalizeH="0" baseline="0" noProof="0" dirty="0">
                <a:ln>
                  <a:noFill/>
                </a:ln>
                <a:solidFill>
                  <a:srgbClr val="25007F"/>
                </a:solidFill>
                <a:effectLst>
                  <a:outerShdw blurRad="38100" dist="38100" dir="2700000" algn="tl" rotWithShape="0">
                    <a:srgbClr val="000000">
                      <a:alpha val="43137"/>
                    </a:srgbClr>
                  </a:outerShdw>
                </a:effectLst>
                <a:uLnTx/>
                <a:uFillTx/>
                <a:latin typeface="UTM Magnesium" panose="02040603050506020204" pitchFamily="18" charset="0"/>
                <a:ea typeface="包图简圆体" panose="02010601030101010101" pitchFamily="2" charset="-122"/>
              </a:rPr>
              <a:t>1</a:t>
            </a:r>
            <a:endParaRPr kumimoji="0" lang="en-ID" sz="28700" b="1" u="none" strike="noStrike" kern="1200" cap="none" spc="0" normalizeH="0" baseline="0" noProof="0" dirty="0">
              <a:ln>
                <a:noFill/>
              </a:ln>
              <a:solidFill>
                <a:srgbClr val="25007F"/>
              </a:solidFill>
              <a:effectLst>
                <a:outerShdw blurRad="38100" dist="38100" dir="2700000" algn="tl" rotWithShape="0">
                  <a:srgbClr val="000000">
                    <a:alpha val="43137"/>
                  </a:srgbClr>
                </a:outerShdw>
              </a:effectLst>
              <a:uLnTx/>
              <a:uFillTx/>
              <a:latin typeface="UTM Magnesium" panose="02040603050506020204" pitchFamily="18" charset="0"/>
              <a:ea typeface="包图简圆体" panose="02010601030101010101" pitchFamily="2" charset="-122"/>
            </a:endParaRPr>
          </a:p>
        </p:txBody>
      </p:sp>
      <p:sp>
        <p:nvSpPr>
          <p:cNvPr id="14" name="文本框 13">
            <a:extLst>
              <a:ext uri="{FF2B5EF4-FFF2-40B4-BE49-F238E27FC236}">
                <a16:creationId xmlns:a16="http://schemas.microsoft.com/office/drawing/2014/main" id="{4789D114-CC38-4E46-85F6-F9DA577DF43D}"/>
              </a:ext>
            </a:extLst>
          </p:cNvPr>
          <p:cNvSpPr txBox="1"/>
          <p:nvPr/>
        </p:nvSpPr>
        <p:spPr>
          <a:xfrm>
            <a:off x="4179165" y="2288850"/>
            <a:ext cx="6841841" cy="2585323"/>
          </a:xfrm>
          <a:prstGeom prst="rect">
            <a:avLst/>
          </a:prstGeom>
          <a:noFill/>
        </p:spPr>
        <p:txBody>
          <a:bodyPr wrap="square" rtlCol="0">
            <a:spAutoFit/>
            <a:scene3d>
              <a:camera prst="orthographicFront"/>
              <a:lightRig rig="threePt" dir="t"/>
            </a:scene3d>
            <a:sp3d contourW="12700"/>
          </a:bodyPr>
          <a:lstStyle/>
          <a:p>
            <a:pPr algn="ctr"/>
            <a:r>
              <a:rPr lang="en-US" sz="5400" b="1" dirty="0">
                <a:solidFill>
                  <a:srgbClr val="783EE6"/>
                </a:solidFill>
                <a:latin typeface="UTM Magnesium" panose="02040603050506020204" pitchFamily="18" charset="0"/>
              </a:rPr>
              <a:t>NHẬN BIẾT </a:t>
            </a:r>
          </a:p>
          <a:p>
            <a:pPr algn="ctr"/>
            <a:r>
              <a:rPr lang="en-US" sz="5400" b="1" dirty="0">
                <a:solidFill>
                  <a:srgbClr val="783EE6"/>
                </a:solidFill>
                <a:latin typeface="UTM Magnesium" panose="02040603050506020204" pitchFamily="18" charset="0"/>
              </a:rPr>
              <a:t>MÀU, MÙI, VỊ CỦA KHÔNG KHÍ</a:t>
            </a:r>
          </a:p>
        </p:txBody>
      </p:sp>
    </p:spTree>
    <p:extLst>
      <p:ext uri="{BB962C8B-B14F-4D97-AF65-F5344CB8AC3E}">
        <p14:creationId xmlns:p14="http://schemas.microsoft.com/office/powerpoint/2010/main" val="2552010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圆角 6"/>
          <p:cNvSpPr/>
          <p:nvPr/>
        </p:nvSpPr>
        <p:spPr>
          <a:xfrm>
            <a:off x="810260" y="970280"/>
            <a:ext cx="10594340" cy="1049020"/>
          </a:xfrm>
          <a:prstGeom prst="roundRect">
            <a:avLst>
              <a:gd name="adj" fmla="val 50000"/>
            </a:avLst>
          </a:prstGeom>
          <a:gradFill>
            <a:gsLst>
              <a:gs pos="86000">
                <a:srgbClr val="B743FE"/>
              </a:gs>
              <a:gs pos="33000">
                <a:srgbClr val="55C2DA"/>
              </a:gs>
              <a:gs pos="0">
                <a:srgbClr val="5568FF"/>
              </a:gs>
            </a:gsLst>
            <a:lin ang="2700000" scaled="0"/>
          </a:gradFill>
          <a:ln w="12700" cap="flat" cmpd="sng" algn="ctr">
            <a:noFill/>
            <a:prstDash val="solid"/>
            <a:miter lim="800000"/>
          </a:ln>
          <a:effectLst/>
        </p:spPr>
        <p:txBody>
          <a:bodyPr rtlCol="0" anchor="ctr"/>
          <a:lstStyle/>
          <a:p>
            <a:pPr algn="ct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Em</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có</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nhìn</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thấy</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không</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khí</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không</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Tại</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200" b="1" dirty="0" err="1">
                <a:solidFill>
                  <a:schemeClr val="bg1"/>
                </a:solidFill>
                <a:effectLst>
                  <a:outerShdw blurRad="38100" dist="38100" dir="2700000" algn="tl">
                    <a:srgbClr val="000000">
                      <a:alpha val="43137"/>
                    </a:srgbClr>
                  </a:outerShdw>
                </a:effectLst>
                <a:latin typeface="UTM Avo" panose="02040603050506020204" pitchFamily="18" charset="0"/>
              </a:rPr>
              <a:t>sao</a:t>
            </a:r>
            <a:r>
              <a:rPr lang="en-US" sz="3200" b="1" dirty="0">
                <a:solidFill>
                  <a:schemeClr val="bg1"/>
                </a:solidFill>
                <a:effectLst>
                  <a:outerShdw blurRad="38100" dist="38100" dir="2700000" algn="tl">
                    <a:srgbClr val="000000">
                      <a:alpha val="43137"/>
                    </a:srgbClr>
                  </a:outerShdw>
                </a:effectLst>
                <a:latin typeface="UTM Avo" panose="02040603050506020204" pitchFamily="18" charset="0"/>
              </a:rPr>
              <a:t>? </a:t>
            </a:r>
          </a:p>
        </p:txBody>
      </p:sp>
      <p:sp>
        <p:nvSpPr>
          <p:cNvPr id="7" name="Rectangle 6"/>
          <p:cNvSpPr/>
          <p:nvPr/>
        </p:nvSpPr>
        <p:spPr>
          <a:xfrm>
            <a:off x="2120900" y="2369235"/>
            <a:ext cx="8356600" cy="2308324"/>
          </a:xfrm>
          <a:prstGeom prst="rect">
            <a:avLst/>
          </a:prstGeom>
        </p:spPr>
        <p:txBody>
          <a:bodyPr wrap="square">
            <a:spAutoFit/>
          </a:bodyPr>
          <a:lstStyle/>
          <a:p>
            <a:pPr algn="ctr"/>
            <a:r>
              <a:rPr lang="en-US" sz="4800" b="1" dirty="0" err="1">
                <a:solidFill>
                  <a:srgbClr val="002060"/>
                </a:solidFill>
                <a:latin typeface="UTM Avo" panose="02040603050506020204" pitchFamily="18" charset="0"/>
              </a:rPr>
              <a:t>Mắt</a:t>
            </a:r>
            <a:r>
              <a:rPr lang="en-US" sz="4800" b="1" dirty="0">
                <a:solidFill>
                  <a:srgbClr val="002060"/>
                </a:solidFill>
                <a:latin typeface="UTM Avo" panose="02040603050506020204" pitchFamily="18" charset="0"/>
              </a:rPr>
              <a:t> ta </a:t>
            </a:r>
            <a:r>
              <a:rPr lang="en-US" sz="4800" b="1" dirty="0" err="1">
                <a:solidFill>
                  <a:srgbClr val="002060"/>
                </a:solidFill>
                <a:latin typeface="UTM Avo" panose="02040603050506020204" pitchFamily="18" charset="0"/>
              </a:rPr>
              <a:t>không</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nhìn</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thấy</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không</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khí</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vì</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không</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khí</a:t>
            </a:r>
            <a:r>
              <a:rPr lang="en-US" sz="4800" b="1" dirty="0">
                <a:solidFill>
                  <a:srgbClr val="002060"/>
                </a:solidFill>
                <a:latin typeface="UTM Avo" panose="02040603050506020204" pitchFamily="18" charset="0"/>
              </a:rPr>
              <a:t> </a:t>
            </a:r>
            <a:r>
              <a:rPr lang="en-US" sz="4800" b="1" dirty="0" err="1">
                <a:solidFill>
                  <a:srgbClr val="F95C92"/>
                </a:solidFill>
                <a:latin typeface="UTM Avo" panose="02040603050506020204" pitchFamily="18" charset="0"/>
              </a:rPr>
              <a:t>trong</a:t>
            </a:r>
            <a:r>
              <a:rPr lang="en-US" sz="4800" b="1" dirty="0">
                <a:solidFill>
                  <a:srgbClr val="F95C92"/>
                </a:solidFill>
                <a:latin typeface="UTM Avo" panose="02040603050506020204" pitchFamily="18" charset="0"/>
              </a:rPr>
              <a:t> </a:t>
            </a:r>
            <a:r>
              <a:rPr lang="en-US" sz="4800" b="1" dirty="0" err="1">
                <a:solidFill>
                  <a:srgbClr val="F95C92"/>
                </a:solidFill>
                <a:latin typeface="UTM Avo" panose="02040603050506020204" pitchFamily="18" charset="0"/>
              </a:rPr>
              <a:t>suốt</a:t>
            </a:r>
            <a:r>
              <a:rPr lang="en-US" sz="4800" b="1" dirty="0">
                <a:solidFill>
                  <a:srgbClr val="F95C92"/>
                </a:solidFill>
                <a:latin typeface="UTM Avo" panose="02040603050506020204" pitchFamily="18" charset="0"/>
              </a:rPr>
              <a:t> </a:t>
            </a:r>
            <a:r>
              <a:rPr lang="en-US" sz="4800" b="1" dirty="0" err="1">
                <a:solidFill>
                  <a:srgbClr val="002060"/>
                </a:solidFill>
                <a:latin typeface="UTM Avo" panose="02040603050506020204" pitchFamily="18" charset="0"/>
              </a:rPr>
              <a:t>và</a:t>
            </a:r>
            <a:r>
              <a:rPr lang="en-US" sz="4800" b="1" dirty="0">
                <a:solidFill>
                  <a:srgbClr val="002060"/>
                </a:solidFill>
                <a:latin typeface="UTM Avo" panose="02040603050506020204" pitchFamily="18" charset="0"/>
              </a:rPr>
              <a:t> </a:t>
            </a:r>
            <a:r>
              <a:rPr lang="en-US" sz="4800" b="1" dirty="0" err="1">
                <a:solidFill>
                  <a:srgbClr val="F95C92"/>
                </a:solidFill>
                <a:latin typeface="UTM Avo" panose="02040603050506020204" pitchFamily="18" charset="0"/>
              </a:rPr>
              <a:t>không</a:t>
            </a:r>
            <a:r>
              <a:rPr lang="en-US" sz="4800" b="1" dirty="0">
                <a:solidFill>
                  <a:srgbClr val="F95C92"/>
                </a:solidFill>
                <a:latin typeface="UTM Avo" panose="02040603050506020204" pitchFamily="18" charset="0"/>
              </a:rPr>
              <a:t> </a:t>
            </a:r>
            <a:r>
              <a:rPr lang="en-US" sz="4800" b="1" dirty="0" err="1">
                <a:solidFill>
                  <a:srgbClr val="F95C92"/>
                </a:solidFill>
                <a:latin typeface="UTM Avo" panose="02040603050506020204" pitchFamily="18" charset="0"/>
              </a:rPr>
              <a:t>màu</a:t>
            </a:r>
            <a:r>
              <a:rPr lang="en-US" sz="4800" b="1" dirty="0">
                <a:solidFill>
                  <a:srgbClr val="F95C92"/>
                </a:solidFill>
                <a:latin typeface="UTM Avo" panose="02040603050506020204" pitchFamily="18" charset="0"/>
              </a:rPr>
              <a:t>.</a:t>
            </a:r>
          </a:p>
        </p:txBody>
      </p:sp>
      <p:pic>
        <p:nvPicPr>
          <p:cNvPr id="51" name="图片 42"/>
          <p:cNvPicPr>
            <a:picLocks noChangeAspect="1"/>
          </p:cNvPicPr>
          <p:nvPr/>
        </p:nvPicPr>
        <p:blipFill rotWithShape="1">
          <a:blip r:embed="rId3"/>
          <a:srcRect t="6195"/>
          <a:stretch/>
        </p:blipFill>
        <p:spPr>
          <a:xfrm>
            <a:off x="1495032" y="3985734"/>
            <a:ext cx="4014716" cy="2286375"/>
          </a:xfrm>
          <a:prstGeom prst="rect">
            <a:avLst/>
          </a:prstGeom>
        </p:spPr>
      </p:pic>
      <p:pic>
        <p:nvPicPr>
          <p:cNvPr id="53" name="图片 41"/>
          <p:cNvPicPr>
            <a:picLocks noChangeAspect="1"/>
          </p:cNvPicPr>
          <p:nvPr/>
        </p:nvPicPr>
        <p:blipFill rotWithShape="1">
          <a:blip r:embed="rId4"/>
          <a:srcRect t="27910" r="39403"/>
          <a:stretch/>
        </p:blipFill>
        <p:spPr>
          <a:xfrm>
            <a:off x="8971604" y="13469"/>
            <a:ext cx="3220396" cy="2182943"/>
          </a:xfrm>
          <a:prstGeom prst="rect">
            <a:avLst/>
          </a:prstGeom>
        </p:spPr>
      </p:pic>
      <p:pic>
        <p:nvPicPr>
          <p:cNvPr id="55" name="图片 42"/>
          <p:cNvPicPr>
            <a:picLocks noChangeAspect="1"/>
          </p:cNvPicPr>
          <p:nvPr/>
        </p:nvPicPr>
        <p:blipFill rotWithShape="1">
          <a:blip r:embed="rId3"/>
          <a:srcRect t="6195"/>
          <a:stretch/>
        </p:blipFill>
        <p:spPr>
          <a:xfrm>
            <a:off x="-2655010" y="-699136"/>
            <a:ext cx="7016698" cy="3995999"/>
          </a:xfrm>
          <a:prstGeom prst="rect">
            <a:avLst/>
          </a:prstGeom>
        </p:spPr>
      </p:pic>
      <p:pic>
        <p:nvPicPr>
          <p:cNvPr id="56" name="图片 42"/>
          <p:cNvPicPr>
            <a:picLocks noChangeAspect="1"/>
          </p:cNvPicPr>
          <p:nvPr/>
        </p:nvPicPr>
        <p:blipFill rotWithShape="1">
          <a:blip r:embed="rId3"/>
          <a:srcRect t="6195"/>
          <a:stretch/>
        </p:blipFill>
        <p:spPr>
          <a:xfrm>
            <a:off x="6373969" y="492193"/>
            <a:ext cx="2540261" cy="1446675"/>
          </a:xfrm>
          <a:prstGeom prst="rect">
            <a:avLst/>
          </a:prstGeom>
        </p:spPr>
      </p:pic>
      <p:pic>
        <p:nvPicPr>
          <p:cNvPr id="57" name="图片 43"/>
          <p:cNvPicPr>
            <a:picLocks noChangeAspect="1"/>
          </p:cNvPicPr>
          <p:nvPr/>
        </p:nvPicPr>
        <p:blipFill rotWithShape="1">
          <a:blip r:embed="rId3"/>
          <a:srcRect l="9537" t="7043" r="35112" b="18399"/>
          <a:stretch/>
        </p:blipFill>
        <p:spPr>
          <a:xfrm>
            <a:off x="7351777" y="2899781"/>
            <a:ext cx="4840224" cy="3958219"/>
          </a:xfrm>
          <a:prstGeom prst="rect">
            <a:avLst/>
          </a:prstGeom>
        </p:spPr>
      </p:pic>
    </p:spTree>
    <p:extLst>
      <p:ext uri="{BB962C8B-B14F-4D97-AF65-F5344CB8AC3E}">
        <p14:creationId xmlns:p14="http://schemas.microsoft.com/office/powerpoint/2010/main" val="2562832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圆角 6"/>
          <p:cNvSpPr/>
          <p:nvPr/>
        </p:nvSpPr>
        <p:spPr>
          <a:xfrm>
            <a:off x="810260" y="779780"/>
            <a:ext cx="10594340" cy="1938020"/>
          </a:xfrm>
          <a:prstGeom prst="roundRect">
            <a:avLst>
              <a:gd name="adj" fmla="val 50000"/>
            </a:avLst>
          </a:prstGeom>
          <a:gradFill>
            <a:gsLst>
              <a:gs pos="86000">
                <a:srgbClr val="B743FE"/>
              </a:gs>
              <a:gs pos="33000">
                <a:srgbClr val="55C2DA"/>
              </a:gs>
              <a:gs pos="0">
                <a:srgbClr val="5568FF"/>
              </a:gs>
            </a:gsLst>
            <a:lin ang="2700000" scaled="0"/>
          </a:gradFill>
          <a:ln w="12700" cap="flat" cmpd="sng" algn="ctr">
            <a:noFill/>
            <a:prstDash val="solid"/>
            <a:miter lim="800000"/>
          </a:ln>
          <a:effectLst/>
        </p:spPr>
        <p:txBody>
          <a:bodyPr rtlCol="0" anchor="ctr"/>
          <a:lstStyle/>
          <a:p>
            <a:pPr algn="ctr"/>
            <a:r>
              <a:rPr lang="vi-VN" sz="3600" b="1" dirty="0">
                <a:solidFill>
                  <a:schemeClr val="bg1"/>
                </a:solidFill>
                <a:effectLst>
                  <a:outerShdw blurRad="38100" dist="38100" dir="2700000" algn="tl">
                    <a:srgbClr val="000000">
                      <a:alpha val="43137"/>
                    </a:srgbClr>
                  </a:outerShdw>
                </a:effectLst>
                <a:latin typeface="UTM Avo" panose="02040603050506020204" pitchFamily="18" charset="0"/>
              </a:rPr>
              <a:t>Đôi khi ngửi thấy mùi hương thơm </a:t>
            </a:r>
            <a:endParaRPr lang="en-US" sz="3600" b="1" dirty="0">
              <a:solidFill>
                <a:schemeClr val="bg1"/>
              </a:solidFill>
              <a:effectLst>
                <a:outerShdw blurRad="38100" dist="38100" dir="2700000" algn="tl">
                  <a:srgbClr val="000000">
                    <a:alpha val="43137"/>
                  </a:srgbClr>
                </a:outerShdw>
              </a:effectLst>
              <a:latin typeface="UTM Avo" panose="02040603050506020204" pitchFamily="18" charset="0"/>
            </a:endParaRPr>
          </a:p>
          <a:p>
            <a:pPr algn="ctr"/>
            <a:r>
              <a:rPr lang="vi-VN" sz="3600" b="1" dirty="0">
                <a:solidFill>
                  <a:schemeClr val="bg1"/>
                </a:solidFill>
                <a:effectLst>
                  <a:outerShdw blurRad="38100" dist="38100" dir="2700000" algn="tl">
                    <a:srgbClr val="000000">
                      <a:alpha val="43137"/>
                    </a:srgbClr>
                  </a:outerShdw>
                </a:effectLst>
                <a:latin typeface="UTM Avo" panose="02040603050506020204" pitchFamily="18" charset="0"/>
              </a:rPr>
              <a:t>hay một mùi khó chịu, đó có phải là mùi </a:t>
            </a:r>
            <a:endParaRPr lang="en-US" sz="3600" b="1" dirty="0">
              <a:solidFill>
                <a:schemeClr val="bg1"/>
              </a:solidFill>
              <a:effectLst>
                <a:outerShdw blurRad="38100" dist="38100" dir="2700000" algn="tl">
                  <a:srgbClr val="000000">
                    <a:alpha val="43137"/>
                  </a:srgbClr>
                </a:outerShdw>
              </a:effectLst>
              <a:latin typeface="UTM Avo" panose="02040603050506020204" pitchFamily="18" charset="0"/>
            </a:endParaRPr>
          </a:p>
          <a:p>
            <a:pPr algn="ctr"/>
            <a:r>
              <a:rPr lang="vi-VN" sz="3600" b="1" dirty="0">
                <a:solidFill>
                  <a:schemeClr val="bg1"/>
                </a:solidFill>
                <a:effectLst>
                  <a:outerShdw blurRad="38100" dist="38100" dir="2700000" algn="tl">
                    <a:srgbClr val="000000">
                      <a:alpha val="43137"/>
                    </a:srgbClr>
                  </a:outerShdw>
                </a:effectLst>
                <a:latin typeface="UTM Avo" panose="02040603050506020204" pitchFamily="18" charset="0"/>
              </a:rPr>
              <a:t>của không khí không? Cho ví dụ.</a:t>
            </a:r>
            <a:endParaRPr lang="en-US" sz="3600" b="1" dirty="0">
              <a:solidFill>
                <a:schemeClr val="bg1"/>
              </a:solidFill>
              <a:effectLst>
                <a:outerShdw blurRad="38100" dist="38100" dir="2700000" algn="tl">
                  <a:srgbClr val="000000">
                    <a:alpha val="43137"/>
                  </a:srgbClr>
                </a:outerShdw>
              </a:effectLst>
              <a:latin typeface="UTM Avo" panose="02040603050506020204" pitchFamily="18" charset="0"/>
            </a:endParaRPr>
          </a:p>
        </p:txBody>
      </p:sp>
      <p:sp>
        <p:nvSpPr>
          <p:cNvPr id="7" name="Rectangle 6"/>
          <p:cNvSpPr/>
          <p:nvPr/>
        </p:nvSpPr>
        <p:spPr>
          <a:xfrm>
            <a:off x="647700" y="2902023"/>
            <a:ext cx="10756900" cy="2308324"/>
          </a:xfrm>
          <a:prstGeom prst="rect">
            <a:avLst/>
          </a:prstGeom>
        </p:spPr>
        <p:txBody>
          <a:bodyPr wrap="square">
            <a:spAutoFit/>
          </a:bodyPr>
          <a:lstStyle/>
          <a:p>
            <a:pPr algn="ctr"/>
            <a:r>
              <a:rPr lang="vi-VN" sz="3600" dirty="0">
                <a:solidFill>
                  <a:srgbClr val="002060"/>
                </a:solidFill>
                <a:latin typeface="UTM Avo" panose="02040603050506020204" pitchFamily="18" charset="0"/>
              </a:rPr>
              <a:t>Khi ta ngửi thấy mùi thơm hay một mùi khó chịu, đấy không phải là mùi của không khí mà là mùi của những chất khác có trong không khí. Ví dụ mùi nước hoa hay mùi của rác thải.</a:t>
            </a:r>
          </a:p>
        </p:txBody>
      </p:sp>
    </p:spTree>
    <p:extLst>
      <p:ext uri="{BB962C8B-B14F-4D97-AF65-F5344CB8AC3E}">
        <p14:creationId xmlns:p14="http://schemas.microsoft.com/office/powerpoint/2010/main" val="3493903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0CA53B2-351A-4977-A79A-8C0F6D94CFAE}"/>
              </a:ext>
            </a:extLst>
          </p:cNvPr>
          <p:cNvSpPr/>
          <p:nvPr/>
        </p:nvSpPr>
        <p:spPr>
          <a:xfrm>
            <a:off x="1186934" y="1122848"/>
            <a:ext cx="10039866" cy="49858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AD2AA02-8992-4699-8257-1494301E184D}"/>
              </a:ext>
            </a:extLst>
          </p:cNvPr>
          <p:cNvSpPr txBox="1"/>
          <p:nvPr/>
        </p:nvSpPr>
        <p:spPr>
          <a:xfrm>
            <a:off x="3786031" y="1537714"/>
            <a:ext cx="5062113" cy="1107996"/>
          </a:xfrm>
          <a:prstGeom prst="rect">
            <a:avLst/>
          </a:prstGeom>
          <a:noFill/>
        </p:spPr>
        <p:txBody>
          <a:bodyPr wrap="square" rtlCol="0">
            <a:spAutoFit/>
            <a:scene3d>
              <a:camera prst="orthographicFront"/>
              <a:lightRig rig="threePt" dir="t"/>
            </a:scene3d>
            <a:sp3d contourW="12700"/>
          </a:bodyPr>
          <a:lstStyle/>
          <a:p>
            <a:r>
              <a:rPr lang="en-US" altLang="zh-CN" sz="6600" b="1" spc="600" dirty="0">
                <a:solidFill>
                  <a:srgbClr val="25007F"/>
                </a:solidFill>
                <a:latin typeface="UTM Avo" panose="02040603050506020204" pitchFamily="18" charset="0"/>
                <a:ea typeface="字魂176号-创粗圆" panose="00000500000000000000" pitchFamily="2" charset="-122"/>
              </a:rPr>
              <a:t>KẾT LUẬN</a:t>
            </a:r>
          </a:p>
        </p:txBody>
      </p:sp>
      <p:sp>
        <p:nvSpPr>
          <p:cNvPr id="20" name="文本框 19">
            <a:extLst>
              <a:ext uri="{FF2B5EF4-FFF2-40B4-BE49-F238E27FC236}">
                <a16:creationId xmlns:a16="http://schemas.microsoft.com/office/drawing/2014/main" id="{E8DEFBF9-2B87-4EA6-AC97-F4D2CC76052D}"/>
              </a:ext>
            </a:extLst>
          </p:cNvPr>
          <p:cNvSpPr txBox="1"/>
          <p:nvPr/>
        </p:nvSpPr>
        <p:spPr>
          <a:xfrm>
            <a:off x="3411241" y="-2044621"/>
            <a:ext cx="13411" cy="54864"/>
          </a:xfrm>
          <a:custGeom>
            <a:avLst/>
            <a:gdLst/>
            <a:ahLst/>
            <a:cxnLst/>
            <a:rect l="l" t="t" r="r" b="b"/>
            <a:pathLst>
              <a:path w="13411" h="54864">
                <a:moveTo>
                  <a:pt x="12192" y="0"/>
                </a:moveTo>
                <a:lnTo>
                  <a:pt x="13411" y="0"/>
                </a:lnTo>
                <a:lnTo>
                  <a:pt x="13411" y="2439"/>
                </a:lnTo>
                <a:cubicBezTo>
                  <a:pt x="7722" y="37389"/>
                  <a:pt x="3251" y="54864"/>
                  <a:pt x="0" y="54864"/>
                </a:cubicBezTo>
                <a:cubicBezTo>
                  <a:pt x="0" y="52426"/>
                  <a:pt x="2438" y="39828"/>
                  <a:pt x="7315" y="17069"/>
                </a:cubicBezTo>
                <a:cubicBezTo>
                  <a:pt x="6502" y="17069"/>
                  <a:pt x="6096" y="16663"/>
                  <a:pt x="6096" y="15850"/>
                </a:cubicBezTo>
                <a:cubicBezTo>
                  <a:pt x="9347" y="15850"/>
                  <a:pt x="11379" y="10567"/>
                  <a:pt x="12192"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3" name="文本框 22">
            <a:extLst>
              <a:ext uri="{FF2B5EF4-FFF2-40B4-BE49-F238E27FC236}">
                <a16:creationId xmlns:a16="http://schemas.microsoft.com/office/drawing/2014/main" id="{31D0FA1A-A9E9-4B24-8BAE-EFD6ACBA3CFC}"/>
              </a:ext>
            </a:extLst>
          </p:cNvPr>
          <p:cNvSpPr txBox="1"/>
          <p:nvPr/>
        </p:nvSpPr>
        <p:spPr>
          <a:xfrm>
            <a:off x="3058206" y="-2008044"/>
            <a:ext cx="18289" cy="159715"/>
          </a:xfrm>
          <a:custGeom>
            <a:avLst/>
            <a:gdLst/>
            <a:ahLst/>
            <a:cxnLst/>
            <a:rect l="l" t="t" r="r" b="b"/>
            <a:pathLst>
              <a:path w="18289" h="159715">
                <a:moveTo>
                  <a:pt x="14631" y="0"/>
                </a:moveTo>
                <a:lnTo>
                  <a:pt x="17069" y="0"/>
                </a:lnTo>
                <a:lnTo>
                  <a:pt x="18289" y="9754"/>
                </a:lnTo>
                <a:cubicBezTo>
                  <a:pt x="18289" y="24384"/>
                  <a:pt x="13005" y="74371"/>
                  <a:pt x="2439" y="159715"/>
                </a:cubicBezTo>
                <a:lnTo>
                  <a:pt x="0" y="159715"/>
                </a:lnTo>
                <a:cubicBezTo>
                  <a:pt x="0" y="146711"/>
                  <a:pt x="813" y="131267"/>
                  <a:pt x="2439" y="113386"/>
                </a:cubicBezTo>
                <a:cubicBezTo>
                  <a:pt x="1626" y="113386"/>
                  <a:pt x="1220" y="112979"/>
                  <a:pt x="1220" y="112167"/>
                </a:cubicBezTo>
                <a:cubicBezTo>
                  <a:pt x="2845" y="108103"/>
                  <a:pt x="5284" y="93066"/>
                  <a:pt x="8535" y="67056"/>
                </a:cubicBezTo>
                <a:cubicBezTo>
                  <a:pt x="6909" y="67056"/>
                  <a:pt x="6097" y="66650"/>
                  <a:pt x="6097" y="65837"/>
                </a:cubicBezTo>
                <a:cubicBezTo>
                  <a:pt x="8535" y="47143"/>
                  <a:pt x="10567" y="31293"/>
                  <a:pt x="12193" y="18288"/>
                </a:cubicBezTo>
                <a:cubicBezTo>
                  <a:pt x="13818" y="7722"/>
                  <a:pt x="14631" y="1626"/>
                  <a:pt x="14631"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4" name="文本框 23">
            <a:extLst>
              <a:ext uri="{FF2B5EF4-FFF2-40B4-BE49-F238E27FC236}">
                <a16:creationId xmlns:a16="http://schemas.microsoft.com/office/drawing/2014/main" id="{D42B2129-03BE-466D-B22B-ABA34375E932}"/>
              </a:ext>
            </a:extLst>
          </p:cNvPr>
          <p:cNvSpPr txBox="1"/>
          <p:nvPr/>
        </p:nvSpPr>
        <p:spPr>
          <a:xfrm>
            <a:off x="2694885" y="-2019018"/>
            <a:ext cx="3657" cy="3658"/>
          </a:xfrm>
          <a:custGeom>
            <a:avLst/>
            <a:gdLst/>
            <a:ahLst/>
            <a:cxnLst/>
            <a:rect l="l" t="t" r="r" b="b"/>
            <a:pathLst>
              <a:path w="3657" h="3658">
                <a:moveTo>
                  <a:pt x="0" y="0"/>
                </a:moveTo>
                <a:cubicBezTo>
                  <a:pt x="2438" y="813"/>
                  <a:pt x="3657" y="2033"/>
                  <a:pt x="3657" y="3658"/>
                </a:cubicBez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6" name="文本框 25">
            <a:extLst>
              <a:ext uri="{FF2B5EF4-FFF2-40B4-BE49-F238E27FC236}">
                <a16:creationId xmlns:a16="http://schemas.microsoft.com/office/drawing/2014/main" id="{B7CBD201-6FDA-456D-A55B-2FC929DC0CE9}"/>
              </a:ext>
            </a:extLst>
          </p:cNvPr>
          <p:cNvSpPr txBox="1"/>
          <p:nvPr/>
        </p:nvSpPr>
        <p:spPr>
          <a:xfrm>
            <a:off x="4565290"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7" name="文本框 26">
            <a:extLst>
              <a:ext uri="{FF2B5EF4-FFF2-40B4-BE49-F238E27FC236}">
                <a16:creationId xmlns:a16="http://schemas.microsoft.com/office/drawing/2014/main" id="{A68F1AD0-FA85-4A8D-8D50-876A84DEBFC1}"/>
              </a:ext>
            </a:extLst>
          </p:cNvPr>
          <p:cNvSpPr txBox="1"/>
          <p:nvPr/>
        </p:nvSpPr>
        <p:spPr>
          <a:xfrm>
            <a:off x="5298715"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14" name="文本框 13">
            <a:extLst>
              <a:ext uri="{FF2B5EF4-FFF2-40B4-BE49-F238E27FC236}">
                <a16:creationId xmlns:a16="http://schemas.microsoft.com/office/drawing/2014/main" id="{4789D114-CC38-4E46-85F6-F9DA577DF43D}"/>
              </a:ext>
            </a:extLst>
          </p:cNvPr>
          <p:cNvSpPr txBox="1"/>
          <p:nvPr/>
        </p:nvSpPr>
        <p:spPr>
          <a:xfrm>
            <a:off x="1601520" y="2645710"/>
            <a:ext cx="8939480" cy="2862322"/>
          </a:xfrm>
          <a:prstGeom prst="rect">
            <a:avLst/>
          </a:prstGeom>
          <a:noFill/>
        </p:spPr>
        <p:txBody>
          <a:bodyPr wrap="square" rtlCol="0">
            <a:spAutoFit/>
            <a:scene3d>
              <a:camera prst="orthographicFront"/>
              <a:lightRig rig="threePt" dir="t"/>
            </a:scene3d>
            <a:sp3d contourW="12700"/>
          </a:bodyPr>
          <a:lstStyle/>
          <a:p>
            <a:pPr algn="ctr"/>
            <a:r>
              <a:rPr lang="en-US" sz="6000" b="1" dirty="0" err="1">
                <a:solidFill>
                  <a:srgbClr val="783EE6"/>
                </a:solidFill>
                <a:latin typeface="UTM Avo" panose="02040603050506020204" pitchFamily="18" charset="0"/>
              </a:rPr>
              <a:t>Không</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khí</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trong</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suốt</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không</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có</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màu</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không</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có</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mùi</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không</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có</a:t>
            </a:r>
            <a:r>
              <a:rPr lang="en-US" sz="6000" b="1" dirty="0">
                <a:solidFill>
                  <a:srgbClr val="783EE6"/>
                </a:solidFill>
                <a:latin typeface="UTM Avo" panose="02040603050506020204" pitchFamily="18" charset="0"/>
              </a:rPr>
              <a:t> </a:t>
            </a:r>
            <a:r>
              <a:rPr lang="en-US" sz="6000" b="1" dirty="0" err="1">
                <a:solidFill>
                  <a:srgbClr val="783EE6"/>
                </a:solidFill>
                <a:latin typeface="UTM Avo" panose="02040603050506020204" pitchFamily="18" charset="0"/>
              </a:rPr>
              <a:t>vị</a:t>
            </a:r>
            <a:r>
              <a:rPr lang="en-US" sz="6000" b="1" dirty="0">
                <a:solidFill>
                  <a:srgbClr val="783EE6"/>
                </a:solidFill>
                <a:latin typeface="UTM Avo" panose="02040603050506020204" pitchFamily="18" charset="0"/>
              </a:rPr>
              <a:t>.</a:t>
            </a:r>
          </a:p>
        </p:txBody>
      </p:sp>
      <p:pic>
        <p:nvPicPr>
          <p:cNvPr id="12" name="图片 42"/>
          <p:cNvPicPr>
            <a:picLocks noChangeAspect="1"/>
          </p:cNvPicPr>
          <p:nvPr/>
        </p:nvPicPr>
        <p:blipFill rotWithShape="1">
          <a:blip r:embed="rId3"/>
          <a:srcRect t="6195"/>
          <a:stretch/>
        </p:blipFill>
        <p:spPr>
          <a:xfrm>
            <a:off x="1495032" y="3985734"/>
            <a:ext cx="4014716" cy="2286375"/>
          </a:xfrm>
          <a:prstGeom prst="rect">
            <a:avLst/>
          </a:prstGeom>
        </p:spPr>
      </p:pic>
      <p:pic>
        <p:nvPicPr>
          <p:cNvPr id="13" name="图片 41"/>
          <p:cNvPicPr>
            <a:picLocks noChangeAspect="1"/>
          </p:cNvPicPr>
          <p:nvPr/>
        </p:nvPicPr>
        <p:blipFill rotWithShape="1">
          <a:blip r:embed="rId4"/>
          <a:srcRect t="27910" r="39403"/>
          <a:stretch/>
        </p:blipFill>
        <p:spPr>
          <a:xfrm>
            <a:off x="8971604" y="13469"/>
            <a:ext cx="3220396" cy="2182943"/>
          </a:xfrm>
          <a:prstGeom prst="rect">
            <a:avLst/>
          </a:prstGeom>
        </p:spPr>
      </p:pic>
      <p:pic>
        <p:nvPicPr>
          <p:cNvPr id="16" name="图片 42"/>
          <p:cNvPicPr>
            <a:picLocks noChangeAspect="1"/>
          </p:cNvPicPr>
          <p:nvPr/>
        </p:nvPicPr>
        <p:blipFill rotWithShape="1">
          <a:blip r:embed="rId3"/>
          <a:srcRect t="6195"/>
          <a:stretch/>
        </p:blipFill>
        <p:spPr>
          <a:xfrm>
            <a:off x="-2655010" y="-699136"/>
            <a:ext cx="7016698" cy="3995999"/>
          </a:xfrm>
          <a:prstGeom prst="rect">
            <a:avLst/>
          </a:prstGeom>
        </p:spPr>
      </p:pic>
      <p:pic>
        <p:nvPicPr>
          <p:cNvPr id="17" name="图片 42"/>
          <p:cNvPicPr>
            <a:picLocks noChangeAspect="1"/>
          </p:cNvPicPr>
          <p:nvPr/>
        </p:nvPicPr>
        <p:blipFill rotWithShape="1">
          <a:blip r:embed="rId3"/>
          <a:srcRect t="6195"/>
          <a:stretch/>
        </p:blipFill>
        <p:spPr>
          <a:xfrm>
            <a:off x="6373969" y="492193"/>
            <a:ext cx="2540261" cy="1446675"/>
          </a:xfrm>
          <a:prstGeom prst="rect">
            <a:avLst/>
          </a:prstGeom>
        </p:spPr>
      </p:pic>
      <p:pic>
        <p:nvPicPr>
          <p:cNvPr id="18" name="图片 43"/>
          <p:cNvPicPr>
            <a:picLocks noChangeAspect="1"/>
          </p:cNvPicPr>
          <p:nvPr/>
        </p:nvPicPr>
        <p:blipFill rotWithShape="1">
          <a:blip r:embed="rId3"/>
          <a:srcRect l="9537" t="7043" r="35112" b="18399"/>
          <a:stretch/>
        </p:blipFill>
        <p:spPr>
          <a:xfrm>
            <a:off x="7351777" y="2899781"/>
            <a:ext cx="4840224" cy="3958219"/>
          </a:xfrm>
          <a:prstGeom prst="rect">
            <a:avLst/>
          </a:prstGeom>
        </p:spPr>
      </p:pic>
    </p:spTree>
    <p:extLst>
      <p:ext uri="{BB962C8B-B14F-4D97-AF65-F5344CB8AC3E}">
        <p14:creationId xmlns:p14="http://schemas.microsoft.com/office/powerpoint/2010/main" val="1787571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0CA53B2-351A-4977-A79A-8C0F6D94CFAE}"/>
              </a:ext>
            </a:extLst>
          </p:cNvPr>
          <p:cNvSpPr/>
          <p:nvPr/>
        </p:nvSpPr>
        <p:spPr>
          <a:xfrm>
            <a:off x="3625334" y="1198989"/>
            <a:ext cx="7331092" cy="432581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AD2AA02-8992-4699-8257-1494301E184D}"/>
              </a:ext>
            </a:extLst>
          </p:cNvPr>
          <p:cNvSpPr txBox="1"/>
          <p:nvPr/>
        </p:nvSpPr>
        <p:spPr>
          <a:xfrm>
            <a:off x="5594033" y="1745306"/>
            <a:ext cx="4184967" cy="646331"/>
          </a:xfrm>
          <a:prstGeom prst="rect">
            <a:avLst/>
          </a:prstGeom>
          <a:noFill/>
        </p:spPr>
        <p:txBody>
          <a:bodyPr wrap="square" rtlCol="0">
            <a:spAutoFit/>
            <a:scene3d>
              <a:camera prst="orthographicFront"/>
              <a:lightRig rig="threePt" dir="t"/>
            </a:scene3d>
            <a:sp3d contourW="12700"/>
          </a:bodyPr>
          <a:lstStyle/>
          <a:p>
            <a:r>
              <a:rPr lang="en-US" altLang="zh-CN" sz="3600" b="1" spc="600" dirty="0" err="1">
                <a:solidFill>
                  <a:srgbClr val="25007F"/>
                </a:solidFill>
                <a:latin typeface="UTM Avo" panose="02040603050506020204" pitchFamily="18" charset="0"/>
                <a:ea typeface="字魂176号-创粗圆" panose="00000500000000000000" pitchFamily="2" charset="-122"/>
              </a:rPr>
              <a:t>Hoạt</a:t>
            </a:r>
            <a:r>
              <a:rPr lang="en-US" altLang="zh-CN" sz="3600" b="1" spc="600" dirty="0">
                <a:solidFill>
                  <a:srgbClr val="25007F"/>
                </a:solidFill>
                <a:latin typeface="UTM Avo" panose="02040603050506020204" pitchFamily="18" charset="0"/>
                <a:ea typeface="字魂176号-创粗圆" panose="00000500000000000000" pitchFamily="2" charset="-122"/>
              </a:rPr>
              <a:t> </a:t>
            </a:r>
            <a:r>
              <a:rPr lang="en-US" altLang="zh-CN" sz="3600" b="1" spc="600" dirty="0" err="1">
                <a:solidFill>
                  <a:srgbClr val="25007F"/>
                </a:solidFill>
                <a:latin typeface="UTM Avo" panose="02040603050506020204" pitchFamily="18" charset="0"/>
                <a:ea typeface="字魂176号-创粗圆" panose="00000500000000000000" pitchFamily="2" charset="-122"/>
              </a:rPr>
              <a:t>động</a:t>
            </a:r>
            <a:r>
              <a:rPr lang="en-US" altLang="zh-CN" sz="3600" b="1" spc="600" dirty="0">
                <a:solidFill>
                  <a:srgbClr val="25007F"/>
                </a:solidFill>
                <a:latin typeface="UTM Avo" panose="02040603050506020204" pitchFamily="18" charset="0"/>
                <a:ea typeface="字魂176号-创粗圆" panose="00000500000000000000" pitchFamily="2" charset="-122"/>
              </a:rPr>
              <a:t> 2: </a:t>
            </a:r>
          </a:p>
        </p:txBody>
      </p:sp>
      <p:sp>
        <p:nvSpPr>
          <p:cNvPr id="20" name="文本框 19">
            <a:extLst>
              <a:ext uri="{FF2B5EF4-FFF2-40B4-BE49-F238E27FC236}">
                <a16:creationId xmlns:a16="http://schemas.microsoft.com/office/drawing/2014/main" id="{E8DEFBF9-2B87-4EA6-AC97-F4D2CC76052D}"/>
              </a:ext>
            </a:extLst>
          </p:cNvPr>
          <p:cNvSpPr txBox="1"/>
          <p:nvPr/>
        </p:nvSpPr>
        <p:spPr>
          <a:xfrm>
            <a:off x="3411241" y="-2044621"/>
            <a:ext cx="13411" cy="54864"/>
          </a:xfrm>
          <a:custGeom>
            <a:avLst/>
            <a:gdLst/>
            <a:ahLst/>
            <a:cxnLst/>
            <a:rect l="l" t="t" r="r" b="b"/>
            <a:pathLst>
              <a:path w="13411" h="54864">
                <a:moveTo>
                  <a:pt x="12192" y="0"/>
                </a:moveTo>
                <a:lnTo>
                  <a:pt x="13411" y="0"/>
                </a:lnTo>
                <a:lnTo>
                  <a:pt x="13411" y="2439"/>
                </a:lnTo>
                <a:cubicBezTo>
                  <a:pt x="7722" y="37389"/>
                  <a:pt x="3251" y="54864"/>
                  <a:pt x="0" y="54864"/>
                </a:cubicBezTo>
                <a:cubicBezTo>
                  <a:pt x="0" y="52426"/>
                  <a:pt x="2438" y="39828"/>
                  <a:pt x="7315" y="17069"/>
                </a:cubicBezTo>
                <a:cubicBezTo>
                  <a:pt x="6502" y="17069"/>
                  <a:pt x="6096" y="16663"/>
                  <a:pt x="6096" y="15850"/>
                </a:cubicBezTo>
                <a:cubicBezTo>
                  <a:pt x="9347" y="15850"/>
                  <a:pt x="11379" y="10567"/>
                  <a:pt x="12192"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3" name="文本框 22">
            <a:extLst>
              <a:ext uri="{FF2B5EF4-FFF2-40B4-BE49-F238E27FC236}">
                <a16:creationId xmlns:a16="http://schemas.microsoft.com/office/drawing/2014/main" id="{31D0FA1A-A9E9-4B24-8BAE-EFD6ACBA3CFC}"/>
              </a:ext>
            </a:extLst>
          </p:cNvPr>
          <p:cNvSpPr txBox="1"/>
          <p:nvPr/>
        </p:nvSpPr>
        <p:spPr>
          <a:xfrm>
            <a:off x="3058206" y="-2008044"/>
            <a:ext cx="18289" cy="159715"/>
          </a:xfrm>
          <a:custGeom>
            <a:avLst/>
            <a:gdLst/>
            <a:ahLst/>
            <a:cxnLst/>
            <a:rect l="l" t="t" r="r" b="b"/>
            <a:pathLst>
              <a:path w="18289" h="159715">
                <a:moveTo>
                  <a:pt x="14631" y="0"/>
                </a:moveTo>
                <a:lnTo>
                  <a:pt x="17069" y="0"/>
                </a:lnTo>
                <a:lnTo>
                  <a:pt x="18289" y="9754"/>
                </a:lnTo>
                <a:cubicBezTo>
                  <a:pt x="18289" y="24384"/>
                  <a:pt x="13005" y="74371"/>
                  <a:pt x="2439" y="159715"/>
                </a:cubicBezTo>
                <a:lnTo>
                  <a:pt x="0" y="159715"/>
                </a:lnTo>
                <a:cubicBezTo>
                  <a:pt x="0" y="146711"/>
                  <a:pt x="813" y="131267"/>
                  <a:pt x="2439" y="113386"/>
                </a:cubicBezTo>
                <a:cubicBezTo>
                  <a:pt x="1626" y="113386"/>
                  <a:pt x="1220" y="112979"/>
                  <a:pt x="1220" y="112167"/>
                </a:cubicBezTo>
                <a:cubicBezTo>
                  <a:pt x="2845" y="108103"/>
                  <a:pt x="5284" y="93066"/>
                  <a:pt x="8535" y="67056"/>
                </a:cubicBezTo>
                <a:cubicBezTo>
                  <a:pt x="6909" y="67056"/>
                  <a:pt x="6097" y="66650"/>
                  <a:pt x="6097" y="65837"/>
                </a:cubicBezTo>
                <a:cubicBezTo>
                  <a:pt x="8535" y="47143"/>
                  <a:pt x="10567" y="31293"/>
                  <a:pt x="12193" y="18288"/>
                </a:cubicBezTo>
                <a:cubicBezTo>
                  <a:pt x="13818" y="7722"/>
                  <a:pt x="14631" y="1626"/>
                  <a:pt x="14631"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4" name="文本框 23">
            <a:extLst>
              <a:ext uri="{FF2B5EF4-FFF2-40B4-BE49-F238E27FC236}">
                <a16:creationId xmlns:a16="http://schemas.microsoft.com/office/drawing/2014/main" id="{D42B2129-03BE-466D-B22B-ABA34375E932}"/>
              </a:ext>
            </a:extLst>
          </p:cNvPr>
          <p:cNvSpPr txBox="1"/>
          <p:nvPr/>
        </p:nvSpPr>
        <p:spPr>
          <a:xfrm>
            <a:off x="2694885" y="-2019018"/>
            <a:ext cx="3657" cy="3658"/>
          </a:xfrm>
          <a:custGeom>
            <a:avLst/>
            <a:gdLst/>
            <a:ahLst/>
            <a:cxnLst/>
            <a:rect l="l" t="t" r="r" b="b"/>
            <a:pathLst>
              <a:path w="3657" h="3658">
                <a:moveTo>
                  <a:pt x="0" y="0"/>
                </a:moveTo>
                <a:cubicBezTo>
                  <a:pt x="2438" y="813"/>
                  <a:pt x="3657" y="2033"/>
                  <a:pt x="3657" y="3658"/>
                </a:cubicBez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6" name="文本框 25">
            <a:extLst>
              <a:ext uri="{FF2B5EF4-FFF2-40B4-BE49-F238E27FC236}">
                <a16:creationId xmlns:a16="http://schemas.microsoft.com/office/drawing/2014/main" id="{B7CBD201-6FDA-456D-A55B-2FC929DC0CE9}"/>
              </a:ext>
            </a:extLst>
          </p:cNvPr>
          <p:cNvSpPr txBox="1"/>
          <p:nvPr/>
        </p:nvSpPr>
        <p:spPr>
          <a:xfrm>
            <a:off x="4565290"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7" name="文本框 26">
            <a:extLst>
              <a:ext uri="{FF2B5EF4-FFF2-40B4-BE49-F238E27FC236}">
                <a16:creationId xmlns:a16="http://schemas.microsoft.com/office/drawing/2014/main" id="{A68F1AD0-FA85-4A8D-8D50-876A84DEBFC1}"/>
              </a:ext>
            </a:extLst>
          </p:cNvPr>
          <p:cNvSpPr txBox="1"/>
          <p:nvPr/>
        </p:nvSpPr>
        <p:spPr>
          <a:xfrm>
            <a:off x="5298715"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pic>
        <p:nvPicPr>
          <p:cNvPr id="25" name="图片 24">
            <a:extLst>
              <a:ext uri="{FF2B5EF4-FFF2-40B4-BE49-F238E27FC236}">
                <a16:creationId xmlns:a16="http://schemas.microsoft.com/office/drawing/2014/main" id="{26A0B949-13E7-4B99-BC6A-60D8137E7059}"/>
              </a:ext>
            </a:extLst>
          </p:cNvPr>
          <p:cNvPicPr>
            <a:picLocks noChangeAspect="1"/>
          </p:cNvPicPr>
          <p:nvPr/>
        </p:nvPicPr>
        <p:blipFill rotWithShape="1">
          <a:blip r:embed="rId3">
            <a:extLst>
              <a:ext uri="{28A0092B-C50C-407E-A947-70E740481C1C}">
                <a14:useLocalDpi xmlns:a14="http://schemas.microsoft.com/office/drawing/2010/main" val="0"/>
              </a:ext>
            </a:extLst>
          </a:blip>
          <a:srcRect l="53758" t="20141" r="-1" b="20141"/>
          <a:stretch/>
        </p:blipFill>
        <p:spPr>
          <a:xfrm>
            <a:off x="1103230" y="797633"/>
            <a:ext cx="3742349" cy="5223716"/>
          </a:xfrm>
          <a:prstGeom prst="roundRect">
            <a:avLst>
              <a:gd name="adj" fmla="val 50000"/>
            </a:avLst>
          </a:prstGeom>
        </p:spPr>
      </p:pic>
      <p:sp>
        <p:nvSpPr>
          <p:cNvPr id="15" name="TextBox 9">
            <a:extLst>
              <a:ext uri="{FF2B5EF4-FFF2-40B4-BE49-F238E27FC236}">
                <a16:creationId xmlns:a16="http://schemas.microsoft.com/office/drawing/2014/main" id="{9109A4E3-6B5D-49A8-9737-D92436764F5F}"/>
              </a:ext>
            </a:extLst>
          </p:cNvPr>
          <p:cNvSpPr txBox="1"/>
          <p:nvPr/>
        </p:nvSpPr>
        <p:spPr>
          <a:xfrm>
            <a:off x="1502021" y="1015464"/>
            <a:ext cx="2674647" cy="4508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700" b="1" dirty="0">
                <a:solidFill>
                  <a:srgbClr val="25007F"/>
                </a:solidFill>
                <a:effectLst>
                  <a:outerShdw blurRad="38100" dist="38100" dir="2700000" algn="tl" rotWithShape="0">
                    <a:srgbClr val="000000">
                      <a:alpha val="43137"/>
                    </a:srgbClr>
                  </a:outerShdw>
                </a:effectLst>
                <a:latin typeface="UTM Magnesium" panose="02040603050506020204" pitchFamily="18" charset="0"/>
                <a:ea typeface="包图简圆体" panose="02010601030101010101" pitchFamily="2" charset="-122"/>
              </a:rPr>
              <a:t>2</a:t>
            </a:r>
            <a:endParaRPr kumimoji="0" lang="en-ID" sz="28700" b="1" u="none" strike="noStrike" kern="1200" cap="none" spc="0" normalizeH="0" baseline="0" noProof="0" dirty="0">
              <a:ln>
                <a:noFill/>
              </a:ln>
              <a:solidFill>
                <a:srgbClr val="25007F"/>
              </a:solidFill>
              <a:effectLst>
                <a:outerShdw blurRad="38100" dist="38100" dir="2700000" algn="tl" rotWithShape="0">
                  <a:srgbClr val="000000">
                    <a:alpha val="43137"/>
                  </a:srgbClr>
                </a:outerShdw>
              </a:effectLst>
              <a:uLnTx/>
              <a:uFillTx/>
              <a:latin typeface="UTM Magnesium" panose="02040603050506020204" pitchFamily="18" charset="0"/>
              <a:ea typeface="包图简圆体" panose="02010601030101010101" pitchFamily="2" charset="-122"/>
            </a:endParaRPr>
          </a:p>
        </p:txBody>
      </p:sp>
      <p:sp>
        <p:nvSpPr>
          <p:cNvPr id="14" name="文本框 13">
            <a:extLst>
              <a:ext uri="{FF2B5EF4-FFF2-40B4-BE49-F238E27FC236}">
                <a16:creationId xmlns:a16="http://schemas.microsoft.com/office/drawing/2014/main" id="{4789D114-CC38-4E46-85F6-F9DA577DF43D}"/>
              </a:ext>
            </a:extLst>
          </p:cNvPr>
          <p:cNvSpPr txBox="1"/>
          <p:nvPr/>
        </p:nvSpPr>
        <p:spPr>
          <a:xfrm>
            <a:off x="4176668" y="2391637"/>
            <a:ext cx="6841841" cy="2585323"/>
          </a:xfrm>
          <a:prstGeom prst="rect">
            <a:avLst/>
          </a:prstGeom>
          <a:noFill/>
        </p:spPr>
        <p:txBody>
          <a:bodyPr wrap="square" rtlCol="0">
            <a:spAutoFit/>
            <a:scene3d>
              <a:camera prst="orthographicFront"/>
              <a:lightRig rig="threePt" dir="t"/>
            </a:scene3d>
            <a:sp3d contourW="12700"/>
          </a:bodyPr>
          <a:lstStyle/>
          <a:p>
            <a:pPr algn="ctr"/>
            <a:r>
              <a:rPr lang="en-US" sz="5400" b="1" dirty="0">
                <a:solidFill>
                  <a:srgbClr val="783EE6"/>
                </a:solidFill>
                <a:latin typeface="UTM Magnesium" panose="02040603050506020204" pitchFamily="18" charset="0"/>
              </a:rPr>
              <a:t>NHẬN BIẾT</a:t>
            </a:r>
          </a:p>
          <a:p>
            <a:pPr algn="ctr"/>
            <a:r>
              <a:rPr lang="en-US" sz="5400" b="1" dirty="0" err="1">
                <a:solidFill>
                  <a:srgbClr val="783EE6"/>
                </a:solidFill>
                <a:latin typeface="UTM Magnesium" panose="02040603050506020204" pitchFamily="18" charset="0"/>
              </a:rPr>
              <a:t>hình</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dạng</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của</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không</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khí</a:t>
            </a:r>
            <a:r>
              <a:rPr lang="en-US" sz="5400" b="1" dirty="0">
                <a:solidFill>
                  <a:srgbClr val="783EE6"/>
                </a:solidFill>
                <a:latin typeface="UTM Magnesium" panose="02040603050506020204" pitchFamily="18" charset="0"/>
              </a:rPr>
              <a:t>.</a:t>
            </a:r>
          </a:p>
        </p:txBody>
      </p:sp>
    </p:spTree>
    <p:extLst>
      <p:ext uri="{BB962C8B-B14F-4D97-AF65-F5344CB8AC3E}">
        <p14:creationId xmlns:p14="http://schemas.microsoft.com/office/powerpoint/2010/main" val="1786316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圆角 6"/>
          <p:cNvSpPr/>
          <p:nvPr/>
        </p:nvSpPr>
        <p:spPr>
          <a:xfrm>
            <a:off x="810260" y="779780"/>
            <a:ext cx="10594340" cy="1938020"/>
          </a:xfrm>
          <a:prstGeom prst="roundRect">
            <a:avLst>
              <a:gd name="adj" fmla="val 50000"/>
            </a:avLst>
          </a:prstGeom>
          <a:gradFill>
            <a:gsLst>
              <a:gs pos="86000">
                <a:srgbClr val="B743FE"/>
              </a:gs>
              <a:gs pos="33000">
                <a:srgbClr val="55C2DA"/>
              </a:gs>
              <a:gs pos="0">
                <a:srgbClr val="5568FF"/>
              </a:gs>
            </a:gsLst>
            <a:lin ang="2700000" scaled="0"/>
          </a:gradFill>
          <a:ln w="12700" cap="flat" cmpd="sng" algn="ctr">
            <a:noFill/>
            <a:prstDash val="solid"/>
            <a:miter lim="800000"/>
          </a:ln>
          <a:effectLst/>
        </p:spPr>
        <p:txBody>
          <a:bodyPr rtlCol="0" anchor="ctr"/>
          <a:lstStyle/>
          <a:p>
            <a:pPr algn="ctr"/>
            <a:r>
              <a:rPr lang="vi-VN" sz="4000" b="1" dirty="0">
                <a:solidFill>
                  <a:schemeClr val="bg1"/>
                </a:solidFill>
                <a:effectLst>
                  <a:outerShdw blurRad="38100" dist="38100" dir="2700000" algn="tl">
                    <a:srgbClr val="000000">
                      <a:alpha val="43137"/>
                    </a:srgbClr>
                  </a:outerShdw>
                </a:effectLst>
                <a:latin typeface="UTM Avo" panose="02040603050506020204" pitchFamily="18" charset="0"/>
              </a:rPr>
              <a:t>Cái gì chứa trong quả bóng và làm chúng có hình dạng như vậy?</a:t>
            </a:r>
          </a:p>
        </p:txBody>
      </p:sp>
      <p:grpSp>
        <p:nvGrpSpPr>
          <p:cNvPr id="5" name="Group 4"/>
          <p:cNvGrpSpPr/>
          <p:nvPr/>
        </p:nvGrpSpPr>
        <p:grpSpPr>
          <a:xfrm>
            <a:off x="91518" y="1840720"/>
            <a:ext cx="2435782" cy="5044017"/>
            <a:chOff x="91518" y="1840720"/>
            <a:chExt cx="2435782" cy="5044017"/>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518" y="1840720"/>
              <a:ext cx="2435782" cy="4979180"/>
            </a:xfrm>
            <a:prstGeom prst="rect">
              <a:avLst/>
            </a:prstGeom>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860737">
              <a:off x="561380" y="3949852"/>
              <a:ext cx="1435726" cy="2934885"/>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447" y="1840720"/>
            <a:ext cx="2883553" cy="5017280"/>
          </a:xfrm>
          <a:prstGeom prst="rect">
            <a:avLst/>
          </a:prstGeom>
        </p:spPr>
      </p:pic>
      <p:sp>
        <p:nvSpPr>
          <p:cNvPr id="7" name="Rectangle 6"/>
          <p:cNvSpPr/>
          <p:nvPr/>
        </p:nvSpPr>
        <p:spPr>
          <a:xfrm>
            <a:off x="2293709" y="2758277"/>
            <a:ext cx="8167370" cy="2800767"/>
          </a:xfrm>
          <a:prstGeom prst="rect">
            <a:avLst/>
          </a:prstGeom>
        </p:spPr>
        <p:txBody>
          <a:bodyPr wrap="square">
            <a:spAutoFit/>
          </a:bodyPr>
          <a:lstStyle/>
          <a:p>
            <a:pPr algn="ctr"/>
            <a:r>
              <a:rPr lang="fr-LU" sz="4400" dirty="0" err="1">
                <a:solidFill>
                  <a:srgbClr val="002060"/>
                </a:solidFill>
                <a:latin typeface="UTM Avo" panose="02040603050506020204" pitchFamily="18" charset="0"/>
              </a:rPr>
              <a:t>Bên</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trong</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các</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quả</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bóng</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có</a:t>
            </a:r>
            <a:r>
              <a:rPr lang="fr-LU" sz="4400" dirty="0">
                <a:solidFill>
                  <a:srgbClr val="002060"/>
                </a:solidFill>
                <a:latin typeface="UTM Avo" panose="02040603050506020204" pitchFamily="18" charset="0"/>
              </a:rPr>
              <a:t> </a:t>
            </a:r>
            <a:r>
              <a:rPr lang="fr-LU" sz="4400" b="1" dirty="0" err="1">
                <a:solidFill>
                  <a:srgbClr val="002060"/>
                </a:solidFill>
                <a:latin typeface="UTM Avo" panose="02040603050506020204" pitchFamily="18" charset="0"/>
              </a:rPr>
              <a:t>chứa</a:t>
            </a:r>
            <a:r>
              <a:rPr lang="fr-LU" sz="4400" b="1" dirty="0">
                <a:solidFill>
                  <a:srgbClr val="002060"/>
                </a:solidFill>
                <a:latin typeface="UTM Avo" panose="02040603050506020204" pitchFamily="18" charset="0"/>
              </a:rPr>
              <a:t> </a:t>
            </a:r>
            <a:r>
              <a:rPr lang="fr-LU" sz="4400" b="1" dirty="0" err="1">
                <a:solidFill>
                  <a:srgbClr val="002060"/>
                </a:solidFill>
                <a:latin typeface="UTM Avo" panose="02040603050506020204" pitchFamily="18" charset="0"/>
              </a:rPr>
              <a:t>không</a:t>
            </a:r>
            <a:r>
              <a:rPr lang="fr-LU" sz="4400" b="1" dirty="0">
                <a:solidFill>
                  <a:srgbClr val="002060"/>
                </a:solidFill>
                <a:latin typeface="UTM Avo" panose="02040603050506020204" pitchFamily="18" charset="0"/>
              </a:rPr>
              <a:t> </a:t>
            </a:r>
            <a:r>
              <a:rPr lang="fr-LU" sz="4400" b="1" dirty="0" err="1">
                <a:solidFill>
                  <a:srgbClr val="002060"/>
                </a:solidFill>
                <a:latin typeface="UTM Avo" panose="02040603050506020204" pitchFamily="18" charset="0"/>
              </a:rPr>
              <a:t>khí</a:t>
            </a:r>
            <a:r>
              <a:rPr lang="fr-LU" sz="4400" b="1"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khiến</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quả</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bóng</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căng</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phồng</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lên</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và</a:t>
            </a:r>
            <a:r>
              <a:rPr lang="fr-LU" sz="4400" dirty="0">
                <a:solidFill>
                  <a:srgbClr val="002060"/>
                </a:solidFill>
                <a:latin typeface="UTM Avo" panose="02040603050506020204" pitchFamily="18" charset="0"/>
              </a:rPr>
              <a:t> </a:t>
            </a:r>
            <a:r>
              <a:rPr lang="fr-LU" sz="4400" dirty="0" err="1">
                <a:solidFill>
                  <a:srgbClr val="002060"/>
                </a:solidFill>
                <a:latin typeface="UTM Avo" panose="02040603050506020204" pitchFamily="18" charset="0"/>
              </a:rPr>
              <a:t>có</a:t>
            </a:r>
            <a:r>
              <a:rPr lang="fr-LU" sz="4400" dirty="0">
                <a:solidFill>
                  <a:srgbClr val="002060"/>
                </a:solidFill>
                <a:latin typeface="UTM Avo" panose="02040603050506020204" pitchFamily="18" charset="0"/>
              </a:rPr>
              <a:t> </a:t>
            </a:r>
            <a:r>
              <a:rPr lang="fr-LU" sz="4400" b="1" dirty="0" err="1">
                <a:solidFill>
                  <a:srgbClr val="002060"/>
                </a:solidFill>
                <a:latin typeface="UTM Avo" panose="02040603050506020204" pitchFamily="18" charset="0"/>
              </a:rPr>
              <a:t>hình</a:t>
            </a:r>
            <a:r>
              <a:rPr lang="fr-LU" sz="4400" b="1" dirty="0">
                <a:solidFill>
                  <a:srgbClr val="002060"/>
                </a:solidFill>
                <a:latin typeface="UTM Avo" panose="02040603050506020204" pitchFamily="18" charset="0"/>
              </a:rPr>
              <a:t> </a:t>
            </a:r>
            <a:r>
              <a:rPr lang="fr-LU" sz="4400" b="1" dirty="0" err="1">
                <a:solidFill>
                  <a:srgbClr val="002060"/>
                </a:solidFill>
                <a:latin typeface="UTM Avo" panose="02040603050506020204" pitchFamily="18" charset="0"/>
              </a:rPr>
              <a:t>dạng</a:t>
            </a:r>
            <a:r>
              <a:rPr lang="fr-LU" sz="4400" b="1" dirty="0">
                <a:solidFill>
                  <a:srgbClr val="002060"/>
                </a:solidFill>
                <a:latin typeface="UTM Avo" panose="02040603050506020204" pitchFamily="18" charset="0"/>
              </a:rPr>
              <a:t> </a:t>
            </a:r>
            <a:r>
              <a:rPr lang="fr-LU" sz="4400" b="1" dirty="0" err="1">
                <a:solidFill>
                  <a:srgbClr val="002060"/>
                </a:solidFill>
                <a:latin typeface="UTM Avo" panose="02040603050506020204" pitchFamily="18" charset="0"/>
              </a:rPr>
              <a:t>khác</a:t>
            </a:r>
            <a:r>
              <a:rPr lang="fr-LU" sz="4400" b="1" dirty="0">
                <a:solidFill>
                  <a:srgbClr val="002060"/>
                </a:solidFill>
                <a:latin typeface="UTM Avo" panose="02040603050506020204" pitchFamily="18" charset="0"/>
              </a:rPr>
              <a:t> </a:t>
            </a:r>
            <a:r>
              <a:rPr lang="fr-LU" sz="4400" b="1" dirty="0" err="1">
                <a:solidFill>
                  <a:srgbClr val="002060"/>
                </a:solidFill>
                <a:latin typeface="UTM Avo" panose="02040603050506020204" pitchFamily="18" charset="0"/>
              </a:rPr>
              <a:t>nhau</a:t>
            </a:r>
            <a:r>
              <a:rPr lang="fr-LU" sz="4400" dirty="0">
                <a:solidFill>
                  <a:srgbClr val="002060"/>
                </a:solidFill>
                <a:latin typeface="UTM Avo" panose="02040603050506020204" pitchFamily="18" charset="0"/>
              </a:rPr>
              <a:t>.</a:t>
            </a:r>
          </a:p>
        </p:txBody>
      </p:sp>
    </p:spTree>
    <p:extLst>
      <p:ext uri="{BB962C8B-B14F-4D97-AF65-F5344CB8AC3E}">
        <p14:creationId xmlns:p14="http://schemas.microsoft.com/office/powerpoint/2010/main" val="488968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0CA53B2-351A-4977-A79A-8C0F6D94CFAE}"/>
              </a:ext>
            </a:extLst>
          </p:cNvPr>
          <p:cNvSpPr/>
          <p:nvPr/>
        </p:nvSpPr>
        <p:spPr>
          <a:xfrm>
            <a:off x="1186934" y="1122848"/>
            <a:ext cx="10039866" cy="49858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AD2AA02-8992-4699-8257-1494301E184D}"/>
              </a:ext>
            </a:extLst>
          </p:cNvPr>
          <p:cNvSpPr txBox="1"/>
          <p:nvPr/>
        </p:nvSpPr>
        <p:spPr>
          <a:xfrm>
            <a:off x="3786031" y="1537714"/>
            <a:ext cx="5062113" cy="1107996"/>
          </a:xfrm>
          <a:prstGeom prst="rect">
            <a:avLst/>
          </a:prstGeom>
          <a:noFill/>
        </p:spPr>
        <p:txBody>
          <a:bodyPr wrap="square" rtlCol="0">
            <a:spAutoFit/>
            <a:scene3d>
              <a:camera prst="orthographicFront"/>
              <a:lightRig rig="threePt" dir="t"/>
            </a:scene3d>
            <a:sp3d contourW="12700"/>
          </a:bodyPr>
          <a:lstStyle/>
          <a:p>
            <a:r>
              <a:rPr lang="en-US" altLang="zh-CN" sz="6600" b="1" spc="600" dirty="0">
                <a:solidFill>
                  <a:srgbClr val="25007F"/>
                </a:solidFill>
                <a:latin typeface="UTM Avo" panose="02040603050506020204" pitchFamily="18" charset="0"/>
                <a:ea typeface="字魂176号-创粗圆" panose="00000500000000000000" pitchFamily="2" charset="-122"/>
              </a:rPr>
              <a:t>KẾT LUẬN</a:t>
            </a:r>
          </a:p>
        </p:txBody>
      </p:sp>
      <p:sp>
        <p:nvSpPr>
          <p:cNvPr id="20" name="文本框 19">
            <a:extLst>
              <a:ext uri="{FF2B5EF4-FFF2-40B4-BE49-F238E27FC236}">
                <a16:creationId xmlns:a16="http://schemas.microsoft.com/office/drawing/2014/main" id="{E8DEFBF9-2B87-4EA6-AC97-F4D2CC76052D}"/>
              </a:ext>
            </a:extLst>
          </p:cNvPr>
          <p:cNvSpPr txBox="1"/>
          <p:nvPr/>
        </p:nvSpPr>
        <p:spPr>
          <a:xfrm>
            <a:off x="3411241" y="-2044621"/>
            <a:ext cx="13411" cy="54864"/>
          </a:xfrm>
          <a:custGeom>
            <a:avLst/>
            <a:gdLst/>
            <a:ahLst/>
            <a:cxnLst/>
            <a:rect l="l" t="t" r="r" b="b"/>
            <a:pathLst>
              <a:path w="13411" h="54864">
                <a:moveTo>
                  <a:pt x="12192" y="0"/>
                </a:moveTo>
                <a:lnTo>
                  <a:pt x="13411" y="0"/>
                </a:lnTo>
                <a:lnTo>
                  <a:pt x="13411" y="2439"/>
                </a:lnTo>
                <a:cubicBezTo>
                  <a:pt x="7722" y="37389"/>
                  <a:pt x="3251" y="54864"/>
                  <a:pt x="0" y="54864"/>
                </a:cubicBezTo>
                <a:cubicBezTo>
                  <a:pt x="0" y="52426"/>
                  <a:pt x="2438" y="39828"/>
                  <a:pt x="7315" y="17069"/>
                </a:cubicBezTo>
                <a:cubicBezTo>
                  <a:pt x="6502" y="17069"/>
                  <a:pt x="6096" y="16663"/>
                  <a:pt x="6096" y="15850"/>
                </a:cubicBezTo>
                <a:cubicBezTo>
                  <a:pt x="9347" y="15850"/>
                  <a:pt x="11379" y="10567"/>
                  <a:pt x="12192"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3" name="文本框 22">
            <a:extLst>
              <a:ext uri="{FF2B5EF4-FFF2-40B4-BE49-F238E27FC236}">
                <a16:creationId xmlns:a16="http://schemas.microsoft.com/office/drawing/2014/main" id="{31D0FA1A-A9E9-4B24-8BAE-EFD6ACBA3CFC}"/>
              </a:ext>
            </a:extLst>
          </p:cNvPr>
          <p:cNvSpPr txBox="1"/>
          <p:nvPr/>
        </p:nvSpPr>
        <p:spPr>
          <a:xfrm>
            <a:off x="3058206" y="-2008044"/>
            <a:ext cx="18289" cy="159715"/>
          </a:xfrm>
          <a:custGeom>
            <a:avLst/>
            <a:gdLst/>
            <a:ahLst/>
            <a:cxnLst/>
            <a:rect l="l" t="t" r="r" b="b"/>
            <a:pathLst>
              <a:path w="18289" h="159715">
                <a:moveTo>
                  <a:pt x="14631" y="0"/>
                </a:moveTo>
                <a:lnTo>
                  <a:pt x="17069" y="0"/>
                </a:lnTo>
                <a:lnTo>
                  <a:pt x="18289" y="9754"/>
                </a:lnTo>
                <a:cubicBezTo>
                  <a:pt x="18289" y="24384"/>
                  <a:pt x="13005" y="74371"/>
                  <a:pt x="2439" y="159715"/>
                </a:cubicBezTo>
                <a:lnTo>
                  <a:pt x="0" y="159715"/>
                </a:lnTo>
                <a:cubicBezTo>
                  <a:pt x="0" y="146711"/>
                  <a:pt x="813" y="131267"/>
                  <a:pt x="2439" y="113386"/>
                </a:cubicBezTo>
                <a:cubicBezTo>
                  <a:pt x="1626" y="113386"/>
                  <a:pt x="1220" y="112979"/>
                  <a:pt x="1220" y="112167"/>
                </a:cubicBezTo>
                <a:cubicBezTo>
                  <a:pt x="2845" y="108103"/>
                  <a:pt x="5284" y="93066"/>
                  <a:pt x="8535" y="67056"/>
                </a:cubicBezTo>
                <a:cubicBezTo>
                  <a:pt x="6909" y="67056"/>
                  <a:pt x="6097" y="66650"/>
                  <a:pt x="6097" y="65837"/>
                </a:cubicBezTo>
                <a:cubicBezTo>
                  <a:pt x="8535" y="47143"/>
                  <a:pt x="10567" y="31293"/>
                  <a:pt x="12193" y="18288"/>
                </a:cubicBezTo>
                <a:cubicBezTo>
                  <a:pt x="13818" y="7722"/>
                  <a:pt x="14631" y="1626"/>
                  <a:pt x="14631"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4" name="文本框 23">
            <a:extLst>
              <a:ext uri="{FF2B5EF4-FFF2-40B4-BE49-F238E27FC236}">
                <a16:creationId xmlns:a16="http://schemas.microsoft.com/office/drawing/2014/main" id="{D42B2129-03BE-466D-B22B-ABA34375E932}"/>
              </a:ext>
            </a:extLst>
          </p:cNvPr>
          <p:cNvSpPr txBox="1"/>
          <p:nvPr/>
        </p:nvSpPr>
        <p:spPr>
          <a:xfrm>
            <a:off x="2694885" y="-2019018"/>
            <a:ext cx="3657" cy="3658"/>
          </a:xfrm>
          <a:custGeom>
            <a:avLst/>
            <a:gdLst/>
            <a:ahLst/>
            <a:cxnLst/>
            <a:rect l="l" t="t" r="r" b="b"/>
            <a:pathLst>
              <a:path w="3657" h="3658">
                <a:moveTo>
                  <a:pt x="0" y="0"/>
                </a:moveTo>
                <a:cubicBezTo>
                  <a:pt x="2438" y="813"/>
                  <a:pt x="3657" y="2033"/>
                  <a:pt x="3657" y="3658"/>
                </a:cubicBez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6" name="文本框 25">
            <a:extLst>
              <a:ext uri="{FF2B5EF4-FFF2-40B4-BE49-F238E27FC236}">
                <a16:creationId xmlns:a16="http://schemas.microsoft.com/office/drawing/2014/main" id="{B7CBD201-6FDA-456D-A55B-2FC929DC0CE9}"/>
              </a:ext>
            </a:extLst>
          </p:cNvPr>
          <p:cNvSpPr txBox="1"/>
          <p:nvPr/>
        </p:nvSpPr>
        <p:spPr>
          <a:xfrm>
            <a:off x="4565290"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7" name="文本框 26">
            <a:extLst>
              <a:ext uri="{FF2B5EF4-FFF2-40B4-BE49-F238E27FC236}">
                <a16:creationId xmlns:a16="http://schemas.microsoft.com/office/drawing/2014/main" id="{A68F1AD0-FA85-4A8D-8D50-876A84DEBFC1}"/>
              </a:ext>
            </a:extLst>
          </p:cNvPr>
          <p:cNvSpPr txBox="1"/>
          <p:nvPr/>
        </p:nvSpPr>
        <p:spPr>
          <a:xfrm>
            <a:off x="5298715"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7123" y="427148"/>
            <a:ext cx="4430177" cy="4430177"/>
          </a:xfrm>
          <a:prstGeom prst="rect">
            <a:avLst/>
          </a:prstGeom>
        </p:spPr>
      </p:pic>
      <p:pic>
        <p:nvPicPr>
          <p:cNvPr id="3" name="Picture 2"/>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84297" y="1302208"/>
            <a:ext cx="3067491" cy="5181993"/>
          </a:xfrm>
          <a:prstGeom prst="rect">
            <a:avLst/>
          </a:prstGeom>
        </p:spPr>
      </p:pic>
      <p:sp>
        <p:nvSpPr>
          <p:cNvPr id="14" name="文本框 13">
            <a:extLst>
              <a:ext uri="{FF2B5EF4-FFF2-40B4-BE49-F238E27FC236}">
                <a16:creationId xmlns:a16="http://schemas.microsoft.com/office/drawing/2014/main" id="{4789D114-CC38-4E46-85F6-F9DA577DF43D}"/>
              </a:ext>
            </a:extLst>
          </p:cNvPr>
          <p:cNvSpPr txBox="1"/>
          <p:nvPr/>
        </p:nvSpPr>
        <p:spPr>
          <a:xfrm>
            <a:off x="1314877" y="2642237"/>
            <a:ext cx="9777680" cy="3046988"/>
          </a:xfrm>
          <a:prstGeom prst="rect">
            <a:avLst/>
          </a:prstGeom>
          <a:noFill/>
        </p:spPr>
        <p:txBody>
          <a:bodyPr wrap="square" rtlCol="0">
            <a:spAutoFit/>
            <a:scene3d>
              <a:camera prst="orthographicFront"/>
              <a:lightRig rig="threePt" dir="t"/>
            </a:scene3d>
            <a:sp3d contourW="12700"/>
          </a:bodyPr>
          <a:lstStyle/>
          <a:p>
            <a:pPr algn="ctr"/>
            <a:r>
              <a:rPr lang="en-US" sz="4800" b="1" dirty="0" err="1">
                <a:solidFill>
                  <a:srgbClr val="783EE6"/>
                </a:solidFill>
                <a:latin typeface="UTM Avo" panose="02040603050506020204" pitchFamily="18" charset="0"/>
              </a:rPr>
              <a:t>Không</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khí</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không</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có</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hình</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dạng</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nhất</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định</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mà</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có</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hình</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dạng</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của</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toàn</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bộ</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khoảng</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trống</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bên</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trong</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vật</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chứa</a:t>
            </a:r>
            <a:r>
              <a:rPr lang="en-US" sz="4800" b="1" dirty="0">
                <a:solidFill>
                  <a:srgbClr val="783EE6"/>
                </a:solidFill>
                <a:latin typeface="UTM Avo" panose="02040603050506020204" pitchFamily="18" charset="0"/>
              </a:rPr>
              <a:t> </a:t>
            </a:r>
            <a:r>
              <a:rPr lang="en-US" sz="4800" b="1" dirty="0" err="1">
                <a:solidFill>
                  <a:srgbClr val="783EE6"/>
                </a:solidFill>
                <a:latin typeface="UTM Avo" panose="02040603050506020204" pitchFamily="18" charset="0"/>
              </a:rPr>
              <a:t>nó</a:t>
            </a:r>
            <a:r>
              <a:rPr lang="en-US" sz="4800" b="1" dirty="0">
                <a:solidFill>
                  <a:srgbClr val="783EE6"/>
                </a:solidFill>
                <a:latin typeface="UTM Avo" panose="02040603050506020204" pitchFamily="18" charset="0"/>
              </a:rPr>
              <a:t>.</a:t>
            </a:r>
          </a:p>
        </p:txBody>
      </p:sp>
    </p:spTree>
    <p:extLst>
      <p:ext uri="{BB962C8B-B14F-4D97-AF65-F5344CB8AC3E}">
        <p14:creationId xmlns:p14="http://schemas.microsoft.com/office/powerpoint/2010/main" val="2257188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1000"/>
                                        <p:tgtEl>
                                          <p:spTgt spid="2"/>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0CA53B2-351A-4977-A79A-8C0F6D94CFAE}"/>
              </a:ext>
            </a:extLst>
          </p:cNvPr>
          <p:cNvSpPr/>
          <p:nvPr/>
        </p:nvSpPr>
        <p:spPr>
          <a:xfrm>
            <a:off x="3625334" y="1198989"/>
            <a:ext cx="7331092" cy="432581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AD2AA02-8992-4699-8257-1494301E184D}"/>
              </a:ext>
            </a:extLst>
          </p:cNvPr>
          <p:cNvSpPr txBox="1"/>
          <p:nvPr/>
        </p:nvSpPr>
        <p:spPr>
          <a:xfrm>
            <a:off x="5733100" y="1355457"/>
            <a:ext cx="4184967" cy="646331"/>
          </a:xfrm>
          <a:prstGeom prst="rect">
            <a:avLst/>
          </a:prstGeom>
          <a:noFill/>
        </p:spPr>
        <p:txBody>
          <a:bodyPr wrap="square" rtlCol="0">
            <a:spAutoFit/>
            <a:scene3d>
              <a:camera prst="orthographicFront"/>
              <a:lightRig rig="threePt" dir="t"/>
            </a:scene3d>
            <a:sp3d contourW="12700"/>
          </a:bodyPr>
          <a:lstStyle/>
          <a:p>
            <a:r>
              <a:rPr lang="en-US" altLang="zh-CN" sz="3600" b="1" spc="600" dirty="0" err="1">
                <a:solidFill>
                  <a:srgbClr val="25007F"/>
                </a:solidFill>
                <a:latin typeface="UTM Avo" panose="02040603050506020204" pitchFamily="18" charset="0"/>
                <a:ea typeface="字魂176号-创粗圆" panose="00000500000000000000" pitchFamily="2" charset="-122"/>
              </a:rPr>
              <a:t>Hoạt</a:t>
            </a:r>
            <a:r>
              <a:rPr lang="en-US" altLang="zh-CN" sz="3600" b="1" spc="600" dirty="0">
                <a:solidFill>
                  <a:srgbClr val="25007F"/>
                </a:solidFill>
                <a:latin typeface="UTM Avo" panose="02040603050506020204" pitchFamily="18" charset="0"/>
                <a:ea typeface="字魂176号-创粗圆" panose="00000500000000000000" pitchFamily="2" charset="-122"/>
              </a:rPr>
              <a:t> </a:t>
            </a:r>
            <a:r>
              <a:rPr lang="en-US" altLang="zh-CN" sz="3600" b="1" spc="600" dirty="0" err="1">
                <a:solidFill>
                  <a:srgbClr val="25007F"/>
                </a:solidFill>
                <a:latin typeface="UTM Avo" panose="02040603050506020204" pitchFamily="18" charset="0"/>
                <a:ea typeface="字魂176号-创粗圆" panose="00000500000000000000" pitchFamily="2" charset="-122"/>
              </a:rPr>
              <a:t>động</a:t>
            </a:r>
            <a:r>
              <a:rPr lang="en-US" altLang="zh-CN" sz="3600" b="1" spc="600" dirty="0">
                <a:solidFill>
                  <a:srgbClr val="25007F"/>
                </a:solidFill>
                <a:latin typeface="UTM Avo" panose="02040603050506020204" pitchFamily="18" charset="0"/>
                <a:ea typeface="字魂176号-创粗圆" panose="00000500000000000000" pitchFamily="2" charset="-122"/>
              </a:rPr>
              <a:t> 3: </a:t>
            </a:r>
          </a:p>
        </p:txBody>
      </p:sp>
      <p:sp>
        <p:nvSpPr>
          <p:cNvPr id="20" name="文本框 19">
            <a:extLst>
              <a:ext uri="{FF2B5EF4-FFF2-40B4-BE49-F238E27FC236}">
                <a16:creationId xmlns:a16="http://schemas.microsoft.com/office/drawing/2014/main" id="{E8DEFBF9-2B87-4EA6-AC97-F4D2CC76052D}"/>
              </a:ext>
            </a:extLst>
          </p:cNvPr>
          <p:cNvSpPr txBox="1"/>
          <p:nvPr/>
        </p:nvSpPr>
        <p:spPr>
          <a:xfrm>
            <a:off x="3411241" y="-2044621"/>
            <a:ext cx="13411" cy="54864"/>
          </a:xfrm>
          <a:custGeom>
            <a:avLst/>
            <a:gdLst/>
            <a:ahLst/>
            <a:cxnLst/>
            <a:rect l="l" t="t" r="r" b="b"/>
            <a:pathLst>
              <a:path w="13411" h="54864">
                <a:moveTo>
                  <a:pt x="12192" y="0"/>
                </a:moveTo>
                <a:lnTo>
                  <a:pt x="13411" y="0"/>
                </a:lnTo>
                <a:lnTo>
                  <a:pt x="13411" y="2439"/>
                </a:lnTo>
                <a:cubicBezTo>
                  <a:pt x="7722" y="37389"/>
                  <a:pt x="3251" y="54864"/>
                  <a:pt x="0" y="54864"/>
                </a:cubicBezTo>
                <a:cubicBezTo>
                  <a:pt x="0" y="52426"/>
                  <a:pt x="2438" y="39828"/>
                  <a:pt x="7315" y="17069"/>
                </a:cubicBezTo>
                <a:cubicBezTo>
                  <a:pt x="6502" y="17069"/>
                  <a:pt x="6096" y="16663"/>
                  <a:pt x="6096" y="15850"/>
                </a:cubicBezTo>
                <a:cubicBezTo>
                  <a:pt x="9347" y="15850"/>
                  <a:pt x="11379" y="10567"/>
                  <a:pt x="12192"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3" name="文本框 22">
            <a:extLst>
              <a:ext uri="{FF2B5EF4-FFF2-40B4-BE49-F238E27FC236}">
                <a16:creationId xmlns:a16="http://schemas.microsoft.com/office/drawing/2014/main" id="{31D0FA1A-A9E9-4B24-8BAE-EFD6ACBA3CFC}"/>
              </a:ext>
            </a:extLst>
          </p:cNvPr>
          <p:cNvSpPr txBox="1"/>
          <p:nvPr/>
        </p:nvSpPr>
        <p:spPr>
          <a:xfrm>
            <a:off x="3058206" y="-2008044"/>
            <a:ext cx="18289" cy="159715"/>
          </a:xfrm>
          <a:custGeom>
            <a:avLst/>
            <a:gdLst/>
            <a:ahLst/>
            <a:cxnLst/>
            <a:rect l="l" t="t" r="r" b="b"/>
            <a:pathLst>
              <a:path w="18289" h="159715">
                <a:moveTo>
                  <a:pt x="14631" y="0"/>
                </a:moveTo>
                <a:lnTo>
                  <a:pt x="17069" y="0"/>
                </a:lnTo>
                <a:lnTo>
                  <a:pt x="18289" y="9754"/>
                </a:lnTo>
                <a:cubicBezTo>
                  <a:pt x="18289" y="24384"/>
                  <a:pt x="13005" y="74371"/>
                  <a:pt x="2439" y="159715"/>
                </a:cubicBezTo>
                <a:lnTo>
                  <a:pt x="0" y="159715"/>
                </a:lnTo>
                <a:cubicBezTo>
                  <a:pt x="0" y="146711"/>
                  <a:pt x="813" y="131267"/>
                  <a:pt x="2439" y="113386"/>
                </a:cubicBezTo>
                <a:cubicBezTo>
                  <a:pt x="1626" y="113386"/>
                  <a:pt x="1220" y="112979"/>
                  <a:pt x="1220" y="112167"/>
                </a:cubicBezTo>
                <a:cubicBezTo>
                  <a:pt x="2845" y="108103"/>
                  <a:pt x="5284" y="93066"/>
                  <a:pt x="8535" y="67056"/>
                </a:cubicBezTo>
                <a:cubicBezTo>
                  <a:pt x="6909" y="67056"/>
                  <a:pt x="6097" y="66650"/>
                  <a:pt x="6097" y="65837"/>
                </a:cubicBezTo>
                <a:cubicBezTo>
                  <a:pt x="8535" y="47143"/>
                  <a:pt x="10567" y="31293"/>
                  <a:pt x="12193" y="18288"/>
                </a:cubicBezTo>
                <a:cubicBezTo>
                  <a:pt x="13818" y="7722"/>
                  <a:pt x="14631" y="1626"/>
                  <a:pt x="14631" y="0"/>
                </a:cubicBez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4" name="文本框 23">
            <a:extLst>
              <a:ext uri="{FF2B5EF4-FFF2-40B4-BE49-F238E27FC236}">
                <a16:creationId xmlns:a16="http://schemas.microsoft.com/office/drawing/2014/main" id="{D42B2129-03BE-466D-B22B-ABA34375E932}"/>
              </a:ext>
            </a:extLst>
          </p:cNvPr>
          <p:cNvSpPr txBox="1"/>
          <p:nvPr/>
        </p:nvSpPr>
        <p:spPr>
          <a:xfrm>
            <a:off x="2694885" y="-2019018"/>
            <a:ext cx="3657" cy="3658"/>
          </a:xfrm>
          <a:custGeom>
            <a:avLst/>
            <a:gdLst/>
            <a:ahLst/>
            <a:cxnLst/>
            <a:rect l="l" t="t" r="r" b="b"/>
            <a:pathLst>
              <a:path w="3657" h="3658">
                <a:moveTo>
                  <a:pt x="0" y="0"/>
                </a:moveTo>
                <a:cubicBezTo>
                  <a:pt x="2438" y="813"/>
                  <a:pt x="3657" y="2033"/>
                  <a:pt x="3657" y="3658"/>
                </a:cubicBez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6" name="文本框 25">
            <a:extLst>
              <a:ext uri="{FF2B5EF4-FFF2-40B4-BE49-F238E27FC236}">
                <a16:creationId xmlns:a16="http://schemas.microsoft.com/office/drawing/2014/main" id="{B7CBD201-6FDA-456D-A55B-2FC929DC0CE9}"/>
              </a:ext>
            </a:extLst>
          </p:cNvPr>
          <p:cNvSpPr txBox="1"/>
          <p:nvPr/>
        </p:nvSpPr>
        <p:spPr>
          <a:xfrm>
            <a:off x="4565290"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sp>
        <p:nvSpPr>
          <p:cNvPr id="27" name="文本框 26">
            <a:extLst>
              <a:ext uri="{FF2B5EF4-FFF2-40B4-BE49-F238E27FC236}">
                <a16:creationId xmlns:a16="http://schemas.microsoft.com/office/drawing/2014/main" id="{A68F1AD0-FA85-4A8D-8D50-876A84DEBFC1}"/>
              </a:ext>
            </a:extLst>
          </p:cNvPr>
          <p:cNvSpPr txBox="1"/>
          <p:nvPr/>
        </p:nvSpPr>
        <p:spPr>
          <a:xfrm>
            <a:off x="5298715" y="-1977565"/>
            <a:ext cx="2438" cy="3658"/>
          </a:xfrm>
          <a:custGeom>
            <a:avLst/>
            <a:gdLst/>
            <a:ahLst/>
            <a:cxnLst/>
            <a:rect l="l" t="t" r="r" b="b"/>
            <a:pathLst>
              <a:path w="2438" h="3658">
                <a:moveTo>
                  <a:pt x="0" y="0"/>
                </a:moveTo>
                <a:lnTo>
                  <a:pt x="2438" y="0"/>
                </a:lnTo>
                <a:lnTo>
                  <a:pt x="2438" y="3658"/>
                </a:lnTo>
                <a:lnTo>
                  <a:pt x="0" y="3658"/>
                </a:lnTo>
                <a:lnTo>
                  <a:pt x="0" y="0"/>
                </a:lnTo>
                <a:close/>
              </a:path>
            </a:pathLst>
          </a:custGeom>
          <a:solidFill>
            <a:schemeClr val="bg1">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9600" dirty="0">
              <a:solidFill>
                <a:schemeClr val="bg1">
                  <a:alpha val="40000"/>
                </a:schemeClr>
              </a:solidFill>
              <a:latin typeface="字魂55号-龙吟手书" panose="00000500000000000000" pitchFamily="2" charset="-122"/>
              <a:ea typeface="字魂55号-龙吟手书" panose="00000500000000000000" pitchFamily="2" charset="-122"/>
            </a:endParaRPr>
          </a:p>
        </p:txBody>
      </p:sp>
      <p:pic>
        <p:nvPicPr>
          <p:cNvPr id="25" name="图片 24">
            <a:extLst>
              <a:ext uri="{FF2B5EF4-FFF2-40B4-BE49-F238E27FC236}">
                <a16:creationId xmlns:a16="http://schemas.microsoft.com/office/drawing/2014/main" id="{26A0B949-13E7-4B99-BC6A-60D8137E7059}"/>
              </a:ext>
            </a:extLst>
          </p:cNvPr>
          <p:cNvPicPr>
            <a:picLocks noChangeAspect="1"/>
          </p:cNvPicPr>
          <p:nvPr/>
        </p:nvPicPr>
        <p:blipFill rotWithShape="1">
          <a:blip r:embed="rId3">
            <a:extLst>
              <a:ext uri="{28A0092B-C50C-407E-A947-70E740481C1C}">
                <a14:useLocalDpi xmlns:a14="http://schemas.microsoft.com/office/drawing/2010/main" val="0"/>
              </a:ext>
            </a:extLst>
          </a:blip>
          <a:srcRect l="53758" t="20141" r="-1" b="20141"/>
          <a:stretch/>
        </p:blipFill>
        <p:spPr>
          <a:xfrm>
            <a:off x="1103230" y="797633"/>
            <a:ext cx="3742349" cy="5223716"/>
          </a:xfrm>
          <a:prstGeom prst="roundRect">
            <a:avLst>
              <a:gd name="adj" fmla="val 50000"/>
            </a:avLst>
          </a:prstGeom>
        </p:spPr>
      </p:pic>
      <p:sp>
        <p:nvSpPr>
          <p:cNvPr id="15" name="TextBox 9">
            <a:extLst>
              <a:ext uri="{FF2B5EF4-FFF2-40B4-BE49-F238E27FC236}">
                <a16:creationId xmlns:a16="http://schemas.microsoft.com/office/drawing/2014/main" id="{9109A4E3-6B5D-49A8-9737-D92436764F5F}"/>
              </a:ext>
            </a:extLst>
          </p:cNvPr>
          <p:cNvSpPr txBox="1"/>
          <p:nvPr/>
        </p:nvSpPr>
        <p:spPr>
          <a:xfrm>
            <a:off x="1502021" y="1015464"/>
            <a:ext cx="2674647" cy="4508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700" b="1" noProof="0" dirty="0">
                <a:solidFill>
                  <a:srgbClr val="25007F"/>
                </a:solidFill>
                <a:effectLst>
                  <a:outerShdw blurRad="38100" dist="38100" dir="2700000" algn="tl" rotWithShape="0">
                    <a:srgbClr val="000000">
                      <a:alpha val="43137"/>
                    </a:srgbClr>
                  </a:outerShdw>
                </a:effectLst>
                <a:latin typeface="UTM Magnesium" panose="02040603050506020204" pitchFamily="18" charset="0"/>
                <a:ea typeface="包图简圆体" panose="02010601030101010101" pitchFamily="2" charset="-122"/>
              </a:rPr>
              <a:t>3</a:t>
            </a:r>
            <a:endParaRPr kumimoji="0" lang="en-ID" sz="28700" b="1" u="none" strike="noStrike" kern="1200" cap="none" spc="0" normalizeH="0" baseline="0" noProof="0" dirty="0">
              <a:ln>
                <a:noFill/>
              </a:ln>
              <a:solidFill>
                <a:srgbClr val="25007F"/>
              </a:solidFill>
              <a:effectLst>
                <a:outerShdw blurRad="38100" dist="38100" dir="2700000" algn="tl" rotWithShape="0">
                  <a:srgbClr val="000000">
                    <a:alpha val="43137"/>
                  </a:srgbClr>
                </a:outerShdw>
              </a:effectLst>
              <a:uLnTx/>
              <a:uFillTx/>
              <a:latin typeface="UTM Magnesium" panose="02040603050506020204" pitchFamily="18" charset="0"/>
              <a:ea typeface="包图简圆体" panose="02010601030101010101" pitchFamily="2" charset="-122"/>
            </a:endParaRPr>
          </a:p>
        </p:txBody>
      </p:sp>
      <p:sp>
        <p:nvSpPr>
          <p:cNvPr id="14" name="文本框 13">
            <a:extLst>
              <a:ext uri="{FF2B5EF4-FFF2-40B4-BE49-F238E27FC236}">
                <a16:creationId xmlns:a16="http://schemas.microsoft.com/office/drawing/2014/main" id="{4789D114-CC38-4E46-85F6-F9DA577DF43D}"/>
              </a:ext>
            </a:extLst>
          </p:cNvPr>
          <p:cNvSpPr txBox="1"/>
          <p:nvPr/>
        </p:nvSpPr>
        <p:spPr>
          <a:xfrm>
            <a:off x="4303695" y="2001788"/>
            <a:ext cx="6841841" cy="3416320"/>
          </a:xfrm>
          <a:prstGeom prst="rect">
            <a:avLst/>
          </a:prstGeom>
          <a:noFill/>
        </p:spPr>
        <p:txBody>
          <a:bodyPr wrap="square" rtlCol="0">
            <a:spAutoFit/>
            <a:scene3d>
              <a:camera prst="orthographicFront"/>
              <a:lightRig rig="threePt" dir="t"/>
            </a:scene3d>
            <a:sp3d contourW="12700"/>
          </a:bodyPr>
          <a:lstStyle/>
          <a:p>
            <a:pPr algn="ctr"/>
            <a:r>
              <a:rPr lang="en-US" sz="5400" b="1" dirty="0" err="1">
                <a:solidFill>
                  <a:srgbClr val="783EE6"/>
                </a:solidFill>
                <a:latin typeface="UTM Magnesium" panose="02040603050506020204" pitchFamily="18" charset="0"/>
              </a:rPr>
              <a:t>Tìm</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hiểu</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tính</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chất</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bị</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nén</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và</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giãn</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ra</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của</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không</a:t>
            </a:r>
            <a:r>
              <a:rPr lang="en-US" sz="5400" b="1" dirty="0">
                <a:solidFill>
                  <a:srgbClr val="783EE6"/>
                </a:solidFill>
                <a:latin typeface="UTM Magnesium" panose="02040603050506020204" pitchFamily="18" charset="0"/>
              </a:rPr>
              <a:t> </a:t>
            </a:r>
            <a:r>
              <a:rPr lang="en-US" sz="5400" b="1" dirty="0" err="1">
                <a:solidFill>
                  <a:srgbClr val="783EE6"/>
                </a:solidFill>
                <a:latin typeface="UTM Magnesium" panose="02040603050506020204" pitchFamily="18" charset="0"/>
              </a:rPr>
              <a:t>khí</a:t>
            </a:r>
            <a:r>
              <a:rPr lang="en-US" sz="5400" b="1" dirty="0">
                <a:solidFill>
                  <a:srgbClr val="783EE6"/>
                </a:solidFill>
                <a:latin typeface="UTM Magnesium" panose="02040603050506020204" pitchFamily="18" charset="0"/>
              </a:rPr>
              <a:t>.</a:t>
            </a:r>
          </a:p>
        </p:txBody>
      </p:sp>
    </p:spTree>
    <p:extLst>
      <p:ext uri="{BB962C8B-B14F-4D97-AF65-F5344CB8AC3E}">
        <p14:creationId xmlns:p14="http://schemas.microsoft.com/office/powerpoint/2010/main" val="173874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444</Words>
  <Application>Microsoft Office PowerPoint</Application>
  <PresentationFormat>Widescreen</PresentationFormat>
  <Paragraphs>55</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等线 Light</vt:lpstr>
      <vt:lpstr>UTM Bell</vt:lpstr>
      <vt:lpstr>UTM Thanh Nhac TL</vt:lpstr>
      <vt:lpstr>字魂55号-龙吟手书</vt:lpstr>
      <vt:lpstr>UTM Showcard</vt:lpstr>
      <vt:lpstr>等线</vt:lpstr>
      <vt:lpstr>Arial</vt:lpstr>
      <vt:lpstr>Times New Roman</vt:lpstr>
      <vt:lpstr>UTM Avo</vt:lpstr>
      <vt:lpstr>UTM Magnesium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Manager>
  <Company>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c:title>
  <dc:subject>T</dc:subject>
  <dc:creator>VIETBAO</dc:creator>
  <dc:description>U</dc:description>
  <cp:lastModifiedBy>Ngọc Phạm</cp:lastModifiedBy>
  <cp:revision>119</cp:revision>
  <dcterms:created xsi:type="dcterms:W3CDTF">2021-05-25T15:03:02Z</dcterms:created>
  <dcterms:modified xsi:type="dcterms:W3CDTF">2021-12-19T12:29:02Z</dcterms:modified>
  <cp:version>V13</cp:version>
</cp:coreProperties>
</file>