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52" r:id="rId2"/>
    <p:sldId id="351" r:id="rId3"/>
    <p:sldId id="353" r:id="rId4"/>
    <p:sldId id="323" r:id="rId5"/>
    <p:sldId id="326" r:id="rId6"/>
    <p:sldId id="333" r:id="rId7"/>
    <p:sldId id="330" r:id="rId8"/>
    <p:sldId id="349" r:id="rId9"/>
    <p:sldId id="257" r:id="rId10"/>
    <p:sldId id="354" r:id="rId11"/>
    <p:sldId id="355" r:id="rId12"/>
    <p:sldId id="34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7EE65D-97D6-46D0-BE12-A037F02B917D}">
          <p14:sldIdLst>
            <p14:sldId id="352"/>
            <p14:sldId id="351"/>
            <p14:sldId id="353"/>
          </p14:sldIdLst>
        </p14:section>
        <p14:section name="Untitled Section" id="{CADD9E4A-9325-43C5-8BE8-04B2AA674A78}">
          <p14:sldIdLst>
            <p14:sldId id="323"/>
            <p14:sldId id="326"/>
            <p14:sldId id="333"/>
            <p14:sldId id="330"/>
            <p14:sldId id="349"/>
            <p14:sldId id="257"/>
            <p14:sldId id="354"/>
            <p14:sldId id="355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073" autoAdjust="0"/>
  </p:normalViewPr>
  <p:slideViewPr>
    <p:cSldViewPr>
      <p:cViewPr varScale="1">
        <p:scale>
          <a:sx n="66" d="100"/>
          <a:sy n="66" d="100"/>
        </p:scale>
        <p:origin x="16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48A7-D5D6-4954-B9D6-3D80DCB4DA2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9C26-27FD-40E7-937F-3A4553036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9C26-27FD-40E7-937F-3A45530366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" y="355593"/>
            <a:ext cx="7924791" cy="1524000"/>
          </a:xfrm>
        </p:spPr>
        <p:txBody>
          <a:bodyPr anchor="ctr"/>
          <a:lstStyle/>
          <a:p>
            <a:pPr algn="ctr"/>
            <a:r>
              <a:rPr lang="en-US" sz="3800" b="1" smtClean="0"/>
              <a:t>HOẠT </a:t>
            </a:r>
            <a:r>
              <a:rPr lang="en-US" sz="3800" b="1" dirty="0"/>
              <a:t>ĐỘNG TRẢI NGHIỆM 1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80309"/>
            <a:ext cx="792479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smtClean="0">
                <a:solidFill>
                  <a:srgbClr val="0070C0"/>
                </a:solidFill>
              </a:rPr>
              <a:t> </a:t>
            </a:r>
            <a:r>
              <a:rPr lang="en-US" sz="4000" b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BÀI 12: GIỮ VỆ SINH CÁ NHÂN</a:t>
            </a:r>
            <a:endParaRPr lang="en-US" sz="400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18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81800"/>
          </a:xfrm>
        </p:spPr>
      </p:pic>
    </p:spTree>
    <p:extLst>
      <p:ext uri="{BB962C8B-B14F-4D97-AF65-F5344CB8AC3E}">
        <p14:creationId xmlns:p14="http://schemas.microsoft.com/office/powerpoint/2010/main" val="18691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290972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CỦNG CỐ - DẶN DÒ</a:t>
            </a:r>
            <a:r>
              <a:rPr lang="en-US"/>
              <a:t/>
            </a:r>
            <a:br>
              <a:rPr lang="en-US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705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BACKGROUND FULL HD BALLOONS D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9" y="9896"/>
            <a:ext cx="9140042" cy="58483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" y="2039537"/>
            <a:ext cx="8229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Khởi động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8652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ồ dùng bé yêu - nhạc thiếu nh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0"/>
            <a:ext cx="8915400" cy="6858000"/>
          </a:xfrm>
        </p:spPr>
      </p:pic>
    </p:spTree>
    <p:extLst>
      <p:ext uri="{BB962C8B-B14F-4D97-AF65-F5344CB8AC3E}">
        <p14:creationId xmlns:p14="http://schemas.microsoft.com/office/powerpoint/2010/main" val="288804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87" y="127000"/>
            <a:ext cx="6347713" cy="1320800"/>
          </a:xfrm>
        </p:spPr>
        <p:txBody>
          <a:bodyPr/>
          <a:lstStyle/>
          <a:p>
            <a:pPr algn="ctr"/>
            <a:r>
              <a:rPr lang="en-US"/>
              <a:t> </a:t>
            </a:r>
            <a:r>
              <a:rPr lang="en-US" b="1" u="sng"/>
              <a:t>KHÁM PHÁ – KẾT NỐI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99" y="1600200"/>
            <a:ext cx="5991101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838200"/>
            <a:ext cx="913311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68" y="609600"/>
            <a:ext cx="7801432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smtClean="0"/>
          </a:p>
          <a:p>
            <a:r>
              <a:rPr lang="en-US" sz="4000" smtClean="0"/>
              <a:t> </a:t>
            </a:r>
            <a:r>
              <a:rPr lang="en-US" sz="4000" smtClean="0">
                <a:latin typeface="Arial-SGK-TV" pitchFamily="2" charset="0"/>
                <a:cs typeface="Arial-SGK-TV" pitchFamily="2" charset="0"/>
              </a:rPr>
              <a:t>Em </a:t>
            </a:r>
            <a:r>
              <a:rPr lang="en-US" sz="4000">
                <a:latin typeface="Arial-SGK-TV" pitchFamily="2" charset="0"/>
                <a:cs typeface="Arial-SGK-TV" pitchFamily="2" charset="0"/>
              </a:rPr>
              <a:t>đã tự làm được những việc nào để giữ vệ sinh cá nhân?</a:t>
            </a:r>
          </a:p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Kể </a:t>
            </a:r>
            <a:r>
              <a:rPr lang="en-US" sz="4000">
                <a:latin typeface="Arial-SGK-TV" pitchFamily="2" charset="0"/>
                <a:cs typeface="Arial-SGK-TV" pitchFamily="2" charset="0"/>
              </a:rPr>
              <a:t>lại cách em thực hiện 1 đến 2 việc giữ vệ sinh cá nhân mà em đã tự làm được</a:t>
            </a:r>
          </a:p>
          <a:p>
            <a:endParaRPr lang="en-US" sz="4000" dirty="0"/>
          </a:p>
          <a:p>
            <a:pPr lvl="0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9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b="1" u="sng"/>
              <a:t>THỰC HÀNH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1"/>
            <a:ext cx="6339795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-SGK-TV" pitchFamily="2" charset="0"/>
                <a:cs typeface="Arial-SGK-TV" pitchFamily="2" charset="0"/>
              </a:rPr>
              <a:t>a.Thực hành rửa mặt: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347714" cy="3657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000">
                <a:latin typeface="Arial-SGK-TV" pitchFamily="2" charset="0"/>
                <a:cs typeface="Arial-SGK-TV" pitchFamily="2" charset="0"/>
              </a:rPr>
              <a:t>Tổ chức cho mỗi nhóm chọn 2-3 bạn lên bảng thực hiện các bước rửa mặt.</a:t>
            </a:r>
          </a:p>
          <a:p>
            <a:pPr marL="0" indent="0">
              <a:buNone/>
            </a:pPr>
            <a:endParaRPr lang="en-US" sz="1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00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</a:t>
            </a:r>
            <a:r>
              <a:rPr lang="en-US" b="1">
                <a:latin typeface="Arial-SGK-TV" pitchFamily="2" charset="0"/>
                <a:cs typeface="Arial-SGK-TV" pitchFamily="2" charset="0"/>
              </a:rPr>
              <a:t>) Thực  hành rửa </a:t>
            </a:r>
            <a:r>
              <a:rPr lang="en-US" b="1" smtClean="0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82865"/>
            <a:ext cx="6347714" cy="22223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Arial-SGK-TV" pitchFamily="2" charset="0"/>
                <a:cs typeface="Arial-SGK-TV" pitchFamily="2" charset="0"/>
              </a:rPr>
              <a:t>Yêu cầu mỗi nhóm cử 3-4 bạn lên bản thực hiện các bước rửa </a:t>
            </a:r>
            <a:r>
              <a:rPr lang="en-US" sz="4000" smtClean="0">
                <a:latin typeface="Arial-SGK-TV" pitchFamily="2" charset="0"/>
                <a:cs typeface="Arial-SGK-TV" pitchFamily="2" charset="0"/>
              </a:rPr>
              <a:t>tay.</a:t>
            </a:r>
            <a:endParaRPr lang="en-US" sz="4000">
              <a:latin typeface="Arial-SGK-TV" pitchFamily="2" charset="0"/>
              <a:cs typeface="Arial-SGK-TV" pitchFamily="2" charset="0"/>
            </a:endParaRP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59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665"/>
            <a:ext cx="7086602" cy="1841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oạt </a:t>
            </a:r>
            <a:r>
              <a:rPr lang="en-US" sz="4000" b="1">
                <a:latin typeface="Arial-SGK-TV" pitchFamily="2" charset="0"/>
                <a:cs typeface="Arial-SGK-TV" pitchFamily="2" charset="0"/>
              </a:rPr>
              <a:t>động 3: Thực hiện các việc giữ vệ sinh cá nhân hằng 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ngày.</a:t>
            </a:r>
            <a:endParaRPr lang="en-US" sz="4000">
              <a:latin typeface="Arial-SGK-TV" pitchFamily="2" charset="0"/>
              <a:cs typeface="Arial-SGK-TV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00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lvl="1" indent="0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351" y="5334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u="sng"/>
              <a:t>VẬN </a:t>
            </a:r>
            <a:r>
              <a:rPr lang="en-US" sz="3200" b="1" u="sng" smtClean="0"/>
              <a:t>DỤNG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76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4446</TotalTime>
  <Words>134</Words>
  <Application>Microsoft Office PowerPoint</Application>
  <PresentationFormat>On-screen Show (4:3)</PresentationFormat>
  <Paragraphs>25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Arial-SGK-TV</vt:lpstr>
      <vt:lpstr>Calibri</vt:lpstr>
      <vt:lpstr>Cambria</vt:lpstr>
      <vt:lpstr>Times New Roman</vt:lpstr>
      <vt:lpstr>Wingdings 3</vt:lpstr>
      <vt:lpstr>Facet</vt:lpstr>
      <vt:lpstr>HOẠT ĐỘNG TRẢI NGHIỆM 1</vt:lpstr>
      <vt:lpstr>PowerPoint Presentation</vt:lpstr>
      <vt:lpstr>PowerPoint Presentation</vt:lpstr>
      <vt:lpstr> KHÁM PHÁ – KẾT NỐI </vt:lpstr>
      <vt:lpstr>  </vt:lpstr>
      <vt:lpstr> THỰC HÀNH </vt:lpstr>
      <vt:lpstr>a.Thực hành rửa mặt:</vt:lpstr>
      <vt:lpstr>b) Thực  hành rửa tay:</vt:lpstr>
      <vt:lpstr>PowerPoint Presentation</vt:lpstr>
      <vt:lpstr>PowerPoint Presentation</vt:lpstr>
      <vt:lpstr>PowerPoint Presentation</vt:lpstr>
      <vt:lpstr>CỦNG CỐ - DẶN DÒ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</cp:lastModifiedBy>
  <cp:revision>278</cp:revision>
  <dcterms:created xsi:type="dcterms:W3CDTF">2006-08-16T00:00:00Z</dcterms:created>
  <dcterms:modified xsi:type="dcterms:W3CDTF">2020-12-07T02:50:12Z</dcterms:modified>
</cp:coreProperties>
</file>