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6" r:id="rId6"/>
    <p:sldId id="272" r:id="rId7"/>
    <p:sldId id="274" r:id="rId8"/>
    <p:sldId id="267" r:id="rId9"/>
    <p:sldId id="27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CF11CA-80ED-48A6-9F6B-F2DC6DFDE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xmlns="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xmlns="" id="{35E46372-CC14-48A4-A08C-185549099B10}"/>
              </a:ext>
            </a:extLst>
          </p:cNvPr>
          <p:cNvSpPr txBox="1"/>
          <p:nvPr/>
        </p:nvSpPr>
        <p:spPr>
          <a:xfrm>
            <a:off x="2472766" y="669423"/>
            <a:ext cx="724647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50DA2A6B-F0FC-4943-A677-5B5A04E0633C}"/>
              </a:ext>
            </a:extLst>
          </p:cNvPr>
          <p:cNvSpPr txBox="1"/>
          <p:nvPr/>
        </p:nvSpPr>
        <p:spPr>
          <a:xfrm>
            <a:off x="3691687" y="3195303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xmlns="" id="{E9A8A77C-0184-41AB-A416-F2DED7CEFD1A}"/>
              </a:ext>
            </a:extLst>
          </p:cNvPr>
          <p:cNvSpPr txBox="1"/>
          <p:nvPr/>
        </p:nvSpPr>
        <p:spPr>
          <a:xfrm>
            <a:off x="2633150" y="4065754"/>
            <a:ext cx="668708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40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40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17:</a:t>
            </a:r>
            <a:r>
              <a:rPr lang="en-US" sz="40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TỰ GIÁC HỌC TẬP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xmlns="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57" y="1320145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xmlns="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xmlns="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xmlns="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xmlns="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xmlns="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xmlns="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xmlns="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xmlns="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xmlns="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xmlns="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xmlns="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xmlns="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xmlns="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6AEE0C2-6B89-4985-B135-F884EA2DC8E3}"/>
              </a:ext>
            </a:extLst>
          </p:cNvPr>
          <p:cNvSpPr txBox="1"/>
          <p:nvPr/>
        </p:nvSpPr>
        <p:spPr>
          <a:xfrm>
            <a:off x="5147057" y="872218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6DCA17F2-B651-4E96-87FD-394500F24C16}"/>
              </a:ext>
            </a:extLst>
          </p:cNvPr>
          <p:cNvSpPr txBox="1"/>
          <p:nvPr/>
        </p:nvSpPr>
        <p:spPr>
          <a:xfrm>
            <a:off x="1898074" y="1456995"/>
            <a:ext cx="9434944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        </a:t>
            </a:r>
            <a:r>
              <a:rPr lang="en-US" sz="3600" b="0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luôn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tự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giác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hành</a:t>
            </a:r>
            <a:endParaRPr lang="en-US" sz="3600" b="1" i="0" u="none" strike="noStrike" kern="1200" cap="none" spc="0" dirty="0" smtClean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baseline="0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Chuyên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cần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tích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cực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mới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thành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trò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ngoan</a:t>
            </a:r>
            <a:r>
              <a:rPr lang="en-US" sz="3600" b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.</a:t>
            </a:r>
            <a:endParaRPr lang="en-GB" sz="36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xmlns="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20CA49-B1EC-4914-9746-EDF84D7623C1}"/>
              </a:ext>
            </a:extLst>
          </p:cNvPr>
          <p:cNvSpPr txBox="1"/>
          <p:nvPr/>
        </p:nvSpPr>
        <p:spPr>
          <a:xfrm>
            <a:off x="2475671" y="1979425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xmlns="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5" name="HaichumeongoanPhanHuynhDieu-Anh_hh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5700755"/>
            <a:ext cx="900545" cy="90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1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EC68B52B-E716-4CFE-8459-53158475B2B5}"/>
              </a:ext>
            </a:extLst>
          </p:cNvPr>
          <p:cNvSpPr txBox="1"/>
          <p:nvPr/>
        </p:nvSpPr>
        <p:spPr>
          <a:xfrm>
            <a:off x="4018478" y="2127472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87B5EF9D-208C-4816-BC33-272A6679FF94}"/>
              </a:ext>
            </a:extLst>
          </p:cNvPr>
          <p:cNvSpPr txBox="1"/>
          <p:nvPr/>
        </p:nvSpPr>
        <p:spPr>
          <a:xfrm>
            <a:off x="1787236" y="3267059"/>
            <a:ext cx="868301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975E4396-8C04-4D14-A220-FE93A363344B}"/>
              </a:ext>
            </a:extLst>
          </p:cNvPr>
          <p:cNvSpPr/>
          <p:nvPr/>
        </p:nvSpPr>
        <p:spPr>
          <a:xfrm>
            <a:off x="335534" y="1383946"/>
            <a:ext cx="959817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nào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đã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nào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chưa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fr-FR" sz="28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38F5140A-52B3-4ABD-B50D-FE9F209C2DE8}"/>
              </a:ext>
            </a:extLst>
          </p:cNvPr>
          <p:cNvSpPr txBox="1"/>
          <p:nvPr/>
        </p:nvSpPr>
        <p:spPr>
          <a:xfrm>
            <a:off x="335534" y="2592296"/>
            <a:ext cx="4596684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biểu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hiện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của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việc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xmlns="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804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3"/>
          <a:srcRect l="23258" t="49489" r="54332" b="22281"/>
          <a:stretch/>
        </p:blipFill>
        <p:spPr bwMode="auto">
          <a:xfrm>
            <a:off x="4932218" y="2083810"/>
            <a:ext cx="6733309" cy="4774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8F5140A-52B3-4ABD-B50D-FE9F209C2DE8}"/>
              </a:ext>
            </a:extLst>
          </p:cNvPr>
          <p:cNvSpPr txBox="1"/>
          <p:nvPr/>
        </p:nvSpPr>
        <p:spPr>
          <a:xfrm>
            <a:off x="3175784" y="339635"/>
            <a:ext cx="7586173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Quan</a:t>
            </a:r>
            <a:r>
              <a:rPr lang="en-US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sát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và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thảo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luận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câu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hỏi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sau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F5140A-52B3-4ABD-B50D-FE9F209C2DE8}"/>
              </a:ext>
            </a:extLst>
          </p:cNvPr>
          <p:cNvSpPr txBox="1"/>
          <p:nvPr/>
        </p:nvSpPr>
        <p:spPr>
          <a:xfrm>
            <a:off x="335534" y="3602074"/>
            <a:ext cx="4596684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8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sao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cần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8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xmlns="" id="{73BC6215-B6CE-40AF-A03B-E6B63BF05F3E}"/>
              </a:ext>
            </a:extLst>
          </p:cNvPr>
          <p:cNvSpPr/>
          <p:nvPr/>
        </p:nvSpPr>
        <p:spPr>
          <a:xfrm>
            <a:off x="845127" y="2572177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luận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nhóm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4: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nào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dưới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đây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đã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tự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giác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kern="0" dirty="0" err="1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V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ì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sao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975E4396-8C04-4D14-A220-FE93A363344B}"/>
              </a:ext>
            </a:extLst>
          </p:cNvPr>
          <p:cNvSpPr/>
          <p:nvPr/>
        </p:nvSpPr>
        <p:spPr>
          <a:xfrm>
            <a:off x="335534" y="1383946"/>
            <a:ext cx="11122175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1: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xác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định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chưa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1335" t="26891" r="23911" b="51537"/>
          <a:stretch/>
        </p:blipFill>
        <p:spPr bwMode="auto">
          <a:xfrm>
            <a:off x="0" y="526473"/>
            <a:ext cx="11914909" cy="601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79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xmlns="" id="{73BC6215-B6CE-40AF-A03B-E6B63BF05F3E}"/>
              </a:ext>
            </a:extLst>
          </p:cNvPr>
          <p:cNvSpPr/>
          <p:nvPr/>
        </p:nvSpPr>
        <p:spPr>
          <a:xfrm>
            <a:off x="665018" y="2267377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đã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tự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giác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chưa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Hãy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chia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sẻ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cùng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i="0" u="sng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975E4396-8C04-4D14-A220-FE93A363344B}"/>
              </a:ext>
            </a:extLst>
          </p:cNvPr>
          <p:cNvSpPr/>
          <p:nvPr/>
        </p:nvSpPr>
        <p:spPr>
          <a:xfrm>
            <a:off x="335534" y="1383946"/>
            <a:ext cx="6536321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2: Chia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sẻ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cùng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65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xmlns="" id="{F9023815-ED23-44D5-9614-22E5C3273F95}"/>
              </a:ext>
            </a:extLst>
          </p:cNvPr>
          <p:cNvSpPr/>
          <p:nvPr/>
        </p:nvSpPr>
        <p:spPr>
          <a:xfrm>
            <a:off x="349389" y="1938730"/>
            <a:ext cx="4946071" cy="1020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khuyên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điều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975E4396-8C04-4D14-A220-FE93A363344B}"/>
              </a:ext>
            </a:extLst>
          </p:cNvPr>
          <p:cNvSpPr/>
          <p:nvPr/>
        </p:nvSpPr>
        <p:spPr>
          <a:xfrm>
            <a:off x="349389" y="1162158"/>
            <a:ext cx="8177524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1: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Đưa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ra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lời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khuyên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cho</a:t>
            </a:r>
            <a:r>
              <a:rPr lang="fr-FR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62960" t="50477" r="27740" b="33341"/>
          <a:stretch/>
        </p:blipFill>
        <p:spPr bwMode="auto">
          <a:xfrm>
            <a:off x="6497781" y="1827894"/>
            <a:ext cx="4225637" cy="4697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12364" y="1525253"/>
            <a:ext cx="185316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à?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7235" y="3283516"/>
            <a:ext cx="191192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xmlns="" id="{F9023815-ED23-44D5-9614-22E5C3273F95}"/>
              </a:ext>
            </a:extLst>
          </p:cNvPr>
          <p:cNvSpPr/>
          <p:nvPr/>
        </p:nvSpPr>
        <p:spPr>
          <a:xfrm>
            <a:off x="595745" y="1309575"/>
            <a:ext cx="10668000" cy="24172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2: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Em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rèn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luyện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thói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quen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tự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giác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ở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trường</a:t>
            </a:r>
            <a:r>
              <a:rPr lang="fr-FR" sz="3200" b="1" dirty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, ở </a:t>
            </a:r>
            <a:r>
              <a:rPr lang="fr-FR" sz="32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nhà</a:t>
            </a:r>
            <a:endParaRPr lang="en-GB" sz="3200" b="1" dirty="0">
              <a:solidFill>
                <a:srgbClr val="00206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548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218</Words>
  <Application>Microsoft Office PowerPoint</Application>
  <PresentationFormat>Custom</PresentationFormat>
  <Paragraphs>25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59</cp:revision>
  <dcterms:created xsi:type="dcterms:W3CDTF">2020-08-17T06:46:18Z</dcterms:created>
  <dcterms:modified xsi:type="dcterms:W3CDTF">2023-01-30T06:43:42Z</dcterms:modified>
</cp:coreProperties>
</file>