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41" r:id="rId2"/>
    <p:sldId id="257" r:id="rId3"/>
    <p:sldId id="344" r:id="rId4"/>
    <p:sldId id="323" r:id="rId5"/>
    <p:sldId id="260" r:id="rId6"/>
    <p:sldId id="337" r:id="rId7"/>
    <p:sldId id="324" r:id="rId8"/>
    <p:sldId id="325" r:id="rId9"/>
    <p:sldId id="326" r:id="rId10"/>
    <p:sldId id="327" r:id="rId11"/>
    <p:sldId id="336" r:id="rId12"/>
    <p:sldId id="343" r:id="rId13"/>
    <p:sldId id="328" r:id="rId14"/>
    <p:sldId id="292" r:id="rId15"/>
    <p:sldId id="342" r:id="rId16"/>
    <p:sldId id="333" r:id="rId17"/>
    <p:sldId id="332" r:id="rId18"/>
    <p:sldId id="339" r:id="rId19"/>
    <p:sldId id="338" r:id="rId20"/>
    <p:sldId id="313" r:id="rId21"/>
    <p:sldId id="340" r:id="rId22"/>
  </p:sldIdLst>
  <p:sldSz cx="9144000" cy="5143500" type="screen16x9"/>
  <p:notesSz cx="6858000" cy="9144000"/>
  <p:embeddedFontLst>
    <p:embeddedFont>
      <p:font typeface="等线" panose="02010600030101010101" pitchFamily="2" charset="-122"/>
      <p:regular r:id="rId24"/>
      <p:bold r:id="rId25"/>
    </p:embeddedFont>
    <p:embeddedFont>
      <p:font typeface="华文琥珀" panose="02010800040101010101" pitchFamily="2" charset="-122"/>
      <p:regular r:id="rId26"/>
    </p:embeddedFont>
    <p:embeddedFont>
      <p:font typeface="#9Slide03 AllRoundGothic" panose="020B0703020202020104" pitchFamily="34" charset="0"/>
      <p:regular r:id="rId27"/>
    </p:embeddedFont>
    <p:embeddedFont>
      <p:font typeface="#9Slide03 Neutra" panose="02040603050506020204" pitchFamily="18" charset="0"/>
      <p:regular r:id="rId28"/>
    </p:embeddedFont>
    <p:embeddedFont>
      <p:font typeface="#9Slide05 SVNClementine" panose="020F0502020204030203"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Verdana" panose="020B0604030504040204" pitchFamily="34" charset="0"/>
      <p:regular r:id="rId36"/>
      <p:bold r:id="rId37"/>
      <p:italic r:id="rId38"/>
      <p:bold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3F"/>
    <a:srgbClr val="7F9832"/>
    <a:srgbClr val="94AF3C"/>
    <a:srgbClr val="A3DDE1"/>
    <a:srgbClr val="8FD5DB"/>
    <a:srgbClr val="818DA3"/>
    <a:srgbClr val="697386"/>
    <a:srgbClr val="583113"/>
    <a:srgbClr val="343942"/>
    <a:srgbClr val="FFD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3542" autoAdjust="0"/>
  </p:normalViewPr>
  <p:slideViewPr>
    <p:cSldViewPr snapToGrid="0" showGuides="1">
      <p:cViewPr>
        <p:scale>
          <a:sx n="75" d="100"/>
          <a:sy n="75" d="100"/>
        </p:scale>
        <p:origin x="1182" y="258"/>
      </p:cViewPr>
      <p:guideLst>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0E62-EA00-4FD4-BAFB-9F5FD9DD076F}"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F402-B052-4241-8575-CB7BF5726892}" type="slidenum">
              <a:rPr lang="zh-CN" altLang="en-US" smtClean="0"/>
              <a:t>‹#›</a:t>
            </a:fld>
            <a:endParaRPr lang="zh-CN" altLang="en-US"/>
          </a:p>
        </p:txBody>
      </p:sp>
    </p:spTree>
    <p:extLst>
      <p:ext uri="{BB962C8B-B14F-4D97-AF65-F5344CB8AC3E}">
        <p14:creationId xmlns:p14="http://schemas.microsoft.com/office/powerpoint/2010/main" val="38477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a:t>
            </a:fld>
            <a:endParaRPr lang="zh-CN" altLang="en-US"/>
          </a:p>
        </p:txBody>
      </p:sp>
    </p:spTree>
    <p:extLst>
      <p:ext uri="{BB962C8B-B14F-4D97-AF65-F5344CB8AC3E}">
        <p14:creationId xmlns:p14="http://schemas.microsoft.com/office/powerpoint/2010/main" val="413358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10</a:t>
            </a:fld>
            <a:endParaRPr lang="zh-CN" altLang="en-US"/>
          </a:p>
        </p:txBody>
      </p:sp>
    </p:spTree>
    <p:extLst>
      <p:ext uri="{BB962C8B-B14F-4D97-AF65-F5344CB8AC3E}">
        <p14:creationId xmlns:p14="http://schemas.microsoft.com/office/powerpoint/2010/main" val="2725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11</a:t>
            </a:fld>
            <a:endParaRPr lang="zh-CN" altLang="en-US"/>
          </a:p>
        </p:txBody>
      </p:sp>
    </p:spTree>
    <p:extLst>
      <p:ext uri="{BB962C8B-B14F-4D97-AF65-F5344CB8AC3E}">
        <p14:creationId xmlns:p14="http://schemas.microsoft.com/office/powerpoint/2010/main" val="18662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12</a:t>
            </a:fld>
            <a:endParaRPr lang="zh-CN" altLang="en-US"/>
          </a:p>
        </p:txBody>
      </p:sp>
    </p:spTree>
    <p:extLst>
      <p:ext uri="{BB962C8B-B14F-4D97-AF65-F5344CB8AC3E}">
        <p14:creationId xmlns:p14="http://schemas.microsoft.com/office/powerpoint/2010/main" val="636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13</a:t>
            </a:fld>
            <a:endParaRPr lang="zh-CN" altLang="en-US"/>
          </a:p>
        </p:txBody>
      </p:sp>
    </p:spTree>
    <p:extLst>
      <p:ext uri="{BB962C8B-B14F-4D97-AF65-F5344CB8AC3E}">
        <p14:creationId xmlns:p14="http://schemas.microsoft.com/office/powerpoint/2010/main" val="50215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14</a:t>
            </a:fld>
            <a:endParaRPr lang="zh-CN" altLang="en-US"/>
          </a:p>
        </p:txBody>
      </p:sp>
    </p:spTree>
    <p:extLst>
      <p:ext uri="{BB962C8B-B14F-4D97-AF65-F5344CB8AC3E}">
        <p14:creationId xmlns:p14="http://schemas.microsoft.com/office/powerpoint/2010/main" val="38146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15</a:t>
            </a:fld>
            <a:endParaRPr lang="zh-CN" altLang="en-US"/>
          </a:p>
        </p:txBody>
      </p:sp>
    </p:spTree>
    <p:extLst>
      <p:ext uri="{BB962C8B-B14F-4D97-AF65-F5344CB8AC3E}">
        <p14:creationId xmlns:p14="http://schemas.microsoft.com/office/powerpoint/2010/main" val="316363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16</a:t>
            </a:fld>
            <a:endParaRPr lang="zh-CN" altLang="en-US"/>
          </a:p>
        </p:txBody>
      </p:sp>
    </p:spTree>
    <p:extLst>
      <p:ext uri="{BB962C8B-B14F-4D97-AF65-F5344CB8AC3E}">
        <p14:creationId xmlns:p14="http://schemas.microsoft.com/office/powerpoint/2010/main" val="50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17</a:t>
            </a:fld>
            <a:endParaRPr lang="zh-CN" altLang="en-US"/>
          </a:p>
        </p:txBody>
      </p:sp>
    </p:spTree>
    <p:extLst>
      <p:ext uri="{BB962C8B-B14F-4D97-AF65-F5344CB8AC3E}">
        <p14:creationId xmlns:p14="http://schemas.microsoft.com/office/powerpoint/2010/main" val="403152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18</a:t>
            </a:fld>
            <a:endParaRPr lang="zh-CN" altLang="en-US"/>
          </a:p>
        </p:txBody>
      </p:sp>
    </p:spTree>
    <p:extLst>
      <p:ext uri="{BB962C8B-B14F-4D97-AF65-F5344CB8AC3E}">
        <p14:creationId xmlns:p14="http://schemas.microsoft.com/office/powerpoint/2010/main" val="418652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19</a:t>
            </a:fld>
            <a:endParaRPr lang="zh-CN" altLang="en-US"/>
          </a:p>
        </p:txBody>
      </p:sp>
    </p:spTree>
    <p:extLst>
      <p:ext uri="{BB962C8B-B14F-4D97-AF65-F5344CB8AC3E}">
        <p14:creationId xmlns:p14="http://schemas.microsoft.com/office/powerpoint/2010/main" val="21234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a:t>
            </a:fld>
            <a:endParaRPr lang="zh-CN" altLang="en-US"/>
          </a:p>
        </p:txBody>
      </p:sp>
    </p:spTree>
    <p:extLst>
      <p:ext uri="{BB962C8B-B14F-4D97-AF65-F5344CB8AC3E}">
        <p14:creationId xmlns:p14="http://schemas.microsoft.com/office/powerpoint/2010/main" val="207292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20</a:t>
            </a:fld>
            <a:endParaRPr lang="zh-CN" altLang="en-US"/>
          </a:p>
        </p:txBody>
      </p:sp>
    </p:spTree>
    <p:extLst>
      <p:ext uri="{BB962C8B-B14F-4D97-AF65-F5344CB8AC3E}">
        <p14:creationId xmlns:p14="http://schemas.microsoft.com/office/powerpoint/2010/main" val="2371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21</a:t>
            </a:fld>
            <a:endParaRPr lang="zh-CN" altLang="en-US"/>
          </a:p>
        </p:txBody>
      </p:sp>
    </p:spTree>
    <p:extLst>
      <p:ext uri="{BB962C8B-B14F-4D97-AF65-F5344CB8AC3E}">
        <p14:creationId xmlns:p14="http://schemas.microsoft.com/office/powerpoint/2010/main" val="23647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3</a:t>
            </a:fld>
            <a:endParaRPr lang="zh-CN" altLang="en-US"/>
          </a:p>
        </p:txBody>
      </p:sp>
    </p:spTree>
    <p:extLst>
      <p:ext uri="{BB962C8B-B14F-4D97-AF65-F5344CB8AC3E}">
        <p14:creationId xmlns:p14="http://schemas.microsoft.com/office/powerpoint/2010/main" val="26478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4</a:t>
            </a:fld>
            <a:endParaRPr lang="zh-CN" altLang="en-US"/>
          </a:p>
        </p:txBody>
      </p:sp>
    </p:spTree>
    <p:extLst>
      <p:ext uri="{BB962C8B-B14F-4D97-AF65-F5344CB8AC3E}">
        <p14:creationId xmlns:p14="http://schemas.microsoft.com/office/powerpoint/2010/main" val="2303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5</a:t>
            </a:fld>
            <a:endParaRPr lang="zh-CN" altLang="en-US"/>
          </a:p>
        </p:txBody>
      </p:sp>
    </p:spTree>
    <p:extLst>
      <p:ext uri="{BB962C8B-B14F-4D97-AF65-F5344CB8AC3E}">
        <p14:creationId xmlns:p14="http://schemas.microsoft.com/office/powerpoint/2010/main" val="426840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6</a:t>
            </a:fld>
            <a:endParaRPr lang="zh-CN" altLang="en-US"/>
          </a:p>
        </p:txBody>
      </p:sp>
    </p:spTree>
    <p:extLst>
      <p:ext uri="{BB962C8B-B14F-4D97-AF65-F5344CB8AC3E}">
        <p14:creationId xmlns:p14="http://schemas.microsoft.com/office/powerpoint/2010/main" val="30774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7</a:t>
            </a:fld>
            <a:endParaRPr lang="zh-CN" altLang="en-US"/>
          </a:p>
        </p:txBody>
      </p:sp>
    </p:spTree>
    <p:extLst>
      <p:ext uri="{BB962C8B-B14F-4D97-AF65-F5344CB8AC3E}">
        <p14:creationId xmlns:p14="http://schemas.microsoft.com/office/powerpoint/2010/main" val="4333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8</a:t>
            </a:fld>
            <a:endParaRPr lang="zh-CN" altLang="en-US"/>
          </a:p>
        </p:txBody>
      </p:sp>
    </p:spTree>
    <p:extLst>
      <p:ext uri="{BB962C8B-B14F-4D97-AF65-F5344CB8AC3E}">
        <p14:creationId xmlns:p14="http://schemas.microsoft.com/office/powerpoint/2010/main" val="144902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9</a:t>
            </a:fld>
            <a:endParaRPr lang="zh-CN" altLang="en-US"/>
          </a:p>
        </p:txBody>
      </p:sp>
    </p:spTree>
    <p:extLst>
      <p:ext uri="{BB962C8B-B14F-4D97-AF65-F5344CB8AC3E}">
        <p14:creationId xmlns:p14="http://schemas.microsoft.com/office/powerpoint/2010/main" val="23184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2"/>
          <a:stretch>
            <a:fillRect/>
          </a:stretch>
        </p:blipFill>
        <p:spPr>
          <a:xfrm>
            <a:off x="-191953" y="156795"/>
            <a:ext cx="9522777" cy="5145470"/>
          </a:xfrm>
          <a:prstGeom prst="rect">
            <a:avLst/>
          </a:prstGeom>
        </p:spPr>
      </p:pic>
    </p:spTree>
    <p:extLst>
      <p:ext uri="{BB962C8B-B14F-4D97-AF65-F5344CB8AC3E}">
        <p14:creationId xmlns:p14="http://schemas.microsoft.com/office/powerpoint/2010/main" val="42460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7404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686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88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13755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462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06875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9180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3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9555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8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08DB1F6-C7A5-49D8-B79C-86AF0EA3493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936200" y="20078700"/>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9B39D07C-0D98-4401-B014-0F4BAD328EC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0689" y="95885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0D34C37-09F9-47A7-B012-E3FDE88AE8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0C49ADB-CC91-44B7-B3FD-05E9303904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361271" y="-12334095"/>
            <a:ext cx="1881378" cy="1625303"/>
          </a:xfrm>
          <a:prstGeom prst="rect">
            <a:avLst/>
          </a:prstGeom>
        </p:spPr>
      </p:pic>
      <p:sp>
        <p:nvSpPr>
          <p:cNvPr id="11" name="TextBox 10">
            <a:extLst>
              <a:ext uri="{FF2B5EF4-FFF2-40B4-BE49-F238E27FC236}">
                <a16:creationId xmlns:a16="http://schemas.microsoft.com/office/drawing/2014/main" id="{7C14BD4F-DC23-4EC4-886B-EE9B8A9ABE0C}"/>
              </a:ext>
            </a:extLst>
          </p:cNvPr>
          <p:cNvSpPr txBox="1"/>
          <p:nvPr userDrawn="1"/>
        </p:nvSpPr>
        <p:spPr>
          <a:xfrm>
            <a:off x="1033101" y="100439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2" name="Picture 11" descr="A picture containing diagram&#10;&#10;Description automatically generated">
            <a:extLst>
              <a:ext uri="{FF2B5EF4-FFF2-40B4-BE49-F238E27FC236}">
                <a16:creationId xmlns:a16="http://schemas.microsoft.com/office/drawing/2014/main" id="{9D31785D-8C8F-410C-97EA-B18620B454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314373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5.jp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png"/><Relationship Id="rId18"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40.gif"/><Relationship Id="rId17" Type="http://schemas.openxmlformats.org/officeDocument/2006/relationships/image" Target="../media/image23.png"/><Relationship Id="rId2" Type="http://schemas.microsoft.com/office/2007/relationships/media" Target="../media/media1.mp3"/><Relationship Id="rId16" Type="http://schemas.openxmlformats.org/officeDocument/2006/relationships/image" Target="../media/image4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notesSlide" Target="../notesSlides/notesSlide17.xml"/><Relationship Id="rId15" Type="http://schemas.openxmlformats.org/officeDocument/2006/relationships/slide" Target="slide19.xml"/><Relationship Id="rId10" Type="http://schemas.openxmlformats.org/officeDocument/2006/relationships/image" Target="../media/image7.emf"/><Relationship Id="rId19" Type="http://schemas.openxmlformats.org/officeDocument/2006/relationships/hyperlink" Target="https://www.youtube.com/watch?v=6LHv9OFfRa0" TargetMode="External"/><Relationship Id="rId4" Type="http://schemas.openxmlformats.org/officeDocument/2006/relationships/slideLayout" Target="../slideLayouts/slideLayout7.xml"/><Relationship Id="rId9" Type="http://schemas.openxmlformats.org/officeDocument/2006/relationships/image" Target="../media/image6.emf"/><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gif"/><Relationship Id="rId18" Type="http://schemas.openxmlformats.org/officeDocument/2006/relationships/slide" Target="slide19.xml"/><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hyperlink" Target="https://www.youtube.com/watch?v=6LHv9OFfRa0" TargetMode="External"/><Relationship Id="rId2" Type="http://schemas.microsoft.com/office/2007/relationships/media" Target="../media/media1.mp3"/><Relationship Id="rId16"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notesSlide" Target="../notesSlides/notesSlide18.xml"/><Relationship Id="rId15" Type="http://schemas.openxmlformats.org/officeDocument/2006/relationships/image" Target="../media/image5.png"/><Relationship Id="rId10" Type="http://schemas.openxmlformats.org/officeDocument/2006/relationships/image" Target="../media/image6.emf"/><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7.emf"/><Relationship Id="rId4" Type="http://schemas.openxmlformats.org/officeDocument/2006/relationships/image" Target="../media/image13.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emf"/><Relationship Id="rId3" Type="http://schemas.openxmlformats.org/officeDocument/2006/relationships/image" Target="../media/image7.emf"/><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6.emf"/><Relationship Id="rId4" Type="http://schemas.openxmlformats.org/officeDocument/2006/relationships/image" Target="../media/image5.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image" Target="../media/image6.em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4.png"/><Relationship Id="rId12" Type="http://schemas.microsoft.com/office/2007/relationships/hdphoto" Target="../media/hdphoto1.wdp"/><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2.png"/><Relationship Id="rId1" Type="http://schemas.openxmlformats.org/officeDocument/2006/relationships/tags" Target="../tags/tag11.xml"/><Relationship Id="rId6" Type="http://schemas.openxmlformats.org/officeDocument/2006/relationships/notesSlide" Target="../notesSlides/notesSlide21.xml"/><Relationship Id="rId11" Type="http://schemas.openxmlformats.org/officeDocument/2006/relationships/image" Target="../media/image8.png"/><Relationship Id="rId5" Type="http://schemas.openxmlformats.org/officeDocument/2006/relationships/slideLayout" Target="../slideLayouts/slideLayout7.xml"/><Relationship Id="rId15" Type="http://schemas.openxmlformats.org/officeDocument/2006/relationships/image" Target="../media/image11.png"/><Relationship Id="rId10" Type="http://schemas.openxmlformats.org/officeDocument/2006/relationships/image" Target="../media/image7.emf"/><Relationship Id="rId19" Type="http://schemas.openxmlformats.org/officeDocument/2006/relationships/image" Target="../media/image18.png"/><Relationship Id="rId4" Type="http://schemas.openxmlformats.org/officeDocument/2006/relationships/tags" Target="../tags/tag14.xml"/><Relationship Id="rId9" Type="http://schemas.openxmlformats.org/officeDocument/2006/relationships/image" Target="../media/image6.emf"/><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29.jpg"/><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hyperlink" Target="https://www.youtube.com/watch?v=UaHj6JF9EMk" TargetMode="External"/><Relationship Id="rId10" Type="http://schemas.openxmlformats.org/officeDocument/2006/relationships/image" Target="../media/image7.emf"/><Relationship Id="rId4" Type="http://schemas.openxmlformats.org/officeDocument/2006/relationships/image" Target="../media/image30.png"/><Relationship Id="rId9" Type="http://schemas.microsoft.com/office/2007/relationships/hdphoto" Target="../media/hdphoto2.wdp"/><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tags" Target="../tags/tag4.xml"/><Relationship Id="rId16" Type="http://schemas.microsoft.com/office/2007/relationships/hdphoto" Target="../media/hdphoto2.wdp"/><Relationship Id="rId1" Type="http://schemas.openxmlformats.org/officeDocument/2006/relationships/tags" Target="../tags/tag3.xml"/><Relationship Id="rId6" Type="http://schemas.openxmlformats.org/officeDocument/2006/relationships/image" Target="../media/image6.emf"/><Relationship Id="rId11" Type="http://schemas.openxmlformats.org/officeDocument/2006/relationships/image" Target="../media/image26.sv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notesSlide" Target="../notesSlides/notesSlide7.xml"/><Relationship Id="rId9" Type="http://schemas.openxmlformats.org/officeDocument/2006/relationships/image" Target="../media/image7.emf"/><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4.jp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tags" Target="../tags/tag8.xml"/><Relationship Id="rId7" Type="http://schemas.openxmlformats.org/officeDocument/2006/relationships/image" Target="../media/image6.emf"/><Relationship Id="rId12" Type="http://schemas.openxmlformats.org/officeDocument/2006/relationships/image" Target="../media/image26.svg"/><Relationship Id="rId17" Type="http://schemas.microsoft.com/office/2007/relationships/hdphoto" Target="../media/hdphoto2.wdp"/><Relationship Id="rId2" Type="http://schemas.openxmlformats.org/officeDocument/2006/relationships/tags" Target="../tags/tag7.xml"/><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notesSlide" Target="../notesSlides/notesSlide9.xml"/><Relationship Id="rId15" Type="http://schemas.openxmlformats.org/officeDocument/2006/relationships/image" Target="../media/image15.png"/><Relationship Id="rId10" Type="http://schemas.openxmlformats.org/officeDocument/2006/relationships/image" Target="../media/image7.emf"/><Relationship Id="rId4" Type="http://schemas.openxmlformats.org/officeDocument/2006/relationships/slideLayout" Target="../slideLayouts/slideLayout2.xml"/><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3"/>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5"/>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6"/>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9">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0"/>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3"/>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5"/>
          <a:stretch>
            <a:fillRect/>
          </a:stretch>
        </p:blipFill>
        <p:spPr>
          <a:xfrm>
            <a:off x="2707173" y="168377"/>
            <a:ext cx="587940" cy="219554"/>
          </a:xfrm>
          <a:prstGeom prst="rect">
            <a:avLst/>
          </a:prstGeom>
        </p:spPr>
      </p:pic>
      <p:pic>
        <p:nvPicPr>
          <p:cNvPr id="6" name="Picture 5">
            <a:extLst>
              <a:ext uri="{FF2B5EF4-FFF2-40B4-BE49-F238E27FC236}">
                <a16:creationId xmlns:a16="http://schemas.microsoft.com/office/drawing/2014/main" id="{C836C0CF-95DA-418F-8817-60C07D4B52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173" y="1146416"/>
            <a:ext cx="9486446" cy="1451641"/>
          </a:xfrm>
          <a:prstGeom prst="rect">
            <a:avLst/>
          </a:prstGeom>
        </p:spPr>
      </p:pic>
      <p:pic>
        <p:nvPicPr>
          <p:cNvPr id="11" name="Picture 10">
            <a:extLst>
              <a:ext uri="{FF2B5EF4-FFF2-40B4-BE49-F238E27FC236}">
                <a16:creationId xmlns:a16="http://schemas.microsoft.com/office/drawing/2014/main" id="{7BCED991-919A-43DF-873C-BF468CE4921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0652" y="394254"/>
            <a:ext cx="2176461" cy="1012024"/>
          </a:xfrm>
          <a:prstGeom prst="rect">
            <a:avLst/>
          </a:prstGeom>
        </p:spPr>
      </p:pic>
      <p:pic>
        <p:nvPicPr>
          <p:cNvPr id="14" name="Picture 13">
            <a:extLst>
              <a:ext uri="{FF2B5EF4-FFF2-40B4-BE49-F238E27FC236}">
                <a16:creationId xmlns:a16="http://schemas.microsoft.com/office/drawing/2014/main" id="{674B57A5-CECC-49EC-8F89-D386FFA7CDB1}"/>
              </a:ext>
            </a:extLst>
          </p:cNvPr>
          <p:cNvPicPr>
            <a:picLocks noChangeAspect="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105018" y="2399133"/>
            <a:ext cx="3048264" cy="55478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Tree>
    <p:extLst>
      <p:ext uri="{BB962C8B-B14F-4D97-AF65-F5344CB8AC3E}">
        <p14:creationId xmlns:p14="http://schemas.microsoft.com/office/powerpoint/2010/main" val="420632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14:presetBounceEnd="26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26000">
                                          <p:cBhvr additive="base">
                                            <p:cTn id="64"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14:presetBounceEnd="26000">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14:bounceEnd="26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26000">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l="-200" r="357" b="12225"/>
          <a:stretch/>
        </p:blipFill>
        <p:spPr>
          <a:xfrm>
            <a:off x="810304" y="1046602"/>
            <a:ext cx="7419296" cy="376776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20406" y="2232910"/>
            <a:ext cx="9744517" cy="4291956"/>
            <a:chOff x="-120406" y="2232910"/>
            <a:chExt cx="9744517"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84497" y="223291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406" y="4000500"/>
              <a:ext cx="9473956" cy="123825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588965" y="-252624"/>
            <a:ext cx="5726782" cy="2301761"/>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114664"/>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ngọn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ngón</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loại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gỗ</a:t>
              </a:r>
              <a:r>
                <a:rPr lang="en-US" altLang="en-US" sz="2000" dirty="0">
                  <a:latin typeface="Arial" panose="020B0604020202020204" pitchFamily="34" charset="0"/>
                  <a:cs typeface="Arial" panose="020B0604020202020204" pitchFamily="34" charset="0"/>
                </a:rPr>
                <a:t>, </a:t>
              </a:r>
              <a:r>
                <a:rPr lang="en-US" sz="2000" b="0" i="0" dirty="0" err="1">
                  <a:solidFill>
                    <a:srgbClr val="222222"/>
                  </a:solidFill>
                  <a:effectLst/>
                  <a:latin typeface="Verdana" panose="020B0604030504040204" pitchFamily="34" charset="0"/>
                </a:rPr>
                <a:t>mọc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rộng</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rãi</a:t>
              </a:r>
              <a:r>
                <a:rPr lang="en-US" sz="2000" b="0" i="0" dirty="0">
                  <a:solidFill>
                    <a:srgbClr val="222222"/>
                  </a:solidFill>
                  <a:effectLst/>
                  <a:latin typeface="Verdana" panose="020B0604030504040204" pitchFamily="34" charset="0"/>
                </a:rPr>
                <a:t> ở </a:t>
              </a:r>
              <a:r>
                <a:rPr lang="en-US" sz="2000" b="0" i="0" dirty="0" err="1">
                  <a:solidFill>
                    <a:srgbClr val="222222"/>
                  </a:solidFill>
                  <a:effectLst/>
                  <a:latin typeface="Verdana" panose="020B0604030504040204" pitchFamily="34" charset="0"/>
                </a:rPr>
                <a:t>các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tỉnh</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miền</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Bắc</a:t>
              </a:r>
              <a:r>
                <a:rPr lang="en-US" sz="2000" b="0" i="0" dirty="0">
                  <a:solidFill>
                    <a:srgbClr val="222222"/>
                  </a:solidFill>
                  <a:effectLst/>
                  <a:latin typeface="Verdana" panose="020B0604030504040204" pitchFamily="34" charset="0"/>
                </a:rPr>
                <a:t>.</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396607" y="389295"/>
            <a:ext cx="1914793"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ngọn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cơi</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2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663903" y="689860"/>
            <a:ext cx="10268964" cy="4634856"/>
            <a:chOff x="-663903" y="689860"/>
            <a:chExt cx="10268964" cy="46348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689860"/>
              <a:ext cx="4039614" cy="4291956"/>
            </a:xfrm>
            <a:prstGeom prst="rect">
              <a:avLst/>
            </a:prstGeom>
          </p:spPr>
        </p:pic>
        <p:pic>
          <p:nvPicPr>
            <p:cNvPr id="22" name="图片 8">
              <a:extLst>
                <a:ext uri="{FF2B5EF4-FFF2-40B4-BE49-F238E27FC236}">
                  <a16:creationId xmlns:a16="http://schemas.microsoft.com/office/drawing/2014/main" id="{E08B074F-57C4-4EEC-B737-AAC626397A04}"/>
                </a:ext>
              </a:extLst>
            </p:cNvPr>
            <p:cNvPicPr>
              <a:picLocks noChangeAspect="1"/>
            </p:cNvPicPr>
            <p:nvPr/>
          </p:nvPicPr>
          <p:blipFill rotWithShape="1">
            <a:blip r:embed="rId3"/>
            <a:srcRect l="56379"/>
            <a:stretch/>
          </p:blipFill>
          <p:spPr>
            <a:xfrm flipH="1">
              <a:off x="-663903" y="10327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50" y="3619261"/>
              <a:ext cx="9473956" cy="1638540"/>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847850" y="17145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400299" y="510060"/>
            <a:ext cx="4686301" cy="2153475"/>
          </a:xfrm>
          <a:prstGeom prst="rect">
            <a:avLst/>
          </a:prstGeom>
          <a:noFill/>
        </p:spPr>
        <p:txBody>
          <a:bodyPr wrap="square">
            <a:spAutoFit/>
          </a:bodyPr>
          <a:lstStyle/>
          <a:p>
            <a:pPr algn="just">
              <a:lnSpc>
                <a:spcPct val="114000"/>
              </a:lnSpc>
            </a:pPr>
            <a:r>
              <a:rPr lang="en-US" altLang="en-US" sz="3000" dirty="0">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Đoạn văn cho</a:t>
            </a:r>
            <a:endParaRPr lang="en-US" sz="3000" b="1" dirty="0">
              <a:solidFill>
                <a:srgbClr val="333399"/>
              </a:solidFill>
              <a:latin typeface="Arial" panose="020B0604020202020204" pitchFamily="34" charset="0"/>
              <a:cs typeface="Arial" panose="020B0604020202020204" pitchFamily="34" charset="0"/>
            </a:endParaRPr>
          </a:p>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e</a:t>
            </a:r>
            <a:r>
              <a:rPr lang="vi-VN" sz="3000" b="1" i="0" u="none" strike="noStrike" kern="1200" baseline="0" dirty="0">
                <a:solidFill>
                  <a:srgbClr val="333399"/>
                </a:solidFill>
                <a:latin typeface="Arial" panose="020B0604020202020204" pitchFamily="34" charset="0"/>
                <a:cs typeface="Arial" panose="020B0604020202020204" pitchFamily="34" charset="0"/>
              </a:rPr>
              <a:t>m</a:t>
            </a: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thấy được mùa đông trên rẻo cao như thế nào?</a:t>
            </a:r>
          </a:p>
        </p:txBody>
      </p:sp>
      <p:sp>
        <p:nvSpPr>
          <p:cNvPr id="21" name="TextBox 20">
            <a:extLst>
              <a:ext uri="{FF2B5EF4-FFF2-40B4-BE49-F238E27FC236}">
                <a16:creationId xmlns:a16="http://schemas.microsoft.com/office/drawing/2014/main" id="{3B222CCF-6999-4EE3-B3EB-B32628DA35E0}"/>
              </a:ext>
            </a:extLst>
          </p:cNvPr>
          <p:cNvSpPr txBox="1"/>
          <p:nvPr/>
        </p:nvSpPr>
        <p:spPr>
          <a:xfrm>
            <a:off x="2495550" y="2567460"/>
            <a:ext cx="4762500" cy="1111907"/>
          </a:xfrm>
          <a:prstGeom prst="rect">
            <a:avLst/>
          </a:prstGeom>
          <a:noFill/>
        </p:spPr>
        <p:txBody>
          <a:bodyPr wrap="square">
            <a:spAutoFit/>
          </a:bodyPr>
          <a:lstStyle/>
          <a:p>
            <a:pPr algn="just">
              <a:lnSpc>
                <a:spcPct val="114000"/>
              </a:lnSpc>
            </a:pPr>
            <a:r>
              <a:rPr lang="vi-VN" sz="3000" dirty="0"/>
              <a:t>Mùa đông trên rẻo cao đẹp </a:t>
            </a:r>
            <a:r>
              <a:rPr lang="en-US" sz="3000" dirty="0"/>
              <a:t>	</a:t>
            </a:r>
            <a:r>
              <a:rPr lang="vi-VN" sz="3000" dirty="0"/>
              <a:t>như một bức tranh</a:t>
            </a:r>
            <a:r>
              <a:rPr lang="en-US" sz="3000" dirty="0"/>
              <a:t>.</a:t>
            </a:r>
            <a:endParaRPr lang="vi-VN" sz="3000" dirty="0"/>
          </a:p>
        </p:txBody>
      </p:sp>
    </p:spTree>
    <p:extLst>
      <p:ext uri="{BB962C8B-B14F-4D97-AF65-F5344CB8AC3E}">
        <p14:creationId xmlns:p14="http://schemas.microsoft.com/office/powerpoint/2010/main" val="113615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2857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6661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VIẾT TỪ KHÓ</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spTree>
    <p:extLst>
      <p:ext uri="{BB962C8B-B14F-4D97-AF65-F5344CB8AC3E}">
        <p14:creationId xmlns:p14="http://schemas.microsoft.com/office/powerpoint/2010/main" val="1570919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cxnSp>
        <p:nvCxnSpPr>
          <p:cNvPr id="4" name="Straight Connector 3">
            <a:extLst>
              <a:ext uri="{FF2B5EF4-FFF2-40B4-BE49-F238E27FC236}">
                <a16:creationId xmlns:a16="http://schemas.microsoft.com/office/drawing/2014/main" id="{FF6CD36D-1186-4857-8D71-36587EE28A41}"/>
              </a:ext>
            </a:extLst>
          </p:cNvPr>
          <p:cNvCxnSpPr/>
          <p:nvPr/>
        </p:nvCxnSpPr>
        <p:spPr>
          <a:xfrm>
            <a:off x="1828800" y="2313542"/>
            <a:ext cx="13660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5B0C08C-CE99-449D-8D96-885E6BCC5DDF}"/>
              </a:ext>
            </a:extLst>
          </p:cNvPr>
          <p:cNvCxnSpPr>
            <a:cxnSpLocks/>
          </p:cNvCxnSpPr>
          <p:nvPr/>
        </p:nvCxnSpPr>
        <p:spPr>
          <a:xfrm>
            <a:off x="6225540" y="2723117"/>
            <a:ext cx="10610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67E710D-EE9D-444B-B0B4-B544FEA047B8}"/>
              </a:ext>
            </a:extLst>
          </p:cNvPr>
          <p:cNvCxnSpPr>
            <a:cxnSpLocks/>
          </p:cNvCxnSpPr>
          <p:nvPr/>
        </p:nvCxnSpPr>
        <p:spPr>
          <a:xfrm>
            <a:off x="5158740" y="3532742"/>
            <a:ext cx="11372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B483403-89ED-40D7-9DB2-ADC5BD64F87B}"/>
              </a:ext>
            </a:extLst>
          </p:cNvPr>
          <p:cNvCxnSpPr>
            <a:cxnSpLocks/>
          </p:cNvCxnSpPr>
          <p:nvPr/>
        </p:nvCxnSpPr>
        <p:spPr>
          <a:xfrm>
            <a:off x="2615565" y="3932792"/>
            <a:ext cx="832485"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2106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14" presetClass="entr" presetSubtype="1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horizont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5B6F6FA-9C72-4771-AD7B-8AD40576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870545"/>
            <a:ext cx="2324100" cy="783755"/>
          </a:xfrm>
          <a:prstGeom prst="rect">
            <a:avLst/>
          </a:prstGeom>
        </p:spPr>
      </p:pic>
      <p:pic>
        <p:nvPicPr>
          <p:cNvPr id="5" name="Picture 4">
            <a:extLst>
              <a:ext uri="{FF2B5EF4-FFF2-40B4-BE49-F238E27FC236}">
                <a16:creationId xmlns:a16="http://schemas.microsoft.com/office/drawing/2014/main" id="{9B1F0568-7CA7-413D-B216-451682411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870545"/>
            <a:ext cx="3136900" cy="783755"/>
          </a:xfrm>
          <a:prstGeom prst="rect">
            <a:avLst/>
          </a:prstGeom>
        </p:spPr>
      </p:pic>
      <p:pic>
        <p:nvPicPr>
          <p:cNvPr id="14" name="图片 13">
            <a:extLst>
              <a:ext uri="{FF2B5EF4-FFF2-40B4-BE49-F238E27FC236}">
                <a16:creationId xmlns:a16="http://schemas.microsoft.com/office/drawing/2014/main" id="{6275037A-BB66-4F53-A858-24E86D68B564}"/>
              </a:ext>
            </a:extLst>
          </p:cNvPr>
          <p:cNvPicPr>
            <a:picLocks noChangeAspect="1"/>
          </p:cNvPicPr>
          <p:nvPr/>
        </p:nvPicPr>
        <p:blipFill>
          <a:blip r:embed="rId4"/>
          <a:stretch>
            <a:fillRect/>
          </a:stretch>
        </p:blipFill>
        <p:spPr>
          <a:xfrm>
            <a:off x="8834390" y="902805"/>
            <a:ext cx="1028687" cy="384142"/>
          </a:xfrm>
          <a:prstGeom prst="rect">
            <a:avLst/>
          </a:prstGeom>
        </p:spPr>
      </p:pic>
      <p:pic>
        <p:nvPicPr>
          <p:cNvPr id="15" name="图片 14">
            <a:extLst>
              <a:ext uri="{FF2B5EF4-FFF2-40B4-BE49-F238E27FC236}">
                <a16:creationId xmlns:a16="http://schemas.microsoft.com/office/drawing/2014/main" id="{2CA2B2A2-28A9-48A9-B1FB-0E1113A5C8BD}"/>
              </a:ext>
            </a:extLst>
          </p:cNvPr>
          <p:cNvPicPr>
            <a:picLocks noChangeAspect="1"/>
          </p:cNvPicPr>
          <p:nvPr/>
        </p:nvPicPr>
        <p:blipFill>
          <a:blip r:embed="rId5"/>
          <a:stretch>
            <a:fillRect/>
          </a:stretch>
        </p:blipFill>
        <p:spPr>
          <a:xfrm rot="21056238">
            <a:off x="170853" y="385256"/>
            <a:ext cx="1095492" cy="449909"/>
          </a:xfrm>
          <a:prstGeom prst="rect">
            <a:avLst/>
          </a:prstGeom>
        </p:spPr>
      </p:pic>
      <p:pic>
        <p:nvPicPr>
          <p:cNvPr id="17" name="图形 16">
            <a:extLst>
              <a:ext uri="{FF2B5EF4-FFF2-40B4-BE49-F238E27FC236}">
                <a16:creationId xmlns:a16="http://schemas.microsoft.com/office/drawing/2014/main" id="{7C085ADC-2BAD-4772-B8C1-2D85511D9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76117">
            <a:off x="6407856" y="114890"/>
            <a:ext cx="1713925" cy="713579"/>
          </a:xfrm>
          <a:prstGeom prst="rect">
            <a:avLst/>
          </a:prstGeom>
        </p:spPr>
      </p:pic>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8"/>
          <a:srcRect l="1209" r="4649" b="29966"/>
          <a:stretch/>
        </p:blipFill>
        <p:spPr>
          <a:xfrm>
            <a:off x="-1" y="2137660"/>
            <a:ext cx="9154351" cy="3005840"/>
          </a:xfrm>
          <a:prstGeom prst="rect">
            <a:avLst/>
          </a:prstGeom>
        </p:spPr>
      </p:pic>
      <p:sp>
        <p:nvSpPr>
          <p:cNvPr id="13" name="文本框 12">
            <a:extLst>
              <a:ext uri="{FF2B5EF4-FFF2-40B4-BE49-F238E27FC236}">
                <a16:creationId xmlns:a16="http://schemas.microsoft.com/office/drawing/2014/main" id="{B3A6FAA4-A19C-46B3-8FB9-8C698F839221}"/>
              </a:ext>
            </a:extLst>
          </p:cNvPr>
          <p:cNvSpPr txBox="1"/>
          <p:nvPr/>
        </p:nvSpPr>
        <p:spPr>
          <a:xfrm>
            <a:off x="2432497" y="225005"/>
            <a:ext cx="3654081" cy="1107996"/>
          </a:xfrm>
          <a:prstGeom prst="rect">
            <a:avLst/>
          </a:prstGeom>
          <a:noFill/>
          <a:ln>
            <a:noFill/>
          </a:ln>
        </p:spPr>
        <p:txBody>
          <a:bodyPr wrap="square" rtlCol="0">
            <a:spAutoFit/>
          </a:bodyPr>
          <a:lstStyle/>
          <a:p>
            <a:r>
              <a:rPr lang="en-US" altLang="zh-CN" sz="6600" b="1" dirty="0">
                <a:ln w="6350">
                  <a:noFill/>
                </a:ln>
                <a:solidFill>
                  <a:schemeClr val="bg1"/>
                </a:solidFill>
                <a:latin typeface="#9Slide03 AllRoundGothic" panose="020B0703020202020104" pitchFamily="34" charset="0"/>
                <a:ea typeface="华文琥珀" panose="02010800040101010101" pitchFamily="2" charset="-122"/>
              </a:rPr>
              <a:t>TỪ KHÓ</a:t>
            </a:r>
            <a:endParaRPr lang="zh-CN" altLang="en-US" sz="6600" b="1" dirty="0">
              <a:ln w="6350">
                <a:noFill/>
              </a:ln>
              <a:solidFill>
                <a:schemeClr val="bg1"/>
              </a:solidFill>
              <a:latin typeface="#9Slide03 AllRoundGothic" panose="020B0703020202020104" pitchFamily="34" charset="0"/>
              <a:ea typeface="幼圆" panose="02010509060101010101" pitchFamily="49" charset="-122"/>
            </a:endParaRPr>
          </a:p>
        </p:txBody>
      </p:sp>
      <p:grpSp>
        <p:nvGrpSpPr>
          <p:cNvPr id="3" name="组合 2">
            <a:extLst>
              <a:ext uri="{FF2B5EF4-FFF2-40B4-BE49-F238E27FC236}">
                <a16:creationId xmlns:a16="http://schemas.microsoft.com/office/drawing/2014/main" id="{50AECD70-85DB-47C4-9926-1CCB45A7602D}"/>
              </a:ext>
            </a:extLst>
          </p:cNvPr>
          <p:cNvGrpSpPr/>
          <p:nvPr/>
        </p:nvGrpSpPr>
        <p:grpSpPr>
          <a:xfrm>
            <a:off x="278840" y="1945729"/>
            <a:ext cx="1066727" cy="646331"/>
            <a:chOff x="563872" y="791439"/>
            <a:chExt cx="1066727" cy="646331"/>
          </a:xfrm>
        </p:grpSpPr>
        <p:pic>
          <p:nvPicPr>
            <p:cNvPr id="7" name="图片 6">
              <a:extLst>
                <a:ext uri="{FF2B5EF4-FFF2-40B4-BE49-F238E27FC236}">
                  <a16:creationId xmlns:a16="http://schemas.microsoft.com/office/drawing/2014/main" id="{00DE8F7B-A41F-4395-B89A-F49DB03EECBE}"/>
                </a:ext>
              </a:extLst>
            </p:cNvPr>
            <p:cNvPicPr>
              <a:picLocks noChangeAspect="1"/>
            </p:cNvPicPr>
            <p:nvPr/>
          </p:nvPicPr>
          <p:blipFill>
            <a:blip r:embed="rId4"/>
            <a:stretch>
              <a:fillRect/>
            </a:stretch>
          </p:blipFill>
          <p:spPr>
            <a:xfrm>
              <a:off x="563872" y="826912"/>
              <a:ext cx="1066727" cy="530644"/>
            </a:xfrm>
            <a:prstGeom prst="rect">
              <a:avLst/>
            </a:prstGeom>
          </p:spPr>
        </p:pic>
        <p:sp>
          <p:nvSpPr>
            <p:cNvPr id="2" name="矩形 1">
              <a:extLst>
                <a:ext uri="{FF2B5EF4-FFF2-40B4-BE49-F238E27FC236}">
                  <a16:creationId xmlns:a16="http://schemas.microsoft.com/office/drawing/2014/main" id="{3E5891C6-6C4D-4496-A3C6-4316FDB1CFC6}"/>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①</a:t>
              </a:r>
              <a:endParaRPr lang="zh-CN" altLang="en-US" sz="3600" dirty="0">
                <a:solidFill>
                  <a:schemeClr val="tx1">
                    <a:lumMod val="95000"/>
                    <a:lumOff val="5000"/>
                  </a:schemeClr>
                </a:solidFill>
              </a:endParaRPr>
            </a:p>
          </p:txBody>
        </p:sp>
      </p:grpSp>
      <p:sp>
        <p:nvSpPr>
          <p:cNvPr id="11" name="文本框 12">
            <a:extLst>
              <a:ext uri="{FF2B5EF4-FFF2-40B4-BE49-F238E27FC236}">
                <a16:creationId xmlns:a16="http://schemas.microsoft.com/office/drawing/2014/main" id="{673C7099-85E6-4B59-B6CD-097458AF0555}"/>
              </a:ext>
            </a:extLst>
          </p:cNvPr>
          <p:cNvSpPr txBox="1"/>
          <p:nvPr/>
        </p:nvSpPr>
        <p:spPr>
          <a:xfrm>
            <a:off x="2528283" y="291104"/>
            <a:ext cx="3110517" cy="1015663"/>
          </a:xfrm>
          <a:prstGeom prst="rect">
            <a:avLst/>
          </a:prstGeom>
          <a:noFill/>
          <a:ln>
            <a:noFill/>
          </a:ln>
        </p:spPr>
        <p:txBody>
          <a:bodyPr wrap="square" rtlCol="0">
            <a:spAutoFit/>
          </a:bodyPr>
          <a:lstStyle/>
          <a:p>
            <a:r>
              <a:rPr lang="en-US" altLang="zh-CN" sz="6000" dirty="0">
                <a:ln w="6350">
                  <a:noFill/>
                </a:ln>
                <a:solidFill>
                  <a:srgbClr val="343942"/>
                </a:solidFill>
                <a:latin typeface="#9Slide03 AllRoundGothic" panose="020B0703020202020104" pitchFamily="34" charset="0"/>
                <a:ea typeface="华文琥珀" panose="02010800040101010101" pitchFamily="2" charset="-122"/>
              </a:rPr>
              <a:t>TỪ KHÓ</a:t>
            </a:r>
            <a:endParaRPr lang="zh-CN" altLang="en-US" sz="6000" b="1" dirty="0">
              <a:ln w="6350">
                <a:noFill/>
              </a:ln>
              <a:solidFill>
                <a:srgbClr val="343942"/>
              </a:solidFill>
              <a:latin typeface="#9Slide03 AllRoundGothic" panose="020B0703020202020104" pitchFamily="34" charset="0"/>
              <a:ea typeface="幼圆" panose="02010509060101010101" pitchFamily="49" charset="-122"/>
            </a:endParaRPr>
          </a:p>
        </p:txBody>
      </p:sp>
      <p:sp>
        <p:nvSpPr>
          <p:cNvPr id="12" name="文本框 12">
            <a:extLst>
              <a:ext uri="{FF2B5EF4-FFF2-40B4-BE49-F238E27FC236}">
                <a16:creationId xmlns:a16="http://schemas.microsoft.com/office/drawing/2014/main" id="{8AE03BBE-85EE-456A-933C-86B372D4B23A}"/>
              </a:ext>
            </a:extLst>
          </p:cNvPr>
          <p:cNvSpPr txBox="1"/>
          <p:nvPr/>
        </p:nvSpPr>
        <p:spPr>
          <a:xfrm>
            <a:off x="1270983" y="1878604"/>
            <a:ext cx="30343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trườn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xuống</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grpSp>
        <p:nvGrpSpPr>
          <p:cNvPr id="16" name="组合 2">
            <a:extLst>
              <a:ext uri="{FF2B5EF4-FFF2-40B4-BE49-F238E27FC236}">
                <a16:creationId xmlns:a16="http://schemas.microsoft.com/office/drawing/2014/main" id="{70025E6A-2A6F-4CE0-B4C2-8BAB65433C6C}"/>
              </a:ext>
            </a:extLst>
          </p:cNvPr>
          <p:cNvGrpSpPr/>
          <p:nvPr/>
        </p:nvGrpSpPr>
        <p:grpSpPr>
          <a:xfrm>
            <a:off x="5206440" y="1945729"/>
            <a:ext cx="1066727" cy="646331"/>
            <a:chOff x="563872" y="791439"/>
            <a:chExt cx="1066727" cy="646331"/>
          </a:xfrm>
        </p:grpSpPr>
        <p:pic>
          <p:nvPicPr>
            <p:cNvPr id="18" name="图片 6">
              <a:extLst>
                <a:ext uri="{FF2B5EF4-FFF2-40B4-BE49-F238E27FC236}">
                  <a16:creationId xmlns:a16="http://schemas.microsoft.com/office/drawing/2014/main" id="{7D3AB985-6B5A-4B4E-A819-C2101904A45A}"/>
                </a:ext>
              </a:extLst>
            </p:cNvPr>
            <p:cNvPicPr>
              <a:picLocks noChangeAspect="1"/>
            </p:cNvPicPr>
            <p:nvPr/>
          </p:nvPicPr>
          <p:blipFill>
            <a:blip r:embed="rId4"/>
            <a:stretch>
              <a:fillRect/>
            </a:stretch>
          </p:blipFill>
          <p:spPr>
            <a:xfrm>
              <a:off x="563872" y="826912"/>
              <a:ext cx="1066727" cy="530644"/>
            </a:xfrm>
            <a:prstGeom prst="rect">
              <a:avLst/>
            </a:prstGeom>
          </p:spPr>
        </p:pic>
        <p:sp>
          <p:nvSpPr>
            <p:cNvPr id="19" name="矩形 1">
              <a:extLst>
                <a:ext uri="{FF2B5EF4-FFF2-40B4-BE49-F238E27FC236}">
                  <a16:creationId xmlns:a16="http://schemas.microsoft.com/office/drawing/2014/main" id="{0FF308CA-B903-4C85-88A3-F28D5D9CF3D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②</a:t>
              </a:r>
            </a:p>
          </p:txBody>
        </p:sp>
      </p:grpSp>
      <p:sp>
        <p:nvSpPr>
          <p:cNvPr id="20" name="文本框 12">
            <a:extLst>
              <a:ext uri="{FF2B5EF4-FFF2-40B4-BE49-F238E27FC236}">
                <a16:creationId xmlns:a16="http://schemas.microsoft.com/office/drawing/2014/main" id="{5ADED848-52D9-4629-BCBB-C3F47E9F7F44}"/>
              </a:ext>
            </a:extLst>
          </p:cNvPr>
          <p:cNvSpPr txBox="1"/>
          <p:nvPr/>
        </p:nvSpPr>
        <p:spPr>
          <a:xfrm>
            <a:off x="6173183" y="1878604"/>
            <a:ext cx="2323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vàng</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hoe</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2" name="Picture 21">
            <a:extLst>
              <a:ext uri="{FF2B5EF4-FFF2-40B4-BE49-F238E27FC236}">
                <a16:creationId xmlns:a16="http://schemas.microsoft.com/office/drawing/2014/main" id="{4CFD81F2-BDCD-4AF0-AEB9-01D5A7BB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3115145"/>
            <a:ext cx="2590800" cy="783755"/>
          </a:xfrm>
          <a:prstGeom prst="rect">
            <a:avLst/>
          </a:prstGeom>
        </p:spPr>
      </p:pic>
      <p:grpSp>
        <p:nvGrpSpPr>
          <p:cNvPr id="23" name="组合 2">
            <a:extLst>
              <a:ext uri="{FF2B5EF4-FFF2-40B4-BE49-F238E27FC236}">
                <a16:creationId xmlns:a16="http://schemas.microsoft.com/office/drawing/2014/main" id="{6B79D6AE-A6DA-4A9C-AF62-4ED945A10033}"/>
              </a:ext>
            </a:extLst>
          </p:cNvPr>
          <p:cNvGrpSpPr/>
          <p:nvPr/>
        </p:nvGrpSpPr>
        <p:grpSpPr>
          <a:xfrm>
            <a:off x="278840" y="3190329"/>
            <a:ext cx="1066727" cy="646331"/>
            <a:chOff x="563872" y="791439"/>
            <a:chExt cx="1066727" cy="646331"/>
          </a:xfrm>
        </p:grpSpPr>
        <p:pic>
          <p:nvPicPr>
            <p:cNvPr id="24" name="图片 6">
              <a:extLst>
                <a:ext uri="{FF2B5EF4-FFF2-40B4-BE49-F238E27FC236}">
                  <a16:creationId xmlns:a16="http://schemas.microsoft.com/office/drawing/2014/main" id="{F8A73038-E75A-4F04-BD3C-2B88B0420EDB}"/>
                </a:ext>
              </a:extLst>
            </p:cNvPr>
            <p:cNvPicPr>
              <a:picLocks noChangeAspect="1"/>
            </p:cNvPicPr>
            <p:nvPr/>
          </p:nvPicPr>
          <p:blipFill>
            <a:blip r:embed="rId4"/>
            <a:stretch>
              <a:fillRect/>
            </a:stretch>
          </p:blipFill>
          <p:spPr>
            <a:xfrm>
              <a:off x="563872" y="826912"/>
              <a:ext cx="1066727" cy="530644"/>
            </a:xfrm>
            <a:prstGeom prst="rect">
              <a:avLst/>
            </a:prstGeom>
          </p:spPr>
        </p:pic>
        <p:sp>
          <p:nvSpPr>
            <p:cNvPr id="25" name="矩形 1">
              <a:extLst>
                <a:ext uri="{FF2B5EF4-FFF2-40B4-BE49-F238E27FC236}">
                  <a16:creationId xmlns:a16="http://schemas.microsoft.com/office/drawing/2014/main" id="{D9C8E942-C85C-4FB2-A89B-B4D7E38B0FA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③</a:t>
              </a:r>
            </a:p>
          </p:txBody>
        </p:sp>
      </p:grpSp>
      <p:sp>
        <p:nvSpPr>
          <p:cNvPr id="26" name="文本框 12">
            <a:extLst>
              <a:ext uri="{FF2B5EF4-FFF2-40B4-BE49-F238E27FC236}">
                <a16:creationId xmlns:a16="http://schemas.microsoft.com/office/drawing/2014/main" id="{C908E2EE-CEEF-4526-9CE7-72153787FD06}"/>
              </a:ext>
            </a:extLst>
          </p:cNvPr>
          <p:cNvSpPr txBox="1"/>
          <p:nvPr/>
        </p:nvSpPr>
        <p:spPr>
          <a:xfrm>
            <a:off x="1270983" y="3123204"/>
            <a:ext cx="24628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nhẵn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nhụi</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7" name="Picture 26">
            <a:extLst>
              <a:ext uri="{FF2B5EF4-FFF2-40B4-BE49-F238E27FC236}">
                <a16:creationId xmlns:a16="http://schemas.microsoft.com/office/drawing/2014/main" id="{F0FE8292-F891-46B3-999F-AD976845E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3115145"/>
            <a:ext cx="1968500" cy="783755"/>
          </a:xfrm>
          <a:prstGeom prst="rect">
            <a:avLst/>
          </a:prstGeom>
        </p:spPr>
      </p:pic>
      <p:grpSp>
        <p:nvGrpSpPr>
          <p:cNvPr id="28" name="组合 2">
            <a:extLst>
              <a:ext uri="{FF2B5EF4-FFF2-40B4-BE49-F238E27FC236}">
                <a16:creationId xmlns:a16="http://schemas.microsoft.com/office/drawing/2014/main" id="{8A725174-5DDD-4167-95ED-B2F9452FC47F}"/>
              </a:ext>
            </a:extLst>
          </p:cNvPr>
          <p:cNvGrpSpPr/>
          <p:nvPr/>
        </p:nvGrpSpPr>
        <p:grpSpPr>
          <a:xfrm>
            <a:off x="5206440" y="3190329"/>
            <a:ext cx="1066727" cy="646331"/>
            <a:chOff x="563872" y="791439"/>
            <a:chExt cx="1066727" cy="646331"/>
          </a:xfrm>
        </p:grpSpPr>
        <p:pic>
          <p:nvPicPr>
            <p:cNvPr id="29" name="图片 6">
              <a:extLst>
                <a:ext uri="{FF2B5EF4-FFF2-40B4-BE49-F238E27FC236}">
                  <a16:creationId xmlns:a16="http://schemas.microsoft.com/office/drawing/2014/main" id="{86CCC633-4DB2-4F08-BE99-94FF5AE05AE9}"/>
                </a:ext>
              </a:extLst>
            </p:cNvPr>
            <p:cNvPicPr>
              <a:picLocks noChangeAspect="1"/>
            </p:cNvPicPr>
            <p:nvPr/>
          </p:nvPicPr>
          <p:blipFill>
            <a:blip r:embed="rId4"/>
            <a:stretch>
              <a:fillRect/>
            </a:stretch>
          </p:blipFill>
          <p:spPr>
            <a:xfrm>
              <a:off x="563872" y="826912"/>
              <a:ext cx="1066727" cy="530644"/>
            </a:xfrm>
            <a:prstGeom prst="rect">
              <a:avLst/>
            </a:prstGeom>
          </p:spPr>
        </p:pic>
        <p:sp>
          <p:nvSpPr>
            <p:cNvPr id="30" name="矩形 1">
              <a:extLst>
                <a:ext uri="{FF2B5EF4-FFF2-40B4-BE49-F238E27FC236}">
                  <a16:creationId xmlns:a16="http://schemas.microsoft.com/office/drawing/2014/main" id="{A7F5BA61-9370-4F7A-A8AB-C27FCA9B971A}"/>
                </a:ext>
              </a:extLst>
            </p:cNvPr>
            <p:cNvSpPr/>
            <p:nvPr/>
          </p:nvSpPr>
          <p:spPr>
            <a:xfrm>
              <a:off x="7589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④</a:t>
              </a:r>
            </a:p>
          </p:txBody>
        </p:sp>
      </p:grpSp>
      <p:sp>
        <p:nvSpPr>
          <p:cNvPr id="31" name="文本框 12">
            <a:extLst>
              <a:ext uri="{FF2B5EF4-FFF2-40B4-BE49-F238E27FC236}">
                <a16:creationId xmlns:a16="http://schemas.microsoft.com/office/drawing/2014/main" id="{9BD82FBF-3C5C-4978-B94A-48C99967EAD8}"/>
              </a:ext>
            </a:extLst>
          </p:cNvPr>
          <p:cNvSpPr txBox="1"/>
          <p:nvPr/>
        </p:nvSpPr>
        <p:spPr>
          <a:xfrm>
            <a:off x="6211283" y="3123204"/>
            <a:ext cx="1942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già</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nua</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32" name="TextBox 31">
            <a:extLst>
              <a:ext uri="{FF2B5EF4-FFF2-40B4-BE49-F238E27FC236}">
                <a16:creationId xmlns:a16="http://schemas.microsoft.com/office/drawing/2014/main" id="{E9D2407A-B5AF-4272-B3DB-D072C74B7DF6}"/>
              </a:ext>
            </a:extLst>
          </p:cNvPr>
          <p:cNvSpPr txBox="1"/>
          <p:nvPr/>
        </p:nvSpPr>
        <p:spPr>
          <a:xfrm>
            <a:off x="8461829" y="4774168"/>
            <a:ext cx="682171" cy="369332"/>
          </a:xfrm>
          <a:prstGeom prst="rect">
            <a:avLst/>
          </a:prstGeom>
          <a:noFill/>
        </p:spPr>
        <p:txBody>
          <a:bodyPr wrap="square" rtlCol="0">
            <a:spAutoFit/>
          </a:bodyPr>
          <a:lstStyle/>
          <a:p>
            <a:r>
              <a:rPr lang="en-US" b="1" dirty="0">
                <a:solidFill>
                  <a:srgbClr val="B9D53F"/>
                </a:solidFill>
                <a:latin typeface="#9Slide05 SVNClementine" panose="020F0502020204030203" pitchFamily="34" charset="0"/>
              </a:rPr>
              <a:t>KTUTS</a:t>
            </a:r>
          </a:p>
        </p:txBody>
      </p:sp>
    </p:spTree>
    <p:extLst>
      <p:ext uri="{BB962C8B-B14F-4D97-AF65-F5344CB8AC3E}">
        <p14:creationId xmlns:p14="http://schemas.microsoft.com/office/powerpoint/2010/main" val="145005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1+#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750"/>
                            </p:stCondLst>
                            <p:childTnLst>
                              <p:par>
                                <p:cTn id="28" presetID="6" presetClass="entr" presetSubtype="3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out)">
                                      <p:cBhvr>
                                        <p:cTn id="30" dur="1000"/>
                                        <p:tgtEl>
                                          <p:spTgt spid="11"/>
                                        </p:tgtEl>
                                      </p:cBhvr>
                                    </p:animEffect>
                                  </p:childTnLst>
                                </p:cTn>
                              </p:par>
                              <p:par>
                                <p:cTn id="31" presetID="6" presetClass="entr" presetSubtype="32"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circle(ou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0-#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2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5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1+#ppt_w/2"/>
                                          </p:val>
                                        </p:tav>
                                        <p:tav tm="100000">
                                          <p:val>
                                            <p:strVal val="#ppt_x"/>
                                          </p:val>
                                        </p:tav>
                                      </p:tavLst>
                                    </p:anim>
                                    <p:anim calcmode="lin" valueType="num">
                                      <p:cBhvr additive="base">
                                        <p:cTn id="85" dur="500" fill="hold"/>
                                        <p:tgtEl>
                                          <p:spTgt spid="31"/>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20"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22" name="图片 2">
            <a:extLst>
              <a:ext uri="{FF2B5EF4-FFF2-40B4-BE49-F238E27FC236}">
                <a16:creationId xmlns:a16="http://schemas.microsoft.com/office/drawing/2014/main" id="{91C985F1-D426-4416-A79F-622937027CB7}"/>
              </a:ext>
            </a:extLst>
          </p:cNvPr>
          <p:cNvPicPr>
            <a:picLocks noChangeAspect="1"/>
          </p:cNvPicPr>
          <p:nvPr/>
        </p:nvPicPr>
        <p:blipFill>
          <a:blip r:embed="rId10"/>
          <a:stretch>
            <a:fillRect/>
          </a:stretch>
        </p:blipFill>
        <p:spPr>
          <a:xfrm>
            <a:off x="2546346" y="239059"/>
            <a:ext cx="3619507" cy="1351631"/>
          </a:xfrm>
          <a:prstGeom prst="rect">
            <a:avLst/>
          </a:prstGeom>
        </p:spPr>
      </p:pic>
      <p:sp>
        <p:nvSpPr>
          <p:cNvPr id="23" name="文本框 15">
            <a:extLst>
              <a:ext uri="{FF2B5EF4-FFF2-40B4-BE49-F238E27FC236}">
                <a16:creationId xmlns:a16="http://schemas.microsoft.com/office/drawing/2014/main" id="{DA04C99A-64C1-4173-90B1-8F395E361049}"/>
              </a:ext>
            </a:extLst>
          </p:cNvPr>
          <p:cNvSpPr txBox="1"/>
          <p:nvPr/>
        </p:nvSpPr>
        <p:spPr>
          <a:xfrm>
            <a:off x="2659684" y="7677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24" name="Picture 23">
            <a:extLst>
              <a:ext uri="{FF2B5EF4-FFF2-40B4-BE49-F238E27FC236}">
                <a16:creationId xmlns:a16="http://schemas.microsoft.com/office/drawing/2014/main" id="{D6CEFA12-2946-4DF6-9B51-82FE8FC42D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473" y="1413116"/>
            <a:ext cx="9486446" cy="1451641"/>
          </a:xfrm>
          <a:prstGeom prst="rect">
            <a:avLst/>
          </a:prstGeom>
        </p:spPr>
      </p:pic>
    </p:spTree>
    <p:extLst>
      <p:ext uri="{BB962C8B-B14F-4D97-AF65-F5344CB8AC3E}">
        <p14:creationId xmlns:p14="http://schemas.microsoft.com/office/powerpoint/2010/main" val="49187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14:presetBounceEnd="26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26000">
                                          <p:cBhvr additive="base">
                                            <p:cTn id="56" dur="500" fill="hold"/>
                                            <p:tgtEl>
                                              <p:spTgt spid="24"/>
                                            </p:tgtEl>
                                            <p:attrNameLst>
                                              <p:attrName>ppt_x</p:attrName>
                                            </p:attrNameLst>
                                          </p:cBhvr>
                                          <p:tavLst>
                                            <p:tav tm="0">
                                              <p:val>
                                                <p:strVal val="#ppt_x"/>
                                              </p:val>
                                            </p:tav>
                                            <p:tav tm="100000">
                                              <p:val>
                                                <p:strVal val="#ppt_x"/>
                                              </p:val>
                                            </p:tav>
                                          </p:tavLst>
                                        </p:anim>
                                        <p:anim calcmode="lin" valueType="num" p14:bounceEnd="26000">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6286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10090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 TẢ</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grpSp>
        <p:nvGrpSpPr>
          <p:cNvPr id="6" name="Group 5">
            <a:extLst>
              <a:ext uri="{FF2B5EF4-FFF2-40B4-BE49-F238E27FC236}">
                <a16:creationId xmlns:a16="http://schemas.microsoft.com/office/drawing/2014/main" id="{76B203D0-CFB4-4344-855D-D9C4D7CBEC13}"/>
              </a:ext>
            </a:extLst>
          </p:cNvPr>
          <p:cNvGrpSpPr/>
          <p:nvPr/>
        </p:nvGrpSpPr>
        <p:grpSpPr>
          <a:xfrm>
            <a:off x="1250046" y="1721415"/>
            <a:ext cx="1347342" cy="777571"/>
            <a:chOff x="1250046" y="1721415"/>
            <a:chExt cx="1347342" cy="777571"/>
          </a:xfrm>
        </p:grpSpPr>
        <p:pic>
          <p:nvPicPr>
            <p:cNvPr id="17" name="图片 19">
              <a:hlinkClick r:id="rId12" action="ppaction://hlinksldjump"/>
              <a:extLst>
                <a:ext uri="{FF2B5EF4-FFF2-40B4-BE49-F238E27FC236}">
                  <a16:creationId xmlns:a16="http://schemas.microsoft.com/office/drawing/2014/main" id="{68EADDE2-6C76-41EA-8558-3995069A33F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0046" y="1721415"/>
              <a:ext cx="1347342" cy="777571"/>
            </a:xfrm>
            <a:prstGeom prst="rect">
              <a:avLst/>
            </a:prstGeom>
          </p:spPr>
        </p:pic>
        <p:sp>
          <p:nvSpPr>
            <p:cNvPr id="4" name="TextBox 3">
              <a:hlinkClick r:id="rId12" action="ppaction://hlinksldjump"/>
              <a:extLst>
                <a:ext uri="{FF2B5EF4-FFF2-40B4-BE49-F238E27FC236}">
                  <a16:creationId xmlns:a16="http://schemas.microsoft.com/office/drawing/2014/main" id="{F3A0CD60-A590-4759-B199-B989A8A2851E}"/>
                </a:ext>
              </a:extLst>
            </p:cNvPr>
            <p:cNvSpPr txBox="1"/>
            <p:nvPr/>
          </p:nvSpPr>
          <p:spPr>
            <a:xfrm>
              <a:off x="15748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a:t>
              </a:r>
            </a:p>
          </p:txBody>
        </p:sp>
      </p:grpSp>
      <p:grpSp>
        <p:nvGrpSpPr>
          <p:cNvPr id="7" name="Group 6">
            <a:extLst>
              <a:ext uri="{FF2B5EF4-FFF2-40B4-BE49-F238E27FC236}">
                <a16:creationId xmlns:a16="http://schemas.microsoft.com/office/drawing/2014/main" id="{CFC67AD4-2C5E-4085-89D7-4BFE7ACB51AA}"/>
              </a:ext>
            </a:extLst>
          </p:cNvPr>
          <p:cNvGrpSpPr/>
          <p:nvPr/>
        </p:nvGrpSpPr>
        <p:grpSpPr>
          <a:xfrm>
            <a:off x="6406246" y="1721415"/>
            <a:ext cx="1347342" cy="777571"/>
            <a:chOff x="6304646" y="1721415"/>
            <a:chExt cx="1347342" cy="777571"/>
          </a:xfrm>
        </p:grpSpPr>
        <p:pic>
          <p:nvPicPr>
            <p:cNvPr id="18" name="图片 19">
              <a:hlinkClick r:id="rId14" action="ppaction://hlinksldjump"/>
              <a:extLst>
                <a:ext uri="{FF2B5EF4-FFF2-40B4-BE49-F238E27FC236}">
                  <a16:creationId xmlns:a16="http://schemas.microsoft.com/office/drawing/2014/main" id="{A5FF53CD-88D2-4B67-9987-EF0611D47AD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304646" y="1721415"/>
              <a:ext cx="1347342" cy="777571"/>
            </a:xfrm>
            <a:prstGeom prst="rect">
              <a:avLst/>
            </a:prstGeom>
          </p:spPr>
        </p:pic>
        <p:sp>
          <p:nvSpPr>
            <p:cNvPr id="21" name="TextBox 20">
              <a:hlinkClick r:id="rId14" action="ppaction://hlinksldjump"/>
              <a:extLst>
                <a:ext uri="{FF2B5EF4-FFF2-40B4-BE49-F238E27FC236}">
                  <a16:creationId xmlns:a16="http://schemas.microsoft.com/office/drawing/2014/main" id="{14DA3321-455F-4CB7-B4B8-01B6009D5259}"/>
                </a:ext>
              </a:extLst>
            </p:cNvPr>
            <p:cNvSpPr txBox="1"/>
            <p:nvPr/>
          </p:nvSpPr>
          <p:spPr>
            <a:xfrm>
              <a:off x="65913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2b</a:t>
              </a:r>
            </a:p>
          </p:txBody>
        </p:sp>
      </p:grpSp>
    </p:spTree>
    <p:extLst>
      <p:ext uri="{BB962C8B-B14F-4D97-AF65-F5344CB8AC3E}">
        <p14:creationId xmlns:p14="http://schemas.microsoft.com/office/powerpoint/2010/main" val="373426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0 -4.93827E-7 L 0 -0.10957 " pathEditMode="relative" rAng="0" ptsTypes="AA">
                                      <p:cBhvr>
                                        <p:cTn id="56" dur="2000" fill="hold"/>
                                        <p:tgtEl>
                                          <p:spTgt spid="3"/>
                                        </p:tgtEl>
                                        <p:attrNameLst>
                                          <p:attrName>ppt_x</p:attrName>
                                          <p:attrName>ppt_y</p:attrName>
                                        </p:attrNameLst>
                                      </p:cBhvr>
                                      <p:rCtr x="0" y="-5494"/>
                                    </p:animMotion>
                                  </p:childTnLst>
                                </p:cTn>
                              </p:par>
                              <p:par>
                                <p:cTn id="57" presetID="64" presetClass="path" presetSubtype="0" accel="50000" decel="50000" fill="hold" grpId="1" nodeType="withEffect">
                                  <p:stCondLst>
                                    <p:cond delay="0"/>
                                  </p:stCondLst>
                                  <p:iterate type="lt">
                                    <p:tmPct val="0"/>
                                  </p:iterate>
                                  <p:childTnLst>
                                    <p:animMotion origin="layout" path="M -4.72222E-6 -1.35802E-6 L -0.00017 -0.10988 " pathEditMode="relative" rAng="0" ptsTypes="AA">
                                      <p:cBhvr>
                                        <p:cTn id="58" dur="2000" fill="hold"/>
                                        <p:tgtEl>
                                          <p:spTgt spid="16"/>
                                        </p:tgtEl>
                                        <p:attrNameLst>
                                          <p:attrName>ppt_x</p:attrName>
                                          <p:attrName>ppt_y</p:attrName>
                                        </p:attrNameLst>
                                      </p:cBhvr>
                                      <p:rCtr x="-17" y="-5494"/>
                                    </p:animMotion>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1500" fill="hold"/>
                                        <p:tgtEl>
                                          <p:spTgt spid="7"/>
                                        </p:tgtEl>
                                        <p:attrNameLst>
                                          <p:attrName>ppt_x</p:attrName>
                                        </p:attrNameLst>
                                      </p:cBhvr>
                                      <p:tavLst>
                                        <p:tav tm="0">
                                          <p:val>
                                            <p:strVal val="#ppt_x"/>
                                          </p:val>
                                        </p:tav>
                                        <p:tav tm="100000">
                                          <p:val>
                                            <p:strVal val="#ppt_x"/>
                                          </p:val>
                                        </p:tav>
                                      </p:tavLst>
                                    </p:anim>
                                    <p:anim calcmode="lin" valueType="num">
                                      <p:cBhvr additive="base">
                                        <p:cTn id="63" dur="1500" fill="hold"/>
                                        <p:tgtEl>
                                          <p:spTgt spid="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500" fill="hold"/>
                                        <p:tgtEl>
                                          <p:spTgt spid="6"/>
                                        </p:tgtEl>
                                        <p:attrNameLst>
                                          <p:attrName>ppt_x</p:attrName>
                                        </p:attrNameLst>
                                      </p:cBhvr>
                                      <p:tavLst>
                                        <p:tav tm="0">
                                          <p:val>
                                            <p:strVal val="#ppt_x"/>
                                          </p:val>
                                        </p:tav>
                                        <p:tav tm="100000">
                                          <p:val>
                                            <p:strVal val="#ppt_x"/>
                                          </p:val>
                                        </p:tav>
                                      </p:tavLst>
                                    </p:anim>
                                    <p:anim calcmode="lin" valueType="num">
                                      <p:cBhvr additive="base">
                                        <p:cTn id="67" dur="1500" fill="hold"/>
                                        <p:tgtEl>
                                          <p:spTgt spid="6"/>
                                        </p:tgtEl>
                                        <p:attrNameLst>
                                          <p:attrName>ppt_y</p:attrName>
                                        </p:attrNameLst>
                                      </p:cBhvr>
                                      <p:tavLst>
                                        <p:tav tm="0">
                                          <p:val>
                                            <p:strVal val="1+#ppt_h/2"/>
                                          </p:val>
                                        </p:tav>
                                        <p:tav tm="100000">
                                          <p:val>
                                            <p:strVal val="#ppt_y"/>
                                          </p:val>
                                        </p:tav>
                                      </p:tavLst>
                                    </p:anim>
                                  </p:childTnLst>
                                </p:cTn>
                              </p:par>
                              <p:par>
                                <p:cTn id="68" presetID="32" presetClass="emph" presetSubtype="0" fill="hold" nodeType="withEffect">
                                  <p:stCondLst>
                                    <p:cond delay="0"/>
                                  </p:stCondLst>
                                  <p:childTnLst>
                                    <p:animRot by="120000">
                                      <p:cBhvr>
                                        <p:cTn id="69" dur="1" fill="hold">
                                          <p:stCondLst>
                                            <p:cond delay="0"/>
                                          </p:stCondLst>
                                        </p:cTn>
                                        <p:tgtEl>
                                          <p:spTgt spid="7"/>
                                        </p:tgtEl>
                                        <p:attrNameLst>
                                          <p:attrName>r</p:attrName>
                                        </p:attrNameLst>
                                      </p:cBhvr>
                                    </p:animRot>
                                    <p:animRot by="-240000">
                                      <p:cBhvr>
                                        <p:cTn id="70" dur="2" fill="hold">
                                          <p:stCondLst>
                                            <p:cond delay="296"/>
                                          </p:stCondLst>
                                        </p:cTn>
                                        <p:tgtEl>
                                          <p:spTgt spid="7"/>
                                        </p:tgtEl>
                                        <p:attrNameLst>
                                          <p:attrName>r</p:attrName>
                                        </p:attrNameLst>
                                      </p:cBhvr>
                                    </p:animRot>
                                    <p:animRot by="240000">
                                      <p:cBhvr>
                                        <p:cTn id="71" dur="2" fill="hold">
                                          <p:stCondLst>
                                            <p:cond delay="593"/>
                                          </p:stCondLst>
                                        </p:cTn>
                                        <p:tgtEl>
                                          <p:spTgt spid="7"/>
                                        </p:tgtEl>
                                        <p:attrNameLst>
                                          <p:attrName>r</p:attrName>
                                        </p:attrNameLst>
                                      </p:cBhvr>
                                    </p:animRot>
                                    <p:animRot by="-240000">
                                      <p:cBhvr>
                                        <p:cTn id="72" dur="2" fill="hold">
                                          <p:stCondLst>
                                            <p:cond delay="889"/>
                                          </p:stCondLst>
                                        </p:cTn>
                                        <p:tgtEl>
                                          <p:spTgt spid="7"/>
                                        </p:tgtEl>
                                        <p:attrNameLst>
                                          <p:attrName>r</p:attrName>
                                        </p:attrNameLst>
                                      </p:cBhvr>
                                    </p:animRot>
                                    <p:animRot by="120000">
                                      <p:cBhvr>
                                        <p:cTn id="73" dur="2" fill="hold">
                                          <p:stCondLst>
                                            <p:cond delay="1499"/>
                                          </p:stCondLst>
                                        </p:cTn>
                                        <p:tgtEl>
                                          <p:spTgt spid="7"/>
                                        </p:tgtEl>
                                        <p:attrNameLst>
                                          <p:attrName>r</p:attrName>
                                        </p:attrNameLst>
                                      </p:cBhvr>
                                    </p:animRot>
                                  </p:childTnLst>
                                </p:cTn>
                              </p:par>
                              <p:par>
                                <p:cTn id="74" presetID="32" presetClass="emph" presetSubtype="0" fill="hold" nodeType="withEffect">
                                  <p:stCondLst>
                                    <p:cond delay="0"/>
                                  </p:stCondLst>
                                  <p:childTnLst>
                                    <p:animRot by="120000">
                                      <p:cBhvr>
                                        <p:cTn id="75" dur="1" fill="hold">
                                          <p:stCondLst>
                                            <p:cond delay="0"/>
                                          </p:stCondLst>
                                        </p:cTn>
                                        <p:tgtEl>
                                          <p:spTgt spid="6"/>
                                        </p:tgtEl>
                                        <p:attrNameLst>
                                          <p:attrName>r</p:attrName>
                                        </p:attrNameLst>
                                      </p:cBhvr>
                                    </p:animRot>
                                    <p:animRot by="-240000">
                                      <p:cBhvr>
                                        <p:cTn id="76" dur="2" fill="hold">
                                          <p:stCondLst>
                                            <p:cond delay="296"/>
                                          </p:stCondLst>
                                        </p:cTn>
                                        <p:tgtEl>
                                          <p:spTgt spid="6"/>
                                        </p:tgtEl>
                                        <p:attrNameLst>
                                          <p:attrName>r</p:attrName>
                                        </p:attrNameLst>
                                      </p:cBhvr>
                                    </p:animRot>
                                    <p:animRot by="240000">
                                      <p:cBhvr>
                                        <p:cTn id="77" dur="2" fill="hold">
                                          <p:stCondLst>
                                            <p:cond delay="593"/>
                                          </p:stCondLst>
                                        </p:cTn>
                                        <p:tgtEl>
                                          <p:spTgt spid="6"/>
                                        </p:tgtEl>
                                        <p:attrNameLst>
                                          <p:attrName>r</p:attrName>
                                        </p:attrNameLst>
                                      </p:cBhvr>
                                    </p:animRot>
                                    <p:animRot by="-240000">
                                      <p:cBhvr>
                                        <p:cTn id="78" dur="2" fill="hold">
                                          <p:stCondLst>
                                            <p:cond delay="889"/>
                                          </p:stCondLst>
                                        </p:cTn>
                                        <p:tgtEl>
                                          <p:spTgt spid="6"/>
                                        </p:tgtEl>
                                        <p:attrNameLst>
                                          <p:attrName>r</p:attrName>
                                        </p:attrNameLst>
                                      </p:cBhvr>
                                    </p:animRot>
                                    <p:animRot by="120000">
                                      <p:cBhvr>
                                        <p:cTn id="79" dur="2" fill="hold">
                                          <p:stCondLst>
                                            <p:cond delay="1499"/>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159045" y="3524250"/>
            <a:ext cx="9462092" cy="17335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6" name="Text Box 4">
            <a:extLst>
              <a:ext uri="{FF2B5EF4-FFF2-40B4-BE49-F238E27FC236}">
                <a16:creationId xmlns:a16="http://schemas.microsoft.com/office/drawing/2014/main" id="{9C49B6C3-BA3D-4F21-A284-F8D0AF433439}"/>
              </a:ext>
            </a:extLst>
          </p:cNvPr>
          <p:cNvSpPr txBox="1">
            <a:spLocks noChangeArrowheads="1"/>
          </p:cNvSpPr>
          <p:nvPr/>
        </p:nvSpPr>
        <p:spPr bwMode="auto">
          <a:xfrm>
            <a:off x="454381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28" name="Text Box 4">
            <a:extLst>
              <a:ext uri="{FF2B5EF4-FFF2-40B4-BE49-F238E27FC236}">
                <a16:creationId xmlns:a16="http://schemas.microsoft.com/office/drawing/2014/main" id="{23AB41E5-8285-4821-A2CB-A1454715D3C5}"/>
              </a:ext>
            </a:extLst>
          </p:cNvPr>
          <p:cNvSpPr txBox="1">
            <a:spLocks noChangeArrowheads="1"/>
          </p:cNvSpPr>
          <p:nvPr/>
        </p:nvSpPr>
        <p:spPr bwMode="auto">
          <a:xfrm>
            <a:off x="465176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24" name="Text Box 4">
            <a:extLst>
              <a:ext uri="{FF2B5EF4-FFF2-40B4-BE49-F238E27FC236}">
                <a16:creationId xmlns:a16="http://schemas.microsoft.com/office/drawing/2014/main" id="{83E87CA4-8A69-4A0D-9874-42D717546E74}"/>
              </a:ext>
            </a:extLst>
          </p:cNvPr>
          <p:cNvSpPr txBox="1">
            <a:spLocks noChangeArrowheads="1"/>
          </p:cNvSpPr>
          <p:nvPr/>
        </p:nvSpPr>
        <p:spPr bwMode="auto">
          <a:xfrm>
            <a:off x="4740668" y="1249818"/>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oại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 name="quay nhanh">
            <a:hlinkClick r:id="" action="ppaction://media"/>
            <a:extLst>
              <a:ext uri="{FF2B5EF4-FFF2-40B4-BE49-F238E27FC236}">
                <a16:creationId xmlns:a16="http://schemas.microsoft.com/office/drawing/2014/main" id="{4BD4413C-0D1C-462A-B553-997C85BC2B2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1465943"/>
            <a:ext cx="609600" cy="609600"/>
          </a:xfrm>
          <a:prstGeom prst="rect">
            <a:avLst/>
          </a:prstGeom>
        </p:spPr>
      </p:pic>
      <p:sp>
        <p:nvSpPr>
          <p:cNvPr id="36" name="Text Box 4">
            <a:extLst>
              <a:ext uri="{FF2B5EF4-FFF2-40B4-BE49-F238E27FC236}">
                <a16:creationId xmlns:a16="http://schemas.microsoft.com/office/drawing/2014/main" id="{365E64CB-B85C-4C0F-A285-6F3DF31E9624}"/>
              </a:ext>
            </a:extLst>
          </p:cNvPr>
          <p:cNvSpPr txBox="1">
            <a:spLocks noChangeArrowheads="1"/>
          </p:cNvSpPr>
          <p:nvPr/>
        </p:nvSpPr>
        <p:spPr bwMode="auto">
          <a:xfrm>
            <a:off x="476153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37" name="Text Box 4">
            <a:extLst>
              <a:ext uri="{FF2B5EF4-FFF2-40B4-BE49-F238E27FC236}">
                <a16:creationId xmlns:a16="http://schemas.microsoft.com/office/drawing/2014/main" id="{60FE8C1B-7A65-4752-9200-81EF4C88D1D9}"/>
              </a:ext>
            </a:extLst>
          </p:cNvPr>
          <p:cNvSpPr txBox="1">
            <a:spLocks noChangeArrowheads="1"/>
          </p:cNvSpPr>
          <p:nvPr/>
        </p:nvSpPr>
        <p:spPr bwMode="auto">
          <a:xfrm>
            <a:off x="486948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39" name="Text Box 4">
            <a:extLst>
              <a:ext uri="{FF2B5EF4-FFF2-40B4-BE49-F238E27FC236}">
                <a16:creationId xmlns:a16="http://schemas.microsoft.com/office/drawing/2014/main" id="{A7E206BE-0931-43E3-9661-29CBB978E32F}"/>
              </a:ext>
            </a:extLst>
          </p:cNvPr>
          <p:cNvSpPr txBox="1">
            <a:spLocks noChangeArrowheads="1"/>
          </p:cNvSpPr>
          <p:nvPr/>
        </p:nvSpPr>
        <p:spPr bwMode="auto">
          <a:xfrm>
            <a:off x="4958381" y="1815875"/>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ễ</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0" name="quay nhanh">
            <a:hlinkClick r:id="" action="ppaction://media"/>
            <a:extLst>
              <a:ext uri="{FF2B5EF4-FFF2-40B4-BE49-F238E27FC236}">
                <a16:creationId xmlns:a16="http://schemas.microsoft.com/office/drawing/2014/main" id="{73ED3A3F-0A67-49B5-ADA8-D83CEFAB20E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2032000"/>
            <a:ext cx="609600" cy="609600"/>
          </a:xfrm>
          <a:prstGeom prst="rect">
            <a:avLst/>
          </a:prstGeom>
        </p:spPr>
      </p:pic>
      <p:sp>
        <p:nvSpPr>
          <p:cNvPr id="41" name="Text Box 4">
            <a:extLst>
              <a:ext uri="{FF2B5EF4-FFF2-40B4-BE49-F238E27FC236}">
                <a16:creationId xmlns:a16="http://schemas.microsoft.com/office/drawing/2014/main" id="{0696321F-77E2-4A87-BBB0-0E7219530248}"/>
              </a:ext>
            </a:extLst>
          </p:cNvPr>
          <p:cNvSpPr txBox="1">
            <a:spLocks noChangeArrowheads="1"/>
          </p:cNvSpPr>
          <p:nvPr/>
        </p:nvSpPr>
        <p:spPr bwMode="auto">
          <a:xfrm>
            <a:off x="371650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42" name="Text Box 4">
            <a:extLst>
              <a:ext uri="{FF2B5EF4-FFF2-40B4-BE49-F238E27FC236}">
                <a16:creationId xmlns:a16="http://schemas.microsoft.com/office/drawing/2014/main" id="{D798E27B-AF62-4AA5-A195-4BBBF1236A7A}"/>
              </a:ext>
            </a:extLst>
          </p:cNvPr>
          <p:cNvSpPr txBox="1">
            <a:spLocks noChangeArrowheads="1"/>
          </p:cNvSpPr>
          <p:nvPr/>
        </p:nvSpPr>
        <p:spPr bwMode="auto">
          <a:xfrm>
            <a:off x="382445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43" name="Text Box 4">
            <a:extLst>
              <a:ext uri="{FF2B5EF4-FFF2-40B4-BE49-F238E27FC236}">
                <a16:creationId xmlns:a16="http://schemas.microsoft.com/office/drawing/2014/main" id="{AC784DAC-2F6C-42FB-BE9E-44120720B2CD}"/>
              </a:ext>
            </a:extLst>
          </p:cNvPr>
          <p:cNvSpPr txBox="1">
            <a:spLocks noChangeArrowheads="1"/>
          </p:cNvSpPr>
          <p:nvPr/>
        </p:nvSpPr>
        <p:spPr bwMode="auto">
          <a:xfrm>
            <a:off x="3913358" y="2396446"/>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000000"/>
                </a:solidFill>
                <a:latin typeface="Arial" panose="020B0604020202020204" pitchFamily="34" charset="0"/>
                <a:cs typeface="Arial" panose="020B0604020202020204" pitchFamily="34" charset="0"/>
              </a:rPr>
              <a:t>ổi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4" name="quay nhanh">
            <a:hlinkClick r:id="" action="ppaction://media"/>
            <a:extLst>
              <a:ext uri="{FF2B5EF4-FFF2-40B4-BE49-F238E27FC236}">
                <a16:creationId xmlns:a16="http://schemas.microsoft.com/office/drawing/2014/main" id="{9BFDFEC2-D2FF-4924-A6B9-D1131DB1235D}"/>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1"/>
          <a:stretch>
            <a:fillRect/>
          </a:stretch>
        </p:blipFill>
        <p:spPr>
          <a:xfrm>
            <a:off x="-1032782" y="2714171"/>
            <a:ext cx="609600" cy="609600"/>
          </a:xfrm>
          <a:prstGeom prst="rect">
            <a:avLst/>
          </a:prstGeom>
        </p:spPr>
      </p:pic>
      <p:pic>
        <p:nvPicPr>
          <p:cNvPr id="8" name="Picture 7">
            <a:extLst>
              <a:ext uri="{FF2B5EF4-FFF2-40B4-BE49-F238E27FC236}">
                <a16:creationId xmlns:a16="http://schemas.microsoft.com/office/drawing/2014/main" id="{7E852F33-811B-4C16-ABA1-60462D1D76DD}"/>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725308" y="1285347"/>
            <a:ext cx="456292" cy="557059"/>
          </a:xfrm>
          <a:prstGeom prst="rect">
            <a:avLst/>
          </a:prstGeom>
        </p:spPr>
      </p:pic>
      <p:pic>
        <p:nvPicPr>
          <p:cNvPr id="45" name="Picture 44">
            <a:extLst>
              <a:ext uri="{FF2B5EF4-FFF2-40B4-BE49-F238E27FC236}">
                <a16:creationId xmlns:a16="http://schemas.microsoft.com/office/drawing/2014/main" id="{C5A1705E-D460-45B9-A43B-8941F4D990CF}"/>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814208" y="1907647"/>
            <a:ext cx="456292" cy="557059"/>
          </a:xfrm>
          <a:prstGeom prst="rect">
            <a:avLst/>
          </a:prstGeom>
        </p:spPr>
      </p:pic>
      <p:pic>
        <p:nvPicPr>
          <p:cNvPr id="46" name="Picture 45">
            <a:extLst>
              <a:ext uri="{FF2B5EF4-FFF2-40B4-BE49-F238E27FC236}">
                <a16:creationId xmlns:a16="http://schemas.microsoft.com/office/drawing/2014/main" id="{988B1FBD-A51A-45C6-A420-479E8B4A87A1}"/>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3861708" y="2466447"/>
            <a:ext cx="456292" cy="557059"/>
          </a:xfrm>
          <a:prstGeom prst="rect">
            <a:avLst/>
          </a:prstGeom>
        </p:spPr>
      </p:pic>
      <p:pic>
        <p:nvPicPr>
          <p:cNvPr id="51" name="Hieu-ung-am-thanh-tieng-Chieng-www_nhacchuongvui_com">
            <a:hlinkClick r:id="" action="ppaction://media"/>
            <a:extLst>
              <a:ext uri="{FF2B5EF4-FFF2-40B4-BE49-F238E27FC236}">
                <a16:creationId xmlns:a16="http://schemas.microsoft.com/office/drawing/2014/main" id="{AA68C9ED-53E3-412D-B6BE-F517188610F4}"/>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1"/>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một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nhạc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cụ</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đúc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bằng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đồng, thường dùng trong    </a:t>
            </a:r>
            <a:r>
              <a:rPr lang="en-US" sz="2500" b="0" i="0" u="none" strike="noStrike" kern="120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hội dân </a:t>
            </a:r>
            <a:r>
              <a:rPr lang="en-US" sz="2500" b="0" i="0" u="none" strike="noStrike" kern="1200" baseline="0" dirty="0" err="1">
                <a:solidFill>
                  <a:srgbClr val="000000"/>
                </a:solidFill>
                <a:latin typeface="Arial" panose="020B0604020202020204" pitchFamily="34" charset="0"/>
                <a:cs typeface="Arial" panose="020B0604020202020204" pitchFamily="34" charset="0"/>
              </a:rPr>
              <a:t>gian</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Việt</a:t>
            </a:r>
            <a:r>
              <a:rPr lang="en-US" sz="2500" b="0" i="0" u="none" strike="noStrike" kern="1200" baseline="0" dirty="0">
                <a:solidFill>
                  <a:srgbClr val="000000"/>
                </a:solidFill>
                <a:latin typeface="Arial" panose="020B0604020202020204" pitchFamily="34" charset="0"/>
                <a:cs typeface="Arial" panose="020B0604020202020204" pitchFamily="34" charset="0"/>
              </a:rPr>
              <a:t> Nam.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tiếng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nhất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ở </a:t>
            </a:r>
            <a:r>
              <a:rPr lang="en-US" sz="2500" b="0" i="0" u="none" strike="noStrike" kern="1200" baseline="0" dirty="0" err="1">
                <a:solidFill>
                  <a:srgbClr val="000000"/>
                </a:solidFill>
                <a:latin typeface="Arial" panose="020B0604020202020204" pitchFamily="34" charset="0"/>
                <a:cs typeface="Arial" panose="020B0604020202020204" pitchFamily="34" charset="0"/>
              </a:rPr>
              <a:t>Hoà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Bình</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Tây</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Nguyên</a:t>
            </a:r>
            <a:r>
              <a:rPr lang="en-US" sz="2500" b="0" i="0" u="none" strike="noStrike" kern="1200" baseline="0" dirty="0">
                <a:solidFill>
                  <a:srgbClr val="000000"/>
                </a:solidFill>
                <a:latin typeface="Arial" panose="020B0604020202020204" pitchFamily="34" charset="0"/>
                <a:cs typeface="Arial" panose="020B0604020202020204" pitchFamily="34" charset="0"/>
              </a:rPr>
              <a:t>. </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ĐÀO</a:t>
            </a:r>
            <a:r>
              <a:rPr lang="en-US" sz="2500" b="1"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NGỌC</a:t>
            </a:r>
            <a:r>
              <a:rPr lang="en-US" sz="2500" b="1" i="0" u="none" strike="noStrike" kern="1200" baseline="0" dirty="0">
                <a:solidFill>
                  <a:srgbClr val="000000"/>
                </a:solidFill>
                <a:latin typeface="Arial" panose="020B0604020202020204" pitchFamily="34" charset="0"/>
                <a:cs typeface="Arial" panose="020B0604020202020204" pitchFamily="34" charset="0"/>
              </a:rPr>
              <a:t>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0">
              <a:buNone/>
            </a:pPr>
            <a:r>
              <a:rPr lang="en-US" sz="2500" b="1" i="0" u="none" strike="noStrike" kern="1200" baseline="0" dirty="0">
                <a:solidFill>
                  <a:srgbClr val="0000FF"/>
                </a:solidFill>
                <a:latin typeface="Arial" panose="020B0604020202020204" pitchFamily="34" charset="0"/>
                <a:cs typeface="Arial" panose="020B0604020202020204" pitchFamily="34" charset="0"/>
              </a:rPr>
              <a:t>2. a) </a:t>
            </a:r>
            <a:r>
              <a:rPr lang="en-US" sz="2500" b="1" i="0" u="none" strike="noStrike" kern="1200" baseline="0" dirty="0" err="1">
                <a:solidFill>
                  <a:srgbClr val="0000FF"/>
                </a:solidFill>
                <a:latin typeface="Arial" panose="020B0604020202020204" pitchFamily="34" charset="0"/>
                <a:cs typeface="Arial" panose="020B0604020202020204" pitchFamily="34" charset="0"/>
              </a:rPr>
              <a:t>Điền</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vào</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chỗ</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trống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tiếng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có</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âm</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đầu</a:t>
            </a:r>
            <a:endParaRPr lang="en-US" sz="2500" b="1" dirty="0">
              <a:solidFill>
                <a:srgbClr val="FF0000"/>
              </a:solidFill>
              <a:latin typeface="Arial" panose="020B0604020202020204" pitchFamily="34" charset="0"/>
              <a:cs typeface="Arial" panose="020B0604020202020204" pitchFamily="34" charset="0"/>
            </a:endParaRPr>
          </a:p>
          <a:p>
            <a:pPr rtl="0">
              <a:buNone/>
            </a:pPr>
            <a:r>
              <a:rPr lang="en-US" sz="2500" b="1" i="0" u="none" strike="noStrike" kern="1200" baseline="0" dirty="0">
                <a:solidFill>
                  <a:srgbClr val="FF0000"/>
                </a:solidFill>
                <a:latin typeface="Arial" panose="020B0604020202020204" pitchFamily="34" charset="0"/>
                <a:cs typeface="Arial" panose="020B0604020202020204" pitchFamily="34" charset="0"/>
              </a:rPr>
              <a:t>l </a:t>
            </a:r>
            <a:r>
              <a:rPr lang="en-US" sz="2500" b="1" i="0" u="none" strike="noStrike" kern="1200" baseline="0" dirty="0">
                <a:solidFill>
                  <a:srgbClr val="0000FF"/>
                </a:solidFill>
                <a:latin typeface="Arial" panose="020B0604020202020204" pitchFamily="34" charset="0"/>
                <a:cs typeface="Arial" panose="020B0604020202020204" pitchFamily="34" charset="0"/>
              </a:rPr>
              <a:t>hay </a:t>
            </a:r>
            <a:r>
              <a:rPr lang="en-US" sz="2500" b="1" i="0" u="none" strike="noStrike" kern="1200" baseline="0" dirty="0">
                <a:solidFill>
                  <a:srgbClr val="FF0000"/>
                </a:solidFill>
                <a:latin typeface="Arial" panose="020B0604020202020204" pitchFamily="34" charset="0"/>
                <a:cs typeface="Arial" panose="020B0604020202020204" pitchFamily="34" charset="0"/>
              </a:rPr>
              <a:t>n</a:t>
            </a:r>
            <a:r>
              <a:rPr lang="en-US" sz="2500" b="1" i="0" u="none" strike="noStrike" kern="1200" baseline="0" dirty="0">
                <a:solidFill>
                  <a:srgbClr val="0000FF"/>
                </a:solidFill>
                <a:latin typeface="Arial" panose="020B0604020202020204" pitchFamily="34" charset="0"/>
                <a:cs typeface="Arial" panose="020B0604020202020204" pitchFamily="34" charset="0"/>
              </a:rPr>
              <a:t>? </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4"/>
          <a:stretch>
            <a:fillRect/>
          </a:stretch>
        </p:blipFill>
        <p:spPr>
          <a:xfrm>
            <a:off x="7387588" y="134818"/>
            <a:ext cx="1604012" cy="1604012"/>
          </a:xfrm>
          <a:prstGeom prst="rect">
            <a:avLst/>
          </a:prstGeom>
        </p:spPr>
      </p:pic>
      <p:pic>
        <p:nvPicPr>
          <p:cNvPr id="47" name="Picture 46">
            <a:hlinkClick r:id="rId15"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7"/>
          <a:stretch>
            <a:fillRect/>
          </a:stretch>
        </p:blipFill>
        <p:spPr>
          <a:xfrm rot="663994">
            <a:off x="2520848" y="3992007"/>
            <a:ext cx="1815611" cy="756127"/>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8">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9"/>
                </a:rPr>
                <a:t>youtube.com/</a:t>
              </a:r>
              <a:r>
                <a:rPr lang="en-US" dirty="0" err="1">
                  <a:hlinkClick r:id="rId19"/>
                </a:rPr>
                <a:t>watch?v</a:t>
              </a:r>
              <a:r>
                <a:rPr lang="en-US" dirty="0">
                  <a:hlinkClick r:id="rId19"/>
                </a:rPr>
                <a:t>=6LHv9OFfRa0</a:t>
              </a:r>
              <a:endParaRPr lang="en-US" dirty="0"/>
            </a:p>
          </p:txBody>
        </p:sp>
      </p:grpSp>
    </p:spTree>
    <p:extLst>
      <p:ext uri="{BB962C8B-B14F-4D97-AF65-F5344CB8AC3E}">
        <p14:creationId xmlns:p14="http://schemas.microsoft.com/office/powerpoint/2010/main" val="364382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14:presetBounceEnd="20000">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14:bounceEnd="20000">
                                          <p:cBhvr additive="base">
                                            <p:cTn id="249"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cBhvr additive="base">
                                            <p:cTn id="249" dur="500" fill="hold"/>
                                            <p:tgtEl>
                                              <p:spTgt spid="47"/>
                                            </p:tgtEl>
                                            <p:attrNameLst>
                                              <p:attrName>ppt_x</p:attrName>
                                            </p:attrNameLst>
                                          </p:cBhvr>
                                          <p:tavLst>
                                            <p:tav tm="0">
                                              <p:val>
                                                <p:strVal val="#ppt_x"/>
                                              </p:val>
                                            </p:tav>
                                            <p:tav tm="100000">
                                              <p:val>
                                                <p:strVal val="#ppt_x"/>
                                              </p:val>
                                            </p:tav>
                                          </p:tavLst>
                                        </p:anim>
                                        <p:anim calcmode="lin" valueType="num">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87000" y="3467100"/>
            <a:ext cx="9383399" cy="17716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stretch>
            <a:fillRect/>
          </a:stretch>
        </p:blipFill>
        <p:spPr>
          <a:xfrm rot="663994">
            <a:off x="2520848" y="3992007"/>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92575" y="-18387"/>
            <a:ext cx="901644" cy="370297"/>
          </a:xfrm>
          <a:prstGeom prst="rect">
            <a:avLst/>
          </a:prstGeom>
        </p:spPr>
      </p:pic>
      <p:sp>
        <p:nvSpPr>
          <p:cNvPr id="52" name="Text Box 4">
            <a:extLst>
              <a:ext uri="{FF2B5EF4-FFF2-40B4-BE49-F238E27FC236}">
                <a16:creationId xmlns:a16="http://schemas.microsoft.com/office/drawing/2014/main" id="{2FC75C11-55DD-45B1-AF89-11A6F24A04E7}"/>
              </a:ext>
            </a:extLst>
          </p:cNvPr>
          <p:cNvSpPr txBox="1">
            <a:spLocks noChangeArrowheads="1"/>
          </p:cNvSpPr>
          <p:nvPr/>
        </p:nvSpPr>
        <p:spPr bwMode="auto">
          <a:xfrm>
            <a:off x="6327568" y="1249818"/>
            <a:ext cx="54735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3" name="Text Box 4">
            <a:extLst>
              <a:ext uri="{FF2B5EF4-FFF2-40B4-BE49-F238E27FC236}">
                <a16:creationId xmlns:a16="http://schemas.microsoft.com/office/drawing/2014/main" id="{E6758324-20AE-48E5-BDC5-876ADD3D3C0C}"/>
              </a:ext>
            </a:extLst>
          </p:cNvPr>
          <p:cNvSpPr txBox="1">
            <a:spLocks noChangeArrowheads="1"/>
          </p:cNvSpPr>
          <p:nvPr/>
        </p:nvSpPr>
        <p:spPr bwMode="auto">
          <a:xfrm>
            <a:off x="6325349" y="1249818"/>
            <a:ext cx="57160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4" name="Text Box 4">
            <a:extLst>
              <a:ext uri="{FF2B5EF4-FFF2-40B4-BE49-F238E27FC236}">
                <a16:creationId xmlns:a16="http://schemas.microsoft.com/office/drawing/2014/main" id="{FCE18B9E-478D-4444-89F4-F708C6D75591}"/>
              </a:ext>
            </a:extLst>
          </p:cNvPr>
          <p:cNvSpPr txBox="1">
            <a:spLocks noChangeArrowheads="1"/>
          </p:cNvSpPr>
          <p:nvPr/>
        </p:nvSpPr>
        <p:spPr bwMode="auto">
          <a:xfrm>
            <a:off x="6034271" y="1249818"/>
            <a:ext cx="572877"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gi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55" name="quay nhanh">
            <a:hlinkClick r:id="" action="ppaction://media"/>
            <a:extLst>
              <a:ext uri="{FF2B5EF4-FFF2-40B4-BE49-F238E27FC236}">
                <a16:creationId xmlns:a16="http://schemas.microsoft.com/office/drawing/2014/main" id="{E3FB58BC-BCD0-4C3B-9AC0-8A3C31B4829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1465943"/>
            <a:ext cx="609600" cy="609600"/>
          </a:xfrm>
          <a:prstGeom prst="rect">
            <a:avLst/>
          </a:prstGeom>
        </p:spPr>
      </p:pic>
      <p:pic>
        <p:nvPicPr>
          <p:cNvPr id="56" name="Picture 55">
            <a:extLst>
              <a:ext uri="{FF2B5EF4-FFF2-40B4-BE49-F238E27FC236}">
                <a16:creationId xmlns:a16="http://schemas.microsoft.com/office/drawing/2014/main" id="{F447269F-2E07-4BBC-8DCC-1CD55F597EEB}"/>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6234172" y="1312889"/>
            <a:ext cx="456292" cy="557059"/>
          </a:xfrm>
          <a:prstGeom prst="rect">
            <a:avLst/>
          </a:prstGeom>
        </p:spPr>
      </p:pic>
      <p:sp>
        <p:nvSpPr>
          <p:cNvPr id="57" name="Text Box 4">
            <a:extLst>
              <a:ext uri="{FF2B5EF4-FFF2-40B4-BE49-F238E27FC236}">
                <a16:creationId xmlns:a16="http://schemas.microsoft.com/office/drawing/2014/main" id="{C0FA3F25-61A5-49A3-A5E5-72270C411FA5}"/>
              </a:ext>
            </a:extLst>
          </p:cNvPr>
          <p:cNvSpPr txBox="1">
            <a:spLocks noChangeArrowheads="1"/>
          </p:cNvSpPr>
          <p:nvPr/>
        </p:nvSpPr>
        <p:spPr bwMode="auto">
          <a:xfrm>
            <a:off x="4121558" y="2387375"/>
            <a:ext cx="67406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8" name="Text Box 4">
            <a:extLst>
              <a:ext uri="{FF2B5EF4-FFF2-40B4-BE49-F238E27FC236}">
                <a16:creationId xmlns:a16="http://schemas.microsoft.com/office/drawing/2014/main" id="{57C22DED-999D-4D5F-B9F0-FE7E1F8FEFE4}"/>
              </a:ext>
            </a:extLst>
          </p:cNvPr>
          <p:cNvSpPr txBox="1">
            <a:spLocks noChangeArrowheads="1"/>
          </p:cNvSpPr>
          <p:nvPr/>
        </p:nvSpPr>
        <p:spPr bwMode="auto">
          <a:xfrm>
            <a:off x="4114752" y="2387375"/>
            <a:ext cx="61691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9" name="Text Box 4">
            <a:extLst>
              <a:ext uri="{FF2B5EF4-FFF2-40B4-BE49-F238E27FC236}">
                <a16:creationId xmlns:a16="http://schemas.microsoft.com/office/drawing/2014/main" id="{8EFD946B-BA97-4E81-AEC7-ACDB8E31ADE8}"/>
              </a:ext>
            </a:extLst>
          </p:cNvPr>
          <p:cNvSpPr txBox="1">
            <a:spLocks noChangeArrowheads="1"/>
          </p:cNvSpPr>
          <p:nvPr/>
        </p:nvSpPr>
        <p:spPr bwMode="auto">
          <a:xfrm>
            <a:off x="3911553" y="2389058"/>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đ</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0" name="quay nhanh">
            <a:hlinkClick r:id="" action="ppaction://media"/>
            <a:extLst>
              <a:ext uri="{FF2B5EF4-FFF2-40B4-BE49-F238E27FC236}">
                <a16:creationId xmlns:a16="http://schemas.microsoft.com/office/drawing/2014/main" id="{A90BB784-DC7B-4CDF-A147-A66C678347E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2032000"/>
            <a:ext cx="609600" cy="609600"/>
          </a:xfrm>
          <a:prstGeom prst="rect">
            <a:avLst/>
          </a:prstGeom>
        </p:spPr>
      </p:pic>
      <p:pic>
        <p:nvPicPr>
          <p:cNvPr id="61" name="Picture 60">
            <a:extLst>
              <a:ext uri="{FF2B5EF4-FFF2-40B4-BE49-F238E27FC236}">
                <a16:creationId xmlns:a16="http://schemas.microsoft.com/office/drawing/2014/main" id="{26BF6C0C-315F-49B4-A5F4-76E07BBBB19D}"/>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057950" y="2481289"/>
            <a:ext cx="456292" cy="557059"/>
          </a:xfrm>
          <a:prstGeom prst="rect">
            <a:avLst/>
          </a:prstGeom>
        </p:spPr>
      </p:pic>
      <p:sp>
        <p:nvSpPr>
          <p:cNvPr id="62" name="Text Box 4">
            <a:extLst>
              <a:ext uri="{FF2B5EF4-FFF2-40B4-BE49-F238E27FC236}">
                <a16:creationId xmlns:a16="http://schemas.microsoft.com/office/drawing/2014/main" id="{683CC17E-357C-475D-9BAF-E532A33B66AF}"/>
              </a:ext>
            </a:extLst>
          </p:cNvPr>
          <p:cNvSpPr txBox="1">
            <a:spLocks noChangeArrowheads="1"/>
          </p:cNvSpPr>
          <p:nvPr/>
        </p:nvSpPr>
        <p:spPr bwMode="auto">
          <a:xfrm>
            <a:off x="4360592" y="2967946"/>
            <a:ext cx="47449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63" name="Text Box 4">
            <a:extLst>
              <a:ext uri="{FF2B5EF4-FFF2-40B4-BE49-F238E27FC236}">
                <a16:creationId xmlns:a16="http://schemas.microsoft.com/office/drawing/2014/main" id="{1CACAB6B-9223-47AC-B903-2F3863E4BD8C}"/>
              </a:ext>
            </a:extLst>
          </p:cNvPr>
          <p:cNvSpPr txBox="1">
            <a:spLocks noChangeArrowheads="1"/>
          </p:cNvSpPr>
          <p:nvPr/>
        </p:nvSpPr>
        <p:spPr bwMode="auto">
          <a:xfrm>
            <a:off x="4354242" y="2967946"/>
            <a:ext cx="7983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64" name="Text Box 4">
            <a:extLst>
              <a:ext uri="{FF2B5EF4-FFF2-40B4-BE49-F238E27FC236}">
                <a16:creationId xmlns:a16="http://schemas.microsoft.com/office/drawing/2014/main" id="{3E8968DA-93F8-4D03-B5C6-EAD5ECB73ADE}"/>
              </a:ext>
            </a:extLst>
          </p:cNvPr>
          <p:cNvSpPr txBox="1">
            <a:spLocks noChangeArrowheads="1"/>
          </p:cNvSpPr>
          <p:nvPr/>
        </p:nvSpPr>
        <p:spPr bwMode="auto">
          <a:xfrm>
            <a:off x="4176442" y="2967946"/>
            <a:ext cx="3538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v</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64694405-E97F-4536-A1AD-BC7A57972A9E}"/>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301062" y="3027389"/>
            <a:ext cx="456292" cy="557059"/>
          </a:xfrm>
          <a:prstGeom prst="rect">
            <a:avLst/>
          </a:prstGeom>
        </p:spPr>
      </p:pic>
      <p:pic>
        <p:nvPicPr>
          <p:cNvPr id="66" name="quay nhanh">
            <a:hlinkClick r:id="" action="ppaction://media"/>
            <a:extLst>
              <a:ext uri="{FF2B5EF4-FFF2-40B4-BE49-F238E27FC236}">
                <a16:creationId xmlns:a16="http://schemas.microsoft.com/office/drawing/2014/main" id="{00B7AECC-AE81-44C8-8E4B-904ECD891705}"/>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2"/>
          <a:stretch>
            <a:fillRect/>
          </a:stretch>
        </p:blipFill>
        <p:spPr>
          <a:xfrm>
            <a:off x="-1032782" y="2714171"/>
            <a:ext cx="609600" cy="609600"/>
          </a:xfrm>
          <a:prstGeom prst="rect">
            <a:avLst/>
          </a:prstGeom>
        </p:spPr>
      </p:pic>
      <p:pic>
        <p:nvPicPr>
          <p:cNvPr id="7" name="Hieu-ung-am-thanh-tieng-Chieng-www_nhacchuongvui_com">
            <a:hlinkClick r:id="" action="ppaction://media"/>
            <a:extLst>
              <a:ext uri="{FF2B5EF4-FFF2-40B4-BE49-F238E27FC236}">
                <a16:creationId xmlns:a16="http://schemas.microsoft.com/office/drawing/2014/main" id="{3439D310-7729-4DC0-855B-E79D380491CA}"/>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2"/>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lnSpc>
                <a:spcPct val="150000"/>
              </a:lnSpc>
            </a:pP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Khúc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nhạc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đưa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vào</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ngủ</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Âm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thanh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cồng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trang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nghiêm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linh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như</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tiếng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tạm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quên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những</a:t>
            </a:r>
            <a:r>
              <a:rPr lang="en-US" sz="2500" dirty="0">
                <a:solidFill>
                  <a:srgbClr val="000000"/>
                </a:solidFill>
                <a:latin typeface="Arial" panose="020B0604020202020204" pitchFamily="34" charset="0"/>
                <a:cs typeface="Arial" panose="020B0604020202020204" pitchFamily="34" charset="0"/>
              </a:rPr>
              <a:t> lo </a:t>
            </a:r>
            <a:r>
              <a:rPr lang="en-US" sz="2500" dirty="0" err="1">
                <a:solidFill>
                  <a:srgbClr val="000000"/>
                </a:solidFill>
                <a:latin typeface="Arial" panose="020B0604020202020204" pitchFamily="34" charset="0"/>
                <a:cs typeface="Arial" panose="020B0604020202020204" pitchFamily="34" charset="0"/>
              </a:rPr>
              <a:t>toan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vả</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thường</a:t>
            </a:r>
            <a:r>
              <a:rPr lang="en-US" sz="2500" dirty="0">
                <a:solidFill>
                  <a:srgbClr val="000000"/>
                </a:solidFill>
                <a:latin typeface="Arial" panose="020B0604020202020204" pitchFamily="34" charset="0"/>
                <a:cs typeface="Arial" panose="020B0604020202020204" pitchFamily="34" charset="0"/>
              </a:rPr>
              <a:t>.</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a:solidFill>
                  <a:srgbClr val="000000"/>
                </a:solidFill>
                <a:latin typeface="Arial" panose="020B0604020202020204" pitchFamily="34" charset="0"/>
                <a:cs typeface="Arial" panose="020B0604020202020204" pitchFamily="34" charset="0"/>
              </a:rPr>
              <a:t>ĐÀO NGỌC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en-US" sz="2500" b="1" dirty="0">
                <a:solidFill>
                  <a:srgbClr val="0000FF"/>
                </a:solidFill>
                <a:latin typeface="Arial" panose="020B0604020202020204" pitchFamily="34" charset="0"/>
                <a:cs typeface="Arial" panose="020B0604020202020204" pitchFamily="34" charset="0"/>
              </a:rPr>
              <a:t>2. b) </a:t>
            </a:r>
            <a:r>
              <a:rPr lang="en-US" sz="2500" b="1" dirty="0" err="1">
                <a:solidFill>
                  <a:srgbClr val="0000FF"/>
                </a:solidFill>
                <a:latin typeface="Arial" panose="020B0604020202020204" pitchFamily="34" charset="0"/>
                <a:cs typeface="Arial" panose="020B0604020202020204" pitchFamily="34" charset="0"/>
              </a:rPr>
              <a:t>Điền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vào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chỗ</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trống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tiếng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ât</a:t>
            </a:r>
            <a:r>
              <a:rPr lang="en-US" sz="2500" b="1" dirty="0">
                <a:solidFill>
                  <a:srgbClr val="FF0000"/>
                </a:solidFill>
                <a:latin typeface="Arial" panose="020B0604020202020204" pitchFamily="34" charset="0"/>
                <a:cs typeface="Arial" panose="020B0604020202020204" pitchFamily="34" charset="0"/>
              </a:rPr>
              <a:t> </a:t>
            </a:r>
            <a:r>
              <a:rPr lang="en-US" sz="2500" b="1" dirty="0">
                <a:solidFill>
                  <a:srgbClr val="0000FF"/>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âc</a:t>
            </a:r>
            <a:r>
              <a:rPr lang="en-US" sz="2500" b="1" dirty="0">
                <a:solidFill>
                  <a:srgbClr val="0000FF"/>
                </a:solidFill>
                <a:latin typeface="Arial" panose="020B0604020202020204" pitchFamily="34" charset="0"/>
                <a:cs typeface="Arial" panose="020B0604020202020204" pitchFamily="34" charset="0"/>
              </a:rPr>
              <a:t>?</a:t>
            </a:r>
            <a:endParaRPr lang="en-US" sz="2500" b="1" i="0" u="none" strike="noStrike" kern="1200" baseline="0" dirty="0">
              <a:solidFill>
                <a:srgbClr val="0000FF"/>
              </a:solidFill>
              <a:latin typeface="Arial" panose="020B0604020202020204" pitchFamily="34" charset="0"/>
              <a:cs typeface="Arial" panose="020B0604020202020204" pitchFamily="34" charset="0"/>
            </a:endParaRP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5"/>
          <a:stretch>
            <a:fillRect/>
          </a:stretch>
        </p:blipFill>
        <p:spPr>
          <a:xfrm>
            <a:off x="7387588" y="134818"/>
            <a:ext cx="1604012" cy="1604012"/>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6">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7"/>
                </a:rPr>
                <a:t>youtube.com/</a:t>
              </a:r>
              <a:r>
                <a:rPr lang="en-US" dirty="0" err="1">
                  <a:hlinkClick r:id="rId17"/>
                </a:rPr>
                <a:t>watch?v</a:t>
              </a:r>
              <a:r>
                <a:rPr lang="en-US" dirty="0">
                  <a:hlinkClick r:id="rId17"/>
                </a:rPr>
                <a:t>=6LHv9OFfRa0</a:t>
              </a:r>
              <a:endParaRPr lang="en-US" dirty="0"/>
            </a:p>
          </p:txBody>
        </p:sp>
      </p:grpSp>
      <p:pic>
        <p:nvPicPr>
          <p:cNvPr id="47" name="Picture 46">
            <a:hlinkClick r:id="rId18"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spTree>
    <p:extLst>
      <p:ext uri="{BB962C8B-B14F-4D97-AF65-F5344CB8AC3E}">
        <p14:creationId xmlns:p14="http://schemas.microsoft.com/office/powerpoint/2010/main" val="137878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14:presetBounceEnd="20000">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14:bounceEnd="20000">
                                          <p:cBhvr additive="base">
                                            <p:cTn id="242"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500" fill="hold"/>
                                            <p:tgtEl>
                                              <p:spTgt spid="47"/>
                                            </p:tgtEl>
                                            <p:attrNameLst>
                                              <p:attrName>ppt_x</p:attrName>
                                            </p:attrNameLst>
                                          </p:cBhvr>
                                          <p:tavLst>
                                            <p:tav tm="0">
                                              <p:val>
                                                <p:strVal val="#ppt_x"/>
                                              </p:val>
                                            </p:tav>
                                            <p:tav tm="100000">
                                              <p:val>
                                                <p:strVal val="#ppt_x"/>
                                              </p:val>
                                            </p:tav>
                                          </p:tavLst>
                                        </p:anim>
                                        <p:anim calcmode="lin" valueType="num">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532045F-C52B-44A1-9803-528571F5C690}"/>
              </a:ext>
            </a:extLst>
          </p:cNvPr>
          <p:cNvGrpSpPr/>
          <p:nvPr/>
        </p:nvGrpSpPr>
        <p:grpSpPr>
          <a:xfrm>
            <a:off x="-159045" y="3634013"/>
            <a:ext cx="9462092" cy="1636488"/>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4"/>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grpSp>
        <p:nvGrpSpPr>
          <p:cNvPr id="4" name="Group 3">
            <a:extLst>
              <a:ext uri="{FF2B5EF4-FFF2-40B4-BE49-F238E27FC236}">
                <a16:creationId xmlns:a16="http://schemas.microsoft.com/office/drawing/2014/main" id="{681415AB-DBBD-4BEC-9815-1D1D958B29E6}"/>
              </a:ext>
            </a:extLst>
          </p:cNvPr>
          <p:cNvGrpSpPr/>
          <p:nvPr/>
        </p:nvGrpSpPr>
        <p:grpSpPr>
          <a:xfrm>
            <a:off x="-4226900" y="-45585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103581"/>
            <a:ext cx="8610600" cy="510342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8"/>
          <a:stretch>
            <a:fillRect/>
          </a:stretch>
        </p:blipFill>
        <p:spPr>
          <a:xfrm rot="663994">
            <a:off x="8007248" y="1934608"/>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588353" y="164311"/>
            <a:ext cx="71713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vi-VN" sz="2500" b="1" dirty="0">
                <a:solidFill>
                  <a:srgbClr val="0000FF"/>
                </a:solidFill>
                <a:latin typeface="Arial" panose="020B0604020202020204" pitchFamily="34" charset="0"/>
                <a:cs typeface="Arial" panose="020B0604020202020204" pitchFamily="34" charset="0"/>
              </a:rPr>
              <a:t>3</a:t>
            </a:r>
            <a:r>
              <a:rPr lang="en-US" sz="2500" b="1" dirty="0">
                <a:solidFill>
                  <a:srgbClr val="0000FF"/>
                </a:solidFill>
                <a:latin typeface="Arial" panose="020B0604020202020204" pitchFamily="34" charset="0"/>
                <a:cs typeface="Arial" panose="020B0604020202020204" pitchFamily="34" charset="0"/>
              </a:rPr>
              <a:t>. </a:t>
            </a:r>
            <a:r>
              <a:rPr lang="vi-VN" sz="2500" b="1" dirty="0">
                <a:solidFill>
                  <a:srgbClr val="0000FF"/>
                </a:solidFill>
                <a:latin typeface="Arial" panose="020B0604020202020204" pitchFamily="34" charset="0"/>
                <a:cs typeface="Arial" panose="020B0604020202020204" pitchFamily="34" charset="0"/>
              </a:rPr>
              <a:t>Chọn từ viết đúng chính tả trong ngoặc đơn để hoàn chỉnh các câu văn dư</a:t>
            </a:r>
            <a:r>
              <a:rPr lang="en-US" sz="2500" b="1" dirty="0">
                <a:solidFill>
                  <a:srgbClr val="0000FF"/>
                </a:solidFill>
                <a:latin typeface="Arial" panose="020B0604020202020204" pitchFamily="34" charset="0"/>
                <a:cs typeface="Arial" panose="020B0604020202020204" pitchFamily="34" charset="0"/>
              </a:rPr>
              <a:t>ớ</a:t>
            </a:r>
            <a:r>
              <a:rPr lang="vi-VN" sz="2500" b="1" dirty="0">
                <a:solidFill>
                  <a:srgbClr val="0000FF"/>
                </a:solidFill>
                <a:latin typeface="Arial" panose="020B0604020202020204" pitchFamily="34" charset="0"/>
                <a:cs typeface="Arial" panose="020B0604020202020204" pitchFamily="34" charset="0"/>
              </a:rPr>
              <a:t>i đây:</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1"/>
          <a:stretch>
            <a:fillRect/>
          </a:stretch>
        </p:blipFill>
        <p:spPr>
          <a:xfrm>
            <a:off x="112302" y="58618"/>
            <a:ext cx="1392648" cy="1392648"/>
          </a:xfrm>
          <a:prstGeom prst="rect">
            <a:avLst/>
          </a:prstGeom>
        </p:spPr>
      </p:pic>
      <p:sp>
        <p:nvSpPr>
          <p:cNvPr id="9" name="Rectangle: Rounded Corners 8">
            <a:extLst>
              <a:ext uri="{FF2B5EF4-FFF2-40B4-BE49-F238E27FC236}">
                <a16:creationId xmlns:a16="http://schemas.microsoft.com/office/drawing/2014/main" id="{73EA9BAC-9968-4CFA-8078-751F6CB4216C}"/>
              </a:ext>
            </a:extLst>
          </p:cNvPr>
          <p:cNvSpPr/>
          <p:nvPr/>
        </p:nvSpPr>
        <p:spPr>
          <a:xfrm>
            <a:off x="4222750" y="1047750"/>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BEC711C-20FF-42DA-842D-DE6C85518D67}"/>
              </a:ext>
            </a:extLst>
          </p:cNvPr>
          <p:cNvSpPr/>
          <p:nvPr/>
        </p:nvSpPr>
        <p:spPr>
          <a:xfrm>
            <a:off x="6219787" y="1038225"/>
            <a:ext cx="466763"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2C4F78C-5BDD-4C52-B6F2-7F52E9262803}"/>
              </a:ext>
            </a:extLst>
          </p:cNvPr>
          <p:cNvSpPr/>
          <p:nvPr/>
        </p:nvSpPr>
        <p:spPr>
          <a:xfrm>
            <a:off x="3347368" y="1360698"/>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52DB5620-4BF5-45D4-AE72-982DF62346D5}"/>
              </a:ext>
            </a:extLst>
          </p:cNvPr>
          <p:cNvSpPr/>
          <p:nvPr/>
        </p:nvSpPr>
        <p:spPr>
          <a:xfrm>
            <a:off x="2857500" y="1637611"/>
            <a:ext cx="4375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9D2A079-C833-41D9-A4CF-EC5EBDB94D15}"/>
              </a:ext>
            </a:extLst>
          </p:cNvPr>
          <p:cNvSpPr/>
          <p:nvPr/>
        </p:nvSpPr>
        <p:spPr>
          <a:xfrm>
            <a:off x="4938847" y="1655169"/>
            <a:ext cx="792908"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E4E5B98-DFC1-4893-A052-373BED5E3D68}"/>
              </a:ext>
            </a:extLst>
          </p:cNvPr>
          <p:cNvSpPr/>
          <p:nvPr/>
        </p:nvSpPr>
        <p:spPr>
          <a:xfrm>
            <a:off x="2395443" y="1943100"/>
            <a:ext cx="395382"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F14A129-FCA5-44A6-95FE-FAB78B5442DB}"/>
              </a:ext>
            </a:extLst>
          </p:cNvPr>
          <p:cNvSpPr/>
          <p:nvPr/>
        </p:nvSpPr>
        <p:spPr>
          <a:xfrm>
            <a:off x="4389496" y="2561536"/>
            <a:ext cx="37426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F9D8FFB-1CBA-4EDA-B650-2C14F847F23F}"/>
              </a:ext>
            </a:extLst>
          </p:cNvPr>
          <p:cNvSpPr/>
          <p:nvPr/>
        </p:nvSpPr>
        <p:spPr>
          <a:xfrm>
            <a:off x="2847134" y="2878042"/>
            <a:ext cx="561554"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967F224-310F-40BF-BCB0-C9E2CD46BAD5}"/>
              </a:ext>
            </a:extLst>
          </p:cNvPr>
          <p:cNvSpPr/>
          <p:nvPr/>
        </p:nvSpPr>
        <p:spPr>
          <a:xfrm>
            <a:off x="1984835" y="3782917"/>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D39D165-4539-45D5-BFAE-AEA9651EDFBD}"/>
              </a:ext>
            </a:extLst>
          </p:cNvPr>
          <p:cNvSpPr/>
          <p:nvPr/>
        </p:nvSpPr>
        <p:spPr>
          <a:xfrm>
            <a:off x="3541771" y="3781425"/>
            <a:ext cx="325379"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2FAB956-5E4C-4498-B5ED-0DAB9A513C46}"/>
              </a:ext>
            </a:extLst>
          </p:cNvPr>
          <p:cNvSpPr/>
          <p:nvPr/>
        </p:nvSpPr>
        <p:spPr>
          <a:xfrm>
            <a:off x="3552214" y="4089323"/>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DA320A7-45AC-495A-8ECE-0FA20E0F3063}"/>
              </a:ext>
            </a:extLst>
          </p:cNvPr>
          <p:cNvSpPr/>
          <p:nvPr/>
        </p:nvSpPr>
        <p:spPr>
          <a:xfrm>
            <a:off x="2506639" y="4410878"/>
            <a:ext cx="49373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444774" y="1021218"/>
            <a:ext cx="8167377" cy="406265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(giấc / giất) mộng (làm / nàm)</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người, bỗng thấy (xuấc / xuất) hiện một bà già. Bà ta cầm cái</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quạt giấy che (lửa / nửa) mặt (lất láo / lấc láo / nấc náo) đảo mắt nhìn quanh, rồi (cấc / cất) 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(lên / nên) tiếng.</a:t>
            </a:r>
          </a:p>
          <a:p>
            <a:pPr algn="just"/>
            <a:r>
              <a:rPr lang="vi-VN" sz="2000" dirty="0">
                <a:solidFill>
                  <a:srgbClr val="000000"/>
                </a:solidFill>
                <a:latin typeface="Arial" panose="020B0604020202020204" pitchFamily="34" charset="0"/>
                <a:cs typeface="Arial" panose="020B0604020202020204" pitchFamily="34" charset="0"/>
              </a:rPr>
              <a:t>        Thế là, bà già (nhấc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nhất) chàng ra khỏi cái đinh sắt, cầm chiếc quạt phẩy nhẹ ba cái. Tức thì, hai con mắt của chàng bắt đầu đảo qua đảo lại, môi chàng mấp máy, chân tay cựa quậy. Bà già đặt chàng xuống (đấc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đất). Chàng (lảo</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nảo) đảo trên đôi chân run rẩy rồi rùng mình, thở một tiếng (thậc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thật) dài, biến thành một người bằng xương thịt. Bà già (lắm</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nắm)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
        <p:nvSpPr>
          <p:cNvPr id="60" name="Text Box 4">
            <a:extLst>
              <a:ext uri="{FF2B5EF4-FFF2-40B4-BE49-F238E27FC236}">
                <a16:creationId xmlns:a16="http://schemas.microsoft.com/office/drawing/2014/main" id="{C6BA4505-8696-40CB-AED3-883B52E45ECF}"/>
              </a:ext>
            </a:extLst>
          </p:cNvPr>
          <p:cNvSpPr txBox="1">
            <a:spLocks noChangeArrowheads="1"/>
          </p:cNvSpPr>
          <p:nvPr/>
        </p:nvSpPr>
        <p:spPr bwMode="auto">
          <a:xfrm>
            <a:off x="443223" y="1014948"/>
            <a:ext cx="8167377" cy="3785652"/>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a:t>
            </a:r>
            <a:r>
              <a:rPr lang="vi-VN" sz="2000" b="1" dirty="0">
                <a:solidFill>
                  <a:srgbClr val="000000"/>
                </a:solidFill>
                <a:latin typeface="Arial" panose="020B0604020202020204" pitchFamily="34" charset="0"/>
                <a:cs typeface="Arial" panose="020B0604020202020204" pitchFamily="34" charset="0"/>
              </a:rPr>
              <a:t>giấc</a:t>
            </a:r>
            <a:r>
              <a:rPr lang="vi-VN" sz="2000" dirty="0">
                <a:solidFill>
                  <a:srgbClr val="000000"/>
                </a:solidFill>
                <a:latin typeface="Arial" panose="020B0604020202020204" pitchFamily="34" charset="0"/>
                <a:cs typeface="Arial" panose="020B0604020202020204" pitchFamily="34" charset="0"/>
              </a:rPr>
              <a:t> mộng </a:t>
            </a:r>
            <a:r>
              <a:rPr lang="vi-VN" sz="2000" b="1" dirty="0">
                <a:solidFill>
                  <a:srgbClr val="000000"/>
                </a:solidFill>
                <a:latin typeface="Arial" panose="020B0604020202020204" pitchFamily="34" charset="0"/>
                <a:cs typeface="Arial" panose="020B0604020202020204" pitchFamily="34" charset="0"/>
              </a:rPr>
              <a:t>làm</a:t>
            </a:r>
            <a:r>
              <a:rPr lang="vi-VN" sz="2000" dirty="0">
                <a:solidFill>
                  <a:srgbClr val="000000"/>
                </a:solidFill>
                <a:latin typeface="Arial" panose="020B0604020202020204" pitchFamily="34" charset="0"/>
                <a:cs typeface="Arial" panose="020B0604020202020204" pitchFamily="34" charset="0"/>
              </a:rPr>
              <a:t> người, bỗng</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thấy </a:t>
            </a:r>
            <a:r>
              <a:rPr lang="vi-VN" sz="2000" b="1" dirty="0">
                <a:solidFill>
                  <a:srgbClr val="000000"/>
                </a:solidFill>
                <a:latin typeface="Arial" panose="020B0604020202020204" pitchFamily="34" charset="0"/>
                <a:cs typeface="Arial" panose="020B0604020202020204" pitchFamily="34" charset="0"/>
              </a:rPr>
              <a:t>xuất</a:t>
            </a:r>
            <a:r>
              <a:rPr lang="vi-VN" sz="2000" dirty="0">
                <a:solidFill>
                  <a:srgbClr val="000000"/>
                </a:solidFill>
                <a:latin typeface="Arial" panose="020B0604020202020204" pitchFamily="34" charset="0"/>
                <a:cs typeface="Arial" panose="020B0604020202020204" pitchFamily="34" charset="0"/>
              </a:rPr>
              <a:t> hiện một bà già. Bà ta cầm cái</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quạt giấy che </a:t>
            </a:r>
            <a:r>
              <a:rPr lang="vi-VN" sz="2000" b="1" dirty="0">
                <a:solidFill>
                  <a:srgbClr val="000000"/>
                </a:solidFill>
                <a:latin typeface="Arial" panose="020B0604020202020204" pitchFamily="34" charset="0"/>
                <a:cs typeface="Arial" panose="020B0604020202020204" pitchFamily="34" charset="0"/>
              </a:rPr>
              <a:t>nửa</a:t>
            </a:r>
            <a:r>
              <a:rPr lang="vi-VN" sz="2000" dirty="0">
                <a:solidFill>
                  <a:srgbClr val="000000"/>
                </a:solidFill>
                <a:latin typeface="Arial" panose="020B0604020202020204" pitchFamily="34" charset="0"/>
                <a:cs typeface="Arial" panose="020B0604020202020204" pitchFamily="34" charset="0"/>
              </a:rPr>
              <a:t> mặt</a:t>
            </a:r>
            <a:endParaRPr lang="en-US" sz="2000"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lấc láo </a:t>
            </a:r>
            <a:r>
              <a:rPr lang="vi-VN" sz="2000" dirty="0">
                <a:solidFill>
                  <a:srgbClr val="000000"/>
                </a:solidFill>
                <a:latin typeface="Arial" panose="020B0604020202020204" pitchFamily="34" charset="0"/>
                <a:cs typeface="Arial" panose="020B0604020202020204" pitchFamily="34" charset="0"/>
              </a:rPr>
              <a:t>đảo mắt nhìn quanh, rồi </a:t>
            </a:r>
            <a:r>
              <a:rPr lang="vi-VN" sz="2000" b="1" dirty="0">
                <a:solidFill>
                  <a:srgbClr val="000000"/>
                </a:solidFill>
                <a:latin typeface="Arial" panose="020B0604020202020204" pitchFamily="34" charset="0"/>
                <a:cs typeface="Arial" panose="020B0604020202020204" pitchFamily="34" charset="0"/>
              </a:rPr>
              <a:t>cất</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a:t>
            </a:r>
            <a:r>
              <a:rPr lang="vi-VN" sz="2000" b="1" dirty="0">
                <a:solidFill>
                  <a:srgbClr val="000000"/>
                </a:solidFill>
                <a:latin typeface="Arial" panose="020B0604020202020204" pitchFamily="34" charset="0"/>
                <a:cs typeface="Arial" panose="020B0604020202020204" pitchFamily="34" charset="0"/>
              </a:rPr>
              <a:t>lên</a:t>
            </a:r>
            <a:r>
              <a:rPr lang="vi-VN" sz="2000" dirty="0">
                <a:solidFill>
                  <a:srgbClr val="000000"/>
                </a:solidFill>
                <a:latin typeface="Arial" panose="020B0604020202020204" pitchFamily="34" charset="0"/>
                <a:cs typeface="Arial" panose="020B0604020202020204" pitchFamily="34" charset="0"/>
              </a:rPr>
              <a:t> tiếng.</a:t>
            </a:r>
          </a:p>
          <a:p>
            <a:pPr algn="just"/>
            <a:r>
              <a:rPr lang="vi-VN" sz="2000" dirty="0">
                <a:solidFill>
                  <a:srgbClr val="000000"/>
                </a:solidFill>
                <a:latin typeface="Arial" panose="020B0604020202020204" pitchFamily="34" charset="0"/>
                <a:cs typeface="Arial" panose="020B0604020202020204" pitchFamily="34" charset="0"/>
              </a:rPr>
              <a:t>        Thế là, bà già </a:t>
            </a:r>
            <a:r>
              <a:rPr lang="vi-VN" sz="2000" b="1" dirty="0">
                <a:solidFill>
                  <a:srgbClr val="000000"/>
                </a:solidFill>
                <a:latin typeface="Arial" panose="020B0604020202020204" pitchFamily="34" charset="0"/>
                <a:cs typeface="Arial" panose="020B0604020202020204" pitchFamily="34" charset="0"/>
              </a:rPr>
              <a:t>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ra khỏi cái đinh sắt, cầm chiếc quạt phẩy nhẹ ba cái. Tức thì, hai con mắt của chàng bắt đầu đảo qua đảo lại, môi chàng mấp máy, chân tay cựa quậy. Bà già đặt chàng xuống </a:t>
            </a:r>
            <a:r>
              <a:rPr lang="vi-VN" sz="2000" b="1" dirty="0">
                <a:solidFill>
                  <a:srgbClr val="000000"/>
                </a:solidFill>
                <a:latin typeface="Arial" panose="020B0604020202020204" pitchFamily="34" charset="0"/>
                <a:cs typeface="Arial" panose="020B0604020202020204" pitchFamily="34" charset="0"/>
              </a:rPr>
              <a:t>đất</a:t>
            </a:r>
            <a:r>
              <a:rPr lang="vi-VN" sz="2000" dirty="0">
                <a:solidFill>
                  <a:srgbClr val="000000"/>
                </a:solidFill>
                <a:latin typeface="Arial" panose="020B0604020202020204" pitchFamily="34" charset="0"/>
                <a:cs typeface="Arial" panose="020B0604020202020204" pitchFamily="34" charset="0"/>
              </a:rPr>
              <a:t>. Chàng </a:t>
            </a:r>
            <a:r>
              <a:rPr lang="vi-VN" sz="2000" b="1" dirty="0">
                <a:solidFill>
                  <a:srgbClr val="000000"/>
                </a:solidFill>
                <a:latin typeface="Arial" panose="020B0604020202020204" pitchFamily="34" charset="0"/>
                <a:cs typeface="Arial" panose="020B0604020202020204" pitchFamily="34" charset="0"/>
              </a:rPr>
              <a:t>lảo</a:t>
            </a:r>
            <a:r>
              <a:rPr lang="vi-VN" sz="2000" dirty="0">
                <a:solidFill>
                  <a:srgbClr val="000000"/>
                </a:solidFill>
                <a:latin typeface="Arial" panose="020B0604020202020204" pitchFamily="34" charset="0"/>
                <a:cs typeface="Arial" panose="020B0604020202020204" pitchFamily="34" charset="0"/>
              </a:rPr>
              <a:t> đảo trên đôi chân run rẩy rồi rùng mình, thở một tiếng </a:t>
            </a:r>
            <a:r>
              <a:rPr lang="vi-VN" sz="2000" b="1" dirty="0">
                <a:solidFill>
                  <a:srgbClr val="000000"/>
                </a:solidFill>
                <a:latin typeface="Arial" panose="020B0604020202020204" pitchFamily="34" charset="0"/>
                <a:cs typeface="Arial" panose="020B0604020202020204" pitchFamily="34" charset="0"/>
              </a:rPr>
              <a:t>thật</a:t>
            </a:r>
            <a:r>
              <a:rPr lang="vi-VN" sz="2000" dirty="0">
                <a:solidFill>
                  <a:srgbClr val="000000"/>
                </a:solidFill>
                <a:latin typeface="Arial" panose="020B0604020202020204" pitchFamily="34" charset="0"/>
                <a:cs typeface="Arial" panose="020B0604020202020204" pitchFamily="34" charset="0"/>
              </a:rPr>
              <a:t> dài, biến thành một người bằng xương thịt. Bà già </a:t>
            </a:r>
            <a:r>
              <a:rPr lang="vi-VN" sz="2000" b="1" dirty="0">
                <a:solidFill>
                  <a:srgbClr val="000000"/>
                </a:solidFill>
                <a:latin typeface="Arial" panose="020B0604020202020204" pitchFamily="34" charset="0"/>
                <a:cs typeface="Arial" panose="020B0604020202020204" pitchFamily="34" charset="0"/>
              </a:rPr>
              <a:t>nắm</a:t>
            </a:r>
            <a:r>
              <a:rPr lang="vi-VN" sz="2000" dirty="0">
                <a:solidFill>
                  <a:srgbClr val="000000"/>
                </a:solidFill>
                <a:latin typeface="Arial" panose="020B0604020202020204" pitchFamily="34" charset="0"/>
                <a:cs typeface="Arial" panose="020B0604020202020204" pitchFamily="34" charset="0"/>
              </a:rPr>
              <a:t>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17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4.93827E-7 L 0.80851 4.93827E-7 " pathEditMode="relative" rAng="0" ptsTypes="AA">
                                      <p:cBhvr>
                                        <p:cTn id="13" dur="2000" fill="hold"/>
                                        <p:tgtEl>
                                          <p:spTgt spid="4"/>
                                        </p:tgtEl>
                                        <p:attrNameLst>
                                          <p:attrName>ppt_x</p:attrName>
                                          <p:attrName>ppt_y</p:attrName>
                                        </p:attrNameLst>
                                      </p:cBhvr>
                                      <p:rCtr x="40417" y="0"/>
                                    </p:animMotion>
                                  </p:childTnLst>
                                </p:cTn>
                              </p:par>
                              <p:par>
                                <p:cTn id="14" presetID="63" presetClass="path" presetSubtype="0" accel="50000" decel="50000" fill="hold" nodeType="withEffect">
                                  <p:stCondLst>
                                    <p:cond delay="0"/>
                                  </p:stCondLst>
                                  <p:childTnLst>
                                    <p:animMotion origin="layout" path="M 1.94444E-6 -4.93827E-6 L 0.81996 -4.93827E-6 " pathEditMode="relative" rAng="0" ptsTypes="AA">
                                      <p:cBhvr>
                                        <p:cTn id="15" dur="2000" fill="hold"/>
                                        <p:tgtEl>
                                          <p:spTgt spid="31"/>
                                        </p:tgtEl>
                                        <p:attrNameLst>
                                          <p:attrName>ppt_x</p:attrName>
                                          <p:attrName>ppt_y</p:attrName>
                                        </p:attrNameLst>
                                      </p:cBhvr>
                                      <p:rCtr x="40990" y="0"/>
                                    </p:animMotion>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2000"/>
                                        <p:tgtEl>
                                          <p:spTgt spid="22"/>
                                        </p:tgtEl>
                                      </p:cBhvr>
                                    </p:animEffect>
                                  </p:childTnLst>
                                </p:cTn>
                              </p:par>
                            </p:childTnLst>
                          </p:cTn>
                        </p:par>
                        <p:par>
                          <p:cTn id="22" fill="hold">
                            <p:stCondLst>
                              <p:cond delay="2000"/>
                            </p:stCondLst>
                            <p:childTnLst>
                              <p:par>
                                <p:cTn id="23" presetID="12" presetClass="entr" presetSubtype="1"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grpId="1" nodeType="clickEffect">
                                  <p:stCondLst>
                                    <p:cond delay="0"/>
                                  </p:stCondLst>
                                  <p:childTnLst>
                                    <p:anim calcmode="lin" valueType="num">
                                      <p:cBhvr>
                                        <p:cTn id="107" dur="500"/>
                                        <p:tgtEl>
                                          <p:spTgt spid="9"/>
                                        </p:tgtEl>
                                        <p:attrNameLst>
                                          <p:attrName>ppt_w</p:attrName>
                                        </p:attrNameLst>
                                      </p:cBhvr>
                                      <p:tavLst>
                                        <p:tav tm="0">
                                          <p:val>
                                            <p:strVal val="ppt_w"/>
                                          </p:val>
                                        </p:tav>
                                        <p:tav tm="100000">
                                          <p:val>
                                            <p:fltVal val="0"/>
                                          </p:val>
                                        </p:tav>
                                      </p:tavLst>
                                    </p:anim>
                                    <p:anim calcmode="lin" valueType="num">
                                      <p:cBhvr>
                                        <p:cTn id="108" dur="500"/>
                                        <p:tgtEl>
                                          <p:spTgt spid="9"/>
                                        </p:tgtEl>
                                        <p:attrNameLst>
                                          <p:attrName>ppt_h</p:attrName>
                                        </p:attrNameLst>
                                      </p:cBhvr>
                                      <p:tavLst>
                                        <p:tav tm="0">
                                          <p:val>
                                            <p:strVal val="ppt_h"/>
                                          </p:val>
                                        </p:tav>
                                        <p:tav tm="100000">
                                          <p:val>
                                            <p:fltVal val="0"/>
                                          </p:val>
                                        </p:tav>
                                      </p:tavLst>
                                    </p:anim>
                                    <p:animEffect transition="out" filter="fade">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48"/>
                                        </p:tgtEl>
                                        <p:attrNameLst>
                                          <p:attrName>ppt_w</p:attrName>
                                        </p:attrNameLst>
                                      </p:cBhvr>
                                      <p:tavLst>
                                        <p:tav tm="0">
                                          <p:val>
                                            <p:strVal val="ppt_w"/>
                                          </p:val>
                                        </p:tav>
                                        <p:tav tm="100000">
                                          <p:val>
                                            <p:fltVal val="0"/>
                                          </p:val>
                                        </p:tav>
                                      </p:tavLst>
                                    </p:anim>
                                    <p:anim calcmode="lin" valueType="num">
                                      <p:cBhvr>
                                        <p:cTn id="113" dur="500"/>
                                        <p:tgtEl>
                                          <p:spTgt spid="48"/>
                                        </p:tgtEl>
                                        <p:attrNameLst>
                                          <p:attrName>ppt_h</p:attrName>
                                        </p:attrNameLst>
                                      </p:cBhvr>
                                      <p:tavLst>
                                        <p:tav tm="0">
                                          <p:val>
                                            <p:strVal val="ppt_h"/>
                                          </p:val>
                                        </p:tav>
                                        <p:tav tm="100000">
                                          <p:val>
                                            <p:fltVal val="0"/>
                                          </p:val>
                                        </p:tav>
                                      </p:tavLst>
                                    </p:anim>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49"/>
                                        </p:tgtEl>
                                        <p:attrNameLst>
                                          <p:attrName>ppt_w</p:attrName>
                                        </p:attrNameLst>
                                      </p:cBhvr>
                                      <p:tavLst>
                                        <p:tav tm="0">
                                          <p:val>
                                            <p:strVal val="ppt_w"/>
                                          </p:val>
                                        </p:tav>
                                        <p:tav tm="100000">
                                          <p:val>
                                            <p:fltVal val="0"/>
                                          </p:val>
                                        </p:tav>
                                      </p:tavLst>
                                    </p:anim>
                                    <p:anim calcmode="lin" valueType="num">
                                      <p:cBhvr>
                                        <p:cTn id="118" dur="500"/>
                                        <p:tgtEl>
                                          <p:spTgt spid="49"/>
                                        </p:tgtEl>
                                        <p:attrNameLst>
                                          <p:attrName>ppt_h</p:attrName>
                                        </p:attrNameLst>
                                      </p:cBhvr>
                                      <p:tavLst>
                                        <p:tav tm="0">
                                          <p:val>
                                            <p:strVal val="ppt_h"/>
                                          </p:val>
                                        </p:tav>
                                        <p:tav tm="100000">
                                          <p:val>
                                            <p:fltVal val="0"/>
                                          </p:val>
                                        </p:tav>
                                      </p:tavLst>
                                    </p:anim>
                                    <p:animEffect transition="out" filter="fade">
                                      <p:cBhvr>
                                        <p:cTn id="119" dur="500"/>
                                        <p:tgtEl>
                                          <p:spTgt spid="49"/>
                                        </p:tgtEl>
                                      </p:cBhvr>
                                    </p:animEffect>
                                    <p:set>
                                      <p:cBhvr>
                                        <p:cTn id="120" dur="1" fill="hold">
                                          <p:stCondLst>
                                            <p:cond delay="499"/>
                                          </p:stCondLst>
                                        </p:cTn>
                                        <p:tgtEl>
                                          <p:spTgt spid="49"/>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50"/>
                                        </p:tgtEl>
                                        <p:attrNameLst>
                                          <p:attrName>ppt_w</p:attrName>
                                        </p:attrNameLst>
                                      </p:cBhvr>
                                      <p:tavLst>
                                        <p:tav tm="0">
                                          <p:val>
                                            <p:strVal val="ppt_w"/>
                                          </p:val>
                                        </p:tav>
                                        <p:tav tm="100000">
                                          <p:val>
                                            <p:fltVal val="0"/>
                                          </p:val>
                                        </p:tav>
                                      </p:tavLst>
                                    </p:anim>
                                    <p:anim calcmode="lin" valueType="num">
                                      <p:cBhvr>
                                        <p:cTn id="123" dur="500"/>
                                        <p:tgtEl>
                                          <p:spTgt spid="50"/>
                                        </p:tgtEl>
                                        <p:attrNameLst>
                                          <p:attrName>ppt_h</p:attrName>
                                        </p:attrNameLst>
                                      </p:cBhvr>
                                      <p:tavLst>
                                        <p:tav tm="0">
                                          <p:val>
                                            <p:strVal val="ppt_h"/>
                                          </p:val>
                                        </p:tav>
                                        <p:tav tm="100000">
                                          <p:val>
                                            <p:fltVal val="0"/>
                                          </p:val>
                                        </p:tav>
                                      </p:tavLst>
                                    </p:anim>
                                    <p:animEffect transition="out" filter="fade">
                                      <p:cBhvr>
                                        <p:cTn id="124" dur="500"/>
                                        <p:tgtEl>
                                          <p:spTgt spid="50"/>
                                        </p:tgtEl>
                                      </p:cBhvr>
                                    </p:animEffect>
                                    <p:set>
                                      <p:cBhvr>
                                        <p:cTn id="125" dur="1" fill="hold">
                                          <p:stCondLst>
                                            <p:cond delay="499"/>
                                          </p:stCondLst>
                                        </p:cTn>
                                        <p:tgtEl>
                                          <p:spTgt spid="50"/>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51"/>
                                        </p:tgtEl>
                                        <p:attrNameLst>
                                          <p:attrName>ppt_w</p:attrName>
                                        </p:attrNameLst>
                                      </p:cBhvr>
                                      <p:tavLst>
                                        <p:tav tm="0">
                                          <p:val>
                                            <p:strVal val="ppt_w"/>
                                          </p:val>
                                        </p:tav>
                                        <p:tav tm="100000">
                                          <p:val>
                                            <p:fltVal val="0"/>
                                          </p:val>
                                        </p:tav>
                                      </p:tavLst>
                                    </p:anim>
                                    <p:anim calcmode="lin" valueType="num">
                                      <p:cBhvr>
                                        <p:cTn id="128" dur="500"/>
                                        <p:tgtEl>
                                          <p:spTgt spid="51"/>
                                        </p:tgtEl>
                                        <p:attrNameLst>
                                          <p:attrName>ppt_h</p:attrName>
                                        </p:attrNameLst>
                                      </p:cBhvr>
                                      <p:tavLst>
                                        <p:tav tm="0">
                                          <p:val>
                                            <p:strVal val="ppt_h"/>
                                          </p:val>
                                        </p:tav>
                                        <p:tav tm="100000">
                                          <p:val>
                                            <p:fltVal val="0"/>
                                          </p:val>
                                        </p:tav>
                                      </p:tavLst>
                                    </p:anim>
                                    <p:animEffect transition="out" filter="fade">
                                      <p:cBhvr>
                                        <p:cTn id="129" dur="500"/>
                                        <p:tgtEl>
                                          <p:spTgt spid="51"/>
                                        </p:tgtEl>
                                      </p:cBhvr>
                                    </p:animEffect>
                                    <p:set>
                                      <p:cBhvr>
                                        <p:cTn id="130" dur="1" fill="hold">
                                          <p:stCondLst>
                                            <p:cond delay="499"/>
                                          </p:stCondLst>
                                        </p:cTn>
                                        <p:tgtEl>
                                          <p:spTgt spid="51"/>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53"/>
                                        </p:tgtEl>
                                        <p:attrNameLst>
                                          <p:attrName>ppt_w</p:attrName>
                                        </p:attrNameLst>
                                      </p:cBhvr>
                                      <p:tavLst>
                                        <p:tav tm="0">
                                          <p:val>
                                            <p:strVal val="ppt_w"/>
                                          </p:val>
                                        </p:tav>
                                        <p:tav tm="100000">
                                          <p:val>
                                            <p:fltVal val="0"/>
                                          </p:val>
                                        </p:tav>
                                      </p:tavLst>
                                    </p:anim>
                                    <p:anim calcmode="lin" valueType="num">
                                      <p:cBhvr>
                                        <p:cTn id="133" dur="500"/>
                                        <p:tgtEl>
                                          <p:spTgt spid="53"/>
                                        </p:tgtEl>
                                        <p:attrNameLst>
                                          <p:attrName>ppt_h</p:attrName>
                                        </p:attrNameLst>
                                      </p:cBhvr>
                                      <p:tavLst>
                                        <p:tav tm="0">
                                          <p:val>
                                            <p:strVal val="ppt_h"/>
                                          </p:val>
                                        </p:tav>
                                        <p:tav tm="100000">
                                          <p:val>
                                            <p:fltVal val="0"/>
                                          </p:val>
                                        </p:tav>
                                      </p:tavLst>
                                    </p:anim>
                                    <p:animEffect transition="out" filter="fade">
                                      <p:cBhvr>
                                        <p:cTn id="134" dur="500"/>
                                        <p:tgtEl>
                                          <p:spTgt spid="53"/>
                                        </p:tgtEl>
                                      </p:cBhvr>
                                    </p:animEffect>
                                    <p:set>
                                      <p:cBhvr>
                                        <p:cTn id="135" dur="1" fill="hold">
                                          <p:stCondLst>
                                            <p:cond delay="499"/>
                                          </p:stCondLst>
                                        </p:cTn>
                                        <p:tgtEl>
                                          <p:spTgt spid="53"/>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54"/>
                                        </p:tgtEl>
                                        <p:attrNameLst>
                                          <p:attrName>ppt_w</p:attrName>
                                        </p:attrNameLst>
                                      </p:cBhvr>
                                      <p:tavLst>
                                        <p:tav tm="0">
                                          <p:val>
                                            <p:strVal val="ppt_w"/>
                                          </p:val>
                                        </p:tav>
                                        <p:tav tm="100000">
                                          <p:val>
                                            <p:fltVal val="0"/>
                                          </p:val>
                                        </p:tav>
                                      </p:tavLst>
                                    </p:anim>
                                    <p:anim calcmode="lin" valueType="num">
                                      <p:cBhvr>
                                        <p:cTn id="138" dur="500"/>
                                        <p:tgtEl>
                                          <p:spTgt spid="54"/>
                                        </p:tgtEl>
                                        <p:attrNameLst>
                                          <p:attrName>ppt_h</p:attrName>
                                        </p:attrNameLst>
                                      </p:cBhvr>
                                      <p:tavLst>
                                        <p:tav tm="0">
                                          <p:val>
                                            <p:strVal val="ppt_h"/>
                                          </p:val>
                                        </p:tav>
                                        <p:tav tm="100000">
                                          <p:val>
                                            <p:fltVal val="0"/>
                                          </p:val>
                                        </p:tav>
                                      </p:tavLst>
                                    </p:anim>
                                    <p:animEffect transition="out" filter="fade">
                                      <p:cBhvr>
                                        <p:cTn id="139" dur="500"/>
                                        <p:tgtEl>
                                          <p:spTgt spid="54"/>
                                        </p:tgtEl>
                                      </p:cBhvr>
                                    </p:animEffect>
                                    <p:set>
                                      <p:cBhvr>
                                        <p:cTn id="140" dur="1" fill="hold">
                                          <p:stCondLst>
                                            <p:cond delay="499"/>
                                          </p:stCondLst>
                                        </p:cTn>
                                        <p:tgtEl>
                                          <p:spTgt spid="54"/>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55"/>
                                        </p:tgtEl>
                                        <p:attrNameLst>
                                          <p:attrName>ppt_w</p:attrName>
                                        </p:attrNameLst>
                                      </p:cBhvr>
                                      <p:tavLst>
                                        <p:tav tm="0">
                                          <p:val>
                                            <p:strVal val="ppt_w"/>
                                          </p:val>
                                        </p:tav>
                                        <p:tav tm="100000">
                                          <p:val>
                                            <p:fltVal val="0"/>
                                          </p:val>
                                        </p:tav>
                                      </p:tavLst>
                                    </p:anim>
                                    <p:anim calcmode="lin" valueType="num">
                                      <p:cBhvr>
                                        <p:cTn id="143" dur="500"/>
                                        <p:tgtEl>
                                          <p:spTgt spid="55"/>
                                        </p:tgtEl>
                                        <p:attrNameLst>
                                          <p:attrName>ppt_h</p:attrName>
                                        </p:attrNameLst>
                                      </p:cBhvr>
                                      <p:tavLst>
                                        <p:tav tm="0">
                                          <p:val>
                                            <p:strVal val="ppt_h"/>
                                          </p:val>
                                        </p:tav>
                                        <p:tav tm="100000">
                                          <p:val>
                                            <p:fltVal val="0"/>
                                          </p:val>
                                        </p:tav>
                                      </p:tavLst>
                                    </p:anim>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56"/>
                                        </p:tgtEl>
                                        <p:attrNameLst>
                                          <p:attrName>ppt_w</p:attrName>
                                        </p:attrNameLst>
                                      </p:cBhvr>
                                      <p:tavLst>
                                        <p:tav tm="0">
                                          <p:val>
                                            <p:strVal val="ppt_w"/>
                                          </p:val>
                                        </p:tav>
                                        <p:tav tm="100000">
                                          <p:val>
                                            <p:fltVal val="0"/>
                                          </p:val>
                                        </p:tav>
                                      </p:tavLst>
                                    </p:anim>
                                    <p:anim calcmode="lin" valueType="num">
                                      <p:cBhvr>
                                        <p:cTn id="148" dur="500"/>
                                        <p:tgtEl>
                                          <p:spTgt spid="56"/>
                                        </p:tgtEl>
                                        <p:attrNameLst>
                                          <p:attrName>ppt_h</p:attrName>
                                        </p:attrNameLst>
                                      </p:cBhvr>
                                      <p:tavLst>
                                        <p:tav tm="0">
                                          <p:val>
                                            <p:strVal val="ppt_h"/>
                                          </p:val>
                                        </p:tav>
                                        <p:tav tm="100000">
                                          <p:val>
                                            <p:fltVal val="0"/>
                                          </p:val>
                                        </p:tav>
                                      </p:tavLst>
                                    </p:anim>
                                    <p:animEffect transition="out" filter="fade">
                                      <p:cBhvr>
                                        <p:cTn id="149" dur="500"/>
                                        <p:tgtEl>
                                          <p:spTgt spid="56"/>
                                        </p:tgtEl>
                                      </p:cBhvr>
                                    </p:animEffect>
                                    <p:set>
                                      <p:cBhvr>
                                        <p:cTn id="150" dur="1" fill="hold">
                                          <p:stCondLst>
                                            <p:cond delay="499"/>
                                          </p:stCondLst>
                                        </p:cTn>
                                        <p:tgtEl>
                                          <p:spTgt spid="56"/>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57"/>
                                        </p:tgtEl>
                                        <p:attrNameLst>
                                          <p:attrName>ppt_w</p:attrName>
                                        </p:attrNameLst>
                                      </p:cBhvr>
                                      <p:tavLst>
                                        <p:tav tm="0">
                                          <p:val>
                                            <p:strVal val="ppt_w"/>
                                          </p:val>
                                        </p:tav>
                                        <p:tav tm="100000">
                                          <p:val>
                                            <p:fltVal val="0"/>
                                          </p:val>
                                        </p:tav>
                                      </p:tavLst>
                                    </p:anim>
                                    <p:anim calcmode="lin" valueType="num">
                                      <p:cBhvr>
                                        <p:cTn id="153" dur="500"/>
                                        <p:tgtEl>
                                          <p:spTgt spid="57"/>
                                        </p:tgtEl>
                                        <p:attrNameLst>
                                          <p:attrName>ppt_h</p:attrName>
                                        </p:attrNameLst>
                                      </p:cBhvr>
                                      <p:tavLst>
                                        <p:tav tm="0">
                                          <p:val>
                                            <p:strVal val="ppt_h"/>
                                          </p:val>
                                        </p:tav>
                                        <p:tav tm="100000">
                                          <p:val>
                                            <p:fltVal val="0"/>
                                          </p:val>
                                        </p:tav>
                                      </p:tavLst>
                                    </p:anim>
                                    <p:animEffect transition="out" filter="fade">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58"/>
                                        </p:tgtEl>
                                        <p:attrNameLst>
                                          <p:attrName>ppt_w</p:attrName>
                                        </p:attrNameLst>
                                      </p:cBhvr>
                                      <p:tavLst>
                                        <p:tav tm="0">
                                          <p:val>
                                            <p:strVal val="ppt_w"/>
                                          </p:val>
                                        </p:tav>
                                        <p:tav tm="100000">
                                          <p:val>
                                            <p:fltVal val="0"/>
                                          </p:val>
                                        </p:tav>
                                      </p:tavLst>
                                    </p:anim>
                                    <p:anim calcmode="lin" valueType="num">
                                      <p:cBhvr>
                                        <p:cTn id="158" dur="500"/>
                                        <p:tgtEl>
                                          <p:spTgt spid="58"/>
                                        </p:tgtEl>
                                        <p:attrNameLst>
                                          <p:attrName>ppt_h</p:attrName>
                                        </p:attrNameLst>
                                      </p:cBhvr>
                                      <p:tavLst>
                                        <p:tav tm="0">
                                          <p:val>
                                            <p:strVal val="ppt_h"/>
                                          </p:val>
                                        </p:tav>
                                        <p:tav tm="100000">
                                          <p:val>
                                            <p:fltVal val="0"/>
                                          </p:val>
                                        </p:tav>
                                      </p:tavLst>
                                    </p:anim>
                                    <p:animEffect transition="out" filter="fade">
                                      <p:cBhvr>
                                        <p:cTn id="159" dur="500"/>
                                        <p:tgtEl>
                                          <p:spTgt spid="58"/>
                                        </p:tgtEl>
                                      </p:cBhvr>
                                    </p:animEffect>
                                    <p:set>
                                      <p:cBhvr>
                                        <p:cTn id="160" dur="1" fill="hold">
                                          <p:stCondLst>
                                            <p:cond delay="499"/>
                                          </p:stCondLst>
                                        </p:cTn>
                                        <p:tgtEl>
                                          <p:spTgt spid="58"/>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9"/>
                                        </p:tgtEl>
                                        <p:attrNameLst>
                                          <p:attrName>ppt_w</p:attrName>
                                        </p:attrNameLst>
                                      </p:cBhvr>
                                      <p:tavLst>
                                        <p:tav tm="0">
                                          <p:val>
                                            <p:strVal val="ppt_w"/>
                                          </p:val>
                                        </p:tav>
                                        <p:tav tm="100000">
                                          <p:val>
                                            <p:fltVal val="0"/>
                                          </p:val>
                                        </p:tav>
                                      </p:tavLst>
                                    </p:anim>
                                    <p:anim calcmode="lin" valueType="num">
                                      <p:cBhvr>
                                        <p:cTn id="163" dur="500"/>
                                        <p:tgtEl>
                                          <p:spTgt spid="59"/>
                                        </p:tgtEl>
                                        <p:attrNameLst>
                                          <p:attrName>ppt_h</p:attrName>
                                        </p:attrNameLst>
                                      </p:cBhvr>
                                      <p:tavLst>
                                        <p:tav tm="0">
                                          <p:val>
                                            <p:strVal val="ppt_h"/>
                                          </p:val>
                                        </p:tav>
                                        <p:tav tm="100000">
                                          <p:val>
                                            <p:fltVal val="0"/>
                                          </p:val>
                                        </p:tav>
                                      </p:tavLst>
                                    </p:anim>
                                    <p:animEffect transition="out" filter="fade">
                                      <p:cBhvr>
                                        <p:cTn id="164" dur="500"/>
                                        <p:tgtEl>
                                          <p:spTgt spid="59"/>
                                        </p:tgtEl>
                                      </p:cBhvr>
                                    </p:animEffect>
                                    <p:set>
                                      <p:cBhvr>
                                        <p:cTn id="165" dur="1" fill="hold">
                                          <p:stCondLst>
                                            <p:cond delay="499"/>
                                          </p:stCondLst>
                                        </p:cTn>
                                        <p:tgtEl>
                                          <p:spTgt spid="59"/>
                                        </p:tgtEl>
                                        <p:attrNameLst>
                                          <p:attrName>style.visibility</p:attrName>
                                        </p:attrNameLst>
                                      </p:cBhvr>
                                      <p:to>
                                        <p:strVal val="hidden"/>
                                      </p:to>
                                    </p:set>
                                  </p:childTnLst>
                                </p:cTn>
                              </p:par>
                              <p:par>
                                <p:cTn id="166" presetID="53" presetClass="exit" presetSubtype="32" fill="hold" grpId="2" nodeType="withEffect">
                                  <p:stCondLst>
                                    <p:cond delay="0"/>
                                  </p:stCondLst>
                                  <p:childTnLst>
                                    <p:anim calcmode="lin" valueType="num">
                                      <p:cBhvr>
                                        <p:cTn id="167" dur="500"/>
                                        <p:tgtEl>
                                          <p:spTgt spid="23"/>
                                        </p:tgtEl>
                                        <p:attrNameLst>
                                          <p:attrName>ppt_w</p:attrName>
                                        </p:attrNameLst>
                                      </p:cBhvr>
                                      <p:tavLst>
                                        <p:tav tm="0">
                                          <p:val>
                                            <p:strVal val="ppt_w"/>
                                          </p:val>
                                        </p:tav>
                                        <p:tav tm="100000">
                                          <p:val>
                                            <p:fltVal val="0"/>
                                          </p:val>
                                        </p:tav>
                                      </p:tavLst>
                                    </p:anim>
                                    <p:anim calcmode="lin" valueType="num">
                                      <p:cBhvr>
                                        <p:cTn id="168" dur="500"/>
                                        <p:tgtEl>
                                          <p:spTgt spid="23"/>
                                        </p:tgtEl>
                                        <p:attrNameLst>
                                          <p:attrName>ppt_h</p:attrName>
                                        </p:attrNameLst>
                                      </p:cBhvr>
                                      <p:tavLst>
                                        <p:tav tm="0">
                                          <p:val>
                                            <p:strVal val="ppt_h"/>
                                          </p:val>
                                        </p:tav>
                                        <p:tav tm="100000">
                                          <p:val>
                                            <p:fltVal val="0"/>
                                          </p:val>
                                        </p:tav>
                                      </p:tavLst>
                                    </p:anim>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1000"/>
                                        <p:tgtEl>
                                          <p:spTgt spid="60"/>
                                        </p:tgtEl>
                                      </p:cBhvr>
                                    </p:animEffect>
                                    <p:anim calcmode="lin" valueType="num">
                                      <p:cBhvr>
                                        <p:cTn id="175" dur="1000" fill="hold"/>
                                        <p:tgtEl>
                                          <p:spTgt spid="60"/>
                                        </p:tgtEl>
                                        <p:attrNameLst>
                                          <p:attrName>ppt_x</p:attrName>
                                        </p:attrNameLst>
                                      </p:cBhvr>
                                      <p:tavLst>
                                        <p:tav tm="0">
                                          <p:val>
                                            <p:strVal val="#ppt_x"/>
                                          </p:val>
                                        </p:tav>
                                        <p:tav tm="100000">
                                          <p:val>
                                            <p:strVal val="#ppt_x"/>
                                          </p:val>
                                        </p:tav>
                                      </p:tavLst>
                                    </p:anim>
                                    <p:anim calcmode="lin" valueType="num">
                                      <p:cBhvr>
                                        <p:cTn id="176"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9" grpId="1" animBg="1"/>
      <p:bldP spid="48" grpId="0" animBg="1"/>
      <p:bldP spid="48" grpId="1" animBg="1"/>
      <p:bldP spid="49" grpId="0" animBg="1"/>
      <p:bldP spid="49"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23" grpId="1"/>
      <p:bldP spid="23" grpId="2"/>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4D9938F-54E4-4251-BA5A-7DC3FCCBCB0D}"/>
              </a:ext>
            </a:extLst>
          </p:cNvPr>
          <p:cNvPicPr>
            <a:picLocks noChangeAspect="1"/>
          </p:cNvPicPr>
          <p:nvPr/>
        </p:nvPicPr>
        <p:blipFill>
          <a:blip r:embed="rId3"/>
          <a:stretch>
            <a:fillRect/>
          </a:stretch>
        </p:blipFill>
        <p:spPr>
          <a:xfrm rot="21056238">
            <a:off x="3670355" y="376109"/>
            <a:ext cx="891062" cy="365951"/>
          </a:xfrm>
          <a:prstGeom prst="rect">
            <a:avLst/>
          </a:prstGeom>
        </p:spPr>
      </p:pic>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4"/>
          <a:stretch>
            <a:fillRect/>
          </a:stretch>
        </p:blipFill>
        <p:spPr>
          <a:xfrm>
            <a:off x="3695380" y="3960306"/>
            <a:ext cx="1721063" cy="1721063"/>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14300" y="837643"/>
            <a:ext cx="9382119" cy="4404514"/>
            <a:chOff x="-114300" y="837643"/>
            <a:chExt cx="9382119" cy="4404514"/>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5"/>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300" y="3619501"/>
              <a:ext cx="9382119" cy="1622656"/>
            </a:xfrm>
            <a:prstGeom prst="rect">
              <a:avLst/>
            </a:prstGeom>
          </p:spPr>
        </p:pic>
      </p:grpSp>
      <p:pic>
        <p:nvPicPr>
          <p:cNvPr id="11" name="图片 10">
            <a:extLst>
              <a:ext uri="{FF2B5EF4-FFF2-40B4-BE49-F238E27FC236}">
                <a16:creationId xmlns:a16="http://schemas.microsoft.com/office/drawing/2014/main" id="{D594D2F6-4DB3-407E-8020-F4BE521CCA20}"/>
              </a:ext>
            </a:extLst>
          </p:cNvPr>
          <p:cNvPicPr>
            <a:picLocks noChangeAspect="1"/>
          </p:cNvPicPr>
          <p:nvPr/>
        </p:nvPicPr>
        <p:blipFill rotWithShape="1">
          <a:blip r:embed="rId7"/>
          <a:srcRect r="33093"/>
          <a:stretch/>
        </p:blipFill>
        <p:spPr>
          <a:xfrm>
            <a:off x="313006" y="3653342"/>
            <a:ext cx="3271357" cy="774259"/>
          </a:xfrm>
          <a:prstGeom prst="rect">
            <a:avLst/>
          </a:prstGeom>
        </p:spPr>
      </p:pic>
      <p:pic>
        <p:nvPicPr>
          <p:cNvPr id="12" name="图片 11">
            <a:extLst>
              <a:ext uri="{FF2B5EF4-FFF2-40B4-BE49-F238E27FC236}">
                <a16:creationId xmlns:a16="http://schemas.microsoft.com/office/drawing/2014/main" id="{7B5270A0-1148-4EA2-BF89-01073B38FC5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3584363" y="3496300"/>
            <a:ext cx="1069279" cy="1088342"/>
          </a:xfrm>
          <a:prstGeom prst="rect">
            <a:avLst/>
          </a:prstGeom>
        </p:spPr>
      </p:pic>
      <p:sp>
        <p:nvSpPr>
          <p:cNvPr id="17" name="文本框 16">
            <a:extLst>
              <a:ext uri="{FF2B5EF4-FFF2-40B4-BE49-F238E27FC236}">
                <a16:creationId xmlns:a16="http://schemas.microsoft.com/office/drawing/2014/main" id="{B04F16BF-8AC5-4A5D-9ECC-D78313372479}"/>
              </a:ext>
            </a:extLst>
          </p:cNvPr>
          <p:cNvSpPr txBox="1"/>
          <p:nvPr/>
        </p:nvSpPr>
        <p:spPr>
          <a:xfrm>
            <a:off x="1278580" y="153171"/>
            <a:ext cx="2707031"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NOI DUNG</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nvGrpSpPr>
          <p:cNvPr id="2" name="组合 1">
            <a:extLst>
              <a:ext uri="{FF2B5EF4-FFF2-40B4-BE49-F238E27FC236}">
                <a16:creationId xmlns:a16="http://schemas.microsoft.com/office/drawing/2014/main" id="{B4E2FC26-D40A-484A-ABC6-71FCB82A180C}"/>
              </a:ext>
            </a:extLst>
          </p:cNvPr>
          <p:cNvGrpSpPr/>
          <p:nvPr/>
        </p:nvGrpSpPr>
        <p:grpSpPr>
          <a:xfrm>
            <a:off x="1181427" y="1083339"/>
            <a:ext cx="1358001" cy="646331"/>
            <a:chOff x="2807027" y="1591339"/>
            <a:chExt cx="1358001" cy="646331"/>
          </a:xfrm>
        </p:grpSpPr>
        <p:pic>
          <p:nvPicPr>
            <p:cNvPr id="34" name="图片 33">
              <a:extLst>
                <a:ext uri="{FF2B5EF4-FFF2-40B4-BE49-F238E27FC236}">
                  <a16:creationId xmlns:a16="http://schemas.microsoft.com/office/drawing/2014/main" id="{42F67806-16BE-4A2E-97BE-2D9832D472A0}"/>
                </a:ext>
              </a:extLst>
            </p:cNvPr>
            <p:cNvPicPr>
              <a:picLocks noChangeAspect="1"/>
            </p:cNvPicPr>
            <p:nvPr/>
          </p:nvPicPr>
          <p:blipFill>
            <a:blip r:embed="rId10"/>
            <a:stretch>
              <a:fillRect/>
            </a:stretch>
          </p:blipFill>
          <p:spPr>
            <a:xfrm>
              <a:off x="2957113" y="1647825"/>
              <a:ext cx="993228" cy="482960"/>
            </a:xfrm>
            <a:prstGeom prst="rect">
              <a:avLst/>
            </a:prstGeom>
          </p:spPr>
        </p:pic>
        <p:sp>
          <p:nvSpPr>
            <p:cNvPr id="18" name="文本框 17">
              <a:extLst>
                <a:ext uri="{FF2B5EF4-FFF2-40B4-BE49-F238E27FC236}">
                  <a16:creationId xmlns:a16="http://schemas.microsoft.com/office/drawing/2014/main" id="{DC4D58FC-84F0-419A-8385-59312F418DA3}"/>
                </a:ext>
              </a:extLst>
            </p:cNvPr>
            <p:cNvSpPr txBox="1"/>
            <p:nvPr/>
          </p:nvSpPr>
          <p:spPr>
            <a:xfrm>
              <a:off x="2807027"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01</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1" name="文本框 20">
            <a:extLst>
              <a:ext uri="{FF2B5EF4-FFF2-40B4-BE49-F238E27FC236}">
                <a16:creationId xmlns:a16="http://schemas.microsoft.com/office/drawing/2014/main" id="{03D9E25C-099D-4F7B-812E-8FAE2F64F88A}"/>
              </a:ext>
            </a:extLst>
          </p:cNvPr>
          <p:cNvSpPr txBox="1"/>
          <p:nvPr/>
        </p:nvSpPr>
        <p:spPr>
          <a:xfrm>
            <a:off x="2190689" y="1130191"/>
            <a:ext cx="2482736"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4" name="组合 3">
            <a:extLst>
              <a:ext uri="{FF2B5EF4-FFF2-40B4-BE49-F238E27FC236}">
                <a16:creationId xmlns:a16="http://schemas.microsoft.com/office/drawing/2014/main" id="{1C989218-ADE0-460C-B47D-B8DE5528425F}"/>
              </a:ext>
            </a:extLst>
          </p:cNvPr>
          <p:cNvGrpSpPr/>
          <p:nvPr/>
        </p:nvGrpSpPr>
        <p:grpSpPr>
          <a:xfrm>
            <a:off x="3979056" y="2679801"/>
            <a:ext cx="1358001" cy="646331"/>
            <a:chOff x="2807027" y="2520144"/>
            <a:chExt cx="1358001" cy="646331"/>
          </a:xfrm>
        </p:grpSpPr>
        <p:pic>
          <p:nvPicPr>
            <p:cNvPr id="39" name="图片 38">
              <a:extLst>
                <a:ext uri="{FF2B5EF4-FFF2-40B4-BE49-F238E27FC236}">
                  <a16:creationId xmlns:a16="http://schemas.microsoft.com/office/drawing/2014/main" id="{A308F005-CB7B-4E05-AADB-5F0C1FB4645E}"/>
                </a:ext>
              </a:extLst>
            </p:cNvPr>
            <p:cNvPicPr>
              <a:picLocks noChangeAspect="1"/>
            </p:cNvPicPr>
            <p:nvPr/>
          </p:nvPicPr>
          <p:blipFill>
            <a:blip r:embed="rId10"/>
            <a:stretch>
              <a:fillRect/>
            </a:stretch>
          </p:blipFill>
          <p:spPr>
            <a:xfrm>
              <a:off x="2985688" y="2562225"/>
              <a:ext cx="993228" cy="482960"/>
            </a:xfrm>
            <a:prstGeom prst="rect">
              <a:avLst/>
            </a:prstGeom>
          </p:spPr>
        </p:pic>
        <p:sp>
          <p:nvSpPr>
            <p:cNvPr id="24" name="文本框 23">
              <a:extLst>
                <a:ext uri="{FF2B5EF4-FFF2-40B4-BE49-F238E27FC236}">
                  <a16:creationId xmlns:a16="http://schemas.microsoft.com/office/drawing/2014/main" id="{864E7361-AB4D-4017-8D99-E0F358F45A28}"/>
                </a:ext>
              </a:extLst>
            </p:cNvPr>
            <p:cNvSpPr txBox="1"/>
            <p:nvPr/>
          </p:nvSpPr>
          <p:spPr>
            <a:xfrm>
              <a:off x="2807027"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03</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5" name="文本框 24">
            <a:extLst>
              <a:ext uri="{FF2B5EF4-FFF2-40B4-BE49-F238E27FC236}">
                <a16:creationId xmlns:a16="http://schemas.microsoft.com/office/drawing/2014/main" id="{5F05AABC-7EEC-412F-97C2-B2EE3CA3863B}"/>
              </a:ext>
            </a:extLst>
          </p:cNvPr>
          <p:cNvSpPr txBox="1"/>
          <p:nvPr/>
        </p:nvSpPr>
        <p:spPr>
          <a:xfrm>
            <a:off x="4903570" y="2704620"/>
            <a:ext cx="4456329"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a:t>
            </a: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tả</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5" name="组合 4">
            <a:extLst>
              <a:ext uri="{FF2B5EF4-FFF2-40B4-BE49-F238E27FC236}">
                <a16:creationId xmlns:a16="http://schemas.microsoft.com/office/drawing/2014/main" id="{92F8AFCC-91DD-4AC5-B7DA-3CCBBEC7FE0E}"/>
              </a:ext>
            </a:extLst>
          </p:cNvPr>
          <p:cNvGrpSpPr/>
          <p:nvPr/>
        </p:nvGrpSpPr>
        <p:grpSpPr>
          <a:xfrm>
            <a:off x="5239901" y="3449058"/>
            <a:ext cx="1358001" cy="646331"/>
            <a:chOff x="5738830" y="2520144"/>
            <a:chExt cx="1358001" cy="646331"/>
          </a:xfrm>
        </p:grpSpPr>
        <p:pic>
          <p:nvPicPr>
            <p:cNvPr id="38" name="图片 37">
              <a:extLst>
                <a:ext uri="{FF2B5EF4-FFF2-40B4-BE49-F238E27FC236}">
                  <a16:creationId xmlns:a16="http://schemas.microsoft.com/office/drawing/2014/main" id="{8E8FE4F4-18A9-458A-994A-A220ED0332C4}"/>
                </a:ext>
              </a:extLst>
            </p:cNvPr>
            <p:cNvPicPr>
              <a:picLocks noChangeAspect="1"/>
            </p:cNvPicPr>
            <p:nvPr/>
          </p:nvPicPr>
          <p:blipFill>
            <a:blip r:embed="rId10"/>
            <a:stretch>
              <a:fillRect/>
            </a:stretch>
          </p:blipFill>
          <p:spPr>
            <a:xfrm>
              <a:off x="5938438" y="2571750"/>
              <a:ext cx="993228" cy="482960"/>
            </a:xfrm>
            <a:prstGeom prst="rect">
              <a:avLst/>
            </a:prstGeom>
          </p:spPr>
        </p:pic>
        <p:sp>
          <p:nvSpPr>
            <p:cNvPr id="27" name="文本框 26">
              <a:extLst>
                <a:ext uri="{FF2B5EF4-FFF2-40B4-BE49-F238E27FC236}">
                  <a16:creationId xmlns:a16="http://schemas.microsoft.com/office/drawing/2014/main" id="{05E57BF7-3604-4F9B-B47A-F1D514243D8A}"/>
                </a:ext>
              </a:extLst>
            </p:cNvPr>
            <p:cNvSpPr txBox="1"/>
            <p:nvPr/>
          </p:nvSpPr>
          <p:spPr>
            <a:xfrm>
              <a:off x="5738830"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04</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8" name="文本框 27">
            <a:extLst>
              <a:ext uri="{FF2B5EF4-FFF2-40B4-BE49-F238E27FC236}">
                <a16:creationId xmlns:a16="http://schemas.microsoft.com/office/drawing/2014/main" id="{416B25DE-4F74-46AA-A7B8-234EEED7CAFE}"/>
              </a:ext>
            </a:extLst>
          </p:cNvPr>
          <p:cNvSpPr txBox="1"/>
          <p:nvPr/>
        </p:nvSpPr>
        <p:spPr>
          <a:xfrm>
            <a:off x="6090030" y="3473877"/>
            <a:ext cx="211506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3" name="组合 2">
            <a:extLst>
              <a:ext uri="{FF2B5EF4-FFF2-40B4-BE49-F238E27FC236}">
                <a16:creationId xmlns:a16="http://schemas.microsoft.com/office/drawing/2014/main" id="{C9019F80-BEEA-4129-9D7E-43310000EA77}"/>
              </a:ext>
            </a:extLst>
          </p:cNvPr>
          <p:cNvGrpSpPr/>
          <p:nvPr/>
        </p:nvGrpSpPr>
        <p:grpSpPr>
          <a:xfrm>
            <a:off x="2676316" y="1896140"/>
            <a:ext cx="1358001" cy="646331"/>
            <a:chOff x="5738830" y="1591339"/>
            <a:chExt cx="1358001" cy="646331"/>
          </a:xfrm>
        </p:grpSpPr>
        <p:pic>
          <p:nvPicPr>
            <p:cNvPr id="37" name="图片 36">
              <a:extLst>
                <a:ext uri="{FF2B5EF4-FFF2-40B4-BE49-F238E27FC236}">
                  <a16:creationId xmlns:a16="http://schemas.microsoft.com/office/drawing/2014/main" id="{2F4E2448-4E7D-4699-9961-F8FF350F9B21}"/>
                </a:ext>
              </a:extLst>
            </p:cNvPr>
            <p:cNvPicPr>
              <a:picLocks noChangeAspect="1"/>
            </p:cNvPicPr>
            <p:nvPr/>
          </p:nvPicPr>
          <p:blipFill>
            <a:blip r:embed="rId10"/>
            <a:stretch>
              <a:fillRect/>
            </a:stretch>
          </p:blipFill>
          <p:spPr>
            <a:xfrm>
              <a:off x="5909863" y="1657350"/>
              <a:ext cx="993228" cy="482960"/>
            </a:xfrm>
            <a:prstGeom prst="rect">
              <a:avLst/>
            </a:prstGeom>
          </p:spPr>
        </p:pic>
        <p:sp>
          <p:nvSpPr>
            <p:cNvPr id="30" name="文本框 29">
              <a:extLst>
                <a:ext uri="{FF2B5EF4-FFF2-40B4-BE49-F238E27FC236}">
                  <a16:creationId xmlns:a16="http://schemas.microsoft.com/office/drawing/2014/main" id="{AD4F62D8-12D2-4AE2-8DD7-FB998A3305E2}"/>
                </a:ext>
              </a:extLst>
            </p:cNvPr>
            <p:cNvSpPr txBox="1"/>
            <p:nvPr/>
          </p:nvSpPr>
          <p:spPr>
            <a:xfrm>
              <a:off x="5738830"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02</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31" name="文本框 30">
            <a:extLst>
              <a:ext uri="{FF2B5EF4-FFF2-40B4-BE49-F238E27FC236}">
                <a16:creationId xmlns:a16="http://schemas.microsoft.com/office/drawing/2014/main" id="{4E74CFE7-7E98-4D5C-B337-041A01F05FDC}"/>
              </a:ext>
            </a:extLst>
          </p:cNvPr>
          <p:cNvSpPr txBox="1"/>
          <p:nvPr/>
        </p:nvSpPr>
        <p:spPr>
          <a:xfrm>
            <a:off x="3569988" y="1920959"/>
            <a:ext cx="408085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 VIẾT TỪ KHÓ</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32" name="图片 31">
            <a:extLst>
              <a:ext uri="{FF2B5EF4-FFF2-40B4-BE49-F238E27FC236}">
                <a16:creationId xmlns:a16="http://schemas.microsoft.com/office/drawing/2014/main" id="{A5CAF0CF-6EEC-4FB3-89D1-3C24C3D9E13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60500" b="97750" l="3167" r="59250">
                        <a14:foregroundMark x1="4083" y1="67417" x2="22083" y2="61417"/>
                        <a14:foregroundMark x1="22083" y1="61417" x2="22750" y2="60500"/>
                        <a14:foregroundMark x1="3167" y1="66167" x2="3167" y2="66167"/>
                        <a14:foregroundMark x1="32167" y1="94917" x2="44333" y2="96917"/>
                        <a14:foregroundMark x1="44333" y1="96917" x2="58417" y2="88417"/>
                        <a14:foregroundMark x1="58417" y1="88417" x2="59333" y2="87000"/>
                        <a14:foregroundMark x1="36000" y1="89833" x2="53000" y2="82583"/>
                        <a14:foregroundMark x1="37250" y1="85750" x2="54583" y2="86333"/>
                        <a14:foregroundMark x1="6333" y1="66833" x2="18333" y2="68917"/>
                        <a14:foregroundMark x1="18333" y1="68917" x2="14167" y2="67083"/>
                        <a14:foregroundMark x1="38500" y1="97750" x2="50500" y2="97417"/>
                      </a14:backgroundRemoval>
                    </a14:imgEffect>
                  </a14:imgLayer>
                </a14:imgProps>
              </a:ext>
              <a:ext uri="{28A0092B-C50C-407E-A947-70E740481C1C}">
                <a14:useLocalDpi xmlns:a14="http://schemas.microsoft.com/office/drawing/2010/main" val="0"/>
              </a:ext>
            </a:extLst>
          </a:blip>
          <a:srcRect t="56650" r="37214"/>
          <a:stretch/>
        </p:blipFill>
        <p:spPr>
          <a:xfrm flipH="1">
            <a:off x="5829300" y="0"/>
            <a:ext cx="2501898" cy="1727439"/>
          </a:xfrm>
          <a:prstGeom prst="rect">
            <a:avLst/>
          </a:prstGeom>
        </p:spPr>
      </p:pic>
      <p:pic>
        <p:nvPicPr>
          <p:cNvPr id="36" name="图片 35">
            <a:extLst>
              <a:ext uri="{FF2B5EF4-FFF2-40B4-BE49-F238E27FC236}">
                <a16:creationId xmlns:a16="http://schemas.microsoft.com/office/drawing/2014/main" id="{14217352-DF35-4D32-AD26-B9EA0296D6EF}"/>
              </a:ext>
            </a:extLst>
          </p:cNvPr>
          <p:cNvPicPr>
            <a:picLocks noChangeAspect="1"/>
          </p:cNvPicPr>
          <p:nvPr/>
        </p:nvPicPr>
        <p:blipFill>
          <a:blip r:embed="rId13"/>
          <a:stretch>
            <a:fillRect/>
          </a:stretch>
        </p:blipFill>
        <p:spPr>
          <a:xfrm rot="759396">
            <a:off x="218445" y="140378"/>
            <a:ext cx="1079290" cy="529573"/>
          </a:xfrm>
          <a:prstGeom prst="rect">
            <a:avLst/>
          </a:prstGeom>
        </p:spPr>
      </p:pic>
      <p:sp>
        <p:nvSpPr>
          <p:cNvPr id="29" name="文本框 16">
            <a:extLst>
              <a:ext uri="{FF2B5EF4-FFF2-40B4-BE49-F238E27FC236}">
                <a16:creationId xmlns:a16="http://schemas.microsoft.com/office/drawing/2014/main" id="{8EDE35B7-65A9-409B-8E7C-AF70775B5D28}"/>
              </a:ext>
            </a:extLst>
          </p:cNvPr>
          <p:cNvSpPr txBox="1"/>
          <p:nvPr/>
        </p:nvSpPr>
        <p:spPr>
          <a:xfrm>
            <a:off x="1796373" y="263340"/>
            <a:ext cx="285816"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35" name="文本框 16">
            <a:extLst>
              <a:ext uri="{FF2B5EF4-FFF2-40B4-BE49-F238E27FC236}">
                <a16:creationId xmlns:a16="http://schemas.microsoft.com/office/drawing/2014/main" id="{A619340B-339C-4A3E-BFEB-E781A7D63F21}"/>
              </a:ext>
            </a:extLst>
          </p:cNvPr>
          <p:cNvSpPr txBox="1"/>
          <p:nvPr/>
        </p:nvSpPr>
        <p:spPr>
          <a:xfrm>
            <a:off x="1785356" y="20968"/>
            <a:ext cx="285816"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42" name="TextBox 41">
            <a:extLst>
              <a:ext uri="{FF2B5EF4-FFF2-40B4-BE49-F238E27FC236}">
                <a16:creationId xmlns:a16="http://schemas.microsoft.com/office/drawing/2014/main" id="{6866EFD3-5744-448D-917A-DEFA36BFDD23}"/>
              </a:ext>
            </a:extLst>
          </p:cNvPr>
          <p:cNvSpPr txBox="1"/>
          <p:nvPr/>
        </p:nvSpPr>
        <p:spPr>
          <a:xfrm>
            <a:off x="1438729" y="3561318"/>
            <a:ext cx="682171" cy="369332"/>
          </a:xfrm>
          <a:prstGeom prst="rect">
            <a:avLst/>
          </a:prstGeom>
          <a:noFill/>
        </p:spPr>
        <p:txBody>
          <a:bodyPr wrap="square" rtlCol="0">
            <a:spAutoFit/>
          </a:bodyPr>
          <a:lstStyle/>
          <a:p>
            <a:r>
              <a:rPr lang="en-US" b="1" dirty="0">
                <a:solidFill>
                  <a:srgbClr val="7F9832"/>
                </a:solidFill>
                <a:latin typeface="#9Slide05 SVNClementine" panose="020F0502020204030203" pitchFamily="34" charset="0"/>
              </a:rPr>
              <a:t>KT</a:t>
            </a:r>
            <a:r>
              <a:rPr lang="en-US" b="1" dirty="0">
                <a:solidFill>
                  <a:srgbClr val="94AF3C"/>
                </a:solidFill>
                <a:latin typeface="#9Slide05 SVNClementine" panose="020F0502020204030203" pitchFamily="34" charset="0"/>
              </a:rPr>
              <a:t>UTS</a:t>
            </a:r>
          </a:p>
        </p:txBody>
      </p:sp>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38" presetClass="entr" presetSubtype="0" accel="50000" fill="hold" grpId="0" nodeType="afterEffect">
                                  <p:stCondLst>
                                    <p:cond delay="0"/>
                                  </p:stCondLst>
                                  <p:iterate type="lt">
                                    <p:tmPct val="14286"/>
                                  </p:iterate>
                                  <p:childTnLst>
                                    <p:set>
                                      <p:cBhvr>
                                        <p:cTn id="45" dur="1" fill="hold">
                                          <p:stCondLst>
                                            <p:cond delay="0"/>
                                          </p:stCondLst>
                                        </p:cTn>
                                        <p:tgtEl>
                                          <p:spTgt spid="17">
                                            <p:txEl>
                                              <p:pRg st="0" end="0"/>
                                            </p:txEl>
                                          </p:spTgt>
                                        </p:tgtEl>
                                        <p:attrNameLst>
                                          <p:attrName>style.visibility</p:attrName>
                                        </p:attrNameLst>
                                      </p:cBhvr>
                                      <p:to>
                                        <p:strVal val="visible"/>
                                      </p:to>
                                    </p:set>
                                    <p:set>
                                      <p:cBhvr>
                                        <p:cTn id="46" dur="227" fill="hold">
                                          <p:stCondLst>
                                            <p:cond delay="0"/>
                                          </p:stCondLst>
                                        </p:cTn>
                                        <p:tgtEl>
                                          <p:spTgt spid="17">
                                            <p:txEl>
                                              <p:pRg st="0" end="0"/>
                                            </p:txEl>
                                          </p:spTgt>
                                        </p:tgtEl>
                                        <p:attrNameLst>
                                          <p:attrName>style.rotation</p:attrName>
                                        </p:attrNameLst>
                                      </p:cBhvr>
                                      <p:to>
                                        <p:strVal val="-45.0"/>
                                      </p:to>
                                    </p:set>
                                    <p:anim calcmode="lin" valueType="num">
                                      <p:cBhvr>
                                        <p:cTn id="47" dur="227" fill="hold">
                                          <p:stCondLst>
                                            <p:cond delay="227"/>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227"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49" dur="78" decel="50000" autoRev="1" fill="hold">
                                          <p:stCondLst>
                                            <p:cond delay="227"/>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68" fill="hold">
                                          <p:stCondLst>
                                            <p:cond delay="432"/>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4286"/>
                                  </p:iterate>
                                  <p:childTnLst>
                                    <p:set>
                                      <p:cBhvr>
                                        <p:cTn id="52" dur="1" fill="hold">
                                          <p:stCondLst>
                                            <p:cond delay="0"/>
                                          </p:stCondLst>
                                        </p:cTn>
                                        <p:tgtEl>
                                          <p:spTgt spid="29">
                                            <p:txEl>
                                              <p:pRg st="0" end="0"/>
                                            </p:txEl>
                                          </p:spTgt>
                                        </p:tgtEl>
                                        <p:attrNameLst>
                                          <p:attrName>style.visibility</p:attrName>
                                        </p:attrNameLst>
                                      </p:cBhvr>
                                      <p:to>
                                        <p:strVal val="visible"/>
                                      </p:to>
                                    </p:set>
                                    <p:set>
                                      <p:cBhvr>
                                        <p:cTn id="53" dur="227" fill="hold">
                                          <p:stCondLst>
                                            <p:cond delay="0"/>
                                          </p:stCondLst>
                                        </p:cTn>
                                        <p:tgtEl>
                                          <p:spTgt spid="29">
                                            <p:txEl>
                                              <p:pRg st="0" end="0"/>
                                            </p:txEl>
                                          </p:spTgt>
                                        </p:tgtEl>
                                        <p:attrNameLst>
                                          <p:attrName>style.rotation</p:attrName>
                                        </p:attrNameLst>
                                      </p:cBhvr>
                                      <p:to>
                                        <p:strVal val="-45.0"/>
                                      </p:to>
                                    </p:set>
                                    <p:anim calcmode="lin" valueType="num">
                                      <p:cBhvr>
                                        <p:cTn id="54" dur="227" fill="hold">
                                          <p:stCondLst>
                                            <p:cond delay="227"/>
                                          </p:stCondLst>
                                        </p:cTn>
                                        <p:tgtEl>
                                          <p:spTgt spid="2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227" fill="hold">
                                          <p:stCondLst>
                                            <p:cond delay="0"/>
                                          </p:stCondLst>
                                        </p:cTn>
                                        <p:tgtEl>
                                          <p:spTgt spid="29">
                                            <p:txEl>
                                              <p:pRg st="0" end="0"/>
                                            </p:txEl>
                                          </p:spTgt>
                                        </p:tgtEl>
                                        <p:attrNameLst>
                                          <p:attrName>ppt_y</p:attrName>
                                        </p:attrNameLst>
                                      </p:cBhvr>
                                      <p:tavLst>
                                        <p:tav tm="0">
                                          <p:val>
                                            <p:strVal val="#ppt_y-1"/>
                                          </p:val>
                                        </p:tav>
                                        <p:tav tm="100000">
                                          <p:val>
                                            <p:strVal val="#ppt_y-(0.354*#ppt_w-0.172*#ppt_h)"/>
                                          </p:val>
                                        </p:tav>
                                      </p:tavLst>
                                    </p:anim>
                                    <p:anim calcmode="lin" valueType="num">
                                      <p:cBhvr>
                                        <p:cTn id="56" dur="78" decel="50000" autoRev="1" fill="hold">
                                          <p:stCondLst>
                                            <p:cond delay="227"/>
                                          </p:stCondLst>
                                        </p:cTn>
                                        <p:tgtEl>
                                          <p:spTgt spid="2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68" fill="hold">
                                          <p:stCondLst>
                                            <p:cond delay="432"/>
                                          </p:stCondLst>
                                        </p:cTn>
                                        <p:tgtEl>
                                          <p:spTgt spid="29">
                                            <p:txEl>
                                              <p:pRg st="0" end="0"/>
                                            </p:txEl>
                                          </p:spTgt>
                                        </p:tgtEl>
                                        <p:attrNameLst>
                                          <p:attrName>ppt_y</p:attrName>
                                        </p:attrNameLst>
                                      </p:cBhvr>
                                      <p:tavLst>
                                        <p:tav tm="0">
                                          <p:val>
                                            <p:strVal val="#ppt_y-(0.354*#ppt_w-0.172*#ppt_h)"/>
                                          </p:val>
                                        </p:tav>
                                        <p:tav tm="100000">
                                          <p:val>
                                            <p:strVal val="#ppt_y"/>
                                          </p:val>
                                        </p:tav>
                                      </p:tavLst>
                                    </p:anim>
                                  </p:childTnLst>
                                </p:cTn>
                              </p:par>
                              <p:par>
                                <p:cTn id="58" presetID="38" presetClass="entr" presetSubtype="0" accel="50000" fill="hold" grpId="0" nodeType="withEffect">
                                  <p:stCondLst>
                                    <p:cond delay="0"/>
                                  </p:stCondLst>
                                  <p:iterate type="lt">
                                    <p:tmPct val="14286"/>
                                  </p:iterate>
                                  <p:childTnLst>
                                    <p:set>
                                      <p:cBhvr>
                                        <p:cTn id="59" dur="1" fill="hold">
                                          <p:stCondLst>
                                            <p:cond delay="0"/>
                                          </p:stCondLst>
                                        </p:cTn>
                                        <p:tgtEl>
                                          <p:spTgt spid="35">
                                            <p:txEl>
                                              <p:pRg st="0" end="0"/>
                                            </p:txEl>
                                          </p:spTgt>
                                        </p:tgtEl>
                                        <p:attrNameLst>
                                          <p:attrName>style.visibility</p:attrName>
                                        </p:attrNameLst>
                                      </p:cBhvr>
                                      <p:to>
                                        <p:strVal val="visible"/>
                                      </p:to>
                                    </p:set>
                                    <p:set>
                                      <p:cBhvr>
                                        <p:cTn id="60" dur="227" fill="hold">
                                          <p:stCondLst>
                                            <p:cond delay="0"/>
                                          </p:stCondLst>
                                        </p:cTn>
                                        <p:tgtEl>
                                          <p:spTgt spid="35">
                                            <p:txEl>
                                              <p:pRg st="0" end="0"/>
                                            </p:txEl>
                                          </p:spTgt>
                                        </p:tgtEl>
                                        <p:attrNameLst>
                                          <p:attrName>style.rotation</p:attrName>
                                        </p:attrNameLst>
                                      </p:cBhvr>
                                      <p:to>
                                        <p:strVal val="-45.0"/>
                                      </p:to>
                                    </p:set>
                                    <p:anim calcmode="lin" valueType="num">
                                      <p:cBhvr>
                                        <p:cTn id="61" dur="227" fill="hold">
                                          <p:stCondLst>
                                            <p:cond delay="227"/>
                                          </p:stCondLst>
                                        </p:cTn>
                                        <p:tgtEl>
                                          <p:spTgt spid="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227" fill="hold">
                                          <p:stCondLst>
                                            <p:cond delay="0"/>
                                          </p:stCondLst>
                                        </p:cTn>
                                        <p:tgtEl>
                                          <p:spTgt spid="35">
                                            <p:txEl>
                                              <p:pRg st="0" end="0"/>
                                            </p:txEl>
                                          </p:spTgt>
                                        </p:tgtEl>
                                        <p:attrNameLst>
                                          <p:attrName>ppt_y</p:attrName>
                                        </p:attrNameLst>
                                      </p:cBhvr>
                                      <p:tavLst>
                                        <p:tav tm="0">
                                          <p:val>
                                            <p:strVal val="#ppt_y-1"/>
                                          </p:val>
                                        </p:tav>
                                        <p:tav tm="100000">
                                          <p:val>
                                            <p:strVal val="#ppt_y-(0.354*#ppt_w-0.172*#ppt_h)"/>
                                          </p:val>
                                        </p:tav>
                                      </p:tavLst>
                                    </p:anim>
                                    <p:anim calcmode="lin" valueType="num">
                                      <p:cBhvr>
                                        <p:cTn id="63" dur="78" decel="50000" autoRev="1" fill="hold">
                                          <p:stCondLst>
                                            <p:cond delay="227"/>
                                          </p:stCondLst>
                                        </p:cTn>
                                        <p:tgtEl>
                                          <p:spTgt spid="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68" fill="hold">
                                          <p:stCondLst>
                                            <p:cond delay="432"/>
                                          </p:stCondLst>
                                        </p:cTn>
                                        <p:tgtEl>
                                          <p:spTgt spid="3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65" fill="hold">
                            <p:stCondLst>
                              <p:cond delay="3929"/>
                            </p:stCondLst>
                            <p:childTnLst>
                              <p:par>
                                <p:cTn id="66" presetID="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0-#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par>
                          <p:cTn id="70" fill="hold">
                            <p:stCondLst>
                              <p:cond delay="442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
                                        </p:tgtEl>
                                        <p:attrNameLst>
                                          <p:attrName>ppt_y</p:attrName>
                                        </p:attrNameLst>
                                      </p:cBhvr>
                                      <p:tavLst>
                                        <p:tav tm="0">
                                          <p:val>
                                            <p:strVal val="#ppt_y"/>
                                          </p:val>
                                        </p:tav>
                                        <p:tav tm="100000">
                                          <p:val>
                                            <p:strVal val="#ppt_y"/>
                                          </p:val>
                                        </p:tav>
                                      </p:tavLst>
                                    </p:anim>
                                    <p:anim calcmode="lin" valueType="num">
                                      <p:cBhvr>
                                        <p:cTn id="7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
                                        </p:tgtEl>
                                      </p:cBhvr>
                                    </p:animEffect>
                                  </p:childTnLst>
                                </p:cTn>
                              </p:par>
                            </p:childTnLst>
                          </p:cTn>
                        </p:par>
                        <p:par>
                          <p:cTn id="78" fill="hold">
                            <p:stCondLst>
                              <p:cond delay="5379"/>
                            </p:stCondLst>
                            <p:childTnLst>
                              <p:par>
                                <p:cTn id="79" presetID="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1+#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par>
                          <p:cTn id="83" fill="hold">
                            <p:stCondLst>
                              <p:cond delay="587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1"/>
                                        </p:tgtEl>
                                        <p:attrNameLst>
                                          <p:attrName>ppt_y</p:attrName>
                                        </p:attrNameLst>
                                      </p:cBhvr>
                                      <p:tavLst>
                                        <p:tav tm="0">
                                          <p:val>
                                            <p:strVal val="#ppt_y"/>
                                          </p:val>
                                        </p:tav>
                                        <p:tav tm="100000">
                                          <p:val>
                                            <p:strVal val="#ppt_y"/>
                                          </p:val>
                                        </p:tav>
                                      </p:tavLst>
                                    </p:anim>
                                    <p:anim calcmode="lin" valueType="num">
                                      <p:cBhvr>
                                        <p:cTn id="8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1"/>
                                        </p:tgtEl>
                                      </p:cBhvr>
                                    </p:animEffect>
                                  </p:childTnLst>
                                </p:cTn>
                              </p:par>
                            </p:childTnLst>
                          </p:cTn>
                        </p:par>
                        <p:par>
                          <p:cTn id="91" fill="hold">
                            <p:stCondLst>
                              <p:cond delay="7029"/>
                            </p:stCondLst>
                            <p:childTnLst>
                              <p:par>
                                <p:cTn id="92" presetID="2" presetClass="entr" presetSubtype="8"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fill="hold"/>
                                        <p:tgtEl>
                                          <p:spTgt spid="4"/>
                                        </p:tgtEl>
                                        <p:attrNameLst>
                                          <p:attrName>ppt_x</p:attrName>
                                        </p:attrNameLst>
                                      </p:cBhvr>
                                      <p:tavLst>
                                        <p:tav tm="0">
                                          <p:val>
                                            <p:strVal val="0-#ppt_w/2"/>
                                          </p:val>
                                        </p:tav>
                                        <p:tav tm="100000">
                                          <p:val>
                                            <p:strVal val="#ppt_x"/>
                                          </p:val>
                                        </p:tav>
                                      </p:tavLst>
                                    </p:anim>
                                    <p:anim calcmode="lin" valueType="num">
                                      <p:cBhvr additive="base">
                                        <p:cTn id="95" dur="500" fill="hold"/>
                                        <p:tgtEl>
                                          <p:spTgt spid="4"/>
                                        </p:tgtEl>
                                        <p:attrNameLst>
                                          <p:attrName>ppt_y</p:attrName>
                                        </p:attrNameLst>
                                      </p:cBhvr>
                                      <p:tavLst>
                                        <p:tav tm="0">
                                          <p:val>
                                            <p:strVal val="#ppt_y"/>
                                          </p:val>
                                        </p:tav>
                                        <p:tav tm="100000">
                                          <p:val>
                                            <p:strVal val="#ppt_y"/>
                                          </p:val>
                                        </p:tav>
                                      </p:tavLst>
                                    </p:anim>
                                  </p:childTnLst>
                                </p:cTn>
                              </p:par>
                            </p:childTnLst>
                          </p:cTn>
                        </p:par>
                        <p:par>
                          <p:cTn id="96" fill="hold">
                            <p:stCondLst>
                              <p:cond delay="752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5"/>
                                        </p:tgtEl>
                                        <p:attrNameLst>
                                          <p:attrName>ppt_y</p:attrName>
                                        </p:attrNameLst>
                                      </p:cBhvr>
                                      <p:tavLst>
                                        <p:tav tm="0">
                                          <p:val>
                                            <p:strVal val="#ppt_y"/>
                                          </p:val>
                                        </p:tav>
                                        <p:tav tm="100000">
                                          <p:val>
                                            <p:strVal val="#ppt_y"/>
                                          </p:val>
                                        </p:tav>
                                      </p:tavLst>
                                    </p:anim>
                                    <p:anim calcmode="lin" valueType="num">
                                      <p:cBhvr>
                                        <p:cTn id="10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5"/>
                                        </p:tgtEl>
                                      </p:cBhvr>
                                    </p:animEffect>
                                  </p:childTnLst>
                                </p:cTn>
                              </p:par>
                            </p:childTnLst>
                          </p:cTn>
                        </p:par>
                        <p:par>
                          <p:cTn id="104" fill="hold">
                            <p:stCondLst>
                              <p:cond delay="8779"/>
                            </p:stCondLst>
                            <p:childTnLst>
                              <p:par>
                                <p:cTn id="105" presetID="2" presetClass="entr" presetSubtype="2"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1+#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childTnLst>
                          </p:cTn>
                        </p:par>
                        <p:par>
                          <p:cTn id="109" fill="hold">
                            <p:stCondLst>
                              <p:cond delay="9279"/>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8"/>
                                        </p:tgtEl>
                                        <p:attrNameLst>
                                          <p:attrName>ppt_y</p:attrName>
                                        </p:attrNameLst>
                                      </p:cBhvr>
                                      <p:tavLst>
                                        <p:tav tm="0">
                                          <p:val>
                                            <p:strVal val="#ppt_y"/>
                                          </p:val>
                                        </p:tav>
                                        <p:tav tm="100000">
                                          <p:val>
                                            <p:strVal val="#ppt_y"/>
                                          </p:val>
                                        </p:tav>
                                      </p:tavLst>
                                    </p:anim>
                                    <p:anim calcmode="lin" valueType="num">
                                      <p:cBhvr>
                                        <p:cTn id="1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1" grpId="0"/>
      <p:bldP spid="25" grpId="0"/>
      <p:bldP spid="28" grpId="0"/>
      <p:bldP spid="31" grpId="0"/>
      <p:bldP spid="29" grpId="0" uiExpand="1" build="p"/>
      <p:bldP spid="35" grpId="0" uiExpand="1" build="p"/>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527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01" y="3588994"/>
            <a:ext cx="9385302" cy="1656106"/>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sp>
        <p:nvSpPr>
          <p:cNvPr id="2" name="文本框 1">
            <a:extLst>
              <a:ext uri="{FF2B5EF4-FFF2-40B4-BE49-F238E27FC236}">
                <a16:creationId xmlns:a16="http://schemas.microsoft.com/office/drawing/2014/main" id="{B047BF3A-0596-4406-ADC8-01D6571ACCB9}"/>
              </a:ext>
            </a:extLst>
          </p:cNvPr>
          <p:cNvSpPr txBox="1"/>
          <p:nvPr/>
        </p:nvSpPr>
        <p:spPr>
          <a:xfrm>
            <a:off x="466523" y="472934"/>
            <a:ext cx="1935154" cy="584775"/>
          </a:xfrm>
          <a:prstGeom prst="rect">
            <a:avLst/>
          </a:prstGeom>
          <a:noFill/>
        </p:spPr>
        <p:txBody>
          <a:bodyPr wrap="square" rtlCol="0">
            <a:spAutoFit/>
          </a:bodyPr>
          <a:lstStyle/>
          <a:p>
            <a:pPr algn="ct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Dặn</a:t>
            </a:r>
            <a:r>
              <a:rPr lang="en-US" altLang="zh-CN" sz="3200" dirty="0">
                <a:ln w="6350">
                  <a:solidFill>
                    <a:schemeClr val="bg1"/>
                  </a:solidFill>
                </a:ln>
                <a:solidFill>
                  <a:srgbClr val="343942"/>
                </a:solidFill>
                <a:latin typeface="#9Slide03 Neutra" panose="02040603050506020204" pitchFamily="18" charset="0"/>
                <a:ea typeface="华文琥珀" panose="02010800040101010101" pitchFamily="2" charset="-122"/>
              </a:rPr>
              <a:t> </a:t>
            </a: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dò</a:t>
            </a:r>
            <a:endParaRPr lang="zh-CN" altLang="en-US" sz="3200" dirty="0">
              <a:ln w="6350">
                <a:solidFill>
                  <a:schemeClr val="bg1"/>
                </a:solidFill>
              </a:ln>
              <a:solidFill>
                <a:srgbClr val="343942"/>
              </a:solidFill>
              <a:latin typeface="#9Slide03 Neutra" panose="02040603050506020204" pitchFamily="18" charset="0"/>
              <a:ea typeface="华文琥珀" panose="02010800040101010101" pitchFamily="2" charset="-122"/>
            </a:endParaRPr>
          </a:p>
        </p:txBody>
      </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4633975" y="499503"/>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6473957" y="114891"/>
            <a:ext cx="1713925" cy="713579"/>
          </a:xfrm>
          <a:prstGeom prst="rect">
            <a:avLst/>
          </a:prstGeom>
        </p:spPr>
      </p:pic>
      <p:pic>
        <p:nvPicPr>
          <p:cNvPr id="12" name="Picture 11">
            <a:extLst>
              <a:ext uri="{FF2B5EF4-FFF2-40B4-BE49-F238E27FC236}">
                <a16:creationId xmlns:a16="http://schemas.microsoft.com/office/drawing/2014/main" id="{F4B7E534-FF50-43C3-BCF0-73C45982F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21" y="1411681"/>
            <a:ext cx="6422834" cy="3375788"/>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4297" b="90822" l="45436" r="54622"/>
                    </a14:imgEffect>
                  </a14:imgLayer>
                </a14:imgProps>
              </a:ext>
            </a:extLst>
          </a:blip>
          <a:srcRect l="44288" t="72231" r="44230" b="7112"/>
          <a:stretch/>
        </p:blipFill>
        <p:spPr>
          <a:xfrm>
            <a:off x="1769278" y="3818175"/>
            <a:ext cx="1069279" cy="1088342"/>
          </a:xfrm>
          <a:prstGeom prst="rect">
            <a:avLst/>
          </a:prstGeom>
        </p:spPr>
      </p:pic>
      <p:pic>
        <p:nvPicPr>
          <p:cNvPr id="19" name="Picture 18">
            <a:extLst>
              <a:ext uri="{FF2B5EF4-FFF2-40B4-BE49-F238E27FC236}">
                <a16:creationId xmlns:a16="http://schemas.microsoft.com/office/drawing/2014/main" id="{96EF719D-4205-4297-9A50-AF399DC149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5408" y="1822602"/>
            <a:ext cx="694067" cy="694067"/>
          </a:xfrm>
          <a:prstGeom prst="rect">
            <a:avLst/>
          </a:prstGeom>
        </p:spPr>
      </p:pic>
      <p:pic>
        <p:nvPicPr>
          <p:cNvPr id="20" name="Picture 19">
            <a:extLst>
              <a:ext uri="{FF2B5EF4-FFF2-40B4-BE49-F238E27FC236}">
                <a16:creationId xmlns:a16="http://schemas.microsoft.com/office/drawing/2014/main" id="{1A3051DE-547B-4A0D-9246-7F7269254C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1505" y="2626834"/>
            <a:ext cx="694067" cy="694067"/>
          </a:xfrm>
          <a:prstGeom prst="rect">
            <a:avLst/>
          </a:prstGeom>
        </p:spPr>
      </p:pic>
      <p:pic>
        <p:nvPicPr>
          <p:cNvPr id="21" name="Picture 20">
            <a:extLst>
              <a:ext uri="{FF2B5EF4-FFF2-40B4-BE49-F238E27FC236}">
                <a16:creationId xmlns:a16="http://schemas.microsoft.com/office/drawing/2014/main" id="{F73A28D7-FD9D-4D53-8CC4-CD2E062D32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9635" y="3596318"/>
            <a:ext cx="694067" cy="694067"/>
          </a:xfrm>
          <a:prstGeom prst="rect">
            <a:avLst/>
          </a:prstGeom>
        </p:spPr>
      </p:pic>
    </p:spTree>
    <p:extLst>
      <p:ext uri="{BB962C8B-B14F-4D97-AF65-F5344CB8AC3E}">
        <p14:creationId xmlns:p14="http://schemas.microsoft.com/office/powerpoint/2010/main" val="142915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750"/>
                            </p:stCondLst>
                            <p:childTnLst>
                              <p:par>
                                <p:cTn id="34" presetID="2" presetClass="entr" presetSubtype="1"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par>
                                <p:cTn id="55" presetID="8" presetClass="emph" presetSubtype="0" repeatCount="indefinite" fill="hold" nodeType="withEffect">
                                  <p:stCondLst>
                                    <p:cond delay="0"/>
                                  </p:stCondLst>
                                  <p:childTnLst>
                                    <p:animRot by="21600000">
                                      <p:cBhvr>
                                        <p:cTn id="56" dur="2000" fill="hold"/>
                                        <p:tgtEl>
                                          <p:spTgt spid="19"/>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2000" fill="hold"/>
                                        <p:tgtEl>
                                          <p:spTgt spid="20"/>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7"/>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8"/>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9"/>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10"/>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13">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4"/>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7"/>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9"/>
          <a:stretch>
            <a:fillRect/>
          </a:stretch>
        </p:blipFill>
        <p:spPr>
          <a:xfrm>
            <a:off x="2707173" y="168377"/>
            <a:ext cx="587940" cy="21955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
        <p:nvSpPr>
          <p:cNvPr id="25" name="PA_文本框 12">
            <a:extLst>
              <a:ext uri="{FF2B5EF4-FFF2-40B4-BE49-F238E27FC236}">
                <a16:creationId xmlns:a16="http://schemas.microsoft.com/office/drawing/2014/main" id="{B9052A54-8AD6-4668-BB7F-54E417DA3DC7}"/>
              </a:ext>
            </a:extLst>
          </p:cNvPr>
          <p:cNvSpPr txBox="1"/>
          <p:nvPr>
            <p:custDataLst>
              <p:tags r:id="rId1"/>
            </p:custDataLst>
          </p:nvPr>
        </p:nvSpPr>
        <p:spPr>
          <a:xfrm>
            <a:off x="2107094" y="967519"/>
            <a:ext cx="4929813" cy="1200329"/>
          </a:xfrm>
          <a:prstGeom prst="rect">
            <a:avLst/>
          </a:prstGeom>
          <a:noFill/>
        </p:spPr>
        <p:txBody>
          <a:bodyPr wrap="square" rtlCol="0">
            <a:spAutoFit/>
          </a:bodyPr>
          <a:lstStyle/>
          <a:p>
            <a:pPr algn="ctr"/>
            <a:r>
              <a:rPr lang="en-US" altLang="zh-CN"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Tam </a:t>
            </a:r>
            <a:r>
              <a:rPr lang="en-US" altLang="zh-CN" sz="7200" dirty="0" err="1">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biet</a:t>
            </a:r>
            <a:endParaRPr lang="zh-CN" altLang="en-US"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6" name="PA_文本框 12">
            <a:extLst>
              <a:ext uri="{FF2B5EF4-FFF2-40B4-BE49-F238E27FC236}">
                <a16:creationId xmlns:a16="http://schemas.microsoft.com/office/drawing/2014/main" id="{4AAB7900-9FD3-499A-8AE9-02A5299039F5}"/>
              </a:ext>
            </a:extLst>
          </p:cNvPr>
          <p:cNvSpPr txBox="1"/>
          <p:nvPr>
            <p:custDataLst>
              <p:tags r:id="rId2"/>
            </p:custDataLst>
          </p:nvPr>
        </p:nvSpPr>
        <p:spPr>
          <a:xfrm>
            <a:off x="3307933" y="1364127"/>
            <a:ext cx="481870"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7" name="PA_文本框 12">
            <a:extLst>
              <a:ext uri="{FF2B5EF4-FFF2-40B4-BE49-F238E27FC236}">
                <a16:creationId xmlns:a16="http://schemas.microsoft.com/office/drawing/2014/main" id="{4DA7FD05-3588-42DE-94B5-DFF5A70E1909}"/>
              </a:ext>
            </a:extLst>
          </p:cNvPr>
          <p:cNvSpPr txBox="1"/>
          <p:nvPr>
            <p:custDataLst>
              <p:tags r:id="rId3"/>
            </p:custDataLst>
          </p:nvPr>
        </p:nvSpPr>
        <p:spPr>
          <a:xfrm>
            <a:off x="5522324" y="1386160"/>
            <a:ext cx="547972"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8" name="PA_文本框 12">
            <a:extLst>
              <a:ext uri="{FF2B5EF4-FFF2-40B4-BE49-F238E27FC236}">
                <a16:creationId xmlns:a16="http://schemas.microsoft.com/office/drawing/2014/main" id="{B5624D40-187C-4ED6-8A04-4DFDE6A81C01}"/>
              </a:ext>
            </a:extLst>
          </p:cNvPr>
          <p:cNvSpPr txBox="1"/>
          <p:nvPr>
            <p:custDataLst>
              <p:tags r:id="rId4"/>
            </p:custDataLst>
          </p:nvPr>
        </p:nvSpPr>
        <p:spPr>
          <a:xfrm>
            <a:off x="5544358" y="1033621"/>
            <a:ext cx="481870"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402845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380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15" name="图片 2">
            <a:extLst>
              <a:ext uri="{FF2B5EF4-FFF2-40B4-BE49-F238E27FC236}">
                <a16:creationId xmlns:a16="http://schemas.microsoft.com/office/drawing/2014/main" id="{BBBF16C4-6066-4D51-B95D-113618665183}"/>
              </a:ext>
            </a:extLst>
          </p:cNvPr>
          <p:cNvPicPr>
            <a:picLocks noChangeAspect="1"/>
          </p:cNvPicPr>
          <p:nvPr/>
        </p:nvPicPr>
        <p:blipFill>
          <a:blip r:embed="rId10"/>
          <a:stretch>
            <a:fillRect/>
          </a:stretch>
        </p:blipFill>
        <p:spPr>
          <a:xfrm>
            <a:off x="2762246" y="632759"/>
            <a:ext cx="3619507" cy="1351631"/>
          </a:xfrm>
          <a:prstGeom prst="rect">
            <a:avLst/>
          </a:prstGeom>
        </p:spPr>
      </p:pic>
      <p:sp>
        <p:nvSpPr>
          <p:cNvPr id="17" name="文本框 15">
            <a:extLst>
              <a:ext uri="{FF2B5EF4-FFF2-40B4-BE49-F238E27FC236}">
                <a16:creationId xmlns:a16="http://schemas.microsoft.com/office/drawing/2014/main" id="{5663E967-6A37-4102-B974-7616878AC2A8}"/>
              </a:ext>
            </a:extLst>
          </p:cNvPr>
          <p:cNvSpPr txBox="1"/>
          <p:nvPr/>
        </p:nvSpPr>
        <p:spPr>
          <a:xfrm>
            <a:off x="2875584" y="11614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370380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7"/>
                                        </p:tgtEl>
                                        <p:attrNameLst>
                                          <p:attrName>style.visibility</p:attrName>
                                        </p:attrNameLst>
                                      </p:cBhvr>
                                      <p:to>
                                        <p:strVal val="visible"/>
                                      </p:to>
                                    </p:set>
                                    <p:set>
                                      <p:cBhvr>
                                        <p:cTn id="48" dur="227" fill="hold">
                                          <p:stCondLst>
                                            <p:cond delay="0"/>
                                          </p:stCondLst>
                                        </p:cTn>
                                        <p:tgtEl>
                                          <p:spTgt spid="17"/>
                                        </p:tgtEl>
                                        <p:attrNameLst>
                                          <p:attrName>style.rotation</p:attrName>
                                        </p:attrNameLst>
                                      </p:cBhvr>
                                      <p:to>
                                        <p:strVal val="-45.0"/>
                                      </p:to>
                                    </p:set>
                                    <p:anim calcmode="lin" valueType="num">
                                      <p:cBhvr>
                                        <p:cTn id="49" dur="227" fill="hold">
                                          <p:stCondLst>
                                            <p:cond delay="227"/>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Tree>
    <p:extLst>
      <p:ext uri="{BB962C8B-B14F-4D97-AF65-F5344CB8AC3E}">
        <p14:creationId xmlns:p14="http://schemas.microsoft.com/office/powerpoint/2010/main" val="386723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27" presetClass="entr" presetSubtype="0" fill="hold" grpId="0" nodeType="afterEffect">
                                  <p:stCondLst>
                                    <p:cond delay="0"/>
                                  </p:stCondLst>
                                  <p:iterate type="lt">
                                    <p:tmPct val="2677"/>
                                  </p:iterate>
                                  <p:childTnLst>
                                    <p:set>
                                      <p:cBhvr>
                                        <p:cTn id="51" dur="1" fill="hold">
                                          <p:stCondLst>
                                            <p:cond delay="0"/>
                                          </p:stCondLst>
                                        </p:cTn>
                                        <p:tgtEl>
                                          <p:spTgt spid="3"/>
                                        </p:tgtEl>
                                        <p:attrNameLst>
                                          <p:attrName>style.visibility</p:attrName>
                                        </p:attrNameLst>
                                      </p:cBhvr>
                                      <p:to>
                                        <p:strVal val="visible"/>
                                      </p:to>
                                    </p:set>
                                    <p:anim calcmode="discrete" valueType="clr">
                                      <p:cBhvr override="childStyle">
                                        <p:cTn id="52"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3" dur="500"/>
                                        <p:tgtEl>
                                          <p:spTgt spid="3"/>
                                        </p:tgtEl>
                                        <p:attrNameLst>
                                          <p:attrName>fillcolor</p:attrName>
                                        </p:attrNameLst>
                                      </p:cBhvr>
                                      <p:tavLst>
                                        <p:tav tm="0">
                                          <p:val>
                                            <p:clrVal>
                                              <a:schemeClr val="accent2"/>
                                            </p:clrVal>
                                          </p:val>
                                        </p:tav>
                                        <p:tav tm="50000">
                                          <p:val>
                                            <p:clrVal>
                                              <a:schemeClr val="hlink"/>
                                            </p:clrVal>
                                          </p:val>
                                        </p:tav>
                                      </p:tavLst>
                                    </p:anim>
                                    <p:set>
                                      <p:cBhvr>
                                        <p:cTn id="54" dur="500"/>
                                        <p:tgtEl>
                                          <p:spTgt spid="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8364E95-E22D-4CA3-B065-93362C425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447675"/>
            <a:ext cx="5862638" cy="4391320"/>
          </a:xfrm>
          <a:prstGeom prst="rect">
            <a:avLst/>
          </a:prstGeom>
        </p:spPr>
      </p:pic>
      <p:pic>
        <p:nvPicPr>
          <p:cNvPr id="40" name="Picture 39">
            <a:extLst>
              <a:ext uri="{FF2B5EF4-FFF2-40B4-BE49-F238E27FC236}">
                <a16:creationId xmlns:a16="http://schemas.microsoft.com/office/drawing/2014/main" id="{219CCA7C-C96E-45B1-AD50-86A02C1DE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4378" y="1156770"/>
            <a:ext cx="3201089" cy="320108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89772" y="1947160"/>
            <a:ext cx="9694833" cy="4291956"/>
            <a:chOff x="-89772" y="1947160"/>
            <a:chExt cx="9694833"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19471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772" y="3670368"/>
              <a:ext cx="9398749" cy="162553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61650" y="405515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duotone>
              <a:schemeClr val="accent2">
                <a:shade val="45000"/>
                <a:satMod val="135000"/>
              </a:schemeClr>
              <a:prstClr val="white"/>
            </a:duotone>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pic>
        <p:nvPicPr>
          <p:cNvPr id="22" name="Picture 21">
            <a:extLst>
              <a:ext uri="{FF2B5EF4-FFF2-40B4-BE49-F238E27FC236}">
                <a16:creationId xmlns:a16="http://schemas.microsoft.com/office/drawing/2014/main" id="{75116787-1180-460C-9375-C57DFE3E056F}"/>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539558" y="368452"/>
            <a:ext cx="1892300" cy="698500"/>
          </a:xfrm>
          <a:prstGeom prst="rect">
            <a:avLst/>
          </a:prstGeom>
        </p:spPr>
      </p:pic>
      <p:grpSp>
        <p:nvGrpSpPr>
          <p:cNvPr id="26" name="Group 25">
            <a:extLst>
              <a:ext uri="{FF2B5EF4-FFF2-40B4-BE49-F238E27FC236}">
                <a16:creationId xmlns:a16="http://schemas.microsoft.com/office/drawing/2014/main" id="{DE25B2C7-6BD4-47AE-9602-4DEF4F7FF798}"/>
              </a:ext>
            </a:extLst>
          </p:cNvPr>
          <p:cNvGrpSpPr/>
          <p:nvPr/>
        </p:nvGrpSpPr>
        <p:grpSpPr>
          <a:xfrm>
            <a:off x="2071914" y="4417785"/>
            <a:ext cx="4818744" cy="725715"/>
            <a:chOff x="1233714" y="6008914"/>
            <a:chExt cx="4818744" cy="725715"/>
          </a:xfrm>
        </p:grpSpPr>
        <p:pic>
          <p:nvPicPr>
            <p:cNvPr id="25" name="Picture 24">
              <a:extLst>
                <a:ext uri="{FF2B5EF4-FFF2-40B4-BE49-F238E27FC236}">
                  <a16:creationId xmlns:a16="http://schemas.microsoft.com/office/drawing/2014/main" id="{172A2CAF-0A35-4017-BA65-E3BA32B9FB7B}"/>
                </a:ext>
              </a:extLst>
            </p:cNvPr>
            <p:cNvPicPr>
              <a:picLocks noChangeAspect="1"/>
            </p:cNvPicPr>
            <p:nvPr/>
          </p:nvPicPr>
          <p:blipFill rotWithShape="1">
            <a:blip r:embed="rId14">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23" name="TextBox 22">
              <a:extLst>
                <a:ext uri="{FF2B5EF4-FFF2-40B4-BE49-F238E27FC236}">
                  <a16:creationId xmlns:a16="http://schemas.microsoft.com/office/drawing/2014/main" id="{C942A9A3-AE91-4849-A19A-252783189964}"/>
                </a:ext>
              </a:extLst>
            </p:cNvPr>
            <p:cNvSpPr txBox="1"/>
            <p:nvPr/>
          </p:nvSpPr>
          <p:spPr>
            <a:xfrm>
              <a:off x="2047421" y="6196568"/>
              <a:ext cx="3685721" cy="369332"/>
            </a:xfrm>
            <a:prstGeom prst="rect">
              <a:avLst/>
            </a:prstGeom>
            <a:noFill/>
          </p:spPr>
          <p:txBody>
            <a:bodyPr wrap="square">
              <a:spAutoFit/>
            </a:bodyPr>
            <a:lstStyle/>
            <a:p>
              <a:r>
                <a:rPr lang="en-US" dirty="0">
                  <a:hlinkClick r:id="rId15"/>
                </a:rPr>
                <a:t>youtube.com/watch?v=UaHj6JF9EMk</a:t>
              </a:r>
              <a:endParaRPr lang="en-US" dirty="0"/>
            </a:p>
          </p:txBody>
        </p:sp>
      </p:grpSp>
      <p:grpSp>
        <p:nvGrpSpPr>
          <p:cNvPr id="39" name="Group 38">
            <a:extLst>
              <a:ext uri="{FF2B5EF4-FFF2-40B4-BE49-F238E27FC236}">
                <a16:creationId xmlns:a16="http://schemas.microsoft.com/office/drawing/2014/main" id="{7E88E0EC-187F-4D23-8A91-F9C043B34152}"/>
              </a:ext>
            </a:extLst>
          </p:cNvPr>
          <p:cNvGrpSpPr/>
          <p:nvPr/>
        </p:nvGrpSpPr>
        <p:grpSpPr>
          <a:xfrm>
            <a:off x="2705331" y="-396608"/>
            <a:ext cx="5370034" cy="2369378"/>
            <a:chOff x="2705331" y="-396608"/>
            <a:chExt cx="5370034" cy="2369378"/>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6">
              <a:extLst>
                <a:ext uri="{28A0092B-C50C-407E-A947-70E740481C1C}">
                  <a14:useLocalDpi xmlns:a14="http://schemas.microsoft.com/office/drawing/2010/main" val="0"/>
                </a:ext>
              </a:extLst>
            </a:blip>
            <a:srcRect t="33413" r="42504" b="46238"/>
            <a:stretch/>
          </p:blipFill>
          <p:spPr>
            <a:xfrm>
              <a:off x="2705331" y="-396608"/>
              <a:ext cx="5370034" cy="2369378"/>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3281647" y="0"/>
              <a:ext cx="4386093" cy="1115626"/>
            </a:xfrm>
            <a:prstGeom prst="rect">
              <a:avLst/>
            </a:prstGeom>
            <a:noFill/>
          </p:spPr>
          <p:txBody>
            <a:bodyPr wrap="square">
              <a:spAutoFit/>
            </a:bodyPr>
            <a:lstStyle/>
            <a:p>
              <a:pPr algn="just">
                <a:lnSpc>
                  <a:spcPct val="114000"/>
                </a:lnSpc>
              </a:pP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vùng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cao</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trên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có</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những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rẻo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đồng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bào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tộc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Mèo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sinh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sống</a:t>
              </a:r>
              <a:r>
                <a:rPr lang="en-US"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889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14:presetBounceEnd="20000">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14:bounceEnd="20000">
                                          <p:cBhvr additive="base">
                                            <p:cTn id="37"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795322" y="584844"/>
            <a:ext cx="10421364" cy="4711055"/>
            <a:chOff x="-816303" y="870594"/>
            <a:chExt cx="10421364" cy="4711055"/>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870594"/>
              <a:ext cx="4039614" cy="4291956"/>
            </a:xfrm>
            <a:prstGeom prst="rect">
              <a:avLst/>
            </a:prstGeom>
          </p:spPr>
        </p:pic>
        <p:pic>
          <p:nvPicPr>
            <p:cNvPr id="12" name="图片 8">
              <a:extLst>
                <a:ext uri="{FF2B5EF4-FFF2-40B4-BE49-F238E27FC236}">
                  <a16:creationId xmlns:a16="http://schemas.microsoft.com/office/drawing/2014/main" id="{FDBFE5A4-C85D-4057-ACCE-000B30B93D7A}"/>
                </a:ext>
              </a:extLst>
            </p:cNvPr>
            <p:cNvPicPr>
              <a:picLocks noChangeAspect="1"/>
            </p:cNvPicPr>
            <p:nvPr/>
          </p:nvPicPr>
          <p:blipFill rotWithShape="1">
            <a:blip r:embed="rId3"/>
            <a:srcRect l="56379"/>
            <a:stretch/>
          </p:blipFill>
          <p:spPr>
            <a:xfrm flipH="1">
              <a:off x="-816303" y="1137294"/>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412" y="3945198"/>
              <a:ext cx="9461881" cy="1636451"/>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duotone>
              <a:schemeClr val="accent2">
                <a:shade val="45000"/>
                <a:satMod val="135000"/>
              </a:schemeClr>
              <a:prstClr val="white"/>
            </a:duotone>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657350" y="15240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247899" y="833910"/>
            <a:ext cx="4686301" cy="2679773"/>
          </a:xfrm>
          <a:prstGeom prst="rect">
            <a:avLst/>
          </a:prstGeom>
          <a:noFill/>
        </p:spPr>
        <p:txBody>
          <a:bodyPr wrap="square">
            <a:spAutoFit/>
          </a:bodyPr>
          <a:lstStyle/>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a:t>
            </a:r>
            <a:r>
              <a:rPr lang="en-US" sz="3000" b="1" i="0" u="none" strike="noStrike" kern="1200" baseline="0" dirty="0" err="1">
                <a:solidFill>
                  <a:srgbClr val="333399"/>
                </a:solidFill>
                <a:latin typeface="Arial" panose="020B0604020202020204" pitchFamily="34" charset="0"/>
                <a:cs typeface="Arial" panose="020B0604020202020204" pitchFamily="34" charset="0"/>
              </a:rPr>
              <a:t>Giáo</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dục</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môi</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trường</a:t>
            </a:r>
            <a:r>
              <a:rPr lang="en-US" sz="3000" b="1" i="0" u="none" strike="noStrike" kern="1200" dirty="0">
                <a:solidFill>
                  <a:srgbClr val="333399"/>
                </a:solidFill>
                <a:latin typeface="Arial" panose="020B0604020202020204" pitchFamily="34" charset="0"/>
                <a:cs typeface="Arial" panose="020B0604020202020204" pitchFamily="34" charset="0"/>
              </a:rPr>
              <a:t>:</a:t>
            </a:r>
          </a:p>
          <a:p>
            <a:pPr algn="just">
              <a:lnSpc>
                <a:spcPct val="114000"/>
              </a:lnSpc>
            </a:pP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dirty="0"/>
              <a:t>Những nét đẹp của thiên nhiên vùng núi cao trên đất nước ta</a:t>
            </a:r>
            <a:r>
              <a:rPr lang="en-US" sz="3000" dirty="0"/>
              <a:t> </a:t>
            </a:r>
            <a:r>
              <a:rPr lang="en-US" sz="3000" dirty="0" err="1">
                <a:latin typeface="Arial" panose="020B0604020202020204" pitchFamily="34" charset="0"/>
                <a:cs typeface="Arial" panose="020B0604020202020204" pitchFamily="34" charset="0"/>
              </a:rPr>
              <a:t>cần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vệ</a:t>
            </a:r>
            <a:r>
              <a:rPr lang="en-US" sz="3000" dirty="0">
                <a:latin typeface="Arial" panose="020B0604020202020204" pitchFamily="34" charset="0"/>
                <a:cs typeface="Arial" panose="020B0604020202020204" pitchFamily="34" charset="0"/>
              </a:rPr>
              <a:t>…</a:t>
            </a:r>
            <a:endParaRPr lang="vi-VN"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6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5"/>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6"/>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7"/>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8"/>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6"/>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9"/>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3">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4">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260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15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1" nodeType="withEffect">
                                  <p:stCondLst>
                                    <p:cond delay="0"/>
                                  </p:stCondLst>
                                  <p:iterate type="lt">
                                    <p:tmPct val="0"/>
                                  </p:iterate>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left)">
                                      <p:cBhvr>
                                        <p:cTn id="1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t="24977" r="24977"/>
          <a:stretch/>
        </p:blipFill>
        <p:spPr>
          <a:xfrm>
            <a:off x="1562100" y="794791"/>
            <a:ext cx="6057900" cy="3951833"/>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84028" y="2290060"/>
            <a:ext cx="9789089" cy="4291956"/>
            <a:chOff x="-184028" y="2023360"/>
            <a:chExt cx="9789089"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0233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028" y="3676411"/>
              <a:ext cx="9473956" cy="163854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083031" y="-307708"/>
            <a:ext cx="6464069" cy="2852090"/>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466492"/>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đót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trồng</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miền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phía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Bắc</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Lá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cứng, hình giáo rộng, nhọn mũi, ôm lấy thân, có mép, hơi ráp, dài 30-60cm, rộng 5-10cm</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673100" y="389295"/>
            <a:ext cx="1638300"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lá</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chít</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2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6"/>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7"/>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8"/>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9"/>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7"/>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4">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5">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895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D13917C-60BC-4294-94CB-EFFFE4A5BCE4}"/>
              </a:ext>
            </a:extLst>
          </p:cNvPr>
          <p:cNvSpPr/>
          <p:nvPr/>
        </p:nvSpPr>
        <p:spPr>
          <a:xfrm>
            <a:off x="1460822" y="3594100"/>
            <a:ext cx="10918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矩形 2">
            <a:extLst>
              <a:ext uri="{FF2B5EF4-FFF2-40B4-BE49-F238E27FC236}">
                <a16:creationId xmlns:a16="http://schemas.microsoft.com/office/drawing/2014/main" id="{3C22F35A-6ABB-454E-86D0-2BB3C032BD5E}"/>
              </a:ext>
            </a:extLst>
          </p:cNvPr>
          <p:cNvSpPr/>
          <p:nvPr>
            <p:custDataLst>
              <p:tags r:id="rId3"/>
            </p:custDataLst>
          </p:nvPr>
        </p:nvSpPr>
        <p:spPr>
          <a:xfrm>
            <a:off x="1387475" y="3519845"/>
            <a:ext cx="13081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0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山中访友"/>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1235</TotalTime>
  <Words>1359</Words>
  <Application>Microsoft Office PowerPoint</Application>
  <PresentationFormat>On-screen Show (16:9)</PresentationFormat>
  <Paragraphs>139</Paragraphs>
  <Slides>21</Slides>
  <Notes>21</Notes>
  <HiddenSlides>2</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华文琥珀</vt:lpstr>
      <vt:lpstr>#9Slide05 SVNClementine</vt:lpstr>
      <vt:lpstr>Arial</vt:lpstr>
      <vt:lpstr>Times New Roman</vt:lpstr>
      <vt:lpstr>等线</vt:lpstr>
      <vt:lpstr>Verdana</vt:lpstr>
      <vt:lpstr>Calibri</vt:lpstr>
      <vt:lpstr>#9Slide03 Neutra</vt:lpstr>
      <vt:lpstr>Calibri Light</vt:lpstr>
      <vt:lpstr>#9Slide03 AllRoundGothic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山中访友</dc:title>
  <dc:creator>KTUTS</dc:creator>
  <cp:keywords>Hana</cp:keywords>
  <cp:lastModifiedBy>PHAN HOÀNG PHƯỚC HẠNH</cp:lastModifiedBy>
  <cp:revision>444</cp:revision>
  <dcterms:created xsi:type="dcterms:W3CDTF">2017-08-04T05:43:11Z</dcterms:created>
  <dcterms:modified xsi:type="dcterms:W3CDTF">2021-12-26T08:14:42Z</dcterms:modified>
  <cp:version>T020</cp:version>
</cp:coreProperties>
</file>