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7" r:id="rId2"/>
    <p:sldId id="258" r:id="rId3"/>
    <p:sldId id="259" r:id="rId4"/>
    <p:sldId id="307" r:id="rId5"/>
    <p:sldId id="312" r:id="rId6"/>
    <p:sldId id="310" r:id="rId7"/>
    <p:sldId id="323" r:id="rId8"/>
    <p:sldId id="311" r:id="rId9"/>
    <p:sldId id="313" r:id="rId10"/>
    <p:sldId id="317" r:id="rId11"/>
    <p:sldId id="321" r:id="rId12"/>
    <p:sldId id="322" r:id="rId13"/>
    <p:sldId id="324" r:id="rId14"/>
    <p:sldId id="325" r:id="rId15"/>
  </p:sldIdLst>
  <p:sldSz cx="9144000" cy="5143500" type="screen16x9"/>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43C"/>
    <a:srgbClr val="FF6600"/>
    <a:srgbClr val="BEF389"/>
    <a:srgbClr val="B0F070"/>
    <a:srgbClr val="336600"/>
    <a:srgbClr val="FF9966"/>
    <a:srgbClr val="CCCCFF"/>
    <a:srgbClr val="0F372A"/>
    <a:srgbClr val="CDF6A4"/>
    <a:srgbClr val="AFE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9" autoAdjust="0"/>
    <p:restoredTop sz="94660"/>
  </p:normalViewPr>
  <p:slideViewPr>
    <p:cSldViewPr snapToGrid="0">
      <p:cViewPr varScale="1">
        <p:scale>
          <a:sx n="91" d="100"/>
          <a:sy n="91" d="100"/>
        </p:scale>
        <p:origin x="731"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2021/12/19</a:t>
            </a:fld>
            <a:endParaRPr lang="zh-CN" altLang="en-US"/>
          </a:p>
        </p:txBody>
      </p:sp>
      <p:sp>
        <p:nvSpPr>
          <p:cNvPr id="4" name="幻灯片图像占位符 3"/>
          <p:cNvSpPr>
            <a:spLocks noGrp="1" noRot="1" noChangeAspect="1"/>
          </p:cNvSpPr>
          <p:nvPr>
            <p:ph type="sldImg" idx="2"/>
          </p:nvPr>
        </p:nvSpPr>
        <p:spPr>
          <a:xfrm>
            <a:off x="482121" y="1279287"/>
            <a:ext cx="6139502"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28327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27039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823474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4077690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teamKTUT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607AD25-5CCD-4627-B177-B5D848AA238F}"/>
              </a:ext>
            </a:extLst>
          </p:cNvPr>
          <p:cNvSpPr txBox="1"/>
          <p:nvPr userDrawn="1"/>
        </p:nvSpPr>
        <p:spPr>
          <a:xfrm>
            <a:off x="0" y="0"/>
            <a:ext cx="584200" cy="400110"/>
          </a:xfrm>
          <a:prstGeom prst="rect">
            <a:avLst/>
          </a:prstGeom>
          <a:noFill/>
        </p:spPr>
        <p:txBody>
          <a:bodyPr wrap="square" rtlCol="0">
            <a:spAutoFit/>
          </a:bodyPr>
          <a:lstStyle/>
          <a:p>
            <a:r>
              <a:rPr lang="en-US" sz="2000" b="1" dirty="0">
                <a:solidFill>
                  <a:srgbClr val="7DC43C"/>
                </a:solidFill>
                <a:latin typeface="#9Slide04 Riesling" panose="00000400000000000000" pitchFamily="2" charset="0"/>
              </a:rPr>
              <a:t>KTUTS</a:t>
            </a:r>
          </a:p>
        </p:txBody>
      </p:sp>
      <p:sp>
        <p:nvSpPr>
          <p:cNvPr id="9" name="TextBox 8">
            <a:extLst>
              <a:ext uri="{FF2B5EF4-FFF2-40B4-BE49-F238E27FC236}">
                <a16:creationId xmlns:a16="http://schemas.microsoft.com/office/drawing/2014/main" id="{199C10E9-65A7-4606-88C3-B92216957BD7}"/>
              </a:ext>
            </a:extLst>
          </p:cNvPr>
          <p:cNvSpPr txBox="1"/>
          <p:nvPr userDrawn="1"/>
        </p:nvSpPr>
        <p:spPr>
          <a:xfrm>
            <a:off x="8559800" y="4743390"/>
            <a:ext cx="584200" cy="400110"/>
          </a:xfrm>
          <a:prstGeom prst="rect">
            <a:avLst/>
          </a:prstGeom>
          <a:noFill/>
        </p:spPr>
        <p:txBody>
          <a:bodyPr wrap="square" rtlCol="0">
            <a:spAutoFit/>
          </a:bodyPr>
          <a:lstStyle/>
          <a:p>
            <a:r>
              <a:rPr lang="en-US" sz="2000" b="1" dirty="0">
                <a:solidFill>
                  <a:srgbClr val="7DC43C"/>
                </a:solidFill>
                <a:latin typeface="#9Slide04 Riesling" panose="00000400000000000000" pitchFamily="2" charset="0"/>
              </a:rPr>
              <a:t>KTUTS</a:t>
            </a:r>
          </a:p>
        </p:txBody>
      </p:sp>
      <p:pic>
        <p:nvPicPr>
          <p:cNvPr id="10" name="Picture 9" descr="A picture containing diagram&#10;&#10;Description automatically generated">
            <a:extLst>
              <a:ext uri="{FF2B5EF4-FFF2-40B4-BE49-F238E27FC236}">
                <a16:creationId xmlns:a16="http://schemas.microsoft.com/office/drawing/2014/main" id="{E3929971-4075-44EC-9468-FDA3080BE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ABBA84E6-6035-4F9C-9062-A8961B5F6A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600" y="83693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90C4263C-E63A-4E9D-B561-BBE2967EE3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59C0BB7F-7EC4-4D7F-A6EB-A1A3CA073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7BABCBFD-951F-443C-9BB5-765FE0A275AD}"/>
              </a:ext>
            </a:extLst>
          </p:cNvPr>
          <p:cNvSpPr txBox="1"/>
          <p:nvPr userDrawn="1"/>
        </p:nvSpPr>
        <p:spPr>
          <a:xfrm>
            <a:off x="983190" y="8824722"/>
            <a:ext cx="9311220" cy="646331"/>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a:latin typeface="Times New Roman" panose="02020603050405020304" pitchFamily="18" charset="0"/>
                <a:cs typeface="Times New Roman" panose="02020603050405020304" pitchFamily="18" charset="0"/>
                <a:hlinkClick r:id="rId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5" name="Picture 14" descr="A picture containing diagram&#10;&#10;Description automatically generated">
            <a:extLst>
              <a:ext uri="{FF2B5EF4-FFF2-40B4-BE49-F238E27FC236}">
                <a16:creationId xmlns:a16="http://schemas.microsoft.com/office/drawing/2014/main" id="{6411DB4F-2879-4BD9-AEAC-FA45FC7BC8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4" name="页脚占位符 3"/>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331528"/>
            <a:ext cx="3276600" cy="2313078"/>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2966029" y="2851588"/>
            <a:ext cx="3383973" cy="323892"/>
          </a:xfrm>
          <a:prstGeom prst="rect">
            <a:avLst/>
          </a:prstGeom>
        </p:spPr>
        <p:txBody>
          <a:bodyPr vert="horz" lIns="0" tIns="40504" rIns="0" bIns="40504" anchor="ctr"/>
          <a:lstStyle>
            <a:lvl1pPr marL="0" indent="0" algn="ctr">
              <a:lnSpc>
                <a:spcPct val="100000"/>
              </a:lnSpc>
              <a:spcBef>
                <a:spcPts val="0"/>
              </a:spcBef>
              <a:buNone/>
              <a:defRPr sz="315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2966029" y="3289513"/>
            <a:ext cx="3383973" cy="171368"/>
          </a:xfrm>
          <a:prstGeom prst="rect">
            <a:avLst/>
          </a:prstGeom>
        </p:spPr>
        <p:txBody>
          <a:bodyPr vert="horz" lIns="0" tIns="40504" rIns="0" bIns="40504" anchor="ctr"/>
          <a:lstStyle>
            <a:lvl1pPr marL="0" indent="0" algn="ctr">
              <a:lnSpc>
                <a:spcPct val="100000"/>
              </a:lnSpc>
              <a:spcBef>
                <a:spcPts val="0"/>
              </a:spcBef>
              <a:spcAft>
                <a:spcPts val="0"/>
              </a:spcAft>
              <a:buNone/>
              <a:defRPr sz="135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2981375" y="3614001"/>
            <a:ext cx="3366029" cy="1152852"/>
          </a:xfrm>
          <a:prstGeom prst="rect">
            <a:avLst/>
          </a:prstGeom>
        </p:spPr>
        <p:txBody>
          <a:bodyPr vert="horz" lIns="0" tIns="0" rIns="0" bIns="0"/>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92"/>
            <a:ext cx="7886700" cy="994346"/>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458"/>
            <a:ext cx="7886700" cy="326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5" name="页脚占位符 4"/>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700"/>
            <a:ext cx="7886700" cy="112533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5" name="页脚占位符 4"/>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92"/>
            <a:ext cx="7886700" cy="994346"/>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6" name="页脚占位符 5"/>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8" name="页脚占位符 7"/>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92"/>
            <a:ext cx="7886700" cy="994346"/>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4" name="页脚占位符 3"/>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3" name="页脚占位符 2"/>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6" name="页脚占位符 5"/>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8097"/>
            <a:ext cx="2057400" cy="273892"/>
          </a:xfrm>
          <a:prstGeom prst="rect">
            <a:avLst/>
          </a:prstGeom>
        </p:spPr>
        <p:txBody>
          <a:bodyPr/>
          <a:lstStyle/>
          <a:p>
            <a:fld id="{82F288E0-7875-42C4-84C8-98DBBD3BF4D2}" type="datetimeFigureOut">
              <a:rPr lang="zh-CN" altLang="en-US" smtClean="0"/>
              <a:t>2021/12/19</a:t>
            </a:fld>
            <a:endParaRPr lang="zh-CN" altLang="en-US"/>
          </a:p>
        </p:txBody>
      </p:sp>
      <p:sp>
        <p:nvSpPr>
          <p:cNvPr id="5" name="页脚占位符 4"/>
          <p:cNvSpPr>
            <a:spLocks noGrp="1"/>
          </p:cNvSpPr>
          <p:nvPr>
            <p:ph type="ftr" sz="quarter" idx="11"/>
          </p:nvPr>
        </p:nvSpPr>
        <p:spPr>
          <a:xfrm>
            <a:off x="3028950" y="4768097"/>
            <a:ext cx="3086100" cy="273892"/>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8097"/>
            <a:ext cx="2057400" cy="273892"/>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948523-D663-4E48-9AD5-B0139998314C}"/>
              </a:ext>
            </a:extLst>
          </p:cNvPr>
          <p:cNvSpPr/>
          <p:nvPr userDrawn="1"/>
        </p:nvSpPr>
        <p:spPr>
          <a:xfrm>
            <a:off x="0" y="0"/>
            <a:ext cx="9144000" cy="5143500"/>
          </a:xfrm>
          <a:prstGeom prst="rect">
            <a:avLst/>
          </a:prstGeom>
          <a:solidFill>
            <a:srgbClr val="B0F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2504284-C266-4930-BB23-638AB16CDCD4}"/>
              </a:ext>
            </a:extLst>
          </p:cNvPr>
          <p:cNvSpPr txBox="1"/>
          <p:nvPr userDrawn="1"/>
        </p:nvSpPr>
        <p:spPr>
          <a:xfrm>
            <a:off x="0" y="0"/>
            <a:ext cx="584200" cy="400110"/>
          </a:xfrm>
          <a:prstGeom prst="rect">
            <a:avLst/>
          </a:prstGeom>
          <a:noFill/>
        </p:spPr>
        <p:txBody>
          <a:bodyPr wrap="square" rtlCol="0">
            <a:spAutoFit/>
          </a:bodyPr>
          <a:lstStyle/>
          <a:p>
            <a:r>
              <a:rPr lang="en-US" sz="2000" b="1" dirty="0">
                <a:solidFill>
                  <a:srgbClr val="7DC43C"/>
                </a:solidFill>
                <a:latin typeface="#9Slide04 Riesling" panose="00000400000000000000" pitchFamily="2" charset="0"/>
              </a:rPr>
              <a:t>KTUTS</a:t>
            </a:r>
          </a:p>
        </p:txBody>
      </p:sp>
      <p:sp>
        <p:nvSpPr>
          <p:cNvPr id="9" name="TextBox 8">
            <a:extLst>
              <a:ext uri="{FF2B5EF4-FFF2-40B4-BE49-F238E27FC236}">
                <a16:creationId xmlns:a16="http://schemas.microsoft.com/office/drawing/2014/main" id="{861D59A3-CC1A-4F55-89C4-A66A06B59A5E}"/>
              </a:ext>
            </a:extLst>
          </p:cNvPr>
          <p:cNvSpPr txBox="1"/>
          <p:nvPr userDrawn="1"/>
        </p:nvSpPr>
        <p:spPr>
          <a:xfrm>
            <a:off x="8559800" y="4743390"/>
            <a:ext cx="584200" cy="400110"/>
          </a:xfrm>
          <a:prstGeom prst="rect">
            <a:avLst/>
          </a:prstGeom>
          <a:noFill/>
        </p:spPr>
        <p:txBody>
          <a:bodyPr wrap="square" rtlCol="0">
            <a:spAutoFit/>
          </a:bodyPr>
          <a:lstStyle/>
          <a:p>
            <a:r>
              <a:rPr lang="en-US" sz="2000" b="1" dirty="0">
                <a:solidFill>
                  <a:srgbClr val="7DC43C"/>
                </a:solidFill>
                <a:latin typeface="#9Slide04 Riesling" panose="00000400000000000000" pitchFamily="2" charset="0"/>
              </a:rPr>
              <a:t>KTUTS</a:t>
            </a:r>
          </a:p>
        </p:txBody>
      </p:sp>
      <p:pic>
        <p:nvPicPr>
          <p:cNvPr id="10" name="Picture 9" descr="A picture containing diagram&#10;&#10;Description automatically generated">
            <a:extLst>
              <a:ext uri="{FF2B5EF4-FFF2-40B4-BE49-F238E27FC236}">
                <a16:creationId xmlns:a16="http://schemas.microsoft.com/office/drawing/2014/main" id="{54BBA2FE-F460-46C2-88B1-F6E25E2196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19A1DEE-E501-4B80-BC43-44032AAE52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0600" y="83693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4E5905D6-0019-45D3-9FD3-27C4210ED0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C1722726-2C06-4B2D-A43F-14FD89B505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4" name="TextBox 13">
            <a:extLst>
              <a:ext uri="{FF2B5EF4-FFF2-40B4-BE49-F238E27FC236}">
                <a16:creationId xmlns:a16="http://schemas.microsoft.com/office/drawing/2014/main" id="{D010B193-A72F-4D56-AF50-F3939C4B4C7B}"/>
              </a:ext>
            </a:extLst>
          </p:cNvPr>
          <p:cNvSpPr txBox="1"/>
          <p:nvPr userDrawn="1"/>
        </p:nvSpPr>
        <p:spPr>
          <a:xfrm>
            <a:off x="983190" y="8824722"/>
            <a:ext cx="9311220" cy="646331"/>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5" name="Picture 14" descr="A picture containing diagram&#10;&#10;Description automatically generated">
            <a:extLst>
              <a:ext uri="{FF2B5EF4-FFF2-40B4-BE49-F238E27FC236}">
                <a16:creationId xmlns:a16="http://schemas.microsoft.com/office/drawing/2014/main" id="{EA46E6A1-F353-4ABA-B53F-0F4D0A0DAE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0.png"/><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19.png"/><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8.png"/><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3.em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0.png"/><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19.png"/><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8.png"/><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3.emf"/><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930" name="Oval 929">
            <a:extLst>
              <a:ext uri="{FF2B5EF4-FFF2-40B4-BE49-F238E27FC236}">
                <a16:creationId xmlns:a16="http://schemas.microsoft.com/office/drawing/2014/main" id="{B8F5F706-AEF4-4681-AB2C-D15A9945950A}"/>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1504334-6469-4C4E-BFCA-C64B0A557A7C}"/>
              </a:ext>
            </a:extLst>
          </p:cNvPr>
          <p:cNvSpPr/>
          <p:nvPr/>
        </p:nvSpPr>
        <p:spPr>
          <a:xfrm>
            <a:off x="1917291" y="-5569973"/>
            <a:ext cx="12560709" cy="125607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921"/>
          <p:cNvGrpSpPr>
            <a:grpSpLocks noChangeAspect="1"/>
          </p:cNvGrpSpPr>
          <p:nvPr userDrawn="1"/>
        </p:nvGrpSpPr>
        <p:grpSpPr bwMode="auto">
          <a:xfrm>
            <a:off x="127476" y="-120762"/>
            <a:ext cx="9050338" cy="4402138"/>
            <a:chOff x="30" y="242"/>
            <a:chExt cx="5701" cy="2773"/>
          </a:xfrm>
        </p:grpSpPr>
        <p:grpSp>
          <p:nvGrpSpPr>
            <p:cNvPr id="4" name="Group 1122"/>
            <p:cNvGrpSpPr/>
            <p:nvPr/>
          </p:nvGrpSpPr>
          <p:grpSpPr bwMode="auto">
            <a:xfrm>
              <a:off x="30" y="514"/>
              <a:ext cx="5701" cy="2501"/>
              <a:chOff x="30" y="514"/>
              <a:chExt cx="5701" cy="2501"/>
            </a:xfrm>
          </p:grpSpPr>
          <p:sp>
            <p:nvSpPr>
              <p:cNvPr id="712" name="Freeform 922"/>
              <p:cNvSpPr/>
              <p:nvPr/>
            </p:nvSpPr>
            <p:spPr bwMode="auto">
              <a:xfrm>
                <a:off x="1726" y="634"/>
                <a:ext cx="432" cy="248"/>
              </a:xfrm>
              <a:custGeom>
                <a:avLst/>
                <a:gdLst>
                  <a:gd name="T0" fmla="*/ 221 w 581"/>
                  <a:gd name="T1" fmla="*/ 0 h 334"/>
                  <a:gd name="T2" fmla="*/ 162 w 581"/>
                  <a:gd name="T3" fmla="*/ 17 h 334"/>
                  <a:gd name="T4" fmla="*/ 124 w 581"/>
                  <a:gd name="T5" fmla="*/ 85 h 334"/>
                  <a:gd name="T6" fmla="*/ 104 w 581"/>
                  <a:gd name="T7" fmla="*/ 83 h 334"/>
                  <a:gd name="T8" fmla="*/ 75 w 581"/>
                  <a:gd name="T9" fmla="*/ 87 h 334"/>
                  <a:gd name="T10" fmla="*/ 2 w 581"/>
                  <a:gd name="T11" fmla="*/ 166 h 334"/>
                  <a:gd name="T12" fmla="*/ 22 w 581"/>
                  <a:gd name="T13" fmla="*/ 225 h 334"/>
                  <a:gd name="T14" fmla="*/ 102 w 581"/>
                  <a:gd name="T15" fmla="*/ 257 h 334"/>
                  <a:gd name="T16" fmla="*/ 124 w 581"/>
                  <a:gd name="T17" fmla="*/ 255 h 334"/>
                  <a:gd name="T18" fmla="*/ 131 w 581"/>
                  <a:gd name="T19" fmla="*/ 284 h 334"/>
                  <a:gd name="T20" fmla="*/ 195 w 581"/>
                  <a:gd name="T21" fmla="*/ 332 h 334"/>
                  <a:gd name="T22" fmla="*/ 214 w 581"/>
                  <a:gd name="T23" fmla="*/ 334 h 334"/>
                  <a:gd name="T24" fmla="*/ 300 w 581"/>
                  <a:gd name="T25" fmla="*/ 294 h 334"/>
                  <a:gd name="T26" fmla="*/ 300 w 581"/>
                  <a:gd name="T27" fmla="*/ 294 h 334"/>
                  <a:gd name="T28" fmla="*/ 373 w 581"/>
                  <a:gd name="T29" fmla="*/ 315 h 334"/>
                  <a:gd name="T30" fmla="*/ 456 w 581"/>
                  <a:gd name="T31" fmla="*/ 275 h 334"/>
                  <a:gd name="T32" fmla="*/ 463 w 581"/>
                  <a:gd name="T33" fmla="*/ 246 h 334"/>
                  <a:gd name="T34" fmla="*/ 474 w 581"/>
                  <a:gd name="T35" fmla="*/ 246 h 334"/>
                  <a:gd name="T36" fmla="*/ 580 w 581"/>
                  <a:gd name="T37" fmla="*/ 167 h 334"/>
                  <a:gd name="T38" fmla="*/ 562 w 581"/>
                  <a:gd name="T39" fmla="*/ 117 h 334"/>
                  <a:gd name="T40" fmla="*/ 489 w 581"/>
                  <a:gd name="T41" fmla="*/ 89 h 334"/>
                  <a:gd name="T42" fmla="*/ 454 w 581"/>
                  <a:gd name="T43" fmla="*/ 94 h 334"/>
                  <a:gd name="T44" fmla="*/ 447 w 581"/>
                  <a:gd name="T45" fmla="*/ 77 h 334"/>
                  <a:gd name="T46" fmla="*/ 383 w 581"/>
                  <a:gd name="T47" fmla="*/ 45 h 334"/>
                  <a:gd name="T48" fmla="*/ 325 w 581"/>
                  <a:gd name="T49" fmla="*/ 62 h 334"/>
                  <a:gd name="T50" fmla="*/ 308 w 581"/>
                  <a:gd name="T51" fmla="*/ 38 h 334"/>
                  <a:gd name="T52" fmla="*/ 221 w 581"/>
                  <a:gd name="T53"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1" h="334">
                    <a:moveTo>
                      <a:pt x="221" y="0"/>
                    </a:moveTo>
                    <a:cubicBezTo>
                      <a:pt x="200" y="0"/>
                      <a:pt x="179" y="6"/>
                      <a:pt x="162" y="17"/>
                    </a:cubicBezTo>
                    <a:cubicBezTo>
                      <a:pt x="132" y="35"/>
                      <a:pt x="125" y="62"/>
                      <a:pt x="124" y="85"/>
                    </a:cubicBezTo>
                    <a:cubicBezTo>
                      <a:pt x="117" y="84"/>
                      <a:pt x="111" y="83"/>
                      <a:pt x="104" y="83"/>
                    </a:cubicBezTo>
                    <a:cubicBezTo>
                      <a:pt x="94" y="83"/>
                      <a:pt x="84" y="84"/>
                      <a:pt x="75" y="87"/>
                    </a:cubicBezTo>
                    <a:cubicBezTo>
                      <a:pt x="32" y="99"/>
                      <a:pt x="5" y="128"/>
                      <a:pt x="2" y="166"/>
                    </a:cubicBezTo>
                    <a:cubicBezTo>
                      <a:pt x="0" y="188"/>
                      <a:pt x="7" y="209"/>
                      <a:pt x="22" y="225"/>
                    </a:cubicBezTo>
                    <a:cubicBezTo>
                      <a:pt x="40" y="245"/>
                      <a:pt x="71" y="257"/>
                      <a:pt x="102" y="257"/>
                    </a:cubicBezTo>
                    <a:cubicBezTo>
                      <a:pt x="110" y="257"/>
                      <a:pt x="117" y="257"/>
                      <a:pt x="124" y="255"/>
                    </a:cubicBezTo>
                    <a:cubicBezTo>
                      <a:pt x="124" y="265"/>
                      <a:pt x="127" y="275"/>
                      <a:pt x="131" y="284"/>
                    </a:cubicBezTo>
                    <a:cubicBezTo>
                      <a:pt x="139" y="300"/>
                      <a:pt x="156" y="322"/>
                      <a:pt x="195" y="332"/>
                    </a:cubicBezTo>
                    <a:cubicBezTo>
                      <a:pt x="201" y="334"/>
                      <a:pt x="207" y="334"/>
                      <a:pt x="214" y="334"/>
                    </a:cubicBezTo>
                    <a:cubicBezTo>
                      <a:pt x="241" y="334"/>
                      <a:pt x="279" y="320"/>
                      <a:pt x="300" y="294"/>
                    </a:cubicBezTo>
                    <a:cubicBezTo>
                      <a:pt x="300" y="294"/>
                      <a:pt x="300" y="294"/>
                      <a:pt x="300" y="294"/>
                    </a:cubicBezTo>
                    <a:cubicBezTo>
                      <a:pt x="323" y="309"/>
                      <a:pt x="350" y="315"/>
                      <a:pt x="373" y="315"/>
                    </a:cubicBezTo>
                    <a:cubicBezTo>
                      <a:pt x="411" y="315"/>
                      <a:pt x="443" y="299"/>
                      <a:pt x="456" y="275"/>
                    </a:cubicBezTo>
                    <a:cubicBezTo>
                      <a:pt x="460" y="268"/>
                      <a:pt x="464" y="259"/>
                      <a:pt x="463" y="246"/>
                    </a:cubicBezTo>
                    <a:cubicBezTo>
                      <a:pt x="467" y="246"/>
                      <a:pt x="471" y="246"/>
                      <a:pt x="474" y="246"/>
                    </a:cubicBezTo>
                    <a:cubicBezTo>
                      <a:pt x="523" y="246"/>
                      <a:pt x="576" y="222"/>
                      <a:pt x="580" y="167"/>
                    </a:cubicBezTo>
                    <a:cubicBezTo>
                      <a:pt x="581" y="148"/>
                      <a:pt x="575" y="130"/>
                      <a:pt x="562" y="117"/>
                    </a:cubicBezTo>
                    <a:cubicBezTo>
                      <a:pt x="546" y="99"/>
                      <a:pt x="519" y="89"/>
                      <a:pt x="489" y="89"/>
                    </a:cubicBezTo>
                    <a:cubicBezTo>
                      <a:pt x="477" y="89"/>
                      <a:pt x="465" y="91"/>
                      <a:pt x="454" y="94"/>
                    </a:cubicBezTo>
                    <a:cubicBezTo>
                      <a:pt x="452" y="87"/>
                      <a:pt x="450" y="81"/>
                      <a:pt x="447" y="77"/>
                    </a:cubicBezTo>
                    <a:cubicBezTo>
                      <a:pt x="435" y="57"/>
                      <a:pt x="411" y="45"/>
                      <a:pt x="383" y="45"/>
                    </a:cubicBezTo>
                    <a:cubicBezTo>
                      <a:pt x="364" y="45"/>
                      <a:pt x="343" y="50"/>
                      <a:pt x="325" y="62"/>
                    </a:cubicBezTo>
                    <a:cubicBezTo>
                      <a:pt x="321" y="53"/>
                      <a:pt x="315" y="45"/>
                      <a:pt x="308" y="38"/>
                    </a:cubicBezTo>
                    <a:cubicBezTo>
                      <a:pt x="287" y="14"/>
                      <a:pt x="254" y="0"/>
                      <a:pt x="221"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923"/>
              <p:cNvSpPr/>
              <p:nvPr/>
            </p:nvSpPr>
            <p:spPr bwMode="auto">
              <a:xfrm>
                <a:off x="1748" y="646"/>
                <a:ext cx="432" cy="248"/>
              </a:xfrm>
              <a:custGeom>
                <a:avLst/>
                <a:gdLst>
                  <a:gd name="T0" fmla="*/ 214 w 581"/>
                  <a:gd name="T1" fmla="*/ 334 h 334"/>
                  <a:gd name="T2" fmla="*/ 196 w 581"/>
                  <a:gd name="T3" fmla="*/ 332 h 334"/>
                  <a:gd name="T4" fmla="*/ 131 w 581"/>
                  <a:gd name="T5" fmla="*/ 284 h 334"/>
                  <a:gd name="T6" fmla="*/ 124 w 581"/>
                  <a:gd name="T7" fmla="*/ 255 h 334"/>
                  <a:gd name="T8" fmla="*/ 103 w 581"/>
                  <a:gd name="T9" fmla="*/ 257 h 334"/>
                  <a:gd name="T10" fmla="*/ 22 w 581"/>
                  <a:gd name="T11" fmla="*/ 225 h 334"/>
                  <a:gd name="T12" fmla="*/ 2 w 581"/>
                  <a:gd name="T13" fmla="*/ 166 h 334"/>
                  <a:gd name="T14" fmla="*/ 75 w 581"/>
                  <a:gd name="T15" fmla="*/ 87 h 334"/>
                  <a:gd name="T16" fmla="*/ 105 w 581"/>
                  <a:gd name="T17" fmla="*/ 83 h 334"/>
                  <a:gd name="T18" fmla="*/ 125 w 581"/>
                  <a:gd name="T19" fmla="*/ 84 h 334"/>
                  <a:gd name="T20" fmla="*/ 162 w 581"/>
                  <a:gd name="T21" fmla="*/ 17 h 334"/>
                  <a:gd name="T22" fmla="*/ 221 w 581"/>
                  <a:gd name="T23" fmla="*/ 0 h 334"/>
                  <a:gd name="T24" fmla="*/ 309 w 581"/>
                  <a:gd name="T25" fmla="*/ 38 h 334"/>
                  <a:gd name="T26" fmla="*/ 325 w 581"/>
                  <a:gd name="T27" fmla="*/ 62 h 334"/>
                  <a:gd name="T28" fmla="*/ 383 w 581"/>
                  <a:gd name="T29" fmla="*/ 45 h 334"/>
                  <a:gd name="T30" fmla="*/ 448 w 581"/>
                  <a:gd name="T31" fmla="*/ 77 h 334"/>
                  <a:gd name="T32" fmla="*/ 454 w 581"/>
                  <a:gd name="T33" fmla="*/ 94 h 334"/>
                  <a:gd name="T34" fmla="*/ 489 w 581"/>
                  <a:gd name="T35" fmla="*/ 89 h 334"/>
                  <a:gd name="T36" fmla="*/ 562 w 581"/>
                  <a:gd name="T37" fmla="*/ 116 h 334"/>
                  <a:gd name="T38" fmla="*/ 580 w 581"/>
                  <a:gd name="T39" fmla="*/ 167 h 334"/>
                  <a:gd name="T40" fmla="*/ 475 w 581"/>
                  <a:gd name="T41" fmla="*/ 246 h 334"/>
                  <a:gd name="T42" fmla="*/ 464 w 581"/>
                  <a:gd name="T43" fmla="*/ 246 h 334"/>
                  <a:gd name="T44" fmla="*/ 457 w 581"/>
                  <a:gd name="T45" fmla="*/ 275 h 334"/>
                  <a:gd name="T46" fmla="*/ 373 w 581"/>
                  <a:gd name="T47" fmla="*/ 315 h 334"/>
                  <a:gd name="T48" fmla="*/ 300 w 581"/>
                  <a:gd name="T49" fmla="*/ 294 h 334"/>
                  <a:gd name="T50" fmla="*/ 300 w 581"/>
                  <a:gd name="T51" fmla="*/ 294 h 334"/>
                  <a:gd name="T52" fmla="*/ 214 w 581"/>
                  <a:gd name="T53"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1" h="334">
                    <a:moveTo>
                      <a:pt x="214" y="334"/>
                    </a:moveTo>
                    <a:cubicBezTo>
                      <a:pt x="207" y="334"/>
                      <a:pt x="201" y="334"/>
                      <a:pt x="196" y="332"/>
                    </a:cubicBezTo>
                    <a:cubicBezTo>
                      <a:pt x="157" y="322"/>
                      <a:pt x="139" y="300"/>
                      <a:pt x="131" y="284"/>
                    </a:cubicBezTo>
                    <a:cubicBezTo>
                      <a:pt x="127" y="275"/>
                      <a:pt x="125" y="265"/>
                      <a:pt x="124" y="255"/>
                    </a:cubicBezTo>
                    <a:cubicBezTo>
                      <a:pt x="117" y="256"/>
                      <a:pt x="110" y="257"/>
                      <a:pt x="103" y="257"/>
                    </a:cubicBezTo>
                    <a:cubicBezTo>
                      <a:pt x="71" y="257"/>
                      <a:pt x="41" y="245"/>
                      <a:pt x="22" y="225"/>
                    </a:cubicBezTo>
                    <a:cubicBezTo>
                      <a:pt x="7" y="209"/>
                      <a:pt x="0" y="188"/>
                      <a:pt x="2" y="166"/>
                    </a:cubicBezTo>
                    <a:cubicBezTo>
                      <a:pt x="5" y="128"/>
                      <a:pt x="32" y="99"/>
                      <a:pt x="75" y="87"/>
                    </a:cubicBezTo>
                    <a:cubicBezTo>
                      <a:pt x="84" y="84"/>
                      <a:pt x="94" y="83"/>
                      <a:pt x="105" y="83"/>
                    </a:cubicBezTo>
                    <a:cubicBezTo>
                      <a:pt x="111" y="83"/>
                      <a:pt x="118" y="84"/>
                      <a:pt x="125" y="84"/>
                    </a:cubicBezTo>
                    <a:cubicBezTo>
                      <a:pt x="125" y="62"/>
                      <a:pt x="132" y="35"/>
                      <a:pt x="162" y="17"/>
                    </a:cubicBezTo>
                    <a:cubicBezTo>
                      <a:pt x="180" y="5"/>
                      <a:pt x="200" y="0"/>
                      <a:pt x="221" y="0"/>
                    </a:cubicBezTo>
                    <a:cubicBezTo>
                      <a:pt x="254" y="0"/>
                      <a:pt x="287" y="14"/>
                      <a:pt x="309" y="38"/>
                    </a:cubicBezTo>
                    <a:cubicBezTo>
                      <a:pt x="315" y="45"/>
                      <a:pt x="321" y="53"/>
                      <a:pt x="325" y="62"/>
                    </a:cubicBezTo>
                    <a:cubicBezTo>
                      <a:pt x="343" y="50"/>
                      <a:pt x="364" y="45"/>
                      <a:pt x="383" y="45"/>
                    </a:cubicBezTo>
                    <a:cubicBezTo>
                      <a:pt x="412" y="45"/>
                      <a:pt x="436" y="57"/>
                      <a:pt x="448" y="77"/>
                    </a:cubicBezTo>
                    <a:cubicBezTo>
                      <a:pt x="450" y="81"/>
                      <a:pt x="453" y="87"/>
                      <a:pt x="454" y="94"/>
                    </a:cubicBezTo>
                    <a:cubicBezTo>
                      <a:pt x="465" y="91"/>
                      <a:pt x="477" y="89"/>
                      <a:pt x="489" y="89"/>
                    </a:cubicBezTo>
                    <a:cubicBezTo>
                      <a:pt x="519" y="89"/>
                      <a:pt x="546" y="99"/>
                      <a:pt x="562" y="116"/>
                    </a:cubicBezTo>
                    <a:cubicBezTo>
                      <a:pt x="575" y="130"/>
                      <a:pt x="581" y="148"/>
                      <a:pt x="580" y="167"/>
                    </a:cubicBezTo>
                    <a:cubicBezTo>
                      <a:pt x="576" y="222"/>
                      <a:pt x="523" y="246"/>
                      <a:pt x="475" y="246"/>
                    </a:cubicBezTo>
                    <a:cubicBezTo>
                      <a:pt x="471" y="246"/>
                      <a:pt x="467" y="246"/>
                      <a:pt x="464" y="246"/>
                    </a:cubicBezTo>
                    <a:cubicBezTo>
                      <a:pt x="464" y="259"/>
                      <a:pt x="460" y="268"/>
                      <a:pt x="457" y="275"/>
                    </a:cubicBezTo>
                    <a:cubicBezTo>
                      <a:pt x="443" y="299"/>
                      <a:pt x="411" y="315"/>
                      <a:pt x="373" y="315"/>
                    </a:cubicBezTo>
                    <a:cubicBezTo>
                      <a:pt x="350" y="315"/>
                      <a:pt x="323" y="309"/>
                      <a:pt x="300" y="294"/>
                    </a:cubicBezTo>
                    <a:cubicBezTo>
                      <a:pt x="300" y="294"/>
                      <a:pt x="300" y="294"/>
                      <a:pt x="300" y="294"/>
                    </a:cubicBezTo>
                    <a:cubicBezTo>
                      <a:pt x="280" y="320"/>
                      <a:pt x="241" y="334"/>
                      <a:pt x="214" y="3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924"/>
              <p:cNvSpPr>
                <a:spLocks noEditPoints="1"/>
              </p:cNvSpPr>
              <p:nvPr/>
            </p:nvSpPr>
            <p:spPr bwMode="auto">
              <a:xfrm>
                <a:off x="1764" y="661"/>
                <a:ext cx="400" cy="218"/>
              </a:xfrm>
              <a:custGeom>
                <a:avLst/>
                <a:gdLst>
                  <a:gd name="T0" fmla="*/ 57 w 538"/>
                  <a:gd name="T1" fmla="*/ 90 h 294"/>
                  <a:gd name="T2" fmla="*/ 40 w 538"/>
                  <a:gd name="T3" fmla="*/ 93 h 294"/>
                  <a:gd name="T4" fmla="*/ 25 w 538"/>
                  <a:gd name="T5" fmla="*/ 102 h 294"/>
                  <a:gd name="T6" fmla="*/ 9 w 538"/>
                  <a:gd name="T7" fmla="*/ 132 h 294"/>
                  <a:gd name="T8" fmla="*/ 6 w 538"/>
                  <a:gd name="T9" fmla="*/ 148 h 294"/>
                  <a:gd name="T10" fmla="*/ 12 w 538"/>
                  <a:gd name="T11" fmla="*/ 184 h 294"/>
                  <a:gd name="T12" fmla="*/ 35 w 538"/>
                  <a:gd name="T13" fmla="*/ 206 h 294"/>
                  <a:gd name="T14" fmla="*/ 51 w 538"/>
                  <a:gd name="T15" fmla="*/ 213 h 294"/>
                  <a:gd name="T16" fmla="*/ 83 w 538"/>
                  <a:gd name="T17" fmla="*/ 214 h 294"/>
                  <a:gd name="T18" fmla="*/ 136 w 538"/>
                  <a:gd name="T19" fmla="*/ 197 h 294"/>
                  <a:gd name="T20" fmla="*/ 135 w 538"/>
                  <a:gd name="T21" fmla="*/ 198 h 294"/>
                  <a:gd name="T22" fmla="*/ 128 w 538"/>
                  <a:gd name="T23" fmla="*/ 229 h 294"/>
                  <a:gd name="T24" fmla="*/ 128 w 538"/>
                  <a:gd name="T25" fmla="*/ 229 h 294"/>
                  <a:gd name="T26" fmla="*/ 136 w 538"/>
                  <a:gd name="T27" fmla="*/ 264 h 294"/>
                  <a:gd name="T28" fmla="*/ 159 w 538"/>
                  <a:gd name="T29" fmla="*/ 286 h 294"/>
                  <a:gd name="T30" fmla="*/ 178 w 538"/>
                  <a:gd name="T31" fmla="*/ 286 h 294"/>
                  <a:gd name="T32" fmla="*/ 197 w 538"/>
                  <a:gd name="T33" fmla="*/ 291 h 294"/>
                  <a:gd name="T34" fmla="*/ 228 w 538"/>
                  <a:gd name="T35" fmla="*/ 286 h 294"/>
                  <a:gd name="T36" fmla="*/ 244 w 538"/>
                  <a:gd name="T37" fmla="*/ 278 h 294"/>
                  <a:gd name="T38" fmla="*/ 262 w 538"/>
                  <a:gd name="T39" fmla="*/ 250 h 294"/>
                  <a:gd name="T40" fmla="*/ 265 w 538"/>
                  <a:gd name="T41" fmla="*/ 234 h 294"/>
                  <a:gd name="T42" fmla="*/ 263 w 538"/>
                  <a:gd name="T43" fmla="*/ 220 h 294"/>
                  <a:gd name="T44" fmla="*/ 270 w 538"/>
                  <a:gd name="T45" fmla="*/ 235 h 294"/>
                  <a:gd name="T46" fmla="*/ 292 w 538"/>
                  <a:gd name="T47" fmla="*/ 259 h 294"/>
                  <a:gd name="T48" fmla="*/ 307 w 538"/>
                  <a:gd name="T49" fmla="*/ 266 h 294"/>
                  <a:gd name="T50" fmla="*/ 342 w 538"/>
                  <a:gd name="T51" fmla="*/ 269 h 294"/>
                  <a:gd name="T52" fmla="*/ 359 w 538"/>
                  <a:gd name="T53" fmla="*/ 269 h 294"/>
                  <a:gd name="T54" fmla="*/ 395 w 538"/>
                  <a:gd name="T55" fmla="*/ 262 h 294"/>
                  <a:gd name="T56" fmla="*/ 419 w 538"/>
                  <a:gd name="T57" fmla="*/ 241 h 294"/>
                  <a:gd name="T58" fmla="*/ 422 w 538"/>
                  <a:gd name="T59" fmla="*/ 223 h 294"/>
                  <a:gd name="T60" fmla="*/ 407 w 538"/>
                  <a:gd name="T61" fmla="*/ 193 h 294"/>
                  <a:gd name="T62" fmla="*/ 453 w 538"/>
                  <a:gd name="T63" fmla="*/ 201 h 294"/>
                  <a:gd name="T64" fmla="*/ 462 w 538"/>
                  <a:gd name="T65" fmla="*/ 203 h 294"/>
                  <a:gd name="T66" fmla="*/ 494 w 538"/>
                  <a:gd name="T67" fmla="*/ 199 h 294"/>
                  <a:gd name="T68" fmla="*/ 510 w 538"/>
                  <a:gd name="T69" fmla="*/ 191 h 294"/>
                  <a:gd name="T70" fmla="*/ 530 w 538"/>
                  <a:gd name="T71" fmla="*/ 166 h 294"/>
                  <a:gd name="T72" fmla="*/ 531 w 538"/>
                  <a:gd name="T73" fmla="*/ 131 h 294"/>
                  <a:gd name="T74" fmla="*/ 497 w 538"/>
                  <a:gd name="T75" fmla="*/ 99 h 294"/>
                  <a:gd name="T76" fmla="*/ 497 w 538"/>
                  <a:gd name="T77" fmla="*/ 99 h 294"/>
                  <a:gd name="T78" fmla="*/ 467 w 538"/>
                  <a:gd name="T79" fmla="*/ 89 h 294"/>
                  <a:gd name="T80" fmla="*/ 449 w 538"/>
                  <a:gd name="T81" fmla="*/ 93 h 294"/>
                  <a:gd name="T82" fmla="*/ 416 w 538"/>
                  <a:gd name="T83" fmla="*/ 109 h 294"/>
                  <a:gd name="T84" fmla="*/ 408 w 538"/>
                  <a:gd name="T85" fmla="*/ 90 h 294"/>
                  <a:gd name="T86" fmla="*/ 408 w 538"/>
                  <a:gd name="T87" fmla="*/ 90 h 294"/>
                  <a:gd name="T88" fmla="*/ 396 w 538"/>
                  <a:gd name="T89" fmla="*/ 58 h 294"/>
                  <a:gd name="T90" fmla="*/ 367 w 538"/>
                  <a:gd name="T91" fmla="*/ 45 h 294"/>
                  <a:gd name="T92" fmla="*/ 349 w 538"/>
                  <a:gd name="T93" fmla="*/ 46 h 294"/>
                  <a:gd name="T94" fmla="*/ 320 w 538"/>
                  <a:gd name="T95" fmla="*/ 59 h 294"/>
                  <a:gd name="T96" fmla="*/ 287 w 538"/>
                  <a:gd name="T97" fmla="*/ 93 h 294"/>
                  <a:gd name="T98" fmla="*/ 287 w 538"/>
                  <a:gd name="T99" fmla="*/ 93 h 294"/>
                  <a:gd name="T100" fmla="*/ 280 w 538"/>
                  <a:gd name="T101" fmla="*/ 54 h 294"/>
                  <a:gd name="T102" fmla="*/ 280 w 538"/>
                  <a:gd name="T103" fmla="*/ 54 h 294"/>
                  <a:gd name="T104" fmla="*/ 260 w 538"/>
                  <a:gd name="T105" fmla="*/ 24 h 294"/>
                  <a:gd name="T106" fmla="*/ 234 w 538"/>
                  <a:gd name="T107" fmla="*/ 6 h 294"/>
                  <a:gd name="T108" fmla="*/ 219 w 538"/>
                  <a:gd name="T109" fmla="*/ 5 h 294"/>
                  <a:gd name="T110" fmla="*/ 167 w 538"/>
                  <a:gd name="T111" fmla="*/ 12 h 294"/>
                  <a:gd name="T112" fmla="*/ 167 w 538"/>
                  <a:gd name="T113" fmla="*/ 12 h 294"/>
                  <a:gd name="T114" fmla="*/ 136 w 538"/>
                  <a:gd name="T115" fmla="*/ 31 h 294"/>
                  <a:gd name="T116" fmla="*/ 123 w 538"/>
                  <a:gd name="T117" fmla="*/ 60 h 294"/>
                  <a:gd name="T118" fmla="*/ 131 w 538"/>
                  <a:gd name="T119" fmla="*/ 93 h 294"/>
                  <a:gd name="T120" fmla="*/ 129 w 538"/>
                  <a:gd name="T121" fmla="*/ 90 h 294"/>
                  <a:gd name="T122" fmla="*/ 113 w 538"/>
                  <a:gd name="T123" fmla="*/ 8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8" h="294">
                    <a:moveTo>
                      <a:pt x="60" y="92"/>
                    </a:moveTo>
                    <a:cubicBezTo>
                      <a:pt x="65" y="90"/>
                      <a:pt x="71" y="90"/>
                      <a:pt x="77" y="89"/>
                    </a:cubicBezTo>
                    <a:cubicBezTo>
                      <a:pt x="78" y="89"/>
                      <a:pt x="79" y="88"/>
                      <a:pt x="79" y="86"/>
                    </a:cubicBezTo>
                    <a:cubicBezTo>
                      <a:pt x="79" y="85"/>
                      <a:pt x="78" y="83"/>
                      <a:pt x="76" y="83"/>
                    </a:cubicBezTo>
                    <a:cubicBezTo>
                      <a:pt x="70" y="84"/>
                      <a:pt x="64" y="85"/>
                      <a:pt x="59" y="86"/>
                    </a:cubicBezTo>
                    <a:cubicBezTo>
                      <a:pt x="57" y="87"/>
                      <a:pt x="56" y="88"/>
                      <a:pt x="57" y="90"/>
                    </a:cubicBezTo>
                    <a:cubicBezTo>
                      <a:pt x="57" y="91"/>
                      <a:pt x="59" y="92"/>
                      <a:pt x="60" y="92"/>
                    </a:cubicBezTo>
                    <a:close/>
                    <a:moveTo>
                      <a:pt x="43" y="98"/>
                    </a:moveTo>
                    <a:cubicBezTo>
                      <a:pt x="48" y="96"/>
                      <a:pt x="53" y="94"/>
                      <a:pt x="58" y="92"/>
                    </a:cubicBezTo>
                    <a:cubicBezTo>
                      <a:pt x="60" y="92"/>
                      <a:pt x="61" y="90"/>
                      <a:pt x="60" y="89"/>
                    </a:cubicBezTo>
                    <a:cubicBezTo>
                      <a:pt x="60" y="87"/>
                      <a:pt x="58" y="86"/>
                      <a:pt x="57" y="87"/>
                    </a:cubicBezTo>
                    <a:cubicBezTo>
                      <a:pt x="51" y="88"/>
                      <a:pt x="46" y="90"/>
                      <a:pt x="40" y="93"/>
                    </a:cubicBezTo>
                    <a:cubicBezTo>
                      <a:pt x="39" y="93"/>
                      <a:pt x="38" y="95"/>
                      <a:pt x="39" y="97"/>
                    </a:cubicBezTo>
                    <a:cubicBezTo>
                      <a:pt x="40" y="98"/>
                      <a:pt x="41" y="99"/>
                      <a:pt x="43" y="98"/>
                    </a:cubicBezTo>
                    <a:close/>
                    <a:moveTo>
                      <a:pt x="17" y="118"/>
                    </a:moveTo>
                    <a:cubicBezTo>
                      <a:pt x="20" y="114"/>
                      <a:pt x="24" y="110"/>
                      <a:pt x="29" y="107"/>
                    </a:cubicBezTo>
                    <a:cubicBezTo>
                      <a:pt x="30" y="106"/>
                      <a:pt x="30" y="104"/>
                      <a:pt x="29" y="103"/>
                    </a:cubicBezTo>
                    <a:cubicBezTo>
                      <a:pt x="28" y="101"/>
                      <a:pt x="26" y="101"/>
                      <a:pt x="25" y="102"/>
                    </a:cubicBezTo>
                    <a:cubicBezTo>
                      <a:pt x="20" y="106"/>
                      <a:pt x="16" y="110"/>
                      <a:pt x="13" y="115"/>
                    </a:cubicBezTo>
                    <a:cubicBezTo>
                      <a:pt x="12" y="116"/>
                      <a:pt x="12" y="118"/>
                      <a:pt x="13" y="119"/>
                    </a:cubicBezTo>
                    <a:cubicBezTo>
                      <a:pt x="14" y="120"/>
                      <a:pt x="16" y="119"/>
                      <a:pt x="17" y="118"/>
                    </a:cubicBezTo>
                    <a:close/>
                    <a:moveTo>
                      <a:pt x="6" y="148"/>
                    </a:moveTo>
                    <a:cubicBezTo>
                      <a:pt x="6" y="148"/>
                      <a:pt x="6" y="148"/>
                      <a:pt x="6" y="148"/>
                    </a:cubicBezTo>
                    <a:cubicBezTo>
                      <a:pt x="6" y="143"/>
                      <a:pt x="8" y="137"/>
                      <a:pt x="9" y="132"/>
                    </a:cubicBezTo>
                    <a:cubicBezTo>
                      <a:pt x="10" y="131"/>
                      <a:pt x="9" y="129"/>
                      <a:pt x="8" y="129"/>
                    </a:cubicBezTo>
                    <a:cubicBezTo>
                      <a:pt x="6" y="128"/>
                      <a:pt x="4" y="129"/>
                      <a:pt x="4" y="131"/>
                    </a:cubicBezTo>
                    <a:cubicBezTo>
                      <a:pt x="2" y="136"/>
                      <a:pt x="1" y="142"/>
                      <a:pt x="0" y="148"/>
                    </a:cubicBezTo>
                    <a:cubicBezTo>
                      <a:pt x="0" y="148"/>
                      <a:pt x="0" y="148"/>
                      <a:pt x="0" y="148"/>
                    </a:cubicBezTo>
                    <a:cubicBezTo>
                      <a:pt x="0" y="150"/>
                      <a:pt x="1" y="151"/>
                      <a:pt x="3" y="151"/>
                    </a:cubicBezTo>
                    <a:cubicBezTo>
                      <a:pt x="4" y="151"/>
                      <a:pt x="6" y="150"/>
                      <a:pt x="6" y="148"/>
                    </a:cubicBezTo>
                    <a:close/>
                    <a:moveTo>
                      <a:pt x="13" y="180"/>
                    </a:moveTo>
                    <a:cubicBezTo>
                      <a:pt x="10" y="175"/>
                      <a:pt x="8" y="170"/>
                      <a:pt x="7" y="165"/>
                    </a:cubicBezTo>
                    <a:cubicBezTo>
                      <a:pt x="7" y="163"/>
                      <a:pt x="5" y="162"/>
                      <a:pt x="4" y="163"/>
                    </a:cubicBezTo>
                    <a:cubicBezTo>
                      <a:pt x="2" y="163"/>
                      <a:pt x="1" y="164"/>
                      <a:pt x="1" y="166"/>
                    </a:cubicBezTo>
                    <a:cubicBezTo>
                      <a:pt x="3" y="172"/>
                      <a:pt x="5" y="178"/>
                      <a:pt x="8" y="183"/>
                    </a:cubicBezTo>
                    <a:cubicBezTo>
                      <a:pt x="9" y="184"/>
                      <a:pt x="11" y="184"/>
                      <a:pt x="12" y="184"/>
                    </a:cubicBezTo>
                    <a:cubicBezTo>
                      <a:pt x="14" y="183"/>
                      <a:pt x="14" y="181"/>
                      <a:pt x="13" y="180"/>
                    </a:cubicBezTo>
                    <a:close/>
                    <a:moveTo>
                      <a:pt x="37" y="201"/>
                    </a:moveTo>
                    <a:cubicBezTo>
                      <a:pt x="32" y="199"/>
                      <a:pt x="28" y="195"/>
                      <a:pt x="24" y="192"/>
                    </a:cubicBezTo>
                    <a:cubicBezTo>
                      <a:pt x="23" y="191"/>
                      <a:pt x="21" y="191"/>
                      <a:pt x="20" y="192"/>
                    </a:cubicBezTo>
                    <a:cubicBezTo>
                      <a:pt x="19" y="193"/>
                      <a:pt x="19" y="195"/>
                      <a:pt x="20" y="196"/>
                    </a:cubicBezTo>
                    <a:cubicBezTo>
                      <a:pt x="24" y="200"/>
                      <a:pt x="29" y="203"/>
                      <a:pt x="35" y="206"/>
                    </a:cubicBezTo>
                    <a:cubicBezTo>
                      <a:pt x="36" y="207"/>
                      <a:pt x="38" y="206"/>
                      <a:pt x="39" y="205"/>
                    </a:cubicBezTo>
                    <a:cubicBezTo>
                      <a:pt x="39" y="204"/>
                      <a:pt x="39" y="202"/>
                      <a:pt x="37" y="201"/>
                    </a:cubicBezTo>
                    <a:close/>
                    <a:moveTo>
                      <a:pt x="69" y="211"/>
                    </a:moveTo>
                    <a:cubicBezTo>
                      <a:pt x="64" y="210"/>
                      <a:pt x="58" y="209"/>
                      <a:pt x="53" y="207"/>
                    </a:cubicBezTo>
                    <a:cubicBezTo>
                      <a:pt x="51" y="207"/>
                      <a:pt x="50" y="208"/>
                      <a:pt x="49" y="209"/>
                    </a:cubicBezTo>
                    <a:cubicBezTo>
                      <a:pt x="49" y="211"/>
                      <a:pt x="50" y="212"/>
                      <a:pt x="51" y="213"/>
                    </a:cubicBezTo>
                    <a:cubicBezTo>
                      <a:pt x="57" y="215"/>
                      <a:pt x="63" y="216"/>
                      <a:pt x="69" y="216"/>
                    </a:cubicBezTo>
                    <a:cubicBezTo>
                      <a:pt x="70" y="217"/>
                      <a:pt x="72" y="215"/>
                      <a:pt x="72" y="214"/>
                    </a:cubicBezTo>
                    <a:cubicBezTo>
                      <a:pt x="72" y="212"/>
                      <a:pt x="71" y="211"/>
                      <a:pt x="69" y="211"/>
                    </a:cubicBezTo>
                    <a:close/>
                    <a:moveTo>
                      <a:pt x="102" y="209"/>
                    </a:moveTo>
                    <a:cubicBezTo>
                      <a:pt x="97" y="210"/>
                      <a:pt x="92" y="211"/>
                      <a:pt x="86" y="211"/>
                    </a:cubicBezTo>
                    <a:cubicBezTo>
                      <a:pt x="84" y="211"/>
                      <a:pt x="83" y="213"/>
                      <a:pt x="83" y="214"/>
                    </a:cubicBezTo>
                    <a:cubicBezTo>
                      <a:pt x="83" y="216"/>
                      <a:pt x="85" y="217"/>
                      <a:pt x="86" y="217"/>
                    </a:cubicBezTo>
                    <a:cubicBezTo>
                      <a:pt x="92" y="217"/>
                      <a:pt x="98" y="216"/>
                      <a:pt x="104" y="214"/>
                    </a:cubicBezTo>
                    <a:cubicBezTo>
                      <a:pt x="105" y="214"/>
                      <a:pt x="106" y="212"/>
                      <a:pt x="106" y="211"/>
                    </a:cubicBezTo>
                    <a:cubicBezTo>
                      <a:pt x="105" y="209"/>
                      <a:pt x="104" y="208"/>
                      <a:pt x="102" y="209"/>
                    </a:cubicBezTo>
                    <a:close/>
                    <a:moveTo>
                      <a:pt x="136" y="197"/>
                    </a:moveTo>
                    <a:cubicBezTo>
                      <a:pt x="136" y="197"/>
                      <a:pt x="136" y="197"/>
                      <a:pt x="136" y="197"/>
                    </a:cubicBezTo>
                    <a:cubicBezTo>
                      <a:pt x="136" y="196"/>
                      <a:pt x="136" y="194"/>
                      <a:pt x="135" y="193"/>
                    </a:cubicBezTo>
                    <a:cubicBezTo>
                      <a:pt x="134" y="193"/>
                      <a:pt x="132" y="193"/>
                      <a:pt x="131" y="194"/>
                    </a:cubicBezTo>
                    <a:cubicBezTo>
                      <a:pt x="127" y="197"/>
                      <a:pt x="123" y="200"/>
                      <a:pt x="118" y="203"/>
                    </a:cubicBezTo>
                    <a:cubicBezTo>
                      <a:pt x="116" y="204"/>
                      <a:pt x="116" y="205"/>
                      <a:pt x="117" y="207"/>
                    </a:cubicBezTo>
                    <a:cubicBezTo>
                      <a:pt x="117" y="208"/>
                      <a:pt x="119" y="209"/>
                      <a:pt x="120" y="208"/>
                    </a:cubicBezTo>
                    <a:cubicBezTo>
                      <a:pt x="126" y="205"/>
                      <a:pt x="131" y="202"/>
                      <a:pt x="135" y="198"/>
                    </a:cubicBezTo>
                    <a:cubicBezTo>
                      <a:pt x="133" y="196"/>
                      <a:pt x="133" y="196"/>
                      <a:pt x="133" y="196"/>
                    </a:cubicBezTo>
                    <a:cubicBezTo>
                      <a:pt x="131" y="195"/>
                      <a:pt x="131" y="195"/>
                      <a:pt x="131" y="195"/>
                    </a:cubicBezTo>
                    <a:cubicBezTo>
                      <a:pt x="131" y="195"/>
                      <a:pt x="131" y="195"/>
                      <a:pt x="131" y="195"/>
                    </a:cubicBezTo>
                    <a:cubicBezTo>
                      <a:pt x="130" y="196"/>
                      <a:pt x="131" y="198"/>
                      <a:pt x="132" y="198"/>
                    </a:cubicBezTo>
                    <a:cubicBezTo>
                      <a:pt x="133" y="199"/>
                      <a:pt x="135" y="198"/>
                      <a:pt x="136" y="197"/>
                    </a:cubicBezTo>
                    <a:close/>
                    <a:moveTo>
                      <a:pt x="128" y="229"/>
                    </a:moveTo>
                    <a:cubicBezTo>
                      <a:pt x="128" y="224"/>
                      <a:pt x="129" y="218"/>
                      <a:pt x="130" y="213"/>
                    </a:cubicBezTo>
                    <a:cubicBezTo>
                      <a:pt x="131" y="211"/>
                      <a:pt x="130" y="210"/>
                      <a:pt x="128" y="209"/>
                    </a:cubicBezTo>
                    <a:cubicBezTo>
                      <a:pt x="127" y="209"/>
                      <a:pt x="125" y="210"/>
                      <a:pt x="125" y="211"/>
                    </a:cubicBezTo>
                    <a:cubicBezTo>
                      <a:pt x="123" y="217"/>
                      <a:pt x="122" y="223"/>
                      <a:pt x="122" y="229"/>
                    </a:cubicBezTo>
                    <a:cubicBezTo>
                      <a:pt x="122" y="231"/>
                      <a:pt x="123" y="232"/>
                      <a:pt x="125" y="232"/>
                    </a:cubicBezTo>
                    <a:cubicBezTo>
                      <a:pt x="127" y="232"/>
                      <a:pt x="128" y="231"/>
                      <a:pt x="128" y="229"/>
                    </a:cubicBezTo>
                    <a:close/>
                    <a:moveTo>
                      <a:pt x="137" y="260"/>
                    </a:moveTo>
                    <a:cubicBezTo>
                      <a:pt x="134" y="255"/>
                      <a:pt x="131" y="250"/>
                      <a:pt x="130" y="245"/>
                    </a:cubicBezTo>
                    <a:cubicBezTo>
                      <a:pt x="129" y="244"/>
                      <a:pt x="128" y="243"/>
                      <a:pt x="126" y="243"/>
                    </a:cubicBezTo>
                    <a:cubicBezTo>
                      <a:pt x="125" y="244"/>
                      <a:pt x="124" y="245"/>
                      <a:pt x="124" y="247"/>
                    </a:cubicBezTo>
                    <a:cubicBezTo>
                      <a:pt x="126" y="253"/>
                      <a:pt x="129" y="258"/>
                      <a:pt x="132" y="263"/>
                    </a:cubicBezTo>
                    <a:cubicBezTo>
                      <a:pt x="133" y="264"/>
                      <a:pt x="135" y="265"/>
                      <a:pt x="136" y="264"/>
                    </a:cubicBezTo>
                    <a:cubicBezTo>
                      <a:pt x="137" y="263"/>
                      <a:pt x="138" y="261"/>
                      <a:pt x="137" y="260"/>
                    </a:cubicBezTo>
                    <a:close/>
                    <a:moveTo>
                      <a:pt x="162" y="280"/>
                    </a:moveTo>
                    <a:cubicBezTo>
                      <a:pt x="157" y="278"/>
                      <a:pt x="152" y="275"/>
                      <a:pt x="148" y="272"/>
                    </a:cubicBezTo>
                    <a:cubicBezTo>
                      <a:pt x="147" y="271"/>
                      <a:pt x="145" y="271"/>
                      <a:pt x="144" y="272"/>
                    </a:cubicBezTo>
                    <a:cubicBezTo>
                      <a:pt x="143" y="273"/>
                      <a:pt x="143" y="275"/>
                      <a:pt x="144" y="276"/>
                    </a:cubicBezTo>
                    <a:cubicBezTo>
                      <a:pt x="149" y="280"/>
                      <a:pt x="154" y="283"/>
                      <a:pt x="159" y="286"/>
                    </a:cubicBezTo>
                    <a:cubicBezTo>
                      <a:pt x="161" y="286"/>
                      <a:pt x="163" y="286"/>
                      <a:pt x="163" y="284"/>
                    </a:cubicBezTo>
                    <a:cubicBezTo>
                      <a:pt x="164" y="283"/>
                      <a:pt x="163" y="281"/>
                      <a:pt x="162" y="280"/>
                    </a:cubicBezTo>
                    <a:close/>
                    <a:moveTo>
                      <a:pt x="194" y="288"/>
                    </a:moveTo>
                    <a:cubicBezTo>
                      <a:pt x="193" y="288"/>
                      <a:pt x="193" y="288"/>
                      <a:pt x="192" y="288"/>
                    </a:cubicBezTo>
                    <a:cubicBezTo>
                      <a:pt x="188" y="289"/>
                      <a:pt x="184" y="288"/>
                      <a:pt x="180" y="287"/>
                    </a:cubicBezTo>
                    <a:cubicBezTo>
                      <a:pt x="179" y="287"/>
                      <a:pt x="178" y="287"/>
                      <a:pt x="178" y="286"/>
                    </a:cubicBezTo>
                    <a:cubicBezTo>
                      <a:pt x="176" y="286"/>
                      <a:pt x="174" y="287"/>
                      <a:pt x="174" y="288"/>
                    </a:cubicBezTo>
                    <a:cubicBezTo>
                      <a:pt x="174" y="290"/>
                      <a:pt x="174" y="291"/>
                      <a:pt x="176" y="292"/>
                    </a:cubicBezTo>
                    <a:cubicBezTo>
                      <a:pt x="177" y="292"/>
                      <a:pt x="178" y="292"/>
                      <a:pt x="179" y="293"/>
                    </a:cubicBezTo>
                    <a:cubicBezTo>
                      <a:pt x="183" y="294"/>
                      <a:pt x="187" y="294"/>
                      <a:pt x="192" y="294"/>
                    </a:cubicBezTo>
                    <a:cubicBezTo>
                      <a:pt x="193" y="294"/>
                      <a:pt x="193" y="294"/>
                      <a:pt x="194" y="294"/>
                    </a:cubicBezTo>
                    <a:cubicBezTo>
                      <a:pt x="195" y="294"/>
                      <a:pt x="197" y="293"/>
                      <a:pt x="197" y="291"/>
                    </a:cubicBezTo>
                    <a:cubicBezTo>
                      <a:pt x="196" y="290"/>
                      <a:pt x="195" y="288"/>
                      <a:pt x="194" y="288"/>
                    </a:cubicBezTo>
                    <a:close/>
                    <a:moveTo>
                      <a:pt x="226" y="281"/>
                    </a:moveTo>
                    <a:cubicBezTo>
                      <a:pt x="221" y="283"/>
                      <a:pt x="215" y="285"/>
                      <a:pt x="210" y="286"/>
                    </a:cubicBezTo>
                    <a:cubicBezTo>
                      <a:pt x="209" y="287"/>
                      <a:pt x="208" y="288"/>
                      <a:pt x="208" y="290"/>
                    </a:cubicBezTo>
                    <a:cubicBezTo>
                      <a:pt x="208" y="291"/>
                      <a:pt x="210" y="292"/>
                      <a:pt x="211" y="292"/>
                    </a:cubicBezTo>
                    <a:cubicBezTo>
                      <a:pt x="217" y="290"/>
                      <a:pt x="223" y="289"/>
                      <a:pt x="228" y="286"/>
                    </a:cubicBezTo>
                    <a:cubicBezTo>
                      <a:pt x="230" y="286"/>
                      <a:pt x="230" y="284"/>
                      <a:pt x="230" y="283"/>
                    </a:cubicBezTo>
                    <a:cubicBezTo>
                      <a:pt x="229" y="281"/>
                      <a:pt x="227" y="280"/>
                      <a:pt x="226" y="281"/>
                    </a:cubicBezTo>
                    <a:close/>
                    <a:moveTo>
                      <a:pt x="253" y="263"/>
                    </a:moveTo>
                    <a:cubicBezTo>
                      <a:pt x="250" y="267"/>
                      <a:pt x="245" y="270"/>
                      <a:pt x="241" y="273"/>
                    </a:cubicBezTo>
                    <a:cubicBezTo>
                      <a:pt x="239" y="274"/>
                      <a:pt x="239" y="276"/>
                      <a:pt x="240" y="277"/>
                    </a:cubicBezTo>
                    <a:cubicBezTo>
                      <a:pt x="241" y="279"/>
                      <a:pt x="242" y="279"/>
                      <a:pt x="244" y="278"/>
                    </a:cubicBezTo>
                    <a:cubicBezTo>
                      <a:pt x="249" y="275"/>
                      <a:pt x="254" y="271"/>
                      <a:pt x="258" y="267"/>
                    </a:cubicBezTo>
                    <a:cubicBezTo>
                      <a:pt x="259" y="266"/>
                      <a:pt x="259" y="264"/>
                      <a:pt x="258" y="263"/>
                    </a:cubicBezTo>
                    <a:cubicBezTo>
                      <a:pt x="256" y="262"/>
                      <a:pt x="255" y="262"/>
                      <a:pt x="253" y="263"/>
                    </a:cubicBezTo>
                    <a:close/>
                    <a:moveTo>
                      <a:pt x="265" y="234"/>
                    </a:moveTo>
                    <a:cubicBezTo>
                      <a:pt x="265" y="235"/>
                      <a:pt x="265" y="237"/>
                      <a:pt x="265" y="238"/>
                    </a:cubicBezTo>
                    <a:cubicBezTo>
                      <a:pt x="265" y="242"/>
                      <a:pt x="264" y="246"/>
                      <a:pt x="262" y="250"/>
                    </a:cubicBezTo>
                    <a:cubicBezTo>
                      <a:pt x="262" y="251"/>
                      <a:pt x="263" y="253"/>
                      <a:pt x="264" y="253"/>
                    </a:cubicBezTo>
                    <a:cubicBezTo>
                      <a:pt x="265" y="254"/>
                      <a:pt x="267" y="253"/>
                      <a:pt x="268" y="252"/>
                    </a:cubicBezTo>
                    <a:cubicBezTo>
                      <a:pt x="270" y="247"/>
                      <a:pt x="270" y="243"/>
                      <a:pt x="270" y="238"/>
                    </a:cubicBezTo>
                    <a:cubicBezTo>
                      <a:pt x="270" y="237"/>
                      <a:pt x="270" y="235"/>
                      <a:pt x="270" y="233"/>
                    </a:cubicBezTo>
                    <a:cubicBezTo>
                      <a:pt x="270" y="232"/>
                      <a:pt x="269" y="231"/>
                      <a:pt x="267" y="231"/>
                    </a:cubicBezTo>
                    <a:cubicBezTo>
                      <a:pt x="265" y="231"/>
                      <a:pt x="264" y="233"/>
                      <a:pt x="265" y="234"/>
                    </a:cubicBezTo>
                    <a:close/>
                    <a:moveTo>
                      <a:pt x="271" y="231"/>
                    </a:moveTo>
                    <a:cubicBezTo>
                      <a:pt x="268" y="227"/>
                      <a:pt x="265" y="222"/>
                      <a:pt x="264" y="217"/>
                    </a:cubicBezTo>
                    <a:cubicBezTo>
                      <a:pt x="261" y="218"/>
                      <a:pt x="261" y="218"/>
                      <a:pt x="261" y="218"/>
                    </a:cubicBezTo>
                    <a:cubicBezTo>
                      <a:pt x="258" y="219"/>
                      <a:pt x="258" y="219"/>
                      <a:pt x="258" y="219"/>
                    </a:cubicBezTo>
                    <a:cubicBezTo>
                      <a:pt x="259" y="220"/>
                      <a:pt x="259" y="220"/>
                      <a:pt x="259" y="220"/>
                    </a:cubicBezTo>
                    <a:cubicBezTo>
                      <a:pt x="260" y="221"/>
                      <a:pt x="261" y="221"/>
                      <a:pt x="263" y="220"/>
                    </a:cubicBezTo>
                    <a:cubicBezTo>
                      <a:pt x="264" y="219"/>
                      <a:pt x="264" y="218"/>
                      <a:pt x="263" y="216"/>
                    </a:cubicBezTo>
                    <a:cubicBezTo>
                      <a:pt x="263" y="216"/>
                      <a:pt x="263" y="216"/>
                      <a:pt x="263" y="216"/>
                    </a:cubicBezTo>
                    <a:cubicBezTo>
                      <a:pt x="262" y="215"/>
                      <a:pt x="261" y="214"/>
                      <a:pt x="260" y="215"/>
                    </a:cubicBezTo>
                    <a:cubicBezTo>
                      <a:pt x="258" y="216"/>
                      <a:pt x="258" y="217"/>
                      <a:pt x="258" y="219"/>
                    </a:cubicBezTo>
                    <a:cubicBezTo>
                      <a:pt x="260" y="224"/>
                      <a:pt x="263" y="229"/>
                      <a:pt x="266" y="234"/>
                    </a:cubicBezTo>
                    <a:cubicBezTo>
                      <a:pt x="267" y="236"/>
                      <a:pt x="269" y="236"/>
                      <a:pt x="270" y="235"/>
                    </a:cubicBezTo>
                    <a:cubicBezTo>
                      <a:pt x="271" y="234"/>
                      <a:pt x="272" y="232"/>
                      <a:pt x="271" y="231"/>
                    </a:cubicBezTo>
                    <a:close/>
                    <a:moveTo>
                      <a:pt x="295" y="254"/>
                    </a:moveTo>
                    <a:cubicBezTo>
                      <a:pt x="290" y="251"/>
                      <a:pt x="286" y="247"/>
                      <a:pt x="282" y="244"/>
                    </a:cubicBezTo>
                    <a:cubicBezTo>
                      <a:pt x="280" y="243"/>
                      <a:pt x="279" y="243"/>
                      <a:pt x="277" y="244"/>
                    </a:cubicBezTo>
                    <a:cubicBezTo>
                      <a:pt x="276" y="245"/>
                      <a:pt x="276" y="247"/>
                      <a:pt x="278" y="248"/>
                    </a:cubicBezTo>
                    <a:cubicBezTo>
                      <a:pt x="282" y="252"/>
                      <a:pt x="287" y="255"/>
                      <a:pt x="292" y="259"/>
                    </a:cubicBezTo>
                    <a:cubicBezTo>
                      <a:pt x="293" y="259"/>
                      <a:pt x="295" y="259"/>
                      <a:pt x="296" y="258"/>
                    </a:cubicBezTo>
                    <a:cubicBezTo>
                      <a:pt x="296" y="256"/>
                      <a:pt x="296" y="255"/>
                      <a:pt x="295" y="254"/>
                    </a:cubicBezTo>
                    <a:close/>
                    <a:moveTo>
                      <a:pt x="326" y="266"/>
                    </a:moveTo>
                    <a:cubicBezTo>
                      <a:pt x="320" y="265"/>
                      <a:pt x="315" y="263"/>
                      <a:pt x="310" y="261"/>
                    </a:cubicBezTo>
                    <a:cubicBezTo>
                      <a:pt x="308" y="261"/>
                      <a:pt x="306" y="261"/>
                      <a:pt x="306" y="263"/>
                    </a:cubicBezTo>
                    <a:cubicBezTo>
                      <a:pt x="305" y="264"/>
                      <a:pt x="306" y="266"/>
                      <a:pt x="307" y="266"/>
                    </a:cubicBezTo>
                    <a:cubicBezTo>
                      <a:pt x="313" y="269"/>
                      <a:pt x="319" y="270"/>
                      <a:pt x="324" y="272"/>
                    </a:cubicBezTo>
                    <a:cubicBezTo>
                      <a:pt x="326" y="272"/>
                      <a:pt x="327" y="271"/>
                      <a:pt x="328" y="269"/>
                    </a:cubicBezTo>
                    <a:cubicBezTo>
                      <a:pt x="328" y="268"/>
                      <a:pt x="327" y="266"/>
                      <a:pt x="326" y="266"/>
                    </a:cubicBezTo>
                    <a:close/>
                    <a:moveTo>
                      <a:pt x="359" y="269"/>
                    </a:moveTo>
                    <a:cubicBezTo>
                      <a:pt x="356" y="269"/>
                      <a:pt x="354" y="269"/>
                      <a:pt x="351" y="269"/>
                    </a:cubicBezTo>
                    <a:cubicBezTo>
                      <a:pt x="348" y="269"/>
                      <a:pt x="345" y="269"/>
                      <a:pt x="342" y="269"/>
                    </a:cubicBezTo>
                    <a:cubicBezTo>
                      <a:pt x="341" y="268"/>
                      <a:pt x="339" y="270"/>
                      <a:pt x="339" y="271"/>
                    </a:cubicBezTo>
                    <a:cubicBezTo>
                      <a:pt x="339" y="273"/>
                      <a:pt x="340" y="274"/>
                      <a:pt x="342" y="274"/>
                    </a:cubicBezTo>
                    <a:cubicBezTo>
                      <a:pt x="345" y="275"/>
                      <a:pt x="348" y="275"/>
                      <a:pt x="351" y="275"/>
                    </a:cubicBezTo>
                    <a:cubicBezTo>
                      <a:pt x="354" y="275"/>
                      <a:pt x="357" y="275"/>
                      <a:pt x="359" y="274"/>
                    </a:cubicBezTo>
                    <a:cubicBezTo>
                      <a:pt x="361" y="274"/>
                      <a:pt x="362" y="273"/>
                      <a:pt x="362" y="271"/>
                    </a:cubicBezTo>
                    <a:cubicBezTo>
                      <a:pt x="362" y="270"/>
                      <a:pt x="361" y="269"/>
                      <a:pt x="359" y="269"/>
                    </a:cubicBezTo>
                    <a:close/>
                    <a:moveTo>
                      <a:pt x="391" y="261"/>
                    </a:moveTo>
                    <a:cubicBezTo>
                      <a:pt x="386" y="263"/>
                      <a:pt x="381" y="265"/>
                      <a:pt x="375" y="266"/>
                    </a:cubicBezTo>
                    <a:cubicBezTo>
                      <a:pt x="374" y="267"/>
                      <a:pt x="373" y="268"/>
                      <a:pt x="373" y="270"/>
                    </a:cubicBezTo>
                    <a:cubicBezTo>
                      <a:pt x="374" y="271"/>
                      <a:pt x="375" y="272"/>
                      <a:pt x="377" y="272"/>
                    </a:cubicBezTo>
                    <a:cubicBezTo>
                      <a:pt x="383" y="270"/>
                      <a:pt x="388" y="268"/>
                      <a:pt x="394" y="266"/>
                    </a:cubicBezTo>
                    <a:cubicBezTo>
                      <a:pt x="395" y="265"/>
                      <a:pt x="396" y="264"/>
                      <a:pt x="395" y="262"/>
                    </a:cubicBezTo>
                    <a:cubicBezTo>
                      <a:pt x="394" y="261"/>
                      <a:pt x="393" y="260"/>
                      <a:pt x="391" y="261"/>
                    </a:cubicBezTo>
                    <a:close/>
                    <a:moveTo>
                      <a:pt x="414" y="239"/>
                    </a:moveTo>
                    <a:cubicBezTo>
                      <a:pt x="412" y="244"/>
                      <a:pt x="409" y="248"/>
                      <a:pt x="405" y="252"/>
                    </a:cubicBezTo>
                    <a:cubicBezTo>
                      <a:pt x="404" y="253"/>
                      <a:pt x="403" y="255"/>
                      <a:pt x="405" y="256"/>
                    </a:cubicBezTo>
                    <a:cubicBezTo>
                      <a:pt x="406" y="257"/>
                      <a:pt x="407" y="257"/>
                      <a:pt x="409" y="256"/>
                    </a:cubicBezTo>
                    <a:cubicBezTo>
                      <a:pt x="413" y="252"/>
                      <a:pt x="417" y="247"/>
                      <a:pt x="419" y="241"/>
                    </a:cubicBezTo>
                    <a:cubicBezTo>
                      <a:pt x="420" y="239"/>
                      <a:pt x="419" y="238"/>
                      <a:pt x="417" y="237"/>
                    </a:cubicBezTo>
                    <a:cubicBezTo>
                      <a:pt x="416" y="237"/>
                      <a:pt x="414" y="237"/>
                      <a:pt x="414" y="239"/>
                    </a:cubicBezTo>
                    <a:close/>
                    <a:moveTo>
                      <a:pt x="412" y="208"/>
                    </a:moveTo>
                    <a:cubicBezTo>
                      <a:pt x="414" y="213"/>
                      <a:pt x="415" y="218"/>
                      <a:pt x="416" y="223"/>
                    </a:cubicBezTo>
                    <a:cubicBezTo>
                      <a:pt x="416" y="225"/>
                      <a:pt x="417" y="226"/>
                      <a:pt x="419" y="226"/>
                    </a:cubicBezTo>
                    <a:cubicBezTo>
                      <a:pt x="421" y="226"/>
                      <a:pt x="422" y="224"/>
                      <a:pt x="422" y="223"/>
                    </a:cubicBezTo>
                    <a:cubicBezTo>
                      <a:pt x="421" y="217"/>
                      <a:pt x="420" y="211"/>
                      <a:pt x="417" y="205"/>
                    </a:cubicBezTo>
                    <a:cubicBezTo>
                      <a:pt x="416" y="204"/>
                      <a:pt x="415" y="203"/>
                      <a:pt x="413" y="204"/>
                    </a:cubicBezTo>
                    <a:cubicBezTo>
                      <a:pt x="412" y="204"/>
                      <a:pt x="411" y="206"/>
                      <a:pt x="412" y="208"/>
                    </a:cubicBezTo>
                    <a:close/>
                    <a:moveTo>
                      <a:pt x="426" y="197"/>
                    </a:moveTo>
                    <a:cubicBezTo>
                      <a:pt x="420" y="196"/>
                      <a:pt x="415" y="194"/>
                      <a:pt x="410" y="192"/>
                    </a:cubicBezTo>
                    <a:cubicBezTo>
                      <a:pt x="409" y="191"/>
                      <a:pt x="407" y="192"/>
                      <a:pt x="407" y="193"/>
                    </a:cubicBezTo>
                    <a:cubicBezTo>
                      <a:pt x="406" y="194"/>
                      <a:pt x="406" y="196"/>
                      <a:pt x="408" y="197"/>
                    </a:cubicBezTo>
                    <a:cubicBezTo>
                      <a:pt x="413" y="199"/>
                      <a:pt x="419" y="201"/>
                      <a:pt x="425" y="203"/>
                    </a:cubicBezTo>
                    <a:cubicBezTo>
                      <a:pt x="426" y="203"/>
                      <a:pt x="428" y="202"/>
                      <a:pt x="428" y="201"/>
                    </a:cubicBezTo>
                    <a:cubicBezTo>
                      <a:pt x="428" y="199"/>
                      <a:pt x="428" y="198"/>
                      <a:pt x="426" y="197"/>
                    </a:cubicBezTo>
                    <a:close/>
                    <a:moveTo>
                      <a:pt x="459" y="200"/>
                    </a:moveTo>
                    <a:cubicBezTo>
                      <a:pt x="457" y="201"/>
                      <a:pt x="455" y="201"/>
                      <a:pt x="453" y="201"/>
                    </a:cubicBezTo>
                    <a:cubicBezTo>
                      <a:pt x="449" y="201"/>
                      <a:pt x="446" y="200"/>
                      <a:pt x="442" y="200"/>
                    </a:cubicBezTo>
                    <a:cubicBezTo>
                      <a:pt x="441" y="200"/>
                      <a:pt x="439" y="201"/>
                      <a:pt x="439" y="203"/>
                    </a:cubicBezTo>
                    <a:cubicBezTo>
                      <a:pt x="439" y="204"/>
                      <a:pt x="440" y="206"/>
                      <a:pt x="442" y="206"/>
                    </a:cubicBezTo>
                    <a:cubicBezTo>
                      <a:pt x="446" y="206"/>
                      <a:pt x="449" y="206"/>
                      <a:pt x="453" y="206"/>
                    </a:cubicBezTo>
                    <a:cubicBezTo>
                      <a:pt x="455" y="206"/>
                      <a:pt x="457" y="206"/>
                      <a:pt x="460" y="206"/>
                    </a:cubicBezTo>
                    <a:cubicBezTo>
                      <a:pt x="461" y="206"/>
                      <a:pt x="462" y="205"/>
                      <a:pt x="462" y="203"/>
                    </a:cubicBezTo>
                    <a:cubicBezTo>
                      <a:pt x="462" y="202"/>
                      <a:pt x="461" y="200"/>
                      <a:pt x="459" y="200"/>
                    </a:cubicBezTo>
                    <a:close/>
                    <a:moveTo>
                      <a:pt x="492" y="194"/>
                    </a:moveTo>
                    <a:cubicBezTo>
                      <a:pt x="487" y="196"/>
                      <a:pt x="481" y="197"/>
                      <a:pt x="476" y="198"/>
                    </a:cubicBezTo>
                    <a:cubicBezTo>
                      <a:pt x="474" y="199"/>
                      <a:pt x="473" y="200"/>
                      <a:pt x="474" y="202"/>
                    </a:cubicBezTo>
                    <a:cubicBezTo>
                      <a:pt x="474" y="203"/>
                      <a:pt x="475" y="204"/>
                      <a:pt x="477" y="204"/>
                    </a:cubicBezTo>
                    <a:cubicBezTo>
                      <a:pt x="483" y="203"/>
                      <a:pt x="489" y="201"/>
                      <a:pt x="494" y="199"/>
                    </a:cubicBezTo>
                    <a:cubicBezTo>
                      <a:pt x="495" y="199"/>
                      <a:pt x="496" y="197"/>
                      <a:pt x="496" y="195"/>
                    </a:cubicBezTo>
                    <a:cubicBezTo>
                      <a:pt x="495" y="194"/>
                      <a:pt x="493" y="193"/>
                      <a:pt x="492" y="194"/>
                    </a:cubicBezTo>
                    <a:close/>
                    <a:moveTo>
                      <a:pt x="519" y="176"/>
                    </a:moveTo>
                    <a:cubicBezTo>
                      <a:pt x="516" y="180"/>
                      <a:pt x="512" y="183"/>
                      <a:pt x="507" y="186"/>
                    </a:cubicBezTo>
                    <a:cubicBezTo>
                      <a:pt x="506" y="187"/>
                      <a:pt x="505" y="189"/>
                      <a:pt x="506" y="190"/>
                    </a:cubicBezTo>
                    <a:cubicBezTo>
                      <a:pt x="507" y="192"/>
                      <a:pt x="509" y="192"/>
                      <a:pt x="510" y="191"/>
                    </a:cubicBezTo>
                    <a:cubicBezTo>
                      <a:pt x="515" y="188"/>
                      <a:pt x="520" y="184"/>
                      <a:pt x="524" y="180"/>
                    </a:cubicBezTo>
                    <a:cubicBezTo>
                      <a:pt x="525" y="179"/>
                      <a:pt x="525" y="177"/>
                      <a:pt x="524" y="176"/>
                    </a:cubicBezTo>
                    <a:cubicBezTo>
                      <a:pt x="522" y="175"/>
                      <a:pt x="521" y="175"/>
                      <a:pt x="519" y="176"/>
                    </a:cubicBezTo>
                    <a:close/>
                    <a:moveTo>
                      <a:pt x="532" y="147"/>
                    </a:moveTo>
                    <a:cubicBezTo>
                      <a:pt x="532" y="152"/>
                      <a:pt x="530" y="158"/>
                      <a:pt x="528" y="162"/>
                    </a:cubicBezTo>
                    <a:cubicBezTo>
                      <a:pt x="528" y="164"/>
                      <a:pt x="528" y="166"/>
                      <a:pt x="530" y="166"/>
                    </a:cubicBezTo>
                    <a:cubicBezTo>
                      <a:pt x="531" y="167"/>
                      <a:pt x="533" y="166"/>
                      <a:pt x="534" y="165"/>
                    </a:cubicBezTo>
                    <a:cubicBezTo>
                      <a:pt x="536" y="159"/>
                      <a:pt x="537" y="154"/>
                      <a:pt x="538" y="147"/>
                    </a:cubicBezTo>
                    <a:cubicBezTo>
                      <a:pt x="538" y="146"/>
                      <a:pt x="537" y="144"/>
                      <a:pt x="535" y="144"/>
                    </a:cubicBezTo>
                    <a:cubicBezTo>
                      <a:pt x="534" y="144"/>
                      <a:pt x="532" y="145"/>
                      <a:pt x="532" y="147"/>
                    </a:cubicBezTo>
                    <a:close/>
                    <a:moveTo>
                      <a:pt x="524" y="117"/>
                    </a:moveTo>
                    <a:cubicBezTo>
                      <a:pt x="527" y="121"/>
                      <a:pt x="529" y="125"/>
                      <a:pt x="531" y="131"/>
                    </a:cubicBezTo>
                    <a:cubicBezTo>
                      <a:pt x="531" y="132"/>
                      <a:pt x="533" y="133"/>
                      <a:pt x="534" y="133"/>
                    </a:cubicBezTo>
                    <a:cubicBezTo>
                      <a:pt x="536" y="132"/>
                      <a:pt x="537" y="131"/>
                      <a:pt x="536" y="129"/>
                    </a:cubicBezTo>
                    <a:cubicBezTo>
                      <a:pt x="535" y="123"/>
                      <a:pt x="532" y="118"/>
                      <a:pt x="528" y="113"/>
                    </a:cubicBezTo>
                    <a:cubicBezTo>
                      <a:pt x="527" y="112"/>
                      <a:pt x="525" y="112"/>
                      <a:pt x="524" y="113"/>
                    </a:cubicBezTo>
                    <a:cubicBezTo>
                      <a:pt x="523" y="114"/>
                      <a:pt x="523" y="115"/>
                      <a:pt x="524" y="117"/>
                    </a:cubicBezTo>
                    <a:close/>
                    <a:moveTo>
                      <a:pt x="497" y="99"/>
                    </a:moveTo>
                    <a:cubicBezTo>
                      <a:pt x="502" y="101"/>
                      <a:pt x="507" y="103"/>
                      <a:pt x="511" y="106"/>
                    </a:cubicBezTo>
                    <a:cubicBezTo>
                      <a:pt x="513" y="107"/>
                      <a:pt x="515" y="106"/>
                      <a:pt x="515" y="105"/>
                    </a:cubicBezTo>
                    <a:cubicBezTo>
                      <a:pt x="516" y="104"/>
                      <a:pt x="516" y="102"/>
                      <a:pt x="515" y="101"/>
                    </a:cubicBezTo>
                    <a:cubicBezTo>
                      <a:pt x="510" y="98"/>
                      <a:pt x="504" y="96"/>
                      <a:pt x="498" y="94"/>
                    </a:cubicBezTo>
                    <a:cubicBezTo>
                      <a:pt x="497" y="93"/>
                      <a:pt x="495" y="94"/>
                      <a:pt x="495" y="96"/>
                    </a:cubicBezTo>
                    <a:cubicBezTo>
                      <a:pt x="494" y="97"/>
                      <a:pt x="495" y="99"/>
                      <a:pt x="497" y="99"/>
                    </a:cubicBezTo>
                    <a:close/>
                    <a:moveTo>
                      <a:pt x="464" y="95"/>
                    </a:moveTo>
                    <a:cubicBezTo>
                      <a:pt x="465" y="95"/>
                      <a:pt x="466" y="95"/>
                      <a:pt x="467" y="95"/>
                    </a:cubicBezTo>
                    <a:cubicBezTo>
                      <a:pt x="472" y="95"/>
                      <a:pt x="476" y="95"/>
                      <a:pt x="480" y="96"/>
                    </a:cubicBezTo>
                    <a:cubicBezTo>
                      <a:pt x="482" y="96"/>
                      <a:pt x="483" y="95"/>
                      <a:pt x="483" y="93"/>
                    </a:cubicBezTo>
                    <a:cubicBezTo>
                      <a:pt x="484" y="92"/>
                      <a:pt x="483" y="90"/>
                      <a:pt x="481" y="90"/>
                    </a:cubicBezTo>
                    <a:cubicBezTo>
                      <a:pt x="476" y="89"/>
                      <a:pt x="472" y="89"/>
                      <a:pt x="467" y="89"/>
                    </a:cubicBezTo>
                    <a:cubicBezTo>
                      <a:pt x="466" y="89"/>
                      <a:pt x="465" y="89"/>
                      <a:pt x="463" y="89"/>
                    </a:cubicBezTo>
                    <a:cubicBezTo>
                      <a:pt x="462" y="89"/>
                      <a:pt x="461" y="91"/>
                      <a:pt x="461" y="92"/>
                    </a:cubicBezTo>
                    <a:cubicBezTo>
                      <a:pt x="461" y="94"/>
                      <a:pt x="462" y="95"/>
                      <a:pt x="464" y="95"/>
                    </a:cubicBezTo>
                    <a:close/>
                    <a:moveTo>
                      <a:pt x="431" y="101"/>
                    </a:moveTo>
                    <a:cubicBezTo>
                      <a:pt x="436" y="99"/>
                      <a:pt x="441" y="98"/>
                      <a:pt x="447" y="97"/>
                    </a:cubicBezTo>
                    <a:cubicBezTo>
                      <a:pt x="448" y="96"/>
                      <a:pt x="449" y="95"/>
                      <a:pt x="449" y="93"/>
                    </a:cubicBezTo>
                    <a:cubicBezTo>
                      <a:pt x="449" y="92"/>
                      <a:pt x="447" y="91"/>
                      <a:pt x="446" y="91"/>
                    </a:cubicBezTo>
                    <a:cubicBezTo>
                      <a:pt x="440" y="92"/>
                      <a:pt x="434" y="94"/>
                      <a:pt x="429" y="96"/>
                    </a:cubicBezTo>
                    <a:cubicBezTo>
                      <a:pt x="427" y="97"/>
                      <a:pt x="427" y="98"/>
                      <a:pt x="427" y="100"/>
                    </a:cubicBezTo>
                    <a:cubicBezTo>
                      <a:pt x="428" y="101"/>
                      <a:pt x="429" y="102"/>
                      <a:pt x="431" y="101"/>
                    </a:cubicBezTo>
                    <a:close/>
                    <a:moveTo>
                      <a:pt x="404" y="120"/>
                    </a:moveTo>
                    <a:cubicBezTo>
                      <a:pt x="408" y="116"/>
                      <a:pt x="412" y="112"/>
                      <a:pt x="416" y="109"/>
                    </a:cubicBezTo>
                    <a:cubicBezTo>
                      <a:pt x="418" y="108"/>
                      <a:pt x="418" y="106"/>
                      <a:pt x="417" y="105"/>
                    </a:cubicBezTo>
                    <a:cubicBezTo>
                      <a:pt x="416" y="104"/>
                      <a:pt x="414" y="103"/>
                      <a:pt x="413" y="104"/>
                    </a:cubicBezTo>
                    <a:cubicBezTo>
                      <a:pt x="408" y="108"/>
                      <a:pt x="403" y="112"/>
                      <a:pt x="400" y="116"/>
                    </a:cubicBezTo>
                    <a:cubicBezTo>
                      <a:pt x="399" y="118"/>
                      <a:pt x="399" y="120"/>
                      <a:pt x="400" y="121"/>
                    </a:cubicBezTo>
                    <a:cubicBezTo>
                      <a:pt x="402" y="121"/>
                      <a:pt x="403" y="121"/>
                      <a:pt x="404" y="120"/>
                    </a:cubicBezTo>
                    <a:close/>
                    <a:moveTo>
                      <a:pt x="408" y="90"/>
                    </a:moveTo>
                    <a:cubicBezTo>
                      <a:pt x="407" y="95"/>
                      <a:pt x="406" y="100"/>
                      <a:pt x="404" y="106"/>
                    </a:cubicBezTo>
                    <a:cubicBezTo>
                      <a:pt x="403" y="108"/>
                      <a:pt x="404" y="109"/>
                      <a:pt x="406" y="110"/>
                    </a:cubicBezTo>
                    <a:cubicBezTo>
                      <a:pt x="407" y="111"/>
                      <a:pt x="409" y="110"/>
                      <a:pt x="409" y="108"/>
                    </a:cubicBezTo>
                    <a:cubicBezTo>
                      <a:pt x="412" y="102"/>
                      <a:pt x="413" y="96"/>
                      <a:pt x="413" y="91"/>
                    </a:cubicBezTo>
                    <a:cubicBezTo>
                      <a:pt x="414" y="89"/>
                      <a:pt x="412" y="88"/>
                      <a:pt x="411" y="88"/>
                    </a:cubicBezTo>
                    <a:cubicBezTo>
                      <a:pt x="409" y="88"/>
                      <a:pt x="408" y="89"/>
                      <a:pt x="408" y="90"/>
                    </a:cubicBezTo>
                    <a:close/>
                    <a:moveTo>
                      <a:pt x="397" y="62"/>
                    </a:moveTo>
                    <a:cubicBezTo>
                      <a:pt x="401" y="65"/>
                      <a:pt x="404" y="70"/>
                      <a:pt x="406" y="75"/>
                    </a:cubicBezTo>
                    <a:cubicBezTo>
                      <a:pt x="406" y="76"/>
                      <a:pt x="408" y="77"/>
                      <a:pt x="409" y="76"/>
                    </a:cubicBezTo>
                    <a:cubicBezTo>
                      <a:pt x="411" y="76"/>
                      <a:pt x="412" y="74"/>
                      <a:pt x="411" y="73"/>
                    </a:cubicBezTo>
                    <a:cubicBezTo>
                      <a:pt x="409" y="67"/>
                      <a:pt x="405" y="62"/>
                      <a:pt x="400" y="58"/>
                    </a:cubicBezTo>
                    <a:cubicBezTo>
                      <a:pt x="399" y="57"/>
                      <a:pt x="397" y="57"/>
                      <a:pt x="396" y="58"/>
                    </a:cubicBezTo>
                    <a:cubicBezTo>
                      <a:pt x="395" y="59"/>
                      <a:pt x="395" y="61"/>
                      <a:pt x="397" y="62"/>
                    </a:cubicBezTo>
                    <a:close/>
                    <a:moveTo>
                      <a:pt x="367" y="51"/>
                    </a:moveTo>
                    <a:cubicBezTo>
                      <a:pt x="372" y="51"/>
                      <a:pt x="378" y="52"/>
                      <a:pt x="383" y="54"/>
                    </a:cubicBezTo>
                    <a:cubicBezTo>
                      <a:pt x="384" y="54"/>
                      <a:pt x="386" y="54"/>
                      <a:pt x="386" y="52"/>
                    </a:cubicBezTo>
                    <a:cubicBezTo>
                      <a:pt x="387" y="51"/>
                      <a:pt x="386" y="49"/>
                      <a:pt x="385" y="49"/>
                    </a:cubicBezTo>
                    <a:cubicBezTo>
                      <a:pt x="379" y="47"/>
                      <a:pt x="373" y="45"/>
                      <a:pt x="367" y="45"/>
                    </a:cubicBezTo>
                    <a:cubicBezTo>
                      <a:pt x="366" y="45"/>
                      <a:pt x="364" y="46"/>
                      <a:pt x="364" y="48"/>
                    </a:cubicBezTo>
                    <a:cubicBezTo>
                      <a:pt x="364" y="49"/>
                      <a:pt x="365" y="51"/>
                      <a:pt x="367" y="51"/>
                    </a:cubicBezTo>
                    <a:close/>
                    <a:moveTo>
                      <a:pt x="334" y="55"/>
                    </a:moveTo>
                    <a:cubicBezTo>
                      <a:pt x="339" y="53"/>
                      <a:pt x="345" y="52"/>
                      <a:pt x="350" y="51"/>
                    </a:cubicBezTo>
                    <a:cubicBezTo>
                      <a:pt x="352" y="51"/>
                      <a:pt x="353" y="50"/>
                      <a:pt x="353" y="48"/>
                    </a:cubicBezTo>
                    <a:cubicBezTo>
                      <a:pt x="352" y="46"/>
                      <a:pt x="351" y="45"/>
                      <a:pt x="349" y="46"/>
                    </a:cubicBezTo>
                    <a:cubicBezTo>
                      <a:pt x="344" y="46"/>
                      <a:pt x="338" y="48"/>
                      <a:pt x="332" y="50"/>
                    </a:cubicBezTo>
                    <a:cubicBezTo>
                      <a:pt x="331" y="50"/>
                      <a:pt x="330" y="52"/>
                      <a:pt x="330" y="54"/>
                    </a:cubicBezTo>
                    <a:cubicBezTo>
                      <a:pt x="331" y="55"/>
                      <a:pt x="333" y="56"/>
                      <a:pt x="334" y="55"/>
                    </a:cubicBezTo>
                    <a:close/>
                    <a:moveTo>
                      <a:pt x="306" y="73"/>
                    </a:moveTo>
                    <a:cubicBezTo>
                      <a:pt x="310" y="69"/>
                      <a:pt x="315" y="65"/>
                      <a:pt x="319" y="63"/>
                    </a:cubicBezTo>
                    <a:cubicBezTo>
                      <a:pt x="321" y="62"/>
                      <a:pt x="321" y="60"/>
                      <a:pt x="320" y="59"/>
                    </a:cubicBezTo>
                    <a:cubicBezTo>
                      <a:pt x="319" y="57"/>
                      <a:pt x="318" y="57"/>
                      <a:pt x="316" y="58"/>
                    </a:cubicBezTo>
                    <a:cubicBezTo>
                      <a:pt x="311" y="61"/>
                      <a:pt x="307" y="65"/>
                      <a:pt x="302" y="69"/>
                    </a:cubicBezTo>
                    <a:cubicBezTo>
                      <a:pt x="301" y="70"/>
                      <a:pt x="301" y="72"/>
                      <a:pt x="302" y="73"/>
                    </a:cubicBezTo>
                    <a:cubicBezTo>
                      <a:pt x="304" y="74"/>
                      <a:pt x="305" y="74"/>
                      <a:pt x="306" y="73"/>
                    </a:cubicBezTo>
                    <a:close/>
                    <a:moveTo>
                      <a:pt x="287" y="86"/>
                    </a:moveTo>
                    <a:cubicBezTo>
                      <a:pt x="287" y="89"/>
                      <a:pt x="287" y="91"/>
                      <a:pt x="287" y="93"/>
                    </a:cubicBezTo>
                    <a:cubicBezTo>
                      <a:pt x="287" y="95"/>
                      <a:pt x="288" y="96"/>
                      <a:pt x="289" y="96"/>
                    </a:cubicBezTo>
                    <a:cubicBezTo>
                      <a:pt x="291" y="97"/>
                      <a:pt x="292" y="96"/>
                      <a:pt x="292" y="95"/>
                    </a:cubicBezTo>
                    <a:cubicBezTo>
                      <a:pt x="294" y="92"/>
                      <a:pt x="295" y="89"/>
                      <a:pt x="297" y="86"/>
                    </a:cubicBezTo>
                    <a:cubicBezTo>
                      <a:pt x="297" y="85"/>
                      <a:pt x="297" y="83"/>
                      <a:pt x="296" y="82"/>
                    </a:cubicBezTo>
                    <a:cubicBezTo>
                      <a:pt x="294" y="81"/>
                      <a:pt x="292" y="82"/>
                      <a:pt x="292" y="83"/>
                    </a:cubicBezTo>
                    <a:cubicBezTo>
                      <a:pt x="290" y="86"/>
                      <a:pt x="288" y="89"/>
                      <a:pt x="287" y="93"/>
                    </a:cubicBezTo>
                    <a:cubicBezTo>
                      <a:pt x="290" y="94"/>
                      <a:pt x="290" y="94"/>
                      <a:pt x="290" y="94"/>
                    </a:cubicBezTo>
                    <a:cubicBezTo>
                      <a:pt x="293" y="94"/>
                      <a:pt x="293" y="94"/>
                      <a:pt x="293" y="94"/>
                    </a:cubicBezTo>
                    <a:cubicBezTo>
                      <a:pt x="293" y="91"/>
                      <a:pt x="293" y="89"/>
                      <a:pt x="293" y="86"/>
                    </a:cubicBezTo>
                    <a:cubicBezTo>
                      <a:pt x="293" y="85"/>
                      <a:pt x="292" y="83"/>
                      <a:pt x="290" y="83"/>
                    </a:cubicBezTo>
                    <a:cubicBezTo>
                      <a:pt x="289" y="83"/>
                      <a:pt x="287" y="85"/>
                      <a:pt x="287" y="86"/>
                    </a:cubicBezTo>
                    <a:close/>
                    <a:moveTo>
                      <a:pt x="280" y="54"/>
                    </a:moveTo>
                    <a:cubicBezTo>
                      <a:pt x="283" y="59"/>
                      <a:pt x="285" y="64"/>
                      <a:pt x="286" y="70"/>
                    </a:cubicBezTo>
                    <a:cubicBezTo>
                      <a:pt x="286" y="71"/>
                      <a:pt x="288" y="72"/>
                      <a:pt x="289" y="72"/>
                    </a:cubicBezTo>
                    <a:cubicBezTo>
                      <a:pt x="291" y="72"/>
                      <a:pt x="292" y="70"/>
                      <a:pt x="291" y="69"/>
                    </a:cubicBezTo>
                    <a:cubicBezTo>
                      <a:pt x="290" y="63"/>
                      <a:pt x="288" y="57"/>
                      <a:pt x="286" y="52"/>
                    </a:cubicBezTo>
                    <a:cubicBezTo>
                      <a:pt x="285" y="50"/>
                      <a:pt x="283" y="50"/>
                      <a:pt x="282" y="50"/>
                    </a:cubicBezTo>
                    <a:cubicBezTo>
                      <a:pt x="280" y="51"/>
                      <a:pt x="280" y="53"/>
                      <a:pt x="280" y="54"/>
                    </a:cubicBezTo>
                    <a:close/>
                    <a:moveTo>
                      <a:pt x="260" y="28"/>
                    </a:moveTo>
                    <a:cubicBezTo>
                      <a:pt x="265" y="32"/>
                      <a:pt x="268" y="36"/>
                      <a:pt x="272" y="40"/>
                    </a:cubicBezTo>
                    <a:cubicBezTo>
                      <a:pt x="273" y="41"/>
                      <a:pt x="275" y="42"/>
                      <a:pt x="276" y="41"/>
                    </a:cubicBezTo>
                    <a:cubicBezTo>
                      <a:pt x="277" y="40"/>
                      <a:pt x="277" y="38"/>
                      <a:pt x="276" y="37"/>
                    </a:cubicBezTo>
                    <a:cubicBezTo>
                      <a:pt x="273" y="32"/>
                      <a:pt x="269" y="28"/>
                      <a:pt x="264" y="24"/>
                    </a:cubicBezTo>
                    <a:cubicBezTo>
                      <a:pt x="263" y="23"/>
                      <a:pt x="261" y="23"/>
                      <a:pt x="260" y="24"/>
                    </a:cubicBezTo>
                    <a:cubicBezTo>
                      <a:pt x="259" y="25"/>
                      <a:pt x="259" y="27"/>
                      <a:pt x="260" y="28"/>
                    </a:cubicBezTo>
                    <a:close/>
                    <a:moveTo>
                      <a:pt x="232" y="11"/>
                    </a:moveTo>
                    <a:cubicBezTo>
                      <a:pt x="237" y="13"/>
                      <a:pt x="242" y="16"/>
                      <a:pt x="247" y="18"/>
                    </a:cubicBezTo>
                    <a:cubicBezTo>
                      <a:pt x="248" y="19"/>
                      <a:pt x="250" y="19"/>
                      <a:pt x="251" y="17"/>
                    </a:cubicBezTo>
                    <a:cubicBezTo>
                      <a:pt x="252" y="16"/>
                      <a:pt x="251" y="14"/>
                      <a:pt x="250" y="13"/>
                    </a:cubicBezTo>
                    <a:cubicBezTo>
                      <a:pt x="245" y="10"/>
                      <a:pt x="239" y="8"/>
                      <a:pt x="234" y="6"/>
                    </a:cubicBezTo>
                    <a:cubicBezTo>
                      <a:pt x="232" y="5"/>
                      <a:pt x="231" y="6"/>
                      <a:pt x="230" y="8"/>
                    </a:cubicBezTo>
                    <a:cubicBezTo>
                      <a:pt x="230" y="9"/>
                      <a:pt x="230" y="11"/>
                      <a:pt x="232" y="11"/>
                    </a:cubicBezTo>
                    <a:close/>
                    <a:moveTo>
                      <a:pt x="199" y="5"/>
                    </a:moveTo>
                    <a:cubicBezTo>
                      <a:pt x="199" y="5"/>
                      <a:pt x="199" y="5"/>
                      <a:pt x="199" y="5"/>
                    </a:cubicBezTo>
                    <a:cubicBezTo>
                      <a:pt x="205" y="5"/>
                      <a:pt x="210" y="6"/>
                      <a:pt x="216" y="7"/>
                    </a:cubicBezTo>
                    <a:cubicBezTo>
                      <a:pt x="217" y="7"/>
                      <a:pt x="219" y="6"/>
                      <a:pt x="219" y="5"/>
                    </a:cubicBezTo>
                    <a:cubicBezTo>
                      <a:pt x="219" y="3"/>
                      <a:pt x="218" y="1"/>
                      <a:pt x="217" y="1"/>
                    </a:cubicBezTo>
                    <a:cubicBezTo>
                      <a:pt x="211" y="0"/>
                      <a:pt x="205" y="0"/>
                      <a:pt x="199" y="0"/>
                    </a:cubicBezTo>
                    <a:cubicBezTo>
                      <a:pt x="199" y="0"/>
                      <a:pt x="199" y="0"/>
                      <a:pt x="199" y="0"/>
                    </a:cubicBezTo>
                    <a:cubicBezTo>
                      <a:pt x="198" y="0"/>
                      <a:pt x="196" y="1"/>
                      <a:pt x="196" y="3"/>
                    </a:cubicBezTo>
                    <a:cubicBezTo>
                      <a:pt x="196" y="4"/>
                      <a:pt x="198" y="5"/>
                      <a:pt x="199" y="5"/>
                    </a:cubicBezTo>
                    <a:close/>
                    <a:moveTo>
                      <a:pt x="167" y="12"/>
                    </a:moveTo>
                    <a:cubicBezTo>
                      <a:pt x="172" y="10"/>
                      <a:pt x="177" y="8"/>
                      <a:pt x="183" y="7"/>
                    </a:cubicBezTo>
                    <a:cubicBezTo>
                      <a:pt x="184" y="7"/>
                      <a:pt x="185" y="5"/>
                      <a:pt x="185" y="4"/>
                    </a:cubicBezTo>
                    <a:cubicBezTo>
                      <a:pt x="185" y="2"/>
                      <a:pt x="183" y="1"/>
                      <a:pt x="181" y="1"/>
                    </a:cubicBezTo>
                    <a:cubicBezTo>
                      <a:pt x="176" y="2"/>
                      <a:pt x="170" y="4"/>
                      <a:pt x="165" y="6"/>
                    </a:cubicBezTo>
                    <a:cubicBezTo>
                      <a:pt x="163" y="7"/>
                      <a:pt x="162" y="9"/>
                      <a:pt x="163" y="10"/>
                    </a:cubicBezTo>
                    <a:cubicBezTo>
                      <a:pt x="164" y="12"/>
                      <a:pt x="165" y="12"/>
                      <a:pt x="167" y="12"/>
                    </a:cubicBezTo>
                    <a:close/>
                    <a:moveTo>
                      <a:pt x="140" y="30"/>
                    </a:moveTo>
                    <a:cubicBezTo>
                      <a:pt x="143" y="27"/>
                      <a:pt x="147" y="23"/>
                      <a:pt x="152" y="20"/>
                    </a:cubicBezTo>
                    <a:cubicBezTo>
                      <a:pt x="153" y="19"/>
                      <a:pt x="154" y="17"/>
                      <a:pt x="153" y="16"/>
                    </a:cubicBezTo>
                    <a:cubicBezTo>
                      <a:pt x="152" y="14"/>
                      <a:pt x="150" y="14"/>
                      <a:pt x="149" y="15"/>
                    </a:cubicBezTo>
                    <a:cubicBezTo>
                      <a:pt x="143" y="18"/>
                      <a:pt x="139" y="22"/>
                      <a:pt x="135" y="27"/>
                    </a:cubicBezTo>
                    <a:cubicBezTo>
                      <a:pt x="134" y="28"/>
                      <a:pt x="135" y="30"/>
                      <a:pt x="136" y="31"/>
                    </a:cubicBezTo>
                    <a:cubicBezTo>
                      <a:pt x="137" y="32"/>
                      <a:pt x="139" y="32"/>
                      <a:pt x="140" y="30"/>
                    </a:cubicBezTo>
                    <a:close/>
                    <a:moveTo>
                      <a:pt x="129" y="60"/>
                    </a:moveTo>
                    <a:cubicBezTo>
                      <a:pt x="129" y="55"/>
                      <a:pt x="130" y="49"/>
                      <a:pt x="132" y="44"/>
                    </a:cubicBezTo>
                    <a:cubicBezTo>
                      <a:pt x="132" y="43"/>
                      <a:pt x="132" y="41"/>
                      <a:pt x="130" y="41"/>
                    </a:cubicBezTo>
                    <a:cubicBezTo>
                      <a:pt x="129" y="40"/>
                      <a:pt x="127" y="41"/>
                      <a:pt x="126" y="42"/>
                    </a:cubicBezTo>
                    <a:cubicBezTo>
                      <a:pt x="124" y="48"/>
                      <a:pt x="123" y="54"/>
                      <a:pt x="123" y="60"/>
                    </a:cubicBezTo>
                    <a:cubicBezTo>
                      <a:pt x="123" y="62"/>
                      <a:pt x="124" y="63"/>
                      <a:pt x="126" y="63"/>
                    </a:cubicBezTo>
                    <a:cubicBezTo>
                      <a:pt x="127" y="63"/>
                      <a:pt x="128" y="62"/>
                      <a:pt x="129" y="60"/>
                    </a:cubicBezTo>
                    <a:close/>
                    <a:moveTo>
                      <a:pt x="127" y="96"/>
                    </a:moveTo>
                    <a:cubicBezTo>
                      <a:pt x="128" y="96"/>
                      <a:pt x="128" y="96"/>
                      <a:pt x="128" y="96"/>
                    </a:cubicBezTo>
                    <a:cubicBezTo>
                      <a:pt x="129" y="96"/>
                      <a:pt x="130" y="96"/>
                      <a:pt x="131" y="95"/>
                    </a:cubicBezTo>
                    <a:cubicBezTo>
                      <a:pt x="131" y="95"/>
                      <a:pt x="132" y="94"/>
                      <a:pt x="131" y="93"/>
                    </a:cubicBezTo>
                    <a:cubicBezTo>
                      <a:pt x="130" y="87"/>
                      <a:pt x="130" y="82"/>
                      <a:pt x="129" y="77"/>
                    </a:cubicBezTo>
                    <a:cubicBezTo>
                      <a:pt x="129" y="76"/>
                      <a:pt x="127" y="74"/>
                      <a:pt x="126" y="75"/>
                    </a:cubicBezTo>
                    <a:cubicBezTo>
                      <a:pt x="124" y="75"/>
                      <a:pt x="123" y="76"/>
                      <a:pt x="123" y="78"/>
                    </a:cubicBezTo>
                    <a:cubicBezTo>
                      <a:pt x="124" y="83"/>
                      <a:pt x="125" y="88"/>
                      <a:pt x="126" y="94"/>
                    </a:cubicBezTo>
                    <a:cubicBezTo>
                      <a:pt x="129" y="93"/>
                      <a:pt x="129" y="93"/>
                      <a:pt x="129" y="93"/>
                    </a:cubicBezTo>
                    <a:cubicBezTo>
                      <a:pt x="129" y="90"/>
                      <a:pt x="129" y="90"/>
                      <a:pt x="129" y="90"/>
                    </a:cubicBezTo>
                    <a:cubicBezTo>
                      <a:pt x="128" y="90"/>
                      <a:pt x="128" y="90"/>
                      <a:pt x="128" y="90"/>
                    </a:cubicBezTo>
                    <a:cubicBezTo>
                      <a:pt x="127" y="90"/>
                      <a:pt x="125" y="90"/>
                      <a:pt x="125" y="92"/>
                    </a:cubicBezTo>
                    <a:cubicBezTo>
                      <a:pt x="124" y="94"/>
                      <a:pt x="125" y="95"/>
                      <a:pt x="127" y="96"/>
                    </a:cubicBezTo>
                    <a:close/>
                    <a:moveTo>
                      <a:pt x="93" y="89"/>
                    </a:moveTo>
                    <a:cubicBezTo>
                      <a:pt x="99" y="90"/>
                      <a:pt x="105" y="91"/>
                      <a:pt x="110" y="92"/>
                    </a:cubicBezTo>
                    <a:cubicBezTo>
                      <a:pt x="112" y="92"/>
                      <a:pt x="113" y="91"/>
                      <a:pt x="113" y="89"/>
                    </a:cubicBezTo>
                    <a:cubicBezTo>
                      <a:pt x="114" y="88"/>
                      <a:pt x="113" y="86"/>
                      <a:pt x="111" y="86"/>
                    </a:cubicBezTo>
                    <a:cubicBezTo>
                      <a:pt x="106" y="85"/>
                      <a:pt x="100" y="84"/>
                      <a:pt x="94" y="84"/>
                    </a:cubicBezTo>
                    <a:cubicBezTo>
                      <a:pt x="92" y="84"/>
                      <a:pt x="91" y="85"/>
                      <a:pt x="91" y="86"/>
                    </a:cubicBezTo>
                    <a:cubicBezTo>
                      <a:pt x="91" y="88"/>
                      <a:pt x="92" y="89"/>
                      <a:pt x="93" y="89"/>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925"/>
              <p:cNvSpPr/>
              <p:nvPr/>
            </p:nvSpPr>
            <p:spPr bwMode="auto">
              <a:xfrm>
                <a:off x="2782" y="522"/>
                <a:ext cx="277" cy="160"/>
              </a:xfrm>
              <a:custGeom>
                <a:avLst/>
                <a:gdLst>
                  <a:gd name="T0" fmla="*/ 142 w 373"/>
                  <a:gd name="T1" fmla="*/ 0 h 215"/>
                  <a:gd name="T2" fmla="*/ 104 w 373"/>
                  <a:gd name="T3" fmla="*/ 11 h 215"/>
                  <a:gd name="T4" fmla="*/ 80 w 373"/>
                  <a:gd name="T5" fmla="*/ 55 h 215"/>
                  <a:gd name="T6" fmla="*/ 67 w 373"/>
                  <a:gd name="T7" fmla="*/ 54 h 215"/>
                  <a:gd name="T8" fmla="*/ 48 w 373"/>
                  <a:gd name="T9" fmla="*/ 56 h 215"/>
                  <a:gd name="T10" fmla="*/ 1 w 373"/>
                  <a:gd name="T11" fmla="*/ 107 h 215"/>
                  <a:gd name="T12" fmla="*/ 14 w 373"/>
                  <a:gd name="T13" fmla="*/ 145 h 215"/>
                  <a:gd name="T14" fmla="*/ 66 w 373"/>
                  <a:gd name="T15" fmla="*/ 166 h 215"/>
                  <a:gd name="T16" fmla="*/ 79 w 373"/>
                  <a:gd name="T17" fmla="*/ 164 h 215"/>
                  <a:gd name="T18" fmla="*/ 84 w 373"/>
                  <a:gd name="T19" fmla="*/ 183 h 215"/>
                  <a:gd name="T20" fmla="*/ 125 w 373"/>
                  <a:gd name="T21" fmla="*/ 214 h 215"/>
                  <a:gd name="T22" fmla="*/ 137 w 373"/>
                  <a:gd name="T23" fmla="*/ 215 h 215"/>
                  <a:gd name="T24" fmla="*/ 192 w 373"/>
                  <a:gd name="T25" fmla="*/ 189 h 215"/>
                  <a:gd name="T26" fmla="*/ 192 w 373"/>
                  <a:gd name="T27" fmla="*/ 189 h 215"/>
                  <a:gd name="T28" fmla="*/ 239 w 373"/>
                  <a:gd name="T29" fmla="*/ 203 h 215"/>
                  <a:gd name="T30" fmla="*/ 293 w 373"/>
                  <a:gd name="T31" fmla="*/ 177 h 215"/>
                  <a:gd name="T32" fmla="*/ 297 w 373"/>
                  <a:gd name="T33" fmla="*/ 159 h 215"/>
                  <a:gd name="T34" fmla="*/ 304 w 373"/>
                  <a:gd name="T35" fmla="*/ 159 h 215"/>
                  <a:gd name="T36" fmla="*/ 372 w 373"/>
                  <a:gd name="T37" fmla="*/ 108 h 215"/>
                  <a:gd name="T38" fmla="*/ 361 w 373"/>
                  <a:gd name="T39" fmla="*/ 75 h 215"/>
                  <a:gd name="T40" fmla="*/ 314 w 373"/>
                  <a:gd name="T41" fmla="*/ 58 h 215"/>
                  <a:gd name="T42" fmla="*/ 291 w 373"/>
                  <a:gd name="T43" fmla="*/ 61 h 215"/>
                  <a:gd name="T44" fmla="*/ 287 w 373"/>
                  <a:gd name="T45" fmla="*/ 50 h 215"/>
                  <a:gd name="T46" fmla="*/ 246 w 373"/>
                  <a:gd name="T47" fmla="*/ 29 h 215"/>
                  <a:gd name="T48" fmla="*/ 209 w 373"/>
                  <a:gd name="T49" fmla="*/ 41 h 215"/>
                  <a:gd name="T50" fmla="*/ 198 w 373"/>
                  <a:gd name="T51" fmla="*/ 25 h 215"/>
                  <a:gd name="T52" fmla="*/ 142 w 373"/>
                  <a:gd name="T53"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215">
                    <a:moveTo>
                      <a:pt x="142" y="0"/>
                    </a:moveTo>
                    <a:cubicBezTo>
                      <a:pt x="128" y="0"/>
                      <a:pt x="115" y="4"/>
                      <a:pt x="104" y="11"/>
                    </a:cubicBezTo>
                    <a:cubicBezTo>
                      <a:pt x="85" y="23"/>
                      <a:pt x="80" y="41"/>
                      <a:pt x="80" y="55"/>
                    </a:cubicBezTo>
                    <a:cubicBezTo>
                      <a:pt x="75" y="54"/>
                      <a:pt x="71" y="54"/>
                      <a:pt x="67" y="54"/>
                    </a:cubicBezTo>
                    <a:cubicBezTo>
                      <a:pt x="60" y="54"/>
                      <a:pt x="54" y="55"/>
                      <a:pt x="48" y="56"/>
                    </a:cubicBezTo>
                    <a:cubicBezTo>
                      <a:pt x="20" y="64"/>
                      <a:pt x="3" y="83"/>
                      <a:pt x="1" y="107"/>
                    </a:cubicBezTo>
                    <a:cubicBezTo>
                      <a:pt x="0" y="122"/>
                      <a:pt x="4" y="135"/>
                      <a:pt x="14" y="145"/>
                    </a:cubicBezTo>
                    <a:cubicBezTo>
                      <a:pt x="26" y="158"/>
                      <a:pt x="45" y="166"/>
                      <a:pt x="66" y="166"/>
                    </a:cubicBezTo>
                    <a:cubicBezTo>
                      <a:pt x="70" y="166"/>
                      <a:pt x="75" y="165"/>
                      <a:pt x="79" y="164"/>
                    </a:cubicBezTo>
                    <a:cubicBezTo>
                      <a:pt x="80" y="171"/>
                      <a:pt x="81" y="177"/>
                      <a:pt x="84" y="183"/>
                    </a:cubicBezTo>
                    <a:cubicBezTo>
                      <a:pt x="89" y="193"/>
                      <a:pt x="100" y="207"/>
                      <a:pt x="125" y="214"/>
                    </a:cubicBezTo>
                    <a:cubicBezTo>
                      <a:pt x="129" y="215"/>
                      <a:pt x="133" y="215"/>
                      <a:pt x="137" y="215"/>
                    </a:cubicBezTo>
                    <a:cubicBezTo>
                      <a:pt x="155" y="215"/>
                      <a:pt x="179" y="206"/>
                      <a:pt x="192" y="189"/>
                    </a:cubicBezTo>
                    <a:cubicBezTo>
                      <a:pt x="192" y="189"/>
                      <a:pt x="192" y="189"/>
                      <a:pt x="192" y="189"/>
                    </a:cubicBezTo>
                    <a:cubicBezTo>
                      <a:pt x="207" y="199"/>
                      <a:pt x="225" y="203"/>
                      <a:pt x="239" y="203"/>
                    </a:cubicBezTo>
                    <a:cubicBezTo>
                      <a:pt x="264" y="203"/>
                      <a:pt x="284" y="193"/>
                      <a:pt x="293" y="177"/>
                    </a:cubicBezTo>
                    <a:cubicBezTo>
                      <a:pt x="295" y="173"/>
                      <a:pt x="297" y="167"/>
                      <a:pt x="297" y="159"/>
                    </a:cubicBezTo>
                    <a:cubicBezTo>
                      <a:pt x="300" y="159"/>
                      <a:pt x="302" y="159"/>
                      <a:pt x="304" y="159"/>
                    </a:cubicBezTo>
                    <a:cubicBezTo>
                      <a:pt x="335" y="159"/>
                      <a:pt x="370" y="143"/>
                      <a:pt x="372" y="108"/>
                    </a:cubicBezTo>
                    <a:cubicBezTo>
                      <a:pt x="373" y="95"/>
                      <a:pt x="369" y="84"/>
                      <a:pt x="361" y="75"/>
                    </a:cubicBezTo>
                    <a:cubicBezTo>
                      <a:pt x="350" y="64"/>
                      <a:pt x="333" y="58"/>
                      <a:pt x="314" y="58"/>
                    </a:cubicBezTo>
                    <a:cubicBezTo>
                      <a:pt x="306" y="58"/>
                      <a:pt x="298" y="59"/>
                      <a:pt x="291" y="61"/>
                    </a:cubicBezTo>
                    <a:cubicBezTo>
                      <a:pt x="290" y="57"/>
                      <a:pt x="289" y="53"/>
                      <a:pt x="287" y="50"/>
                    </a:cubicBezTo>
                    <a:cubicBezTo>
                      <a:pt x="279" y="37"/>
                      <a:pt x="264" y="29"/>
                      <a:pt x="246" y="29"/>
                    </a:cubicBezTo>
                    <a:cubicBezTo>
                      <a:pt x="234" y="29"/>
                      <a:pt x="220" y="33"/>
                      <a:pt x="209" y="41"/>
                    </a:cubicBezTo>
                    <a:cubicBezTo>
                      <a:pt x="206" y="35"/>
                      <a:pt x="202" y="30"/>
                      <a:pt x="198" y="25"/>
                    </a:cubicBezTo>
                    <a:cubicBezTo>
                      <a:pt x="184" y="10"/>
                      <a:pt x="163" y="0"/>
                      <a:pt x="142"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926"/>
              <p:cNvSpPr/>
              <p:nvPr/>
            </p:nvSpPr>
            <p:spPr bwMode="auto">
              <a:xfrm>
                <a:off x="2796" y="531"/>
                <a:ext cx="278" cy="159"/>
              </a:xfrm>
              <a:custGeom>
                <a:avLst/>
                <a:gdLst>
                  <a:gd name="T0" fmla="*/ 137 w 373"/>
                  <a:gd name="T1" fmla="*/ 214 h 214"/>
                  <a:gd name="T2" fmla="*/ 125 w 373"/>
                  <a:gd name="T3" fmla="*/ 213 h 214"/>
                  <a:gd name="T4" fmla="*/ 84 w 373"/>
                  <a:gd name="T5" fmla="*/ 182 h 214"/>
                  <a:gd name="T6" fmla="*/ 79 w 373"/>
                  <a:gd name="T7" fmla="*/ 164 h 214"/>
                  <a:gd name="T8" fmla="*/ 65 w 373"/>
                  <a:gd name="T9" fmla="*/ 165 h 214"/>
                  <a:gd name="T10" fmla="*/ 14 w 373"/>
                  <a:gd name="T11" fmla="*/ 144 h 214"/>
                  <a:gd name="T12" fmla="*/ 1 w 373"/>
                  <a:gd name="T13" fmla="*/ 107 h 214"/>
                  <a:gd name="T14" fmla="*/ 48 w 373"/>
                  <a:gd name="T15" fmla="*/ 56 h 214"/>
                  <a:gd name="T16" fmla="*/ 67 w 373"/>
                  <a:gd name="T17" fmla="*/ 53 h 214"/>
                  <a:gd name="T18" fmla="*/ 80 w 373"/>
                  <a:gd name="T19" fmla="*/ 54 h 214"/>
                  <a:gd name="T20" fmla="*/ 104 w 373"/>
                  <a:gd name="T21" fmla="*/ 11 h 214"/>
                  <a:gd name="T22" fmla="*/ 142 w 373"/>
                  <a:gd name="T23" fmla="*/ 0 h 214"/>
                  <a:gd name="T24" fmla="*/ 198 w 373"/>
                  <a:gd name="T25" fmla="*/ 24 h 214"/>
                  <a:gd name="T26" fmla="*/ 208 w 373"/>
                  <a:gd name="T27" fmla="*/ 40 h 214"/>
                  <a:gd name="T28" fmla="*/ 245 w 373"/>
                  <a:gd name="T29" fmla="*/ 29 h 214"/>
                  <a:gd name="T30" fmla="*/ 287 w 373"/>
                  <a:gd name="T31" fmla="*/ 49 h 214"/>
                  <a:gd name="T32" fmla="*/ 291 w 373"/>
                  <a:gd name="T33" fmla="*/ 60 h 214"/>
                  <a:gd name="T34" fmla="*/ 314 w 373"/>
                  <a:gd name="T35" fmla="*/ 57 h 214"/>
                  <a:gd name="T36" fmla="*/ 360 w 373"/>
                  <a:gd name="T37" fmla="*/ 75 h 214"/>
                  <a:gd name="T38" fmla="*/ 372 w 373"/>
                  <a:gd name="T39" fmla="*/ 107 h 214"/>
                  <a:gd name="T40" fmla="*/ 304 w 373"/>
                  <a:gd name="T41" fmla="*/ 158 h 214"/>
                  <a:gd name="T42" fmla="*/ 297 w 373"/>
                  <a:gd name="T43" fmla="*/ 158 h 214"/>
                  <a:gd name="T44" fmla="*/ 293 w 373"/>
                  <a:gd name="T45" fmla="*/ 176 h 214"/>
                  <a:gd name="T46" fmla="*/ 239 w 373"/>
                  <a:gd name="T47" fmla="*/ 202 h 214"/>
                  <a:gd name="T48" fmla="*/ 192 w 373"/>
                  <a:gd name="T49" fmla="*/ 188 h 214"/>
                  <a:gd name="T50" fmla="*/ 192 w 373"/>
                  <a:gd name="T51" fmla="*/ 188 h 214"/>
                  <a:gd name="T52" fmla="*/ 137 w 373"/>
                  <a:gd name="T53"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214">
                    <a:moveTo>
                      <a:pt x="137" y="214"/>
                    </a:moveTo>
                    <a:cubicBezTo>
                      <a:pt x="133" y="214"/>
                      <a:pt x="129" y="214"/>
                      <a:pt x="125" y="213"/>
                    </a:cubicBezTo>
                    <a:cubicBezTo>
                      <a:pt x="100" y="206"/>
                      <a:pt x="89" y="193"/>
                      <a:pt x="84" y="182"/>
                    </a:cubicBezTo>
                    <a:cubicBezTo>
                      <a:pt x="81" y="176"/>
                      <a:pt x="80" y="170"/>
                      <a:pt x="79" y="164"/>
                    </a:cubicBezTo>
                    <a:cubicBezTo>
                      <a:pt x="75" y="164"/>
                      <a:pt x="70" y="165"/>
                      <a:pt x="65" y="165"/>
                    </a:cubicBezTo>
                    <a:cubicBezTo>
                      <a:pt x="45" y="165"/>
                      <a:pt x="26" y="157"/>
                      <a:pt x="14" y="144"/>
                    </a:cubicBezTo>
                    <a:cubicBezTo>
                      <a:pt x="4" y="134"/>
                      <a:pt x="0" y="121"/>
                      <a:pt x="1" y="107"/>
                    </a:cubicBezTo>
                    <a:cubicBezTo>
                      <a:pt x="3" y="82"/>
                      <a:pt x="20" y="63"/>
                      <a:pt x="48" y="56"/>
                    </a:cubicBezTo>
                    <a:cubicBezTo>
                      <a:pt x="54" y="54"/>
                      <a:pt x="60" y="53"/>
                      <a:pt x="67" y="53"/>
                    </a:cubicBezTo>
                    <a:cubicBezTo>
                      <a:pt x="71" y="53"/>
                      <a:pt x="75" y="54"/>
                      <a:pt x="80" y="54"/>
                    </a:cubicBezTo>
                    <a:cubicBezTo>
                      <a:pt x="80" y="40"/>
                      <a:pt x="85" y="23"/>
                      <a:pt x="104" y="11"/>
                    </a:cubicBezTo>
                    <a:cubicBezTo>
                      <a:pt x="115" y="3"/>
                      <a:pt x="128" y="0"/>
                      <a:pt x="142" y="0"/>
                    </a:cubicBezTo>
                    <a:cubicBezTo>
                      <a:pt x="163" y="0"/>
                      <a:pt x="184" y="9"/>
                      <a:pt x="198" y="24"/>
                    </a:cubicBezTo>
                    <a:cubicBezTo>
                      <a:pt x="202" y="29"/>
                      <a:pt x="206" y="34"/>
                      <a:pt x="208" y="40"/>
                    </a:cubicBezTo>
                    <a:cubicBezTo>
                      <a:pt x="220" y="32"/>
                      <a:pt x="233" y="29"/>
                      <a:pt x="245" y="29"/>
                    </a:cubicBezTo>
                    <a:cubicBezTo>
                      <a:pt x="264" y="29"/>
                      <a:pt x="279" y="36"/>
                      <a:pt x="287" y="49"/>
                    </a:cubicBezTo>
                    <a:cubicBezTo>
                      <a:pt x="289" y="52"/>
                      <a:pt x="290" y="56"/>
                      <a:pt x="291" y="60"/>
                    </a:cubicBezTo>
                    <a:cubicBezTo>
                      <a:pt x="298" y="58"/>
                      <a:pt x="306" y="57"/>
                      <a:pt x="314" y="57"/>
                    </a:cubicBezTo>
                    <a:cubicBezTo>
                      <a:pt x="333" y="57"/>
                      <a:pt x="350" y="63"/>
                      <a:pt x="360" y="75"/>
                    </a:cubicBezTo>
                    <a:cubicBezTo>
                      <a:pt x="369" y="83"/>
                      <a:pt x="373" y="95"/>
                      <a:pt x="372" y="107"/>
                    </a:cubicBezTo>
                    <a:cubicBezTo>
                      <a:pt x="369" y="142"/>
                      <a:pt x="335" y="158"/>
                      <a:pt x="304" y="158"/>
                    </a:cubicBezTo>
                    <a:cubicBezTo>
                      <a:pt x="302" y="158"/>
                      <a:pt x="299" y="158"/>
                      <a:pt x="297" y="158"/>
                    </a:cubicBezTo>
                    <a:cubicBezTo>
                      <a:pt x="297" y="166"/>
                      <a:pt x="295" y="172"/>
                      <a:pt x="293" y="176"/>
                    </a:cubicBezTo>
                    <a:cubicBezTo>
                      <a:pt x="284" y="192"/>
                      <a:pt x="264" y="202"/>
                      <a:pt x="239" y="202"/>
                    </a:cubicBezTo>
                    <a:cubicBezTo>
                      <a:pt x="224" y="202"/>
                      <a:pt x="207" y="198"/>
                      <a:pt x="192" y="188"/>
                    </a:cubicBezTo>
                    <a:cubicBezTo>
                      <a:pt x="192" y="188"/>
                      <a:pt x="192" y="188"/>
                      <a:pt x="192" y="188"/>
                    </a:cubicBezTo>
                    <a:cubicBezTo>
                      <a:pt x="179" y="206"/>
                      <a:pt x="155" y="214"/>
                      <a:pt x="137" y="2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927"/>
              <p:cNvSpPr>
                <a:spLocks noEditPoints="1"/>
              </p:cNvSpPr>
              <p:nvPr/>
            </p:nvSpPr>
            <p:spPr bwMode="auto">
              <a:xfrm>
                <a:off x="2807" y="540"/>
                <a:ext cx="256" cy="141"/>
              </a:xfrm>
              <a:custGeom>
                <a:avLst/>
                <a:gdLst>
                  <a:gd name="T0" fmla="*/ 36 w 345"/>
                  <a:gd name="T1" fmla="*/ 57 h 189"/>
                  <a:gd name="T2" fmla="*/ 26 w 345"/>
                  <a:gd name="T3" fmla="*/ 59 h 189"/>
                  <a:gd name="T4" fmla="*/ 16 w 345"/>
                  <a:gd name="T5" fmla="*/ 65 h 189"/>
                  <a:gd name="T6" fmla="*/ 6 w 345"/>
                  <a:gd name="T7" fmla="*/ 85 h 189"/>
                  <a:gd name="T8" fmla="*/ 4 w 345"/>
                  <a:gd name="T9" fmla="*/ 95 h 189"/>
                  <a:gd name="T10" fmla="*/ 8 w 345"/>
                  <a:gd name="T11" fmla="*/ 118 h 189"/>
                  <a:gd name="T12" fmla="*/ 22 w 345"/>
                  <a:gd name="T13" fmla="*/ 132 h 189"/>
                  <a:gd name="T14" fmla="*/ 33 w 345"/>
                  <a:gd name="T15" fmla="*/ 136 h 189"/>
                  <a:gd name="T16" fmla="*/ 53 w 345"/>
                  <a:gd name="T17" fmla="*/ 137 h 189"/>
                  <a:gd name="T18" fmla="*/ 87 w 345"/>
                  <a:gd name="T19" fmla="*/ 126 h 189"/>
                  <a:gd name="T20" fmla="*/ 86 w 345"/>
                  <a:gd name="T21" fmla="*/ 127 h 189"/>
                  <a:gd name="T22" fmla="*/ 82 w 345"/>
                  <a:gd name="T23" fmla="*/ 147 h 189"/>
                  <a:gd name="T24" fmla="*/ 82 w 345"/>
                  <a:gd name="T25" fmla="*/ 147 h 189"/>
                  <a:gd name="T26" fmla="*/ 87 w 345"/>
                  <a:gd name="T27" fmla="*/ 169 h 189"/>
                  <a:gd name="T28" fmla="*/ 102 w 345"/>
                  <a:gd name="T29" fmla="*/ 183 h 189"/>
                  <a:gd name="T30" fmla="*/ 114 w 345"/>
                  <a:gd name="T31" fmla="*/ 183 h 189"/>
                  <a:gd name="T32" fmla="*/ 126 w 345"/>
                  <a:gd name="T33" fmla="*/ 187 h 189"/>
                  <a:gd name="T34" fmla="*/ 146 w 345"/>
                  <a:gd name="T35" fmla="*/ 183 h 189"/>
                  <a:gd name="T36" fmla="*/ 156 w 345"/>
                  <a:gd name="T37" fmla="*/ 178 h 189"/>
                  <a:gd name="T38" fmla="*/ 168 w 345"/>
                  <a:gd name="T39" fmla="*/ 160 h 189"/>
                  <a:gd name="T40" fmla="*/ 169 w 345"/>
                  <a:gd name="T41" fmla="*/ 150 h 189"/>
                  <a:gd name="T42" fmla="*/ 168 w 345"/>
                  <a:gd name="T43" fmla="*/ 141 h 189"/>
                  <a:gd name="T44" fmla="*/ 173 w 345"/>
                  <a:gd name="T45" fmla="*/ 151 h 189"/>
                  <a:gd name="T46" fmla="*/ 187 w 345"/>
                  <a:gd name="T47" fmla="*/ 166 h 189"/>
                  <a:gd name="T48" fmla="*/ 197 w 345"/>
                  <a:gd name="T49" fmla="*/ 171 h 189"/>
                  <a:gd name="T50" fmla="*/ 219 w 345"/>
                  <a:gd name="T51" fmla="*/ 172 h 189"/>
                  <a:gd name="T52" fmla="*/ 230 w 345"/>
                  <a:gd name="T53" fmla="*/ 172 h 189"/>
                  <a:gd name="T54" fmla="*/ 253 w 345"/>
                  <a:gd name="T55" fmla="*/ 168 h 189"/>
                  <a:gd name="T56" fmla="*/ 269 w 345"/>
                  <a:gd name="T57" fmla="*/ 154 h 189"/>
                  <a:gd name="T58" fmla="*/ 270 w 345"/>
                  <a:gd name="T59" fmla="*/ 143 h 189"/>
                  <a:gd name="T60" fmla="*/ 261 w 345"/>
                  <a:gd name="T61" fmla="*/ 124 h 189"/>
                  <a:gd name="T62" fmla="*/ 290 w 345"/>
                  <a:gd name="T63" fmla="*/ 128 h 189"/>
                  <a:gd name="T64" fmla="*/ 296 w 345"/>
                  <a:gd name="T65" fmla="*/ 130 h 189"/>
                  <a:gd name="T66" fmla="*/ 317 w 345"/>
                  <a:gd name="T67" fmla="*/ 128 h 189"/>
                  <a:gd name="T68" fmla="*/ 327 w 345"/>
                  <a:gd name="T69" fmla="*/ 122 h 189"/>
                  <a:gd name="T70" fmla="*/ 340 w 345"/>
                  <a:gd name="T71" fmla="*/ 106 h 189"/>
                  <a:gd name="T72" fmla="*/ 340 w 345"/>
                  <a:gd name="T73" fmla="*/ 84 h 189"/>
                  <a:gd name="T74" fmla="*/ 318 w 345"/>
                  <a:gd name="T75" fmla="*/ 63 h 189"/>
                  <a:gd name="T76" fmla="*/ 318 w 345"/>
                  <a:gd name="T77" fmla="*/ 63 h 189"/>
                  <a:gd name="T78" fmla="*/ 300 w 345"/>
                  <a:gd name="T79" fmla="*/ 57 h 189"/>
                  <a:gd name="T80" fmla="*/ 288 w 345"/>
                  <a:gd name="T81" fmla="*/ 60 h 189"/>
                  <a:gd name="T82" fmla="*/ 267 w 345"/>
                  <a:gd name="T83" fmla="*/ 70 h 189"/>
                  <a:gd name="T84" fmla="*/ 261 w 345"/>
                  <a:gd name="T85" fmla="*/ 58 h 189"/>
                  <a:gd name="T86" fmla="*/ 261 w 345"/>
                  <a:gd name="T87" fmla="*/ 58 h 189"/>
                  <a:gd name="T88" fmla="*/ 254 w 345"/>
                  <a:gd name="T89" fmla="*/ 37 h 189"/>
                  <a:gd name="T90" fmla="*/ 235 w 345"/>
                  <a:gd name="T91" fmla="*/ 29 h 189"/>
                  <a:gd name="T92" fmla="*/ 224 w 345"/>
                  <a:gd name="T93" fmla="*/ 29 h 189"/>
                  <a:gd name="T94" fmla="*/ 205 w 345"/>
                  <a:gd name="T95" fmla="*/ 37 h 189"/>
                  <a:gd name="T96" fmla="*/ 184 w 345"/>
                  <a:gd name="T97" fmla="*/ 60 h 189"/>
                  <a:gd name="T98" fmla="*/ 184 w 345"/>
                  <a:gd name="T99" fmla="*/ 59 h 189"/>
                  <a:gd name="T100" fmla="*/ 180 w 345"/>
                  <a:gd name="T101" fmla="*/ 35 h 189"/>
                  <a:gd name="T102" fmla="*/ 180 w 345"/>
                  <a:gd name="T103" fmla="*/ 35 h 189"/>
                  <a:gd name="T104" fmla="*/ 167 w 345"/>
                  <a:gd name="T105" fmla="*/ 15 h 189"/>
                  <a:gd name="T106" fmla="*/ 150 w 345"/>
                  <a:gd name="T107" fmla="*/ 4 h 189"/>
                  <a:gd name="T108" fmla="*/ 140 w 345"/>
                  <a:gd name="T109" fmla="*/ 3 h 189"/>
                  <a:gd name="T110" fmla="*/ 107 w 345"/>
                  <a:gd name="T111" fmla="*/ 7 h 189"/>
                  <a:gd name="T112" fmla="*/ 107 w 345"/>
                  <a:gd name="T113" fmla="*/ 7 h 189"/>
                  <a:gd name="T114" fmla="*/ 87 w 345"/>
                  <a:gd name="T115" fmla="*/ 20 h 189"/>
                  <a:gd name="T116" fmla="*/ 79 w 345"/>
                  <a:gd name="T117" fmla="*/ 38 h 189"/>
                  <a:gd name="T118" fmla="*/ 84 w 345"/>
                  <a:gd name="T119" fmla="*/ 59 h 189"/>
                  <a:gd name="T120" fmla="*/ 83 w 345"/>
                  <a:gd name="T121" fmla="*/ 58 h 189"/>
                  <a:gd name="T122" fmla="*/ 73 w 345"/>
                  <a:gd name="T123" fmla="*/ 5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 h="189">
                    <a:moveTo>
                      <a:pt x="38" y="59"/>
                    </a:moveTo>
                    <a:cubicBezTo>
                      <a:pt x="42" y="58"/>
                      <a:pt x="45" y="57"/>
                      <a:pt x="49" y="57"/>
                    </a:cubicBezTo>
                    <a:cubicBezTo>
                      <a:pt x="50" y="57"/>
                      <a:pt x="51" y="56"/>
                      <a:pt x="51" y="55"/>
                    </a:cubicBezTo>
                    <a:cubicBezTo>
                      <a:pt x="51" y="54"/>
                      <a:pt x="50" y="53"/>
                      <a:pt x="49" y="53"/>
                    </a:cubicBezTo>
                    <a:cubicBezTo>
                      <a:pt x="45" y="54"/>
                      <a:pt x="41" y="54"/>
                      <a:pt x="37" y="55"/>
                    </a:cubicBezTo>
                    <a:cubicBezTo>
                      <a:pt x="36" y="55"/>
                      <a:pt x="36" y="56"/>
                      <a:pt x="36" y="57"/>
                    </a:cubicBezTo>
                    <a:cubicBezTo>
                      <a:pt x="36" y="58"/>
                      <a:pt x="37" y="59"/>
                      <a:pt x="38" y="59"/>
                    </a:cubicBezTo>
                    <a:close/>
                    <a:moveTo>
                      <a:pt x="27" y="63"/>
                    </a:moveTo>
                    <a:cubicBezTo>
                      <a:pt x="30" y="61"/>
                      <a:pt x="34" y="60"/>
                      <a:pt x="37" y="59"/>
                    </a:cubicBezTo>
                    <a:cubicBezTo>
                      <a:pt x="38" y="59"/>
                      <a:pt x="39" y="58"/>
                      <a:pt x="38" y="57"/>
                    </a:cubicBezTo>
                    <a:cubicBezTo>
                      <a:pt x="38" y="56"/>
                      <a:pt x="37" y="55"/>
                      <a:pt x="36" y="55"/>
                    </a:cubicBezTo>
                    <a:cubicBezTo>
                      <a:pt x="33" y="56"/>
                      <a:pt x="29" y="58"/>
                      <a:pt x="26" y="59"/>
                    </a:cubicBezTo>
                    <a:cubicBezTo>
                      <a:pt x="25" y="60"/>
                      <a:pt x="24" y="61"/>
                      <a:pt x="25" y="62"/>
                    </a:cubicBezTo>
                    <a:cubicBezTo>
                      <a:pt x="25" y="63"/>
                      <a:pt x="26" y="63"/>
                      <a:pt x="27" y="63"/>
                    </a:cubicBezTo>
                    <a:close/>
                    <a:moveTo>
                      <a:pt x="11" y="76"/>
                    </a:moveTo>
                    <a:cubicBezTo>
                      <a:pt x="13" y="73"/>
                      <a:pt x="15" y="70"/>
                      <a:pt x="18" y="68"/>
                    </a:cubicBezTo>
                    <a:cubicBezTo>
                      <a:pt x="19" y="68"/>
                      <a:pt x="19" y="66"/>
                      <a:pt x="18" y="66"/>
                    </a:cubicBezTo>
                    <a:cubicBezTo>
                      <a:pt x="18" y="65"/>
                      <a:pt x="17" y="65"/>
                      <a:pt x="16" y="65"/>
                    </a:cubicBezTo>
                    <a:cubicBezTo>
                      <a:pt x="13" y="68"/>
                      <a:pt x="10" y="70"/>
                      <a:pt x="8" y="73"/>
                    </a:cubicBezTo>
                    <a:cubicBezTo>
                      <a:pt x="7" y="74"/>
                      <a:pt x="7" y="75"/>
                      <a:pt x="8" y="76"/>
                    </a:cubicBezTo>
                    <a:cubicBezTo>
                      <a:pt x="9" y="77"/>
                      <a:pt x="10" y="76"/>
                      <a:pt x="11" y="76"/>
                    </a:cubicBezTo>
                    <a:close/>
                    <a:moveTo>
                      <a:pt x="4" y="95"/>
                    </a:moveTo>
                    <a:cubicBezTo>
                      <a:pt x="4" y="95"/>
                      <a:pt x="4" y="95"/>
                      <a:pt x="4" y="95"/>
                    </a:cubicBezTo>
                    <a:cubicBezTo>
                      <a:pt x="4" y="91"/>
                      <a:pt x="5" y="88"/>
                      <a:pt x="6" y="85"/>
                    </a:cubicBezTo>
                    <a:cubicBezTo>
                      <a:pt x="6" y="84"/>
                      <a:pt x="6" y="83"/>
                      <a:pt x="5" y="82"/>
                    </a:cubicBezTo>
                    <a:cubicBezTo>
                      <a:pt x="4" y="82"/>
                      <a:pt x="3" y="83"/>
                      <a:pt x="2" y="83"/>
                    </a:cubicBezTo>
                    <a:cubicBezTo>
                      <a:pt x="1" y="87"/>
                      <a:pt x="0" y="91"/>
                      <a:pt x="0" y="95"/>
                    </a:cubicBezTo>
                    <a:cubicBezTo>
                      <a:pt x="0" y="95"/>
                      <a:pt x="0" y="95"/>
                      <a:pt x="0" y="95"/>
                    </a:cubicBezTo>
                    <a:cubicBezTo>
                      <a:pt x="0" y="96"/>
                      <a:pt x="1" y="97"/>
                      <a:pt x="2" y="97"/>
                    </a:cubicBezTo>
                    <a:cubicBezTo>
                      <a:pt x="3" y="97"/>
                      <a:pt x="3" y="96"/>
                      <a:pt x="4" y="95"/>
                    </a:cubicBezTo>
                    <a:close/>
                    <a:moveTo>
                      <a:pt x="8" y="115"/>
                    </a:moveTo>
                    <a:cubicBezTo>
                      <a:pt x="6" y="112"/>
                      <a:pt x="5" y="109"/>
                      <a:pt x="4" y="105"/>
                    </a:cubicBezTo>
                    <a:cubicBezTo>
                      <a:pt x="4" y="104"/>
                      <a:pt x="3" y="104"/>
                      <a:pt x="2" y="104"/>
                    </a:cubicBezTo>
                    <a:cubicBezTo>
                      <a:pt x="1" y="104"/>
                      <a:pt x="0" y="105"/>
                      <a:pt x="1" y="106"/>
                    </a:cubicBezTo>
                    <a:cubicBezTo>
                      <a:pt x="2" y="110"/>
                      <a:pt x="3" y="114"/>
                      <a:pt x="5" y="117"/>
                    </a:cubicBezTo>
                    <a:cubicBezTo>
                      <a:pt x="6" y="118"/>
                      <a:pt x="7" y="118"/>
                      <a:pt x="8" y="118"/>
                    </a:cubicBezTo>
                    <a:cubicBezTo>
                      <a:pt x="8" y="117"/>
                      <a:pt x="9" y="116"/>
                      <a:pt x="8" y="115"/>
                    </a:cubicBezTo>
                    <a:close/>
                    <a:moveTo>
                      <a:pt x="24" y="129"/>
                    </a:moveTo>
                    <a:cubicBezTo>
                      <a:pt x="21" y="127"/>
                      <a:pt x="18" y="125"/>
                      <a:pt x="15" y="123"/>
                    </a:cubicBezTo>
                    <a:cubicBezTo>
                      <a:pt x="14" y="122"/>
                      <a:pt x="13" y="122"/>
                      <a:pt x="12" y="123"/>
                    </a:cubicBezTo>
                    <a:cubicBezTo>
                      <a:pt x="12" y="124"/>
                      <a:pt x="12" y="125"/>
                      <a:pt x="13" y="126"/>
                    </a:cubicBezTo>
                    <a:cubicBezTo>
                      <a:pt x="15" y="128"/>
                      <a:pt x="19" y="130"/>
                      <a:pt x="22" y="132"/>
                    </a:cubicBezTo>
                    <a:cubicBezTo>
                      <a:pt x="23" y="133"/>
                      <a:pt x="24" y="132"/>
                      <a:pt x="25" y="131"/>
                    </a:cubicBezTo>
                    <a:cubicBezTo>
                      <a:pt x="25" y="130"/>
                      <a:pt x="25" y="129"/>
                      <a:pt x="24" y="129"/>
                    </a:cubicBezTo>
                    <a:close/>
                    <a:moveTo>
                      <a:pt x="44" y="135"/>
                    </a:moveTo>
                    <a:cubicBezTo>
                      <a:pt x="41" y="135"/>
                      <a:pt x="37" y="134"/>
                      <a:pt x="34" y="133"/>
                    </a:cubicBezTo>
                    <a:cubicBezTo>
                      <a:pt x="33" y="133"/>
                      <a:pt x="32" y="133"/>
                      <a:pt x="31" y="134"/>
                    </a:cubicBezTo>
                    <a:cubicBezTo>
                      <a:pt x="31" y="135"/>
                      <a:pt x="32" y="136"/>
                      <a:pt x="33" y="136"/>
                    </a:cubicBezTo>
                    <a:cubicBezTo>
                      <a:pt x="36" y="137"/>
                      <a:pt x="40" y="138"/>
                      <a:pt x="44" y="139"/>
                    </a:cubicBezTo>
                    <a:cubicBezTo>
                      <a:pt x="45" y="139"/>
                      <a:pt x="46" y="138"/>
                      <a:pt x="46" y="137"/>
                    </a:cubicBezTo>
                    <a:cubicBezTo>
                      <a:pt x="46" y="136"/>
                      <a:pt x="45" y="135"/>
                      <a:pt x="44" y="135"/>
                    </a:cubicBezTo>
                    <a:close/>
                    <a:moveTo>
                      <a:pt x="65" y="134"/>
                    </a:moveTo>
                    <a:cubicBezTo>
                      <a:pt x="62" y="135"/>
                      <a:pt x="58" y="135"/>
                      <a:pt x="55" y="135"/>
                    </a:cubicBezTo>
                    <a:cubicBezTo>
                      <a:pt x="54" y="135"/>
                      <a:pt x="53" y="136"/>
                      <a:pt x="53" y="137"/>
                    </a:cubicBezTo>
                    <a:cubicBezTo>
                      <a:pt x="53" y="138"/>
                      <a:pt x="54" y="139"/>
                      <a:pt x="55" y="139"/>
                    </a:cubicBezTo>
                    <a:cubicBezTo>
                      <a:pt x="59" y="139"/>
                      <a:pt x="63" y="138"/>
                      <a:pt x="66" y="137"/>
                    </a:cubicBezTo>
                    <a:cubicBezTo>
                      <a:pt x="67" y="137"/>
                      <a:pt x="68" y="136"/>
                      <a:pt x="68" y="135"/>
                    </a:cubicBezTo>
                    <a:cubicBezTo>
                      <a:pt x="67" y="134"/>
                      <a:pt x="66" y="133"/>
                      <a:pt x="65" y="134"/>
                    </a:cubicBezTo>
                    <a:close/>
                    <a:moveTo>
                      <a:pt x="87" y="126"/>
                    </a:moveTo>
                    <a:cubicBezTo>
                      <a:pt x="87" y="126"/>
                      <a:pt x="87" y="126"/>
                      <a:pt x="87" y="126"/>
                    </a:cubicBezTo>
                    <a:cubicBezTo>
                      <a:pt x="87" y="125"/>
                      <a:pt x="87" y="124"/>
                      <a:pt x="86" y="124"/>
                    </a:cubicBezTo>
                    <a:cubicBezTo>
                      <a:pt x="86" y="123"/>
                      <a:pt x="85" y="123"/>
                      <a:pt x="84" y="124"/>
                    </a:cubicBezTo>
                    <a:cubicBezTo>
                      <a:pt x="81" y="126"/>
                      <a:pt x="79" y="128"/>
                      <a:pt x="75" y="130"/>
                    </a:cubicBezTo>
                    <a:cubicBezTo>
                      <a:pt x="74" y="130"/>
                      <a:pt x="74" y="132"/>
                      <a:pt x="75" y="132"/>
                    </a:cubicBezTo>
                    <a:cubicBezTo>
                      <a:pt x="75" y="133"/>
                      <a:pt x="76" y="134"/>
                      <a:pt x="77" y="133"/>
                    </a:cubicBezTo>
                    <a:cubicBezTo>
                      <a:pt x="80" y="132"/>
                      <a:pt x="84" y="129"/>
                      <a:pt x="86" y="127"/>
                    </a:cubicBezTo>
                    <a:cubicBezTo>
                      <a:pt x="85" y="125"/>
                      <a:pt x="85" y="125"/>
                      <a:pt x="85" y="125"/>
                    </a:cubicBezTo>
                    <a:cubicBezTo>
                      <a:pt x="84" y="125"/>
                      <a:pt x="84" y="125"/>
                      <a:pt x="84" y="125"/>
                    </a:cubicBezTo>
                    <a:cubicBezTo>
                      <a:pt x="84" y="125"/>
                      <a:pt x="84" y="125"/>
                      <a:pt x="84" y="125"/>
                    </a:cubicBezTo>
                    <a:cubicBezTo>
                      <a:pt x="83" y="126"/>
                      <a:pt x="84" y="127"/>
                      <a:pt x="84" y="127"/>
                    </a:cubicBezTo>
                    <a:cubicBezTo>
                      <a:pt x="85" y="128"/>
                      <a:pt x="86" y="127"/>
                      <a:pt x="87" y="126"/>
                    </a:cubicBezTo>
                    <a:close/>
                    <a:moveTo>
                      <a:pt x="82" y="147"/>
                    </a:moveTo>
                    <a:cubicBezTo>
                      <a:pt x="82" y="143"/>
                      <a:pt x="82" y="140"/>
                      <a:pt x="83" y="136"/>
                    </a:cubicBezTo>
                    <a:cubicBezTo>
                      <a:pt x="84" y="135"/>
                      <a:pt x="83" y="134"/>
                      <a:pt x="82" y="134"/>
                    </a:cubicBezTo>
                    <a:cubicBezTo>
                      <a:pt x="81" y="134"/>
                      <a:pt x="80" y="134"/>
                      <a:pt x="80" y="135"/>
                    </a:cubicBezTo>
                    <a:cubicBezTo>
                      <a:pt x="79" y="139"/>
                      <a:pt x="78" y="143"/>
                      <a:pt x="78" y="147"/>
                    </a:cubicBezTo>
                    <a:cubicBezTo>
                      <a:pt x="78" y="148"/>
                      <a:pt x="79" y="149"/>
                      <a:pt x="80" y="149"/>
                    </a:cubicBezTo>
                    <a:cubicBezTo>
                      <a:pt x="81" y="149"/>
                      <a:pt x="82" y="148"/>
                      <a:pt x="82" y="147"/>
                    </a:cubicBezTo>
                    <a:close/>
                    <a:moveTo>
                      <a:pt x="87" y="167"/>
                    </a:moveTo>
                    <a:cubicBezTo>
                      <a:pt x="85" y="164"/>
                      <a:pt x="84" y="160"/>
                      <a:pt x="83" y="157"/>
                    </a:cubicBezTo>
                    <a:cubicBezTo>
                      <a:pt x="83" y="156"/>
                      <a:pt x="82" y="156"/>
                      <a:pt x="81" y="156"/>
                    </a:cubicBezTo>
                    <a:cubicBezTo>
                      <a:pt x="80" y="156"/>
                      <a:pt x="79" y="157"/>
                      <a:pt x="79" y="158"/>
                    </a:cubicBezTo>
                    <a:cubicBezTo>
                      <a:pt x="81" y="162"/>
                      <a:pt x="82" y="165"/>
                      <a:pt x="84" y="169"/>
                    </a:cubicBezTo>
                    <a:cubicBezTo>
                      <a:pt x="85" y="169"/>
                      <a:pt x="86" y="170"/>
                      <a:pt x="87" y="169"/>
                    </a:cubicBezTo>
                    <a:cubicBezTo>
                      <a:pt x="88" y="169"/>
                      <a:pt x="88" y="167"/>
                      <a:pt x="87" y="167"/>
                    </a:cubicBezTo>
                    <a:close/>
                    <a:moveTo>
                      <a:pt x="104" y="180"/>
                    </a:moveTo>
                    <a:cubicBezTo>
                      <a:pt x="100" y="178"/>
                      <a:pt x="97" y="176"/>
                      <a:pt x="95" y="174"/>
                    </a:cubicBezTo>
                    <a:cubicBezTo>
                      <a:pt x="94" y="173"/>
                      <a:pt x="93" y="174"/>
                      <a:pt x="92" y="174"/>
                    </a:cubicBezTo>
                    <a:cubicBezTo>
                      <a:pt x="91" y="175"/>
                      <a:pt x="92" y="176"/>
                      <a:pt x="92" y="177"/>
                    </a:cubicBezTo>
                    <a:cubicBezTo>
                      <a:pt x="95" y="179"/>
                      <a:pt x="98" y="181"/>
                      <a:pt x="102" y="183"/>
                    </a:cubicBezTo>
                    <a:cubicBezTo>
                      <a:pt x="103" y="183"/>
                      <a:pt x="104" y="183"/>
                      <a:pt x="104" y="182"/>
                    </a:cubicBezTo>
                    <a:cubicBezTo>
                      <a:pt x="105" y="181"/>
                      <a:pt x="105" y="180"/>
                      <a:pt x="104" y="180"/>
                    </a:cubicBezTo>
                    <a:close/>
                    <a:moveTo>
                      <a:pt x="124" y="185"/>
                    </a:moveTo>
                    <a:cubicBezTo>
                      <a:pt x="123" y="185"/>
                      <a:pt x="123" y="185"/>
                      <a:pt x="123" y="185"/>
                    </a:cubicBezTo>
                    <a:cubicBezTo>
                      <a:pt x="120" y="185"/>
                      <a:pt x="118" y="185"/>
                      <a:pt x="115" y="184"/>
                    </a:cubicBezTo>
                    <a:cubicBezTo>
                      <a:pt x="115" y="184"/>
                      <a:pt x="114" y="184"/>
                      <a:pt x="114" y="183"/>
                    </a:cubicBezTo>
                    <a:cubicBezTo>
                      <a:pt x="113" y="183"/>
                      <a:pt x="112" y="184"/>
                      <a:pt x="111" y="185"/>
                    </a:cubicBezTo>
                    <a:cubicBezTo>
                      <a:pt x="111" y="186"/>
                      <a:pt x="112" y="187"/>
                      <a:pt x="113" y="187"/>
                    </a:cubicBezTo>
                    <a:cubicBezTo>
                      <a:pt x="113" y="187"/>
                      <a:pt x="114" y="187"/>
                      <a:pt x="114" y="188"/>
                    </a:cubicBezTo>
                    <a:cubicBezTo>
                      <a:pt x="117" y="188"/>
                      <a:pt x="120" y="189"/>
                      <a:pt x="123" y="189"/>
                    </a:cubicBezTo>
                    <a:cubicBezTo>
                      <a:pt x="123" y="189"/>
                      <a:pt x="124" y="189"/>
                      <a:pt x="124" y="189"/>
                    </a:cubicBezTo>
                    <a:cubicBezTo>
                      <a:pt x="125" y="189"/>
                      <a:pt x="126" y="188"/>
                      <a:pt x="126" y="187"/>
                    </a:cubicBezTo>
                    <a:cubicBezTo>
                      <a:pt x="126" y="186"/>
                      <a:pt x="125" y="185"/>
                      <a:pt x="124" y="185"/>
                    </a:cubicBezTo>
                    <a:close/>
                    <a:moveTo>
                      <a:pt x="145" y="180"/>
                    </a:moveTo>
                    <a:cubicBezTo>
                      <a:pt x="141" y="181"/>
                      <a:pt x="138" y="183"/>
                      <a:pt x="134" y="183"/>
                    </a:cubicBezTo>
                    <a:cubicBezTo>
                      <a:pt x="134" y="184"/>
                      <a:pt x="133" y="185"/>
                      <a:pt x="133" y="186"/>
                    </a:cubicBezTo>
                    <a:cubicBezTo>
                      <a:pt x="133" y="187"/>
                      <a:pt x="134" y="187"/>
                      <a:pt x="135" y="187"/>
                    </a:cubicBezTo>
                    <a:cubicBezTo>
                      <a:pt x="139" y="186"/>
                      <a:pt x="143" y="185"/>
                      <a:pt x="146" y="183"/>
                    </a:cubicBezTo>
                    <a:cubicBezTo>
                      <a:pt x="147" y="183"/>
                      <a:pt x="147" y="182"/>
                      <a:pt x="147" y="181"/>
                    </a:cubicBezTo>
                    <a:cubicBezTo>
                      <a:pt x="147" y="180"/>
                      <a:pt x="146" y="180"/>
                      <a:pt x="145" y="180"/>
                    </a:cubicBezTo>
                    <a:close/>
                    <a:moveTo>
                      <a:pt x="162" y="168"/>
                    </a:moveTo>
                    <a:cubicBezTo>
                      <a:pt x="160" y="171"/>
                      <a:pt x="157" y="173"/>
                      <a:pt x="154" y="175"/>
                    </a:cubicBezTo>
                    <a:cubicBezTo>
                      <a:pt x="153" y="176"/>
                      <a:pt x="153" y="177"/>
                      <a:pt x="154" y="178"/>
                    </a:cubicBezTo>
                    <a:cubicBezTo>
                      <a:pt x="154" y="178"/>
                      <a:pt x="155" y="179"/>
                      <a:pt x="156" y="178"/>
                    </a:cubicBezTo>
                    <a:cubicBezTo>
                      <a:pt x="159" y="176"/>
                      <a:pt x="162" y="174"/>
                      <a:pt x="165" y="171"/>
                    </a:cubicBezTo>
                    <a:cubicBezTo>
                      <a:pt x="166" y="170"/>
                      <a:pt x="166" y="169"/>
                      <a:pt x="165" y="168"/>
                    </a:cubicBezTo>
                    <a:cubicBezTo>
                      <a:pt x="164" y="168"/>
                      <a:pt x="163" y="168"/>
                      <a:pt x="162" y="168"/>
                    </a:cubicBezTo>
                    <a:close/>
                    <a:moveTo>
                      <a:pt x="169" y="150"/>
                    </a:moveTo>
                    <a:cubicBezTo>
                      <a:pt x="170" y="151"/>
                      <a:pt x="170" y="152"/>
                      <a:pt x="170" y="153"/>
                    </a:cubicBezTo>
                    <a:cubicBezTo>
                      <a:pt x="170" y="155"/>
                      <a:pt x="169" y="157"/>
                      <a:pt x="168" y="160"/>
                    </a:cubicBezTo>
                    <a:cubicBezTo>
                      <a:pt x="168" y="161"/>
                      <a:pt x="168" y="162"/>
                      <a:pt x="169" y="162"/>
                    </a:cubicBezTo>
                    <a:cubicBezTo>
                      <a:pt x="170" y="163"/>
                      <a:pt x="171" y="162"/>
                      <a:pt x="172" y="161"/>
                    </a:cubicBezTo>
                    <a:cubicBezTo>
                      <a:pt x="173" y="158"/>
                      <a:pt x="173" y="156"/>
                      <a:pt x="173" y="153"/>
                    </a:cubicBezTo>
                    <a:cubicBezTo>
                      <a:pt x="173" y="152"/>
                      <a:pt x="173" y="151"/>
                      <a:pt x="173" y="150"/>
                    </a:cubicBezTo>
                    <a:cubicBezTo>
                      <a:pt x="173" y="149"/>
                      <a:pt x="172" y="148"/>
                      <a:pt x="171" y="148"/>
                    </a:cubicBezTo>
                    <a:cubicBezTo>
                      <a:pt x="170" y="148"/>
                      <a:pt x="169" y="149"/>
                      <a:pt x="169" y="150"/>
                    </a:cubicBezTo>
                    <a:close/>
                    <a:moveTo>
                      <a:pt x="174" y="148"/>
                    </a:moveTo>
                    <a:cubicBezTo>
                      <a:pt x="172" y="145"/>
                      <a:pt x="170" y="142"/>
                      <a:pt x="169" y="139"/>
                    </a:cubicBezTo>
                    <a:cubicBezTo>
                      <a:pt x="167" y="139"/>
                      <a:pt x="167" y="139"/>
                      <a:pt x="167" y="139"/>
                    </a:cubicBezTo>
                    <a:cubicBezTo>
                      <a:pt x="166" y="140"/>
                      <a:pt x="166" y="140"/>
                      <a:pt x="166" y="140"/>
                    </a:cubicBezTo>
                    <a:cubicBezTo>
                      <a:pt x="166" y="141"/>
                      <a:pt x="166" y="141"/>
                      <a:pt x="166" y="141"/>
                    </a:cubicBezTo>
                    <a:cubicBezTo>
                      <a:pt x="166" y="141"/>
                      <a:pt x="167" y="142"/>
                      <a:pt x="168" y="141"/>
                    </a:cubicBezTo>
                    <a:cubicBezTo>
                      <a:pt x="169" y="141"/>
                      <a:pt x="169" y="139"/>
                      <a:pt x="169" y="139"/>
                    </a:cubicBezTo>
                    <a:cubicBezTo>
                      <a:pt x="169" y="138"/>
                      <a:pt x="169" y="138"/>
                      <a:pt x="169" y="138"/>
                    </a:cubicBezTo>
                    <a:cubicBezTo>
                      <a:pt x="168" y="138"/>
                      <a:pt x="167" y="137"/>
                      <a:pt x="166" y="138"/>
                    </a:cubicBezTo>
                    <a:cubicBezTo>
                      <a:pt x="165" y="138"/>
                      <a:pt x="165" y="139"/>
                      <a:pt x="165" y="140"/>
                    </a:cubicBezTo>
                    <a:cubicBezTo>
                      <a:pt x="167" y="144"/>
                      <a:pt x="168" y="147"/>
                      <a:pt x="170" y="150"/>
                    </a:cubicBezTo>
                    <a:cubicBezTo>
                      <a:pt x="171" y="151"/>
                      <a:pt x="172" y="151"/>
                      <a:pt x="173" y="151"/>
                    </a:cubicBezTo>
                    <a:cubicBezTo>
                      <a:pt x="174" y="150"/>
                      <a:pt x="174" y="149"/>
                      <a:pt x="174" y="148"/>
                    </a:cubicBezTo>
                    <a:close/>
                    <a:moveTo>
                      <a:pt x="189" y="163"/>
                    </a:moveTo>
                    <a:cubicBezTo>
                      <a:pt x="186" y="161"/>
                      <a:pt x="183" y="159"/>
                      <a:pt x="180" y="156"/>
                    </a:cubicBezTo>
                    <a:cubicBezTo>
                      <a:pt x="180" y="155"/>
                      <a:pt x="178" y="155"/>
                      <a:pt x="178" y="156"/>
                    </a:cubicBezTo>
                    <a:cubicBezTo>
                      <a:pt x="177" y="157"/>
                      <a:pt x="177" y="158"/>
                      <a:pt x="178" y="159"/>
                    </a:cubicBezTo>
                    <a:cubicBezTo>
                      <a:pt x="181" y="161"/>
                      <a:pt x="184" y="164"/>
                      <a:pt x="187" y="166"/>
                    </a:cubicBezTo>
                    <a:cubicBezTo>
                      <a:pt x="188" y="166"/>
                      <a:pt x="189" y="166"/>
                      <a:pt x="189" y="165"/>
                    </a:cubicBezTo>
                    <a:cubicBezTo>
                      <a:pt x="190" y="164"/>
                      <a:pt x="190" y="163"/>
                      <a:pt x="189" y="163"/>
                    </a:cubicBezTo>
                    <a:close/>
                    <a:moveTo>
                      <a:pt x="209" y="170"/>
                    </a:moveTo>
                    <a:cubicBezTo>
                      <a:pt x="205" y="170"/>
                      <a:pt x="202" y="169"/>
                      <a:pt x="198" y="167"/>
                    </a:cubicBezTo>
                    <a:cubicBezTo>
                      <a:pt x="197" y="167"/>
                      <a:pt x="196" y="167"/>
                      <a:pt x="196" y="168"/>
                    </a:cubicBezTo>
                    <a:cubicBezTo>
                      <a:pt x="196" y="169"/>
                      <a:pt x="196" y="170"/>
                      <a:pt x="197" y="171"/>
                    </a:cubicBezTo>
                    <a:cubicBezTo>
                      <a:pt x="201" y="172"/>
                      <a:pt x="204" y="173"/>
                      <a:pt x="208" y="174"/>
                    </a:cubicBezTo>
                    <a:cubicBezTo>
                      <a:pt x="209" y="174"/>
                      <a:pt x="210" y="174"/>
                      <a:pt x="210" y="173"/>
                    </a:cubicBezTo>
                    <a:cubicBezTo>
                      <a:pt x="210" y="172"/>
                      <a:pt x="210" y="171"/>
                      <a:pt x="209" y="170"/>
                    </a:cubicBezTo>
                    <a:close/>
                    <a:moveTo>
                      <a:pt x="230" y="172"/>
                    </a:moveTo>
                    <a:cubicBezTo>
                      <a:pt x="228" y="172"/>
                      <a:pt x="227" y="172"/>
                      <a:pt x="225" y="172"/>
                    </a:cubicBezTo>
                    <a:cubicBezTo>
                      <a:pt x="223" y="172"/>
                      <a:pt x="221" y="172"/>
                      <a:pt x="219" y="172"/>
                    </a:cubicBezTo>
                    <a:cubicBezTo>
                      <a:pt x="218" y="172"/>
                      <a:pt x="217" y="173"/>
                      <a:pt x="217" y="174"/>
                    </a:cubicBezTo>
                    <a:cubicBezTo>
                      <a:pt x="217" y="175"/>
                      <a:pt x="218" y="176"/>
                      <a:pt x="219" y="176"/>
                    </a:cubicBezTo>
                    <a:cubicBezTo>
                      <a:pt x="221" y="176"/>
                      <a:pt x="223" y="176"/>
                      <a:pt x="225" y="176"/>
                    </a:cubicBezTo>
                    <a:cubicBezTo>
                      <a:pt x="227" y="176"/>
                      <a:pt x="229" y="176"/>
                      <a:pt x="230" y="176"/>
                    </a:cubicBezTo>
                    <a:cubicBezTo>
                      <a:pt x="231" y="176"/>
                      <a:pt x="232" y="175"/>
                      <a:pt x="232" y="174"/>
                    </a:cubicBezTo>
                    <a:cubicBezTo>
                      <a:pt x="232" y="173"/>
                      <a:pt x="231" y="172"/>
                      <a:pt x="230" y="172"/>
                    </a:cubicBezTo>
                    <a:close/>
                    <a:moveTo>
                      <a:pt x="251" y="167"/>
                    </a:moveTo>
                    <a:cubicBezTo>
                      <a:pt x="248" y="169"/>
                      <a:pt x="244" y="170"/>
                      <a:pt x="241" y="171"/>
                    </a:cubicBezTo>
                    <a:cubicBezTo>
                      <a:pt x="240" y="171"/>
                      <a:pt x="239" y="172"/>
                      <a:pt x="239" y="173"/>
                    </a:cubicBezTo>
                    <a:cubicBezTo>
                      <a:pt x="240" y="174"/>
                      <a:pt x="241" y="174"/>
                      <a:pt x="242" y="174"/>
                    </a:cubicBezTo>
                    <a:cubicBezTo>
                      <a:pt x="245" y="173"/>
                      <a:pt x="249" y="172"/>
                      <a:pt x="252" y="170"/>
                    </a:cubicBezTo>
                    <a:cubicBezTo>
                      <a:pt x="253" y="170"/>
                      <a:pt x="254" y="169"/>
                      <a:pt x="253" y="168"/>
                    </a:cubicBezTo>
                    <a:cubicBezTo>
                      <a:pt x="253" y="167"/>
                      <a:pt x="252" y="167"/>
                      <a:pt x="251" y="167"/>
                    </a:cubicBezTo>
                    <a:close/>
                    <a:moveTo>
                      <a:pt x="265" y="153"/>
                    </a:moveTo>
                    <a:cubicBezTo>
                      <a:pt x="264" y="156"/>
                      <a:pt x="262" y="159"/>
                      <a:pt x="259" y="161"/>
                    </a:cubicBezTo>
                    <a:cubicBezTo>
                      <a:pt x="259" y="162"/>
                      <a:pt x="259" y="163"/>
                      <a:pt x="259" y="164"/>
                    </a:cubicBezTo>
                    <a:cubicBezTo>
                      <a:pt x="260" y="165"/>
                      <a:pt x="261" y="165"/>
                      <a:pt x="262" y="164"/>
                    </a:cubicBezTo>
                    <a:cubicBezTo>
                      <a:pt x="265" y="161"/>
                      <a:pt x="267" y="158"/>
                      <a:pt x="269" y="154"/>
                    </a:cubicBezTo>
                    <a:cubicBezTo>
                      <a:pt x="269" y="153"/>
                      <a:pt x="269" y="152"/>
                      <a:pt x="268" y="152"/>
                    </a:cubicBezTo>
                    <a:cubicBezTo>
                      <a:pt x="267" y="152"/>
                      <a:pt x="266" y="152"/>
                      <a:pt x="265" y="153"/>
                    </a:cubicBezTo>
                    <a:close/>
                    <a:moveTo>
                      <a:pt x="264" y="133"/>
                    </a:moveTo>
                    <a:cubicBezTo>
                      <a:pt x="265" y="137"/>
                      <a:pt x="266" y="140"/>
                      <a:pt x="267" y="143"/>
                    </a:cubicBezTo>
                    <a:cubicBezTo>
                      <a:pt x="267" y="144"/>
                      <a:pt x="268" y="145"/>
                      <a:pt x="269" y="145"/>
                    </a:cubicBezTo>
                    <a:cubicBezTo>
                      <a:pt x="270" y="145"/>
                      <a:pt x="270" y="144"/>
                      <a:pt x="270" y="143"/>
                    </a:cubicBezTo>
                    <a:cubicBezTo>
                      <a:pt x="270" y="139"/>
                      <a:pt x="269" y="135"/>
                      <a:pt x="267" y="132"/>
                    </a:cubicBezTo>
                    <a:cubicBezTo>
                      <a:pt x="267" y="131"/>
                      <a:pt x="266" y="130"/>
                      <a:pt x="265" y="131"/>
                    </a:cubicBezTo>
                    <a:cubicBezTo>
                      <a:pt x="264" y="131"/>
                      <a:pt x="264" y="132"/>
                      <a:pt x="264" y="133"/>
                    </a:cubicBezTo>
                    <a:close/>
                    <a:moveTo>
                      <a:pt x="273" y="126"/>
                    </a:moveTo>
                    <a:cubicBezTo>
                      <a:pt x="269" y="125"/>
                      <a:pt x="266" y="124"/>
                      <a:pt x="263" y="123"/>
                    </a:cubicBezTo>
                    <a:cubicBezTo>
                      <a:pt x="262" y="122"/>
                      <a:pt x="261" y="123"/>
                      <a:pt x="261" y="124"/>
                    </a:cubicBezTo>
                    <a:cubicBezTo>
                      <a:pt x="260" y="124"/>
                      <a:pt x="261" y="126"/>
                      <a:pt x="261" y="126"/>
                    </a:cubicBezTo>
                    <a:cubicBezTo>
                      <a:pt x="265" y="128"/>
                      <a:pt x="268" y="129"/>
                      <a:pt x="272" y="130"/>
                    </a:cubicBezTo>
                    <a:cubicBezTo>
                      <a:pt x="273" y="130"/>
                      <a:pt x="274" y="130"/>
                      <a:pt x="274" y="129"/>
                    </a:cubicBezTo>
                    <a:cubicBezTo>
                      <a:pt x="275" y="128"/>
                      <a:pt x="274" y="127"/>
                      <a:pt x="273" y="126"/>
                    </a:cubicBezTo>
                    <a:close/>
                    <a:moveTo>
                      <a:pt x="294" y="128"/>
                    </a:moveTo>
                    <a:cubicBezTo>
                      <a:pt x="293" y="128"/>
                      <a:pt x="292" y="128"/>
                      <a:pt x="290" y="128"/>
                    </a:cubicBezTo>
                    <a:cubicBezTo>
                      <a:pt x="288" y="128"/>
                      <a:pt x="286" y="128"/>
                      <a:pt x="284" y="128"/>
                    </a:cubicBezTo>
                    <a:cubicBezTo>
                      <a:pt x="283" y="128"/>
                      <a:pt x="282" y="129"/>
                      <a:pt x="282" y="130"/>
                    </a:cubicBezTo>
                    <a:cubicBezTo>
                      <a:pt x="282" y="131"/>
                      <a:pt x="282" y="132"/>
                      <a:pt x="283" y="132"/>
                    </a:cubicBezTo>
                    <a:cubicBezTo>
                      <a:pt x="286" y="132"/>
                      <a:pt x="288" y="132"/>
                      <a:pt x="290" y="132"/>
                    </a:cubicBezTo>
                    <a:cubicBezTo>
                      <a:pt x="292" y="132"/>
                      <a:pt x="293" y="132"/>
                      <a:pt x="295" y="132"/>
                    </a:cubicBezTo>
                    <a:cubicBezTo>
                      <a:pt x="296" y="132"/>
                      <a:pt x="296" y="131"/>
                      <a:pt x="296" y="130"/>
                    </a:cubicBezTo>
                    <a:cubicBezTo>
                      <a:pt x="296" y="129"/>
                      <a:pt x="295" y="128"/>
                      <a:pt x="294" y="128"/>
                    </a:cubicBezTo>
                    <a:close/>
                    <a:moveTo>
                      <a:pt x="315" y="124"/>
                    </a:moveTo>
                    <a:cubicBezTo>
                      <a:pt x="312" y="125"/>
                      <a:pt x="309" y="126"/>
                      <a:pt x="305" y="127"/>
                    </a:cubicBezTo>
                    <a:cubicBezTo>
                      <a:pt x="304" y="127"/>
                      <a:pt x="303" y="128"/>
                      <a:pt x="304" y="129"/>
                    </a:cubicBezTo>
                    <a:cubicBezTo>
                      <a:pt x="304" y="130"/>
                      <a:pt x="305" y="131"/>
                      <a:pt x="306" y="131"/>
                    </a:cubicBezTo>
                    <a:cubicBezTo>
                      <a:pt x="310" y="130"/>
                      <a:pt x="313" y="129"/>
                      <a:pt x="317" y="128"/>
                    </a:cubicBezTo>
                    <a:cubicBezTo>
                      <a:pt x="318" y="127"/>
                      <a:pt x="318" y="126"/>
                      <a:pt x="318" y="125"/>
                    </a:cubicBezTo>
                    <a:cubicBezTo>
                      <a:pt x="317" y="124"/>
                      <a:pt x="316" y="124"/>
                      <a:pt x="315" y="124"/>
                    </a:cubicBezTo>
                    <a:close/>
                    <a:moveTo>
                      <a:pt x="333" y="113"/>
                    </a:moveTo>
                    <a:cubicBezTo>
                      <a:pt x="331" y="115"/>
                      <a:pt x="328" y="117"/>
                      <a:pt x="325" y="119"/>
                    </a:cubicBezTo>
                    <a:cubicBezTo>
                      <a:pt x="324" y="120"/>
                      <a:pt x="324" y="121"/>
                      <a:pt x="324" y="122"/>
                    </a:cubicBezTo>
                    <a:cubicBezTo>
                      <a:pt x="325" y="123"/>
                      <a:pt x="326" y="123"/>
                      <a:pt x="327" y="122"/>
                    </a:cubicBezTo>
                    <a:cubicBezTo>
                      <a:pt x="330" y="120"/>
                      <a:pt x="333" y="118"/>
                      <a:pt x="336" y="115"/>
                    </a:cubicBezTo>
                    <a:cubicBezTo>
                      <a:pt x="336" y="114"/>
                      <a:pt x="336" y="113"/>
                      <a:pt x="336" y="113"/>
                    </a:cubicBezTo>
                    <a:cubicBezTo>
                      <a:pt x="335" y="112"/>
                      <a:pt x="334" y="112"/>
                      <a:pt x="333" y="113"/>
                    </a:cubicBezTo>
                    <a:close/>
                    <a:moveTo>
                      <a:pt x="341" y="94"/>
                    </a:moveTo>
                    <a:cubicBezTo>
                      <a:pt x="341" y="98"/>
                      <a:pt x="340" y="101"/>
                      <a:pt x="339" y="104"/>
                    </a:cubicBezTo>
                    <a:cubicBezTo>
                      <a:pt x="338" y="105"/>
                      <a:pt x="339" y="106"/>
                      <a:pt x="340" y="106"/>
                    </a:cubicBezTo>
                    <a:cubicBezTo>
                      <a:pt x="341" y="107"/>
                      <a:pt x="342" y="106"/>
                      <a:pt x="342" y="105"/>
                    </a:cubicBezTo>
                    <a:cubicBezTo>
                      <a:pt x="344" y="102"/>
                      <a:pt x="345" y="98"/>
                      <a:pt x="345" y="94"/>
                    </a:cubicBezTo>
                    <a:cubicBezTo>
                      <a:pt x="345" y="93"/>
                      <a:pt x="344" y="92"/>
                      <a:pt x="343" y="92"/>
                    </a:cubicBezTo>
                    <a:cubicBezTo>
                      <a:pt x="342" y="92"/>
                      <a:pt x="341" y="93"/>
                      <a:pt x="341" y="94"/>
                    </a:cubicBezTo>
                    <a:close/>
                    <a:moveTo>
                      <a:pt x="336" y="75"/>
                    </a:moveTo>
                    <a:cubicBezTo>
                      <a:pt x="338" y="77"/>
                      <a:pt x="339" y="80"/>
                      <a:pt x="340" y="84"/>
                    </a:cubicBezTo>
                    <a:cubicBezTo>
                      <a:pt x="341" y="85"/>
                      <a:pt x="342" y="85"/>
                      <a:pt x="343" y="85"/>
                    </a:cubicBezTo>
                    <a:cubicBezTo>
                      <a:pt x="344" y="85"/>
                      <a:pt x="344" y="84"/>
                      <a:pt x="344" y="83"/>
                    </a:cubicBezTo>
                    <a:cubicBezTo>
                      <a:pt x="343" y="79"/>
                      <a:pt x="341" y="75"/>
                      <a:pt x="339" y="72"/>
                    </a:cubicBezTo>
                    <a:cubicBezTo>
                      <a:pt x="338" y="71"/>
                      <a:pt x="337" y="71"/>
                      <a:pt x="336" y="72"/>
                    </a:cubicBezTo>
                    <a:cubicBezTo>
                      <a:pt x="335" y="73"/>
                      <a:pt x="335" y="74"/>
                      <a:pt x="336" y="75"/>
                    </a:cubicBezTo>
                    <a:close/>
                    <a:moveTo>
                      <a:pt x="318" y="63"/>
                    </a:moveTo>
                    <a:cubicBezTo>
                      <a:pt x="322" y="64"/>
                      <a:pt x="325" y="66"/>
                      <a:pt x="328" y="68"/>
                    </a:cubicBezTo>
                    <a:cubicBezTo>
                      <a:pt x="329" y="68"/>
                      <a:pt x="330" y="68"/>
                      <a:pt x="330" y="67"/>
                    </a:cubicBezTo>
                    <a:cubicBezTo>
                      <a:pt x="331" y="66"/>
                      <a:pt x="331" y="65"/>
                      <a:pt x="330" y="65"/>
                    </a:cubicBezTo>
                    <a:cubicBezTo>
                      <a:pt x="327" y="63"/>
                      <a:pt x="323" y="61"/>
                      <a:pt x="319" y="60"/>
                    </a:cubicBezTo>
                    <a:cubicBezTo>
                      <a:pt x="318" y="60"/>
                      <a:pt x="317" y="60"/>
                      <a:pt x="317" y="61"/>
                    </a:cubicBezTo>
                    <a:cubicBezTo>
                      <a:pt x="317" y="62"/>
                      <a:pt x="317" y="63"/>
                      <a:pt x="318" y="63"/>
                    </a:cubicBezTo>
                    <a:close/>
                    <a:moveTo>
                      <a:pt x="297" y="61"/>
                    </a:moveTo>
                    <a:cubicBezTo>
                      <a:pt x="298" y="61"/>
                      <a:pt x="299" y="61"/>
                      <a:pt x="300" y="61"/>
                    </a:cubicBezTo>
                    <a:cubicBezTo>
                      <a:pt x="302" y="61"/>
                      <a:pt x="305" y="61"/>
                      <a:pt x="308" y="61"/>
                    </a:cubicBezTo>
                    <a:cubicBezTo>
                      <a:pt x="309" y="61"/>
                      <a:pt x="310" y="61"/>
                      <a:pt x="310" y="60"/>
                    </a:cubicBezTo>
                    <a:cubicBezTo>
                      <a:pt x="310" y="58"/>
                      <a:pt x="309" y="58"/>
                      <a:pt x="308" y="57"/>
                    </a:cubicBezTo>
                    <a:cubicBezTo>
                      <a:pt x="305" y="57"/>
                      <a:pt x="303" y="57"/>
                      <a:pt x="300" y="57"/>
                    </a:cubicBezTo>
                    <a:cubicBezTo>
                      <a:pt x="299" y="57"/>
                      <a:pt x="298" y="57"/>
                      <a:pt x="297" y="57"/>
                    </a:cubicBezTo>
                    <a:cubicBezTo>
                      <a:pt x="296" y="57"/>
                      <a:pt x="295" y="58"/>
                      <a:pt x="295" y="59"/>
                    </a:cubicBezTo>
                    <a:cubicBezTo>
                      <a:pt x="295" y="60"/>
                      <a:pt x="296" y="61"/>
                      <a:pt x="297" y="61"/>
                    </a:cubicBezTo>
                    <a:close/>
                    <a:moveTo>
                      <a:pt x="276" y="65"/>
                    </a:moveTo>
                    <a:cubicBezTo>
                      <a:pt x="279" y="64"/>
                      <a:pt x="283" y="63"/>
                      <a:pt x="286" y="62"/>
                    </a:cubicBezTo>
                    <a:cubicBezTo>
                      <a:pt x="287" y="62"/>
                      <a:pt x="288" y="61"/>
                      <a:pt x="288" y="60"/>
                    </a:cubicBezTo>
                    <a:cubicBezTo>
                      <a:pt x="288" y="59"/>
                      <a:pt x="287" y="58"/>
                      <a:pt x="286" y="58"/>
                    </a:cubicBezTo>
                    <a:cubicBezTo>
                      <a:pt x="282" y="59"/>
                      <a:pt x="278" y="60"/>
                      <a:pt x="275" y="61"/>
                    </a:cubicBezTo>
                    <a:cubicBezTo>
                      <a:pt x="274" y="62"/>
                      <a:pt x="273" y="63"/>
                      <a:pt x="274" y="64"/>
                    </a:cubicBezTo>
                    <a:cubicBezTo>
                      <a:pt x="274" y="65"/>
                      <a:pt x="275" y="65"/>
                      <a:pt x="276" y="65"/>
                    </a:cubicBezTo>
                    <a:close/>
                    <a:moveTo>
                      <a:pt x="259" y="77"/>
                    </a:moveTo>
                    <a:cubicBezTo>
                      <a:pt x="261" y="74"/>
                      <a:pt x="264" y="72"/>
                      <a:pt x="267" y="70"/>
                    </a:cubicBezTo>
                    <a:cubicBezTo>
                      <a:pt x="268" y="69"/>
                      <a:pt x="268" y="68"/>
                      <a:pt x="267" y="67"/>
                    </a:cubicBezTo>
                    <a:cubicBezTo>
                      <a:pt x="267" y="66"/>
                      <a:pt x="266" y="66"/>
                      <a:pt x="265" y="67"/>
                    </a:cubicBezTo>
                    <a:cubicBezTo>
                      <a:pt x="261" y="69"/>
                      <a:pt x="259" y="71"/>
                      <a:pt x="256" y="75"/>
                    </a:cubicBezTo>
                    <a:cubicBezTo>
                      <a:pt x="256" y="75"/>
                      <a:pt x="256" y="76"/>
                      <a:pt x="257" y="77"/>
                    </a:cubicBezTo>
                    <a:cubicBezTo>
                      <a:pt x="257" y="78"/>
                      <a:pt x="259" y="78"/>
                      <a:pt x="259" y="77"/>
                    </a:cubicBezTo>
                    <a:close/>
                    <a:moveTo>
                      <a:pt x="261" y="58"/>
                    </a:moveTo>
                    <a:cubicBezTo>
                      <a:pt x="261" y="61"/>
                      <a:pt x="260" y="64"/>
                      <a:pt x="259" y="68"/>
                    </a:cubicBezTo>
                    <a:cubicBezTo>
                      <a:pt x="259" y="69"/>
                      <a:pt x="259" y="70"/>
                      <a:pt x="260" y="70"/>
                    </a:cubicBezTo>
                    <a:cubicBezTo>
                      <a:pt x="261" y="71"/>
                      <a:pt x="262" y="70"/>
                      <a:pt x="262" y="69"/>
                    </a:cubicBezTo>
                    <a:cubicBezTo>
                      <a:pt x="264" y="65"/>
                      <a:pt x="265" y="61"/>
                      <a:pt x="265" y="58"/>
                    </a:cubicBezTo>
                    <a:cubicBezTo>
                      <a:pt x="265" y="57"/>
                      <a:pt x="264" y="56"/>
                      <a:pt x="263" y="56"/>
                    </a:cubicBezTo>
                    <a:cubicBezTo>
                      <a:pt x="262" y="56"/>
                      <a:pt x="261" y="57"/>
                      <a:pt x="261" y="58"/>
                    </a:cubicBezTo>
                    <a:close/>
                    <a:moveTo>
                      <a:pt x="254" y="39"/>
                    </a:moveTo>
                    <a:cubicBezTo>
                      <a:pt x="257" y="42"/>
                      <a:pt x="259" y="44"/>
                      <a:pt x="260" y="48"/>
                    </a:cubicBezTo>
                    <a:cubicBezTo>
                      <a:pt x="260" y="49"/>
                      <a:pt x="261" y="49"/>
                      <a:pt x="262" y="49"/>
                    </a:cubicBezTo>
                    <a:cubicBezTo>
                      <a:pt x="263" y="48"/>
                      <a:pt x="264" y="47"/>
                      <a:pt x="263" y="46"/>
                    </a:cubicBezTo>
                    <a:cubicBezTo>
                      <a:pt x="262" y="43"/>
                      <a:pt x="260" y="39"/>
                      <a:pt x="257" y="37"/>
                    </a:cubicBezTo>
                    <a:cubicBezTo>
                      <a:pt x="256" y="36"/>
                      <a:pt x="255" y="36"/>
                      <a:pt x="254" y="37"/>
                    </a:cubicBezTo>
                    <a:cubicBezTo>
                      <a:pt x="253" y="38"/>
                      <a:pt x="253" y="39"/>
                      <a:pt x="254" y="39"/>
                    </a:cubicBezTo>
                    <a:close/>
                    <a:moveTo>
                      <a:pt x="235" y="32"/>
                    </a:moveTo>
                    <a:cubicBezTo>
                      <a:pt x="239" y="33"/>
                      <a:pt x="242" y="33"/>
                      <a:pt x="245" y="34"/>
                    </a:cubicBezTo>
                    <a:cubicBezTo>
                      <a:pt x="246" y="35"/>
                      <a:pt x="247" y="34"/>
                      <a:pt x="248" y="33"/>
                    </a:cubicBezTo>
                    <a:cubicBezTo>
                      <a:pt x="248" y="32"/>
                      <a:pt x="248" y="31"/>
                      <a:pt x="247" y="31"/>
                    </a:cubicBezTo>
                    <a:cubicBezTo>
                      <a:pt x="243" y="30"/>
                      <a:pt x="239" y="29"/>
                      <a:pt x="235" y="29"/>
                    </a:cubicBezTo>
                    <a:cubicBezTo>
                      <a:pt x="234" y="28"/>
                      <a:pt x="233" y="29"/>
                      <a:pt x="233" y="30"/>
                    </a:cubicBezTo>
                    <a:cubicBezTo>
                      <a:pt x="233" y="31"/>
                      <a:pt x="234" y="32"/>
                      <a:pt x="235" y="32"/>
                    </a:cubicBezTo>
                    <a:close/>
                    <a:moveTo>
                      <a:pt x="214" y="35"/>
                    </a:moveTo>
                    <a:cubicBezTo>
                      <a:pt x="217" y="34"/>
                      <a:pt x="221" y="33"/>
                      <a:pt x="224" y="33"/>
                    </a:cubicBezTo>
                    <a:cubicBezTo>
                      <a:pt x="225" y="32"/>
                      <a:pt x="226" y="32"/>
                      <a:pt x="226" y="31"/>
                    </a:cubicBezTo>
                    <a:cubicBezTo>
                      <a:pt x="226" y="30"/>
                      <a:pt x="225" y="29"/>
                      <a:pt x="224" y="29"/>
                    </a:cubicBezTo>
                    <a:cubicBezTo>
                      <a:pt x="220" y="30"/>
                      <a:pt x="216" y="30"/>
                      <a:pt x="213" y="32"/>
                    </a:cubicBezTo>
                    <a:cubicBezTo>
                      <a:pt x="212" y="32"/>
                      <a:pt x="211" y="33"/>
                      <a:pt x="212" y="34"/>
                    </a:cubicBezTo>
                    <a:cubicBezTo>
                      <a:pt x="212" y="35"/>
                      <a:pt x="213" y="36"/>
                      <a:pt x="214" y="35"/>
                    </a:cubicBezTo>
                    <a:close/>
                    <a:moveTo>
                      <a:pt x="196" y="47"/>
                    </a:moveTo>
                    <a:cubicBezTo>
                      <a:pt x="199" y="44"/>
                      <a:pt x="202" y="42"/>
                      <a:pt x="205" y="40"/>
                    </a:cubicBezTo>
                    <a:cubicBezTo>
                      <a:pt x="205" y="39"/>
                      <a:pt x="206" y="38"/>
                      <a:pt x="205" y="37"/>
                    </a:cubicBezTo>
                    <a:cubicBezTo>
                      <a:pt x="205" y="36"/>
                      <a:pt x="203" y="36"/>
                      <a:pt x="203" y="37"/>
                    </a:cubicBezTo>
                    <a:cubicBezTo>
                      <a:pt x="199" y="39"/>
                      <a:pt x="196" y="41"/>
                      <a:pt x="194" y="44"/>
                    </a:cubicBezTo>
                    <a:cubicBezTo>
                      <a:pt x="193" y="45"/>
                      <a:pt x="193" y="46"/>
                      <a:pt x="194" y="47"/>
                    </a:cubicBezTo>
                    <a:cubicBezTo>
                      <a:pt x="194" y="47"/>
                      <a:pt x="196" y="47"/>
                      <a:pt x="196" y="47"/>
                    </a:cubicBezTo>
                    <a:close/>
                    <a:moveTo>
                      <a:pt x="184" y="55"/>
                    </a:moveTo>
                    <a:cubicBezTo>
                      <a:pt x="184" y="57"/>
                      <a:pt x="184" y="58"/>
                      <a:pt x="184" y="60"/>
                    </a:cubicBezTo>
                    <a:cubicBezTo>
                      <a:pt x="184" y="61"/>
                      <a:pt x="184" y="61"/>
                      <a:pt x="185" y="62"/>
                    </a:cubicBezTo>
                    <a:cubicBezTo>
                      <a:pt x="186" y="62"/>
                      <a:pt x="187" y="61"/>
                      <a:pt x="187" y="60"/>
                    </a:cubicBezTo>
                    <a:cubicBezTo>
                      <a:pt x="188" y="59"/>
                      <a:pt x="189" y="57"/>
                      <a:pt x="190" y="55"/>
                    </a:cubicBezTo>
                    <a:cubicBezTo>
                      <a:pt x="191" y="54"/>
                      <a:pt x="190" y="53"/>
                      <a:pt x="189" y="52"/>
                    </a:cubicBezTo>
                    <a:cubicBezTo>
                      <a:pt x="188" y="52"/>
                      <a:pt x="187" y="52"/>
                      <a:pt x="187" y="53"/>
                    </a:cubicBezTo>
                    <a:cubicBezTo>
                      <a:pt x="186" y="55"/>
                      <a:pt x="185" y="57"/>
                      <a:pt x="184" y="59"/>
                    </a:cubicBezTo>
                    <a:cubicBezTo>
                      <a:pt x="186" y="60"/>
                      <a:pt x="186" y="60"/>
                      <a:pt x="186" y="60"/>
                    </a:cubicBezTo>
                    <a:cubicBezTo>
                      <a:pt x="188" y="60"/>
                      <a:pt x="188" y="60"/>
                      <a:pt x="188" y="60"/>
                    </a:cubicBezTo>
                    <a:cubicBezTo>
                      <a:pt x="188" y="58"/>
                      <a:pt x="188" y="57"/>
                      <a:pt x="188" y="55"/>
                    </a:cubicBezTo>
                    <a:cubicBezTo>
                      <a:pt x="188" y="54"/>
                      <a:pt x="187" y="53"/>
                      <a:pt x="186" y="53"/>
                    </a:cubicBezTo>
                    <a:cubicBezTo>
                      <a:pt x="185" y="53"/>
                      <a:pt x="184" y="54"/>
                      <a:pt x="184" y="55"/>
                    </a:cubicBezTo>
                    <a:close/>
                    <a:moveTo>
                      <a:pt x="180" y="35"/>
                    </a:moveTo>
                    <a:cubicBezTo>
                      <a:pt x="181" y="38"/>
                      <a:pt x="182" y="41"/>
                      <a:pt x="183" y="45"/>
                    </a:cubicBezTo>
                    <a:cubicBezTo>
                      <a:pt x="183" y="46"/>
                      <a:pt x="184" y="46"/>
                      <a:pt x="185" y="46"/>
                    </a:cubicBezTo>
                    <a:cubicBezTo>
                      <a:pt x="186" y="46"/>
                      <a:pt x="187" y="45"/>
                      <a:pt x="187" y="44"/>
                    </a:cubicBezTo>
                    <a:cubicBezTo>
                      <a:pt x="186" y="40"/>
                      <a:pt x="185" y="36"/>
                      <a:pt x="183" y="33"/>
                    </a:cubicBezTo>
                    <a:cubicBezTo>
                      <a:pt x="183" y="32"/>
                      <a:pt x="181" y="32"/>
                      <a:pt x="181" y="32"/>
                    </a:cubicBezTo>
                    <a:cubicBezTo>
                      <a:pt x="180" y="33"/>
                      <a:pt x="179" y="34"/>
                      <a:pt x="180" y="35"/>
                    </a:cubicBezTo>
                    <a:close/>
                    <a:moveTo>
                      <a:pt x="167" y="18"/>
                    </a:moveTo>
                    <a:cubicBezTo>
                      <a:pt x="170" y="20"/>
                      <a:pt x="172" y="23"/>
                      <a:pt x="174" y="25"/>
                    </a:cubicBezTo>
                    <a:cubicBezTo>
                      <a:pt x="175" y="26"/>
                      <a:pt x="176" y="26"/>
                      <a:pt x="177" y="26"/>
                    </a:cubicBezTo>
                    <a:cubicBezTo>
                      <a:pt x="178" y="25"/>
                      <a:pt x="178" y="24"/>
                      <a:pt x="177" y="23"/>
                    </a:cubicBezTo>
                    <a:cubicBezTo>
                      <a:pt x="175" y="20"/>
                      <a:pt x="172" y="17"/>
                      <a:pt x="169" y="15"/>
                    </a:cubicBezTo>
                    <a:cubicBezTo>
                      <a:pt x="169" y="14"/>
                      <a:pt x="167" y="14"/>
                      <a:pt x="167" y="15"/>
                    </a:cubicBezTo>
                    <a:cubicBezTo>
                      <a:pt x="166" y="16"/>
                      <a:pt x="166" y="17"/>
                      <a:pt x="167" y="18"/>
                    </a:cubicBezTo>
                    <a:close/>
                    <a:moveTo>
                      <a:pt x="148" y="7"/>
                    </a:moveTo>
                    <a:cubicBezTo>
                      <a:pt x="152" y="8"/>
                      <a:pt x="155" y="10"/>
                      <a:pt x="158" y="12"/>
                    </a:cubicBezTo>
                    <a:cubicBezTo>
                      <a:pt x="159" y="12"/>
                      <a:pt x="160" y="12"/>
                      <a:pt x="161" y="11"/>
                    </a:cubicBezTo>
                    <a:cubicBezTo>
                      <a:pt x="161" y="10"/>
                      <a:pt x="161" y="9"/>
                      <a:pt x="160" y="8"/>
                    </a:cubicBezTo>
                    <a:cubicBezTo>
                      <a:pt x="157" y="6"/>
                      <a:pt x="153" y="5"/>
                      <a:pt x="150" y="4"/>
                    </a:cubicBezTo>
                    <a:cubicBezTo>
                      <a:pt x="149" y="3"/>
                      <a:pt x="148" y="4"/>
                      <a:pt x="147" y="5"/>
                    </a:cubicBezTo>
                    <a:cubicBezTo>
                      <a:pt x="147" y="6"/>
                      <a:pt x="148" y="7"/>
                      <a:pt x="148" y="7"/>
                    </a:cubicBezTo>
                    <a:close/>
                    <a:moveTo>
                      <a:pt x="128" y="3"/>
                    </a:moveTo>
                    <a:cubicBezTo>
                      <a:pt x="128" y="3"/>
                      <a:pt x="128" y="3"/>
                      <a:pt x="128" y="3"/>
                    </a:cubicBezTo>
                    <a:cubicBezTo>
                      <a:pt x="131" y="3"/>
                      <a:pt x="135" y="4"/>
                      <a:pt x="138" y="4"/>
                    </a:cubicBezTo>
                    <a:cubicBezTo>
                      <a:pt x="139" y="4"/>
                      <a:pt x="140" y="4"/>
                      <a:pt x="140" y="3"/>
                    </a:cubicBezTo>
                    <a:cubicBezTo>
                      <a:pt x="140" y="2"/>
                      <a:pt x="140" y="1"/>
                      <a:pt x="139" y="1"/>
                    </a:cubicBezTo>
                    <a:cubicBezTo>
                      <a:pt x="135" y="0"/>
                      <a:pt x="131" y="0"/>
                      <a:pt x="128" y="0"/>
                    </a:cubicBezTo>
                    <a:cubicBezTo>
                      <a:pt x="127" y="0"/>
                      <a:pt x="127" y="0"/>
                      <a:pt x="127" y="0"/>
                    </a:cubicBezTo>
                    <a:cubicBezTo>
                      <a:pt x="126" y="0"/>
                      <a:pt x="126" y="0"/>
                      <a:pt x="126" y="1"/>
                    </a:cubicBezTo>
                    <a:cubicBezTo>
                      <a:pt x="126" y="2"/>
                      <a:pt x="126" y="3"/>
                      <a:pt x="128" y="3"/>
                    </a:cubicBezTo>
                    <a:close/>
                    <a:moveTo>
                      <a:pt x="107" y="7"/>
                    </a:moveTo>
                    <a:cubicBezTo>
                      <a:pt x="110" y="6"/>
                      <a:pt x="113" y="5"/>
                      <a:pt x="117" y="4"/>
                    </a:cubicBezTo>
                    <a:cubicBezTo>
                      <a:pt x="118" y="4"/>
                      <a:pt x="119" y="3"/>
                      <a:pt x="118" y="2"/>
                    </a:cubicBezTo>
                    <a:cubicBezTo>
                      <a:pt x="118" y="1"/>
                      <a:pt x="117" y="0"/>
                      <a:pt x="116" y="1"/>
                    </a:cubicBezTo>
                    <a:cubicBezTo>
                      <a:pt x="112" y="1"/>
                      <a:pt x="109" y="2"/>
                      <a:pt x="105" y="4"/>
                    </a:cubicBezTo>
                    <a:cubicBezTo>
                      <a:pt x="104" y="4"/>
                      <a:pt x="104" y="5"/>
                      <a:pt x="104" y="6"/>
                    </a:cubicBezTo>
                    <a:cubicBezTo>
                      <a:pt x="105" y="7"/>
                      <a:pt x="106" y="8"/>
                      <a:pt x="107" y="7"/>
                    </a:cubicBezTo>
                    <a:close/>
                    <a:moveTo>
                      <a:pt x="89" y="19"/>
                    </a:moveTo>
                    <a:cubicBezTo>
                      <a:pt x="92" y="17"/>
                      <a:pt x="94" y="14"/>
                      <a:pt x="97" y="12"/>
                    </a:cubicBezTo>
                    <a:cubicBezTo>
                      <a:pt x="98" y="12"/>
                      <a:pt x="98" y="11"/>
                      <a:pt x="98" y="10"/>
                    </a:cubicBezTo>
                    <a:cubicBezTo>
                      <a:pt x="97" y="9"/>
                      <a:pt x="96" y="9"/>
                      <a:pt x="95" y="9"/>
                    </a:cubicBezTo>
                    <a:cubicBezTo>
                      <a:pt x="92" y="12"/>
                      <a:pt x="89" y="14"/>
                      <a:pt x="87" y="17"/>
                    </a:cubicBezTo>
                    <a:cubicBezTo>
                      <a:pt x="86" y="18"/>
                      <a:pt x="86" y="19"/>
                      <a:pt x="87" y="20"/>
                    </a:cubicBezTo>
                    <a:cubicBezTo>
                      <a:pt x="88" y="20"/>
                      <a:pt x="89" y="20"/>
                      <a:pt x="89" y="19"/>
                    </a:cubicBezTo>
                    <a:close/>
                    <a:moveTo>
                      <a:pt x="82" y="39"/>
                    </a:moveTo>
                    <a:cubicBezTo>
                      <a:pt x="82" y="35"/>
                      <a:pt x="83" y="32"/>
                      <a:pt x="84" y="28"/>
                    </a:cubicBezTo>
                    <a:cubicBezTo>
                      <a:pt x="85" y="27"/>
                      <a:pt x="84" y="26"/>
                      <a:pt x="83" y="26"/>
                    </a:cubicBezTo>
                    <a:cubicBezTo>
                      <a:pt x="82" y="26"/>
                      <a:pt x="81" y="26"/>
                      <a:pt x="81" y="27"/>
                    </a:cubicBezTo>
                    <a:cubicBezTo>
                      <a:pt x="80" y="31"/>
                      <a:pt x="79" y="34"/>
                      <a:pt x="79" y="38"/>
                    </a:cubicBezTo>
                    <a:cubicBezTo>
                      <a:pt x="78" y="39"/>
                      <a:pt x="79" y="40"/>
                      <a:pt x="80" y="40"/>
                    </a:cubicBezTo>
                    <a:cubicBezTo>
                      <a:pt x="81" y="40"/>
                      <a:pt x="82" y="40"/>
                      <a:pt x="82" y="39"/>
                    </a:cubicBezTo>
                    <a:close/>
                    <a:moveTo>
                      <a:pt x="81" y="61"/>
                    </a:moveTo>
                    <a:cubicBezTo>
                      <a:pt x="82" y="61"/>
                      <a:pt x="82" y="61"/>
                      <a:pt x="82" y="61"/>
                    </a:cubicBezTo>
                    <a:cubicBezTo>
                      <a:pt x="82" y="61"/>
                      <a:pt x="83" y="61"/>
                      <a:pt x="83" y="61"/>
                    </a:cubicBezTo>
                    <a:cubicBezTo>
                      <a:pt x="84" y="60"/>
                      <a:pt x="84" y="60"/>
                      <a:pt x="84" y="59"/>
                    </a:cubicBezTo>
                    <a:cubicBezTo>
                      <a:pt x="83" y="56"/>
                      <a:pt x="83" y="52"/>
                      <a:pt x="82" y="49"/>
                    </a:cubicBezTo>
                    <a:cubicBezTo>
                      <a:pt x="82" y="48"/>
                      <a:pt x="81" y="47"/>
                      <a:pt x="80" y="48"/>
                    </a:cubicBezTo>
                    <a:cubicBezTo>
                      <a:pt x="79" y="48"/>
                      <a:pt x="79" y="49"/>
                      <a:pt x="79" y="50"/>
                    </a:cubicBezTo>
                    <a:cubicBezTo>
                      <a:pt x="79" y="53"/>
                      <a:pt x="80" y="56"/>
                      <a:pt x="80" y="60"/>
                    </a:cubicBezTo>
                    <a:cubicBezTo>
                      <a:pt x="82" y="60"/>
                      <a:pt x="82" y="60"/>
                      <a:pt x="82" y="60"/>
                    </a:cubicBezTo>
                    <a:cubicBezTo>
                      <a:pt x="83" y="58"/>
                      <a:pt x="83" y="58"/>
                      <a:pt x="83" y="58"/>
                    </a:cubicBezTo>
                    <a:cubicBezTo>
                      <a:pt x="82" y="58"/>
                      <a:pt x="82" y="58"/>
                      <a:pt x="82" y="58"/>
                    </a:cubicBezTo>
                    <a:cubicBezTo>
                      <a:pt x="81" y="57"/>
                      <a:pt x="80" y="58"/>
                      <a:pt x="80" y="59"/>
                    </a:cubicBezTo>
                    <a:cubicBezTo>
                      <a:pt x="79" y="60"/>
                      <a:pt x="80" y="61"/>
                      <a:pt x="81" y="61"/>
                    </a:cubicBezTo>
                    <a:close/>
                    <a:moveTo>
                      <a:pt x="60" y="57"/>
                    </a:moveTo>
                    <a:cubicBezTo>
                      <a:pt x="63" y="57"/>
                      <a:pt x="67" y="58"/>
                      <a:pt x="70" y="59"/>
                    </a:cubicBezTo>
                    <a:cubicBezTo>
                      <a:pt x="71" y="59"/>
                      <a:pt x="72" y="58"/>
                      <a:pt x="73" y="57"/>
                    </a:cubicBezTo>
                    <a:cubicBezTo>
                      <a:pt x="73" y="56"/>
                      <a:pt x="72" y="55"/>
                      <a:pt x="71" y="55"/>
                    </a:cubicBezTo>
                    <a:cubicBezTo>
                      <a:pt x="67" y="54"/>
                      <a:pt x="64" y="54"/>
                      <a:pt x="60" y="54"/>
                    </a:cubicBezTo>
                    <a:cubicBezTo>
                      <a:pt x="59" y="53"/>
                      <a:pt x="58" y="54"/>
                      <a:pt x="58" y="55"/>
                    </a:cubicBezTo>
                    <a:cubicBezTo>
                      <a:pt x="58" y="56"/>
                      <a:pt x="59" y="57"/>
                      <a:pt x="60" y="57"/>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928"/>
              <p:cNvSpPr/>
              <p:nvPr/>
            </p:nvSpPr>
            <p:spPr bwMode="auto">
              <a:xfrm>
                <a:off x="4634" y="514"/>
                <a:ext cx="489" cy="281"/>
              </a:xfrm>
              <a:custGeom>
                <a:avLst/>
                <a:gdLst>
                  <a:gd name="T0" fmla="*/ 250 w 658"/>
                  <a:gd name="T1" fmla="*/ 0 h 379"/>
                  <a:gd name="T2" fmla="*/ 183 w 658"/>
                  <a:gd name="T3" fmla="*/ 19 h 379"/>
                  <a:gd name="T4" fmla="*/ 141 w 658"/>
                  <a:gd name="T5" fmla="*/ 96 h 379"/>
                  <a:gd name="T6" fmla="*/ 118 w 658"/>
                  <a:gd name="T7" fmla="*/ 94 h 379"/>
                  <a:gd name="T8" fmla="*/ 85 w 658"/>
                  <a:gd name="T9" fmla="*/ 98 h 379"/>
                  <a:gd name="T10" fmla="*/ 2 w 658"/>
                  <a:gd name="T11" fmla="*/ 189 h 379"/>
                  <a:gd name="T12" fmla="*/ 25 w 658"/>
                  <a:gd name="T13" fmla="*/ 255 h 379"/>
                  <a:gd name="T14" fmla="*/ 116 w 658"/>
                  <a:gd name="T15" fmla="*/ 291 h 379"/>
                  <a:gd name="T16" fmla="*/ 140 w 658"/>
                  <a:gd name="T17" fmla="*/ 289 h 379"/>
                  <a:gd name="T18" fmla="*/ 148 w 658"/>
                  <a:gd name="T19" fmla="*/ 322 h 379"/>
                  <a:gd name="T20" fmla="*/ 221 w 658"/>
                  <a:gd name="T21" fmla="*/ 376 h 379"/>
                  <a:gd name="T22" fmla="*/ 242 w 658"/>
                  <a:gd name="T23" fmla="*/ 379 h 379"/>
                  <a:gd name="T24" fmla="*/ 339 w 658"/>
                  <a:gd name="T25" fmla="*/ 333 h 379"/>
                  <a:gd name="T26" fmla="*/ 339 w 658"/>
                  <a:gd name="T27" fmla="*/ 333 h 379"/>
                  <a:gd name="T28" fmla="*/ 422 w 658"/>
                  <a:gd name="T29" fmla="*/ 357 h 379"/>
                  <a:gd name="T30" fmla="*/ 517 w 658"/>
                  <a:gd name="T31" fmla="*/ 311 h 379"/>
                  <a:gd name="T32" fmla="*/ 525 w 658"/>
                  <a:gd name="T33" fmla="*/ 279 h 379"/>
                  <a:gd name="T34" fmla="*/ 537 w 658"/>
                  <a:gd name="T35" fmla="*/ 279 h 379"/>
                  <a:gd name="T36" fmla="*/ 657 w 658"/>
                  <a:gd name="T37" fmla="*/ 190 h 379"/>
                  <a:gd name="T38" fmla="*/ 637 w 658"/>
                  <a:gd name="T39" fmla="*/ 132 h 379"/>
                  <a:gd name="T40" fmla="*/ 554 w 658"/>
                  <a:gd name="T41" fmla="*/ 101 h 379"/>
                  <a:gd name="T42" fmla="*/ 514 w 658"/>
                  <a:gd name="T43" fmla="*/ 106 h 379"/>
                  <a:gd name="T44" fmla="*/ 507 w 658"/>
                  <a:gd name="T45" fmla="*/ 87 h 379"/>
                  <a:gd name="T46" fmla="*/ 434 w 658"/>
                  <a:gd name="T47" fmla="*/ 51 h 379"/>
                  <a:gd name="T48" fmla="*/ 368 w 658"/>
                  <a:gd name="T49" fmla="*/ 71 h 379"/>
                  <a:gd name="T50" fmla="*/ 349 w 658"/>
                  <a:gd name="T51" fmla="*/ 43 h 379"/>
                  <a:gd name="T52" fmla="*/ 250 w 658"/>
                  <a:gd name="T53"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8" h="379">
                    <a:moveTo>
                      <a:pt x="250" y="0"/>
                    </a:moveTo>
                    <a:cubicBezTo>
                      <a:pt x="226" y="0"/>
                      <a:pt x="203" y="6"/>
                      <a:pt x="183" y="19"/>
                    </a:cubicBezTo>
                    <a:cubicBezTo>
                      <a:pt x="150" y="40"/>
                      <a:pt x="141" y="71"/>
                      <a:pt x="141" y="96"/>
                    </a:cubicBezTo>
                    <a:cubicBezTo>
                      <a:pt x="133" y="95"/>
                      <a:pt x="125" y="94"/>
                      <a:pt x="118" y="94"/>
                    </a:cubicBezTo>
                    <a:cubicBezTo>
                      <a:pt x="106" y="94"/>
                      <a:pt x="95" y="96"/>
                      <a:pt x="85" y="98"/>
                    </a:cubicBezTo>
                    <a:cubicBezTo>
                      <a:pt x="36" y="112"/>
                      <a:pt x="6" y="145"/>
                      <a:pt x="2" y="189"/>
                    </a:cubicBezTo>
                    <a:cubicBezTo>
                      <a:pt x="0" y="214"/>
                      <a:pt x="8" y="236"/>
                      <a:pt x="25" y="255"/>
                    </a:cubicBezTo>
                    <a:cubicBezTo>
                      <a:pt x="46" y="278"/>
                      <a:pt x="80" y="291"/>
                      <a:pt x="116" y="291"/>
                    </a:cubicBezTo>
                    <a:cubicBezTo>
                      <a:pt x="124" y="291"/>
                      <a:pt x="132" y="291"/>
                      <a:pt x="140" y="289"/>
                    </a:cubicBezTo>
                    <a:cubicBezTo>
                      <a:pt x="141" y="301"/>
                      <a:pt x="144" y="312"/>
                      <a:pt x="148" y="322"/>
                    </a:cubicBezTo>
                    <a:cubicBezTo>
                      <a:pt x="157" y="340"/>
                      <a:pt x="177" y="365"/>
                      <a:pt x="221" y="376"/>
                    </a:cubicBezTo>
                    <a:cubicBezTo>
                      <a:pt x="228" y="378"/>
                      <a:pt x="235" y="379"/>
                      <a:pt x="242" y="379"/>
                    </a:cubicBezTo>
                    <a:cubicBezTo>
                      <a:pt x="273" y="379"/>
                      <a:pt x="316" y="363"/>
                      <a:pt x="339" y="333"/>
                    </a:cubicBezTo>
                    <a:cubicBezTo>
                      <a:pt x="339" y="333"/>
                      <a:pt x="339" y="333"/>
                      <a:pt x="339" y="333"/>
                    </a:cubicBezTo>
                    <a:cubicBezTo>
                      <a:pt x="365" y="350"/>
                      <a:pt x="396" y="357"/>
                      <a:pt x="422" y="357"/>
                    </a:cubicBezTo>
                    <a:cubicBezTo>
                      <a:pt x="466" y="357"/>
                      <a:pt x="502" y="339"/>
                      <a:pt x="517" y="311"/>
                    </a:cubicBezTo>
                    <a:cubicBezTo>
                      <a:pt x="521" y="304"/>
                      <a:pt x="525" y="293"/>
                      <a:pt x="525" y="279"/>
                    </a:cubicBezTo>
                    <a:cubicBezTo>
                      <a:pt x="529" y="279"/>
                      <a:pt x="533" y="279"/>
                      <a:pt x="537" y="279"/>
                    </a:cubicBezTo>
                    <a:cubicBezTo>
                      <a:pt x="592" y="279"/>
                      <a:pt x="653" y="251"/>
                      <a:pt x="657" y="190"/>
                    </a:cubicBezTo>
                    <a:cubicBezTo>
                      <a:pt x="658" y="168"/>
                      <a:pt x="651" y="148"/>
                      <a:pt x="637" y="132"/>
                    </a:cubicBezTo>
                    <a:cubicBezTo>
                      <a:pt x="618" y="112"/>
                      <a:pt x="588" y="101"/>
                      <a:pt x="554" y="101"/>
                    </a:cubicBezTo>
                    <a:cubicBezTo>
                      <a:pt x="540" y="101"/>
                      <a:pt x="526" y="103"/>
                      <a:pt x="514" y="106"/>
                    </a:cubicBezTo>
                    <a:cubicBezTo>
                      <a:pt x="512" y="99"/>
                      <a:pt x="510" y="92"/>
                      <a:pt x="507" y="87"/>
                    </a:cubicBezTo>
                    <a:cubicBezTo>
                      <a:pt x="493" y="64"/>
                      <a:pt x="466" y="51"/>
                      <a:pt x="434" y="51"/>
                    </a:cubicBezTo>
                    <a:cubicBezTo>
                      <a:pt x="412" y="51"/>
                      <a:pt x="388" y="57"/>
                      <a:pt x="368" y="71"/>
                    </a:cubicBezTo>
                    <a:cubicBezTo>
                      <a:pt x="363" y="61"/>
                      <a:pt x="357" y="51"/>
                      <a:pt x="349" y="43"/>
                    </a:cubicBezTo>
                    <a:cubicBezTo>
                      <a:pt x="325" y="16"/>
                      <a:pt x="288" y="0"/>
                      <a:pt x="250"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929"/>
              <p:cNvSpPr/>
              <p:nvPr/>
            </p:nvSpPr>
            <p:spPr bwMode="auto">
              <a:xfrm>
                <a:off x="4659" y="527"/>
                <a:ext cx="488" cy="282"/>
              </a:xfrm>
              <a:custGeom>
                <a:avLst/>
                <a:gdLst>
                  <a:gd name="T0" fmla="*/ 242 w 658"/>
                  <a:gd name="T1" fmla="*/ 379 h 379"/>
                  <a:gd name="T2" fmla="*/ 221 w 658"/>
                  <a:gd name="T3" fmla="*/ 376 h 379"/>
                  <a:gd name="T4" fmla="*/ 149 w 658"/>
                  <a:gd name="T5" fmla="*/ 322 h 379"/>
                  <a:gd name="T6" fmla="*/ 140 w 658"/>
                  <a:gd name="T7" fmla="*/ 289 h 379"/>
                  <a:gd name="T8" fmla="*/ 116 w 658"/>
                  <a:gd name="T9" fmla="*/ 292 h 379"/>
                  <a:gd name="T10" fmla="*/ 25 w 658"/>
                  <a:gd name="T11" fmla="*/ 255 h 379"/>
                  <a:gd name="T12" fmla="*/ 2 w 658"/>
                  <a:gd name="T13" fmla="*/ 189 h 379"/>
                  <a:gd name="T14" fmla="*/ 85 w 658"/>
                  <a:gd name="T15" fmla="*/ 99 h 379"/>
                  <a:gd name="T16" fmla="*/ 118 w 658"/>
                  <a:gd name="T17" fmla="*/ 95 h 379"/>
                  <a:gd name="T18" fmla="*/ 141 w 658"/>
                  <a:gd name="T19" fmla="*/ 96 h 379"/>
                  <a:gd name="T20" fmla="*/ 183 w 658"/>
                  <a:gd name="T21" fmla="*/ 19 h 379"/>
                  <a:gd name="T22" fmla="*/ 251 w 658"/>
                  <a:gd name="T23" fmla="*/ 0 h 379"/>
                  <a:gd name="T24" fmla="*/ 349 w 658"/>
                  <a:gd name="T25" fmla="*/ 43 h 379"/>
                  <a:gd name="T26" fmla="*/ 368 w 658"/>
                  <a:gd name="T27" fmla="*/ 71 h 379"/>
                  <a:gd name="T28" fmla="*/ 434 w 658"/>
                  <a:gd name="T29" fmla="*/ 51 h 379"/>
                  <a:gd name="T30" fmla="*/ 507 w 658"/>
                  <a:gd name="T31" fmla="*/ 87 h 379"/>
                  <a:gd name="T32" fmla="*/ 514 w 658"/>
                  <a:gd name="T33" fmla="*/ 106 h 379"/>
                  <a:gd name="T34" fmla="*/ 554 w 658"/>
                  <a:gd name="T35" fmla="*/ 101 h 379"/>
                  <a:gd name="T36" fmla="*/ 637 w 658"/>
                  <a:gd name="T37" fmla="*/ 132 h 379"/>
                  <a:gd name="T38" fmla="*/ 657 w 658"/>
                  <a:gd name="T39" fmla="*/ 190 h 379"/>
                  <a:gd name="T40" fmla="*/ 538 w 658"/>
                  <a:gd name="T41" fmla="*/ 279 h 379"/>
                  <a:gd name="T42" fmla="*/ 525 w 658"/>
                  <a:gd name="T43" fmla="*/ 279 h 379"/>
                  <a:gd name="T44" fmla="*/ 517 w 658"/>
                  <a:gd name="T45" fmla="*/ 311 h 379"/>
                  <a:gd name="T46" fmla="*/ 423 w 658"/>
                  <a:gd name="T47" fmla="*/ 357 h 379"/>
                  <a:gd name="T48" fmla="*/ 340 w 658"/>
                  <a:gd name="T49" fmla="*/ 333 h 379"/>
                  <a:gd name="T50" fmla="*/ 339 w 658"/>
                  <a:gd name="T51" fmla="*/ 333 h 379"/>
                  <a:gd name="T52" fmla="*/ 242 w 658"/>
                  <a:gd name="T53"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8" h="379">
                    <a:moveTo>
                      <a:pt x="242" y="379"/>
                    </a:moveTo>
                    <a:cubicBezTo>
                      <a:pt x="235" y="379"/>
                      <a:pt x="228" y="378"/>
                      <a:pt x="221" y="376"/>
                    </a:cubicBezTo>
                    <a:cubicBezTo>
                      <a:pt x="177" y="365"/>
                      <a:pt x="157" y="340"/>
                      <a:pt x="149" y="322"/>
                    </a:cubicBezTo>
                    <a:cubicBezTo>
                      <a:pt x="144" y="312"/>
                      <a:pt x="141" y="301"/>
                      <a:pt x="140" y="289"/>
                    </a:cubicBezTo>
                    <a:cubicBezTo>
                      <a:pt x="133" y="291"/>
                      <a:pt x="124" y="292"/>
                      <a:pt x="116" y="292"/>
                    </a:cubicBezTo>
                    <a:cubicBezTo>
                      <a:pt x="80" y="292"/>
                      <a:pt x="46" y="278"/>
                      <a:pt x="25" y="255"/>
                    </a:cubicBezTo>
                    <a:cubicBezTo>
                      <a:pt x="8" y="237"/>
                      <a:pt x="0" y="214"/>
                      <a:pt x="2" y="189"/>
                    </a:cubicBezTo>
                    <a:cubicBezTo>
                      <a:pt x="6" y="145"/>
                      <a:pt x="36" y="112"/>
                      <a:pt x="85" y="99"/>
                    </a:cubicBezTo>
                    <a:cubicBezTo>
                      <a:pt x="95" y="96"/>
                      <a:pt x="106" y="95"/>
                      <a:pt x="118" y="95"/>
                    </a:cubicBezTo>
                    <a:cubicBezTo>
                      <a:pt x="125" y="95"/>
                      <a:pt x="133" y="95"/>
                      <a:pt x="141" y="96"/>
                    </a:cubicBezTo>
                    <a:cubicBezTo>
                      <a:pt x="141" y="71"/>
                      <a:pt x="150" y="40"/>
                      <a:pt x="183" y="19"/>
                    </a:cubicBezTo>
                    <a:cubicBezTo>
                      <a:pt x="203" y="6"/>
                      <a:pt x="226" y="0"/>
                      <a:pt x="251" y="0"/>
                    </a:cubicBezTo>
                    <a:cubicBezTo>
                      <a:pt x="288" y="0"/>
                      <a:pt x="325" y="16"/>
                      <a:pt x="349" y="43"/>
                    </a:cubicBezTo>
                    <a:cubicBezTo>
                      <a:pt x="357" y="51"/>
                      <a:pt x="363" y="61"/>
                      <a:pt x="368" y="71"/>
                    </a:cubicBezTo>
                    <a:cubicBezTo>
                      <a:pt x="389" y="57"/>
                      <a:pt x="413" y="51"/>
                      <a:pt x="434" y="51"/>
                    </a:cubicBezTo>
                    <a:cubicBezTo>
                      <a:pt x="466" y="51"/>
                      <a:pt x="493" y="64"/>
                      <a:pt x="507" y="87"/>
                    </a:cubicBezTo>
                    <a:cubicBezTo>
                      <a:pt x="510" y="92"/>
                      <a:pt x="513" y="99"/>
                      <a:pt x="514" y="106"/>
                    </a:cubicBezTo>
                    <a:cubicBezTo>
                      <a:pt x="527" y="103"/>
                      <a:pt x="540" y="101"/>
                      <a:pt x="554" y="101"/>
                    </a:cubicBezTo>
                    <a:cubicBezTo>
                      <a:pt x="588" y="101"/>
                      <a:pt x="618" y="112"/>
                      <a:pt x="637" y="132"/>
                    </a:cubicBezTo>
                    <a:cubicBezTo>
                      <a:pt x="651" y="148"/>
                      <a:pt x="658" y="168"/>
                      <a:pt x="657" y="190"/>
                    </a:cubicBezTo>
                    <a:cubicBezTo>
                      <a:pt x="653" y="251"/>
                      <a:pt x="592" y="279"/>
                      <a:pt x="538" y="279"/>
                    </a:cubicBezTo>
                    <a:cubicBezTo>
                      <a:pt x="533" y="279"/>
                      <a:pt x="529" y="279"/>
                      <a:pt x="525" y="279"/>
                    </a:cubicBezTo>
                    <a:cubicBezTo>
                      <a:pt x="525" y="293"/>
                      <a:pt x="521" y="304"/>
                      <a:pt x="517" y="311"/>
                    </a:cubicBezTo>
                    <a:cubicBezTo>
                      <a:pt x="502" y="339"/>
                      <a:pt x="466" y="357"/>
                      <a:pt x="423" y="357"/>
                    </a:cubicBezTo>
                    <a:cubicBezTo>
                      <a:pt x="397" y="357"/>
                      <a:pt x="365" y="350"/>
                      <a:pt x="340" y="333"/>
                    </a:cubicBezTo>
                    <a:cubicBezTo>
                      <a:pt x="339" y="333"/>
                      <a:pt x="339" y="333"/>
                      <a:pt x="339" y="333"/>
                    </a:cubicBezTo>
                    <a:cubicBezTo>
                      <a:pt x="317" y="363"/>
                      <a:pt x="273" y="379"/>
                      <a:pt x="242" y="37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930"/>
              <p:cNvSpPr>
                <a:spLocks noEditPoints="1"/>
              </p:cNvSpPr>
              <p:nvPr/>
            </p:nvSpPr>
            <p:spPr bwMode="auto">
              <a:xfrm>
                <a:off x="4677" y="544"/>
                <a:ext cx="453" cy="248"/>
              </a:xfrm>
              <a:custGeom>
                <a:avLst/>
                <a:gdLst>
                  <a:gd name="T0" fmla="*/ 64 w 609"/>
                  <a:gd name="T1" fmla="*/ 101 h 333"/>
                  <a:gd name="T2" fmla="*/ 45 w 609"/>
                  <a:gd name="T3" fmla="*/ 105 h 333"/>
                  <a:gd name="T4" fmla="*/ 28 w 609"/>
                  <a:gd name="T5" fmla="*/ 115 h 333"/>
                  <a:gd name="T6" fmla="*/ 10 w 609"/>
                  <a:gd name="T7" fmla="*/ 150 h 333"/>
                  <a:gd name="T8" fmla="*/ 6 w 609"/>
                  <a:gd name="T9" fmla="*/ 168 h 333"/>
                  <a:gd name="T10" fmla="*/ 14 w 609"/>
                  <a:gd name="T11" fmla="*/ 208 h 333"/>
                  <a:gd name="T12" fmla="*/ 39 w 609"/>
                  <a:gd name="T13" fmla="*/ 234 h 333"/>
                  <a:gd name="T14" fmla="*/ 58 w 609"/>
                  <a:gd name="T15" fmla="*/ 241 h 333"/>
                  <a:gd name="T16" fmla="*/ 94 w 609"/>
                  <a:gd name="T17" fmla="*/ 243 h 333"/>
                  <a:gd name="T18" fmla="*/ 154 w 609"/>
                  <a:gd name="T19" fmla="*/ 223 h 333"/>
                  <a:gd name="T20" fmla="*/ 153 w 609"/>
                  <a:gd name="T21" fmla="*/ 224 h 333"/>
                  <a:gd name="T22" fmla="*/ 145 w 609"/>
                  <a:gd name="T23" fmla="*/ 259 h 333"/>
                  <a:gd name="T24" fmla="*/ 145 w 609"/>
                  <a:gd name="T25" fmla="*/ 259 h 333"/>
                  <a:gd name="T26" fmla="*/ 154 w 609"/>
                  <a:gd name="T27" fmla="*/ 299 h 333"/>
                  <a:gd name="T28" fmla="*/ 180 w 609"/>
                  <a:gd name="T29" fmla="*/ 323 h 333"/>
                  <a:gd name="T30" fmla="*/ 201 w 609"/>
                  <a:gd name="T31" fmla="*/ 324 h 333"/>
                  <a:gd name="T32" fmla="*/ 222 w 609"/>
                  <a:gd name="T33" fmla="*/ 330 h 333"/>
                  <a:gd name="T34" fmla="*/ 258 w 609"/>
                  <a:gd name="T35" fmla="*/ 324 h 333"/>
                  <a:gd name="T36" fmla="*/ 276 w 609"/>
                  <a:gd name="T37" fmla="*/ 315 h 333"/>
                  <a:gd name="T38" fmla="*/ 297 w 609"/>
                  <a:gd name="T39" fmla="*/ 283 h 333"/>
                  <a:gd name="T40" fmla="*/ 299 w 609"/>
                  <a:gd name="T41" fmla="*/ 265 h 333"/>
                  <a:gd name="T42" fmla="*/ 297 w 609"/>
                  <a:gd name="T43" fmla="*/ 249 h 333"/>
                  <a:gd name="T44" fmla="*/ 306 w 609"/>
                  <a:gd name="T45" fmla="*/ 266 h 333"/>
                  <a:gd name="T46" fmla="*/ 330 w 609"/>
                  <a:gd name="T47" fmla="*/ 293 h 333"/>
                  <a:gd name="T48" fmla="*/ 348 w 609"/>
                  <a:gd name="T49" fmla="*/ 302 h 333"/>
                  <a:gd name="T50" fmla="*/ 387 w 609"/>
                  <a:gd name="T51" fmla="*/ 304 h 333"/>
                  <a:gd name="T52" fmla="*/ 406 w 609"/>
                  <a:gd name="T53" fmla="*/ 304 h 333"/>
                  <a:gd name="T54" fmla="*/ 447 w 609"/>
                  <a:gd name="T55" fmla="*/ 297 h 333"/>
                  <a:gd name="T56" fmla="*/ 474 w 609"/>
                  <a:gd name="T57" fmla="*/ 273 h 333"/>
                  <a:gd name="T58" fmla="*/ 477 w 609"/>
                  <a:gd name="T59" fmla="*/ 252 h 333"/>
                  <a:gd name="T60" fmla="*/ 460 w 609"/>
                  <a:gd name="T61" fmla="*/ 218 h 333"/>
                  <a:gd name="T62" fmla="*/ 513 w 609"/>
                  <a:gd name="T63" fmla="*/ 227 h 333"/>
                  <a:gd name="T64" fmla="*/ 523 w 609"/>
                  <a:gd name="T65" fmla="*/ 230 h 333"/>
                  <a:gd name="T66" fmla="*/ 559 w 609"/>
                  <a:gd name="T67" fmla="*/ 225 h 333"/>
                  <a:gd name="T68" fmla="*/ 577 w 609"/>
                  <a:gd name="T69" fmla="*/ 217 h 333"/>
                  <a:gd name="T70" fmla="*/ 600 w 609"/>
                  <a:gd name="T71" fmla="*/ 188 h 333"/>
                  <a:gd name="T72" fmla="*/ 601 w 609"/>
                  <a:gd name="T73" fmla="*/ 148 h 333"/>
                  <a:gd name="T74" fmla="*/ 562 w 609"/>
                  <a:gd name="T75" fmla="*/ 112 h 333"/>
                  <a:gd name="T76" fmla="*/ 562 w 609"/>
                  <a:gd name="T77" fmla="*/ 112 h 333"/>
                  <a:gd name="T78" fmla="*/ 529 w 609"/>
                  <a:gd name="T79" fmla="*/ 101 h 333"/>
                  <a:gd name="T80" fmla="*/ 509 w 609"/>
                  <a:gd name="T81" fmla="*/ 106 h 333"/>
                  <a:gd name="T82" fmla="*/ 471 w 609"/>
                  <a:gd name="T83" fmla="*/ 123 h 333"/>
                  <a:gd name="T84" fmla="*/ 461 w 609"/>
                  <a:gd name="T85" fmla="*/ 102 h 333"/>
                  <a:gd name="T86" fmla="*/ 461 w 609"/>
                  <a:gd name="T87" fmla="*/ 102 h 333"/>
                  <a:gd name="T88" fmla="*/ 449 w 609"/>
                  <a:gd name="T89" fmla="*/ 65 h 333"/>
                  <a:gd name="T90" fmla="*/ 416 w 609"/>
                  <a:gd name="T91" fmla="*/ 51 h 333"/>
                  <a:gd name="T92" fmla="*/ 395 w 609"/>
                  <a:gd name="T93" fmla="*/ 51 h 333"/>
                  <a:gd name="T94" fmla="*/ 362 w 609"/>
                  <a:gd name="T95" fmla="*/ 66 h 333"/>
                  <a:gd name="T96" fmla="*/ 325 w 609"/>
                  <a:gd name="T97" fmla="*/ 106 h 333"/>
                  <a:gd name="T98" fmla="*/ 325 w 609"/>
                  <a:gd name="T99" fmla="*/ 105 h 333"/>
                  <a:gd name="T100" fmla="*/ 317 w 609"/>
                  <a:gd name="T101" fmla="*/ 61 h 333"/>
                  <a:gd name="T102" fmla="*/ 317 w 609"/>
                  <a:gd name="T103" fmla="*/ 61 h 333"/>
                  <a:gd name="T104" fmla="*/ 294 w 609"/>
                  <a:gd name="T105" fmla="*/ 27 h 333"/>
                  <a:gd name="T106" fmla="*/ 265 w 609"/>
                  <a:gd name="T107" fmla="*/ 7 h 333"/>
                  <a:gd name="T108" fmla="*/ 248 w 609"/>
                  <a:gd name="T109" fmla="*/ 5 h 333"/>
                  <a:gd name="T110" fmla="*/ 188 w 609"/>
                  <a:gd name="T111" fmla="*/ 13 h 333"/>
                  <a:gd name="T112" fmla="*/ 188 w 609"/>
                  <a:gd name="T113" fmla="*/ 13 h 333"/>
                  <a:gd name="T114" fmla="*/ 154 w 609"/>
                  <a:gd name="T115" fmla="*/ 35 h 333"/>
                  <a:gd name="T116" fmla="*/ 139 w 609"/>
                  <a:gd name="T117" fmla="*/ 68 h 333"/>
                  <a:gd name="T118" fmla="*/ 149 w 609"/>
                  <a:gd name="T119" fmla="*/ 105 h 333"/>
                  <a:gd name="T120" fmla="*/ 146 w 609"/>
                  <a:gd name="T121" fmla="*/ 102 h 333"/>
                  <a:gd name="T122" fmla="*/ 128 w 609"/>
                  <a:gd name="T123" fmla="*/ 10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9" h="333">
                    <a:moveTo>
                      <a:pt x="68" y="104"/>
                    </a:moveTo>
                    <a:cubicBezTo>
                      <a:pt x="74" y="102"/>
                      <a:pt x="80" y="101"/>
                      <a:pt x="86" y="101"/>
                    </a:cubicBezTo>
                    <a:cubicBezTo>
                      <a:pt x="88" y="101"/>
                      <a:pt x="90" y="99"/>
                      <a:pt x="89" y="97"/>
                    </a:cubicBezTo>
                    <a:cubicBezTo>
                      <a:pt x="89" y="96"/>
                      <a:pt x="88" y="94"/>
                      <a:pt x="86" y="94"/>
                    </a:cubicBezTo>
                    <a:cubicBezTo>
                      <a:pt x="79" y="95"/>
                      <a:pt x="72" y="96"/>
                      <a:pt x="66" y="97"/>
                    </a:cubicBezTo>
                    <a:cubicBezTo>
                      <a:pt x="64" y="98"/>
                      <a:pt x="63" y="100"/>
                      <a:pt x="64" y="101"/>
                    </a:cubicBezTo>
                    <a:cubicBezTo>
                      <a:pt x="64" y="103"/>
                      <a:pt x="66" y="104"/>
                      <a:pt x="68" y="104"/>
                    </a:cubicBezTo>
                    <a:close/>
                    <a:moveTo>
                      <a:pt x="48" y="111"/>
                    </a:moveTo>
                    <a:cubicBezTo>
                      <a:pt x="54" y="108"/>
                      <a:pt x="60" y="106"/>
                      <a:pt x="66" y="104"/>
                    </a:cubicBezTo>
                    <a:cubicBezTo>
                      <a:pt x="68" y="104"/>
                      <a:pt x="69" y="102"/>
                      <a:pt x="68" y="100"/>
                    </a:cubicBezTo>
                    <a:cubicBezTo>
                      <a:pt x="68" y="99"/>
                      <a:pt x="66" y="98"/>
                      <a:pt x="64" y="98"/>
                    </a:cubicBezTo>
                    <a:cubicBezTo>
                      <a:pt x="58" y="100"/>
                      <a:pt x="51" y="102"/>
                      <a:pt x="45" y="105"/>
                    </a:cubicBezTo>
                    <a:cubicBezTo>
                      <a:pt x="44" y="106"/>
                      <a:pt x="43" y="108"/>
                      <a:pt x="44" y="109"/>
                    </a:cubicBezTo>
                    <a:cubicBezTo>
                      <a:pt x="45" y="111"/>
                      <a:pt x="47" y="112"/>
                      <a:pt x="48" y="111"/>
                    </a:cubicBezTo>
                    <a:close/>
                    <a:moveTo>
                      <a:pt x="19" y="134"/>
                    </a:moveTo>
                    <a:cubicBezTo>
                      <a:pt x="23" y="129"/>
                      <a:pt x="27" y="124"/>
                      <a:pt x="32" y="121"/>
                    </a:cubicBezTo>
                    <a:cubicBezTo>
                      <a:pt x="34" y="120"/>
                      <a:pt x="34" y="117"/>
                      <a:pt x="33" y="116"/>
                    </a:cubicBezTo>
                    <a:cubicBezTo>
                      <a:pt x="32" y="115"/>
                      <a:pt x="30" y="114"/>
                      <a:pt x="28" y="115"/>
                    </a:cubicBezTo>
                    <a:cubicBezTo>
                      <a:pt x="23" y="120"/>
                      <a:pt x="18" y="124"/>
                      <a:pt x="14" y="130"/>
                    </a:cubicBezTo>
                    <a:cubicBezTo>
                      <a:pt x="13" y="131"/>
                      <a:pt x="13" y="133"/>
                      <a:pt x="14" y="134"/>
                    </a:cubicBezTo>
                    <a:cubicBezTo>
                      <a:pt x="16" y="135"/>
                      <a:pt x="18" y="135"/>
                      <a:pt x="19" y="134"/>
                    </a:cubicBezTo>
                    <a:close/>
                    <a:moveTo>
                      <a:pt x="6" y="168"/>
                    </a:moveTo>
                    <a:cubicBezTo>
                      <a:pt x="6" y="168"/>
                      <a:pt x="6" y="168"/>
                      <a:pt x="6" y="168"/>
                    </a:cubicBezTo>
                    <a:cubicBezTo>
                      <a:pt x="7" y="161"/>
                      <a:pt x="8" y="155"/>
                      <a:pt x="10" y="150"/>
                    </a:cubicBezTo>
                    <a:cubicBezTo>
                      <a:pt x="11" y="148"/>
                      <a:pt x="10" y="146"/>
                      <a:pt x="8" y="146"/>
                    </a:cubicBezTo>
                    <a:cubicBezTo>
                      <a:pt x="7" y="145"/>
                      <a:pt x="5" y="146"/>
                      <a:pt x="4" y="148"/>
                    </a:cubicBezTo>
                    <a:cubicBezTo>
                      <a:pt x="2" y="154"/>
                      <a:pt x="0" y="160"/>
                      <a:pt x="0" y="168"/>
                    </a:cubicBezTo>
                    <a:cubicBezTo>
                      <a:pt x="0" y="168"/>
                      <a:pt x="0" y="168"/>
                      <a:pt x="0" y="168"/>
                    </a:cubicBezTo>
                    <a:cubicBezTo>
                      <a:pt x="0" y="169"/>
                      <a:pt x="1" y="171"/>
                      <a:pt x="3" y="171"/>
                    </a:cubicBezTo>
                    <a:cubicBezTo>
                      <a:pt x="5" y="171"/>
                      <a:pt x="6" y="170"/>
                      <a:pt x="6" y="168"/>
                    </a:cubicBezTo>
                    <a:close/>
                    <a:moveTo>
                      <a:pt x="15" y="203"/>
                    </a:moveTo>
                    <a:cubicBezTo>
                      <a:pt x="11" y="198"/>
                      <a:pt x="9" y="193"/>
                      <a:pt x="8" y="186"/>
                    </a:cubicBezTo>
                    <a:cubicBezTo>
                      <a:pt x="7" y="185"/>
                      <a:pt x="5" y="184"/>
                      <a:pt x="4" y="184"/>
                    </a:cubicBezTo>
                    <a:cubicBezTo>
                      <a:pt x="2" y="184"/>
                      <a:pt x="1" y="186"/>
                      <a:pt x="1" y="188"/>
                    </a:cubicBezTo>
                    <a:cubicBezTo>
                      <a:pt x="3" y="195"/>
                      <a:pt x="6" y="201"/>
                      <a:pt x="9" y="207"/>
                    </a:cubicBezTo>
                    <a:cubicBezTo>
                      <a:pt x="10" y="208"/>
                      <a:pt x="12" y="209"/>
                      <a:pt x="14" y="208"/>
                    </a:cubicBezTo>
                    <a:cubicBezTo>
                      <a:pt x="15" y="207"/>
                      <a:pt x="16" y="205"/>
                      <a:pt x="15" y="203"/>
                    </a:cubicBezTo>
                    <a:close/>
                    <a:moveTo>
                      <a:pt x="42" y="228"/>
                    </a:moveTo>
                    <a:cubicBezTo>
                      <a:pt x="36" y="225"/>
                      <a:pt x="31" y="221"/>
                      <a:pt x="27" y="217"/>
                    </a:cubicBezTo>
                    <a:cubicBezTo>
                      <a:pt x="25" y="216"/>
                      <a:pt x="23" y="216"/>
                      <a:pt x="22" y="218"/>
                    </a:cubicBezTo>
                    <a:cubicBezTo>
                      <a:pt x="21" y="219"/>
                      <a:pt x="21" y="221"/>
                      <a:pt x="22" y="222"/>
                    </a:cubicBezTo>
                    <a:cubicBezTo>
                      <a:pt x="27" y="227"/>
                      <a:pt x="33" y="230"/>
                      <a:pt x="39" y="234"/>
                    </a:cubicBezTo>
                    <a:cubicBezTo>
                      <a:pt x="41" y="234"/>
                      <a:pt x="43" y="234"/>
                      <a:pt x="43" y="232"/>
                    </a:cubicBezTo>
                    <a:cubicBezTo>
                      <a:pt x="44" y="231"/>
                      <a:pt x="44" y="229"/>
                      <a:pt x="42" y="228"/>
                    </a:cubicBezTo>
                    <a:close/>
                    <a:moveTo>
                      <a:pt x="78" y="239"/>
                    </a:moveTo>
                    <a:cubicBezTo>
                      <a:pt x="72" y="238"/>
                      <a:pt x="66" y="237"/>
                      <a:pt x="60" y="235"/>
                    </a:cubicBezTo>
                    <a:cubicBezTo>
                      <a:pt x="58" y="234"/>
                      <a:pt x="56" y="235"/>
                      <a:pt x="56" y="237"/>
                    </a:cubicBezTo>
                    <a:cubicBezTo>
                      <a:pt x="55" y="239"/>
                      <a:pt x="56" y="240"/>
                      <a:pt x="58" y="241"/>
                    </a:cubicBezTo>
                    <a:cubicBezTo>
                      <a:pt x="64" y="243"/>
                      <a:pt x="71" y="244"/>
                      <a:pt x="77" y="245"/>
                    </a:cubicBezTo>
                    <a:cubicBezTo>
                      <a:pt x="79" y="245"/>
                      <a:pt x="81" y="244"/>
                      <a:pt x="81" y="242"/>
                    </a:cubicBezTo>
                    <a:cubicBezTo>
                      <a:pt x="81" y="240"/>
                      <a:pt x="80" y="239"/>
                      <a:pt x="78" y="239"/>
                    </a:cubicBezTo>
                    <a:close/>
                    <a:moveTo>
                      <a:pt x="116" y="236"/>
                    </a:moveTo>
                    <a:cubicBezTo>
                      <a:pt x="110" y="238"/>
                      <a:pt x="103" y="239"/>
                      <a:pt x="97" y="239"/>
                    </a:cubicBezTo>
                    <a:cubicBezTo>
                      <a:pt x="95" y="239"/>
                      <a:pt x="94" y="241"/>
                      <a:pt x="94" y="243"/>
                    </a:cubicBezTo>
                    <a:cubicBezTo>
                      <a:pt x="94" y="244"/>
                      <a:pt x="96" y="246"/>
                      <a:pt x="97" y="246"/>
                    </a:cubicBezTo>
                    <a:cubicBezTo>
                      <a:pt x="104" y="245"/>
                      <a:pt x="111" y="244"/>
                      <a:pt x="117" y="243"/>
                    </a:cubicBezTo>
                    <a:cubicBezTo>
                      <a:pt x="119" y="242"/>
                      <a:pt x="120" y="240"/>
                      <a:pt x="120" y="239"/>
                    </a:cubicBezTo>
                    <a:cubicBezTo>
                      <a:pt x="119" y="237"/>
                      <a:pt x="117" y="236"/>
                      <a:pt x="116" y="236"/>
                    </a:cubicBezTo>
                    <a:close/>
                    <a:moveTo>
                      <a:pt x="154" y="223"/>
                    </a:moveTo>
                    <a:cubicBezTo>
                      <a:pt x="154" y="223"/>
                      <a:pt x="154" y="223"/>
                      <a:pt x="154" y="223"/>
                    </a:cubicBezTo>
                    <a:cubicBezTo>
                      <a:pt x="154" y="222"/>
                      <a:pt x="154" y="220"/>
                      <a:pt x="152" y="219"/>
                    </a:cubicBezTo>
                    <a:cubicBezTo>
                      <a:pt x="151" y="218"/>
                      <a:pt x="149" y="218"/>
                      <a:pt x="148" y="219"/>
                    </a:cubicBezTo>
                    <a:cubicBezTo>
                      <a:pt x="144" y="224"/>
                      <a:pt x="139" y="227"/>
                      <a:pt x="133" y="230"/>
                    </a:cubicBezTo>
                    <a:cubicBezTo>
                      <a:pt x="132" y="231"/>
                      <a:pt x="131" y="233"/>
                      <a:pt x="132" y="234"/>
                    </a:cubicBezTo>
                    <a:cubicBezTo>
                      <a:pt x="133" y="236"/>
                      <a:pt x="135" y="236"/>
                      <a:pt x="136" y="236"/>
                    </a:cubicBezTo>
                    <a:cubicBezTo>
                      <a:pt x="142" y="233"/>
                      <a:pt x="148" y="229"/>
                      <a:pt x="153" y="224"/>
                    </a:cubicBezTo>
                    <a:cubicBezTo>
                      <a:pt x="151" y="222"/>
                      <a:pt x="151" y="222"/>
                      <a:pt x="151" y="222"/>
                    </a:cubicBezTo>
                    <a:cubicBezTo>
                      <a:pt x="148" y="220"/>
                      <a:pt x="148" y="220"/>
                      <a:pt x="148" y="220"/>
                    </a:cubicBezTo>
                    <a:cubicBezTo>
                      <a:pt x="148" y="220"/>
                      <a:pt x="148" y="220"/>
                      <a:pt x="148" y="220"/>
                    </a:cubicBezTo>
                    <a:cubicBezTo>
                      <a:pt x="147" y="222"/>
                      <a:pt x="148" y="224"/>
                      <a:pt x="149" y="225"/>
                    </a:cubicBezTo>
                    <a:cubicBezTo>
                      <a:pt x="151" y="225"/>
                      <a:pt x="153" y="225"/>
                      <a:pt x="154" y="223"/>
                    </a:cubicBezTo>
                    <a:close/>
                    <a:moveTo>
                      <a:pt x="145" y="259"/>
                    </a:moveTo>
                    <a:cubicBezTo>
                      <a:pt x="145" y="253"/>
                      <a:pt x="146" y="247"/>
                      <a:pt x="147" y="241"/>
                    </a:cubicBezTo>
                    <a:cubicBezTo>
                      <a:pt x="148" y="239"/>
                      <a:pt x="147" y="237"/>
                      <a:pt x="145" y="237"/>
                    </a:cubicBezTo>
                    <a:cubicBezTo>
                      <a:pt x="143" y="236"/>
                      <a:pt x="141" y="238"/>
                      <a:pt x="141" y="239"/>
                    </a:cubicBezTo>
                    <a:cubicBezTo>
                      <a:pt x="139" y="246"/>
                      <a:pt x="138" y="253"/>
                      <a:pt x="138" y="259"/>
                    </a:cubicBezTo>
                    <a:cubicBezTo>
                      <a:pt x="138" y="261"/>
                      <a:pt x="139" y="263"/>
                      <a:pt x="141" y="263"/>
                    </a:cubicBezTo>
                    <a:cubicBezTo>
                      <a:pt x="143" y="263"/>
                      <a:pt x="144" y="261"/>
                      <a:pt x="145" y="259"/>
                    </a:cubicBezTo>
                    <a:close/>
                    <a:moveTo>
                      <a:pt x="155" y="294"/>
                    </a:moveTo>
                    <a:cubicBezTo>
                      <a:pt x="151" y="289"/>
                      <a:pt x="148" y="284"/>
                      <a:pt x="147" y="278"/>
                    </a:cubicBezTo>
                    <a:cubicBezTo>
                      <a:pt x="146" y="276"/>
                      <a:pt x="144" y="275"/>
                      <a:pt x="143" y="275"/>
                    </a:cubicBezTo>
                    <a:cubicBezTo>
                      <a:pt x="141" y="276"/>
                      <a:pt x="140" y="278"/>
                      <a:pt x="141" y="279"/>
                    </a:cubicBezTo>
                    <a:cubicBezTo>
                      <a:pt x="142" y="286"/>
                      <a:pt x="145" y="292"/>
                      <a:pt x="149" y="298"/>
                    </a:cubicBezTo>
                    <a:cubicBezTo>
                      <a:pt x="150" y="299"/>
                      <a:pt x="152" y="300"/>
                      <a:pt x="154" y="299"/>
                    </a:cubicBezTo>
                    <a:cubicBezTo>
                      <a:pt x="155" y="298"/>
                      <a:pt x="156" y="296"/>
                      <a:pt x="155" y="294"/>
                    </a:cubicBezTo>
                    <a:close/>
                    <a:moveTo>
                      <a:pt x="183" y="318"/>
                    </a:moveTo>
                    <a:cubicBezTo>
                      <a:pt x="177" y="315"/>
                      <a:pt x="172" y="311"/>
                      <a:pt x="167" y="308"/>
                    </a:cubicBezTo>
                    <a:cubicBezTo>
                      <a:pt x="166" y="307"/>
                      <a:pt x="164" y="307"/>
                      <a:pt x="163" y="308"/>
                    </a:cubicBezTo>
                    <a:cubicBezTo>
                      <a:pt x="161" y="310"/>
                      <a:pt x="162" y="312"/>
                      <a:pt x="163" y="313"/>
                    </a:cubicBezTo>
                    <a:cubicBezTo>
                      <a:pt x="168" y="317"/>
                      <a:pt x="174" y="320"/>
                      <a:pt x="180" y="323"/>
                    </a:cubicBezTo>
                    <a:cubicBezTo>
                      <a:pt x="182" y="324"/>
                      <a:pt x="184" y="324"/>
                      <a:pt x="185" y="322"/>
                    </a:cubicBezTo>
                    <a:cubicBezTo>
                      <a:pt x="185" y="320"/>
                      <a:pt x="185" y="318"/>
                      <a:pt x="183" y="318"/>
                    </a:cubicBezTo>
                    <a:close/>
                    <a:moveTo>
                      <a:pt x="219" y="327"/>
                    </a:moveTo>
                    <a:cubicBezTo>
                      <a:pt x="218" y="327"/>
                      <a:pt x="218" y="327"/>
                      <a:pt x="217" y="327"/>
                    </a:cubicBezTo>
                    <a:cubicBezTo>
                      <a:pt x="212" y="327"/>
                      <a:pt x="208" y="326"/>
                      <a:pt x="204" y="325"/>
                    </a:cubicBezTo>
                    <a:cubicBezTo>
                      <a:pt x="203" y="325"/>
                      <a:pt x="202" y="325"/>
                      <a:pt x="201" y="324"/>
                    </a:cubicBezTo>
                    <a:cubicBezTo>
                      <a:pt x="199" y="324"/>
                      <a:pt x="197" y="325"/>
                      <a:pt x="197" y="327"/>
                    </a:cubicBezTo>
                    <a:cubicBezTo>
                      <a:pt x="196" y="328"/>
                      <a:pt x="197" y="330"/>
                      <a:pt x="199" y="331"/>
                    </a:cubicBezTo>
                    <a:cubicBezTo>
                      <a:pt x="200" y="331"/>
                      <a:pt x="201" y="331"/>
                      <a:pt x="202" y="331"/>
                    </a:cubicBezTo>
                    <a:cubicBezTo>
                      <a:pt x="207" y="333"/>
                      <a:pt x="212" y="333"/>
                      <a:pt x="217" y="333"/>
                    </a:cubicBezTo>
                    <a:cubicBezTo>
                      <a:pt x="218" y="333"/>
                      <a:pt x="218" y="333"/>
                      <a:pt x="219" y="333"/>
                    </a:cubicBezTo>
                    <a:cubicBezTo>
                      <a:pt x="221" y="333"/>
                      <a:pt x="222" y="332"/>
                      <a:pt x="222" y="330"/>
                    </a:cubicBezTo>
                    <a:cubicBezTo>
                      <a:pt x="222" y="328"/>
                      <a:pt x="221" y="327"/>
                      <a:pt x="219" y="327"/>
                    </a:cubicBezTo>
                    <a:close/>
                    <a:moveTo>
                      <a:pt x="256" y="318"/>
                    </a:moveTo>
                    <a:cubicBezTo>
                      <a:pt x="250" y="321"/>
                      <a:pt x="244" y="323"/>
                      <a:pt x="238" y="324"/>
                    </a:cubicBezTo>
                    <a:cubicBezTo>
                      <a:pt x="236" y="325"/>
                      <a:pt x="235" y="326"/>
                      <a:pt x="235" y="328"/>
                    </a:cubicBezTo>
                    <a:cubicBezTo>
                      <a:pt x="236" y="330"/>
                      <a:pt x="237" y="331"/>
                      <a:pt x="239" y="330"/>
                    </a:cubicBezTo>
                    <a:cubicBezTo>
                      <a:pt x="245" y="329"/>
                      <a:pt x="252" y="327"/>
                      <a:pt x="258" y="324"/>
                    </a:cubicBezTo>
                    <a:cubicBezTo>
                      <a:pt x="260" y="324"/>
                      <a:pt x="261" y="322"/>
                      <a:pt x="260" y="320"/>
                    </a:cubicBezTo>
                    <a:cubicBezTo>
                      <a:pt x="259" y="318"/>
                      <a:pt x="257" y="318"/>
                      <a:pt x="256" y="318"/>
                    </a:cubicBezTo>
                    <a:close/>
                    <a:moveTo>
                      <a:pt x="287" y="298"/>
                    </a:moveTo>
                    <a:cubicBezTo>
                      <a:pt x="283" y="302"/>
                      <a:pt x="278" y="306"/>
                      <a:pt x="272" y="309"/>
                    </a:cubicBezTo>
                    <a:cubicBezTo>
                      <a:pt x="271" y="310"/>
                      <a:pt x="270" y="312"/>
                      <a:pt x="271" y="314"/>
                    </a:cubicBezTo>
                    <a:cubicBezTo>
                      <a:pt x="272" y="315"/>
                      <a:pt x="274" y="316"/>
                      <a:pt x="276" y="315"/>
                    </a:cubicBezTo>
                    <a:cubicBezTo>
                      <a:pt x="282" y="311"/>
                      <a:pt x="287" y="307"/>
                      <a:pt x="291" y="302"/>
                    </a:cubicBezTo>
                    <a:cubicBezTo>
                      <a:pt x="293" y="301"/>
                      <a:pt x="293" y="299"/>
                      <a:pt x="291" y="297"/>
                    </a:cubicBezTo>
                    <a:cubicBezTo>
                      <a:pt x="290" y="296"/>
                      <a:pt x="288" y="296"/>
                      <a:pt x="287" y="298"/>
                    </a:cubicBezTo>
                    <a:close/>
                    <a:moveTo>
                      <a:pt x="299" y="265"/>
                    </a:moveTo>
                    <a:cubicBezTo>
                      <a:pt x="300" y="267"/>
                      <a:pt x="300" y="268"/>
                      <a:pt x="300" y="270"/>
                    </a:cubicBezTo>
                    <a:cubicBezTo>
                      <a:pt x="300" y="274"/>
                      <a:pt x="299" y="278"/>
                      <a:pt x="297" y="283"/>
                    </a:cubicBezTo>
                    <a:cubicBezTo>
                      <a:pt x="296" y="284"/>
                      <a:pt x="297" y="286"/>
                      <a:pt x="299" y="287"/>
                    </a:cubicBezTo>
                    <a:cubicBezTo>
                      <a:pt x="300" y="287"/>
                      <a:pt x="302" y="287"/>
                      <a:pt x="303" y="285"/>
                    </a:cubicBezTo>
                    <a:cubicBezTo>
                      <a:pt x="305" y="280"/>
                      <a:pt x="306" y="275"/>
                      <a:pt x="306" y="270"/>
                    </a:cubicBezTo>
                    <a:cubicBezTo>
                      <a:pt x="306" y="268"/>
                      <a:pt x="306" y="266"/>
                      <a:pt x="306" y="264"/>
                    </a:cubicBezTo>
                    <a:cubicBezTo>
                      <a:pt x="306" y="262"/>
                      <a:pt x="304" y="261"/>
                      <a:pt x="302" y="262"/>
                    </a:cubicBezTo>
                    <a:cubicBezTo>
                      <a:pt x="300" y="262"/>
                      <a:pt x="299" y="263"/>
                      <a:pt x="299" y="265"/>
                    </a:cubicBezTo>
                    <a:close/>
                    <a:moveTo>
                      <a:pt x="306" y="262"/>
                    </a:moveTo>
                    <a:cubicBezTo>
                      <a:pt x="303" y="257"/>
                      <a:pt x="300" y="251"/>
                      <a:pt x="298" y="245"/>
                    </a:cubicBezTo>
                    <a:cubicBezTo>
                      <a:pt x="295" y="246"/>
                      <a:pt x="295" y="246"/>
                      <a:pt x="295" y="246"/>
                    </a:cubicBezTo>
                    <a:cubicBezTo>
                      <a:pt x="292" y="248"/>
                      <a:pt x="292" y="248"/>
                      <a:pt x="292" y="248"/>
                    </a:cubicBezTo>
                    <a:cubicBezTo>
                      <a:pt x="293" y="249"/>
                      <a:pt x="293" y="249"/>
                      <a:pt x="293" y="249"/>
                    </a:cubicBezTo>
                    <a:cubicBezTo>
                      <a:pt x="294" y="250"/>
                      <a:pt x="296" y="250"/>
                      <a:pt x="297" y="249"/>
                    </a:cubicBezTo>
                    <a:cubicBezTo>
                      <a:pt x="299" y="248"/>
                      <a:pt x="299" y="246"/>
                      <a:pt x="298" y="245"/>
                    </a:cubicBezTo>
                    <a:cubicBezTo>
                      <a:pt x="298" y="245"/>
                      <a:pt x="298" y="245"/>
                      <a:pt x="298" y="245"/>
                    </a:cubicBezTo>
                    <a:cubicBezTo>
                      <a:pt x="297" y="243"/>
                      <a:pt x="295" y="243"/>
                      <a:pt x="294" y="244"/>
                    </a:cubicBezTo>
                    <a:cubicBezTo>
                      <a:pt x="292" y="244"/>
                      <a:pt x="292" y="246"/>
                      <a:pt x="292" y="248"/>
                    </a:cubicBezTo>
                    <a:cubicBezTo>
                      <a:pt x="294" y="254"/>
                      <a:pt x="298" y="260"/>
                      <a:pt x="301" y="265"/>
                    </a:cubicBezTo>
                    <a:cubicBezTo>
                      <a:pt x="302" y="267"/>
                      <a:pt x="304" y="267"/>
                      <a:pt x="306" y="266"/>
                    </a:cubicBezTo>
                    <a:cubicBezTo>
                      <a:pt x="307" y="265"/>
                      <a:pt x="307" y="263"/>
                      <a:pt x="306" y="262"/>
                    </a:cubicBezTo>
                    <a:close/>
                    <a:moveTo>
                      <a:pt x="334" y="287"/>
                    </a:moveTo>
                    <a:cubicBezTo>
                      <a:pt x="328" y="284"/>
                      <a:pt x="323" y="280"/>
                      <a:pt x="319" y="276"/>
                    </a:cubicBezTo>
                    <a:cubicBezTo>
                      <a:pt x="317" y="275"/>
                      <a:pt x="315" y="275"/>
                      <a:pt x="314" y="276"/>
                    </a:cubicBezTo>
                    <a:cubicBezTo>
                      <a:pt x="313" y="277"/>
                      <a:pt x="313" y="279"/>
                      <a:pt x="314" y="281"/>
                    </a:cubicBezTo>
                    <a:cubicBezTo>
                      <a:pt x="319" y="285"/>
                      <a:pt x="324" y="289"/>
                      <a:pt x="330" y="293"/>
                    </a:cubicBezTo>
                    <a:cubicBezTo>
                      <a:pt x="332" y="294"/>
                      <a:pt x="334" y="293"/>
                      <a:pt x="335" y="292"/>
                    </a:cubicBezTo>
                    <a:cubicBezTo>
                      <a:pt x="335" y="290"/>
                      <a:pt x="335" y="288"/>
                      <a:pt x="334" y="287"/>
                    </a:cubicBezTo>
                    <a:close/>
                    <a:moveTo>
                      <a:pt x="369" y="301"/>
                    </a:moveTo>
                    <a:cubicBezTo>
                      <a:pt x="362" y="300"/>
                      <a:pt x="356" y="298"/>
                      <a:pt x="350" y="296"/>
                    </a:cubicBezTo>
                    <a:cubicBezTo>
                      <a:pt x="349" y="295"/>
                      <a:pt x="347" y="296"/>
                      <a:pt x="346" y="298"/>
                    </a:cubicBezTo>
                    <a:cubicBezTo>
                      <a:pt x="346" y="299"/>
                      <a:pt x="346" y="301"/>
                      <a:pt x="348" y="302"/>
                    </a:cubicBezTo>
                    <a:cubicBezTo>
                      <a:pt x="354" y="304"/>
                      <a:pt x="361" y="306"/>
                      <a:pt x="367" y="308"/>
                    </a:cubicBezTo>
                    <a:cubicBezTo>
                      <a:pt x="369" y="308"/>
                      <a:pt x="371" y="307"/>
                      <a:pt x="371" y="305"/>
                    </a:cubicBezTo>
                    <a:cubicBezTo>
                      <a:pt x="371" y="303"/>
                      <a:pt x="370" y="302"/>
                      <a:pt x="369" y="301"/>
                    </a:cubicBezTo>
                    <a:close/>
                    <a:moveTo>
                      <a:pt x="406" y="304"/>
                    </a:moveTo>
                    <a:cubicBezTo>
                      <a:pt x="403" y="304"/>
                      <a:pt x="401" y="304"/>
                      <a:pt x="398" y="304"/>
                    </a:cubicBezTo>
                    <a:cubicBezTo>
                      <a:pt x="394" y="304"/>
                      <a:pt x="391" y="304"/>
                      <a:pt x="387" y="304"/>
                    </a:cubicBezTo>
                    <a:cubicBezTo>
                      <a:pt x="386" y="304"/>
                      <a:pt x="384" y="305"/>
                      <a:pt x="384" y="307"/>
                    </a:cubicBezTo>
                    <a:cubicBezTo>
                      <a:pt x="384" y="309"/>
                      <a:pt x="385" y="310"/>
                      <a:pt x="387" y="311"/>
                    </a:cubicBezTo>
                    <a:cubicBezTo>
                      <a:pt x="390" y="311"/>
                      <a:pt x="394" y="311"/>
                      <a:pt x="398" y="311"/>
                    </a:cubicBezTo>
                    <a:cubicBezTo>
                      <a:pt x="401" y="311"/>
                      <a:pt x="404" y="311"/>
                      <a:pt x="407" y="311"/>
                    </a:cubicBezTo>
                    <a:cubicBezTo>
                      <a:pt x="409" y="311"/>
                      <a:pt x="410" y="309"/>
                      <a:pt x="410" y="307"/>
                    </a:cubicBezTo>
                    <a:cubicBezTo>
                      <a:pt x="410" y="305"/>
                      <a:pt x="408" y="304"/>
                      <a:pt x="406" y="304"/>
                    </a:cubicBezTo>
                    <a:close/>
                    <a:moveTo>
                      <a:pt x="443" y="295"/>
                    </a:moveTo>
                    <a:cubicBezTo>
                      <a:pt x="437" y="298"/>
                      <a:pt x="431" y="300"/>
                      <a:pt x="425" y="301"/>
                    </a:cubicBezTo>
                    <a:cubicBezTo>
                      <a:pt x="423" y="302"/>
                      <a:pt x="422" y="304"/>
                      <a:pt x="423" y="305"/>
                    </a:cubicBezTo>
                    <a:cubicBezTo>
                      <a:pt x="423" y="307"/>
                      <a:pt x="425" y="308"/>
                      <a:pt x="427" y="308"/>
                    </a:cubicBezTo>
                    <a:cubicBezTo>
                      <a:pt x="433" y="306"/>
                      <a:pt x="440" y="304"/>
                      <a:pt x="446" y="301"/>
                    </a:cubicBezTo>
                    <a:cubicBezTo>
                      <a:pt x="447" y="300"/>
                      <a:pt x="448" y="298"/>
                      <a:pt x="447" y="297"/>
                    </a:cubicBezTo>
                    <a:cubicBezTo>
                      <a:pt x="446" y="295"/>
                      <a:pt x="444" y="294"/>
                      <a:pt x="443" y="295"/>
                    </a:cubicBezTo>
                    <a:close/>
                    <a:moveTo>
                      <a:pt x="468" y="270"/>
                    </a:moveTo>
                    <a:cubicBezTo>
                      <a:pt x="466" y="276"/>
                      <a:pt x="463" y="281"/>
                      <a:pt x="458" y="285"/>
                    </a:cubicBezTo>
                    <a:cubicBezTo>
                      <a:pt x="457" y="286"/>
                      <a:pt x="457" y="288"/>
                      <a:pt x="458" y="290"/>
                    </a:cubicBezTo>
                    <a:cubicBezTo>
                      <a:pt x="459" y="291"/>
                      <a:pt x="461" y="291"/>
                      <a:pt x="463" y="290"/>
                    </a:cubicBezTo>
                    <a:cubicBezTo>
                      <a:pt x="468" y="285"/>
                      <a:pt x="472" y="279"/>
                      <a:pt x="474" y="273"/>
                    </a:cubicBezTo>
                    <a:cubicBezTo>
                      <a:pt x="475" y="271"/>
                      <a:pt x="474" y="269"/>
                      <a:pt x="473" y="269"/>
                    </a:cubicBezTo>
                    <a:cubicBezTo>
                      <a:pt x="471" y="268"/>
                      <a:pt x="469" y="269"/>
                      <a:pt x="468" y="270"/>
                    </a:cubicBezTo>
                    <a:close/>
                    <a:moveTo>
                      <a:pt x="466" y="235"/>
                    </a:moveTo>
                    <a:cubicBezTo>
                      <a:pt x="469" y="241"/>
                      <a:pt x="470" y="247"/>
                      <a:pt x="471" y="253"/>
                    </a:cubicBezTo>
                    <a:cubicBezTo>
                      <a:pt x="471" y="255"/>
                      <a:pt x="472" y="256"/>
                      <a:pt x="474" y="256"/>
                    </a:cubicBezTo>
                    <a:cubicBezTo>
                      <a:pt x="476" y="256"/>
                      <a:pt x="477" y="254"/>
                      <a:pt x="477" y="252"/>
                    </a:cubicBezTo>
                    <a:cubicBezTo>
                      <a:pt x="477" y="246"/>
                      <a:pt x="475" y="239"/>
                      <a:pt x="472" y="232"/>
                    </a:cubicBezTo>
                    <a:cubicBezTo>
                      <a:pt x="471" y="231"/>
                      <a:pt x="469" y="230"/>
                      <a:pt x="468" y="231"/>
                    </a:cubicBezTo>
                    <a:cubicBezTo>
                      <a:pt x="466" y="231"/>
                      <a:pt x="465" y="233"/>
                      <a:pt x="466" y="235"/>
                    </a:cubicBezTo>
                    <a:close/>
                    <a:moveTo>
                      <a:pt x="482" y="224"/>
                    </a:moveTo>
                    <a:cubicBezTo>
                      <a:pt x="476" y="222"/>
                      <a:pt x="470" y="220"/>
                      <a:pt x="465" y="217"/>
                    </a:cubicBezTo>
                    <a:cubicBezTo>
                      <a:pt x="463" y="216"/>
                      <a:pt x="461" y="217"/>
                      <a:pt x="460" y="218"/>
                    </a:cubicBezTo>
                    <a:cubicBezTo>
                      <a:pt x="459" y="220"/>
                      <a:pt x="460" y="222"/>
                      <a:pt x="462" y="223"/>
                    </a:cubicBezTo>
                    <a:cubicBezTo>
                      <a:pt x="467" y="226"/>
                      <a:pt x="474" y="228"/>
                      <a:pt x="481" y="230"/>
                    </a:cubicBezTo>
                    <a:cubicBezTo>
                      <a:pt x="482" y="230"/>
                      <a:pt x="484" y="229"/>
                      <a:pt x="485" y="227"/>
                    </a:cubicBezTo>
                    <a:cubicBezTo>
                      <a:pt x="485" y="226"/>
                      <a:pt x="484" y="224"/>
                      <a:pt x="482" y="224"/>
                    </a:cubicBezTo>
                    <a:close/>
                    <a:moveTo>
                      <a:pt x="520" y="227"/>
                    </a:moveTo>
                    <a:cubicBezTo>
                      <a:pt x="517" y="227"/>
                      <a:pt x="515" y="227"/>
                      <a:pt x="513" y="227"/>
                    </a:cubicBezTo>
                    <a:cubicBezTo>
                      <a:pt x="509" y="227"/>
                      <a:pt x="505" y="227"/>
                      <a:pt x="501" y="227"/>
                    </a:cubicBezTo>
                    <a:cubicBezTo>
                      <a:pt x="499" y="226"/>
                      <a:pt x="498" y="228"/>
                      <a:pt x="497" y="230"/>
                    </a:cubicBezTo>
                    <a:cubicBezTo>
                      <a:pt x="497" y="231"/>
                      <a:pt x="499" y="233"/>
                      <a:pt x="500" y="233"/>
                    </a:cubicBezTo>
                    <a:cubicBezTo>
                      <a:pt x="504" y="233"/>
                      <a:pt x="508" y="234"/>
                      <a:pt x="513" y="234"/>
                    </a:cubicBezTo>
                    <a:cubicBezTo>
                      <a:pt x="515" y="234"/>
                      <a:pt x="518" y="234"/>
                      <a:pt x="520" y="233"/>
                    </a:cubicBezTo>
                    <a:cubicBezTo>
                      <a:pt x="522" y="233"/>
                      <a:pt x="523" y="232"/>
                      <a:pt x="523" y="230"/>
                    </a:cubicBezTo>
                    <a:cubicBezTo>
                      <a:pt x="523" y="228"/>
                      <a:pt x="522" y="227"/>
                      <a:pt x="520" y="227"/>
                    </a:cubicBezTo>
                    <a:close/>
                    <a:moveTo>
                      <a:pt x="557" y="219"/>
                    </a:moveTo>
                    <a:cubicBezTo>
                      <a:pt x="551" y="222"/>
                      <a:pt x="545" y="223"/>
                      <a:pt x="539" y="225"/>
                    </a:cubicBezTo>
                    <a:cubicBezTo>
                      <a:pt x="537" y="225"/>
                      <a:pt x="536" y="227"/>
                      <a:pt x="536" y="228"/>
                    </a:cubicBezTo>
                    <a:cubicBezTo>
                      <a:pt x="537" y="230"/>
                      <a:pt x="538" y="231"/>
                      <a:pt x="540" y="231"/>
                    </a:cubicBezTo>
                    <a:cubicBezTo>
                      <a:pt x="547" y="230"/>
                      <a:pt x="553" y="228"/>
                      <a:pt x="559" y="225"/>
                    </a:cubicBezTo>
                    <a:cubicBezTo>
                      <a:pt x="561" y="225"/>
                      <a:pt x="562" y="223"/>
                      <a:pt x="561" y="221"/>
                    </a:cubicBezTo>
                    <a:cubicBezTo>
                      <a:pt x="561" y="220"/>
                      <a:pt x="559" y="219"/>
                      <a:pt x="557" y="219"/>
                    </a:cubicBezTo>
                    <a:close/>
                    <a:moveTo>
                      <a:pt x="588" y="199"/>
                    </a:moveTo>
                    <a:cubicBezTo>
                      <a:pt x="584" y="204"/>
                      <a:pt x="579" y="208"/>
                      <a:pt x="574" y="211"/>
                    </a:cubicBezTo>
                    <a:cubicBezTo>
                      <a:pt x="572" y="212"/>
                      <a:pt x="572" y="214"/>
                      <a:pt x="573" y="216"/>
                    </a:cubicBezTo>
                    <a:cubicBezTo>
                      <a:pt x="574" y="217"/>
                      <a:pt x="576" y="218"/>
                      <a:pt x="577" y="217"/>
                    </a:cubicBezTo>
                    <a:cubicBezTo>
                      <a:pt x="583" y="213"/>
                      <a:pt x="588" y="209"/>
                      <a:pt x="593" y="204"/>
                    </a:cubicBezTo>
                    <a:cubicBezTo>
                      <a:pt x="594" y="202"/>
                      <a:pt x="594" y="200"/>
                      <a:pt x="593" y="199"/>
                    </a:cubicBezTo>
                    <a:cubicBezTo>
                      <a:pt x="591" y="198"/>
                      <a:pt x="589" y="198"/>
                      <a:pt x="588" y="199"/>
                    </a:cubicBezTo>
                    <a:close/>
                    <a:moveTo>
                      <a:pt x="603" y="166"/>
                    </a:moveTo>
                    <a:cubicBezTo>
                      <a:pt x="602" y="173"/>
                      <a:pt x="600" y="179"/>
                      <a:pt x="598" y="184"/>
                    </a:cubicBezTo>
                    <a:cubicBezTo>
                      <a:pt x="597" y="186"/>
                      <a:pt x="598" y="187"/>
                      <a:pt x="600" y="188"/>
                    </a:cubicBezTo>
                    <a:cubicBezTo>
                      <a:pt x="601" y="189"/>
                      <a:pt x="603" y="188"/>
                      <a:pt x="604" y="186"/>
                    </a:cubicBezTo>
                    <a:cubicBezTo>
                      <a:pt x="607" y="180"/>
                      <a:pt x="608" y="174"/>
                      <a:pt x="609" y="167"/>
                    </a:cubicBezTo>
                    <a:cubicBezTo>
                      <a:pt x="609" y="165"/>
                      <a:pt x="608" y="163"/>
                      <a:pt x="606" y="163"/>
                    </a:cubicBezTo>
                    <a:cubicBezTo>
                      <a:pt x="604" y="163"/>
                      <a:pt x="603" y="164"/>
                      <a:pt x="603" y="166"/>
                    </a:cubicBezTo>
                    <a:close/>
                    <a:moveTo>
                      <a:pt x="593" y="132"/>
                    </a:moveTo>
                    <a:cubicBezTo>
                      <a:pt x="597" y="137"/>
                      <a:pt x="599" y="142"/>
                      <a:pt x="601" y="148"/>
                    </a:cubicBezTo>
                    <a:cubicBezTo>
                      <a:pt x="602" y="150"/>
                      <a:pt x="603" y="151"/>
                      <a:pt x="605" y="150"/>
                    </a:cubicBezTo>
                    <a:cubicBezTo>
                      <a:pt x="607" y="150"/>
                      <a:pt x="608" y="148"/>
                      <a:pt x="607" y="146"/>
                    </a:cubicBezTo>
                    <a:cubicBezTo>
                      <a:pt x="605" y="139"/>
                      <a:pt x="602" y="133"/>
                      <a:pt x="598" y="128"/>
                    </a:cubicBezTo>
                    <a:cubicBezTo>
                      <a:pt x="597" y="126"/>
                      <a:pt x="595" y="126"/>
                      <a:pt x="593" y="127"/>
                    </a:cubicBezTo>
                    <a:cubicBezTo>
                      <a:pt x="592" y="128"/>
                      <a:pt x="592" y="131"/>
                      <a:pt x="593" y="132"/>
                    </a:cubicBezTo>
                    <a:close/>
                    <a:moveTo>
                      <a:pt x="562" y="112"/>
                    </a:moveTo>
                    <a:cubicBezTo>
                      <a:pt x="568" y="114"/>
                      <a:pt x="574" y="117"/>
                      <a:pt x="579" y="120"/>
                    </a:cubicBezTo>
                    <a:cubicBezTo>
                      <a:pt x="581" y="121"/>
                      <a:pt x="583" y="120"/>
                      <a:pt x="584" y="119"/>
                    </a:cubicBezTo>
                    <a:cubicBezTo>
                      <a:pt x="584" y="117"/>
                      <a:pt x="584" y="115"/>
                      <a:pt x="583" y="114"/>
                    </a:cubicBezTo>
                    <a:cubicBezTo>
                      <a:pt x="577" y="111"/>
                      <a:pt x="571" y="108"/>
                      <a:pt x="564" y="106"/>
                    </a:cubicBezTo>
                    <a:cubicBezTo>
                      <a:pt x="562" y="105"/>
                      <a:pt x="561" y="106"/>
                      <a:pt x="560" y="108"/>
                    </a:cubicBezTo>
                    <a:cubicBezTo>
                      <a:pt x="559" y="110"/>
                      <a:pt x="560" y="112"/>
                      <a:pt x="562" y="112"/>
                    </a:cubicBezTo>
                    <a:close/>
                    <a:moveTo>
                      <a:pt x="525" y="107"/>
                    </a:moveTo>
                    <a:cubicBezTo>
                      <a:pt x="526" y="107"/>
                      <a:pt x="528" y="107"/>
                      <a:pt x="529" y="107"/>
                    </a:cubicBezTo>
                    <a:cubicBezTo>
                      <a:pt x="534" y="107"/>
                      <a:pt x="539" y="108"/>
                      <a:pt x="544" y="108"/>
                    </a:cubicBezTo>
                    <a:cubicBezTo>
                      <a:pt x="545" y="108"/>
                      <a:pt x="547" y="107"/>
                      <a:pt x="547" y="105"/>
                    </a:cubicBezTo>
                    <a:cubicBezTo>
                      <a:pt x="548" y="104"/>
                      <a:pt x="546" y="102"/>
                      <a:pt x="545" y="102"/>
                    </a:cubicBezTo>
                    <a:cubicBezTo>
                      <a:pt x="539" y="101"/>
                      <a:pt x="534" y="101"/>
                      <a:pt x="529" y="101"/>
                    </a:cubicBezTo>
                    <a:cubicBezTo>
                      <a:pt x="528" y="101"/>
                      <a:pt x="526" y="101"/>
                      <a:pt x="525" y="101"/>
                    </a:cubicBezTo>
                    <a:cubicBezTo>
                      <a:pt x="523" y="101"/>
                      <a:pt x="521" y="102"/>
                      <a:pt x="521" y="104"/>
                    </a:cubicBezTo>
                    <a:cubicBezTo>
                      <a:pt x="521" y="106"/>
                      <a:pt x="523" y="107"/>
                      <a:pt x="525" y="107"/>
                    </a:cubicBezTo>
                    <a:close/>
                    <a:moveTo>
                      <a:pt x="488" y="115"/>
                    </a:moveTo>
                    <a:cubicBezTo>
                      <a:pt x="493" y="112"/>
                      <a:pt x="500" y="111"/>
                      <a:pt x="506" y="109"/>
                    </a:cubicBezTo>
                    <a:cubicBezTo>
                      <a:pt x="508" y="109"/>
                      <a:pt x="509" y="107"/>
                      <a:pt x="509" y="106"/>
                    </a:cubicBezTo>
                    <a:cubicBezTo>
                      <a:pt x="508" y="104"/>
                      <a:pt x="506" y="103"/>
                      <a:pt x="505" y="103"/>
                    </a:cubicBezTo>
                    <a:cubicBezTo>
                      <a:pt x="498" y="104"/>
                      <a:pt x="492" y="106"/>
                      <a:pt x="485" y="109"/>
                    </a:cubicBezTo>
                    <a:cubicBezTo>
                      <a:pt x="484" y="109"/>
                      <a:pt x="483" y="111"/>
                      <a:pt x="484" y="113"/>
                    </a:cubicBezTo>
                    <a:cubicBezTo>
                      <a:pt x="484" y="114"/>
                      <a:pt x="486" y="115"/>
                      <a:pt x="488" y="115"/>
                    </a:cubicBezTo>
                    <a:close/>
                    <a:moveTo>
                      <a:pt x="458" y="136"/>
                    </a:moveTo>
                    <a:cubicBezTo>
                      <a:pt x="461" y="131"/>
                      <a:pt x="466" y="127"/>
                      <a:pt x="471" y="123"/>
                    </a:cubicBezTo>
                    <a:cubicBezTo>
                      <a:pt x="473" y="122"/>
                      <a:pt x="473" y="120"/>
                      <a:pt x="472" y="119"/>
                    </a:cubicBezTo>
                    <a:cubicBezTo>
                      <a:pt x="471" y="117"/>
                      <a:pt x="469" y="117"/>
                      <a:pt x="468" y="118"/>
                    </a:cubicBezTo>
                    <a:cubicBezTo>
                      <a:pt x="462" y="122"/>
                      <a:pt x="457" y="126"/>
                      <a:pt x="453" y="132"/>
                    </a:cubicBezTo>
                    <a:cubicBezTo>
                      <a:pt x="452" y="133"/>
                      <a:pt x="452" y="135"/>
                      <a:pt x="453" y="136"/>
                    </a:cubicBezTo>
                    <a:cubicBezTo>
                      <a:pt x="455" y="137"/>
                      <a:pt x="457" y="137"/>
                      <a:pt x="458" y="136"/>
                    </a:cubicBezTo>
                    <a:close/>
                    <a:moveTo>
                      <a:pt x="461" y="102"/>
                    </a:moveTo>
                    <a:cubicBezTo>
                      <a:pt x="461" y="108"/>
                      <a:pt x="460" y="114"/>
                      <a:pt x="457" y="120"/>
                    </a:cubicBezTo>
                    <a:cubicBezTo>
                      <a:pt x="457" y="122"/>
                      <a:pt x="458" y="124"/>
                      <a:pt x="459" y="124"/>
                    </a:cubicBezTo>
                    <a:cubicBezTo>
                      <a:pt x="461" y="125"/>
                      <a:pt x="463" y="124"/>
                      <a:pt x="463" y="123"/>
                    </a:cubicBezTo>
                    <a:cubicBezTo>
                      <a:pt x="466" y="116"/>
                      <a:pt x="468" y="109"/>
                      <a:pt x="468" y="103"/>
                    </a:cubicBezTo>
                    <a:cubicBezTo>
                      <a:pt x="468" y="101"/>
                      <a:pt x="467" y="99"/>
                      <a:pt x="465" y="99"/>
                    </a:cubicBezTo>
                    <a:cubicBezTo>
                      <a:pt x="463" y="99"/>
                      <a:pt x="462" y="100"/>
                      <a:pt x="461" y="102"/>
                    </a:cubicBezTo>
                    <a:close/>
                    <a:moveTo>
                      <a:pt x="449" y="70"/>
                    </a:moveTo>
                    <a:cubicBezTo>
                      <a:pt x="454" y="74"/>
                      <a:pt x="457" y="79"/>
                      <a:pt x="459" y="84"/>
                    </a:cubicBezTo>
                    <a:cubicBezTo>
                      <a:pt x="460" y="86"/>
                      <a:pt x="462" y="87"/>
                      <a:pt x="463" y="86"/>
                    </a:cubicBezTo>
                    <a:cubicBezTo>
                      <a:pt x="465" y="86"/>
                      <a:pt x="466" y="84"/>
                      <a:pt x="465" y="82"/>
                    </a:cubicBezTo>
                    <a:cubicBezTo>
                      <a:pt x="463" y="75"/>
                      <a:pt x="459" y="70"/>
                      <a:pt x="453" y="65"/>
                    </a:cubicBezTo>
                    <a:cubicBezTo>
                      <a:pt x="452" y="64"/>
                      <a:pt x="450" y="64"/>
                      <a:pt x="449" y="65"/>
                    </a:cubicBezTo>
                    <a:cubicBezTo>
                      <a:pt x="448" y="67"/>
                      <a:pt x="448" y="69"/>
                      <a:pt x="449" y="70"/>
                    </a:cubicBezTo>
                    <a:close/>
                    <a:moveTo>
                      <a:pt x="415" y="57"/>
                    </a:moveTo>
                    <a:cubicBezTo>
                      <a:pt x="422" y="58"/>
                      <a:pt x="428" y="59"/>
                      <a:pt x="433" y="61"/>
                    </a:cubicBezTo>
                    <a:cubicBezTo>
                      <a:pt x="435" y="62"/>
                      <a:pt x="437" y="61"/>
                      <a:pt x="437" y="59"/>
                    </a:cubicBezTo>
                    <a:cubicBezTo>
                      <a:pt x="438" y="57"/>
                      <a:pt x="437" y="55"/>
                      <a:pt x="435" y="55"/>
                    </a:cubicBezTo>
                    <a:cubicBezTo>
                      <a:pt x="429" y="53"/>
                      <a:pt x="423" y="51"/>
                      <a:pt x="416" y="51"/>
                    </a:cubicBezTo>
                    <a:cubicBezTo>
                      <a:pt x="414" y="51"/>
                      <a:pt x="412" y="52"/>
                      <a:pt x="412" y="54"/>
                    </a:cubicBezTo>
                    <a:cubicBezTo>
                      <a:pt x="412" y="56"/>
                      <a:pt x="413" y="57"/>
                      <a:pt x="415" y="57"/>
                    </a:cubicBezTo>
                    <a:close/>
                    <a:moveTo>
                      <a:pt x="378" y="62"/>
                    </a:moveTo>
                    <a:cubicBezTo>
                      <a:pt x="384" y="60"/>
                      <a:pt x="390" y="59"/>
                      <a:pt x="396" y="58"/>
                    </a:cubicBezTo>
                    <a:cubicBezTo>
                      <a:pt x="398" y="58"/>
                      <a:pt x="399" y="56"/>
                      <a:pt x="399" y="54"/>
                    </a:cubicBezTo>
                    <a:cubicBezTo>
                      <a:pt x="399" y="52"/>
                      <a:pt x="397" y="51"/>
                      <a:pt x="395" y="51"/>
                    </a:cubicBezTo>
                    <a:cubicBezTo>
                      <a:pt x="389" y="52"/>
                      <a:pt x="382" y="54"/>
                      <a:pt x="376" y="56"/>
                    </a:cubicBezTo>
                    <a:cubicBezTo>
                      <a:pt x="374" y="57"/>
                      <a:pt x="373" y="59"/>
                      <a:pt x="374" y="61"/>
                    </a:cubicBezTo>
                    <a:cubicBezTo>
                      <a:pt x="375" y="62"/>
                      <a:pt x="376" y="63"/>
                      <a:pt x="378" y="62"/>
                    </a:cubicBezTo>
                    <a:close/>
                    <a:moveTo>
                      <a:pt x="347" y="82"/>
                    </a:moveTo>
                    <a:cubicBezTo>
                      <a:pt x="351" y="78"/>
                      <a:pt x="356" y="74"/>
                      <a:pt x="361" y="71"/>
                    </a:cubicBezTo>
                    <a:cubicBezTo>
                      <a:pt x="363" y="70"/>
                      <a:pt x="363" y="68"/>
                      <a:pt x="362" y="66"/>
                    </a:cubicBezTo>
                    <a:cubicBezTo>
                      <a:pt x="361" y="65"/>
                      <a:pt x="359" y="64"/>
                      <a:pt x="358" y="65"/>
                    </a:cubicBezTo>
                    <a:cubicBezTo>
                      <a:pt x="352" y="69"/>
                      <a:pt x="347" y="73"/>
                      <a:pt x="342" y="78"/>
                    </a:cubicBezTo>
                    <a:cubicBezTo>
                      <a:pt x="341" y="79"/>
                      <a:pt x="341" y="81"/>
                      <a:pt x="342" y="83"/>
                    </a:cubicBezTo>
                    <a:cubicBezTo>
                      <a:pt x="344" y="84"/>
                      <a:pt x="346" y="84"/>
                      <a:pt x="347" y="82"/>
                    </a:cubicBezTo>
                    <a:close/>
                    <a:moveTo>
                      <a:pt x="325" y="98"/>
                    </a:moveTo>
                    <a:cubicBezTo>
                      <a:pt x="325" y="100"/>
                      <a:pt x="325" y="103"/>
                      <a:pt x="325" y="106"/>
                    </a:cubicBezTo>
                    <a:cubicBezTo>
                      <a:pt x="325" y="107"/>
                      <a:pt x="326" y="109"/>
                      <a:pt x="327" y="109"/>
                    </a:cubicBezTo>
                    <a:cubicBezTo>
                      <a:pt x="329" y="109"/>
                      <a:pt x="330" y="109"/>
                      <a:pt x="331" y="107"/>
                    </a:cubicBezTo>
                    <a:cubicBezTo>
                      <a:pt x="332" y="104"/>
                      <a:pt x="334" y="100"/>
                      <a:pt x="336" y="97"/>
                    </a:cubicBezTo>
                    <a:cubicBezTo>
                      <a:pt x="337" y="96"/>
                      <a:pt x="336" y="94"/>
                      <a:pt x="334" y="93"/>
                    </a:cubicBezTo>
                    <a:cubicBezTo>
                      <a:pt x="333" y="92"/>
                      <a:pt x="331" y="93"/>
                      <a:pt x="330" y="94"/>
                    </a:cubicBezTo>
                    <a:cubicBezTo>
                      <a:pt x="328" y="97"/>
                      <a:pt x="326" y="101"/>
                      <a:pt x="325" y="105"/>
                    </a:cubicBezTo>
                    <a:cubicBezTo>
                      <a:pt x="328" y="106"/>
                      <a:pt x="328" y="106"/>
                      <a:pt x="328" y="106"/>
                    </a:cubicBezTo>
                    <a:cubicBezTo>
                      <a:pt x="331" y="106"/>
                      <a:pt x="331" y="106"/>
                      <a:pt x="331" y="106"/>
                    </a:cubicBezTo>
                    <a:cubicBezTo>
                      <a:pt x="331" y="103"/>
                      <a:pt x="332" y="100"/>
                      <a:pt x="332" y="98"/>
                    </a:cubicBezTo>
                    <a:cubicBezTo>
                      <a:pt x="332" y="96"/>
                      <a:pt x="330" y="94"/>
                      <a:pt x="328" y="94"/>
                    </a:cubicBezTo>
                    <a:cubicBezTo>
                      <a:pt x="327" y="94"/>
                      <a:pt x="325" y="96"/>
                      <a:pt x="325" y="98"/>
                    </a:cubicBezTo>
                    <a:close/>
                    <a:moveTo>
                      <a:pt x="317" y="61"/>
                    </a:moveTo>
                    <a:cubicBezTo>
                      <a:pt x="320" y="67"/>
                      <a:pt x="322" y="73"/>
                      <a:pt x="323" y="79"/>
                    </a:cubicBezTo>
                    <a:cubicBezTo>
                      <a:pt x="324" y="81"/>
                      <a:pt x="325" y="82"/>
                      <a:pt x="327" y="82"/>
                    </a:cubicBezTo>
                    <a:cubicBezTo>
                      <a:pt x="329" y="81"/>
                      <a:pt x="330" y="79"/>
                      <a:pt x="330" y="78"/>
                    </a:cubicBezTo>
                    <a:cubicBezTo>
                      <a:pt x="328" y="71"/>
                      <a:pt x="326" y="65"/>
                      <a:pt x="323" y="59"/>
                    </a:cubicBezTo>
                    <a:cubicBezTo>
                      <a:pt x="322" y="57"/>
                      <a:pt x="321" y="56"/>
                      <a:pt x="319" y="57"/>
                    </a:cubicBezTo>
                    <a:cubicBezTo>
                      <a:pt x="317" y="58"/>
                      <a:pt x="317" y="60"/>
                      <a:pt x="317" y="61"/>
                    </a:cubicBezTo>
                    <a:close/>
                    <a:moveTo>
                      <a:pt x="295" y="32"/>
                    </a:moveTo>
                    <a:cubicBezTo>
                      <a:pt x="299" y="36"/>
                      <a:pt x="304" y="40"/>
                      <a:pt x="308" y="45"/>
                    </a:cubicBezTo>
                    <a:cubicBezTo>
                      <a:pt x="309" y="47"/>
                      <a:pt x="311" y="47"/>
                      <a:pt x="312" y="46"/>
                    </a:cubicBezTo>
                    <a:cubicBezTo>
                      <a:pt x="314" y="45"/>
                      <a:pt x="314" y="43"/>
                      <a:pt x="313" y="41"/>
                    </a:cubicBezTo>
                    <a:cubicBezTo>
                      <a:pt x="309" y="36"/>
                      <a:pt x="304" y="31"/>
                      <a:pt x="299" y="27"/>
                    </a:cubicBezTo>
                    <a:cubicBezTo>
                      <a:pt x="298" y="26"/>
                      <a:pt x="296" y="26"/>
                      <a:pt x="294" y="27"/>
                    </a:cubicBezTo>
                    <a:cubicBezTo>
                      <a:pt x="293" y="28"/>
                      <a:pt x="293" y="30"/>
                      <a:pt x="295" y="32"/>
                    </a:cubicBezTo>
                    <a:close/>
                    <a:moveTo>
                      <a:pt x="262" y="13"/>
                    </a:moveTo>
                    <a:cubicBezTo>
                      <a:pt x="268" y="15"/>
                      <a:pt x="274" y="17"/>
                      <a:pt x="279" y="21"/>
                    </a:cubicBezTo>
                    <a:cubicBezTo>
                      <a:pt x="281" y="22"/>
                      <a:pt x="283" y="21"/>
                      <a:pt x="284" y="19"/>
                    </a:cubicBezTo>
                    <a:cubicBezTo>
                      <a:pt x="285" y="18"/>
                      <a:pt x="284" y="16"/>
                      <a:pt x="283" y="15"/>
                    </a:cubicBezTo>
                    <a:cubicBezTo>
                      <a:pt x="277" y="12"/>
                      <a:pt x="271" y="9"/>
                      <a:pt x="265" y="7"/>
                    </a:cubicBezTo>
                    <a:cubicBezTo>
                      <a:pt x="263" y="6"/>
                      <a:pt x="261" y="7"/>
                      <a:pt x="260" y="8"/>
                    </a:cubicBezTo>
                    <a:cubicBezTo>
                      <a:pt x="260" y="10"/>
                      <a:pt x="261" y="12"/>
                      <a:pt x="262" y="13"/>
                    </a:cubicBezTo>
                    <a:close/>
                    <a:moveTo>
                      <a:pt x="225" y="6"/>
                    </a:moveTo>
                    <a:cubicBezTo>
                      <a:pt x="226" y="6"/>
                      <a:pt x="226" y="6"/>
                      <a:pt x="226" y="6"/>
                    </a:cubicBezTo>
                    <a:cubicBezTo>
                      <a:pt x="232" y="6"/>
                      <a:pt x="238" y="7"/>
                      <a:pt x="244" y="8"/>
                    </a:cubicBezTo>
                    <a:cubicBezTo>
                      <a:pt x="246" y="8"/>
                      <a:pt x="248" y="7"/>
                      <a:pt x="248" y="5"/>
                    </a:cubicBezTo>
                    <a:cubicBezTo>
                      <a:pt x="248" y="3"/>
                      <a:pt x="247" y="2"/>
                      <a:pt x="245" y="1"/>
                    </a:cubicBezTo>
                    <a:cubicBezTo>
                      <a:pt x="239" y="0"/>
                      <a:pt x="232" y="0"/>
                      <a:pt x="226" y="0"/>
                    </a:cubicBezTo>
                    <a:cubicBezTo>
                      <a:pt x="225" y="0"/>
                      <a:pt x="225" y="0"/>
                      <a:pt x="225" y="0"/>
                    </a:cubicBezTo>
                    <a:cubicBezTo>
                      <a:pt x="223" y="0"/>
                      <a:pt x="222" y="1"/>
                      <a:pt x="222" y="3"/>
                    </a:cubicBezTo>
                    <a:cubicBezTo>
                      <a:pt x="222" y="5"/>
                      <a:pt x="223" y="6"/>
                      <a:pt x="225" y="6"/>
                    </a:cubicBezTo>
                    <a:close/>
                    <a:moveTo>
                      <a:pt x="188" y="13"/>
                    </a:moveTo>
                    <a:cubicBezTo>
                      <a:pt x="194" y="11"/>
                      <a:pt x="200" y="9"/>
                      <a:pt x="207" y="8"/>
                    </a:cubicBezTo>
                    <a:cubicBezTo>
                      <a:pt x="208" y="7"/>
                      <a:pt x="209" y="6"/>
                      <a:pt x="209" y="4"/>
                    </a:cubicBezTo>
                    <a:cubicBezTo>
                      <a:pt x="209" y="2"/>
                      <a:pt x="207" y="1"/>
                      <a:pt x="205" y="1"/>
                    </a:cubicBezTo>
                    <a:cubicBezTo>
                      <a:pt x="199" y="3"/>
                      <a:pt x="192" y="5"/>
                      <a:pt x="186" y="7"/>
                    </a:cubicBezTo>
                    <a:cubicBezTo>
                      <a:pt x="184" y="8"/>
                      <a:pt x="184" y="10"/>
                      <a:pt x="184" y="11"/>
                    </a:cubicBezTo>
                    <a:cubicBezTo>
                      <a:pt x="185" y="13"/>
                      <a:pt x="187" y="14"/>
                      <a:pt x="188" y="13"/>
                    </a:cubicBezTo>
                    <a:close/>
                    <a:moveTo>
                      <a:pt x="158" y="34"/>
                    </a:moveTo>
                    <a:cubicBezTo>
                      <a:pt x="162" y="30"/>
                      <a:pt x="166" y="26"/>
                      <a:pt x="172" y="22"/>
                    </a:cubicBezTo>
                    <a:cubicBezTo>
                      <a:pt x="173" y="21"/>
                      <a:pt x="174" y="19"/>
                      <a:pt x="173" y="18"/>
                    </a:cubicBezTo>
                    <a:cubicBezTo>
                      <a:pt x="172" y="16"/>
                      <a:pt x="170" y="16"/>
                      <a:pt x="168" y="17"/>
                    </a:cubicBezTo>
                    <a:cubicBezTo>
                      <a:pt x="162" y="21"/>
                      <a:pt x="157" y="25"/>
                      <a:pt x="153" y="30"/>
                    </a:cubicBezTo>
                    <a:cubicBezTo>
                      <a:pt x="152" y="32"/>
                      <a:pt x="152" y="34"/>
                      <a:pt x="154" y="35"/>
                    </a:cubicBezTo>
                    <a:cubicBezTo>
                      <a:pt x="155" y="36"/>
                      <a:pt x="157" y="36"/>
                      <a:pt x="158" y="34"/>
                    </a:cubicBezTo>
                    <a:close/>
                    <a:moveTo>
                      <a:pt x="145" y="68"/>
                    </a:moveTo>
                    <a:cubicBezTo>
                      <a:pt x="146" y="62"/>
                      <a:pt x="147" y="56"/>
                      <a:pt x="149" y="50"/>
                    </a:cubicBezTo>
                    <a:cubicBezTo>
                      <a:pt x="150" y="49"/>
                      <a:pt x="149" y="47"/>
                      <a:pt x="147" y="46"/>
                    </a:cubicBezTo>
                    <a:cubicBezTo>
                      <a:pt x="145" y="45"/>
                      <a:pt x="144" y="46"/>
                      <a:pt x="143" y="48"/>
                    </a:cubicBezTo>
                    <a:cubicBezTo>
                      <a:pt x="141" y="54"/>
                      <a:pt x="139" y="61"/>
                      <a:pt x="139" y="68"/>
                    </a:cubicBezTo>
                    <a:cubicBezTo>
                      <a:pt x="139" y="70"/>
                      <a:pt x="140" y="71"/>
                      <a:pt x="142" y="71"/>
                    </a:cubicBezTo>
                    <a:cubicBezTo>
                      <a:pt x="144" y="72"/>
                      <a:pt x="145" y="70"/>
                      <a:pt x="145" y="68"/>
                    </a:cubicBezTo>
                    <a:close/>
                    <a:moveTo>
                      <a:pt x="143" y="108"/>
                    </a:moveTo>
                    <a:cubicBezTo>
                      <a:pt x="144" y="109"/>
                      <a:pt x="144" y="109"/>
                      <a:pt x="144" y="109"/>
                    </a:cubicBezTo>
                    <a:cubicBezTo>
                      <a:pt x="146" y="109"/>
                      <a:pt x="147" y="109"/>
                      <a:pt x="148" y="108"/>
                    </a:cubicBezTo>
                    <a:cubicBezTo>
                      <a:pt x="148" y="107"/>
                      <a:pt x="149" y="106"/>
                      <a:pt x="149" y="105"/>
                    </a:cubicBezTo>
                    <a:cubicBezTo>
                      <a:pt x="147" y="99"/>
                      <a:pt x="146" y="93"/>
                      <a:pt x="146" y="87"/>
                    </a:cubicBezTo>
                    <a:cubicBezTo>
                      <a:pt x="146" y="85"/>
                      <a:pt x="144" y="84"/>
                      <a:pt x="142" y="84"/>
                    </a:cubicBezTo>
                    <a:cubicBezTo>
                      <a:pt x="140" y="85"/>
                      <a:pt x="139" y="86"/>
                      <a:pt x="139" y="88"/>
                    </a:cubicBezTo>
                    <a:cubicBezTo>
                      <a:pt x="140" y="94"/>
                      <a:pt x="141" y="100"/>
                      <a:pt x="142" y="106"/>
                    </a:cubicBezTo>
                    <a:cubicBezTo>
                      <a:pt x="145" y="105"/>
                      <a:pt x="145" y="105"/>
                      <a:pt x="145" y="105"/>
                    </a:cubicBezTo>
                    <a:cubicBezTo>
                      <a:pt x="146" y="102"/>
                      <a:pt x="146" y="102"/>
                      <a:pt x="146" y="102"/>
                    </a:cubicBezTo>
                    <a:cubicBezTo>
                      <a:pt x="145" y="102"/>
                      <a:pt x="145" y="102"/>
                      <a:pt x="145" y="102"/>
                    </a:cubicBezTo>
                    <a:cubicBezTo>
                      <a:pt x="143" y="101"/>
                      <a:pt x="141" y="102"/>
                      <a:pt x="141" y="104"/>
                    </a:cubicBezTo>
                    <a:cubicBezTo>
                      <a:pt x="140" y="106"/>
                      <a:pt x="141" y="108"/>
                      <a:pt x="143" y="108"/>
                    </a:cubicBezTo>
                    <a:close/>
                    <a:moveTo>
                      <a:pt x="105" y="101"/>
                    </a:moveTo>
                    <a:cubicBezTo>
                      <a:pt x="112" y="102"/>
                      <a:pt x="118" y="103"/>
                      <a:pt x="124" y="104"/>
                    </a:cubicBezTo>
                    <a:cubicBezTo>
                      <a:pt x="126" y="104"/>
                      <a:pt x="128" y="103"/>
                      <a:pt x="128" y="101"/>
                    </a:cubicBezTo>
                    <a:cubicBezTo>
                      <a:pt x="129" y="99"/>
                      <a:pt x="127" y="98"/>
                      <a:pt x="126" y="97"/>
                    </a:cubicBezTo>
                    <a:cubicBezTo>
                      <a:pt x="119" y="96"/>
                      <a:pt x="113" y="95"/>
                      <a:pt x="106" y="95"/>
                    </a:cubicBezTo>
                    <a:cubicBezTo>
                      <a:pt x="104" y="95"/>
                      <a:pt x="103" y="96"/>
                      <a:pt x="102" y="98"/>
                    </a:cubicBezTo>
                    <a:cubicBezTo>
                      <a:pt x="102" y="100"/>
                      <a:pt x="104" y="101"/>
                      <a:pt x="105" y="101"/>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931"/>
              <p:cNvSpPr/>
              <p:nvPr/>
            </p:nvSpPr>
            <p:spPr bwMode="auto">
              <a:xfrm>
                <a:off x="174" y="595"/>
                <a:ext cx="786" cy="454"/>
              </a:xfrm>
              <a:custGeom>
                <a:avLst/>
                <a:gdLst>
                  <a:gd name="T0" fmla="*/ 402 w 1058"/>
                  <a:gd name="T1" fmla="*/ 0 h 610"/>
                  <a:gd name="T2" fmla="*/ 294 w 1058"/>
                  <a:gd name="T3" fmla="*/ 31 h 610"/>
                  <a:gd name="T4" fmla="*/ 226 w 1058"/>
                  <a:gd name="T5" fmla="*/ 155 h 610"/>
                  <a:gd name="T6" fmla="*/ 189 w 1058"/>
                  <a:gd name="T7" fmla="*/ 153 h 610"/>
                  <a:gd name="T8" fmla="*/ 136 w 1058"/>
                  <a:gd name="T9" fmla="*/ 159 h 610"/>
                  <a:gd name="T10" fmla="*/ 3 w 1058"/>
                  <a:gd name="T11" fmla="*/ 304 h 610"/>
                  <a:gd name="T12" fmla="*/ 39 w 1058"/>
                  <a:gd name="T13" fmla="*/ 411 h 610"/>
                  <a:gd name="T14" fmla="*/ 186 w 1058"/>
                  <a:gd name="T15" fmla="*/ 470 h 610"/>
                  <a:gd name="T16" fmla="*/ 225 w 1058"/>
                  <a:gd name="T17" fmla="*/ 466 h 610"/>
                  <a:gd name="T18" fmla="*/ 238 w 1058"/>
                  <a:gd name="T19" fmla="*/ 519 h 610"/>
                  <a:gd name="T20" fmla="*/ 355 w 1058"/>
                  <a:gd name="T21" fmla="*/ 606 h 610"/>
                  <a:gd name="T22" fmla="*/ 389 w 1058"/>
                  <a:gd name="T23" fmla="*/ 610 h 610"/>
                  <a:gd name="T24" fmla="*/ 545 w 1058"/>
                  <a:gd name="T25" fmla="*/ 537 h 610"/>
                  <a:gd name="T26" fmla="*/ 546 w 1058"/>
                  <a:gd name="T27" fmla="*/ 536 h 610"/>
                  <a:gd name="T28" fmla="*/ 679 w 1058"/>
                  <a:gd name="T29" fmla="*/ 575 h 610"/>
                  <a:gd name="T30" fmla="*/ 831 w 1058"/>
                  <a:gd name="T31" fmla="*/ 502 h 610"/>
                  <a:gd name="T32" fmla="*/ 844 w 1058"/>
                  <a:gd name="T33" fmla="*/ 449 h 610"/>
                  <a:gd name="T34" fmla="*/ 864 w 1058"/>
                  <a:gd name="T35" fmla="*/ 450 h 610"/>
                  <a:gd name="T36" fmla="*/ 1056 w 1058"/>
                  <a:gd name="T37" fmla="*/ 306 h 610"/>
                  <a:gd name="T38" fmla="*/ 1023 w 1058"/>
                  <a:gd name="T39" fmla="*/ 213 h 610"/>
                  <a:gd name="T40" fmla="*/ 890 w 1058"/>
                  <a:gd name="T41" fmla="*/ 163 h 610"/>
                  <a:gd name="T42" fmla="*/ 827 w 1058"/>
                  <a:gd name="T43" fmla="*/ 172 h 610"/>
                  <a:gd name="T44" fmla="*/ 814 w 1058"/>
                  <a:gd name="T45" fmla="*/ 141 h 610"/>
                  <a:gd name="T46" fmla="*/ 697 w 1058"/>
                  <a:gd name="T47" fmla="*/ 82 h 610"/>
                  <a:gd name="T48" fmla="*/ 592 w 1058"/>
                  <a:gd name="T49" fmla="*/ 115 h 610"/>
                  <a:gd name="T50" fmla="*/ 561 w 1058"/>
                  <a:gd name="T51" fmla="*/ 70 h 610"/>
                  <a:gd name="T52" fmla="*/ 402 w 1058"/>
                  <a:gd name="T53"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8" h="610">
                    <a:moveTo>
                      <a:pt x="402" y="0"/>
                    </a:moveTo>
                    <a:cubicBezTo>
                      <a:pt x="364" y="0"/>
                      <a:pt x="326" y="11"/>
                      <a:pt x="294" y="31"/>
                    </a:cubicBezTo>
                    <a:cubicBezTo>
                      <a:pt x="240" y="66"/>
                      <a:pt x="227" y="114"/>
                      <a:pt x="226" y="155"/>
                    </a:cubicBezTo>
                    <a:cubicBezTo>
                      <a:pt x="213" y="154"/>
                      <a:pt x="201" y="153"/>
                      <a:pt x="189" y="153"/>
                    </a:cubicBezTo>
                    <a:cubicBezTo>
                      <a:pt x="170" y="153"/>
                      <a:pt x="152" y="155"/>
                      <a:pt x="136" y="159"/>
                    </a:cubicBezTo>
                    <a:cubicBezTo>
                      <a:pt x="57" y="181"/>
                      <a:pt x="9" y="233"/>
                      <a:pt x="3" y="304"/>
                    </a:cubicBezTo>
                    <a:cubicBezTo>
                      <a:pt x="0" y="344"/>
                      <a:pt x="12" y="381"/>
                      <a:pt x="39" y="411"/>
                    </a:cubicBezTo>
                    <a:cubicBezTo>
                      <a:pt x="73" y="448"/>
                      <a:pt x="128" y="470"/>
                      <a:pt x="186" y="470"/>
                    </a:cubicBezTo>
                    <a:cubicBezTo>
                      <a:pt x="199" y="470"/>
                      <a:pt x="212" y="468"/>
                      <a:pt x="225" y="466"/>
                    </a:cubicBezTo>
                    <a:cubicBezTo>
                      <a:pt x="226" y="485"/>
                      <a:pt x="231" y="502"/>
                      <a:pt x="238" y="519"/>
                    </a:cubicBezTo>
                    <a:cubicBezTo>
                      <a:pt x="252" y="548"/>
                      <a:pt x="284" y="587"/>
                      <a:pt x="355" y="606"/>
                    </a:cubicBezTo>
                    <a:cubicBezTo>
                      <a:pt x="366" y="609"/>
                      <a:pt x="377" y="610"/>
                      <a:pt x="389" y="610"/>
                    </a:cubicBezTo>
                    <a:cubicBezTo>
                      <a:pt x="439" y="610"/>
                      <a:pt x="509" y="585"/>
                      <a:pt x="545" y="537"/>
                    </a:cubicBezTo>
                    <a:cubicBezTo>
                      <a:pt x="546" y="536"/>
                      <a:pt x="546" y="536"/>
                      <a:pt x="546" y="536"/>
                    </a:cubicBezTo>
                    <a:cubicBezTo>
                      <a:pt x="587" y="564"/>
                      <a:pt x="637" y="575"/>
                      <a:pt x="679" y="575"/>
                    </a:cubicBezTo>
                    <a:cubicBezTo>
                      <a:pt x="748" y="575"/>
                      <a:pt x="807" y="547"/>
                      <a:pt x="831" y="502"/>
                    </a:cubicBezTo>
                    <a:cubicBezTo>
                      <a:pt x="837" y="490"/>
                      <a:pt x="844" y="472"/>
                      <a:pt x="844" y="449"/>
                    </a:cubicBezTo>
                    <a:cubicBezTo>
                      <a:pt x="850" y="450"/>
                      <a:pt x="857" y="450"/>
                      <a:pt x="864" y="450"/>
                    </a:cubicBezTo>
                    <a:cubicBezTo>
                      <a:pt x="952" y="450"/>
                      <a:pt x="1049" y="405"/>
                      <a:pt x="1056" y="306"/>
                    </a:cubicBezTo>
                    <a:cubicBezTo>
                      <a:pt x="1058" y="270"/>
                      <a:pt x="1047" y="238"/>
                      <a:pt x="1023" y="213"/>
                    </a:cubicBezTo>
                    <a:cubicBezTo>
                      <a:pt x="994" y="182"/>
                      <a:pt x="945" y="163"/>
                      <a:pt x="890" y="163"/>
                    </a:cubicBezTo>
                    <a:cubicBezTo>
                      <a:pt x="868" y="163"/>
                      <a:pt x="846" y="166"/>
                      <a:pt x="827" y="172"/>
                    </a:cubicBezTo>
                    <a:cubicBezTo>
                      <a:pt x="824" y="160"/>
                      <a:pt x="819" y="149"/>
                      <a:pt x="814" y="141"/>
                    </a:cubicBezTo>
                    <a:cubicBezTo>
                      <a:pt x="793" y="104"/>
                      <a:pt x="749" y="82"/>
                      <a:pt x="697" y="82"/>
                    </a:cubicBezTo>
                    <a:cubicBezTo>
                      <a:pt x="663" y="82"/>
                      <a:pt x="624" y="93"/>
                      <a:pt x="592" y="115"/>
                    </a:cubicBezTo>
                    <a:cubicBezTo>
                      <a:pt x="584" y="98"/>
                      <a:pt x="574" y="83"/>
                      <a:pt x="561" y="70"/>
                    </a:cubicBezTo>
                    <a:cubicBezTo>
                      <a:pt x="522" y="26"/>
                      <a:pt x="462" y="0"/>
                      <a:pt x="402"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932"/>
              <p:cNvSpPr/>
              <p:nvPr/>
            </p:nvSpPr>
            <p:spPr bwMode="auto">
              <a:xfrm>
                <a:off x="214" y="618"/>
                <a:ext cx="786" cy="452"/>
              </a:xfrm>
              <a:custGeom>
                <a:avLst/>
                <a:gdLst>
                  <a:gd name="T0" fmla="*/ 389 w 1058"/>
                  <a:gd name="T1" fmla="*/ 609 h 609"/>
                  <a:gd name="T2" fmla="*/ 356 w 1058"/>
                  <a:gd name="T3" fmla="*/ 605 h 609"/>
                  <a:gd name="T4" fmla="*/ 239 w 1058"/>
                  <a:gd name="T5" fmla="*/ 518 h 609"/>
                  <a:gd name="T6" fmla="*/ 225 w 1058"/>
                  <a:gd name="T7" fmla="*/ 465 h 609"/>
                  <a:gd name="T8" fmla="*/ 186 w 1058"/>
                  <a:gd name="T9" fmla="*/ 469 h 609"/>
                  <a:gd name="T10" fmla="*/ 40 w 1058"/>
                  <a:gd name="T11" fmla="*/ 410 h 609"/>
                  <a:gd name="T12" fmla="*/ 3 w 1058"/>
                  <a:gd name="T13" fmla="*/ 303 h 609"/>
                  <a:gd name="T14" fmla="*/ 137 w 1058"/>
                  <a:gd name="T15" fmla="*/ 158 h 609"/>
                  <a:gd name="T16" fmla="*/ 190 w 1058"/>
                  <a:gd name="T17" fmla="*/ 152 h 609"/>
                  <a:gd name="T18" fmla="*/ 226 w 1058"/>
                  <a:gd name="T19" fmla="*/ 154 h 609"/>
                  <a:gd name="T20" fmla="*/ 295 w 1058"/>
                  <a:gd name="T21" fmla="*/ 30 h 609"/>
                  <a:gd name="T22" fmla="*/ 403 w 1058"/>
                  <a:gd name="T23" fmla="*/ 0 h 609"/>
                  <a:gd name="T24" fmla="*/ 562 w 1058"/>
                  <a:gd name="T25" fmla="*/ 69 h 609"/>
                  <a:gd name="T26" fmla="*/ 592 w 1058"/>
                  <a:gd name="T27" fmla="*/ 114 h 609"/>
                  <a:gd name="T28" fmla="*/ 698 w 1058"/>
                  <a:gd name="T29" fmla="*/ 82 h 609"/>
                  <a:gd name="T30" fmla="*/ 815 w 1058"/>
                  <a:gd name="T31" fmla="*/ 140 h 609"/>
                  <a:gd name="T32" fmla="*/ 827 w 1058"/>
                  <a:gd name="T33" fmla="*/ 171 h 609"/>
                  <a:gd name="T34" fmla="*/ 891 w 1058"/>
                  <a:gd name="T35" fmla="*/ 162 h 609"/>
                  <a:gd name="T36" fmla="*/ 1024 w 1058"/>
                  <a:gd name="T37" fmla="*/ 212 h 609"/>
                  <a:gd name="T38" fmla="*/ 1056 w 1058"/>
                  <a:gd name="T39" fmla="*/ 305 h 609"/>
                  <a:gd name="T40" fmla="*/ 864 w 1058"/>
                  <a:gd name="T41" fmla="*/ 449 h 609"/>
                  <a:gd name="T42" fmla="*/ 844 w 1058"/>
                  <a:gd name="T43" fmla="*/ 448 h 609"/>
                  <a:gd name="T44" fmla="*/ 831 w 1058"/>
                  <a:gd name="T45" fmla="*/ 501 h 609"/>
                  <a:gd name="T46" fmla="*/ 679 w 1058"/>
                  <a:gd name="T47" fmla="*/ 574 h 609"/>
                  <a:gd name="T48" fmla="*/ 546 w 1058"/>
                  <a:gd name="T49" fmla="*/ 535 h 609"/>
                  <a:gd name="T50" fmla="*/ 546 w 1058"/>
                  <a:gd name="T51" fmla="*/ 536 h 609"/>
                  <a:gd name="T52" fmla="*/ 389 w 1058"/>
                  <a:gd name="T53"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8" h="609">
                    <a:moveTo>
                      <a:pt x="389" y="609"/>
                    </a:moveTo>
                    <a:cubicBezTo>
                      <a:pt x="377" y="609"/>
                      <a:pt x="366" y="608"/>
                      <a:pt x="356" y="605"/>
                    </a:cubicBezTo>
                    <a:cubicBezTo>
                      <a:pt x="284" y="586"/>
                      <a:pt x="253" y="547"/>
                      <a:pt x="239" y="518"/>
                    </a:cubicBezTo>
                    <a:cubicBezTo>
                      <a:pt x="231" y="501"/>
                      <a:pt x="226" y="484"/>
                      <a:pt x="225" y="465"/>
                    </a:cubicBezTo>
                    <a:cubicBezTo>
                      <a:pt x="213" y="468"/>
                      <a:pt x="200" y="469"/>
                      <a:pt x="186" y="469"/>
                    </a:cubicBezTo>
                    <a:cubicBezTo>
                      <a:pt x="128" y="469"/>
                      <a:pt x="73" y="447"/>
                      <a:pt x="40" y="410"/>
                    </a:cubicBezTo>
                    <a:cubicBezTo>
                      <a:pt x="12" y="380"/>
                      <a:pt x="0" y="343"/>
                      <a:pt x="3" y="303"/>
                    </a:cubicBezTo>
                    <a:cubicBezTo>
                      <a:pt x="9" y="233"/>
                      <a:pt x="58" y="180"/>
                      <a:pt x="137" y="158"/>
                    </a:cubicBezTo>
                    <a:cubicBezTo>
                      <a:pt x="152" y="154"/>
                      <a:pt x="170" y="152"/>
                      <a:pt x="190" y="152"/>
                    </a:cubicBezTo>
                    <a:cubicBezTo>
                      <a:pt x="201" y="152"/>
                      <a:pt x="214" y="153"/>
                      <a:pt x="226" y="154"/>
                    </a:cubicBezTo>
                    <a:cubicBezTo>
                      <a:pt x="227" y="113"/>
                      <a:pt x="241" y="65"/>
                      <a:pt x="295" y="30"/>
                    </a:cubicBezTo>
                    <a:cubicBezTo>
                      <a:pt x="327" y="10"/>
                      <a:pt x="364" y="0"/>
                      <a:pt x="403" y="0"/>
                    </a:cubicBezTo>
                    <a:cubicBezTo>
                      <a:pt x="463" y="0"/>
                      <a:pt x="522" y="25"/>
                      <a:pt x="562" y="69"/>
                    </a:cubicBezTo>
                    <a:cubicBezTo>
                      <a:pt x="574" y="82"/>
                      <a:pt x="584" y="98"/>
                      <a:pt x="592" y="114"/>
                    </a:cubicBezTo>
                    <a:cubicBezTo>
                      <a:pt x="625" y="92"/>
                      <a:pt x="663" y="82"/>
                      <a:pt x="698" y="82"/>
                    </a:cubicBezTo>
                    <a:cubicBezTo>
                      <a:pt x="749" y="82"/>
                      <a:pt x="793" y="103"/>
                      <a:pt x="815" y="140"/>
                    </a:cubicBezTo>
                    <a:cubicBezTo>
                      <a:pt x="820" y="149"/>
                      <a:pt x="824" y="159"/>
                      <a:pt x="827" y="171"/>
                    </a:cubicBezTo>
                    <a:cubicBezTo>
                      <a:pt x="847" y="165"/>
                      <a:pt x="868" y="162"/>
                      <a:pt x="891" y="162"/>
                    </a:cubicBezTo>
                    <a:cubicBezTo>
                      <a:pt x="946" y="162"/>
                      <a:pt x="994" y="181"/>
                      <a:pt x="1024" y="212"/>
                    </a:cubicBezTo>
                    <a:cubicBezTo>
                      <a:pt x="1047" y="237"/>
                      <a:pt x="1058" y="269"/>
                      <a:pt x="1056" y="305"/>
                    </a:cubicBezTo>
                    <a:cubicBezTo>
                      <a:pt x="1049" y="404"/>
                      <a:pt x="952" y="449"/>
                      <a:pt x="864" y="449"/>
                    </a:cubicBezTo>
                    <a:cubicBezTo>
                      <a:pt x="858" y="449"/>
                      <a:pt x="851" y="449"/>
                      <a:pt x="844" y="448"/>
                    </a:cubicBezTo>
                    <a:cubicBezTo>
                      <a:pt x="844" y="471"/>
                      <a:pt x="838" y="489"/>
                      <a:pt x="831" y="501"/>
                    </a:cubicBezTo>
                    <a:cubicBezTo>
                      <a:pt x="807" y="546"/>
                      <a:pt x="749" y="574"/>
                      <a:pt x="679" y="574"/>
                    </a:cubicBezTo>
                    <a:cubicBezTo>
                      <a:pt x="638" y="574"/>
                      <a:pt x="587" y="563"/>
                      <a:pt x="546" y="535"/>
                    </a:cubicBezTo>
                    <a:cubicBezTo>
                      <a:pt x="546" y="536"/>
                      <a:pt x="546" y="536"/>
                      <a:pt x="546" y="536"/>
                    </a:cubicBezTo>
                    <a:cubicBezTo>
                      <a:pt x="509" y="584"/>
                      <a:pt x="439" y="609"/>
                      <a:pt x="389" y="6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933"/>
              <p:cNvSpPr>
                <a:spLocks noEditPoints="1"/>
              </p:cNvSpPr>
              <p:nvPr/>
            </p:nvSpPr>
            <p:spPr bwMode="auto">
              <a:xfrm>
                <a:off x="243" y="644"/>
                <a:ext cx="728" cy="400"/>
              </a:xfrm>
              <a:custGeom>
                <a:avLst/>
                <a:gdLst>
                  <a:gd name="T0" fmla="*/ 104 w 981"/>
                  <a:gd name="T1" fmla="*/ 164 h 537"/>
                  <a:gd name="T2" fmla="*/ 74 w 981"/>
                  <a:gd name="T3" fmla="*/ 170 h 537"/>
                  <a:gd name="T4" fmla="*/ 46 w 981"/>
                  <a:gd name="T5" fmla="*/ 187 h 537"/>
                  <a:gd name="T6" fmla="*/ 17 w 981"/>
                  <a:gd name="T7" fmla="*/ 242 h 537"/>
                  <a:gd name="T8" fmla="*/ 11 w 981"/>
                  <a:gd name="T9" fmla="*/ 271 h 537"/>
                  <a:gd name="T10" fmla="*/ 23 w 981"/>
                  <a:gd name="T11" fmla="*/ 335 h 537"/>
                  <a:gd name="T12" fmla="*/ 64 w 981"/>
                  <a:gd name="T13" fmla="*/ 376 h 537"/>
                  <a:gd name="T14" fmla="*/ 94 w 981"/>
                  <a:gd name="T15" fmla="*/ 388 h 537"/>
                  <a:gd name="T16" fmla="*/ 152 w 981"/>
                  <a:gd name="T17" fmla="*/ 391 h 537"/>
                  <a:gd name="T18" fmla="*/ 248 w 981"/>
                  <a:gd name="T19" fmla="*/ 360 h 537"/>
                  <a:gd name="T20" fmla="*/ 247 w 981"/>
                  <a:gd name="T21" fmla="*/ 361 h 537"/>
                  <a:gd name="T22" fmla="*/ 233 w 981"/>
                  <a:gd name="T23" fmla="*/ 418 h 537"/>
                  <a:gd name="T24" fmla="*/ 233 w 981"/>
                  <a:gd name="T25" fmla="*/ 418 h 537"/>
                  <a:gd name="T26" fmla="*/ 248 w 981"/>
                  <a:gd name="T27" fmla="*/ 481 h 537"/>
                  <a:gd name="T28" fmla="*/ 291 w 981"/>
                  <a:gd name="T29" fmla="*/ 521 h 537"/>
                  <a:gd name="T30" fmla="*/ 324 w 981"/>
                  <a:gd name="T31" fmla="*/ 522 h 537"/>
                  <a:gd name="T32" fmla="*/ 358 w 981"/>
                  <a:gd name="T33" fmla="*/ 531 h 537"/>
                  <a:gd name="T34" fmla="*/ 416 w 981"/>
                  <a:gd name="T35" fmla="*/ 522 h 537"/>
                  <a:gd name="T36" fmla="*/ 444 w 981"/>
                  <a:gd name="T37" fmla="*/ 507 h 537"/>
                  <a:gd name="T38" fmla="*/ 478 w 981"/>
                  <a:gd name="T39" fmla="*/ 455 h 537"/>
                  <a:gd name="T40" fmla="*/ 482 w 981"/>
                  <a:gd name="T41" fmla="*/ 427 h 537"/>
                  <a:gd name="T42" fmla="*/ 479 w 981"/>
                  <a:gd name="T43" fmla="*/ 402 h 537"/>
                  <a:gd name="T44" fmla="*/ 492 w 981"/>
                  <a:gd name="T45" fmla="*/ 429 h 537"/>
                  <a:gd name="T46" fmla="*/ 532 w 981"/>
                  <a:gd name="T47" fmla="*/ 472 h 537"/>
                  <a:gd name="T48" fmla="*/ 561 w 981"/>
                  <a:gd name="T49" fmla="*/ 486 h 537"/>
                  <a:gd name="T50" fmla="*/ 624 w 981"/>
                  <a:gd name="T51" fmla="*/ 490 h 537"/>
                  <a:gd name="T52" fmla="*/ 654 w 981"/>
                  <a:gd name="T53" fmla="*/ 490 h 537"/>
                  <a:gd name="T54" fmla="*/ 720 w 981"/>
                  <a:gd name="T55" fmla="*/ 478 h 537"/>
                  <a:gd name="T56" fmla="*/ 764 w 981"/>
                  <a:gd name="T57" fmla="*/ 440 h 537"/>
                  <a:gd name="T58" fmla="*/ 768 w 981"/>
                  <a:gd name="T59" fmla="*/ 407 h 537"/>
                  <a:gd name="T60" fmla="*/ 741 w 981"/>
                  <a:gd name="T61" fmla="*/ 352 h 537"/>
                  <a:gd name="T62" fmla="*/ 825 w 981"/>
                  <a:gd name="T63" fmla="*/ 366 h 537"/>
                  <a:gd name="T64" fmla="*/ 843 w 981"/>
                  <a:gd name="T65" fmla="*/ 371 h 537"/>
                  <a:gd name="T66" fmla="*/ 900 w 981"/>
                  <a:gd name="T67" fmla="*/ 363 h 537"/>
                  <a:gd name="T68" fmla="*/ 929 w 981"/>
                  <a:gd name="T69" fmla="*/ 349 h 537"/>
                  <a:gd name="T70" fmla="*/ 966 w 981"/>
                  <a:gd name="T71" fmla="*/ 303 h 537"/>
                  <a:gd name="T72" fmla="*/ 968 w 981"/>
                  <a:gd name="T73" fmla="*/ 239 h 537"/>
                  <a:gd name="T74" fmla="*/ 905 w 981"/>
                  <a:gd name="T75" fmla="*/ 181 h 537"/>
                  <a:gd name="T76" fmla="*/ 905 w 981"/>
                  <a:gd name="T77" fmla="*/ 181 h 537"/>
                  <a:gd name="T78" fmla="*/ 852 w 981"/>
                  <a:gd name="T79" fmla="*/ 163 h 537"/>
                  <a:gd name="T80" fmla="*/ 819 w 981"/>
                  <a:gd name="T81" fmla="*/ 171 h 537"/>
                  <a:gd name="T82" fmla="*/ 759 w 981"/>
                  <a:gd name="T83" fmla="*/ 199 h 537"/>
                  <a:gd name="T84" fmla="*/ 743 w 981"/>
                  <a:gd name="T85" fmla="*/ 165 h 537"/>
                  <a:gd name="T86" fmla="*/ 743 w 981"/>
                  <a:gd name="T87" fmla="*/ 165 h 537"/>
                  <a:gd name="T88" fmla="*/ 723 w 981"/>
                  <a:gd name="T89" fmla="*/ 106 h 537"/>
                  <a:gd name="T90" fmla="*/ 669 w 981"/>
                  <a:gd name="T91" fmla="*/ 82 h 537"/>
                  <a:gd name="T92" fmla="*/ 637 w 981"/>
                  <a:gd name="T93" fmla="*/ 84 h 537"/>
                  <a:gd name="T94" fmla="*/ 584 w 981"/>
                  <a:gd name="T95" fmla="*/ 107 h 537"/>
                  <a:gd name="T96" fmla="*/ 523 w 981"/>
                  <a:gd name="T97" fmla="*/ 171 h 537"/>
                  <a:gd name="T98" fmla="*/ 524 w 981"/>
                  <a:gd name="T99" fmla="*/ 169 h 537"/>
                  <a:gd name="T100" fmla="*/ 511 w 981"/>
                  <a:gd name="T101" fmla="*/ 99 h 537"/>
                  <a:gd name="T102" fmla="*/ 511 w 981"/>
                  <a:gd name="T103" fmla="*/ 99 h 537"/>
                  <a:gd name="T104" fmla="*/ 474 w 981"/>
                  <a:gd name="T105" fmla="*/ 44 h 537"/>
                  <a:gd name="T106" fmla="*/ 426 w 981"/>
                  <a:gd name="T107" fmla="*/ 11 h 537"/>
                  <a:gd name="T108" fmla="*/ 400 w 981"/>
                  <a:gd name="T109" fmla="*/ 9 h 537"/>
                  <a:gd name="T110" fmla="*/ 304 w 981"/>
                  <a:gd name="T111" fmla="*/ 22 h 537"/>
                  <a:gd name="T112" fmla="*/ 304 w 981"/>
                  <a:gd name="T113" fmla="*/ 22 h 537"/>
                  <a:gd name="T114" fmla="*/ 248 w 981"/>
                  <a:gd name="T115" fmla="*/ 57 h 537"/>
                  <a:gd name="T116" fmla="*/ 224 w 981"/>
                  <a:gd name="T117" fmla="*/ 110 h 537"/>
                  <a:gd name="T118" fmla="*/ 240 w 981"/>
                  <a:gd name="T119" fmla="*/ 169 h 537"/>
                  <a:gd name="T120" fmla="*/ 236 w 981"/>
                  <a:gd name="T121" fmla="*/ 165 h 537"/>
                  <a:gd name="T122" fmla="*/ 207 w 981"/>
                  <a:gd name="T123" fmla="*/ 16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1" h="537">
                    <a:moveTo>
                      <a:pt x="110" y="168"/>
                    </a:moveTo>
                    <a:cubicBezTo>
                      <a:pt x="119" y="165"/>
                      <a:pt x="129" y="164"/>
                      <a:pt x="140" y="163"/>
                    </a:cubicBezTo>
                    <a:cubicBezTo>
                      <a:pt x="143" y="163"/>
                      <a:pt x="145" y="161"/>
                      <a:pt x="145" y="158"/>
                    </a:cubicBezTo>
                    <a:cubicBezTo>
                      <a:pt x="145" y="155"/>
                      <a:pt x="142" y="153"/>
                      <a:pt x="139" y="153"/>
                    </a:cubicBezTo>
                    <a:cubicBezTo>
                      <a:pt x="128" y="153"/>
                      <a:pt x="117" y="155"/>
                      <a:pt x="107" y="158"/>
                    </a:cubicBezTo>
                    <a:cubicBezTo>
                      <a:pt x="104" y="158"/>
                      <a:pt x="103" y="161"/>
                      <a:pt x="104" y="164"/>
                    </a:cubicBezTo>
                    <a:cubicBezTo>
                      <a:pt x="104" y="167"/>
                      <a:pt x="107" y="168"/>
                      <a:pt x="110" y="168"/>
                    </a:cubicBezTo>
                    <a:close/>
                    <a:moveTo>
                      <a:pt x="78" y="179"/>
                    </a:moveTo>
                    <a:cubicBezTo>
                      <a:pt x="87" y="175"/>
                      <a:pt x="97" y="171"/>
                      <a:pt x="107" y="169"/>
                    </a:cubicBezTo>
                    <a:cubicBezTo>
                      <a:pt x="110" y="168"/>
                      <a:pt x="111" y="165"/>
                      <a:pt x="110" y="162"/>
                    </a:cubicBezTo>
                    <a:cubicBezTo>
                      <a:pt x="110" y="159"/>
                      <a:pt x="107" y="158"/>
                      <a:pt x="104" y="158"/>
                    </a:cubicBezTo>
                    <a:cubicBezTo>
                      <a:pt x="93" y="162"/>
                      <a:pt x="83" y="165"/>
                      <a:pt x="74" y="170"/>
                    </a:cubicBezTo>
                    <a:cubicBezTo>
                      <a:pt x="71" y="171"/>
                      <a:pt x="70" y="174"/>
                      <a:pt x="71" y="177"/>
                    </a:cubicBezTo>
                    <a:cubicBezTo>
                      <a:pt x="73" y="179"/>
                      <a:pt x="76" y="180"/>
                      <a:pt x="78" y="179"/>
                    </a:cubicBezTo>
                    <a:close/>
                    <a:moveTo>
                      <a:pt x="31" y="216"/>
                    </a:moveTo>
                    <a:cubicBezTo>
                      <a:pt x="37" y="208"/>
                      <a:pt x="44" y="201"/>
                      <a:pt x="53" y="195"/>
                    </a:cubicBezTo>
                    <a:cubicBezTo>
                      <a:pt x="55" y="193"/>
                      <a:pt x="55" y="190"/>
                      <a:pt x="54" y="187"/>
                    </a:cubicBezTo>
                    <a:cubicBezTo>
                      <a:pt x="52" y="185"/>
                      <a:pt x="48" y="185"/>
                      <a:pt x="46" y="187"/>
                    </a:cubicBezTo>
                    <a:cubicBezTo>
                      <a:pt x="37" y="193"/>
                      <a:pt x="30" y="201"/>
                      <a:pt x="23" y="210"/>
                    </a:cubicBezTo>
                    <a:cubicBezTo>
                      <a:pt x="21" y="212"/>
                      <a:pt x="22" y="215"/>
                      <a:pt x="24" y="217"/>
                    </a:cubicBezTo>
                    <a:cubicBezTo>
                      <a:pt x="26" y="219"/>
                      <a:pt x="30" y="218"/>
                      <a:pt x="31" y="216"/>
                    </a:cubicBezTo>
                    <a:close/>
                    <a:moveTo>
                      <a:pt x="11" y="271"/>
                    </a:moveTo>
                    <a:cubicBezTo>
                      <a:pt x="11" y="271"/>
                      <a:pt x="11" y="271"/>
                      <a:pt x="11" y="271"/>
                    </a:cubicBezTo>
                    <a:cubicBezTo>
                      <a:pt x="12" y="261"/>
                      <a:pt x="14" y="251"/>
                      <a:pt x="17" y="242"/>
                    </a:cubicBezTo>
                    <a:cubicBezTo>
                      <a:pt x="18" y="239"/>
                      <a:pt x="17" y="236"/>
                      <a:pt x="14" y="235"/>
                    </a:cubicBezTo>
                    <a:cubicBezTo>
                      <a:pt x="12" y="234"/>
                      <a:pt x="9" y="236"/>
                      <a:pt x="8" y="238"/>
                    </a:cubicBezTo>
                    <a:cubicBezTo>
                      <a:pt x="4" y="248"/>
                      <a:pt x="2" y="259"/>
                      <a:pt x="1" y="270"/>
                    </a:cubicBezTo>
                    <a:cubicBezTo>
                      <a:pt x="1" y="270"/>
                      <a:pt x="1" y="270"/>
                      <a:pt x="1" y="270"/>
                    </a:cubicBezTo>
                    <a:cubicBezTo>
                      <a:pt x="0" y="273"/>
                      <a:pt x="3" y="276"/>
                      <a:pt x="5" y="276"/>
                    </a:cubicBezTo>
                    <a:cubicBezTo>
                      <a:pt x="8" y="276"/>
                      <a:pt x="11" y="274"/>
                      <a:pt x="11" y="271"/>
                    </a:cubicBezTo>
                    <a:close/>
                    <a:moveTo>
                      <a:pt x="24" y="328"/>
                    </a:moveTo>
                    <a:cubicBezTo>
                      <a:pt x="19" y="320"/>
                      <a:pt x="15" y="311"/>
                      <a:pt x="13" y="301"/>
                    </a:cubicBezTo>
                    <a:cubicBezTo>
                      <a:pt x="12" y="298"/>
                      <a:pt x="10" y="296"/>
                      <a:pt x="7" y="297"/>
                    </a:cubicBezTo>
                    <a:cubicBezTo>
                      <a:pt x="4" y="297"/>
                      <a:pt x="2" y="300"/>
                      <a:pt x="3" y="303"/>
                    </a:cubicBezTo>
                    <a:cubicBezTo>
                      <a:pt x="5" y="314"/>
                      <a:pt x="10" y="324"/>
                      <a:pt x="16" y="333"/>
                    </a:cubicBezTo>
                    <a:cubicBezTo>
                      <a:pt x="17" y="336"/>
                      <a:pt x="20" y="337"/>
                      <a:pt x="23" y="335"/>
                    </a:cubicBezTo>
                    <a:cubicBezTo>
                      <a:pt x="25" y="333"/>
                      <a:pt x="26" y="330"/>
                      <a:pt x="24" y="328"/>
                    </a:cubicBezTo>
                    <a:close/>
                    <a:moveTo>
                      <a:pt x="69" y="367"/>
                    </a:moveTo>
                    <a:cubicBezTo>
                      <a:pt x="60" y="362"/>
                      <a:pt x="51" y="357"/>
                      <a:pt x="44" y="350"/>
                    </a:cubicBezTo>
                    <a:cubicBezTo>
                      <a:pt x="42" y="348"/>
                      <a:pt x="38" y="349"/>
                      <a:pt x="36" y="351"/>
                    </a:cubicBezTo>
                    <a:cubicBezTo>
                      <a:pt x="34" y="353"/>
                      <a:pt x="35" y="356"/>
                      <a:pt x="37" y="358"/>
                    </a:cubicBezTo>
                    <a:cubicBezTo>
                      <a:pt x="45" y="365"/>
                      <a:pt x="54" y="371"/>
                      <a:pt x="64" y="376"/>
                    </a:cubicBezTo>
                    <a:cubicBezTo>
                      <a:pt x="66" y="378"/>
                      <a:pt x="69" y="377"/>
                      <a:pt x="71" y="374"/>
                    </a:cubicBezTo>
                    <a:cubicBezTo>
                      <a:pt x="72" y="372"/>
                      <a:pt x="71" y="368"/>
                      <a:pt x="69" y="367"/>
                    </a:cubicBezTo>
                    <a:close/>
                    <a:moveTo>
                      <a:pt x="127" y="385"/>
                    </a:moveTo>
                    <a:cubicBezTo>
                      <a:pt x="116" y="383"/>
                      <a:pt x="106" y="381"/>
                      <a:pt x="97" y="378"/>
                    </a:cubicBezTo>
                    <a:cubicBezTo>
                      <a:pt x="94" y="378"/>
                      <a:pt x="91" y="379"/>
                      <a:pt x="90" y="382"/>
                    </a:cubicBezTo>
                    <a:cubicBezTo>
                      <a:pt x="89" y="385"/>
                      <a:pt x="91" y="388"/>
                      <a:pt x="94" y="388"/>
                    </a:cubicBezTo>
                    <a:cubicBezTo>
                      <a:pt x="104" y="391"/>
                      <a:pt x="115" y="394"/>
                      <a:pt x="125" y="395"/>
                    </a:cubicBezTo>
                    <a:cubicBezTo>
                      <a:pt x="128" y="395"/>
                      <a:pt x="131" y="393"/>
                      <a:pt x="131" y="390"/>
                    </a:cubicBezTo>
                    <a:cubicBezTo>
                      <a:pt x="131" y="387"/>
                      <a:pt x="129" y="385"/>
                      <a:pt x="127" y="385"/>
                    </a:cubicBezTo>
                    <a:close/>
                    <a:moveTo>
                      <a:pt x="187" y="381"/>
                    </a:moveTo>
                    <a:cubicBezTo>
                      <a:pt x="177" y="383"/>
                      <a:pt x="167" y="385"/>
                      <a:pt x="157" y="385"/>
                    </a:cubicBezTo>
                    <a:cubicBezTo>
                      <a:pt x="154" y="386"/>
                      <a:pt x="152" y="388"/>
                      <a:pt x="152" y="391"/>
                    </a:cubicBezTo>
                    <a:cubicBezTo>
                      <a:pt x="152" y="394"/>
                      <a:pt x="155" y="396"/>
                      <a:pt x="158" y="396"/>
                    </a:cubicBezTo>
                    <a:cubicBezTo>
                      <a:pt x="168" y="395"/>
                      <a:pt x="179" y="394"/>
                      <a:pt x="189" y="391"/>
                    </a:cubicBezTo>
                    <a:cubicBezTo>
                      <a:pt x="192" y="390"/>
                      <a:pt x="194" y="388"/>
                      <a:pt x="193" y="385"/>
                    </a:cubicBezTo>
                    <a:cubicBezTo>
                      <a:pt x="193" y="382"/>
                      <a:pt x="190" y="380"/>
                      <a:pt x="187" y="381"/>
                    </a:cubicBezTo>
                    <a:close/>
                    <a:moveTo>
                      <a:pt x="248" y="360"/>
                    </a:moveTo>
                    <a:cubicBezTo>
                      <a:pt x="248" y="360"/>
                      <a:pt x="248" y="360"/>
                      <a:pt x="248" y="360"/>
                    </a:cubicBezTo>
                    <a:cubicBezTo>
                      <a:pt x="249" y="357"/>
                      <a:pt x="248" y="355"/>
                      <a:pt x="246" y="353"/>
                    </a:cubicBezTo>
                    <a:cubicBezTo>
                      <a:pt x="244" y="352"/>
                      <a:pt x="241" y="352"/>
                      <a:pt x="240" y="354"/>
                    </a:cubicBezTo>
                    <a:cubicBezTo>
                      <a:pt x="232" y="360"/>
                      <a:pt x="224" y="366"/>
                      <a:pt x="215" y="371"/>
                    </a:cubicBezTo>
                    <a:cubicBezTo>
                      <a:pt x="213" y="372"/>
                      <a:pt x="212" y="375"/>
                      <a:pt x="213" y="378"/>
                    </a:cubicBezTo>
                    <a:cubicBezTo>
                      <a:pt x="214" y="380"/>
                      <a:pt x="217" y="381"/>
                      <a:pt x="220" y="380"/>
                    </a:cubicBezTo>
                    <a:cubicBezTo>
                      <a:pt x="230" y="375"/>
                      <a:pt x="239" y="369"/>
                      <a:pt x="247" y="361"/>
                    </a:cubicBezTo>
                    <a:cubicBezTo>
                      <a:pt x="243" y="357"/>
                      <a:pt x="243" y="357"/>
                      <a:pt x="243" y="357"/>
                    </a:cubicBezTo>
                    <a:cubicBezTo>
                      <a:pt x="238" y="355"/>
                      <a:pt x="238" y="355"/>
                      <a:pt x="238" y="355"/>
                    </a:cubicBezTo>
                    <a:cubicBezTo>
                      <a:pt x="238" y="355"/>
                      <a:pt x="238" y="355"/>
                      <a:pt x="238" y="355"/>
                    </a:cubicBezTo>
                    <a:cubicBezTo>
                      <a:pt x="237" y="358"/>
                      <a:pt x="238" y="361"/>
                      <a:pt x="241" y="362"/>
                    </a:cubicBezTo>
                    <a:cubicBezTo>
                      <a:pt x="244" y="363"/>
                      <a:pt x="247" y="362"/>
                      <a:pt x="248" y="360"/>
                    </a:cubicBezTo>
                    <a:close/>
                    <a:moveTo>
                      <a:pt x="233" y="418"/>
                    </a:moveTo>
                    <a:cubicBezTo>
                      <a:pt x="233" y="409"/>
                      <a:pt x="235" y="399"/>
                      <a:pt x="238" y="388"/>
                    </a:cubicBezTo>
                    <a:cubicBezTo>
                      <a:pt x="238" y="386"/>
                      <a:pt x="237" y="383"/>
                      <a:pt x="234" y="382"/>
                    </a:cubicBezTo>
                    <a:cubicBezTo>
                      <a:pt x="231" y="381"/>
                      <a:pt x="228" y="383"/>
                      <a:pt x="227" y="386"/>
                    </a:cubicBezTo>
                    <a:cubicBezTo>
                      <a:pt x="225" y="397"/>
                      <a:pt x="223" y="407"/>
                      <a:pt x="223" y="418"/>
                    </a:cubicBezTo>
                    <a:cubicBezTo>
                      <a:pt x="223" y="421"/>
                      <a:pt x="225" y="423"/>
                      <a:pt x="228" y="423"/>
                    </a:cubicBezTo>
                    <a:cubicBezTo>
                      <a:pt x="231" y="423"/>
                      <a:pt x="233" y="421"/>
                      <a:pt x="233" y="418"/>
                    </a:cubicBezTo>
                    <a:close/>
                    <a:moveTo>
                      <a:pt x="249" y="474"/>
                    </a:moveTo>
                    <a:cubicBezTo>
                      <a:pt x="244" y="466"/>
                      <a:pt x="240" y="457"/>
                      <a:pt x="237" y="448"/>
                    </a:cubicBezTo>
                    <a:cubicBezTo>
                      <a:pt x="236" y="445"/>
                      <a:pt x="233" y="443"/>
                      <a:pt x="230" y="444"/>
                    </a:cubicBezTo>
                    <a:cubicBezTo>
                      <a:pt x="228" y="445"/>
                      <a:pt x="226" y="448"/>
                      <a:pt x="227" y="450"/>
                    </a:cubicBezTo>
                    <a:cubicBezTo>
                      <a:pt x="230" y="461"/>
                      <a:pt x="234" y="471"/>
                      <a:pt x="241" y="480"/>
                    </a:cubicBezTo>
                    <a:cubicBezTo>
                      <a:pt x="242" y="482"/>
                      <a:pt x="246" y="483"/>
                      <a:pt x="248" y="481"/>
                    </a:cubicBezTo>
                    <a:cubicBezTo>
                      <a:pt x="250" y="480"/>
                      <a:pt x="251" y="477"/>
                      <a:pt x="249" y="474"/>
                    </a:cubicBezTo>
                    <a:close/>
                    <a:moveTo>
                      <a:pt x="295" y="512"/>
                    </a:moveTo>
                    <a:cubicBezTo>
                      <a:pt x="286" y="507"/>
                      <a:pt x="277" y="502"/>
                      <a:pt x="270" y="496"/>
                    </a:cubicBezTo>
                    <a:cubicBezTo>
                      <a:pt x="267" y="494"/>
                      <a:pt x="264" y="494"/>
                      <a:pt x="262" y="497"/>
                    </a:cubicBezTo>
                    <a:cubicBezTo>
                      <a:pt x="261" y="499"/>
                      <a:pt x="261" y="502"/>
                      <a:pt x="263" y="504"/>
                    </a:cubicBezTo>
                    <a:cubicBezTo>
                      <a:pt x="271" y="510"/>
                      <a:pt x="280" y="516"/>
                      <a:pt x="291" y="521"/>
                    </a:cubicBezTo>
                    <a:cubicBezTo>
                      <a:pt x="293" y="522"/>
                      <a:pt x="296" y="521"/>
                      <a:pt x="298" y="519"/>
                    </a:cubicBezTo>
                    <a:cubicBezTo>
                      <a:pt x="299" y="516"/>
                      <a:pt x="298" y="513"/>
                      <a:pt x="295" y="512"/>
                    </a:cubicBezTo>
                    <a:close/>
                    <a:moveTo>
                      <a:pt x="353" y="526"/>
                    </a:moveTo>
                    <a:cubicBezTo>
                      <a:pt x="352" y="526"/>
                      <a:pt x="351" y="526"/>
                      <a:pt x="350" y="526"/>
                    </a:cubicBezTo>
                    <a:cubicBezTo>
                      <a:pt x="342" y="526"/>
                      <a:pt x="335" y="525"/>
                      <a:pt x="329" y="524"/>
                    </a:cubicBezTo>
                    <a:cubicBezTo>
                      <a:pt x="327" y="523"/>
                      <a:pt x="325" y="523"/>
                      <a:pt x="324" y="522"/>
                    </a:cubicBezTo>
                    <a:cubicBezTo>
                      <a:pt x="321" y="522"/>
                      <a:pt x="318" y="523"/>
                      <a:pt x="317" y="526"/>
                    </a:cubicBezTo>
                    <a:cubicBezTo>
                      <a:pt x="316" y="529"/>
                      <a:pt x="318" y="532"/>
                      <a:pt x="321" y="532"/>
                    </a:cubicBezTo>
                    <a:cubicBezTo>
                      <a:pt x="323" y="533"/>
                      <a:pt x="324" y="533"/>
                      <a:pt x="326" y="534"/>
                    </a:cubicBezTo>
                    <a:cubicBezTo>
                      <a:pt x="334" y="536"/>
                      <a:pt x="342" y="537"/>
                      <a:pt x="350" y="537"/>
                    </a:cubicBezTo>
                    <a:cubicBezTo>
                      <a:pt x="351" y="537"/>
                      <a:pt x="352" y="537"/>
                      <a:pt x="353" y="537"/>
                    </a:cubicBezTo>
                    <a:cubicBezTo>
                      <a:pt x="356" y="537"/>
                      <a:pt x="359" y="534"/>
                      <a:pt x="358" y="531"/>
                    </a:cubicBezTo>
                    <a:cubicBezTo>
                      <a:pt x="358" y="528"/>
                      <a:pt x="356" y="526"/>
                      <a:pt x="353" y="526"/>
                    </a:cubicBezTo>
                    <a:close/>
                    <a:moveTo>
                      <a:pt x="412" y="513"/>
                    </a:moveTo>
                    <a:cubicBezTo>
                      <a:pt x="402" y="517"/>
                      <a:pt x="393" y="520"/>
                      <a:pt x="383" y="522"/>
                    </a:cubicBezTo>
                    <a:cubicBezTo>
                      <a:pt x="380" y="523"/>
                      <a:pt x="378" y="526"/>
                      <a:pt x="379" y="528"/>
                    </a:cubicBezTo>
                    <a:cubicBezTo>
                      <a:pt x="380" y="531"/>
                      <a:pt x="383" y="533"/>
                      <a:pt x="385" y="532"/>
                    </a:cubicBezTo>
                    <a:cubicBezTo>
                      <a:pt x="396" y="530"/>
                      <a:pt x="406" y="526"/>
                      <a:pt x="416" y="522"/>
                    </a:cubicBezTo>
                    <a:cubicBezTo>
                      <a:pt x="419" y="521"/>
                      <a:pt x="420" y="518"/>
                      <a:pt x="419" y="515"/>
                    </a:cubicBezTo>
                    <a:cubicBezTo>
                      <a:pt x="418" y="513"/>
                      <a:pt x="415" y="512"/>
                      <a:pt x="412" y="513"/>
                    </a:cubicBezTo>
                    <a:close/>
                    <a:moveTo>
                      <a:pt x="462" y="479"/>
                    </a:moveTo>
                    <a:cubicBezTo>
                      <a:pt x="456" y="486"/>
                      <a:pt x="448" y="493"/>
                      <a:pt x="439" y="498"/>
                    </a:cubicBezTo>
                    <a:cubicBezTo>
                      <a:pt x="436" y="500"/>
                      <a:pt x="436" y="503"/>
                      <a:pt x="437" y="506"/>
                    </a:cubicBezTo>
                    <a:cubicBezTo>
                      <a:pt x="439" y="508"/>
                      <a:pt x="442" y="509"/>
                      <a:pt x="444" y="507"/>
                    </a:cubicBezTo>
                    <a:cubicBezTo>
                      <a:pt x="454" y="501"/>
                      <a:pt x="462" y="494"/>
                      <a:pt x="470" y="487"/>
                    </a:cubicBezTo>
                    <a:cubicBezTo>
                      <a:pt x="472" y="485"/>
                      <a:pt x="472" y="481"/>
                      <a:pt x="470" y="479"/>
                    </a:cubicBezTo>
                    <a:cubicBezTo>
                      <a:pt x="467" y="477"/>
                      <a:pt x="464" y="477"/>
                      <a:pt x="462" y="479"/>
                    </a:cubicBezTo>
                    <a:close/>
                    <a:moveTo>
                      <a:pt x="482" y="427"/>
                    </a:moveTo>
                    <a:cubicBezTo>
                      <a:pt x="483" y="430"/>
                      <a:pt x="483" y="432"/>
                      <a:pt x="483" y="434"/>
                    </a:cubicBezTo>
                    <a:cubicBezTo>
                      <a:pt x="483" y="442"/>
                      <a:pt x="481" y="449"/>
                      <a:pt x="478" y="455"/>
                    </a:cubicBezTo>
                    <a:cubicBezTo>
                      <a:pt x="477" y="458"/>
                      <a:pt x="479" y="461"/>
                      <a:pt x="481" y="462"/>
                    </a:cubicBezTo>
                    <a:cubicBezTo>
                      <a:pt x="484" y="463"/>
                      <a:pt x="487" y="462"/>
                      <a:pt x="488" y="459"/>
                    </a:cubicBezTo>
                    <a:cubicBezTo>
                      <a:pt x="491" y="451"/>
                      <a:pt x="493" y="443"/>
                      <a:pt x="493" y="434"/>
                    </a:cubicBezTo>
                    <a:cubicBezTo>
                      <a:pt x="493" y="432"/>
                      <a:pt x="493" y="429"/>
                      <a:pt x="493" y="426"/>
                    </a:cubicBezTo>
                    <a:cubicBezTo>
                      <a:pt x="492" y="423"/>
                      <a:pt x="490" y="421"/>
                      <a:pt x="487" y="421"/>
                    </a:cubicBezTo>
                    <a:cubicBezTo>
                      <a:pt x="484" y="422"/>
                      <a:pt x="482" y="424"/>
                      <a:pt x="482" y="427"/>
                    </a:cubicBezTo>
                    <a:close/>
                    <a:moveTo>
                      <a:pt x="494" y="422"/>
                    </a:moveTo>
                    <a:cubicBezTo>
                      <a:pt x="489" y="414"/>
                      <a:pt x="484" y="405"/>
                      <a:pt x="481" y="395"/>
                    </a:cubicBezTo>
                    <a:cubicBezTo>
                      <a:pt x="476" y="397"/>
                      <a:pt x="476" y="397"/>
                      <a:pt x="476" y="397"/>
                    </a:cubicBezTo>
                    <a:cubicBezTo>
                      <a:pt x="471" y="400"/>
                      <a:pt x="471" y="400"/>
                      <a:pt x="471" y="400"/>
                    </a:cubicBezTo>
                    <a:cubicBezTo>
                      <a:pt x="472" y="401"/>
                      <a:pt x="472" y="401"/>
                      <a:pt x="472" y="401"/>
                    </a:cubicBezTo>
                    <a:cubicBezTo>
                      <a:pt x="473" y="403"/>
                      <a:pt x="476" y="404"/>
                      <a:pt x="479" y="402"/>
                    </a:cubicBezTo>
                    <a:cubicBezTo>
                      <a:pt x="481" y="400"/>
                      <a:pt x="482" y="397"/>
                      <a:pt x="480" y="395"/>
                    </a:cubicBezTo>
                    <a:cubicBezTo>
                      <a:pt x="480" y="394"/>
                      <a:pt x="480" y="394"/>
                      <a:pt x="480" y="394"/>
                    </a:cubicBezTo>
                    <a:cubicBezTo>
                      <a:pt x="479" y="392"/>
                      <a:pt x="476" y="391"/>
                      <a:pt x="473" y="393"/>
                    </a:cubicBezTo>
                    <a:cubicBezTo>
                      <a:pt x="471" y="394"/>
                      <a:pt x="470" y="397"/>
                      <a:pt x="471" y="399"/>
                    </a:cubicBezTo>
                    <a:cubicBezTo>
                      <a:pt x="475" y="409"/>
                      <a:pt x="479" y="419"/>
                      <a:pt x="485" y="427"/>
                    </a:cubicBezTo>
                    <a:cubicBezTo>
                      <a:pt x="487" y="430"/>
                      <a:pt x="490" y="430"/>
                      <a:pt x="492" y="429"/>
                    </a:cubicBezTo>
                    <a:cubicBezTo>
                      <a:pt x="495" y="427"/>
                      <a:pt x="495" y="424"/>
                      <a:pt x="494" y="422"/>
                    </a:cubicBezTo>
                    <a:close/>
                    <a:moveTo>
                      <a:pt x="537" y="463"/>
                    </a:moveTo>
                    <a:cubicBezTo>
                      <a:pt x="529" y="458"/>
                      <a:pt x="521" y="451"/>
                      <a:pt x="513" y="445"/>
                    </a:cubicBezTo>
                    <a:cubicBezTo>
                      <a:pt x="511" y="443"/>
                      <a:pt x="508" y="443"/>
                      <a:pt x="506" y="445"/>
                    </a:cubicBezTo>
                    <a:cubicBezTo>
                      <a:pt x="504" y="447"/>
                      <a:pt x="504" y="450"/>
                      <a:pt x="506" y="452"/>
                    </a:cubicBezTo>
                    <a:cubicBezTo>
                      <a:pt x="514" y="460"/>
                      <a:pt x="523" y="466"/>
                      <a:pt x="532" y="472"/>
                    </a:cubicBezTo>
                    <a:cubicBezTo>
                      <a:pt x="534" y="473"/>
                      <a:pt x="537" y="473"/>
                      <a:pt x="539" y="470"/>
                    </a:cubicBezTo>
                    <a:cubicBezTo>
                      <a:pt x="540" y="468"/>
                      <a:pt x="540" y="464"/>
                      <a:pt x="537" y="463"/>
                    </a:cubicBezTo>
                    <a:close/>
                    <a:moveTo>
                      <a:pt x="594" y="485"/>
                    </a:moveTo>
                    <a:cubicBezTo>
                      <a:pt x="584" y="483"/>
                      <a:pt x="574" y="480"/>
                      <a:pt x="564" y="476"/>
                    </a:cubicBezTo>
                    <a:cubicBezTo>
                      <a:pt x="562" y="475"/>
                      <a:pt x="559" y="477"/>
                      <a:pt x="558" y="479"/>
                    </a:cubicBezTo>
                    <a:cubicBezTo>
                      <a:pt x="557" y="482"/>
                      <a:pt x="558" y="485"/>
                      <a:pt x="561" y="486"/>
                    </a:cubicBezTo>
                    <a:cubicBezTo>
                      <a:pt x="571" y="490"/>
                      <a:pt x="581" y="493"/>
                      <a:pt x="591" y="496"/>
                    </a:cubicBezTo>
                    <a:cubicBezTo>
                      <a:pt x="594" y="496"/>
                      <a:pt x="597" y="494"/>
                      <a:pt x="598" y="492"/>
                    </a:cubicBezTo>
                    <a:cubicBezTo>
                      <a:pt x="598" y="489"/>
                      <a:pt x="596" y="486"/>
                      <a:pt x="594" y="485"/>
                    </a:cubicBezTo>
                    <a:close/>
                    <a:moveTo>
                      <a:pt x="654" y="490"/>
                    </a:moveTo>
                    <a:cubicBezTo>
                      <a:pt x="650" y="490"/>
                      <a:pt x="645" y="491"/>
                      <a:pt x="640" y="491"/>
                    </a:cubicBezTo>
                    <a:cubicBezTo>
                      <a:pt x="635" y="491"/>
                      <a:pt x="629" y="490"/>
                      <a:pt x="624" y="490"/>
                    </a:cubicBezTo>
                    <a:cubicBezTo>
                      <a:pt x="621" y="490"/>
                      <a:pt x="618" y="492"/>
                      <a:pt x="618" y="495"/>
                    </a:cubicBezTo>
                    <a:cubicBezTo>
                      <a:pt x="618" y="498"/>
                      <a:pt x="620" y="500"/>
                      <a:pt x="623" y="500"/>
                    </a:cubicBezTo>
                    <a:cubicBezTo>
                      <a:pt x="629" y="501"/>
                      <a:pt x="635" y="501"/>
                      <a:pt x="640" y="501"/>
                    </a:cubicBezTo>
                    <a:cubicBezTo>
                      <a:pt x="645" y="501"/>
                      <a:pt x="650" y="501"/>
                      <a:pt x="655" y="501"/>
                    </a:cubicBezTo>
                    <a:cubicBezTo>
                      <a:pt x="658" y="500"/>
                      <a:pt x="660" y="498"/>
                      <a:pt x="660" y="495"/>
                    </a:cubicBezTo>
                    <a:cubicBezTo>
                      <a:pt x="660" y="492"/>
                      <a:pt x="657" y="490"/>
                      <a:pt x="654" y="490"/>
                    </a:cubicBezTo>
                    <a:close/>
                    <a:moveTo>
                      <a:pt x="713" y="476"/>
                    </a:moveTo>
                    <a:cubicBezTo>
                      <a:pt x="704" y="480"/>
                      <a:pt x="695" y="483"/>
                      <a:pt x="684" y="486"/>
                    </a:cubicBezTo>
                    <a:cubicBezTo>
                      <a:pt x="682" y="486"/>
                      <a:pt x="680" y="489"/>
                      <a:pt x="681" y="492"/>
                    </a:cubicBezTo>
                    <a:cubicBezTo>
                      <a:pt x="681" y="495"/>
                      <a:pt x="684" y="496"/>
                      <a:pt x="687" y="496"/>
                    </a:cubicBezTo>
                    <a:cubicBezTo>
                      <a:pt x="698" y="493"/>
                      <a:pt x="708" y="490"/>
                      <a:pt x="717" y="485"/>
                    </a:cubicBezTo>
                    <a:cubicBezTo>
                      <a:pt x="720" y="484"/>
                      <a:pt x="721" y="481"/>
                      <a:pt x="720" y="478"/>
                    </a:cubicBezTo>
                    <a:cubicBezTo>
                      <a:pt x="719" y="476"/>
                      <a:pt x="716" y="475"/>
                      <a:pt x="713" y="476"/>
                    </a:cubicBezTo>
                    <a:close/>
                    <a:moveTo>
                      <a:pt x="754" y="436"/>
                    </a:moveTo>
                    <a:cubicBezTo>
                      <a:pt x="751" y="445"/>
                      <a:pt x="745" y="452"/>
                      <a:pt x="738" y="459"/>
                    </a:cubicBezTo>
                    <a:cubicBezTo>
                      <a:pt x="736" y="461"/>
                      <a:pt x="735" y="465"/>
                      <a:pt x="737" y="467"/>
                    </a:cubicBezTo>
                    <a:cubicBezTo>
                      <a:pt x="739" y="469"/>
                      <a:pt x="743" y="469"/>
                      <a:pt x="745" y="467"/>
                    </a:cubicBezTo>
                    <a:cubicBezTo>
                      <a:pt x="753" y="459"/>
                      <a:pt x="760" y="450"/>
                      <a:pt x="764" y="440"/>
                    </a:cubicBezTo>
                    <a:cubicBezTo>
                      <a:pt x="765" y="437"/>
                      <a:pt x="764" y="434"/>
                      <a:pt x="761" y="433"/>
                    </a:cubicBezTo>
                    <a:cubicBezTo>
                      <a:pt x="758" y="432"/>
                      <a:pt x="755" y="433"/>
                      <a:pt x="754" y="436"/>
                    </a:cubicBezTo>
                    <a:close/>
                    <a:moveTo>
                      <a:pt x="751" y="379"/>
                    </a:moveTo>
                    <a:cubicBezTo>
                      <a:pt x="755" y="389"/>
                      <a:pt x="757" y="399"/>
                      <a:pt x="758" y="407"/>
                    </a:cubicBezTo>
                    <a:cubicBezTo>
                      <a:pt x="758" y="410"/>
                      <a:pt x="761" y="412"/>
                      <a:pt x="764" y="412"/>
                    </a:cubicBezTo>
                    <a:cubicBezTo>
                      <a:pt x="767" y="412"/>
                      <a:pt x="769" y="409"/>
                      <a:pt x="768" y="407"/>
                    </a:cubicBezTo>
                    <a:cubicBezTo>
                      <a:pt x="768" y="397"/>
                      <a:pt x="765" y="386"/>
                      <a:pt x="760" y="375"/>
                    </a:cubicBezTo>
                    <a:cubicBezTo>
                      <a:pt x="759" y="372"/>
                      <a:pt x="756" y="371"/>
                      <a:pt x="753" y="372"/>
                    </a:cubicBezTo>
                    <a:cubicBezTo>
                      <a:pt x="751" y="373"/>
                      <a:pt x="749" y="376"/>
                      <a:pt x="751" y="379"/>
                    </a:cubicBezTo>
                    <a:close/>
                    <a:moveTo>
                      <a:pt x="776" y="360"/>
                    </a:moveTo>
                    <a:cubicBezTo>
                      <a:pt x="766" y="358"/>
                      <a:pt x="757" y="354"/>
                      <a:pt x="748" y="350"/>
                    </a:cubicBezTo>
                    <a:cubicBezTo>
                      <a:pt x="746" y="349"/>
                      <a:pt x="742" y="350"/>
                      <a:pt x="741" y="352"/>
                    </a:cubicBezTo>
                    <a:cubicBezTo>
                      <a:pt x="740" y="355"/>
                      <a:pt x="741" y="358"/>
                      <a:pt x="743" y="359"/>
                    </a:cubicBezTo>
                    <a:cubicBezTo>
                      <a:pt x="753" y="364"/>
                      <a:pt x="763" y="368"/>
                      <a:pt x="774" y="370"/>
                    </a:cubicBezTo>
                    <a:cubicBezTo>
                      <a:pt x="777" y="371"/>
                      <a:pt x="780" y="369"/>
                      <a:pt x="780" y="367"/>
                    </a:cubicBezTo>
                    <a:cubicBezTo>
                      <a:pt x="781" y="364"/>
                      <a:pt x="779" y="361"/>
                      <a:pt x="776" y="360"/>
                    </a:cubicBezTo>
                    <a:close/>
                    <a:moveTo>
                      <a:pt x="837" y="366"/>
                    </a:moveTo>
                    <a:cubicBezTo>
                      <a:pt x="833" y="366"/>
                      <a:pt x="829" y="366"/>
                      <a:pt x="825" y="366"/>
                    </a:cubicBezTo>
                    <a:cubicBezTo>
                      <a:pt x="819" y="366"/>
                      <a:pt x="813" y="366"/>
                      <a:pt x="807" y="365"/>
                    </a:cubicBezTo>
                    <a:cubicBezTo>
                      <a:pt x="804" y="365"/>
                      <a:pt x="801" y="367"/>
                      <a:pt x="801" y="370"/>
                    </a:cubicBezTo>
                    <a:cubicBezTo>
                      <a:pt x="801" y="373"/>
                      <a:pt x="803" y="376"/>
                      <a:pt x="806" y="376"/>
                    </a:cubicBezTo>
                    <a:cubicBezTo>
                      <a:pt x="812" y="376"/>
                      <a:pt x="819" y="377"/>
                      <a:pt x="825" y="377"/>
                    </a:cubicBezTo>
                    <a:cubicBezTo>
                      <a:pt x="829" y="377"/>
                      <a:pt x="833" y="377"/>
                      <a:pt x="838" y="376"/>
                    </a:cubicBezTo>
                    <a:cubicBezTo>
                      <a:pt x="840" y="376"/>
                      <a:pt x="843" y="374"/>
                      <a:pt x="843" y="371"/>
                    </a:cubicBezTo>
                    <a:cubicBezTo>
                      <a:pt x="842" y="368"/>
                      <a:pt x="840" y="366"/>
                      <a:pt x="837" y="366"/>
                    </a:cubicBezTo>
                    <a:close/>
                    <a:moveTo>
                      <a:pt x="897" y="354"/>
                    </a:moveTo>
                    <a:cubicBezTo>
                      <a:pt x="887" y="357"/>
                      <a:pt x="877" y="360"/>
                      <a:pt x="867" y="362"/>
                    </a:cubicBezTo>
                    <a:cubicBezTo>
                      <a:pt x="865" y="363"/>
                      <a:pt x="863" y="365"/>
                      <a:pt x="863" y="368"/>
                    </a:cubicBezTo>
                    <a:cubicBezTo>
                      <a:pt x="864" y="371"/>
                      <a:pt x="867" y="373"/>
                      <a:pt x="869" y="372"/>
                    </a:cubicBezTo>
                    <a:cubicBezTo>
                      <a:pt x="880" y="370"/>
                      <a:pt x="890" y="367"/>
                      <a:pt x="900" y="363"/>
                    </a:cubicBezTo>
                    <a:cubicBezTo>
                      <a:pt x="903" y="362"/>
                      <a:pt x="904" y="359"/>
                      <a:pt x="903" y="357"/>
                    </a:cubicBezTo>
                    <a:cubicBezTo>
                      <a:pt x="902" y="354"/>
                      <a:pt x="899" y="353"/>
                      <a:pt x="897" y="354"/>
                    </a:cubicBezTo>
                    <a:close/>
                    <a:moveTo>
                      <a:pt x="947" y="321"/>
                    </a:moveTo>
                    <a:cubicBezTo>
                      <a:pt x="940" y="329"/>
                      <a:pt x="932" y="335"/>
                      <a:pt x="924" y="340"/>
                    </a:cubicBezTo>
                    <a:cubicBezTo>
                      <a:pt x="921" y="342"/>
                      <a:pt x="921" y="345"/>
                      <a:pt x="922" y="348"/>
                    </a:cubicBezTo>
                    <a:cubicBezTo>
                      <a:pt x="924" y="350"/>
                      <a:pt x="927" y="351"/>
                      <a:pt x="929" y="349"/>
                    </a:cubicBezTo>
                    <a:cubicBezTo>
                      <a:pt x="939" y="343"/>
                      <a:pt x="947" y="336"/>
                      <a:pt x="954" y="328"/>
                    </a:cubicBezTo>
                    <a:cubicBezTo>
                      <a:pt x="956" y="326"/>
                      <a:pt x="956" y="323"/>
                      <a:pt x="954" y="321"/>
                    </a:cubicBezTo>
                    <a:cubicBezTo>
                      <a:pt x="952" y="319"/>
                      <a:pt x="949" y="319"/>
                      <a:pt x="947" y="321"/>
                    </a:cubicBezTo>
                    <a:close/>
                    <a:moveTo>
                      <a:pt x="970" y="268"/>
                    </a:moveTo>
                    <a:cubicBezTo>
                      <a:pt x="969" y="278"/>
                      <a:pt x="967" y="288"/>
                      <a:pt x="963" y="297"/>
                    </a:cubicBezTo>
                    <a:cubicBezTo>
                      <a:pt x="962" y="299"/>
                      <a:pt x="963" y="302"/>
                      <a:pt x="966" y="303"/>
                    </a:cubicBezTo>
                    <a:cubicBezTo>
                      <a:pt x="968" y="305"/>
                      <a:pt x="971" y="303"/>
                      <a:pt x="972" y="301"/>
                    </a:cubicBezTo>
                    <a:cubicBezTo>
                      <a:pt x="977" y="291"/>
                      <a:pt x="979" y="280"/>
                      <a:pt x="980" y="269"/>
                    </a:cubicBezTo>
                    <a:cubicBezTo>
                      <a:pt x="981" y="266"/>
                      <a:pt x="979" y="263"/>
                      <a:pt x="976" y="263"/>
                    </a:cubicBezTo>
                    <a:cubicBezTo>
                      <a:pt x="973" y="263"/>
                      <a:pt x="970" y="265"/>
                      <a:pt x="970" y="268"/>
                    </a:cubicBezTo>
                    <a:close/>
                    <a:moveTo>
                      <a:pt x="954" y="213"/>
                    </a:moveTo>
                    <a:cubicBezTo>
                      <a:pt x="960" y="220"/>
                      <a:pt x="965" y="229"/>
                      <a:pt x="968" y="239"/>
                    </a:cubicBezTo>
                    <a:cubicBezTo>
                      <a:pt x="968" y="242"/>
                      <a:pt x="971" y="243"/>
                      <a:pt x="974" y="242"/>
                    </a:cubicBezTo>
                    <a:cubicBezTo>
                      <a:pt x="977" y="242"/>
                      <a:pt x="978" y="239"/>
                      <a:pt x="978" y="236"/>
                    </a:cubicBezTo>
                    <a:cubicBezTo>
                      <a:pt x="975" y="225"/>
                      <a:pt x="969" y="215"/>
                      <a:pt x="963" y="206"/>
                    </a:cubicBezTo>
                    <a:cubicBezTo>
                      <a:pt x="961" y="204"/>
                      <a:pt x="958" y="204"/>
                      <a:pt x="955" y="206"/>
                    </a:cubicBezTo>
                    <a:cubicBezTo>
                      <a:pt x="953" y="207"/>
                      <a:pt x="953" y="211"/>
                      <a:pt x="954" y="213"/>
                    </a:cubicBezTo>
                    <a:close/>
                    <a:moveTo>
                      <a:pt x="905" y="181"/>
                    </a:moveTo>
                    <a:cubicBezTo>
                      <a:pt x="915" y="184"/>
                      <a:pt x="924" y="189"/>
                      <a:pt x="932" y="194"/>
                    </a:cubicBezTo>
                    <a:cubicBezTo>
                      <a:pt x="935" y="195"/>
                      <a:pt x="938" y="194"/>
                      <a:pt x="939" y="192"/>
                    </a:cubicBezTo>
                    <a:cubicBezTo>
                      <a:pt x="941" y="190"/>
                      <a:pt x="940" y="186"/>
                      <a:pt x="938" y="185"/>
                    </a:cubicBezTo>
                    <a:cubicBezTo>
                      <a:pt x="929" y="179"/>
                      <a:pt x="919" y="175"/>
                      <a:pt x="908" y="171"/>
                    </a:cubicBezTo>
                    <a:cubicBezTo>
                      <a:pt x="905" y="170"/>
                      <a:pt x="902" y="172"/>
                      <a:pt x="902" y="175"/>
                    </a:cubicBezTo>
                    <a:cubicBezTo>
                      <a:pt x="901" y="177"/>
                      <a:pt x="902" y="180"/>
                      <a:pt x="905" y="181"/>
                    </a:cubicBezTo>
                    <a:close/>
                    <a:moveTo>
                      <a:pt x="845" y="174"/>
                    </a:moveTo>
                    <a:cubicBezTo>
                      <a:pt x="847" y="173"/>
                      <a:pt x="849" y="173"/>
                      <a:pt x="852" y="173"/>
                    </a:cubicBezTo>
                    <a:cubicBezTo>
                      <a:pt x="860" y="173"/>
                      <a:pt x="868" y="174"/>
                      <a:pt x="875" y="175"/>
                    </a:cubicBezTo>
                    <a:cubicBezTo>
                      <a:pt x="878" y="175"/>
                      <a:pt x="881" y="173"/>
                      <a:pt x="881" y="170"/>
                    </a:cubicBezTo>
                    <a:cubicBezTo>
                      <a:pt x="882" y="167"/>
                      <a:pt x="880" y="165"/>
                      <a:pt x="877" y="164"/>
                    </a:cubicBezTo>
                    <a:cubicBezTo>
                      <a:pt x="868" y="163"/>
                      <a:pt x="860" y="163"/>
                      <a:pt x="852" y="163"/>
                    </a:cubicBezTo>
                    <a:cubicBezTo>
                      <a:pt x="849" y="163"/>
                      <a:pt x="847" y="163"/>
                      <a:pt x="845" y="163"/>
                    </a:cubicBezTo>
                    <a:cubicBezTo>
                      <a:pt x="842" y="163"/>
                      <a:pt x="839" y="166"/>
                      <a:pt x="839" y="168"/>
                    </a:cubicBezTo>
                    <a:cubicBezTo>
                      <a:pt x="840" y="171"/>
                      <a:pt x="842" y="174"/>
                      <a:pt x="845" y="174"/>
                    </a:cubicBezTo>
                    <a:close/>
                    <a:moveTo>
                      <a:pt x="785" y="185"/>
                    </a:moveTo>
                    <a:cubicBezTo>
                      <a:pt x="795" y="182"/>
                      <a:pt x="804" y="179"/>
                      <a:pt x="815" y="177"/>
                    </a:cubicBezTo>
                    <a:cubicBezTo>
                      <a:pt x="817" y="176"/>
                      <a:pt x="819" y="174"/>
                      <a:pt x="819" y="171"/>
                    </a:cubicBezTo>
                    <a:cubicBezTo>
                      <a:pt x="818" y="168"/>
                      <a:pt x="815" y="166"/>
                      <a:pt x="813" y="167"/>
                    </a:cubicBezTo>
                    <a:cubicBezTo>
                      <a:pt x="802" y="169"/>
                      <a:pt x="791" y="172"/>
                      <a:pt x="782" y="175"/>
                    </a:cubicBezTo>
                    <a:cubicBezTo>
                      <a:pt x="779" y="177"/>
                      <a:pt x="778" y="180"/>
                      <a:pt x="779" y="182"/>
                    </a:cubicBezTo>
                    <a:cubicBezTo>
                      <a:pt x="780" y="185"/>
                      <a:pt x="783" y="186"/>
                      <a:pt x="785" y="185"/>
                    </a:cubicBezTo>
                    <a:close/>
                    <a:moveTo>
                      <a:pt x="737" y="219"/>
                    </a:moveTo>
                    <a:cubicBezTo>
                      <a:pt x="743" y="212"/>
                      <a:pt x="750" y="205"/>
                      <a:pt x="759" y="199"/>
                    </a:cubicBezTo>
                    <a:cubicBezTo>
                      <a:pt x="761" y="197"/>
                      <a:pt x="762" y="194"/>
                      <a:pt x="760" y="192"/>
                    </a:cubicBezTo>
                    <a:cubicBezTo>
                      <a:pt x="758" y="189"/>
                      <a:pt x="755" y="189"/>
                      <a:pt x="753" y="190"/>
                    </a:cubicBezTo>
                    <a:cubicBezTo>
                      <a:pt x="743" y="197"/>
                      <a:pt x="735" y="204"/>
                      <a:pt x="729" y="213"/>
                    </a:cubicBezTo>
                    <a:cubicBezTo>
                      <a:pt x="727" y="215"/>
                      <a:pt x="728" y="218"/>
                      <a:pt x="730" y="220"/>
                    </a:cubicBezTo>
                    <a:cubicBezTo>
                      <a:pt x="732" y="222"/>
                      <a:pt x="735" y="222"/>
                      <a:pt x="737" y="219"/>
                    </a:cubicBezTo>
                    <a:close/>
                    <a:moveTo>
                      <a:pt x="743" y="165"/>
                    </a:moveTo>
                    <a:cubicBezTo>
                      <a:pt x="742" y="174"/>
                      <a:pt x="740" y="184"/>
                      <a:pt x="736" y="194"/>
                    </a:cubicBezTo>
                    <a:cubicBezTo>
                      <a:pt x="735" y="197"/>
                      <a:pt x="737" y="200"/>
                      <a:pt x="739" y="201"/>
                    </a:cubicBezTo>
                    <a:cubicBezTo>
                      <a:pt x="742" y="202"/>
                      <a:pt x="745" y="201"/>
                      <a:pt x="746" y="198"/>
                    </a:cubicBezTo>
                    <a:cubicBezTo>
                      <a:pt x="750" y="187"/>
                      <a:pt x="753" y="176"/>
                      <a:pt x="754" y="166"/>
                    </a:cubicBezTo>
                    <a:cubicBezTo>
                      <a:pt x="754" y="163"/>
                      <a:pt x="752" y="161"/>
                      <a:pt x="749" y="160"/>
                    </a:cubicBezTo>
                    <a:cubicBezTo>
                      <a:pt x="746" y="160"/>
                      <a:pt x="743" y="162"/>
                      <a:pt x="743" y="165"/>
                    </a:cubicBezTo>
                    <a:close/>
                    <a:moveTo>
                      <a:pt x="723" y="113"/>
                    </a:moveTo>
                    <a:cubicBezTo>
                      <a:pt x="730" y="120"/>
                      <a:pt x="736" y="128"/>
                      <a:pt x="739" y="137"/>
                    </a:cubicBezTo>
                    <a:cubicBezTo>
                      <a:pt x="740" y="139"/>
                      <a:pt x="743" y="141"/>
                      <a:pt x="746" y="140"/>
                    </a:cubicBezTo>
                    <a:cubicBezTo>
                      <a:pt x="749" y="139"/>
                      <a:pt x="750" y="136"/>
                      <a:pt x="749" y="133"/>
                    </a:cubicBezTo>
                    <a:cubicBezTo>
                      <a:pt x="745" y="122"/>
                      <a:pt x="738" y="113"/>
                      <a:pt x="730" y="106"/>
                    </a:cubicBezTo>
                    <a:cubicBezTo>
                      <a:pt x="728" y="104"/>
                      <a:pt x="724" y="104"/>
                      <a:pt x="723" y="106"/>
                    </a:cubicBezTo>
                    <a:cubicBezTo>
                      <a:pt x="721" y="108"/>
                      <a:pt x="721" y="112"/>
                      <a:pt x="723" y="113"/>
                    </a:cubicBezTo>
                    <a:close/>
                    <a:moveTo>
                      <a:pt x="669" y="93"/>
                    </a:moveTo>
                    <a:cubicBezTo>
                      <a:pt x="679" y="94"/>
                      <a:pt x="689" y="96"/>
                      <a:pt x="698" y="99"/>
                    </a:cubicBezTo>
                    <a:cubicBezTo>
                      <a:pt x="700" y="100"/>
                      <a:pt x="703" y="98"/>
                      <a:pt x="704" y="96"/>
                    </a:cubicBezTo>
                    <a:cubicBezTo>
                      <a:pt x="705" y="93"/>
                      <a:pt x="704" y="90"/>
                      <a:pt x="701" y="89"/>
                    </a:cubicBezTo>
                    <a:cubicBezTo>
                      <a:pt x="691" y="86"/>
                      <a:pt x="681" y="83"/>
                      <a:pt x="669" y="82"/>
                    </a:cubicBezTo>
                    <a:cubicBezTo>
                      <a:pt x="666" y="82"/>
                      <a:pt x="664" y="84"/>
                      <a:pt x="664" y="87"/>
                    </a:cubicBezTo>
                    <a:cubicBezTo>
                      <a:pt x="663" y="90"/>
                      <a:pt x="666" y="93"/>
                      <a:pt x="669" y="93"/>
                    </a:cubicBezTo>
                    <a:close/>
                    <a:moveTo>
                      <a:pt x="609" y="101"/>
                    </a:moveTo>
                    <a:cubicBezTo>
                      <a:pt x="619" y="98"/>
                      <a:pt x="629" y="95"/>
                      <a:pt x="638" y="94"/>
                    </a:cubicBezTo>
                    <a:cubicBezTo>
                      <a:pt x="641" y="94"/>
                      <a:pt x="643" y="91"/>
                      <a:pt x="643" y="88"/>
                    </a:cubicBezTo>
                    <a:cubicBezTo>
                      <a:pt x="642" y="85"/>
                      <a:pt x="640" y="83"/>
                      <a:pt x="637" y="84"/>
                    </a:cubicBezTo>
                    <a:cubicBezTo>
                      <a:pt x="626" y="85"/>
                      <a:pt x="616" y="88"/>
                      <a:pt x="606" y="92"/>
                    </a:cubicBezTo>
                    <a:cubicBezTo>
                      <a:pt x="603" y="92"/>
                      <a:pt x="601" y="95"/>
                      <a:pt x="602" y="98"/>
                    </a:cubicBezTo>
                    <a:cubicBezTo>
                      <a:pt x="603" y="101"/>
                      <a:pt x="606" y="102"/>
                      <a:pt x="609" y="101"/>
                    </a:cubicBezTo>
                    <a:close/>
                    <a:moveTo>
                      <a:pt x="559" y="134"/>
                    </a:moveTo>
                    <a:cubicBezTo>
                      <a:pt x="566" y="126"/>
                      <a:pt x="574" y="120"/>
                      <a:pt x="582" y="115"/>
                    </a:cubicBezTo>
                    <a:cubicBezTo>
                      <a:pt x="584" y="113"/>
                      <a:pt x="585" y="110"/>
                      <a:pt x="584" y="107"/>
                    </a:cubicBezTo>
                    <a:cubicBezTo>
                      <a:pt x="582" y="105"/>
                      <a:pt x="579" y="104"/>
                      <a:pt x="576" y="106"/>
                    </a:cubicBezTo>
                    <a:cubicBezTo>
                      <a:pt x="567" y="112"/>
                      <a:pt x="559" y="118"/>
                      <a:pt x="551" y="126"/>
                    </a:cubicBezTo>
                    <a:cubicBezTo>
                      <a:pt x="549" y="128"/>
                      <a:pt x="549" y="132"/>
                      <a:pt x="551" y="134"/>
                    </a:cubicBezTo>
                    <a:cubicBezTo>
                      <a:pt x="553" y="136"/>
                      <a:pt x="557" y="136"/>
                      <a:pt x="559" y="134"/>
                    </a:cubicBezTo>
                    <a:close/>
                    <a:moveTo>
                      <a:pt x="524" y="158"/>
                    </a:moveTo>
                    <a:cubicBezTo>
                      <a:pt x="524" y="162"/>
                      <a:pt x="524" y="166"/>
                      <a:pt x="523" y="171"/>
                    </a:cubicBezTo>
                    <a:cubicBezTo>
                      <a:pt x="523" y="173"/>
                      <a:pt x="525" y="176"/>
                      <a:pt x="527" y="176"/>
                    </a:cubicBezTo>
                    <a:cubicBezTo>
                      <a:pt x="530" y="177"/>
                      <a:pt x="532" y="175"/>
                      <a:pt x="533" y="173"/>
                    </a:cubicBezTo>
                    <a:cubicBezTo>
                      <a:pt x="535" y="168"/>
                      <a:pt x="538" y="162"/>
                      <a:pt x="541" y="157"/>
                    </a:cubicBezTo>
                    <a:cubicBezTo>
                      <a:pt x="542" y="155"/>
                      <a:pt x="541" y="152"/>
                      <a:pt x="539" y="150"/>
                    </a:cubicBezTo>
                    <a:cubicBezTo>
                      <a:pt x="536" y="149"/>
                      <a:pt x="533" y="150"/>
                      <a:pt x="532" y="152"/>
                    </a:cubicBezTo>
                    <a:cubicBezTo>
                      <a:pt x="529" y="158"/>
                      <a:pt x="526" y="163"/>
                      <a:pt x="524" y="169"/>
                    </a:cubicBezTo>
                    <a:cubicBezTo>
                      <a:pt x="528" y="171"/>
                      <a:pt x="528" y="171"/>
                      <a:pt x="528" y="171"/>
                    </a:cubicBezTo>
                    <a:cubicBezTo>
                      <a:pt x="534" y="172"/>
                      <a:pt x="534" y="172"/>
                      <a:pt x="534" y="172"/>
                    </a:cubicBezTo>
                    <a:cubicBezTo>
                      <a:pt x="534" y="167"/>
                      <a:pt x="534" y="162"/>
                      <a:pt x="534" y="158"/>
                    </a:cubicBezTo>
                    <a:cubicBezTo>
                      <a:pt x="534" y="155"/>
                      <a:pt x="532" y="153"/>
                      <a:pt x="529" y="153"/>
                    </a:cubicBezTo>
                    <a:cubicBezTo>
                      <a:pt x="526" y="153"/>
                      <a:pt x="524" y="155"/>
                      <a:pt x="524" y="158"/>
                    </a:cubicBezTo>
                    <a:close/>
                    <a:moveTo>
                      <a:pt x="511" y="99"/>
                    </a:moveTo>
                    <a:cubicBezTo>
                      <a:pt x="515" y="108"/>
                      <a:pt x="519" y="118"/>
                      <a:pt x="521" y="128"/>
                    </a:cubicBezTo>
                    <a:cubicBezTo>
                      <a:pt x="521" y="131"/>
                      <a:pt x="524" y="133"/>
                      <a:pt x="527" y="132"/>
                    </a:cubicBezTo>
                    <a:cubicBezTo>
                      <a:pt x="530" y="131"/>
                      <a:pt x="532" y="129"/>
                      <a:pt x="531" y="126"/>
                    </a:cubicBezTo>
                    <a:cubicBezTo>
                      <a:pt x="529" y="115"/>
                      <a:pt x="525" y="105"/>
                      <a:pt x="521" y="95"/>
                    </a:cubicBezTo>
                    <a:cubicBezTo>
                      <a:pt x="520" y="92"/>
                      <a:pt x="516" y="91"/>
                      <a:pt x="514" y="92"/>
                    </a:cubicBezTo>
                    <a:cubicBezTo>
                      <a:pt x="511" y="94"/>
                      <a:pt x="510" y="97"/>
                      <a:pt x="511" y="99"/>
                    </a:cubicBezTo>
                    <a:close/>
                    <a:moveTo>
                      <a:pt x="475" y="52"/>
                    </a:moveTo>
                    <a:cubicBezTo>
                      <a:pt x="483" y="58"/>
                      <a:pt x="490" y="66"/>
                      <a:pt x="496" y="74"/>
                    </a:cubicBezTo>
                    <a:cubicBezTo>
                      <a:pt x="497" y="76"/>
                      <a:pt x="501" y="76"/>
                      <a:pt x="503" y="75"/>
                    </a:cubicBezTo>
                    <a:cubicBezTo>
                      <a:pt x="505" y="73"/>
                      <a:pt x="506" y="70"/>
                      <a:pt x="504" y="67"/>
                    </a:cubicBezTo>
                    <a:cubicBezTo>
                      <a:pt x="497" y="59"/>
                      <a:pt x="490" y="51"/>
                      <a:pt x="482" y="44"/>
                    </a:cubicBezTo>
                    <a:cubicBezTo>
                      <a:pt x="480" y="42"/>
                      <a:pt x="476" y="42"/>
                      <a:pt x="474" y="44"/>
                    </a:cubicBezTo>
                    <a:cubicBezTo>
                      <a:pt x="472" y="46"/>
                      <a:pt x="473" y="50"/>
                      <a:pt x="475" y="52"/>
                    </a:cubicBezTo>
                    <a:close/>
                    <a:moveTo>
                      <a:pt x="423" y="21"/>
                    </a:moveTo>
                    <a:cubicBezTo>
                      <a:pt x="432" y="25"/>
                      <a:pt x="442" y="29"/>
                      <a:pt x="450" y="34"/>
                    </a:cubicBezTo>
                    <a:cubicBezTo>
                      <a:pt x="453" y="36"/>
                      <a:pt x="456" y="35"/>
                      <a:pt x="457" y="32"/>
                    </a:cubicBezTo>
                    <a:cubicBezTo>
                      <a:pt x="459" y="30"/>
                      <a:pt x="458" y="26"/>
                      <a:pt x="456" y="25"/>
                    </a:cubicBezTo>
                    <a:cubicBezTo>
                      <a:pt x="446" y="20"/>
                      <a:pt x="437" y="15"/>
                      <a:pt x="426" y="11"/>
                    </a:cubicBezTo>
                    <a:cubicBezTo>
                      <a:pt x="424" y="10"/>
                      <a:pt x="421" y="12"/>
                      <a:pt x="420" y="14"/>
                    </a:cubicBezTo>
                    <a:cubicBezTo>
                      <a:pt x="419" y="17"/>
                      <a:pt x="420" y="20"/>
                      <a:pt x="423" y="21"/>
                    </a:cubicBezTo>
                    <a:close/>
                    <a:moveTo>
                      <a:pt x="363" y="11"/>
                    </a:moveTo>
                    <a:cubicBezTo>
                      <a:pt x="364" y="11"/>
                      <a:pt x="364" y="11"/>
                      <a:pt x="364" y="11"/>
                    </a:cubicBezTo>
                    <a:cubicBezTo>
                      <a:pt x="374" y="11"/>
                      <a:pt x="384" y="11"/>
                      <a:pt x="393" y="13"/>
                    </a:cubicBezTo>
                    <a:cubicBezTo>
                      <a:pt x="396" y="14"/>
                      <a:pt x="399" y="12"/>
                      <a:pt x="400" y="9"/>
                    </a:cubicBezTo>
                    <a:cubicBezTo>
                      <a:pt x="400" y="6"/>
                      <a:pt x="398" y="3"/>
                      <a:pt x="395" y="3"/>
                    </a:cubicBezTo>
                    <a:cubicBezTo>
                      <a:pt x="385" y="1"/>
                      <a:pt x="374" y="0"/>
                      <a:pt x="364" y="0"/>
                    </a:cubicBezTo>
                    <a:cubicBezTo>
                      <a:pt x="363" y="0"/>
                      <a:pt x="363" y="0"/>
                      <a:pt x="363" y="0"/>
                    </a:cubicBezTo>
                    <a:cubicBezTo>
                      <a:pt x="360" y="0"/>
                      <a:pt x="358" y="2"/>
                      <a:pt x="358" y="5"/>
                    </a:cubicBezTo>
                    <a:cubicBezTo>
                      <a:pt x="358" y="8"/>
                      <a:pt x="360" y="11"/>
                      <a:pt x="363" y="11"/>
                    </a:cubicBezTo>
                    <a:close/>
                    <a:moveTo>
                      <a:pt x="304" y="22"/>
                    </a:moveTo>
                    <a:cubicBezTo>
                      <a:pt x="313" y="18"/>
                      <a:pt x="323" y="15"/>
                      <a:pt x="333" y="13"/>
                    </a:cubicBezTo>
                    <a:cubicBezTo>
                      <a:pt x="336" y="13"/>
                      <a:pt x="338" y="10"/>
                      <a:pt x="337" y="7"/>
                    </a:cubicBezTo>
                    <a:cubicBezTo>
                      <a:pt x="337" y="4"/>
                      <a:pt x="334" y="3"/>
                      <a:pt x="331" y="3"/>
                    </a:cubicBezTo>
                    <a:cubicBezTo>
                      <a:pt x="321" y="5"/>
                      <a:pt x="310" y="8"/>
                      <a:pt x="300" y="12"/>
                    </a:cubicBezTo>
                    <a:cubicBezTo>
                      <a:pt x="297" y="14"/>
                      <a:pt x="296" y="17"/>
                      <a:pt x="297" y="19"/>
                    </a:cubicBezTo>
                    <a:cubicBezTo>
                      <a:pt x="298" y="22"/>
                      <a:pt x="301" y="23"/>
                      <a:pt x="304" y="22"/>
                    </a:cubicBezTo>
                    <a:close/>
                    <a:moveTo>
                      <a:pt x="255" y="56"/>
                    </a:moveTo>
                    <a:cubicBezTo>
                      <a:pt x="261" y="49"/>
                      <a:pt x="268" y="42"/>
                      <a:pt x="277" y="36"/>
                    </a:cubicBezTo>
                    <a:cubicBezTo>
                      <a:pt x="280" y="35"/>
                      <a:pt x="280" y="31"/>
                      <a:pt x="279" y="29"/>
                    </a:cubicBezTo>
                    <a:cubicBezTo>
                      <a:pt x="277" y="27"/>
                      <a:pt x="274" y="26"/>
                      <a:pt x="272" y="28"/>
                    </a:cubicBezTo>
                    <a:cubicBezTo>
                      <a:pt x="262" y="34"/>
                      <a:pt x="254" y="42"/>
                      <a:pt x="247" y="49"/>
                    </a:cubicBezTo>
                    <a:cubicBezTo>
                      <a:pt x="245" y="52"/>
                      <a:pt x="246" y="55"/>
                      <a:pt x="248" y="57"/>
                    </a:cubicBezTo>
                    <a:cubicBezTo>
                      <a:pt x="250" y="59"/>
                      <a:pt x="253" y="58"/>
                      <a:pt x="255" y="56"/>
                    </a:cubicBezTo>
                    <a:close/>
                    <a:moveTo>
                      <a:pt x="235" y="111"/>
                    </a:moveTo>
                    <a:cubicBezTo>
                      <a:pt x="235" y="101"/>
                      <a:pt x="237" y="91"/>
                      <a:pt x="241" y="82"/>
                    </a:cubicBezTo>
                    <a:cubicBezTo>
                      <a:pt x="242" y="79"/>
                      <a:pt x="240" y="76"/>
                      <a:pt x="238" y="75"/>
                    </a:cubicBezTo>
                    <a:cubicBezTo>
                      <a:pt x="235" y="74"/>
                      <a:pt x="232" y="75"/>
                      <a:pt x="231" y="78"/>
                    </a:cubicBezTo>
                    <a:cubicBezTo>
                      <a:pt x="227" y="88"/>
                      <a:pt x="225" y="99"/>
                      <a:pt x="224" y="110"/>
                    </a:cubicBezTo>
                    <a:cubicBezTo>
                      <a:pt x="224" y="113"/>
                      <a:pt x="226" y="115"/>
                      <a:pt x="229" y="116"/>
                    </a:cubicBezTo>
                    <a:cubicBezTo>
                      <a:pt x="232" y="116"/>
                      <a:pt x="234" y="114"/>
                      <a:pt x="235" y="111"/>
                    </a:cubicBezTo>
                    <a:close/>
                    <a:moveTo>
                      <a:pt x="231" y="175"/>
                    </a:moveTo>
                    <a:cubicBezTo>
                      <a:pt x="233" y="175"/>
                      <a:pt x="233" y="175"/>
                      <a:pt x="233" y="175"/>
                    </a:cubicBezTo>
                    <a:cubicBezTo>
                      <a:pt x="235" y="176"/>
                      <a:pt x="237" y="175"/>
                      <a:pt x="238" y="174"/>
                    </a:cubicBezTo>
                    <a:cubicBezTo>
                      <a:pt x="239" y="173"/>
                      <a:pt x="240" y="171"/>
                      <a:pt x="240" y="169"/>
                    </a:cubicBezTo>
                    <a:cubicBezTo>
                      <a:pt x="238" y="160"/>
                      <a:pt x="236" y="150"/>
                      <a:pt x="235" y="141"/>
                    </a:cubicBezTo>
                    <a:cubicBezTo>
                      <a:pt x="235" y="138"/>
                      <a:pt x="232" y="136"/>
                      <a:pt x="230" y="137"/>
                    </a:cubicBezTo>
                    <a:cubicBezTo>
                      <a:pt x="227" y="137"/>
                      <a:pt x="225" y="139"/>
                      <a:pt x="225" y="142"/>
                    </a:cubicBezTo>
                    <a:cubicBezTo>
                      <a:pt x="226" y="152"/>
                      <a:pt x="228" y="162"/>
                      <a:pt x="230" y="171"/>
                    </a:cubicBezTo>
                    <a:cubicBezTo>
                      <a:pt x="235" y="170"/>
                      <a:pt x="235" y="170"/>
                      <a:pt x="235" y="170"/>
                    </a:cubicBezTo>
                    <a:cubicBezTo>
                      <a:pt x="236" y="165"/>
                      <a:pt x="236" y="165"/>
                      <a:pt x="236" y="165"/>
                    </a:cubicBezTo>
                    <a:cubicBezTo>
                      <a:pt x="234" y="165"/>
                      <a:pt x="234" y="165"/>
                      <a:pt x="234" y="165"/>
                    </a:cubicBezTo>
                    <a:cubicBezTo>
                      <a:pt x="231" y="164"/>
                      <a:pt x="228" y="166"/>
                      <a:pt x="227" y="168"/>
                    </a:cubicBezTo>
                    <a:cubicBezTo>
                      <a:pt x="227" y="171"/>
                      <a:pt x="228" y="174"/>
                      <a:pt x="231" y="175"/>
                    </a:cubicBezTo>
                    <a:close/>
                    <a:moveTo>
                      <a:pt x="170" y="164"/>
                    </a:moveTo>
                    <a:cubicBezTo>
                      <a:pt x="181" y="165"/>
                      <a:pt x="191" y="166"/>
                      <a:pt x="201" y="168"/>
                    </a:cubicBezTo>
                    <a:cubicBezTo>
                      <a:pt x="204" y="168"/>
                      <a:pt x="207" y="166"/>
                      <a:pt x="207" y="164"/>
                    </a:cubicBezTo>
                    <a:cubicBezTo>
                      <a:pt x="208" y="161"/>
                      <a:pt x="206" y="158"/>
                      <a:pt x="203" y="157"/>
                    </a:cubicBezTo>
                    <a:cubicBezTo>
                      <a:pt x="193" y="156"/>
                      <a:pt x="182" y="154"/>
                      <a:pt x="171" y="153"/>
                    </a:cubicBezTo>
                    <a:cubicBezTo>
                      <a:pt x="168" y="153"/>
                      <a:pt x="166" y="155"/>
                      <a:pt x="166" y="158"/>
                    </a:cubicBezTo>
                    <a:cubicBezTo>
                      <a:pt x="165" y="161"/>
                      <a:pt x="168" y="163"/>
                      <a:pt x="170" y="164"/>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934"/>
              <p:cNvSpPr/>
              <p:nvPr/>
            </p:nvSpPr>
            <p:spPr bwMode="auto">
              <a:xfrm>
                <a:off x="2180" y="786"/>
                <a:ext cx="683" cy="393"/>
              </a:xfrm>
              <a:custGeom>
                <a:avLst/>
                <a:gdLst>
                  <a:gd name="T0" fmla="*/ 349 w 919"/>
                  <a:gd name="T1" fmla="*/ 0 h 529"/>
                  <a:gd name="T2" fmla="*/ 256 w 919"/>
                  <a:gd name="T3" fmla="*/ 26 h 529"/>
                  <a:gd name="T4" fmla="*/ 196 w 919"/>
                  <a:gd name="T5" fmla="*/ 134 h 529"/>
                  <a:gd name="T6" fmla="*/ 164 w 919"/>
                  <a:gd name="T7" fmla="*/ 132 h 529"/>
                  <a:gd name="T8" fmla="*/ 118 w 919"/>
                  <a:gd name="T9" fmla="*/ 138 h 529"/>
                  <a:gd name="T10" fmla="*/ 2 w 919"/>
                  <a:gd name="T11" fmla="*/ 263 h 529"/>
                  <a:gd name="T12" fmla="*/ 34 w 919"/>
                  <a:gd name="T13" fmla="*/ 356 h 529"/>
                  <a:gd name="T14" fmla="*/ 161 w 919"/>
                  <a:gd name="T15" fmla="*/ 407 h 529"/>
                  <a:gd name="T16" fmla="*/ 195 w 919"/>
                  <a:gd name="T17" fmla="*/ 404 h 529"/>
                  <a:gd name="T18" fmla="*/ 207 w 919"/>
                  <a:gd name="T19" fmla="*/ 450 h 529"/>
                  <a:gd name="T20" fmla="*/ 309 w 919"/>
                  <a:gd name="T21" fmla="*/ 526 h 529"/>
                  <a:gd name="T22" fmla="*/ 338 w 919"/>
                  <a:gd name="T23" fmla="*/ 529 h 529"/>
                  <a:gd name="T24" fmla="*/ 473 w 919"/>
                  <a:gd name="T25" fmla="*/ 465 h 529"/>
                  <a:gd name="T26" fmla="*/ 474 w 919"/>
                  <a:gd name="T27" fmla="*/ 465 h 529"/>
                  <a:gd name="T28" fmla="*/ 590 w 919"/>
                  <a:gd name="T29" fmla="*/ 498 h 529"/>
                  <a:gd name="T30" fmla="*/ 722 w 919"/>
                  <a:gd name="T31" fmla="*/ 435 h 529"/>
                  <a:gd name="T32" fmla="*/ 733 w 919"/>
                  <a:gd name="T33" fmla="*/ 390 h 529"/>
                  <a:gd name="T34" fmla="*/ 750 w 919"/>
                  <a:gd name="T35" fmla="*/ 390 h 529"/>
                  <a:gd name="T36" fmla="*/ 917 w 919"/>
                  <a:gd name="T37" fmla="*/ 265 h 529"/>
                  <a:gd name="T38" fmla="*/ 889 w 919"/>
                  <a:gd name="T39" fmla="*/ 185 h 529"/>
                  <a:gd name="T40" fmla="*/ 773 w 919"/>
                  <a:gd name="T41" fmla="*/ 141 h 529"/>
                  <a:gd name="T42" fmla="*/ 718 w 919"/>
                  <a:gd name="T43" fmla="*/ 149 h 529"/>
                  <a:gd name="T44" fmla="*/ 707 w 919"/>
                  <a:gd name="T45" fmla="*/ 122 h 529"/>
                  <a:gd name="T46" fmla="*/ 605 w 919"/>
                  <a:gd name="T47" fmla="*/ 71 h 529"/>
                  <a:gd name="T48" fmla="*/ 514 w 919"/>
                  <a:gd name="T49" fmla="*/ 99 h 529"/>
                  <a:gd name="T50" fmla="*/ 487 w 919"/>
                  <a:gd name="T51" fmla="*/ 60 h 529"/>
                  <a:gd name="T52" fmla="*/ 349 w 919"/>
                  <a:gd name="T53"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9" h="529">
                    <a:moveTo>
                      <a:pt x="349" y="0"/>
                    </a:moveTo>
                    <a:cubicBezTo>
                      <a:pt x="316" y="0"/>
                      <a:pt x="283" y="9"/>
                      <a:pt x="256" y="26"/>
                    </a:cubicBezTo>
                    <a:cubicBezTo>
                      <a:pt x="209" y="56"/>
                      <a:pt x="197" y="99"/>
                      <a:pt x="196" y="134"/>
                    </a:cubicBezTo>
                    <a:cubicBezTo>
                      <a:pt x="185" y="133"/>
                      <a:pt x="174" y="132"/>
                      <a:pt x="164" y="132"/>
                    </a:cubicBezTo>
                    <a:cubicBezTo>
                      <a:pt x="147" y="132"/>
                      <a:pt x="132" y="134"/>
                      <a:pt x="118" y="138"/>
                    </a:cubicBezTo>
                    <a:cubicBezTo>
                      <a:pt x="50" y="156"/>
                      <a:pt x="8" y="202"/>
                      <a:pt x="2" y="263"/>
                    </a:cubicBezTo>
                    <a:cubicBezTo>
                      <a:pt x="0" y="298"/>
                      <a:pt x="10" y="330"/>
                      <a:pt x="34" y="356"/>
                    </a:cubicBezTo>
                    <a:cubicBezTo>
                      <a:pt x="63" y="388"/>
                      <a:pt x="111" y="407"/>
                      <a:pt x="161" y="407"/>
                    </a:cubicBezTo>
                    <a:cubicBezTo>
                      <a:pt x="173" y="407"/>
                      <a:pt x="184" y="406"/>
                      <a:pt x="195" y="404"/>
                    </a:cubicBezTo>
                    <a:cubicBezTo>
                      <a:pt x="196" y="420"/>
                      <a:pt x="200" y="436"/>
                      <a:pt x="207" y="450"/>
                    </a:cubicBezTo>
                    <a:cubicBezTo>
                      <a:pt x="219" y="475"/>
                      <a:pt x="247" y="509"/>
                      <a:pt x="309" y="526"/>
                    </a:cubicBezTo>
                    <a:cubicBezTo>
                      <a:pt x="317" y="528"/>
                      <a:pt x="327" y="529"/>
                      <a:pt x="338" y="529"/>
                    </a:cubicBezTo>
                    <a:cubicBezTo>
                      <a:pt x="381" y="529"/>
                      <a:pt x="442" y="507"/>
                      <a:pt x="473" y="465"/>
                    </a:cubicBezTo>
                    <a:cubicBezTo>
                      <a:pt x="474" y="465"/>
                      <a:pt x="474" y="465"/>
                      <a:pt x="474" y="465"/>
                    </a:cubicBezTo>
                    <a:cubicBezTo>
                      <a:pt x="510" y="489"/>
                      <a:pt x="553" y="498"/>
                      <a:pt x="590" y="498"/>
                    </a:cubicBezTo>
                    <a:cubicBezTo>
                      <a:pt x="650" y="498"/>
                      <a:pt x="700" y="474"/>
                      <a:pt x="722" y="435"/>
                    </a:cubicBezTo>
                    <a:cubicBezTo>
                      <a:pt x="727" y="425"/>
                      <a:pt x="733" y="410"/>
                      <a:pt x="733" y="390"/>
                    </a:cubicBezTo>
                    <a:cubicBezTo>
                      <a:pt x="739" y="390"/>
                      <a:pt x="744" y="390"/>
                      <a:pt x="750" y="390"/>
                    </a:cubicBezTo>
                    <a:cubicBezTo>
                      <a:pt x="826" y="390"/>
                      <a:pt x="911" y="351"/>
                      <a:pt x="917" y="265"/>
                    </a:cubicBezTo>
                    <a:cubicBezTo>
                      <a:pt x="919" y="234"/>
                      <a:pt x="909" y="206"/>
                      <a:pt x="889" y="185"/>
                    </a:cubicBezTo>
                    <a:cubicBezTo>
                      <a:pt x="863" y="157"/>
                      <a:pt x="821" y="141"/>
                      <a:pt x="773" y="141"/>
                    </a:cubicBezTo>
                    <a:cubicBezTo>
                      <a:pt x="754" y="141"/>
                      <a:pt x="735" y="144"/>
                      <a:pt x="718" y="149"/>
                    </a:cubicBezTo>
                    <a:cubicBezTo>
                      <a:pt x="715" y="138"/>
                      <a:pt x="712" y="129"/>
                      <a:pt x="707" y="122"/>
                    </a:cubicBezTo>
                    <a:cubicBezTo>
                      <a:pt x="688" y="90"/>
                      <a:pt x="650" y="71"/>
                      <a:pt x="605" y="71"/>
                    </a:cubicBezTo>
                    <a:cubicBezTo>
                      <a:pt x="576" y="71"/>
                      <a:pt x="542" y="80"/>
                      <a:pt x="514" y="99"/>
                    </a:cubicBezTo>
                    <a:cubicBezTo>
                      <a:pt x="507" y="85"/>
                      <a:pt x="498" y="72"/>
                      <a:pt x="487" y="60"/>
                    </a:cubicBezTo>
                    <a:cubicBezTo>
                      <a:pt x="453" y="22"/>
                      <a:pt x="402" y="0"/>
                      <a:pt x="349"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935"/>
              <p:cNvSpPr/>
              <p:nvPr/>
            </p:nvSpPr>
            <p:spPr bwMode="auto">
              <a:xfrm>
                <a:off x="2214" y="804"/>
                <a:ext cx="683" cy="394"/>
              </a:xfrm>
              <a:custGeom>
                <a:avLst/>
                <a:gdLst>
                  <a:gd name="T0" fmla="*/ 338 w 919"/>
                  <a:gd name="T1" fmla="*/ 530 h 530"/>
                  <a:gd name="T2" fmla="*/ 309 w 919"/>
                  <a:gd name="T3" fmla="*/ 526 h 530"/>
                  <a:gd name="T4" fmla="*/ 207 w 919"/>
                  <a:gd name="T5" fmla="*/ 450 h 530"/>
                  <a:gd name="T6" fmla="*/ 196 w 919"/>
                  <a:gd name="T7" fmla="*/ 404 h 530"/>
                  <a:gd name="T8" fmla="*/ 162 w 919"/>
                  <a:gd name="T9" fmla="*/ 407 h 530"/>
                  <a:gd name="T10" fmla="*/ 34 w 919"/>
                  <a:gd name="T11" fmla="*/ 356 h 530"/>
                  <a:gd name="T12" fmla="*/ 3 w 919"/>
                  <a:gd name="T13" fmla="*/ 264 h 530"/>
                  <a:gd name="T14" fmla="*/ 119 w 919"/>
                  <a:gd name="T15" fmla="*/ 138 h 530"/>
                  <a:gd name="T16" fmla="*/ 165 w 919"/>
                  <a:gd name="T17" fmla="*/ 132 h 530"/>
                  <a:gd name="T18" fmla="*/ 196 w 919"/>
                  <a:gd name="T19" fmla="*/ 134 h 530"/>
                  <a:gd name="T20" fmla="*/ 256 w 919"/>
                  <a:gd name="T21" fmla="*/ 27 h 530"/>
                  <a:gd name="T22" fmla="*/ 350 w 919"/>
                  <a:gd name="T23" fmla="*/ 0 h 530"/>
                  <a:gd name="T24" fmla="*/ 488 w 919"/>
                  <a:gd name="T25" fmla="*/ 60 h 530"/>
                  <a:gd name="T26" fmla="*/ 514 w 919"/>
                  <a:gd name="T27" fmla="*/ 99 h 530"/>
                  <a:gd name="T28" fmla="*/ 606 w 919"/>
                  <a:gd name="T29" fmla="*/ 71 h 530"/>
                  <a:gd name="T30" fmla="*/ 708 w 919"/>
                  <a:gd name="T31" fmla="*/ 122 h 530"/>
                  <a:gd name="T32" fmla="*/ 718 w 919"/>
                  <a:gd name="T33" fmla="*/ 149 h 530"/>
                  <a:gd name="T34" fmla="*/ 774 w 919"/>
                  <a:gd name="T35" fmla="*/ 141 h 530"/>
                  <a:gd name="T36" fmla="*/ 889 w 919"/>
                  <a:gd name="T37" fmla="*/ 185 h 530"/>
                  <a:gd name="T38" fmla="*/ 917 w 919"/>
                  <a:gd name="T39" fmla="*/ 265 h 530"/>
                  <a:gd name="T40" fmla="*/ 751 w 919"/>
                  <a:gd name="T41" fmla="*/ 390 h 530"/>
                  <a:gd name="T42" fmla="*/ 733 w 919"/>
                  <a:gd name="T43" fmla="*/ 390 h 530"/>
                  <a:gd name="T44" fmla="*/ 722 w 919"/>
                  <a:gd name="T45" fmla="*/ 435 h 530"/>
                  <a:gd name="T46" fmla="*/ 590 w 919"/>
                  <a:gd name="T47" fmla="*/ 499 h 530"/>
                  <a:gd name="T48" fmla="*/ 474 w 919"/>
                  <a:gd name="T49" fmla="*/ 465 h 530"/>
                  <a:gd name="T50" fmla="*/ 474 w 919"/>
                  <a:gd name="T51" fmla="*/ 465 h 530"/>
                  <a:gd name="T52" fmla="*/ 338 w 919"/>
                  <a:gd name="T53"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9" h="530">
                    <a:moveTo>
                      <a:pt x="338" y="530"/>
                    </a:moveTo>
                    <a:cubicBezTo>
                      <a:pt x="328" y="530"/>
                      <a:pt x="318" y="528"/>
                      <a:pt x="309" y="526"/>
                    </a:cubicBezTo>
                    <a:cubicBezTo>
                      <a:pt x="247" y="510"/>
                      <a:pt x="220" y="476"/>
                      <a:pt x="207" y="450"/>
                    </a:cubicBezTo>
                    <a:cubicBezTo>
                      <a:pt x="201" y="436"/>
                      <a:pt x="197" y="420"/>
                      <a:pt x="196" y="404"/>
                    </a:cubicBezTo>
                    <a:cubicBezTo>
                      <a:pt x="185" y="406"/>
                      <a:pt x="173" y="407"/>
                      <a:pt x="162" y="407"/>
                    </a:cubicBezTo>
                    <a:cubicBezTo>
                      <a:pt x="111" y="407"/>
                      <a:pt x="64" y="388"/>
                      <a:pt x="34" y="356"/>
                    </a:cubicBezTo>
                    <a:cubicBezTo>
                      <a:pt x="11" y="331"/>
                      <a:pt x="0" y="299"/>
                      <a:pt x="3" y="264"/>
                    </a:cubicBezTo>
                    <a:cubicBezTo>
                      <a:pt x="8" y="202"/>
                      <a:pt x="50" y="156"/>
                      <a:pt x="119" y="138"/>
                    </a:cubicBezTo>
                    <a:cubicBezTo>
                      <a:pt x="132" y="134"/>
                      <a:pt x="148" y="132"/>
                      <a:pt x="165" y="132"/>
                    </a:cubicBezTo>
                    <a:cubicBezTo>
                      <a:pt x="175" y="132"/>
                      <a:pt x="185" y="133"/>
                      <a:pt x="196" y="134"/>
                    </a:cubicBezTo>
                    <a:cubicBezTo>
                      <a:pt x="197" y="99"/>
                      <a:pt x="209" y="56"/>
                      <a:pt x="256" y="27"/>
                    </a:cubicBezTo>
                    <a:cubicBezTo>
                      <a:pt x="284" y="9"/>
                      <a:pt x="316" y="0"/>
                      <a:pt x="350" y="0"/>
                    </a:cubicBezTo>
                    <a:cubicBezTo>
                      <a:pt x="402" y="0"/>
                      <a:pt x="454" y="22"/>
                      <a:pt x="488" y="60"/>
                    </a:cubicBezTo>
                    <a:cubicBezTo>
                      <a:pt x="499" y="72"/>
                      <a:pt x="507" y="85"/>
                      <a:pt x="514" y="99"/>
                    </a:cubicBezTo>
                    <a:cubicBezTo>
                      <a:pt x="542" y="80"/>
                      <a:pt x="576" y="71"/>
                      <a:pt x="606" y="71"/>
                    </a:cubicBezTo>
                    <a:cubicBezTo>
                      <a:pt x="651" y="71"/>
                      <a:pt x="689" y="90"/>
                      <a:pt x="708" y="122"/>
                    </a:cubicBezTo>
                    <a:cubicBezTo>
                      <a:pt x="712" y="129"/>
                      <a:pt x="716" y="138"/>
                      <a:pt x="718" y="149"/>
                    </a:cubicBezTo>
                    <a:cubicBezTo>
                      <a:pt x="735" y="144"/>
                      <a:pt x="754" y="141"/>
                      <a:pt x="774" y="141"/>
                    </a:cubicBezTo>
                    <a:cubicBezTo>
                      <a:pt x="821" y="141"/>
                      <a:pt x="863" y="157"/>
                      <a:pt x="889" y="185"/>
                    </a:cubicBezTo>
                    <a:cubicBezTo>
                      <a:pt x="910" y="206"/>
                      <a:pt x="919" y="234"/>
                      <a:pt x="917" y="265"/>
                    </a:cubicBezTo>
                    <a:cubicBezTo>
                      <a:pt x="911" y="351"/>
                      <a:pt x="827" y="390"/>
                      <a:pt x="751" y="390"/>
                    </a:cubicBezTo>
                    <a:cubicBezTo>
                      <a:pt x="745" y="390"/>
                      <a:pt x="739" y="390"/>
                      <a:pt x="733" y="390"/>
                    </a:cubicBezTo>
                    <a:cubicBezTo>
                      <a:pt x="733" y="410"/>
                      <a:pt x="727" y="425"/>
                      <a:pt x="722" y="435"/>
                    </a:cubicBezTo>
                    <a:cubicBezTo>
                      <a:pt x="701" y="474"/>
                      <a:pt x="650" y="499"/>
                      <a:pt x="590" y="499"/>
                    </a:cubicBezTo>
                    <a:cubicBezTo>
                      <a:pt x="554" y="499"/>
                      <a:pt x="510" y="489"/>
                      <a:pt x="474" y="465"/>
                    </a:cubicBezTo>
                    <a:cubicBezTo>
                      <a:pt x="474" y="465"/>
                      <a:pt x="474" y="465"/>
                      <a:pt x="474" y="465"/>
                    </a:cubicBezTo>
                    <a:cubicBezTo>
                      <a:pt x="442" y="508"/>
                      <a:pt x="381" y="530"/>
                      <a:pt x="338" y="5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936"/>
              <p:cNvSpPr>
                <a:spLocks noEditPoints="1"/>
              </p:cNvSpPr>
              <p:nvPr/>
            </p:nvSpPr>
            <p:spPr bwMode="auto">
              <a:xfrm>
                <a:off x="2239" y="828"/>
                <a:ext cx="632" cy="346"/>
              </a:xfrm>
              <a:custGeom>
                <a:avLst/>
                <a:gdLst>
                  <a:gd name="T0" fmla="*/ 90 w 851"/>
                  <a:gd name="T1" fmla="*/ 142 h 466"/>
                  <a:gd name="T2" fmla="*/ 64 w 851"/>
                  <a:gd name="T3" fmla="*/ 147 h 466"/>
                  <a:gd name="T4" fmla="*/ 40 w 851"/>
                  <a:gd name="T5" fmla="*/ 162 h 466"/>
                  <a:gd name="T6" fmla="*/ 15 w 851"/>
                  <a:gd name="T7" fmla="*/ 210 h 466"/>
                  <a:gd name="T8" fmla="*/ 9 w 851"/>
                  <a:gd name="T9" fmla="*/ 235 h 466"/>
                  <a:gd name="T10" fmla="*/ 20 w 851"/>
                  <a:gd name="T11" fmla="*/ 291 h 466"/>
                  <a:gd name="T12" fmla="*/ 55 w 851"/>
                  <a:gd name="T13" fmla="*/ 326 h 466"/>
                  <a:gd name="T14" fmla="*/ 81 w 851"/>
                  <a:gd name="T15" fmla="*/ 337 h 466"/>
                  <a:gd name="T16" fmla="*/ 132 w 851"/>
                  <a:gd name="T17" fmla="*/ 339 h 466"/>
                  <a:gd name="T18" fmla="*/ 215 w 851"/>
                  <a:gd name="T19" fmla="*/ 312 h 466"/>
                  <a:gd name="T20" fmla="*/ 214 w 851"/>
                  <a:gd name="T21" fmla="*/ 313 h 466"/>
                  <a:gd name="T22" fmla="*/ 202 w 851"/>
                  <a:gd name="T23" fmla="*/ 363 h 466"/>
                  <a:gd name="T24" fmla="*/ 202 w 851"/>
                  <a:gd name="T25" fmla="*/ 363 h 466"/>
                  <a:gd name="T26" fmla="*/ 215 w 851"/>
                  <a:gd name="T27" fmla="*/ 418 h 466"/>
                  <a:gd name="T28" fmla="*/ 252 w 851"/>
                  <a:gd name="T29" fmla="*/ 452 h 466"/>
                  <a:gd name="T30" fmla="*/ 281 w 851"/>
                  <a:gd name="T31" fmla="*/ 453 h 466"/>
                  <a:gd name="T32" fmla="*/ 311 w 851"/>
                  <a:gd name="T33" fmla="*/ 461 h 466"/>
                  <a:gd name="T34" fmla="*/ 361 w 851"/>
                  <a:gd name="T35" fmla="*/ 453 h 466"/>
                  <a:gd name="T36" fmla="*/ 386 w 851"/>
                  <a:gd name="T37" fmla="*/ 440 h 466"/>
                  <a:gd name="T38" fmla="*/ 415 w 851"/>
                  <a:gd name="T39" fmla="*/ 395 h 466"/>
                  <a:gd name="T40" fmla="*/ 419 w 851"/>
                  <a:gd name="T41" fmla="*/ 371 h 466"/>
                  <a:gd name="T42" fmla="*/ 416 w 851"/>
                  <a:gd name="T43" fmla="*/ 349 h 466"/>
                  <a:gd name="T44" fmla="*/ 427 w 851"/>
                  <a:gd name="T45" fmla="*/ 372 h 466"/>
                  <a:gd name="T46" fmla="*/ 462 w 851"/>
                  <a:gd name="T47" fmla="*/ 409 h 466"/>
                  <a:gd name="T48" fmla="*/ 487 w 851"/>
                  <a:gd name="T49" fmla="*/ 422 h 466"/>
                  <a:gd name="T50" fmla="*/ 542 w 851"/>
                  <a:gd name="T51" fmla="*/ 425 h 466"/>
                  <a:gd name="T52" fmla="*/ 568 w 851"/>
                  <a:gd name="T53" fmla="*/ 425 h 466"/>
                  <a:gd name="T54" fmla="*/ 625 w 851"/>
                  <a:gd name="T55" fmla="*/ 415 h 466"/>
                  <a:gd name="T56" fmla="*/ 663 w 851"/>
                  <a:gd name="T57" fmla="*/ 381 h 466"/>
                  <a:gd name="T58" fmla="*/ 667 w 851"/>
                  <a:gd name="T59" fmla="*/ 353 h 466"/>
                  <a:gd name="T60" fmla="*/ 644 w 851"/>
                  <a:gd name="T61" fmla="*/ 306 h 466"/>
                  <a:gd name="T62" fmla="*/ 717 w 851"/>
                  <a:gd name="T63" fmla="*/ 318 h 466"/>
                  <a:gd name="T64" fmla="*/ 732 w 851"/>
                  <a:gd name="T65" fmla="*/ 322 h 466"/>
                  <a:gd name="T66" fmla="*/ 782 w 851"/>
                  <a:gd name="T67" fmla="*/ 315 h 466"/>
                  <a:gd name="T68" fmla="*/ 807 w 851"/>
                  <a:gd name="T69" fmla="*/ 303 h 466"/>
                  <a:gd name="T70" fmla="*/ 838 w 851"/>
                  <a:gd name="T71" fmla="*/ 263 h 466"/>
                  <a:gd name="T72" fmla="*/ 840 w 851"/>
                  <a:gd name="T73" fmla="*/ 207 h 466"/>
                  <a:gd name="T74" fmla="*/ 786 w 851"/>
                  <a:gd name="T75" fmla="*/ 157 h 466"/>
                  <a:gd name="T76" fmla="*/ 786 w 851"/>
                  <a:gd name="T77" fmla="*/ 157 h 466"/>
                  <a:gd name="T78" fmla="*/ 740 w 851"/>
                  <a:gd name="T79" fmla="*/ 141 h 466"/>
                  <a:gd name="T80" fmla="*/ 711 w 851"/>
                  <a:gd name="T81" fmla="*/ 148 h 466"/>
                  <a:gd name="T82" fmla="*/ 659 w 851"/>
                  <a:gd name="T83" fmla="*/ 172 h 466"/>
                  <a:gd name="T84" fmla="*/ 645 w 851"/>
                  <a:gd name="T85" fmla="*/ 143 h 466"/>
                  <a:gd name="T86" fmla="*/ 645 w 851"/>
                  <a:gd name="T87" fmla="*/ 143 h 466"/>
                  <a:gd name="T88" fmla="*/ 627 w 851"/>
                  <a:gd name="T89" fmla="*/ 92 h 466"/>
                  <a:gd name="T90" fmla="*/ 581 w 851"/>
                  <a:gd name="T91" fmla="*/ 71 h 466"/>
                  <a:gd name="T92" fmla="*/ 553 w 851"/>
                  <a:gd name="T93" fmla="*/ 72 h 466"/>
                  <a:gd name="T94" fmla="*/ 507 w 851"/>
                  <a:gd name="T95" fmla="*/ 93 h 466"/>
                  <a:gd name="T96" fmla="*/ 454 w 851"/>
                  <a:gd name="T97" fmla="*/ 148 h 466"/>
                  <a:gd name="T98" fmla="*/ 454 w 851"/>
                  <a:gd name="T99" fmla="*/ 147 h 466"/>
                  <a:gd name="T100" fmla="*/ 444 w 851"/>
                  <a:gd name="T101" fmla="*/ 86 h 466"/>
                  <a:gd name="T102" fmla="*/ 444 w 851"/>
                  <a:gd name="T103" fmla="*/ 86 h 466"/>
                  <a:gd name="T104" fmla="*/ 412 w 851"/>
                  <a:gd name="T105" fmla="*/ 38 h 466"/>
                  <a:gd name="T106" fmla="*/ 370 w 851"/>
                  <a:gd name="T107" fmla="*/ 9 h 466"/>
                  <a:gd name="T108" fmla="*/ 347 w 851"/>
                  <a:gd name="T109" fmla="*/ 7 h 466"/>
                  <a:gd name="T110" fmla="*/ 264 w 851"/>
                  <a:gd name="T111" fmla="*/ 19 h 466"/>
                  <a:gd name="T112" fmla="*/ 264 w 851"/>
                  <a:gd name="T113" fmla="*/ 19 h 466"/>
                  <a:gd name="T114" fmla="*/ 215 w 851"/>
                  <a:gd name="T115" fmla="*/ 49 h 466"/>
                  <a:gd name="T116" fmla="*/ 195 w 851"/>
                  <a:gd name="T117" fmla="*/ 95 h 466"/>
                  <a:gd name="T118" fmla="*/ 208 w 851"/>
                  <a:gd name="T119" fmla="*/ 147 h 466"/>
                  <a:gd name="T120" fmla="*/ 205 w 851"/>
                  <a:gd name="T121" fmla="*/ 143 h 466"/>
                  <a:gd name="T122" fmla="*/ 180 w 851"/>
                  <a:gd name="T123" fmla="*/ 14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1" h="466">
                    <a:moveTo>
                      <a:pt x="95" y="145"/>
                    </a:moveTo>
                    <a:cubicBezTo>
                      <a:pt x="103" y="143"/>
                      <a:pt x="112" y="142"/>
                      <a:pt x="121" y="141"/>
                    </a:cubicBezTo>
                    <a:cubicBezTo>
                      <a:pt x="124" y="141"/>
                      <a:pt x="126" y="139"/>
                      <a:pt x="126" y="137"/>
                    </a:cubicBezTo>
                    <a:cubicBezTo>
                      <a:pt x="125" y="134"/>
                      <a:pt x="123" y="132"/>
                      <a:pt x="121" y="132"/>
                    </a:cubicBezTo>
                    <a:cubicBezTo>
                      <a:pt x="111" y="133"/>
                      <a:pt x="102" y="134"/>
                      <a:pt x="93" y="136"/>
                    </a:cubicBezTo>
                    <a:cubicBezTo>
                      <a:pt x="91" y="137"/>
                      <a:pt x="89" y="140"/>
                      <a:pt x="90" y="142"/>
                    </a:cubicBezTo>
                    <a:cubicBezTo>
                      <a:pt x="90" y="144"/>
                      <a:pt x="93" y="146"/>
                      <a:pt x="95" y="145"/>
                    </a:cubicBezTo>
                    <a:close/>
                    <a:moveTo>
                      <a:pt x="68" y="155"/>
                    </a:moveTo>
                    <a:cubicBezTo>
                      <a:pt x="76" y="152"/>
                      <a:pt x="84" y="148"/>
                      <a:pt x="93" y="146"/>
                    </a:cubicBezTo>
                    <a:cubicBezTo>
                      <a:pt x="95" y="145"/>
                      <a:pt x="96" y="143"/>
                      <a:pt x="96" y="140"/>
                    </a:cubicBezTo>
                    <a:cubicBezTo>
                      <a:pt x="95" y="138"/>
                      <a:pt x="93" y="137"/>
                      <a:pt x="90" y="137"/>
                    </a:cubicBezTo>
                    <a:cubicBezTo>
                      <a:pt x="81" y="140"/>
                      <a:pt x="72" y="143"/>
                      <a:pt x="64" y="147"/>
                    </a:cubicBezTo>
                    <a:cubicBezTo>
                      <a:pt x="62" y="148"/>
                      <a:pt x="61" y="151"/>
                      <a:pt x="62" y="153"/>
                    </a:cubicBezTo>
                    <a:cubicBezTo>
                      <a:pt x="63" y="155"/>
                      <a:pt x="66" y="156"/>
                      <a:pt x="68" y="155"/>
                    </a:cubicBezTo>
                    <a:close/>
                    <a:moveTo>
                      <a:pt x="27" y="187"/>
                    </a:moveTo>
                    <a:cubicBezTo>
                      <a:pt x="32" y="180"/>
                      <a:pt x="38" y="174"/>
                      <a:pt x="45" y="169"/>
                    </a:cubicBezTo>
                    <a:cubicBezTo>
                      <a:pt x="47" y="167"/>
                      <a:pt x="48" y="164"/>
                      <a:pt x="46" y="162"/>
                    </a:cubicBezTo>
                    <a:cubicBezTo>
                      <a:pt x="45" y="160"/>
                      <a:pt x="42" y="160"/>
                      <a:pt x="40" y="162"/>
                    </a:cubicBezTo>
                    <a:cubicBezTo>
                      <a:pt x="32" y="167"/>
                      <a:pt x="26" y="174"/>
                      <a:pt x="20" y="182"/>
                    </a:cubicBezTo>
                    <a:cubicBezTo>
                      <a:pt x="18" y="184"/>
                      <a:pt x="19" y="187"/>
                      <a:pt x="21" y="188"/>
                    </a:cubicBezTo>
                    <a:cubicBezTo>
                      <a:pt x="23" y="190"/>
                      <a:pt x="26" y="189"/>
                      <a:pt x="27" y="187"/>
                    </a:cubicBezTo>
                    <a:close/>
                    <a:moveTo>
                      <a:pt x="9" y="235"/>
                    </a:moveTo>
                    <a:cubicBezTo>
                      <a:pt x="9" y="235"/>
                      <a:pt x="9" y="235"/>
                      <a:pt x="9" y="235"/>
                    </a:cubicBezTo>
                    <a:cubicBezTo>
                      <a:pt x="10" y="226"/>
                      <a:pt x="12" y="217"/>
                      <a:pt x="15" y="210"/>
                    </a:cubicBezTo>
                    <a:cubicBezTo>
                      <a:pt x="16" y="207"/>
                      <a:pt x="15" y="205"/>
                      <a:pt x="12" y="204"/>
                    </a:cubicBezTo>
                    <a:cubicBezTo>
                      <a:pt x="10" y="203"/>
                      <a:pt x="7" y="204"/>
                      <a:pt x="6" y="207"/>
                    </a:cubicBezTo>
                    <a:cubicBezTo>
                      <a:pt x="3" y="215"/>
                      <a:pt x="1" y="224"/>
                      <a:pt x="0" y="234"/>
                    </a:cubicBezTo>
                    <a:cubicBezTo>
                      <a:pt x="0" y="234"/>
                      <a:pt x="0" y="234"/>
                      <a:pt x="0" y="234"/>
                    </a:cubicBezTo>
                    <a:cubicBezTo>
                      <a:pt x="0" y="237"/>
                      <a:pt x="2" y="239"/>
                      <a:pt x="5" y="239"/>
                    </a:cubicBezTo>
                    <a:cubicBezTo>
                      <a:pt x="7" y="239"/>
                      <a:pt x="9" y="238"/>
                      <a:pt x="9" y="235"/>
                    </a:cubicBezTo>
                    <a:close/>
                    <a:moveTo>
                      <a:pt x="21" y="284"/>
                    </a:moveTo>
                    <a:cubicBezTo>
                      <a:pt x="16" y="277"/>
                      <a:pt x="13" y="269"/>
                      <a:pt x="11" y="261"/>
                    </a:cubicBezTo>
                    <a:cubicBezTo>
                      <a:pt x="11" y="258"/>
                      <a:pt x="8" y="257"/>
                      <a:pt x="6" y="257"/>
                    </a:cubicBezTo>
                    <a:cubicBezTo>
                      <a:pt x="3" y="258"/>
                      <a:pt x="2" y="260"/>
                      <a:pt x="2" y="263"/>
                    </a:cubicBezTo>
                    <a:cubicBezTo>
                      <a:pt x="5" y="272"/>
                      <a:pt x="8" y="281"/>
                      <a:pt x="13" y="289"/>
                    </a:cubicBezTo>
                    <a:cubicBezTo>
                      <a:pt x="15" y="291"/>
                      <a:pt x="17" y="292"/>
                      <a:pt x="20" y="291"/>
                    </a:cubicBezTo>
                    <a:cubicBezTo>
                      <a:pt x="22" y="289"/>
                      <a:pt x="22" y="286"/>
                      <a:pt x="21" y="284"/>
                    </a:cubicBezTo>
                    <a:close/>
                    <a:moveTo>
                      <a:pt x="59" y="318"/>
                    </a:moveTo>
                    <a:cubicBezTo>
                      <a:pt x="52" y="314"/>
                      <a:pt x="44" y="309"/>
                      <a:pt x="38" y="304"/>
                    </a:cubicBezTo>
                    <a:cubicBezTo>
                      <a:pt x="36" y="302"/>
                      <a:pt x="33" y="302"/>
                      <a:pt x="31" y="304"/>
                    </a:cubicBezTo>
                    <a:cubicBezTo>
                      <a:pt x="30" y="306"/>
                      <a:pt x="30" y="309"/>
                      <a:pt x="32" y="311"/>
                    </a:cubicBezTo>
                    <a:cubicBezTo>
                      <a:pt x="39" y="317"/>
                      <a:pt x="47" y="322"/>
                      <a:pt x="55" y="326"/>
                    </a:cubicBezTo>
                    <a:cubicBezTo>
                      <a:pt x="57" y="328"/>
                      <a:pt x="60" y="327"/>
                      <a:pt x="61" y="325"/>
                    </a:cubicBezTo>
                    <a:cubicBezTo>
                      <a:pt x="63" y="322"/>
                      <a:pt x="62" y="320"/>
                      <a:pt x="59" y="318"/>
                    </a:cubicBezTo>
                    <a:close/>
                    <a:moveTo>
                      <a:pt x="110" y="334"/>
                    </a:moveTo>
                    <a:cubicBezTo>
                      <a:pt x="101" y="333"/>
                      <a:pt x="92" y="331"/>
                      <a:pt x="84" y="328"/>
                    </a:cubicBezTo>
                    <a:cubicBezTo>
                      <a:pt x="81" y="328"/>
                      <a:pt x="79" y="329"/>
                      <a:pt x="78" y="331"/>
                    </a:cubicBezTo>
                    <a:cubicBezTo>
                      <a:pt x="77" y="334"/>
                      <a:pt x="79" y="336"/>
                      <a:pt x="81" y="337"/>
                    </a:cubicBezTo>
                    <a:cubicBezTo>
                      <a:pt x="90" y="340"/>
                      <a:pt x="99" y="341"/>
                      <a:pt x="109" y="343"/>
                    </a:cubicBezTo>
                    <a:cubicBezTo>
                      <a:pt x="111" y="343"/>
                      <a:pt x="113" y="341"/>
                      <a:pt x="114" y="339"/>
                    </a:cubicBezTo>
                    <a:cubicBezTo>
                      <a:pt x="114" y="336"/>
                      <a:pt x="112" y="334"/>
                      <a:pt x="110" y="334"/>
                    </a:cubicBezTo>
                    <a:close/>
                    <a:moveTo>
                      <a:pt x="162" y="330"/>
                    </a:moveTo>
                    <a:cubicBezTo>
                      <a:pt x="154" y="333"/>
                      <a:pt x="145" y="334"/>
                      <a:pt x="136" y="334"/>
                    </a:cubicBezTo>
                    <a:cubicBezTo>
                      <a:pt x="134" y="335"/>
                      <a:pt x="132" y="337"/>
                      <a:pt x="132" y="339"/>
                    </a:cubicBezTo>
                    <a:cubicBezTo>
                      <a:pt x="132" y="342"/>
                      <a:pt x="134" y="344"/>
                      <a:pt x="137" y="343"/>
                    </a:cubicBezTo>
                    <a:cubicBezTo>
                      <a:pt x="146" y="343"/>
                      <a:pt x="155" y="342"/>
                      <a:pt x="164" y="339"/>
                    </a:cubicBezTo>
                    <a:cubicBezTo>
                      <a:pt x="167" y="339"/>
                      <a:pt x="168" y="336"/>
                      <a:pt x="168" y="334"/>
                    </a:cubicBezTo>
                    <a:cubicBezTo>
                      <a:pt x="167" y="331"/>
                      <a:pt x="165" y="330"/>
                      <a:pt x="162" y="330"/>
                    </a:cubicBezTo>
                    <a:close/>
                    <a:moveTo>
                      <a:pt x="215" y="312"/>
                    </a:moveTo>
                    <a:cubicBezTo>
                      <a:pt x="215" y="312"/>
                      <a:pt x="215" y="312"/>
                      <a:pt x="215" y="312"/>
                    </a:cubicBezTo>
                    <a:cubicBezTo>
                      <a:pt x="216" y="310"/>
                      <a:pt x="215" y="308"/>
                      <a:pt x="214" y="306"/>
                    </a:cubicBezTo>
                    <a:cubicBezTo>
                      <a:pt x="212" y="305"/>
                      <a:pt x="209" y="305"/>
                      <a:pt x="208" y="307"/>
                    </a:cubicBezTo>
                    <a:cubicBezTo>
                      <a:pt x="202" y="313"/>
                      <a:pt x="194" y="317"/>
                      <a:pt x="187" y="321"/>
                    </a:cubicBezTo>
                    <a:cubicBezTo>
                      <a:pt x="184" y="323"/>
                      <a:pt x="184" y="325"/>
                      <a:pt x="185" y="328"/>
                    </a:cubicBezTo>
                    <a:cubicBezTo>
                      <a:pt x="186" y="330"/>
                      <a:pt x="189" y="331"/>
                      <a:pt x="191" y="330"/>
                    </a:cubicBezTo>
                    <a:cubicBezTo>
                      <a:pt x="199" y="325"/>
                      <a:pt x="207" y="320"/>
                      <a:pt x="214" y="313"/>
                    </a:cubicBezTo>
                    <a:cubicBezTo>
                      <a:pt x="211" y="310"/>
                      <a:pt x="211" y="310"/>
                      <a:pt x="211" y="310"/>
                    </a:cubicBezTo>
                    <a:cubicBezTo>
                      <a:pt x="207" y="308"/>
                      <a:pt x="207" y="308"/>
                      <a:pt x="207" y="308"/>
                    </a:cubicBezTo>
                    <a:cubicBezTo>
                      <a:pt x="207" y="308"/>
                      <a:pt x="207" y="308"/>
                      <a:pt x="207" y="308"/>
                    </a:cubicBezTo>
                    <a:cubicBezTo>
                      <a:pt x="206" y="311"/>
                      <a:pt x="207" y="313"/>
                      <a:pt x="209" y="314"/>
                    </a:cubicBezTo>
                    <a:cubicBezTo>
                      <a:pt x="211" y="315"/>
                      <a:pt x="214" y="314"/>
                      <a:pt x="215" y="312"/>
                    </a:cubicBezTo>
                    <a:close/>
                    <a:moveTo>
                      <a:pt x="202" y="363"/>
                    </a:moveTo>
                    <a:cubicBezTo>
                      <a:pt x="203" y="354"/>
                      <a:pt x="204" y="346"/>
                      <a:pt x="206" y="337"/>
                    </a:cubicBezTo>
                    <a:cubicBezTo>
                      <a:pt x="207" y="334"/>
                      <a:pt x="205" y="332"/>
                      <a:pt x="203" y="331"/>
                    </a:cubicBezTo>
                    <a:cubicBezTo>
                      <a:pt x="200" y="331"/>
                      <a:pt x="198" y="332"/>
                      <a:pt x="197" y="335"/>
                    </a:cubicBezTo>
                    <a:cubicBezTo>
                      <a:pt x="195" y="344"/>
                      <a:pt x="194" y="353"/>
                      <a:pt x="193" y="362"/>
                    </a:cubicBezTo>
                    <a:cubicBezTo>
                      <a:pt x="193" y="365"/>
                      <a:pt x="195" y="367"/>
                      <a:pt x="198" y="367"/>
                    </a:cubicBezTo>
                    <a:cubicBezTo>
                      <a:pt x="200" y="367"/>
                      <a:pt x="202" y="365"/>
                      <a:pt x="202" y="363"/>
                    </a:cubicBezTo>
                    <a:close/>
                    <a:moveTo>
                      <a:pt x="216" y="411"/>
                    </a:moveTo>
                    <a:cubicBezTo>
                      <a:pt x="212" y="404"/>
                      <a:pt x="208" y="397"/>
                      <a:pt x="206" y="388"/>
                    </a:cubicBezTo>
                    <a:cubicBezTo>
                      <a:pt x="205" y="386"/>
                      <a:pt x="202" y="384"/>
                      <a:pt x="200" y="385"/>
                    </a:cubicBezTo>
                    <a:cubicBezTo>
                      <a:pt x="198" y="386"/>
                      <a:pt x="196" y="388"/>
                      <a:pt x="197" y="391"/>
                    </a:cubicBezTo>
                    <a:cubicBezTo>
                      <a:pt x="199" y="400"/>
                      <a:pt x="203" y="409"/>
                      <a:pt x="209" y="417"/>
                    </a:cubicBezTo>
                    <a:cubicBezTo>
                      <a:pt x="210" y="419"/>
                      <a:pt x="213" y="419"/>
                      <a:pt x="215" y="418"/>
                    </a:cubicBezTo>
                    <a:cubicBezTo>
                      <a:pt x="217" y="416"/>
                      <a:pt x="218" y="413"/>
                      <a:pt x="216" y="411"/>
                    </a:cubicBezTo>
                    <a:close/>
                    <a:moveTo>
                      <a:pt x="256" y="444"/>
                    </a:moveTo>
                    <a:cubicBezTo>
                      <a:pt x="248" y="440"/>
                      <a:pt x="240" y="435"/>
                      <a:pt x="234" y="430"/>
                    </a:cubicBezTo>
                    <a:cubicBezTo>
                      <a:pt x="232" y="429"/>
                      <a:pt x="229" y="429"/>
                      <a:pt x="228" y="431"/>
                    </a:cubicBezTo>
                    <a:cubicBezTo>
                      <a:pt x="226" y="433"/>
                      <a:pt x="226" y="436"/>
                      <a:pt x="228" y="437"/>
                    </a:cubicBezTo>
                    <a:cubicBezTo>
                      <a:pt x="235" y="443"/>
                      <a:pt x="243" y="448"/>
                      <a:pt x="252" y="452"/>
                    </a:cubicBezTo>
                    <a:cubicBezTo>
                      <a:pt x="255" y="453"/>
                      <a:pt x="257" y="452"/>
                      <a:pt x="258" y="450"/>
                    </a:cubicBezTo>
                    <a:cubicBezTo>
                      <a:pt x="259" y="448"/>
                      <a:pt x="259" y="445"/>
                      <a:pt x="256" y="444"/>
                    </a:cubicBezTo>
                    <a:close/>
                    <a:moveTo>
                      <a:pt x="306" y="457"/>
                    </a:moveTo>
                    <a:cubicBezTo>
                      <a:pt x="306" y="457"/>
                      <a:pt x="305" y="457"/>
                      <a:pt x="304" y="457"/>
                    </a:cubicBezTo>
                    <a:cubicBezTo>
                      <a:pt x="297" y="457"/>
                      <a:pt x="291" y="456"/>
                      <a:pt x="285" y="455"/>
                    </a:cubicBezTo>
                    <a:cubicBezTo>
                      <a:pt x="284" y="454"/>
                      <a:pt x="282" y="454"/>
                      <a:pt x="281" y="453"/>
                    </a:cubicBezTo>
                    <a:cubicBezTo>
                      <a:pt x="279" y="453"/>
                      <a:pt x="276" y="454"/>
                      <a:pt x="275" y="456"/>
                    </a:cubicBezTo>
                    <a:cubicBezTo>
                      <a:pt x="275" y="459"/>
                      <a:pt x="276" y="461"/>
                      <a:pt x="278" y="462"/>
                    </a:cubicBezTo>
                    <a:cubicBezTo>
                      <a:pt x="280" y="462"/>
                      <a:pt x="282" y="463"/>
                      <a:pt x="283" y="463"/>
                    </a:cubicBezTo>
                    <a:cubicBezTo>
                      <a:pt x="290" y="465"/>
                      <a:pt x="297" y="466"/>
                      <a:pt x="304" y="466"/>
                    </a:cubicBezTo>
                    <a:cubicBezTo>
                      <a:pt x="305" y="466"/>
                      <a:pt x="306" y="466"/>
                      <a:pt x="307" y="466"/>
                    </a:cubicBezTo>
                    <a:cubicBezTo>
                      <a:pt x="309" y="466"/>
                      <a:pt x="311" y="464"/>
                      <a:pt x="311" y="461"/>
                    </a:cubicBezTo>
                    <a:cubicBezTo>
                      <a:pt x="311" y="459"/>
                      <a:pt x="309" y="457"/>
                      <a:pt x="306" y="457"/>
                    </a:cubicBezTo>
                    <a:close/>
                    <a:moveTo>
                      <a:pt x="358" y="445"/>
                    </a:moveTo>
                    <a:cubicBezTo>
                      <a:pt x="349" y="448"/>
                      <a:pt x="341" y="451"/>
                      <a:pt x="332" y="453"/>
                    </a:cubicBezTo>
                    <a:cubicBezTo>
                      <a:pt x="330" y="454"/>
                      <a:pt x="329" y="456"/>
                      <a:pt x="329" y="459"/>
                    </a:cubicBezTo>
                    <a:cubicBezTo>
                      <a:pt x="330" y="461"/>
                      <a:pt x="332" y="463"/>
                      <a:pt x="335" y="462"/>
                    </a:cubicBezTo>
                    <a:cubicBezTo>
                      <a:pt x="343" y="460"/>
                      <a:pt x="352" y="457"/>
                      <a:pt x="361" y="453"/>
                    </a:cubicBezTo>
                    <a:cubicBezTo>
                      <a:pt x="363" y="452"/>
                      <a:pt x="365" y="450"/>
                      <a:pt x="364" y="447"/>
                    </a:cubicBezTo>
                    <a:cubicBezTo>
                      <a:pt x="363" y="445"/>
                      <a:pt x="360" y="444"/>
                      <a:pt x="358" y="445"/>
                    </a:cubicBezTo>
                    <a:close/>
                    <a:moveTo>
                      <a:pt x="401" y="416"/>
                    </a:moveTo>
                    <a:cubicBezTo>
                      <a:pt x="395" y="422"/>
                      <a:pt x="389" y="428"/>
                      <a:pt x="381" y="433"/>
                    </a:cubicBezTo>
                    <a:cubicBezTo>
                      <a:pt x="379" y="434"/>
                      <a:pt x="378" y="437"/>
                      <a:pt x="380" y="439"/>
                    </a:cubicBezTo>
                    <a:cubicBezTo>
                      <a:pt x="381" y="441"/>
                      <a:pt x="384" y="442"/>
                      <a:pt x="386" y="440"/>
                    </a:cubicBezTo>
                    <a:cubicBezTo>
                      <a:pt x="394" y="435"/>
                      <a:pt x="401" y="429"/>
                      <a:pt x="408" y="422"/>
                    </a:cubicBezTo>
                    <a:cubicBezTo>
                      <a:pt x="409" y="420"/>
                      <a:pt x="409" y="418"/>
                      <a:pt x="408" y="416"/>
                    </a:cubicBezTo>
                    <a:cubicBezTo>
                      <a:pt x="406" y="414"/>
                      <a:pt x="403" y="414"/>
                      <a:pt x="401" y="416"/>
                    </a:cubicBezTo>
                    <a:close/>
                    <a:moveTo>
                      <a:pt x="419" y="371"/>
                    </a:moveTo>
                    <a:cubicBezTo>
                      <a:pt x="419" y="373"/>
                      <a:pt x="419" y="375"/>
                      <a:pt x="419" y="377"/>
                    </a:cubicBezTo>
                    <a:cubicBezTo>
                      <a:pt x="419" y="383"/>
                      <a:pt x="418" y="389"/>
                      <a:pt x="415" y="395"/>
                    </a:cubicBezTo>
                    <a:cubicBezTo>
                      <a:pt x="414" y="397"/>
                      <a:pt x="416" y="400"/>
                      <a:pt x="418" y="401"/>
                    </a:cubicBezTo>
                    <a:cubicBezTo>
                      <a:pt x="420" y="402"/>
                      <a:pt x="423" y="401"/>
                      <a:pt x="424" y="398"/>
                    </a:cubicBezTo>
                    <a:cubicBezTo>
                      <a:pt x="427" y="392"/>
                      <a:pt x="428" y="384"/>
                      <a:pt x="428" y="377"/>
                    </a:cubicBezTo>
                    <a:cubicBezTo>
                      <a:pt x="428" y="374"/>
                      <a:pt x="428" y="372"/>
                      <a:pt x="428" y="369"/>
                    </a:cubicBezTo>
                    <a:cubicBezTo>
                      <a:pt x="427" y="367"/>
                      <a:pt x="425" y="365"/>
                      <a:pt x="423" y="366"/>
                    </a:cubicBezTo>
                    <a:cubicBezTo>
                      <a:pt x="420" y="366"/>
                      <a:pt x="418" y="368"/>
                      <a:pt x="419" y="371"/>
                    </a:cubicBezTo>
                    <a:close/>
                    <a:moveTo>
                      <a:pt x="429" y="366"/>
                    </a:moveTo>
                    <a:cubicBezTo>
                      <a:pt x="424" y="359"/>
                      <a:pt x="420" y="351"/>
                      <a:pt x="417" y="343"/>
                    </a:cubicBezTo>
                    <a:cubicBezTo>
                      <a:pt x="413" y="345"/>
                      <a:pt x="413" y="345"/>
                      <a:pt x="413" y="345"/>
                    </a:cubicBezTo>
                    <a:cubicBezTo>
                      <a:pt x="409" y="347"/>
                      <a:pt x="409" y="347"/>
                      <a:pt x="409" y="347"/>
                    </a:cubicBezTo>
                    <a:cubicBezTo>
                      <a:pt x="409" y="348"/>
                      <a:pt x="409" y="348"/>
                      <a:pt x="409" y="348"/>
                    </a:cubicBezTo>
                    <a:cubicBezTo>
                      <a:pt x="411" y="350"/>
                      <a:pt x="414" y="350"/>
                      <a:pt x="416" y="349"/>
                    </a:cubicBezTo>
                    <a:cubicBezTo>
                      <a:pt x="418" y="347"/>
                      <a:pt x="418" y="345"/>
                      <a:pt x="417" y="343"/>
                    </a:cubicBezTo>
                    <a:cubicBezTo>
                      <a:pt x="417" y="342"/>
                      <a:pt x="417" y="342"/>
                      <a:pt x="417" y="342"/>
                    </a:cubicBezTo>
                    <a:cubicBezTo>
                      <a:pt x="415" y="340"/>
                      <a:pt x="413" y="339"/>
                      <a:pt x="411" y="340"/>
                    </a:cubicBezTo>
                    <a:cubicBezTo>
                      <a:pt x="409" y="342"/>
                      <a:pt x="408" y="344"/>
                      <a:pt x="409" y="346"/>
                    </a:cubicBezTo>
                    <a:cubicBezTo>
                      <a:pt x="412" y="355"/>
                      <a:pt x="416" y="363"/>
                      <a:pt x="421" y="371"/>
                    </a:cubicBezTo>
                    <a:cubicBezTo>
                      <a:pt x="423" y="373"/>
                      <a:pt x="425" y="373"/>
                      <a:pt x="427" y="372"/>
                    </a:cubicBezTo>
                    <a:cubicBezTo>
                      <a:pt x="430" y="371"/>
                      <a:pt x="430" y="368"/>
                      <a:pt x="429" y="366"/>
                    </a:cubicBezTo>
                    <a:close/>
                    <a:moveTo>
                      <a:pt x="466" y="402"/>
                    </a:moveTo>
                    <a:cubicBezTo>
                      <a:pt x="459" y="397"/>
                      <a:pt x="452" y="392"/>
                      <a:pt x="446" y="386"/>
                    </a:cubicBezTo>
                    <a:cubicBezTo>
                      <a:pt x="444" y="384"/>
                      <a:pt x="441" y="384"/>
                      <a:pt x="439" y="386"/>
                    </a:cubicBezTo>
                    <a:cubicBezTo>
                      <a:pt x="437" y="388"/>
                      <a:pt x="438" y="391"/>
                      <a:pt x="439" y="392"/>
                    </a:cubicBezTo>
                    <a:cubicBezTo>
                      <a:pt x="446" y="399"/>
                      <a:pt x="454" y="404"/>
                      <a:pt x="462" y="409"/>
                    </a:cubicBezTo>
                    <a:cubicBezTo>
                      <a:pt x="464" y="411"/>
                      <a:pt x="467" y="410"/>
                      <a:pt x="468" y="408"/>
                    </a:cubicBezTo>
                    <a:cubicBezTo>
                      <a:pt x="469" y="406"/>
                      <a:pt x="469" y="403"/>
                      <a:pt x="466" y="402"/>
                    </a:cubicBezTo>
                    <a:close/>
                    <a:moveTo>
                      <a:pt x="515" y="421"/>
                    </a:moveTo>
                    <a:cubicBezTo>
                      <a:pt x="507" y="419"/>
                      <a:pt x="498" y="417"/>
                      <a:pt x="490" y="413"/>
                    </a:cubicBezTo>
                    <a:cubicBezTo>
                      <a:pt x="488" y="412"/>
                      <a:pt x="485" y="414"/>
                      <a:pt x="484" y="416"/>
                    </a:cubicBezTo>
                    <a:cubicBezTo>
                      <a:pt x="483" y="418"/>
                      <a:pt x="484" y="421"/>
                      <a:pt x="487" y="422"/>
                    </a:cubicBezTo>
                    <a:cubicBezTo>
                      <a:pt x="495" y="425"/>
                      <a:pt x="504" y="428"/>
                      <a:pt x="513" y="430"/>
                    </a:cubicBezTo>
                    <a:cubicBezTo>
                      <a:pt x="516" y="431"/>
                      <a:pt x="518" y="429"/>
                      <a:pt x="519" y="427"/>
                    </a:cubicBezTo>
                    <a:cubicBezTo>
                      <a:pt x="519" y="424"/>
                      <a:pt x="518" y="422"/>
                      <a:pt x="515" y="421"/>
                    </a:cubicBezTo>
                    <a:close/>
                    <a:moveTo>
                      <a:pt x="568" y="425"/>
                    </a:moveTo>
                    <a:cubicBezTo>
                      <a:pt x="564" y="426"/>
                      <a:pt x="560" y="426"/>
                      <a:pt x="556" y="426"/>
                    </a:cubicBezTo>
                    <a:cubicBezTo>
                      <a:pt x="551" y="426"/>
                      <a:pt x="546" y="425"/>
                      <a:pt x="542" y="425"/>
                    </a:cubicBezTo>
                    <a:cubicBezTo>
                      <a:pt x="539" y="425"/>
                      <a:pt x="537" y="427"/>
                      <a:pt x="537" y="429"/>
                    </a:cubicBezTo>
                    <a:cubicBezTo>
                      <a:pt x="537" y="432"/>
                      <a:pt x="538" y="434"/>
                      <a:pt x="541" y="434"/>
                    </a:cubicBezTo>
                    <a:cubicBezTo>
                      <a:pt x="546" y="435"/>
                      <a:pt x="551" y="435"/>
                      <a:pt x="556" y="435"/>
                    </a:cubicBezTo>
                    <a:cubicBezTo>
                      <a:pt x="560" y="435"/>
                      <a:pt x="565" y="435"/>
                      <a:pt x="569" y="434"/>
                    </a:cubicBezTo>
                    <a:cubicBezTo>
                      <a:pt x="571" y="434"/>
                      <a:pt x="573" y="432"/>
                      <a:pt x="573" y="429"/>
                    </a:cubicBezTo>
                    <a:cubicBezTo>
                      <a:pt x="573" y="427"/>
                      <a:pt x="571" y="425"/>
                      <a:pt x="568" y="425"/>
                    </a:cubicBezTo>
                    <a:close/>
                    <a:moveTo>
                      <a:pt x="619" y="413"/>
                    </a:moveTo>
                    <a:cubicBezTo>
                      <a:pt x="612" y="416"/>
                      <a:pt x="603" y="419"/>
                      <a:pt x="594" y="421"/>
                    </a:cubicBezTo>
                    <a:cubicBezTo>
                      <a:pt x="592" y="422"/>
                      <a:pt x="590" y="424"/>
                      <a:pt x="591" y="427"/>
                    </a:cubicBezTo>
                    <a:cubicBezTo>
                      <a:pt x="592" y="429"/>
                      <a:pt x="594" y="431"/>
                      <a:pt x="596" y="430"/>
                    </a:cubicBezTo>
                    <a:cubicBezTo>
                      <a:pt x="606" y="428"/>
                      <a:pt x="615" y="425"/>
                      <a:pt x="623" y="421"/>
                    </a:cubicBezTo>
                    <a:cubicBezTo>
                      <a:pt x="625" y="420"/>
                      <a:pt x="626" y="417"/>
                      <a:pt x="625" y="415"/>
                    </a:cubicBezTo>
                    <a:cubicBezTo>
                      <a:pt x="624" y="413"/>
                      <a:pt x="621" y="412"/>
                      <a:pt x="619" y="413"/>
                    </a:cubicBezTo>
                    <a:close/>
                    <a:moveTo>
                      <a:pt x="655" y="378"/>
                    </a:moveTo>
                    <a:cubicBezTo>
                      <a:pt x="652" y="386"/>
                      <a:pt x="647" y="393"/>
                      <a:pt x="640" y="399"/>
                    </a:cubicBezTo>
                    <a:cubicBezTo>
                      <a:pt x="639" y="400"/>
                      <a:pt x="639" y="403"/>
                      <a:pt x="640" y="405"/>
                    </a:cubicBezTo>
                    <a:cubicBezTo>
                      <a:pt x="642" y="407"/>
                      <a:pt x="645" y="407"/>
                      <a:pt x="647" y="405"/>
                    </a:cubicBezTo>
                    <a:cubicBezTo>
                      <a:pt x="654" y="398"/>
                      <a:pt x="660" y="390"/>
                      <a:pt x="663" y="381"/>
                    </a:cubicBezTo>
                    <a:cubicBezTo>
                      <a:pt x="664" y="379"/>
                      <a:pt x="663" y="376"/>
                      <a:pt x="661" y="376"/>
                    </a:cubicBezTo>
                    <a:cubicBezTo>
                      <a:pt x="658" y="375"/>
                      <a:pt x="656" y="376"/>
                      <a:pt x="655" y="378"/>
                    </a:cubicBezTo>
                    <a:close/>
                    <a:moveTo>
                      <a:pt x="652" y="329"/>
                    </a:moveTo>
                    <a:cubicBezTo>
                      <a:pt x="655" y="338"/>
                      <a:pt x="658" y="346"/>
                      <a:pt x="658" y="353"/>
                    </a:cubicBezTo>
                    <a:cubicBezTo>
                      <a:pt x="658" y="356"/>
                      <a:pt x="661" y="358"/>
                      <a:pt x="663" y="358"/>
                    </a:cubicBezTo>
                    <a:cubicBezTo>
                      <a:pt x="666" y="357"/>
                      <a:pt x="667" y="355"/>
                      <a:pt x="667" y="353"/>
                    </a:cubicBezTo>
                    <a:cubicBezTo>
                      <a:pt x="666" y="344"/>
                      <a:pt x="664" y="335"/>
                      <a:pt x="660" y="325"/>
                    </a:cubicBezTo>
                    <a:cubicBezTo>
                      <a:pt x="659" y="323"/>
                      <a:pt x="656" y="322"/>
                      <a:pt x="654" y="323"/>
                    </a:cubicBezTo>
                    <a:cubicBezTo>
                      <a:pt x="652" y="324"/>
                      <a:pt x="651" y="326"/>
                      <a:pt x="652" y="329"/>
                    </a:cubicBezTo>
                    <a:close/>
                    <a:moveTo>
                      <a:pt x="674" y="313"/>
                    </a:moveTo>
                    <a:cubicBezTo>
                      <a:pt x="665" y="310"/>
                      <a:pt x="657" y="307"/>
                      <a:pt x="650" y="304"/>
                    </a:cubicBezTo>
                    <a:cubicBezTo>
                      <a:pt x="647" y="302"/>
                      <a:pt x="645" y="303"/>
                      <a:pt x="644" y="306"/>
                    </a:cubicBezTo>
                    <a:cubicBezTo>
                      <a:pt x="642" y="308"/>
                      <a:pt x="643" y="310"/>
                      <a:pt x="646" y="312"/>
                    </a:cubicBezTo>
                    <a:cubicBezTo>
                      <a:pt x="654" y="316"/>
                      <a:pt x="662" y="319"/>
                      <a:pt x="672" y="321"/>
                    </a:cubicBezTo>
                    <a:cubicBezTo>
                      <a:pt x="674" y="322"/>
                      <a:pt x="677" y="320"/>
                      <a:pt x="677" y="318"/>
                    </a:cubicBezTo>
                    <a:cubicBezTo>
                      <a:pt x="678" y="316"/>
                      <a:pt x="677" y="313"/>
                      <a:pt x="674" y="313"/>
                    </a:cubicBezTo>
                    <a:close/>
                    <a:moveTo>
                      <a:pt x="727" y="317"/>
                    </a:moveTo>
                    <a:cubicBezTo>
                      <a:pt x="723" y="318"/>
                      <a:pt x="720" y="318"/>
                      <a:pt x="717" y="318"/>
                    </a:cubicBezTo>
                    <a:cubicBezTo>
                      <a:pt x="711" y="318"/>
                      <a:pt x="706" y="317"/>
                      <a:pt x="700" y="317"/>
                    </a:cubicBezTo>
                    <a:cubicBezTo>
                      <a:pt x="698" y="317"/>
                      <a:pt x="696" y="319"/>
                      <a:pt x="695" y="321"/>
                    </a:cubicBezTo>
                    <a:cubicBezTo>
                      <a:pt x="695" y="324"/>
                      <a:pt x="697" y="326"/>
                      <a:pt x="699" y="326"/>
                    </a:cubicBezTo>
                    <a:cubicBezTo>
                      <a:pt x="705" y="326"/>
                      <a:pt x="711" y="327"/>
                      <a:pt x="717" y="327"/>
                    </a:cubicBezTo>
                    <a:cubicBezTo>
                      <a:pt x="720" y="327"/>
                      <a:pt x="724" y="327"/>
                      <a:pt x="727" y="326"/>
                    </a:cubicBezTo>
                    <a:cubicBezTo>
                      <a:pt x="730" y="326"/>
                      <a:pt x="732" y="324"/>
                      <a:pt x="732" y="322"/>
                    </a:cubicBezTo>
                    <a:cubicBezTo>
                      <a:pt x="731" y="319"/>
                      <a:pt x="729" y="317"/>
                      <a:pt x="727" y="317"/>
                    </a:cubicBezTo>
                    <a:close/>
                    <a:moveTo>
                      <a:pt x="779" y="307"/>
                    </a:moveTo>
                    <a:cubicBezTo>
                      <a:pt x="771" y="310"/>
                      <a:pt x="762" y="312"/>
                      <a:pt x="753" y="314"/>
                    </a:cubicBezTo>
                    <a:cubicBezTo>
                      <a:pt x="751" y="315"/>
                      <a:pt x="749" y="317"/>
                      <a:pt x="750" y="319"/>
                    </a:cubicBezTo>
                    <a:cubicBezTo>
                      <a:pt x="750" y="322"/>
                      <a:pt x="752" y="323"/>
                      <a:pt x="755" y="323"/>
                    </a:cubicBezTo>
                    <a:cubicBezTo>
                      <a:pt x="764" y="321"/>
                      <a:pt x="773" y="319"/>
                      <a:pt x="782" y="315"/>
                    </a:cubicBezTo>
                    <a:cubicBezTo>
                      <a:pt x="784" y="314"/>
                      <a:pt x="785" y="312"/>
                      <a:pt x="784" y="309"/>
                    </a:cubicBezTo>
                    <a:cubicBezTo>
                      <a:pt x="784" y="307"/>
                      <a:pt x="781" y="306"/>
                      <a:pt x="779" y="307"/>
                    </a:cubicBezTo>
                    <a:close/>
                    <a:moveTo>
                      <a:pt x="822" y="279"/>
                    </a:moveTo>
                    <a:cubicBezTo>
                      <a:pt x="816" y="285"/>
                      <a:pt x="810" y="290"/>
                      <a:pt x="802" y="295"/>
                    </a:cubicBezTo>
                    <a:cubicBezTo>
                      <a:pt x="800" y="297"/>
                      <a:pt x="799" y="299"/>
                      <a:pt x="801" y="301"/>
                    </a:cubicBezTo>
                    <a:cubicBezTo>
                      <a:pt x="802" y="304"/>
                      <a:pt x="805" y="304"/>
                      <a:pt x="807" y="303"/>
                    </a:cubicBezTo>
                    <a:cubicBezTo>
                      <a:pt x="815" y="298"/>
                      <a:pt x="822" y="292"/>
                      <a:pt x="829" y="285"/>
                    </a:cubicBezTo>
                    <a:cubicBezTo>
                      <a:pt x="830" y="283"/>
                      <a:pt x="830" y="280"/>
                      <a:pt x="828" y="278"/>
                    </a:cubicBezTo>
                    <a:cubicBezTo>
                      <a:pt x="827" y="277"/>
                      <a:pt x="824" y="277"/>
                      <a:pt x="822" y="279"/>
                    </a:cubicBezTo>
                    <a:close/>
                    <a:moveTo>
                      <a:pt x="842" y="232"/>
                    </a:moveTo>
                    <a:cubicBezTo>
                      <a:pt x="841" y="241"/>
                      <a:pt x="839" y="250"/>
                      <a:pt x="836" y="257"/>
                    </a:cubicBezTo>
                    <a:cubicBezTo>
                      <a:pt x="835" y="259"/>
                      <a:pt x="836" y="262"/>
                      <a:pt x="838" y="263"/>
                    </a:cubicBezTo>
                    <a:cubicBezTo>
                      <a:pt x="841" y="264"/>
                      <a:pt x="843" y="263"/>
                      <a:pt x="844" y="261"/>
                    </a:cubicBezTo>
                    <a:cubicBezTo>
                      <a:pt x="848" y="252"/>
                      <a:pt x="850" y="243"/>
                      <a:pt x="851" y="233"/>
                    </a:cubicBezTo>
                    <a:cubicBezTo>
                      <a:pt x="851" y="231"/>
                      <a:pt x="850" y="228"/>
                      <a:pt x="847" y="228"/>
                    </a:cubicBezTo>
                    <a:cubicBezTo>
                      <a:pt x="845" y="228"/>
                      <a:pt x="842" y="230"/>
                      <a:pt x="842" y="232"/>
                    </a:cubicBezTo>
                    <a:close/>
                    <a:moveTo>
                      <a:pt x="829" y="185"/>
                    </a:moveTo>
                    <a:cubicBezTo>
                      <a:pt x="834" y="191"/>
                      <a:pt x="838" y="199"/>
                      <a:pt x="840" y="207"/>
                    </a:cubicBezTo>
                    <a:cubicBezTo>
                      <a:pt x="841" y="209"/>
                      <a:pt x="843" y="211"/>
                      <a:pt x="846" y="210"/>
                    </a:cubicBezTo>
                    <a:cubicBezTo>
                      <a:pt x="848" y="210"/>
                      <a:pt x="850" y="207"/>
                      <a:pt x="849" y="205"/>
                    </a:cubicBezTo>
                    <a:cubicBezTo>
                      <a:pt x="846" y="195"/>
                      <a:pt x="842" y="186"/>
                      <a:pt x="836" y="179"/>
                    </a:cubicBezTo>
                    <a:cubicBezTo>
                      <a:pt x="834" y="177"/>
                      <a:pt x="831" y="177"/>
                      <a:pt x="829" y="178"/>
                    </a:cubicBezTo>
                    <a:cubicBezTo>
                      <a:pt x="828" y="180"/>
                      <a:pt x="827" y="183"/>
                      <a:pt x="829" y="185"/>
                    </a:cubicBezTo>
                    <a:close/>
                    <a:moveTo>
                      <a:pt x="786" y="157"/>
                    </a:moveTo>
                    <a:cubicBezTo>
                      <a:pt x="794" y="160"/>
                      <a:pt x="802" y="163"/>
                      <a:pt x="810" y="168"/>
                    </a:cubicBezTo>
                    <a:cubicBezTo>
                      <a:pt x="812" y="169"/>
                      <a:pt x="814" y="168"/>
                      <a:pt x="816" y="166"/>
                    </a:cubicBezTo>
                    <a:cubicBezTo>
                      <a:pt x="817" y="164"/>
                      <a:pt x="816" y="161"/>
                      <a:pt x="814" y="160"/>
                    </a:cubicBezTo>
                    <a:cubicBezTo>
                      <a:pt x="806" y="155"/>
                      <a:pt x="798" y="151"/>
                      <a:pt x="789" y="148"/>
                    </a:cubicBezTo>
                    <a:cubicBezTo>
                      <a:pt x="786" y="148"/>
                      <a:pt x="784" y="149"/>
                      <a:pt x="783" y="151"/>
                    </a:cubicBezTo>
                    <a:cubicBezTo>
                      <a:pt x="782" y="154"/>
                      <a:pt x="783" y="156"/>
                      <a:pt x="786" y="157"/>
                    </a:cubicBezTo>
                    <a:close/>
                    <a:moveTo>
                      <a:pt x="734" y="150"/>
                    </a:moveTo>
                    <a:cubicBezTo>
                      <a:pt x="736" y="150"/>
                      <a:pt x="738" y="150"/>
                      <a:pt x="740" y="150"/>
                    </a:cubicBezTo>
                    <a:cubicBezTo>
                      <a:pt x="746" y="150"/>
                      <a:pt x="753" y="151"/>
                      <a:pt x="760" y="151"/>
                    </a:cubicBezTo>
                    <a:cubicBezTo>
                      <a:pt x="763" y="152"/>
                      <a:pt x="765" y="150"/>
                      <a:pt x="765" y="147"/>
                    </a:cubicBezTo>
                    <a:cubicBezTo>
                      <a:pt x="765" y="145"/>
                      <a:pt x="764" y="143"/>
                      <a:pt x="761" y="142"/>
                    </a:cubicBezTo>
                    <a:cubicBezTo>
                      <a:pt x="754" y="142"/>
                      <a:pt x="747" y="141"/>
                      <a:pt x="740" y="141"/>
                    </a:cubicBezTo>
                    <a:cubicBezTo>
                      <a:pt x="737" y="141"/>
                      <a:pt x="735" y="141"/>
                      <a:pt x="733" y="141"/>
                    </a:cubicBezTo>
                    <a:cubicBezTo>
                      <a:pt x="731" y="141"/>
                      <a:pt x="729" y="143"/>
                      <a:pt x="729" y="146"/>
                    </a:cubicBezTo>
                    <a:cubicBezTo>
                      <a:pt x="729" y="148"/>
                      <a:pt x="731" y="150"/>
                      <a:pt x="734" y="150"/>
                    </a:cubicBezTo>
                    <a:close/>
                    <a:moveTo>
                      <a:pt x="682" y="160"/>
                    </a:moveTo>
                    <a:cubicBezTo>
                      <a:pt x="690" y="157"/>
                      <a:pt x="698" y="155"/>
                      <a:pt x="707" y="153"/>
                    </a:cubicBezTo>
                    <a:cubicBezTo>
                      <a:pt x="710" y="153"/>
                      <a:pt x="711" y="150"/>
                      <a:pt x="711" y="148"/>
                    </a:cubicBezTo>
                    <a:cubicBezTo>
                      <a:pt x="710" y="145"/>
                      <a:pt x="708" y="144"/>
                      <a:pt x="706" y="144"/>
                    </a:cubicBezTo>
                    <a:cubicBezTo>
                      <a:pt x="696" y="146"/>
                      <a:pt x="687" y="149"/>
                      <a:pt x="679" y="152"/>
                    </a:cubicBezTo>
                    <a:cubicBezTo>
                      <a:pt x="676" y="153"/>
                      <a:pt x="675" y="156"/>
                      <a:pt x="676" y="158"/>
                    </a:cubicBezTo>
                    <a:cubicBezTo>
                      <a:pt x="677" y="160"/>
                      <a:pt x="680" y="161"/>
                      <a:pt x="682" y="160"/>
                    </a:cubicBezTo>
                    <a:close/>
                    <a:moveTo>
                      <a:pt x="640" y="190"/>
                    </a:moveTo>
                    <a:cubicBezTo>
                      <a:pt x="645" y="183"/>
                      <a:pt x="651" y="178"/>
                      <a:pt x="659" y="172"/>
                    </a:cubicBezTo>
                    <a:cubicBezTo>
                      <a:pt x="661" y="171"/>
                      <a:pt x="661" y="168"/>
                      <a:pt x="660" y="166"/>
                    </a:cubicBezTo>
                    <a:cubicBezTo>
                      <a:pt x="659" y="164"/>
                      <a:pt x="656" y="164"/>
                      <a:pt x="654" y="165"/>
                    </a:cubicBezTo>
                    <a:cubicBezTo>
                      <a:pt x="646" y="171"/>
                      <a:pt x="638" y="177"/>
                      <a:pt x="633" y="185"/>
                    </a:cubicBezTo>
                    <a:cubicBezTo>
                      <a:pt x="631" y="187"/>
                      <a:pt x="632" y="189"/>
                      <a:pt x="634" y="191"/>
                    </a:cubicBezTo>
                    <a:cubicBezTo>
                      <a:pt x="636" y="192"/>
                      <a:pt x="639" y="192"/>
                      <a:pt x="640" y="190"/>
                    </a:cubicBezTo>
                    <a:close/>
                    <a:moveTo>
                      <a:pt x="645" y="143"/>
                    </a:moveTo>
                    <a:cubicBezTo>
                      <a:pt x="645" y="151"/>
                      <a:pt x="643" y="159"/>
                      <a:pt x="639" y="168"/>
                    </a:cubicBezTo>
                    <a:cubicBezTo>
                      <a:pt x="639" y="171"/>
                      <a:pt x="640" y="173"/>
                      <a:pt x="642" y="174"/>
                    </a:cubicBezTo>
                    <a:cubicBezTo>
                      <a:pt x="644" y="175"/>
                      <a:pt x="647" y="174"/>
                      <a:pt x="648" y="171"/>
                    </a:cubicBezTo>
                    <a:cubicBezTo>
                      <a:pt x="652" y="162"/>
                      <a:pt x="654" y="152"/>
                      <a:pt x="654" y="144"/>
                    </a:cubicBezTo>
                    <a:cubicBezTo>
                      <a:pt x="654" y="141"/>
                      <a:pt x="653" y="139"/>
                      <a:pt x="650" y="139"/>
                    </a:cubicBezTo>
                    <a:cubicBezTo>
                      <a:pt x="648" y="139"/>
                      <a:pt x="645" y="141"/>
                      <a:pt x="645" y="143"/>
                    </a:cubicBezTo>
                    <a:close/>
                    <a:moveTo>
                      <a:pt x="628" y="98"/>
                    </a:moveTo>
                    <a:cubicBezTo>
                      <a:pt x="634" y="104"/>
                      <a:pt x="639" y="110"/>
                      <a:pt x="642" y="118"/>
                    </a:cubicBezTo>
                    <a:cubicBezTo>
                      <a:pt x="643" y="121"/>
                      <a:pt x="646" y="122"/>
                      <a:pt x="648" y="121"/>
                    </a:cubicBezTo>
                    <a:cubicBezTo>
                      <a:pt x="650" y="120"/>
                      <a:pt x="651" y="117"/>
                      <a:pt x="651" y="115"/>
                    </a:cubicBezTo>
                    <a:cubicBezTo>
                      <a:pt x="647" y="106"/>
                      <a:pt x="641" y="98"/>
                      <a:pt x="634" y="91"/>
                    </a:cubicBezTo>
                    <a:cubicBezTo>
                      <a:pt x="632" y="90"/>
                      <a:pt x="629" y="90"/>
                      <a:pt x="627" y="92"/>
                    </a:cubicBezTo>
                    <a:cubicBezTo>
                      <a:pt x="626" y="94"/>
                      <a:pt x="626" y="96"/>
                      <a:pt x="628" y="98"/>
                    </a:cubicBezTo>
                    <a:close/>
                    <a:moveTo>
                      <a:pt x="580" y="80"/>
                    </a:moveTo>
                    <a:cubicBezTo>
                      <a:pt x="589" y="81"/>
                      <a:pt x="598" y="83"/>
                      <a:pt x="606" y="86"/>
                    </a:cubicBezTo>
                    <a:cubicBezTo>
                      <a:pt x="608" y="86"/>
                      <a:pt x="611" y="85"/>
                      <a:pt x="612" y="83"/>
                    </a:cubicBezTo>
                    <a:cubicBezTo>
                      <a:pt x="612" y="80"/>
                      <a:pt x="611" y="78"/>
                      <a:pt x="609" y="77"/>
                    </a:cubicBezTo>
                    <a:cubicBezTo>
                      <a:pt x="600" y="74"/>
                      <a:pt x="591" y="72"/>
                      <a:pt x="581" y="71"/>
                    </a:cubicBezTo>
                    <a:cubicBezTo>
                      <a:pt x="579" y="71"/>
                      <a:pt x="576" y="73"/>
                      <a:pt x="576" y="75"/>
                    </a:cubicBezTo>
                    <a:cubicBezTo>
                      <a:pt x="576" y="78"/>
                      <a:pt x="578" y="80"/>
                      <a:pt x="580" y="80"/>
                    </a:cubicBezTo>
                    <a:close/>
                    <a:moveTo>
                      <a:pt x="529" y="88"/>
                    </a:moveTo>
                    <a:cubicBezTo>
                      <a:pt x="537" y="85"/>
                      <a:pt x="546" y="82"/>
                      <a:pt x="554" y="81"/>
                    </a:cubicBezTo>
                    <a:cubicBezTo>
                      <a:pt x="557" y="81"/>
                      <a:pt x="558" y="79"/>
                      <a:pt x="558" y="76"/>
                    </a:cubicBezTo>
                    <a:cubicBezTo>
                      <a:pt x="558" y="74"/>
                      <a:pt x="555" y="72"/>
                      <a:pt x="553" y="72"/>
                    </a:cubicBezTo>
                    <a:cubicBezTo>
                      <a:pt x="544" y="74"/>
                      <a:pt x="535" y="76"/>
                      <a:pt x="526" y="79"/>
                    </a:cubicBezTo>
                    <a:cubicBezTo>
                      <a:pt x="523" y="80"/>
                      <a:pt x="522" y="83"/>
                      <a:pt x="523" y="85"/>
                    </a:cubicBezTo>
                    <a:cubicBezTo>
                      <a:pt x="524" y="87"/>
                      <a:pt x="526" y="88"/>
                      <a:pt x="529" y="88"/>
                    </a:cubicBezTo>
                    <a:close/>
                    <a:moveTo>
                      <a:pt x="485" y="116"/>
                    </a:moveTo>
                    <a:cubicBezTo>
                      <a:pt x="491" y="109"/>
                      <a:pt x="498" y="104"/>
                      <a:pt x="505" y="99"/>
                    </a:cubicBezTo>
                    <a:cubicBezTo>
                      <a:pt x="507" y="98"/>
                      <a:pt x="508" y="95"/>
                      <a:pt x="507" y="93"/>
                    </a:cubicBezTo>
                    <a:cubicBezTo>
                      <a:pt x="505" y="91"/>
                      <a:pt x="503" y="90"/>
                      <a:pt x="500" y="91"/>
                    </a:cubicBezTo>
                    <a:cubicBezTo>
                      <a:pt x="493" y="96"/>
                      <a:pt x="485" y="102"/>
                      <a:pt x="479" y="109"/>
                    </a:cubicBezTo>
                    <a:cubicBezTo>
                      <a:pt x="477" y="111"/>
                      <a:pt x="477" y="114"/>
                      <a:pt x="479" y="116"/>
                    </a:cubicBezTo>
                    <a:cubicBezTo>
                      <a:pt x="480" y="117"/>
                      <a:pt x="483" y="117"/>
                      <a:pt x="485" y="116"/>
                    </a:cubicBezTo>
                    <a:close/>
                    <a:moveTo>
                      <a:pt x="455" y="137"/>
                    </a:moveTo>
                    <a:cubicBezTo>
                      <a:pt x="455" y="140"/>
                      <a:pt x="455" y="144"/>
                      <a:pt x="454" y="148"/>
                    </a:cubicBezTo>
                    <a:cubicBezTo>
                      <a:pt x="454" y="150"/>
                      <a:pt x="455" y="152"/>
                      <a:pt x="458" y="153"/>
                    </a:cubicBezTo>
                    <a:cubicBezTo>
                      <a:pt x="460" y="153"/>
                      <a:pt x="462" y="152"/>
                      <a:pt x="463" y="150"/>
                    </a:cubicBezTo>
                    <a:cubicBezTo>
                      <a:pt x="465" y="145"/>
                      <a:pt x="467" y="141"/>
                      <a:pt x="469" y="136"/>
                    </a:cubicBezTo>
                    <a:cubicBezTo>
                      <a:pt x="471" y="134"/>
                      <a:pt x="470" y="131"/>
                      <a:pt x="468" y="130"/>
                    </a:cubicBezTo>
                    <a:cubicBezTo>
                      <a:pt x="466" y="129"/>
                      <a:pt x="463" y="130"/>
                      <a:pt x="462" y="132"/>
                    </a:cubicBezTo>
                    <a:cubicBezTo>
                      <a:pt x="459" y="136"/>
                      <a:pt x="457" y="141"/>
                      <a:pt x="454" y="147"/>
                    </a:cubicBezTo>
                    <a:cubicBezTo>
                      <a:pt x="459" y="148"/>
                      <a:pt x="459" y="148"/>
                      <a:pt x="459" y="148"/>
                    </a:cubicBezTo>
                    <a:cubicBezTo>
                      <a:pt x="463" y="149"/>
                      <a:pt x="463" y="149"/>
                      <a:pt x="463" y="149"/>
                    </a:cubicBezTo>
                    <a:cubicBezTo>
                      <a:pt x="464" y="145"/>
                      <a:pt x="464" y="141"/>
                      <a:pt x="464" y="137"/>
                    </a:cubicBezTo>
                    <a:cubicBezTo>
                      <a:pt x="464" y="134"/>
                      <a:pt x="462" y="132"/>
                      <a:pt x="459" y="132"/>
                    </a:cubicBezTo>
                    <a:cubicBezTo>
                      <a:pt x="457" y="132"/>
                      <a:pt x="455" y="134"/>
                      <a:pt x="455" y="137"/>
                    </a:cubicBezTo>
                    <a:close/>
                    <a:moveTo>
                      <a:pt x="444" y="86"/>
                    </a:moveTo>
                    <a:cubicBezTo>
                      <a:pt x="447" y="94"/>
                      <a:pt x="450" y="102"/>
                      <a:pt x="452" y="111"/>
                    </a:cubicBezTo>
                    <a:cubicBezTo>
                      <a:pt x="453" y="113"/>
                      <a:pt x="455" y="115"/>
                      <a:pt x="458" y="114"/>
                    </a:cubicBezTo>
                    <a:cubicBezTo>
                      <a:pt x="460" y="114"/>
                      <a:pt x="462" y="111"/>
                      <a:pt x="461" y="109"/>
                    </a:cubicBezTo>
                    <a:cubicBezTo>
                      <a:pt x="459" y="99"/>
                      <a:pt x="456" y="90"/>
                      <a:pt x="452" y="82"/>
                    </a:cubicBezTo>
                    <a:cubicBezTo>
                      <a:pt x="451" y="80"/>
                      <a:pt x="448" y="79"/>
                      <a:pt x="446" y="80"/>
                    </a:cubicBezTo>
                    <a:cubicBezTo>
                      <a:pt x="444" y="81"/>
                      <a:pt x="443" y="84"/>
                      <a:pt x="444" y="86"/>
                    </a:cubicBezTo>
                    <a:close/>
                    <a:moveTo>
                      <a:pt x="412" y="44"/>
                    </a:moveTo>
                    <a:cubicBezTo>
                      <a:pt x="419" y="50"/>
                      <a:pt x="425" y="57"/>
                      <a:pt x="430" y="64"/>
                    </a:cubicBezTo>
                    <a:cubicBezTo>
                      <a:pt x="432" y="66"/>
                      <a:pt x="435" y="66"/>
                      <a:pt x="437" y="64"/>
                    </a:cubicBezTo>
                    <a:cubicBezTo>
                      <a:pt x="439" y="63"/>
                      <a:pt x="439" y="60"/>
                      <a:pt x="437" y="58"/>
                    </a:cubicBezTo>
                    <a:cubicBezTo>
                      <a:pt x="432" y="51"/>
                      <a:pt x="425" y="44"/>
                      <a:pt x="418" y="38"/>
                    </a:cubicBezTo>
                    <a:cubicBezTo>
                      <a:pt x="416" y="36"/>
                      <a:pt x="413" y="36"/>
                      <a:pt x="412" y="38"/>
                    </a:cubicBezTo>
                    <a:cubicBezTo>
                      <a:pt x="410" y="40"/>
                      <a:pt x="410" y="43"/>
                      <a:pt x="412" y="44"/>
                    </a:cubicBezTo>
                    <a:close/>
                    <a:moveTo>
                      <a:pt x="367" y="18"/>
                    </a:moveTo>
                    <a:cubicBezTo>
                      <a:pt x="375" y="21"/>
                      <a:pt x="383" y="25"/>
                      <a:pt x="391" y="29"/>
                    </a:cubicBezTo>
                    <a:cubicBezTo>
                      <a:pt x="393" y="30"/>
                      <a:pt x="396" y="30"/>
                      <a:pt x="397" y="28"/>
                    </a:cubicBezTo>
                    <a:cubicBezTo>
                      <a:pt x="398" y="25"/>
                      <a:pt x="398" y="23"/>
                      <a:pt x="395" y="21"/>
                    </a:cubicBezTo>
                    <a:cubicBezTo>
                      <a:pt x="387" y="17"/>
                      <a:pt x="379" y="13"/>
                      <a:pt x="370" y="9"/>
                    </a:cubicBezTo>
                    <a:cubicBezTo>
                      <a:pt x="368" y="9"/>
                      <a:pt x="365" y="10"/>
                      <a:pt x="364" y="12"/>
                    </a:cubicBezTo>
                    <a:cubicBezTo>
                      <a:pt x="363" y="14"/>
                      <a:pt x="365" y="17"/>
                      <a:pt x="367" y="18"/>
                    </a:cubicBezTo>
                    <a:close/>
                    <a:moveTo>
                      <a:pt x="315" y="9"/>
                    </a:moveTo>
                    <a:cubicBezTo>
                      <a:pt x="316" y="9"/>
                      <a:pt x="316" y="9"/>
                      <a:pt x="316" y="9"/>
                    </a:cubicBezTo>
                    <a:cubicBezTo>
                      <a:pt x="324" y="9"/>
                      <a:pt x="333" y="10"/>
                      <a:pt x="342" y="11"/>
                    </a:cubicBezTo>
                    <a:cubicBezTo>
                      <a:pt x="344" y="11"/>
                      <a:pt x="346" y="10"/>
                      <a:pt x="347" y="7"/>
                    </a:cubicBezTo>
                    <a:cubicBezTo>
                      <a:pt x="347" y="5"/>
                      <a:pt x="346" y="3"/>
                      <a:pt x="343" y="2"/>
                    </a:cubicBezTo>
                    <a:cubicBezTo>
                      <a:pt x="334" y="0"/>
                      <a:pt x="325" y="0"/>
                      <a:pt x="316" y="0"/>
                    </a:cubicBezTo>
                    <a:cubicBezTo>
                      <a:pt x="315" y="0"/>
                      <a:pt x="315" y="0"/>
                      <a:pt x="315" y="0"/>
                    </a:cubicBezTo>
                    <a:cubicBezTo>
                      <a:pt x="313" y="0"/>
                      <a:pt x="311" y="2"/>
                      <a:pt x="311" y="4"/>
                    </a:cubicBezTo>
                    <a:cubicBezTo>
                      <a:pt x="311" y="7"/>
                      <a:pt x="313" y="9"/>
                      <a:pt x="315" y="9"/>
                    </a:cubicBezTo>
                    <a:close/>
                    <a:moveTo>
                      <a:pt x="264" y="19"/>
                    </a:moveTo>
                    <a:cubicBezTo>
                      <a:pt x="272" y="15"/>
                      <a:pt x="280" y="13"/>
                      <a:pt x="289" y="11"/>
                    </a:cubicBezTo>
                    <a:cubicBezTo>
                      <a:pt x="292" y="11"/>
                      <a:pt x="293" y="8"/>
                      <a:pt x="293" y="6"/>
                    </a:cubicBezTo>
                    <a:cubicBezTo>
                      <a:pt x="292" y="3"/>
                      <a:pt x="290" y="2"/>
                      <a:pt x="287" y="2"/>
                    </a:cubicBezTo>
                    <a:cubicBezTo>
                      <a:pt x="278" y="4"/>
                      <a:pt x="269" y="7"/>
                      <a:pt x="260" y="10"/>
                    </a:cubicBezTo>
                    <a:cubicBezTo>
                      <a:pt x="258" y="11"/>
                      <a:pt x="257" y="14"/>
                      <a:pt x="258" y="16"/>
                    </a:cubicBezTo>
                    <a:cubicBezTo>
                      <a:pt x="259" y="19"/>
                      <a:pt x="262" y="20"/>
                      <a:pt x="264" y="19"/>
                    </a:cubicBezTo>
                    <a:close/>
                    <a:moveTo>
                      <a:pt x="221" y="48"/>
                    </a:moveTo>
                    <a:cubicBezTo>
                      <a:pt x="227" y="42"/>
                      <a:pt x="233" y="36"/>
                      <a:pt x="241" y="31"/>
                    </a:cubicBezTo>
                    <a:cubicBezTo>
                      <a:pt x="243" y="30"/>
                      <a:pt x="243" y="27"/>
                      <a:pt x="242" y="25"/>
                    </a:cubicBezTo>
                    <a:cubicBezTo>
                      <a:pt x="241" y="23"/>
                      <a:pt x="238" y="22"/>
                      <a:pt x="236" y="24"/>
                    </a:cubicBezTo>
                    <a:cubicBezTo>
                      <a:pt x="227" y="29"/>
                      <a:pt x="220" y="36"/>
                      <a:pt x="215" y="43"/>
                    </a:cubicBezTo>
                    <a:cubicBezTo>
                      <a:pt x="213" y="45"/>
                      <a:pt x="213" y="47"/>
                      <a:pt x="215" y="49"/>
                    </a:cubicBezTo>
                    <a:cubicBezTo>
                      <a:pt x="217" y="51"/>
                      <a:pt x="220" y="50"/>
                      <a:pt x="221" y="48"/>
                    </a:cubicBezTo>
                    <a:close/>
                    <a:moveTo>
                      <a:pt x="204" y="96"/>
                    </a:moveTo>
                    <a:cubicBezTo>
                      <a:pt x="204" y="87"/>
                      <a:pt x="206" y="78"/>
                      <a:pt x="209" y="71"/>
                    </a:cubicBezTo>
                    <a:cubicBezTo>
                      <a:pt x="210" y="68"/>
                      <a:pt x="208" y="66"/>
                      <a:pt x="206" y="65"/>
                    </a:cubicBezTo>
                    <a:cubicBezTo>
                      <a:pt x="204" y="64"/>
                      <a:pt x="201" y="65"/>
                      <a:pt x="200" y="67"/>
                    </a:cubicBezTo>
                    <a:cubicBezTo>
                      <a:pt x="197" y="76"/>
                      <a:pt x="195" y="86"/>
                      <a:pt x="195" y="95"/>
                    </a:cubicBezTo>
                    <a:cubicBezTo>
                      <a:pt x="194" y="98"/>
                      <a:pt x="196" y="100"/>
                      <a:pt x="199" y="100"/>
                    </a:cubicBezTo>
                    <a:cubicBezTo>
                      <a:pt x="201" y="100"/>
                      <a:pt x="203" y="98"/>
                      <a:pt x="204" y="96"/>
                    </a:cubicBezTo>
                    <a:close/>
                    <a:moveTo>
                      <a:pt x="200" y="151"/>
                    </a:moveTo>
                    <a:cubicBezTo>
                      <a:pt x="202" y="152"/>
                      <a:pt x="202" y="152"/>
                      <a:pt x="202" y="152"/>
                    </a:cubicBezTo>
                    <a:cubicBezTo>
                      <a:pt x="204" y="152"/>
                      <a:pt x="205" y="152"/>
                      <a:pt x="207" y="151"/>
                    </a:cubicBezTo>
                    <a:cubicBezTo>
                      <a:pt x="208" y="150"/>
                      <a:pt x="208" y="148"/>
                      <a:pt x="208" y="147"/>
                    </a:cubicBezTo>
                    <a:cubicBezTo>
                      <a:pt x="206" y="138"/>
                      <a:pt x="205" y="130"/>
                      <a:pt x="204" y="122"/>
                    </a:cubicBezTo>
                    <a:cubicBezTo>
                      <a:pt x="204" y="120"/>
                      <a:pt x="202" y="118"/>
                      <a:pt x="199" y="118"/>
                    </a:cubicBezTo>
                    <a:cubicBezTo>
                      <a:pt x="197" y="118"/>
                      <a:pt x="195" y="121"/>
                      <a:pt x="195" y="123"/>
                    </a:cubicBezTo>
                    <a:cubicBezTo>
                      <a:pt x="196" y="131"/>
                      <a:pt x="197" y="140"/>
                      <a:pt x="199" y="148"/>
                    </a:cubicBezTo>
                    <a:cubicBezTo>
                      <a:pt x="204" y="148"/>
                      <a:pt x="204" y="148"/>
                      <a:pt x="204" y="148"/>
                    </a:cubicBezTo>
                    <a:cubicBezTo>
                      <a:pt x="205" y="143"/>
                      <a:pt x="205" y="143"/>
                      <a:pt x="205" y="143"/>
                    </a:cubicBezTo>
                    <a:cubicBezTo>
                      <a:pt x="203" y="143"/>
                      <a:pt x="203" y="143"/>
                      <a:pt x="203" y="143"/>
                    </a:cubicBezTo>
                    <a:cubicBezTo>
                      <a:pt x="201" y="142"/>
                      <a:pt x="198" y="143"/>
                      <a:pt x="197" y="146"/>
                    </a:cubicBezTo>
                    <a:cubicBezTo>
                      <a:pt x="197" y="148"/>
                      <a:pt x="198" y="151"/>
                      <a:pt x="200" y="151"/>
                    </a:cubicBezTo>
                    <a:close/>
                    <a:moveTo>
                      <a:pt x="148" y="142"/>
                    </a:moveTo>
                    <a:cubicBezTo>
                      <a:pt x="157" y="142"/>
                      <a:pt x="166" y="144"/>
                      <a:pt x="174" y="145"/>
                    </a:cubicBezTo>
                    <a:cubicBezTo>
                      <a:pt x="177" y="146"/>
                      <a:pt x="179" y="144"/>
                      <a:pt x="180" y="142"/>
                    </a:cubicBezTo>
                    <a:cubicBezTo>
                      <a:pt x="180" y="139"/>
                      <a:pt x="178" y="137"/>
                      <a:pt x="176" y="136"/>
                    </a:cubicBezTo>
                    <a:cubicBezTo>
                      <a:pt x="167" y="135"/>
                      <a:pt x="158" y="133"/>
                      <a:pt x="149" y="133"/>
                    </a:cubicBezTo>
                    <a:cubicBezTo>
                      <a:pt x="146" y="133"/>
                      <a:pt x="144" y="134"/>
                      <a:pt x="144" y="137"/>
                    </a:cubicBezTo>
                    <a:cubicBezTo>
                      <a:pt x="143" y="139"/>
                      <a:pt x="145" y="142"/>
                      <a:pt x="148" y="142"/>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937"/>
              <p:cNvSpPr/>
              <p:nvPr/>
            </p:nvSpPr>
            <p:spPr bwMode="auto">
              <a:xfrm>
                <a:off x="4528" y="1009"/>
                <a:ext cx="361" cy="258"/>
              </a:xfrm>
              <a:custGeom>
                <a:avLst/>
                <a:gdLst>
                  <a:gd name="T0" fmla="*/ 466 w 486"/>
                  <a:gd name="T1" fmla="*/ 70 h 347"/>
                  <a:gd name="T2" fmla="*/ 158 w 486"/>
                  <a:gd name="T3" fmla="*/ 73 h 347"/>
                  <a:gd name="T4" fmla="*/ 0 w 486"/>
                  <a:gd name="T5" fmla="*/ 347 h 347"/>
                  <a:gd name="T6" fmla="*/ 107 w 486"/>
                  <a:gd name="T7" fmla="*/ 261 h 347"/>
                  <a:gd name="T8" fmla="*/ 142 w 486"/>
                  <a:gd name="T9" fmla="*/ 183 h 347"/>
                  <a:gd name="T10" fmla="*/ 142 w 486"/>
                  <a:gd name="T11" fmla="*/ 242 h 347"/>
                  <a:gd name="T12" fmla="*/ 220 w 486"/>
                  <a:gd name="T13" fmla="*/ 205 h 347"/>
                  <a:gd name="T14" fmla="*/ 262 w 486"/>
                  <a:gd name="T15" fmla="*/ 114 h 347"/>
                  <a:gd name="T16" fmla="*/ 250 w 486"/>
                  <a:gd name="T17" fmla="*/ 181 h 347"/>
                  <a:gd name="T18" fmla="*/ 411 w 486"/>
                  <a:gd name="T19" fmla="*/ 118 h 347"/>
                  <a:gd name="T20" fmla="*/ 466 w 486"/>
                  <a:gd name="T21" fmla="*/ 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47">
                    <a:moveTo>
                      <a:pt x="466" y="70"/>
                    </a:moveTo>
                    <a:cubicBezTo>
                      <a:pt x="466" y="70"/>
                      <a:pt x="262" y="0"/>
                      <a:pt x="158" y="73"/>
                    </a:cubicBezTo>
                    <a:cubicBezTo>
                      <a:pt x="54" y="145"/>
                      <a:pt x="8" y="283"/>
                      <a:pt x="0" y="347"/>
                    </a:cubicBezTo>
                    <a:cubicBezTo>
                      <a:pt x="0" y="347"/>
                      <a:pt x="76" y="275"/>
                      <a:pt x="107" y="261"/>
                    </a:cubicBezTo>
                    <a:cubicBezTo>
                      <a:pt x="142" y="183"/>
                      <a:pt x="142" y="183"/>
                      <a:pt x="142" y="183"/>
                    </a:cubicBezTo>
                    <a:cubicBezTo>
                      <a:pt x="142" y="242"/>
                      <a:pt x="142" y="242"/>
                      <a:pt x="142" y="242"/>
                    </a:cubicBezTo>
                    <a:cubicBezTo>
                      <a:pt x="220" y="205"/>
                      <a:pt x="220" y="205"/>
                      <a:pt x="220" y="205"/>
                    </a:cubicBezTo>
                    <a:cubicBezTo>
                      <a:pt x="262" y="114"/>
                      <a:pt x="262" y="114"/>
                      <a:pt x="262" y="114"/>
                    </a:cubicBezTo>
                    <a:cubicBezTo>
                      <a:pt x="250" y="181"/>
                      <a:pt x="250" y="181"/>
                      <a:pt x="250" y="181"/>
                    </a:cubicBezTo>
                    <a:cubicBezTo>
                      <a:pt x="250" y="181"/>
                      <a:pt x="335" y="131"/>
                      <a:pt x="411" y="118"/>
                    </a:cubicBezTo>
                    <a:cubicBezTo>
                      <a:pt x="486" y="105"/>
                      <a:pt x="466" y="70"/>
                      <a:pt x="466" y="70"/>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938"/>
              <p:cNvSpPr/>
              <p:nvPr/>
            </p:nvSpPr>
            <p:spPr bwMode="auto">
              <a:xfrm>
                <a:off x="4577" y="818"/>
                <a:ext cx="309" cy="292"/>
              </a:xfrm>
              <a:custGeom>
                <a:avLst/>
                <a:gdLst>
                  <a:gd name="T0" fmla="*/ 416 w 416"/>
                  <a:gd name="T1" fmla="*/ 363 h 394"/>
                  <a:gd name="T2" fmla="*/ 311 w 416"/>
                  <a:gd name="T3" fmla="*/ 74 h 394"/>
                  <a:gd name="T4" fmla="*/ 0 w 416"/>
                  <a:gd name="T5" fmla="*/ 16 h 394"/>
                  <a:gd name="T6" fmla="*/ 116 w 416"/>
                  <a:gd name="T7" fmla="*/ 88 h 394"/>
                  <a:gd name="T8" fmla="*/ 202 w 416"/>
                  <a:gd name="T9" fmla="*/ 96 h 394"/>
                  <a:gd name="T10" fmla="*/ 146 w 416"/>
                  <a:gd name="T11" fmla="*/ 116 h 394"/>
                  <a:gd name="T12" fmla="*/ 207 w 416"/>
                  <a:gd name="T13" fmla="*/ 177 h 394"/>
                  <a:gd name="T14" fmla="*/ 307 w 416"/>
                  <a:gd name="T15" fmla="*/ 186 h 394"/>
                  <a:gd name="T16" fmla="*/ 240 w 416"/>
                  <a:gd name="T17" fmla="*/ 197 h 394"/>
                  <a:gd name="T18" fmla="*/ 353 w 416"/>
                  <a:gd name="T19" fmla="*/ 327 h 394"/>
                  <a:gd name="T20" fmla="*/ 416 w 416"/>
                  <a:gd name="T21" fmla="*/ 36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6" h="394">
                    <a:moveTo>
                      <a:pt x="416" y="363"/>
                    </a:moveTo>
                    <a:cubicBezTo>
                      <a:pt x="416" y="363"/>
                      <a:pt x="414" y="147"/>
                      <a:pt x="311" y="74"/>
                    </a:cubicBezTo>
                    <a:cubicBezTo>
                      <a:pt x="208" y="0"/>
                      <a:pt x="63" y="3"/>
                      <a:pt x="0" y="16"/>
                    </a:cubicBezTo>
                    <a:cubicBezTo>
                      <a:pt x="0" y="16"/>
                      <a:pt x="93" y="64"/>
                      <a:pt x="116" y="88"/>
                    </a:cubicBezTo>
                    <a:cubicBezTo>
                      <a:pt x="202" y="96"/>
                      <a:pt x="202" y="96"/>
                      <a:pt x="202" y="96"/>
                    </a:cubicBezTo>
                    <a:cubicBezTo>
                      <a:pt x="146" y="116"/>
                      <a:pt x="146" y="116"/>
                      <a:pt x="146" y="116"/>
                    </a:cubicBezTo>
                    <a:cubicBezTo>
                      <a:pt x="207" y="177"/>
                      <a:pt x="207" y="177"/>
                      <a:pt x="207" y="177"/>
                    </a:cubicBezTo>
                    <a:cubicBezTo>
                      <a:pt x="307" y="186"/>
                      <a:pt x="307" y="186"/>
                      <a:pt x="307" y="186"/>
                    </a:cubicBezTo>
                    <a:cubicBezTo>
                      <a:pt x="240" y="197"/>
                      <a:pt x="240" y="197"/>
                      <a:pt x="240" y="197"/>
                    </a:cubicBezTo>
                    <a:cubicBezTo>
                      <a:pt x="240" y="197"/>
                      <a:pt x="315" y="260"/>
                      <a:pt x="353" y="327"/>
                    </a:cubicBezTo>
                    <a:cubicBezTo>
                      <a:pt x="390" y="394"/>
                      <a:pt x="416" y="363"/>
                      <a:pt x="416" y="363"/>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939"/>
              <p:cNvSpPr/>
              <p:nvPr/>
            </p:nvSpPr>
            <p:spPr bwMode="auto">
              <a:xfrm>
                <a:off x="4875" y="902"/>
                <a:ext cx="392" cy="201"/>
              </a:xfrm>
              <a:custGeom>
                <a:avLst/>
                <a:gdLst>
                  <a:gd name="T0" fmla="*/ 0 w 528"/>
                  <a:gd name="T1" fmla="*/ 230 h 270"/>
                  <a:gd name="T2" fmla="*/ 223 w 528"/>
                  <a:gd name="T3" fmla="*/ 19 h 270"/>
                  <a:gd name="T4" fmla="*/ 528 w 528"/>
                  <a:gd name="T5" fmla="*/ 108 h 270"/>
                  <a:gd name="T6" fmla="*/ 391 w 528"/>
                  <a:gd name="T7" fmla="*/ 120 h 270"/>
                  <a:gd name="T8" fmla="*/ 311 w 528"/>
                  <a:gd name="T9" fmla="*/ 88 h 270"/>
                  <a:gd name="T10" fmla="*/ 352 w 528"/>
                  <a:gd name="T11" fmla="*/ 131 h 270"/>
                  <a:gd name="T12" fmla="*/ 270 w 528"/>
                  <a:gd name="T13" fmla="*/ 158 h 270"/>
                  <a:gd name="T14" fmla="*/ 177 w 528"/>
                  <a:gd name="T15" fmla="*/ 122 h 270"/>
                  <a:gd name="T16" fmla="*/ 232 w 528"/>
                  <a:gd name="T17" fmla="*/ 161 h 270"/>
                  <a:gd name="T18" fmla="*/ 73 w 528"/>
                  <a:gd name="T19" fmla="*/ 227 h 270"/>
                  <a:gd name="T20" fmla="*/ 0 w 528"/>
                  <a:gd name="T21" fmla="*/ 23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8" h="270">
                    <a:moveTo>
                      <a:pt x="0" y="230"/>
                    </a:moveTo>
                    <a:cubicBezTo>
                      <a:pt x="0" y="230"/>
                      <a:pt x="98" y="38"/>
                      <a:pt x="223" y="19"/>
                    </a:cubicBezTo>
                    <a:cubicBezTo>
                      <a:pt x="349" y="0"/>
                      <a:pt x="478" y="67"/>
                      <a:pt x="528" y="108"/>
                    </a:cubicBezTo>
                    <a:cubicBezTo>
                      <a:pt x="528" y="108"/>
                      <a:pt x="423" y="108"/>
                      <a:pt x="391" y="120"/>
                    </a:cubicBezTo>
                    <a:cubicBezTo>
                      <a:pt x="311" y="88"/>
                      <a:pt x="311" y="88"/>
                      <a:pt x="311" y="88"/>
                    </a:cubicBezTo>
                    <a:cubicBezTo>
                      <a:pt x="352" y="131"/>
                      <a:pt x="352" y="131"/>
                      <a:pt x="352" y="131"/>
                    </a:cubicBezTo>
                    <a:cubicBezTo>
                      <a:pt x="270" y="158"/>
                      <a:pt x="270" y="158"/>
                      <a:pt x="270" y="158"/>
                    </a:cubicBezTo>
                    <a:cubicBezTo>
                      <a:pt x="177" y="122"/>
                      <a:pt x="177" y="122"/>
                      <a:pt x="177" y="122"/>
                    </a:cubicBezTo>
                    <a:cubicBezTo>
                      <a:pt x="232" y="161"/>
                      <a:pt x="232" y="161"/>
                      <a:pt x="232" y="161"/>
                    </a:cubicBezTo>
                    <a:cubicBezTo>
                      <a:pt x="232" y="161"/>
                      <a:pt x="137" y="184"/>
                      <a:pt x="73" y="227"/>
                    </a:cubicBezTo>
                    <a:cubicBezTo>
                      <a:pt x="9" y="270"/>
                      <a:pt x="0" y="230"/>
                      <a:pt x="0" y="230"/>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940"/>
              <p:cNvSpPr/>
              <p:nvPr/>
            </p:nvSpPr>
            <p:spPr bwMode="auto">
              <a:xfrm>
                <a:off x="4879" y="995"/>
                <a:ext cx="380" cy="257"/>
              </a:xfrm>
              <a:custGeom>
                <a:avLst/>
                <a:gdLst>
                  <a:gd name="T0" fmla="*/ 20 w 511"/>
                  <a:gd name="T1" fmla="*/ 81 h 346"/>
                  <a:gd name="T2" fmla="*/ 337 w 511"/>
                  <a:gd name="T3" fmla="*/ 70 h 346"/>
                  <a:gd name="T4" fmla="*/ 511 w 511"/>
                  <a:gd name="T5" fmla="*/ 346 h 346"/>
                  <a:gd name="T6" fmla="*/ 398 w 511"/>
                  <a:gd name="T7" fmla="*/ 263 h 346"/>
                  <a:gd name="T8" fmla="*/ 358 w 511"/>
                  <a:gd name="T9" fmla="*/ 184 h 346"/>
                  <a:gd name="T10" fmla="*/ 360 w 511"/>
                  <a:gd name="T11" fmla="*/ 244 h 346"/>
                  <a:gd name="T12" fmla="*/ 278 w 511"/>
                  <a:gd name="T13" fmla="*/ 209 h 346"/>
                  <a:gd name="T14" fmla="*/ 231 w 511"/>
                  <a:gd name="T15" fmla="*/ 118 h 346"/>
                  <a:gd name="T16" fmla="*/ 246 w 511"/>
                  <a:gd name="T17" fmla="*/ 186 h 346"/>
                  <a:gd name="T18" fmla="*/ 78 w 511"/>
                  <a:gd name="T19" fmla="*/ 128 h 346"/>
                  <a:gd name="T20" fmla="*/ 20 w 511"/>
                  <a:gd name="T21" fmla="*/ 8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1" h="346">
                    <a:moveTo>
                      <a:pt x="20" y="81"/>
                    </a:moveTo>
                    <a:cubicBezTo>
                      <a:pt x="20" y="81"/>
                      <a:pt x="227" y="0"/>
                      <a:pt x="337" y="70"/>
                    </a:cubicBezTo>
                    <a:cubicBezTo>
                      <a:pt x="447" y="141"/>
                      <a:pt x="500" y="281"/>
                      <a:pt x="511" y="346"/>
                    </a:cubicBezTo>
                    <a:cubicBezTo>
                      <a:pt x="511" y="346"/>
                      <a:pt x="430" y="275"/>
                      <a:pt x="398" y="263"/>
                    </a:cubicBezTo>
                    <a:cubicBezTo>
                      <a:pt x="358" y="184"/>
                      <a:pt x="358" y="184"/>
                      <a:pt x="358" y="184"/>
                    </a:cubicBezTo>
                    <a:cubicBezTo>
                      <a:pt x="360" y="244"/>
                      <a:pt x="360" y="244"/>
                      <a:pt x="360" y="244"/>
                    </a:cubicBezTo>
                    <a:cubicBezTo>
                      <a:pt x="278" y="209"/>
                      <a:pt x="278" y="209"/>
                      <a:pt x="278" y="209"/>
                    </a:cubicBezTo>
                    <a:cubicBezTo>
                      <a:pt x="231" y="118"/>
                      <a:pt x="231" y="118"/>
                      <a:pt x="231" y="118"/>
                    </a:cubicBezTo>
                    <a:cubicBezTo>
                      <a:pt x="246" y="186"/>
                      <a:pt x="246" y="186"/>
                      <a:pt x="246" y="186"/>
                    </a:cubicBezTo>
                    <a:cubicBezTo>
                      <a:pt x="246" y="186"/>
                      <a:pt x="157" y="138"/>
                      <a:pt x="78" y="128"/>
                    </a:cubicBezTo>
                    <a:cubicBezTo>
                      <a:pt x="0" y="117"/>
                      <a:pt x="20" y="81"/>
                      <a:pt x="20" y="81"/>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941"/>
              <p:cNvSpPr/>
              <p:nvPr/>
            </p:nvSpPr>
            <p:spPr bwMode="auto">
              <a:xfrm>
                <a:off x="4317" y="1088"/>
                <a:ext cx="602" cy="1646"/>
              </a:xfrm>
              <a:custGeom>
                <a:avLst/>
                <a:gdLst>
                  <a:gd name="T0" fmla="*/ 0 w 811"/>
                  <a:gd name="T1" fmla="*/ 2214 h 2214"/>
                  <a:gd name="T2" fmla="*/ 679 w 811"/>
                  <a:gd name="T3" fmla="*/ 82 h 2214"/>
                  <a:gd name="T4" fmla="*/ 676 w 811"/>
                  <a:gd name="T5" fmla="*/ 0 h 2214"/>
                  <a:gd name="T6" fmla="*/ 811 w 811"/>
                  <a:gd name="T7" fmla="*/ 18 h 2214"/>
                  <a:gd name="T8" fmla="*/ 268 w 811"/>
                  <a:gd name="T9" fmla="*/ 2184 h 2214"/>
                  <a:gd name="T10" fmla="*/ 0 w 811"/>
                  <a:gd name="T11" fmla="*/ 2214 h 2214"/>
                </a:gdLst>
                <a:ahLst/>
                <a:cxnLst>
                  <a:cxn ang="0">
                    <a:pos x="T0" y="T1"/>
                  </a:cxn>
                  <a:cxn ang="0">
                    <a:pos x="T2" y="T3"/>
                  </a:cxn>
                  <a:cxn ang="0">
                    <a:pos x="T4" y="T5"/>
                  </a:cxn>
                  <a:cxn ang="0">
                    <a:pos x="T6" y="T7"/>
                  </a:cxn>
                  <a:cxn ang="0">
                    <a:pos x="T8" y="T9"/>
                  </a:cxn>
                  <a:cxn ang="0">
                    <a:pos x="T10" y="T11"/>
                  </a:cxn>
                </a:cxnLst>
                <a:rect l="0" t="0" r="r" b="b"/>
                <a:pathLst>
                  <a:path w="811" h="2214">
                    <a:moveTo>
                      <a:pt x="0" y="2214"/>
                    </a:moveTo>
                    <a:cubicBezTo>
                      <a:pt x="0" y="2214"/>
                      <a:pt x="486" y="1231"/>
                      <a:pt x="679" y="82"/>
                    </a:cubicBezTo>
                    <a:cubicBezTo>
                      <a:pt x="676" y="0"/>
                      <a:pt x="676" y="0"/>
                      <a:pt x="676" y="0"/>
                    </a:cubicBezTo>
                    <a:cubicBezTo>
                      <a:pt x="811" y="18"/>
                      <a:pt x="811" y="18"/>
                      <a:pt x="811" y="18"/>
                    </a:cubicBezTo>
                    <a:cubicBezTo>
                      <a:pt x="811" y="18"/>
                      <a:pt x="546" y="1728"/>
                      <a:pt x="268" y="2184"/>
                    </a:cubicBezTo>
                    <a:cubicBezTo>
                      <a:pt x="0" y="2214"/>
                      <a:pt x="0" y="2214"/>
                      <a:pt x="0" y="221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942"/>
              <p:cNvSpPr/>
              <p:nvPr/>
            </p:nvSpPr>
            <p:spPr bwMode="auto">
              <a:xfrm>
                <a:off x="4753" y="1035"/>
                <a:ext cx="132" cy="154"/>
              </a:xfrm>
              <a:custGeom>
                <a:avLst/>
                <a:gdLst>
                  <a:gd name="T0" fmla="*/ 147 w 178"/>
                  <a:gd name="T1" fmla="*/ 144 h 206"/>
                  <a:gd name="T2" fmla="*/ 33 w 178"/>
                  <a:gd name="T3" fmla="*/ 183 h 206"/>
                  <a:gd name="T4" fmla="*/ 31 w 178"/>
                  <a:gd name="T5" fmla="*/ 62 h 206"/>
                  <a:gd name="T6" fmla="*/ 145 w 178"/>
                  <a:gd name="T7" fmla="*/ 23 h 206"/>
                  <a:gd name="T8" fmla="*/ 147 w 178"/>
                  <a:gd name="T9" fmla="*/ 144 h 206"/>
                </a:gdLst>
                <a:ahLst/>
                <a:cxnLst>
                  <a:cxn ang="0">
                    <a:pos x="T0" y="T1"/>
                  </a:cxn>
                  <a:cxn ang="0">
                    <a:pos x="T2" y="T3"/>
                  </a:cxn>
                  <a:cxn ang="0">
                    <a:pos x="T4" y="T5"/>
                  </a:cxn>
                  <a:cxn ang="0">
                    <a:pos x="T6" y="T7"/>
                  </a:cxn>
                  <a:cxn ang="0">
                    <a:pos x="T8" y="T9"/>
                  </a:cxn>
                </a:cxnLst>
                <a:rect l="0" t="0" r="r" b="b"/>
                <a:pathLst>
                  <a:path w="178" h="206">
                    <a:moveTo>
                      <a:pt x="147" y="144"/>
                    </a:moveTo>
                    <a:cubicBezTo>
                      <a:pt x="116" y="188"/>
                      <a:pt x="65" y="206"/>
                      <a:pt x="33" y="183"/>
                    </a:cubicBezTo>
                    <a:cubicBezTo>
                      <a:pt x="1" y="161"/>
                      <a:pt x="0" y="107"/>
                      <a:pt x="31" y="62"/>
                    </a:cubicBezTo>
                    <a:cubicBezTo>
                      <a:pt x="62" y="18"/>
                      <a:pt x="113" y="0"/>
                      <a:pt x="145" y="23"/>
                    </a:cubicBezTo>
                    <a:cubicBezTo>
                      <a:pt x="177" y="45"/>
                      <a:pt x="178" y="99"/>
                      <a:pt x="147" y="144"/>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943"/>
              <p:cNvSpPr/>
              <p:nvPr/>
            </p:nvSpPr>
            <p:spPr bwMode="auto">
              <a:xfrm>
                <a:off x="4848" y="1038"/>
                <a:ext cx="131" cy="156"/>
              </a:xfrm>
              <a:custGeom>
                <a:avLst/>
                <a:gdLst>
                  <a:gd name="T0" fmla="*/ 150 w 176"/>
                  <a:gd name="T1" fmla="*/ 71 h 209"/>
                  <a:gd name="T2" fmla="*/ 135 w 176"/>
                  <a:gd name="T3" fmla="*/ 190 h 209"/>
                  <a:gd name="T4" fmla="*/ 26 w 176"/>
                  <a:gd name="T5" fmla="*/ 139 h 209"/>
                  <a:gd name="T6" fmla="*/ 41 w 176"/>
                  <a:gd name="T7" fmla="*/ 19 h 209"/>
                  <a:gd name="T8" fmla="*/ 150 w 176"/>
                  <a:gd name="T9" fmla="*/ 71 h 209"/>
                </a:gdLst>
                <a:ahLst/>
                <a:cxnLst>
                  <a:cxn ang="0">
                    <a:pos x="T0" y="T1"/>
                  </a:cxn>
                  <a:cxn ang="0">
                    <a:pos x="T2" y="T3"/>
                  </a:cxn>
                  <a:cxn ang="0">
                    <a:pos x="T4" y="T5"/>
                  </a:cxn>
                  <a:cxn ang="0">
                    <a:pos x="T6" y="T7"/>
                  </a:cxn>
                  <a:cxn ang="0">
                    <a:pos x="T8" y="T9"/>
                  </a:cxn>
                </a:cxnLst>
                <a:rect l="0" t="0" r="r" b="b"/>
                <a:pathLst>
                  <a:path w="176" h="209">
                    <a:moveTo>
                      <a:pt x="150" y="71"/>
                    </a:moveTo>
                    <a:cubicBezTo>
                      <a:pt x="176" y="118"/>
                      <a:pt x="169" y="172"/>
                      <a:pt x="135" y="190"/>
                    </a:cubicBezTo>
                    <a:cubicBezTo>
                      <a:pt x="100" y="209"/>
                      <a:pt x="52" y="186"/>
                      <a:pt x="26" y="139"/>
                    </a:cubicBezTo>
                    <a:cubicBezTo>
                      <a:pt x="0" y="91"/>
                      <a:pt x="7" y="38"/>
                      <a:pt x="41" y="19"/>
                    </a:cubicBezTo>
                    <a:cubicBezTo>
                      <a:pt x="75" y="0"/>
                      <a:pt x="124" y="23"/>
                      <a:pt x="150" y="71"/>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944"/>
              <p:cNvSpPr/>
              <p:nvPr/>
            </p:nvSpPr>
            <p:spPr bwMode="auto">
              <a:xfrm>
                <a:off x="4401" y="942"/>
                <a:ext cx="467" cy="174"/>
              </a:xfrm>
              <a:custGeom>
                <a:avLst/>
                <a:gdLst>
                  <a:gd name="T0" fmla="*/ 629 w 629"/>
                  <a:gd name="T1" fmla="*/ 163 h 235"/>
                  <a:gd name="T2" fmla="*/ 297 w 629"/>
                  <a:gd name="T3" fmla="*/ 49 h 235"/>
                  <a:gd name="T4" fmla="*/ 0 w 629"/>
                  <a:gd name="T5" fmla="*/ 235 h 235"/>
                  <a:gd name="T6" fmla="*/ 80 w 629"/>
                  <a:gd name="T7" fmla="*/ 219 h 235"/>
                  <a:gd name="T8" fmla="*/ 144 w 629"/>
                  <a:gd name="T9" fmla="*/ 155 h 235"/>
                  <a:gd name="T10" fmla="*/ 104 w 629"/>
                  <a:gd name="T11" fmla="*/ 221 h 235"/>
                  <a:gd name="T12" fmla="*/ 243 w 629"/>
                  <a:gd name="T13" fmla="*/ 206 h 235"/>
                  <a:gd name="T14" fmla="*/ 293 w 629"/>
                  <a:gd name="T15" fmla="*/ 141 h 235"/>
                  <a:gd name="T16" fmla="*/ 273 w 629"/>
                  <a:gd name="T17" fmla="*/ 195 h 235"/>
                  <a:gd name="T18" fmla="*/ 408 w 629"/>
                  <a:gd name="T19" fmla="*/ 182 h 235"/>
                  <a:gd name="T20" fmla="*/ 459 w 629"/>
                  <a:gd name="T21" fmla="*/ 125 h 235"/>
                  <a:gd name="T22" fmla="*/ 454 w 629"/>
                  <a:gd name="T23" fmla="*/ 176 h 235"/>
                  <a:gd name="T24" fmla="*/ 528 w 629"/>
                  <a:gd name="T25" fmla="*/ 172 h 235"/>
                  <a:gd name="T26" fmla="*/ 629 w 629"/>
                  <a:gd name="T27" fmla="*/ 16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235">
                    <a:moveTo>
                      <a:pt x="629" y="163"/>
                    </a:moveTo>
                    <a:cubicBezTo>
                      <a:pt x="629" y="163"/>
                      <a:pt x="503" y="0"/>
                      <a:pt x="297" y="49"/>
                    </a:cubicBezTo>
                    <a:cubicBezTo>
                      <a:pt x="92" y="97"/>
                      <a:pt x="0" y="235"/>
                      <a:pt x="0" y="235"/>
                    </a:cubicBezTo>
                    <a:cubicBezTo>
                      <a:pt x="80" y="219"/>
                      <a:pt x="80" y="219"/>
                      <a:pt x="80" y="219"/>
                    </a:cubicBezTo>
                    <a:cubicBezTo>
                      <a:pt x="144" y="155"/>
                      <a:pt x="144" y="155"/>
                      <a:pt x="144" y="155"/>
                    </a:cubicBezTo>
                    <a:cubicBezTo>
                      <a:pt x="104" y="221"/>
                      <a:pt x="104" y="221"/>
                      <a:pt x="104" y="221"/>
                    </a:cubicBezTo>
                    <a:cubicBezTo>
                      <a:pt x="243" y="206"/>
                      <a:pt x="243" y="206"/>
                      <a:pt x="243" y="206"/>
                    </a:cubicBezTo>
                    <a:cubicBezTo>
                      <a:pt x="293" y="141"/>
                      <a:pt x="293" y="141"/>
                      <a:pt x="293" y="141"/>
                    </a:cubicBezTo>
                    <a:cubicBezTo>
                      <a:pt x="273" y="195"/>
                      <a:pt x="273" y="195"/>
                      <a:pt x="273" y="195"/>
                    </a:cubicBezTo>
                    <a:cubicBezTo>
                      <a:pt x="273" y="195"/>
                      <a:pt x="379" y="186"/>
                      <a:pt x="408" y="182"/>
                    </a:cubicBezTo>
                    <a:cubicBezTo>
                      <a:pt x="436" y="178"/>
                      <a:pt x="459" y="125"/>
                      <a:pt x="459" y="125"/>
                    </a:cubicBezTo>
                    <a:cubicBezTo>
                      <a:pt x="454" y="176"/>
                      <a:pt x="454" y="176"/>
                      <a:pt x="454" y="176"/>
                    </a:cubicBezTo>
                    <a:cubicBezTo>
                      <a:pt x="528" y="172"/>
                      <a:pt x="528" y="172"/>
                      <a:pt x="528" y="172"/>
                    </a:cubicBezTo>
                    <a:cubicBezTo>
                      <a:pt x="629" y="163"/>
                      <a:pt x="629" y="163"/>
                      <a:pt x="629" y="163"/>
                    </a:cubicBezTo>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945"/>
              <p:cNvSpPr/>
              <p:nvPr/>
            </p:nvSpPr>
            <p:spPr bwMode="auto">
              <a:xfrm>
                <a:off x="4592" y="990"/>
                <a:ext cx="29" cy="16"/>
              </a:xfrm>
              <a:custGeom>
                <a:avLst/>
                <a:gdLst>
                  <a:gd name="T0" fmla="*/ 29 w 38"/>
                  <a:gd name="T1" fmla="*/ 1 h 21"/>
                  <a:gd name="T2" fmla="*/ 6 w 38"/>
                  <a:gd name="T3" fmla="*/ 10 h 21"/>
                  <a:gd name="T4" fmla="*/ 9 w 38"/>
                  <a:gd name="T5" fmla="*/ 19 h 21"/>
                  <a:gd name="T6" fmla="*/ 32 w 38"/>
                  <a:gd name="T7" fmla="*/ 11 h 21"/>
                  <a:gd name="T8" fmla="*/ 29 w 38"/>
                  <a:gd name="T9" fmla="*/ 1 h 21"/>
                </a:gdLst>
                <a:ahLst/>
                <a:cxnLst>
                  <a:cxn ang="0">
                    <a:pos x="T0" y="T1"/>
                  </a:cxn>
                  <a:cxn ang="0">
                    <a:pos x="T2" y="T3"/>
                  </a:cxn>
                  <a:cxn ang="0">
                    <a:pos x="T4" y="T5"/>
                  </a:cxn>
                  <a:cxn ang="0">
                    <a:pos x="T6" y="T7"/>
                  </a:cxn>
                  <a:cxn ang="0">
                    <a:pos x="T8" y="T9"/>
                  </a:cxn>
                </a:cxnLst>
                <a:rect l="0" t="0" r="r" b="b"/>
                <a:pathLst>
                  <a:path w="38" h="21">
                    <a:moveTo>
                      <a:pt x="29" y="1"/>
                    </a:moveTo>
                    <a:cubicBezTo>
                      <a:pt x="21" y="3"/>
                      <a:pt x="14" y="8"/>
                      <a:pt x="6" y="10"/>
                    </a:cubicBezTo>
                    <a:cubicBezTo>
                      <a:pt x="0" y="11"/>
                      <a:pt x="3" y="21"/>
                      <a:pt x="9" y="19"/>
                    </a:cubicBezTo>
                    <a:cubicBezTo>
                      <a:pt x="17" y="17"/>
                      <a:pt x="24" y="13"/>
                      <a:pt x="32" y="11"/>
                    </a:cubicBezTo>
                    <a:cubicBezTo>
                      <a:pt x="38" y="9"/>
                      <a:pt x="35" y="0"/>
                      <a:pt x="2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946"/>
              <p:cNvSpPr/>
              <p:nvPr/>
            </p:nvSpPr>
            <p:spPr bwMode="auto">
              <a:xfrm>
                <a:off x="4549" y="1012"/>
                <a:ext cx="25" cy="12"/>
              </a:xfrm>
              <a:custGeom>
                <a:avLst/>
                <a:gdLst>
                  <a:gd name="T0" fmla="*/ 27 w 33"/>
                  <a:gd name="T1" fmla="*/ 1 h 16"/>
                  <a:gd name="T2" fmla="*/ 5 w 33"/>
                  <a:gd name="T3" fmla="*/ 5 h 16"/>
                  <a:gd name="T4" fmla="*/ 10 w 33"/>
                  <a:gd name="T5" fmla="*/ 13 h 16"/>
                  <a:gd name="T6" fmla="*/ 25 w 33"/>
                  <a:gd name="T7" fmla="*/ 11 h 16"/>
                  <a:gd name="T8" fmla="*/ 27 w 33"/>
                  <a:gd name="T9" fmla="*/ 1 h 16"/>
                </a:gdLst>
                <a:ahLst/>
                <a:cxnLst>
                  <a:cxn ang="0">
                    <a:pos x="T0" y="T1"/>
                  </a:cxn>
                  <a:cxn ang="0">
                    <a:pos x="T2" y="T3"/>
                  </a:cxn>
                  <a:cxn ang="0">
                    <a:pos x="T4" y="T5"/>
                  </a:cxn>
                  <a:cxn ang="0">
                    <a:pos x="T6" y="T7"/>
                  </a:cxn>
                  <a:cxn ang="0">
                    <a:pos x="T8" y="T9"/>
                  </a:cxn>
                </a:cxnLst>
                <a:rect l="0" t="0" r="r" b="b"/>
                <a:pathLst>
                  <a:path w="33" h="16">
                    <a:moveTo>
                      <a:pt x="27" y="1"/>
                    </a:moveTo>
                    <a:cubicBezTo>
                      <a:pt x="20" y="0"/>
                      <a:pt x="12" y="1"/>
                      <a:pt x="5" y="5"/>
                    </a:cubicBezTo>
                    <a:cubicBezTo>
                      <a:pt x="0" y="8"/>
                      <a:pt x="5" y="16"/>
                      <a:pt x="10" y="13"/>
                    </a:cubicBezTo>
                    <a:cubicBezTo>
                      <a:pt x="15" y="11"/>
                      <a:pt x="20" y="10"/>
                      <a:pt x="25" y="11"/>
                    </a:cubicBezTo>
                    <a:cubicBezTo>
                      <a:pt x="31" y="12"/>
                      <a:pt x="33" y="3"/>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947"/>
              <p:cNvSpPr/>
              <p:nvPr/>
            </p:nvSpPr>
            <p:spPr bwMode="auto">
              <a:xfrm>
                <a:off x="4524" y="1037"/>
                <a:ext cx="19" cy="18"/>
              </a:xfrm>
              <a:custGeom>
                <a:avLst/>
                <a:gdLst>
                  <a:gd name="T0" fmla="*/ 14 w 25"/>
                  <a:gd name="T1" fmla="*/ 4 h 24"/>
                  <a:gd name="T2" fmla="*/ 5 w 25"/>
                  <a:gd name="T3" fmla="*/ 12 h 24"/>
                  <a:gd name="T4" fmla="*/ 11 w 25"/>
                  <a:gd name="T5" fmla="*/ 21 h 24"/>
                  <a:gd name="T6" fmla="*/ 20 w 25"/>
                  <a:gd name="T7" fmla="*/ 12 h 24"/>
                  <a:gd name="T8" fmla="*/ 14 w 25"/>
                  <a:gd name="T9" fmla="*/ 4 h 24"/>
                </a:gdLst>
                <a:ahLst/>
                <a:cxnLst>
                  <a:cxn ang="0">
                    <a:pos x="T0" y="T1"/>
                  </a:cxn>
                  <a:cxn ang="0">
                    <a:pos x="T2" y="T3"/>
                  </a:cxn>
                  <a:cxn ang="0">
                    <a:pos x="T4" y="T5"/>
                  </a:cxn>
                  <a:cxn ang="0">
                    <a:pos x="T6" y="T7"/>
                  </a:cxn>
                  <a:cxn ang="0">
                    <a:pos x="T8" y="T9"/>
                  </a:cxn>
                </a:cxnLst>
                <a:rect l="0" t="0" r="r" b="b"/>
                <a:pathLst>
                  <a:path w="25" h="24">
                    <a:moveTo>
                      <a:pt x="14" y="4"/>
                    </a:moveTo>
                    <a:cubicBezTo>
                      <a:pt x="11" y="6"/>
                      <a:pt x="9" y="10"/>
                      <a:pt x="5" y="12"/>
                    </a:cubicBezTo>
                    <a:cubicBezTo>
                      <a:pt x="0" y="16"/>
                      <a:pt x="5" y="24"/>
                      <a:pt x="11" y="21"/>
                    </a:cubicBezTo>
                    <a:cubicBezTo>
                      <a:pt x="14" y="18"/>
                      <a:pt x="16" y="15"/>
                      <a:pt x="20" y="12"/>
                    </a:cubicBezTo>
                    <a:cubicBezTo>
                      <a:pt x="25" y="9"/>
                      <a:pt x="20" y="0"/>
                      <a:pt x="14"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948"/>
              <p:cNvSpPr/>
              <p:nvPr/>
            </p:nvSpPr>
            <p:spPr bwMode="auto">
              <a:xfrm>
                <a:off x="4651" y="980"/>
                <a:ext cx="21" cy="17"/>
              </a:xfrm>
              <a:custGeom>
                <a:avLst/>
                <a:gdLst>
                  <a:gd name="T0" fmla="*/ 17 w 28"/>
                  <a:gd name="T1" fmla="*/ 3 h 22"/>
                  <a:gd name="T2" fmla="*/ 5 w 28"/>
                  <a:gd name="T3" fmla="*/ 11 h 22"/>
                  <a:gd name="T4" fmla="*/ 10 w 28"/>
                  <a:gd name="T5" fmla="*/ 19 h 22"/>
                  <a:gd name="T6" fmla="*/ 23 w 28"/>
                  <a:gd name="T7" fmla="*/ 11 h 22"/>
                  <a:gd name="T8" fmla="*/ 17 w 28"/>
                  <a:gd name="T9" fmla="*/ 3 h 22"/>
                </a:gdLst>
                <a:ahLst/>
                <a:cxnLst>
                  <a:cxn ang="0">
                    <a:pos x="T0" y="T1"/>
                  </a:cxn>
                  <a:cxn ang="0">
                    <a:pos x="T2" y="T3"/>
                  </a:cxn>
                  <a:cxn ang="0">
                    <a:pos x="T4" y="T5"/>
                  </a:cxn>
                  <a:cxn ang="0">
                    <a:pos x="T6" y="T7"/>
                  </a:cxn>
                  <a:cxn ang="0">
                    <a:pos x="T8" y="T9"/>
                  </a:cxn>
                </a:cxnLst>
                <a:rect l="0" t="0" r="r" b="b"/>
                <a:pathLst>
                  <a:path w="28" h="22">
                    <a:moveTo>
                      <a:pt x="17" y="3"/>
                    </a:moveTo>
                    <a:cubicBezTo>
                      <a:pt x="13" y="6"/>
                      <a:pt x="9" y="8"/>
                      <a:pt x="5" y="11"/>
                    </a:cubicBezTo>
                    <a:cubicBezTo>
                      <a:pt x="0" y="14"/>
                      <a:pt x="5" y="22"/>
                      <a:pt x="10" y="19"/>
                    </a:cubicBezTo>
                    <a:cubicBezTo>
                      <a:pt x="14" y="17"/>
                      <a:pt x="18" y="14"/>
                      <a:pt x="23" y="11"/>
                    </a:cubicBezTo>
                    <a:cubicBezTo>
                      <a:pt x="28" y="8"/>
                      <a:pt x="23" y="0"/>
                      <a:pt x="1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949"/>
              <p:cNvSpPr/>
              <p:nvPr/>
            </p:nvSpPr>
            <p:spPr bwMode="auto">
              <a:xfrm>
                <a:off x="4774" y="870"/>
                <a:ext cx="18" cy="15"/>
              </a:xfrm>
              <a:custGeom>
                <a:avLst/>
                <a:gdLst>
                  <a:gd name="T0" fmla="*/ 18 w 24"/>
                  <a:gd name="T1" fmla="*/ 8 h 19"/>
                  <a:gd name="T2" fmla="*/ 12 w 24"/>
                  <a:gd name="T3" fmla="*/ 5 h 19"/>
                  <a:gd name="T4" fmla="*/ 3 w 24"/>
                  <a:gd name="T5" fmla="*/ 10 h 19"/>
                  <a:gd name="T6" fmla="*/ 15 w 24"/>
                  <a:gd name="T7" fmla="*/ 18 h 19"/>
                  <a:gd name="T8" fmla="*/ 18 w 24"/>
                  <a:gd name="T9" fmla="*/ 8 h 19"/>
                </a:gdLst>
                <a:ahLst/>
                <a:cxnLst>
                  <a:cxn ang="0">
                    <a:pos x="T0" y="T1"/>
                  </a:cxn>
                  <a:cxn ang="0">
                    <a:pos x="T2" y="T3"/>
                  </a:cxn>
                  <a:cxn ang="0">
                    <a:pos x="T4" y="T5"/>
                  </a:cxn>
                  <a:cxn ang="0">
                    <a:pos x="T6" y="T7"/>
                  </a:cxn>
                  <a:cxn ang="0">
                    <a:pos x="T8" y="T9"/>
                  </a:cxn>
                </a:cxnLst>
                <a:rect l="0" t="0" r="r" b="b"/>
                <a:pathLst>
                  <a:path w="24" h="19">
                    <a:moveTo>
                      <a:pt x="18" y="8"/>
                    </a:moveTo>
                    <a:cubicBezTo>
                      <a:pt x="15" y="8"/>
                      <a:pt x="13" y="7"/>
                      <a:pt x="12" y="5"/>
                    </a:cubicBezTo>
                    <a:cubicBezTo>
                      <a:pt x="8" y="0"/>
                      <a:pt x="0" y="5"/>
                      <a:pt x="3" y="10"/>
                    </a:cubicBezTo>
                    <a:cubicBezTo>
                      <a:pt x="6" y="15"/>
                      <a:pt x="10" y="17"/>
                      <a:pt x="15" y="18"/>
                    </a:cubicBezTo>
                    <a:cubicBezTo>
                      <a:pt x="22" y="19"/>
                      <a:pt x="24" y="10"/>
                      <a:pt x="1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950"/>
              <p:cNvSpPr/>
              <p:nvPr/>
            </p:nvSpPr>
            <p:spPr bwMode="auto">
              <a:xfrm>
                <a:off x="4800" y="902"/>
                <a:ext cx="17" cy="17"/>
              </a:xfrm>
              <a:custGeom>
                <a:avLst/>
                <a:gdLst>
                  <a:gd name="T0" fmla="*/ 17 w 23"/>
                  <a:gd name="T1" fmla="*/ 12 h 24"/>
                  <a:gd name="T2" fmla="*/ 12 w 23"/>
                  <a:gd name="T3" fmla="*/ 6 h 24"/>
                  <a:gd name="T4" fmla="*/ 3 w 23"/>
                  <a:gd name="T5" fmla="*/ 11 h 24"/>
                  <a:gd name="T6" fmla="*/ 6 w 23"/>
                  <a:gd name="T7" fmla="*/ 17 h 24"/>
                  <a:gd name="T8" fmla="*/ 15 w 23"/>
                  <a:gd name="T9" fmla="*/ 22 h 24"/>
                  <a:gd name="T10" fmla="*/ 17 w 23"/>
                  <a:gd name="T11" fmla="*/ 12 h 24"/>
                </a:gdLst>
                <a:ahLst/>
                <a:cxnLst>
                  <a:cxn ang="0">
                    <a:pos x="T0" y="T1"/>
                  </a:cxn>
                  <a:cxn ang="0">
                    <a:pos x="T2" y="T3"/>
                  </a:cxn>
                  <a:cxn ang="0">
                    <a:pos x="T4" y="T5"/>
                  </a:cxn>
                  <a:cxn ang="0">
                    <a:pos x="T6" y="T7"/>
                  </a:cxn>
                  <a:cxn ang="0">
                    <a:pos x="T8" y="T9"/>
                  </a:cxn>
                  <a:cxn ang="0">
                    <a:pos x="T10" y="T11"/>
                  </a:cxn>
                </a:cxnLst>
                <a:rect l="0" t="0" r="r" b="b"/>
                <a:pathLst>
                  <a:path w="23" h="24">
                    <a:moveTo>
                      <a:pt x="17" y="12"/>
                    </a:moveTo>
                    <a:cubicBezTo>
                      <a:pt x="13" y="12"/>
                      <a:pt x="13" y="9"/>
                      <a:pt x="12" y="6"/>
                    </a:cubicBezTo>
                    <a:cubicBezTo>
                      <a:pt x="8" y="0"/>
                      <a:pt x="0" y="6"/>
                      <a:pt x="3" y="11"/>
                    </a:cubicBezTo>
                    <a:cubicBezTo>
                      <a:pt x="4" y="13"/>
                      <a:pt x="5" y="15"/>
                      <a:pt x="6" y="17"/>
                    </a:cubicBezTo>
                    <a:cubicBezTo>
                      <a:pt x="8" y="20"/>
                      <a:pt x="11" y="21"/>
                      <a:pt x="15" y="22"/>
                    </a:cubicBezTo>
                    <a:cubicBezTo>
                      <a:pt x="21" y="24"/>
                      <a:pt x="23" y="14"/>
                      <a:pt x="17"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951"/>
              <p:cNvSpPr/>
              <p:nvPr/>
            </p:nvSpPr>
            <p:spPr bwMode="auto">
              <a:xfrm>
                <a:off x="4749" y="896"/>
                <a:ext cx="23" cy="19"/>
              </a:xfrm>
              <a:custGeom>
                <a:avLst/>
                <a:gdLst>
                  <a:gd name="T0" fmla="*/ 27 w 31"/>
                  <a:gd name="T1" fmla="*/ 14 h 26"/>
                  <a:gd name="T2" fmla="*/ 12 w 31"/>
                  <a:gd name="T3" fmla="*/ 4 h 26"/>
                  <a:gd name="T4" fmla="*/ 5 w 31"/>
                  <a:gd name="T5" fmla="*/ 11 h 26"/>
                  <a:gd name="T6" fmla="*/ 20 w 31"/>
                  <a:gd name="T7" fmla="*/ 22 h 26"/>
                  <a:gd name="T8" fmla="*/ 27 w 31"/>
                  <a:gd name="T9" fmla="*/ 14 h 26"/>
                </a:gdLst>
                <a:ahLst/>
                <a:cxnLst>
                  <a:cxn ang="0">
                    <a:pos x="T0" y="T1"/>
                  </a:cxn>
                  <a:cxn ang="0">
                    <a:pos x="T2" y="T3"/>
                  </a:cxn>
                  <a:cxn ang="0">
                    <a:pos x="T4" y="T5"/>
                  </a:cxn>
                  <a:cxn ang="0">
                    <a:pos x="T6" y="T7"/>
                  </a:cxn>
                  <a:cxn ang="0">
                    <a:pos x="T8" y="T9"/>
                  </a:cxn>
                </a:cxnLst>
                <a:rect l="0" t="0" r="r" b="b"/>
                <a:pathLst>
                  <a:path w="31" h="26">
                    <a:moveTo>
                      <a:pt x="27" y="14"/>
                    </a:moveTo>
                    <a:cubicBezTo>
                      <a:pt x="22" y="11"/>
                      <a:pt x="16" y="8"/>
                      <a:pt x="12" y="4"/>
                    </a:cubicBezTo>
                    <a:cubicBezTo>
                      <a:pt x="7" y="0"/>
                      <a:pt x="0" y="7"/>
                      <a:pt x="5" y="11"/>
                    </a:cubicBezTo>
                    <a:cubicBezTo>
                      <a:pt x="10" y="15"/>
                      <a:pt x="15" y="18"/>
                      <a:pt x="20" y="22"/>
                    </a:cubicBezTo>
                    <a:cubicBezTo>
                      <a:pt x="25" y="26"/>
                      <a:pt x="31" y="18"/>
                      <a:pt x="27"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952"/>
              <p:cNvSpPr/>
              <p:nvPr/>
            </p:nvSpPr>
            <p:spPr bwMode="auto">
              <a:xfrm>
                <a:off x="4954" y="978"/>
                <a:ext cx="17" cy="17"/>
              </a:xfrm>
              <a:custGeom>
                <a:avLst/>
                <a:gdLst>
                  <a:gd name="T0" fmla="*/ 13 w 23"/>
                  <a:gd name="T1" fmla="*/ 4 h 23"/>
                  <a:gd name="T2" fmla="*/ 2 w 23"/>
                  <a:gd name="T3" fmla="*/ 15 h 23"/>
                  <a:gd name="T4" fmla="*/ 11 w 23"/>
                  <a:gd name="T5" fmla="*/ 17 h 23"/>
                  <a:gd name="T6" fmla="*/ 18 w 23"/>
                  <a:gd name="T7" fmla="*/ 12 h 23"/>
                  <a:gd name="T8" fmla="*/ 13 w 23"/>
                  <a:gd name="T9" fmla="*/ 4 h 23"/>
                </a:gdLst>
                <a:ahLst/>
                <a:cxnLst>
                  <a:cxn ang="0">
                    <a:pos x="T0" y="T1"/>
                  </a:cxn>
                  <a:cxn ang="0">
                    <a:pos x="T2" y="T3"/>
                  </a:cxn>
                  <a:cxn ang="0">
                    <a:pos x="T4" y="T5"/>
                  </a:cxn>
                  <a:cxn ang="0">
                    <a:pos x="T6" y="T7"/>
                  </a:cxn>
                  <a:cxn ang="0">
                    <a:pos x="T8" y="T9"/>
                  </a:cxn>
                </a:cxnLst>
                <a:rect l="0" t="0" r="r" b="b"/>
                <a:pathLst>
                  <a:path w="23" h="23">
                    <a:moveTo>
                      <a:pt x="13" y="4"/>
                    </a:moveTo>
                    <a:cubicBezTo>
                      <a:pt x="8" y="7"/>
                      <a:pt x="3" y="10"/>
                      <a:pt x="2" y="15"/>
                    </a:cubicBezTo>
                    <a:cubicBezTo>
                      <a:pt x="0" y="21"/>
                      <a:pt x="9" y="23"/>
                      <a:pt x="11" y="17"/>
                    </a:cubicBezTo>
                    <a:cubicBezTo>
                      <a:pt x="12" y="15"/>
                      <a:pt x="16" y="13"/>
                      <a:pt x="18" y="12"/>
                    </a:cubicBezTo>
                    <a:cubicBezTo>
                      <a:pt x="23" y="9"/>
                      <a:pt x="18" y="0"/>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953"/>
              <p:cNvSpPr/>
              <p:nvPr/>
            </p:nvSpPr>
            <p:spPr bwMode="auto">
              <a:xfrm>
                <a:off x="5006" y="940"/>
                <a:ext cx="18" cy="14"/>
              </a:xfrm>
              <a:custGeom>
                <a:avLst/>
                <a:gdLst>
                  <a:gd name="T0" fmla="*/ 14 w 25"/>
                  <a:gd name="T1" fmla="*/ 3 h 20"/>
                  <a:gd name="T2" fmla="*/ 6 w 25"/>
                  <a:gd name="T3" fmla="*/ 8 h 20"/>
                  <a:gd name="T4" fmla="*/ 11 w 25"/>
                  <a:gd name="T5" fmla="*/ 17 h 20"/>
                  <a:gd name="T6" fmla="*/ 19 w 25"/>
                  <a:gd name="T7" fmla="*/ 12 h 20"/>
                  <a:gd name="T8" fmla="*/ 14 w 25"/>
                  <a:gd name="T9" fmla="*/ 3 h 20"/>
                </a:gdLst>
                <a:ahLst/>
                <a:cxnLst>
                  <a:cxn ang="0">
                    <a:pos x="T0" y="T1"/>
                  </a:cxn>
                  <a:cxn ang="0">
                    <a:pos x="T2" y="T3"/>
                  </a:cxn>
                  <a:cxn ang="0">
                    <a:pos x="T4" y="T5"/>
                  </a:cxn>
                  <a:cxn ang="0">
                    <a:pos x="T6" y="T7"/>
                  </a:cxn>
                  <a:cxn ang="0">
                    <a:pos x="T8" y="T9"/>
                  </a:cxn>
                </a:cxnLst>
                <a:rect l="0" t="0" r="r" b="b"/>
                <a:pathLst>
                  <a:path w="25" h="20">
                    <a:moveTo>
                      <a:pt x="14" y="3"/>
                    </a:moveTo>
                    <a:cubicBezTo>
                      <a:pt x="11" y="5"/>
                      <a:pt x="9" y="7"/>
                      <a:pt x="6" y="8"/>
                    </a:cubicBezTo>
                    <a:cubicBezTo>
                      <a:pt x="0" y="12"/>
                      <a:pt x="6" y="20"/>
                      <a:pt x="11" y="17"/>
                    </a:cubicBezTo>
                    <a:cubicBezTo>
                      <a:pt x="14" y="15"/>
                      <a:pt x="16" y="13"/>
                      <a:pt x="19" y="12"/>
                    </a:cubicBezTo>
                    <a:cubicBezTo>
                      <a:pt x="25" y="8"/>
                      <a:pt x="19" y="0"/>
                      <a:pt x="1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954"/>
              <p:cNvSpPr/>
              <p:nvPr/>
            </p:nvSpPr>
            <p:spPr bwMode="auto">
              <a:xfrm>
                <a:off x="5029" y="960"/>
                <a:ext cx="11" cy="9"/>
              </a:xfrm>
              <a:custGeom>
                <a:avLst/>
                <a:gdLst>
                  <a:gd name="T0" fmla="*/ 6 w 15"/>
                  <a:gd name="T1" fmla="*/ 11 h 13"/>
                  <a:gd name="T2" fmla="*/ 8 w 15"/>
                  <a:gd name="T3" fmla="*/ 2 h 13"/>
                  <a:gd name="T4" fmla="*/ 6 w 15"/>
                  <a:gd name="T5" fmla="*/ 11 h 13"/>
                </a:gdLst>
                <a:ahLst/>
                <a:cxnLst>
                  <a:cxn ang="0">
                    <a:pos x="T0" y="T1"/>
                  </a:cxn>
                  <a:cxn ang="0">
                    <a:pos x="T2" y="T3"/>
                  </a:cxn>
                  <a:cxn ang="0">
                    <a:pos x="T4" y="T5"/>
                  </a:cxn>
                </a:cxnLst>
                <a:rect l="0" t="0" r="r" b="b"/>
                <a:pathLst>
                  <a:path w="15" h="13">
                    <a:moveTo>
                      <a:pt x="6" y="11"/>
                    </a:moveTo>
                    <a:cubicBezTo>
                      <a:pt x="12" y="13"/>
                      <a:pt x="15" y="3"/>
                      <a:pt x="8" y="2"/>
                    </a:cubicBezTo>
                    <a:cubicBezTo>
                      <a:pt x="2" y="0"/>
                      <a:pt x="0" y="10"/>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955"/>
              <p:cNvSpPr/>
              <p:nvPr/>
            </p:nvSpPr>
            <p:spPr bwMode="auto">
              <a:xfrm>
                <a:off x="5104" y="931"/>
                <a:ext cx="20" cy="10"/>
              </a:xfrm>
              <a:custGeom>
                <a:avLst/>
                <a:gdLst>
                  <a:gd name="T0" fmla="*/ 19 w 26"/>
                  <a:gd name="T1" fmla="*/ 1 h 14"/>
                  <a:gd name="T2" fmla="*/ 5 w 26"/>
                  <a:gd name="T3" fmla="*/ 3 h 14"/>
                  <a:gd name="T4" fmla="*/ 10 w 26"/>
                  <a:gd name="T5" fmla="*/ 11 h 14"/>
                  <a:gd name="T6" fmla="*/ 17 w 26"/>
                  <a:gd name="T7" fmla="*/ 11 h 14"/>
                  <a:gd name="T8" fmla="*/ 19 w 26"/>
                  <a:gd name="T9" fmla="*/ 1 h 14"/>
                </a:gdLst>
                <a:ahLst/>
                <a:cxnLst>
                  <a:cxn ang="0">
                    <a:pos x="T0" y="T1"/>
                  </a:cxn>
                  <a:cxn ang="0">
                    <a:pos x="T2" y="T3"/>
                  </a:cxn>
                  <a:cxn ang="0">
                    <a:pos x="T4" y="T5"/>
                  </a:cxn>
                  <a:cxn ang="0">
                    <a:pos x="T6" y="T7"/>
                  </a:cxn>
                  <a:cxn ang="0">
                    <a:pos x="T8" y="T9"/>
                  </a:cxn>
                </a:cxnLst>
                <a:rect l="0" t="0" r="r" b="b"/>
                <a:pathLst>
                  <a:path w="26" h="14">
                    <a:moveTo>
                      <a:pt x="19" y="1"/>
                    </a:moveTo>
                    <a:cubicBezTo>
                      <a:pt x="14" y="0"/>
                      <a:pt x="10" y="0"/>
                      <a:pt x="5" y="3"/>
                    </a:cubicBezTo>
                    <a:cubicBezTo>
                      <a:pt x="0" y="6"/>
                      <a:pt x="5" y="14"/>
                      <a:pt x="10" y="11"/>
                    </a:cubicBezTo>
                    <a:cubicBezTo>
                      <a:pt x="13" y="10"/>
                      <a:pt x="15" y="10"/>
                      <a:pt x="17" y="11"/>
                    </a:cubicBezTo>
                    <a:cubicBezTo>
                      <a:pt x="23" y="12"/>
                      <a:pt x="26" y="3"/>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956"/>
              <p:cNvSpPr/>
              <p:nvPr/>
            </p:nvSpPr>
            <p:spPr bwMode="auto">
              <a:xfrm>
                <a:off x="4789" y="1092"/>
                <a:ext cx="10" cy="13"/>
              </a:xfrm>
              <a:custGeom>
                <a:avLst/>
                <a:gdLst>
                  <a:gd name="T0" fmla="*/ 10 w 14"/>
                  <a:gd name="T1" fmla="*/ 2 h 17"/>
                  <a:gd name="T2" fmla="*/ 1 w 14"/>
                  <a:gd name="T3" fmla="*/ 13 h 17"/>
                  <a:gd name="T4" fmla="*/ 3 w 14"/>
                  <a:gd name="T5" fmla="*/ 16 h 17"/>
                  <a:gd name="T6" fmla="*/ 14 w 14"/>
                  <a:gd name="T7" fmla="*/ 3 h 17"/>
                  <a:gd name="T8" fmla="*/ 10 w 14"/>
                  <a:gd name="T9" fmla="*/ 2 h 17"/>
                </a:gdLst>
                <a:ahLst/>
                <a:cxnLst>
                  <a:cxn ang="0">
                    <a:pos x="T0" y="T1"/>
                  </a:cxn>
                  <a:cxn ang="0">
                    <a:pos x="T2" y="T3"/>
                  </a:cxn>
                  <a:cxn ang="0">
                    <a:pos x="T4" y="T5"/>
                  </a:cxn>
                  <a:cxn ang="0">
                    <a:pos x="T6" y="T7"/>
                  </a:cxn>
                  <a:cxn ang="0">
                    <a:pos x="T8" y="T9"/>
                  </a:cxn>
                </a:cxnLst>
                <a:rect l="0" t="0" r="r" b="b"/>
                <a:pathLst>
                  <a:path w="14" h="17">
                    <a:moveTo>
                      <a:pt x="10" y="2"/>
                    </a:moveTo>
                    <a:cubicBezTo>
                      <a:pt x="9" y="8"/>
                      <a:pt x="6" y="10"/>
                      <a:pt x="1" y="13"/>
                    </a:cubicBezTo>
                    <a:cubicBezTo>
                      <a:pt x="0" y="14"/>
                      <a:pt x="1" y="17"/>
                      <a:pt x="3" y="16"/>
                    </a:cubicBezTo>
                    <a:cubicBezTo>
                      <a:pt x="8" y="13"/>
                      <a:pt x="12" y="9"/>
                      <a:pt x="14" y="3"/>
                    </a:cubicBezTo>
                    <a:cubicBezTo>
                      <a:pt x="14" y="1"/>
                      <a:pt x="11" y="0"/>
                      <a:pt x="1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957"/>
              <p:cNvSpPr/>
              <p:nvPr/>
            </p:nvSpPr>
            <p:spPr bwMode="auto">
              <a:xfrm>
                <a:off x="4786" y="1129"/>
                <a:ext cx="4" cy="8"/>
              </a:xfrm>
              <a:custGeom>
                <a:avLst/>
                <a:gdLst>
                  <a:gd name="T0" fmla="*/ 2 w 5"/>
                  <a:gd name="T1" fmla="*/ 2 h 11"/>
                  <a:gd name="T2" fmla="*/ 0 w 5"/>
                  <a:gd name="T3" fmla="*/ 8 h 11"/>
                  <a:gd name="T4" fmla="*/ 3 w 5"/>
                  <a:gd name="T5" fmla="*/ 9 h 11"/>
                  <a:gd name="T6" fmla="*/ 5 w 5"/>
                  <a:gd name="T7" fmla="*/ 2 h 11"/>
                  <a:gd name="T8" fmla="*/ 2 w 5"/>
                  <a:gd name="T9" fmla="*/ 2 h 11"/>
                </a:gdLst>
                <a:ahLst/>
                <a:cxnLst>
                  <a:cxn ang="0">
                    <a:pos x="T0" y="T1"/>
                  </a:cxn>
                  <a:cxn ang="0">
                    <a:pos x="T2" y="T3"/>
                  </a:cxn>
                  <a:cxn ang="0">
                    <a:pos x="T4" y="T5"/>
                  </a:cxn>
                  <a:cxn ang="0">
                    <a:pos x="T6" y="T7"/>
                  </a:cxn>
                  <a:cxn ang="0">
                    <a:pos x="T8" y="T9"/>
                  </a:cxn>
                </a:cxnLst>
                <a:rect l="0" t="0" r="r" b="b"/>
                <a:pathLst>
                  <a:path w="5" h="11">
                    <a:moveTo>
                      <a:pt x="2" y="2"/>
                    </a:moveTo>
                    <a:cubicBezTo>
                      <a:pt x="1" y="4"/>
                      <a:pt x="1" y="6"/>
                      <a:pt x="0" y="8"/>
                    </a:cubicBezTo>
                    <a:cubicBezTo>
                      <a:pt x="0" y="10"/>
                      <a:pt x="3" y="11"/>
                      <a:pt x="3" y="9"/>
                    </a:cubicBezTo>
                    <a:cubicBezTo>
                      <a:pt x="4" y="7"/>
                      <a:pt x="4" y="5"/>
                      <a:pt x="5" y="2"/>
                    </a:cubicBezTo>
                    <a:cubicBezTo>
                      <a:pt x="5" y="0"/>
                      <a:pt x="2" y="0"/>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958"/>
              <p:cNvSpPr/>
              <p:nvPr/>
            </p:nvSpPr>
            <p:spPr bwMode="auto">
              <a:xfrm>
                <a:off x="4913" y="1076"/>
                <a:ext cx="12" cy="8"/>
              </a:xfrm>
              <a:custGeom>
                <a:avLst/>
                <a:gdLst>
                  <a:gd name="T0" fmla="*/ 2 w 17"/>
                  <a:gd name="T1" fmla="*/ 4 h 11"/>
                  <a:gd name="T2" fmla="*/ 14 w 17"/>
                  <a:gd name="T3" fmla="*/ 9 h 11"/>
                  <a:gd name="T4" fmla="*/ 16 w 17"/>
                  <a:gd name="T5" fmla="*/ 8 h 11"/>
                  <a:gd name="T6" fmla="*/ 3 w 17"/>
                  <a:gd name="T7" fmla="*/ 0 h 11"/>
                  <a:gd name="T8" fmla="*/ 2 w 17"/>
                  <a:gd name="T9" fmla="*/ 4 h 11"/>
                </a:gdLst>
                <a:ahLst/>
                <a:cxnLst>
                  <a:cxn ang="0">
                    <a:pos x="T0" y="T1"/>
                  </a:cxn>
                  <a:cxn ang="0">
                    <a:pos x="T2" y="T3"/>
                  </a:cxn>
                  <a:cxn ang="0">
                    <a:pos x="T4" y="T5"/>
                  </a:cxn>
                  <a:cxn ang="0">
                    <a:pos x="T6" y="T7"/>
                  </a:cxn>
                  <a:cxn ang="0">
                    <a:pos x="T8" y="T9"/>
                  </a:cxn>
                </a:cxnLst>
                <a:rect l="0" t="0" r="r" b="b"/>
                <a:pathLst>
                  <a:path w="17" h="11">
                    <a:moveTo>
                      <a:pt x="2" y="4"/>
                    </a:moveTo>
                    <a:cubicBezTo>
                      <a:pt x="6" y="5"/>
                      <a:pt x="11" y="5"/>
                      <a:pt x="14" y="9"/>
                    </a:cubicBezTo>
                    <a:cubicBezTo>
                      <a:pt x="15" y="11"/>
                      <a:pt x="17" y="9"/>
                      <a:pt x="16" y="8"/>
                    </a:cubicBezTo>
                    <a:cubicBezTo>
                      <a:pt x="13" y="3"/>
                      <a:pt x="8" y="2"/>
                      <a:pt x="3" y="0"/>
                    </a:cubicBezTo>
                    <a:cubicBezTo>
                      <a:pt x="1" y="0"/>
                      <a:pt x="0" y="3"/>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959"/>
              <p:cNvSpPr/>
              <p:nvPr/>
            </p:nvSpPr>
            <p:spPr bwMode="auto">
              <a:xfrm>
                <a:off x="4942" y="1096"/>
                <a:ext cx="6" cy="14"/>
              </a:xfrm>
              <a:custGeom>
                <a:avLst/>
                <a:gdLst>
                  <a:gd name="T0" fmla="*/ 1 w 8"/>
                  <a:gd name="T1" fmla="*/ 3 h 20"/>
                  <a:gd name="T2" fmla="*/ 4 w 8"/>
                  <a:gd name="T3" fmla="*/ 18 h 20"/>
                  <a:gd name="T4" fmla="*/ 7 w 8"/>
                  <a:gd name="T5" fmla="*/ 16 h 20"/>
                  <a:gd name="T6" fmla="*/ 4 w 8"/>
                  <a:gd name="T7" fmla="*/ 2 h 20"/>
                  <a:gd name="T8" fmla="*/ 1 w 8"/>
                  <a:gd name="T9" fmla="*/ 3 h 20"/>
                </a:gdLst>
                <a:ahLst/>
                <a:cxnLst>
                  <a:cxn ang="0">
                    <a:pos x="T0" y="T1"/>
                  </a:cxn>
                  <a:cxn ang="0">
                    <a:pos x="T2" y="T3"/>
                  </a:cxn>
                  <a:cxn ang="0">
                    <a:pos x="T4" y="T5"/>
                  </a:cxn>
                  <a:cxn ang="0">
                    <a:pos x="T6" y="T7"/>
                  </a:cxn>
                  <a:cxn ang="0">
                    <a:pos x="T8" y="T9"/>
                  </a:cxn>
                </a:cxnLst>
                <a:rect l="0" t="0" r="r" b="b"/>
                <a:pathLst>
                  <a:path w="8" h="20">
                    <a:moveTo>
                      <a:pt x="1" y="3"/>
                    </a:moveTo>
                    <a:cubicBezTo>
                      <a:pt x="2" y="8"/>
                      <a:pt x="2" y="13"/>
                      <a:pt x="4" y="18"/>
                    </a:cubicBezTo>
                    <a:cubicBezTo>
                      <a:pt x="5" y="20"/>
                      <a:pt x="8" y="18"/>
                      <a:pt x="7" y="16"/>
                    </a:cubicBezTo>
                    <a:cubicBezTo>
                      <a:pt x="5" y="12"/>
                      <a:pt x="5" y="7"/>
                      <a:pt x="4" y="2"/>
                    </a:cubicBezTo>
                    <a:cubicBezTo>
                      <a:pt x="3" y="0"/>
                      <a:pt x="0"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960"/>
              <p:cNvSpPr/>
              <p:nvPr/>
            </p:nvSpPr>
            <p:spPr bwMode="auto">
              <a:xfrm>
                <a:off x="4939" y="1118"/>
                <a:ext cx="7" cy="10"/>
              </a:xfrm>
              <a:custGeom>
                <a:avLst/>
                <a:gdLst>
                  <a:gd name="T0" fmla="*/ 1 w 10"/>
                  <a:gd name="T1" fmla="*/ 4 h 14"/>
                  <a:gd name="T2" fmla="*/ 6 w 10"/>
                  <a:gd name="T3" fmla="*/ 12 h 14"/>
                  <a:gd name="T4" fmla="*/ 9 w 10"/>
                  <a:gd name="T5" fmla="*/ 10 h 14"/>
                  <a:gd name="T6" fmla="*/ 4 w 10"/>
                  <a:gd name="T7" fmla="*/ 2 h 14"/>
                  <a:gd name="T8" fmla="*/ 1 w 10"/>
                  <a:gd name="T9" fmla="*/ 4 h 14"/>
                </a:gdLst>
                <a:ahLst/>
                <a:cxnLst>
                  <a:cxn ang="0">
                    <a:pos x="T0" y="T1"/>
                  </a:cxn>
                  <a:cxn ang="0">
                    <a:pos x="T2" y="T3"/>
                  </a:cxn>
                  <a:cxn ang="0">
                    <a:pos x="T4" y="T5"/>
                  </a:cxn>
                  <a:cxn ang="0">
                    <a:pos x="T6" y="T7"/>
                  </a:cxn>
                  <a:cxn ang="0">
                    <a:pos x="T8" y="T9"/>
                  </a:cxn>
                </a:cxnLst>
                <a:rect l="0" t="0" r="r" b="b"/>
                <a:pathLst>
                  <a:path w="10" h="14">
                    <a:moveTo>
                      <a:pt x="1" y="4"/>
                    </a:moveTo>
                    <a:cubicBezTo>
                      <a:pt x="3" y="6"/>
                      <a:pt x="5" y="9"/>
                      <a:pt x="6" y="12"/>
                    </a:cubicBezTo>
                    <a:cubicBezTo>
                      <a:pt x="7" y="14"/>
                      <a:pt x="10" y="12"/>
                      <a:pt x="9" y="10"/>
                    </a:cubicBezTo>
                    <a:cubicBezTo>
                      <a:pt x="7" y="7"/>
                      <a:pt x="6" y="5"/>
                      <a:pt x="4" y="2"/>
                    </a:cubicBezTo>
                    <a:cubicBezTo>
                      <a:pt x="3" y="0"/>
                      <a:pt x="0" y="2"/>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961"/>
              <p:cNvSpPr/>
              <p:nvPr/>
            </p:nvSpPr>
            <p:spPr bwMode="auto">
              <a:xfrm>
                <a:off x="4613" y="1118"/>
                <a:ext cx="11" cy="10"/>
              </a:xfrm>
              <a:custGeom>
                <a:avLst/>
                <a:gdLst>
                  <a:gd name="T0" fmla="*/ 10 w 14"/>
                  <a:gd name="T1" fmla="*/ 1 h 13"/>
                  <a:gd name="T2" fmla="*/ 2 w 14"/>
                  <a:gd name="T3" fmla="*/ 9 h 13"/>
                  <a:gd name="T4" fmla="*/ 3 w 14"/>
                  <a:gd name="T5" fmla="*/ 12 h 13"/>
                  <a:gd name="T6" fmla="*/ 12 w 14"/>
                  <a:gd name="T7" fmla="*/ 4 h 13"/>
                  <a:gd name="T8" fmla="*/ 10 w 14"/>
                  <a:gd name="T9" fmla="*/ 1 h 13"/>
                </a:gdLst>
                <a:ahLst/>
                <a:cxnLst>
                  <a:cxn ang="0">
                    <a:pos x="T0" y="T1"/>
                  </a:cxn>
                  <a:cxn ang="0">
                    <a:pos x="T2" y="T3"/>
                  </a:cxn>
                  <a:cxn ang="0">
                    <a:pos x="T4" y="T5"/>
                  </a:cxn>
                  <a:cxn ang="0">
                    <a:pos x="T6" y="T7"/>
                  </a:cxn>
                  <a:cxn ang="0">
                    <a:pos x="T8" y="T9"/>
                  </a:cxn>
                </a:cxnLst>
                <a:rect l="0" t="0" r="r" b="b"/>
                <a:pathLst>
                  <a:path w="14" h="13">
                    <a:moveTo>
                      <a:pt x="10" y="1"/>
                    </a:moveTo>
                    <a:cubicBezTo>
                      <a:pt x="7" y="3"/>
                      <a:pt x="5" y="7"/>
                      <a:pt x="2" y="9"/>
                    </a:cubicBezTo>
                    <a:cubicBezTo>
                      <a:pt x="0" y="10"/>
                      <a:pt x="1" y="13"/>
                      <a:pt x="3" y="12"/>
                    </a:cubicBezTo>
                    <a:cubicBezTo>
                      <a:pt x="7" y="10"/>
                      <a:pt x="9" y="6"/>
                      <a:pt x="12" y="4"/>
                    </a:cubicBezTo>
                    <a:cubicBezTo>
                      <a:pt x="14" y="2"/>
                      <a:pt x="12" y="0"/>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962"/>
              <p:cNvSpPr/>
              <p:nvPr/>
            </p:nvSpPr>
            <p:spPr bwMode="auto">
              <a:xfrm>
                <a:off x="4579" y="1148"/>
                <a:ext cx="9" cy="15"/>
              </a:xfrm>
              <a:custGeom>
                <a:avLst/>
                <a:gdLst>
                  <a:gd name="T0" fmla="*/ 8 w 12"/>
                  <a:gd name="T1" fmla="*/ 2 h 21"/>
                  <a:gd name="T2" fmla="*/ 1 w 12"/>
                  <a:gd name="T3" fmla="*/ 18 h 21"/>
                  <a:gd name="T4" fmla="*/ 4 w 12"/>
                  <a:gd name="T5" fmla="*/ 19 h 21"/>
                  <a:gd name="T6" fmla="*/ 11 w 12"/>
                  <a:gd name="T7" fmla="*/ 4 h 21"/>
                  <a:gd name="T8" fmla="*/ 8 w 12"/>
                  <a:gd name="T9" fmla="*/ 2 h 21"/>
                </a:gdLst>
                <a:ahLst/>
                <a:cxnLst>
                  <a:cxn ang="0">
                    <a:pos x="T0" y="T1"/>
                  </a:cxn>
                  <a:cxn ang="0">
                    <a:pos x="T2" y="T3"/>
                  </a:cxn>
                  <a:cxn ang="0">
                    <a:pos x="T4" y="T5"/>
                  </a:cxn>
                  <a:cxn ang="0">
                    <a:pos x="T6" y="T7"/>
                  </a:cxn>
                  <a:cxn ang="0">
                    <a:pos x="T8" y="T9"/>
                  </a:cxn>
                </a:cxnLst>
                <a:rect l="0" t="0" r="r" b="b"/>
                <a:pathLst>
                  <a:path w="12" h="21">
                    <a:moveTo>
                      <a:pt x="8" y="2"/>
                    </a:moveTo>
                    <a:cubicBezTo>
                      <a:pt x="4" y="7"/>
                      <a:pt x="2" y="12"/>
                      <a:pt x="1" y="18"/>
                    </a:cubicBezTo>
                    <a:cubicBezTo>
                      <a:pt x="0" y="20"/>
                      <a:pt x="4" y="21"/>
                      <a:pt x="4" y="19"/>
                    </a:cubicBezTo>
                    <a:cubicBezTo>
                      <a:pt x="5" y="13"/>
                      <a:pt x="7" y="9"/>
                      <a:pt x="11" y="4"/>
                    </a:cubicBezTo>
                    <a:cubicBezTo>
                      <a:pt x="12" y="2"/>
                      <a:pt x="10" y="0"/>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963"/>
              <p:cNvSpPr/>
              <p:nvPr/>
            </p:nvSpPr>
            <p:spPr bwMode="auto">
              <a:xfrm>
                <a:off x="4572" y="1180"/>
                <a:ext cx="9" cy="14"/>
              </a:xfrm>
              <a:custGeom>
                <a:avLst/>
                <a:gdLst>
                  <a:gd name="T0" fmla="*/ 7 w 11"/>
                  <a:gd name="T1" fmla="*/ 2 h 20"/>
                  <a:gd name="T2" fmla="*/ 6 w 11"/>
                  <a:gd name="T3" fmla="*/ 8 h 20"/>
                  <a:gd name="T4" fmla="*/ 4 w 11"/>
                  <a:gd name="T5" fmla="*/ 11 h 20"/>
                  <a:gd name="T6" fmla="*/ 2 w 11"/>
                  <a:gd name="T7" fmla="*/ 13 h 20"/>
                  <a:gd name="T8" fmla="*/ 10 w 11"/>
                  <a:gd name="T9" fmla="*/ 3 h 20"/>
                  <a:gd name="T10" fmla="*/ 7 w 11"/>
                  <a:gd name="T11" fmla="*/ 2 h 20"/>
                </a:gdLst>
                <a:ahLst/>
                <a:cxnLst>
                  <a:cxn ang="0">
                    <a:pos x="T0" y="T1"/>
                  </a:cxn>
                  <a:cxn ang="0">
                    <a:pos x="T2" y="T3"/>
                  </a:cxn>
                  <a:cxn ang="0">
                    <a:pos x="T4" y="T5"/>
                  </a:cxn>
                  <a:cxn ang="0">
                    <a:pos x="T6" y="T7"/>
                  </a:cxn>
                  <a:cxn ang="0">
                    <a:pos x="T8" y="T9"/>
                  </a:cxn>
                  <a:cxn ang="0">
                    <a:pos x="T10" y="T11"/>
                  </a:cxn>
                </a:cxnLst>
                <a:rect l="0" t="0" r="r" b="b"/>
                <a:pathLst>
                  <a:path w="11" h="20">
                    <a:moveTo>
                      <a:pt x="7" y="2"/>
                    </a:moveTo>
                    <a:cubicBezTo>
                      <a:pt x="7" y="4"/>
                      <a:pt x="6" y="6"/>
                      <a:pt x="6" y="8"/>
                    </a:cubicBezTo>
                    <a:cubicBezTo>
                      <a:pt x="5" y="8"/>
                      <a:pt x="4" y="11"/>
                      <a:pt x="4" y="11"/>
                    </a:cubicBezTo>
                    <a:cubicBezTo>
                      <a:pt x="3" y="9"/>
                      <a:pt x="0" y="11"/>
                      <a:pt x="2" y="13"/>
                    </a:cubicBezTo>
                    <a:cubicBezTo>
                      <a:pt x="7" y="20"/>
                      <a:pt x="9" y="6"/>
                      <a:pt x="10" y="3"/>
                    </a:cubicBezTo>
                    <a:cubicBezTo>
                      <a:pt x="11" y="1"/>
                      <a:pt x="7" y="0"/>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964"/>
              <p:cNvSpPr/>
              <p:nvPr/>
            </p:nvSpPr>
            <p:spPr bwMode="auto">
              <a:xfrm>
                <a:off x="5138" y="1080"/>
                <a:ext cx="11" cy="7"/>
              </a:xfrm>
              <a:custGeom>
                <a:avLst/>
                <a:gdLst>
                  <a:gd name="T0" fmla="*/ 2 w 15"/>
                  <a:gd name="T1" fmla="*/ 4 h 10"/>
                  <a:gd name="T2" fmla="*/ 12 w 15"/>
                  <a:gd name="T3" fmla="*/ 10 h 10"/>
                  <a:gd name="T4" fmla="*/ 13 w 15"/>
                  <a:gd name="T5" fmla="*/ 7 h 10"/>
                  <a:gd name="T6" fmla="*/ 4 w 15"/>
                  <a:gd name="T7" fmla="*/ 2 h 10"/>
                  <a:gd name="T8" fmla="*/ 2 w 15"/>
                  <a:gd name="T9" fmla="*/ 4 h 10"/>
                </a:gdLst>
                <a:ahLst/>
                <a:cxnLst>
                  <a:cxn ang="0">
                    <a:pos x="T0" y="T1"/>
                  </a:cxn>
                  <a:cxn ang="0">
                    <a:pos x="T2" y="T3"/>
                  </a:cxn>
                  <a:cxn ang="0">
                    <a:pos x="T4" y="T5"/>
                  </a:cxn>
                  <a:cxn ang="0">
                    <a:pos x="T6" y="T7"/>
                  </a:cxn>
                  <a:cxn ang="0">
                    <a:pos x="T8" y="T9"/>
                  </a:cxn>
                </a:cxnLst>
                <a:rect l="0" t="0" r="r" b="b"/>
                <a:pathLst>
                  <a:path w="15" h="10">
                    <a:moveTo>
                      <a:pt x="2" y="4"/>
                    </a:moveTo>
                    <a:cubicBezTo>
                      <a:pt x="4" y="7"/>
                      <a:pt x="7" y="9"/>
                      <a:pt x="12" y="10"/>
                    </a:cubicBezTo>
                    <a:cubicBezTo>
                      <a:pt x="14" y="10"/>
                      <a:pt x="15" y="7"/>
                      <a:pt x="13" y="7"/>
                    </a:cubicBezTo>
                    <a:cubicBezTo>
                      <a:pt x="9" y="6"/>
                      <a:pt x="7" y="5"/>
                      <a:pt x="4" y="2"/>
                    </a:cubicBezTo>
                    <a:cubicBezTo>
                      <a:pt x="3" y="0"/>
                      <a:pt x="0" y="2"/>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965"/>
              <p:cNvSpPr/>
              <p:nvPr/>
            </p:nvSpPr>
            <p:spPr bwMode="auto">
              <a:xfrm>
                <a:off x="5170" y="1098"/>
                <a:ext cx="9" cy="12"/>
              </a:xfrm>
              <a:custGeom>
                <a:avLst/>
                <a:gdLst>
                  <a:gd name="T0" fmla="*/ 2 w 13"/>
                  <a:gd name="T1" fmla="*/ 3 h 17"/>
                  <a:gd name="T2" fmla="*/ 9 w 13"/>
                  <a:gd name="T3" fmla="*/ 16 h 17"/>
                  <a:gd name="T4" fmla="*/ 12 w 13"/>
                  <a:gd name="T5" fmla="*/ 14 h 17"/>
                  <a:gd name="T6" fmla="*/ 4 w 13"/>
                  <a:gd name="T7" fmla="*/ 2 h 17"/>
                  <a:gd name="T8" fmla="*/ 2 w 13"/>
                  <a:gd name="T9" fmla="*/ 3 h 17"/>
                </a:gdLst>
                <a:ahLst/>
                <a:cxnLst>
                  <a:cxn ang="0">
                    <a:pos x="T0" y="T1"/>
                  </a:cxn>
                  <a:cxn ang="0">
                    <a:pos x="T2" y="T3"/>
                  </a:cxn>
                  <a:cxn ang="0">
                    <a:pos x="T4" y="T5"/>
                  </a:cxn>
                  <a:cxn ang="0">
                    <a:pos x="T6" y="T7"/>
                  </a:cxn>
                  <a:cxn ang="0">
                    <a:pos x="T8" y="T9"/>
                  </a:cxn>
                </a:cxnLst>
                <a:rect l="0" t="0" r="r" b="b"/>
                <a:pathLst>
                  <a:path w="13" h="17">
                    <a:moveTo>
                      <a:pt x="2" y="3"/>
                    </a:moveTo>
                    <a:cubicBezTo>
                      <a:pt x="4" y="8"/>
                      <a:pt x="7" y="12"/>
                      <a:pt x="9" y="16"/>
                    </a:cubicBezTo>
                    <a:cubicBezTo>
                      <a:pt x="10" y="17"/>
                      <a:pt x="13" y="16"/>
                      <a:pt x="12" y="14"/>
                    </a:cubicBezTo>
                    <a:cubicBezTo>
                      <a:pt x="9" y="10"/>
                      <a:pt x="7" y="6"/>
                      <a:pt x="4" y="2"/>
                    </a:cubicBezTo>
                    <a:cubicBezTo>
                      <a:pt x="3" y="0"/>
                      <a:pt x="0"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966"/>
              <p:cNvSpPr/>
              <p:nvPr/>
            </p:nvSpPr>
            <p:spPr bwMode="auto">
              <a:xfrm>
                <a:off x="5173" y="1129"/>
                <a:ext cx="10" cy="11"/>
              </a:xfrm>
              <a:custGeom>
                <a:avLst/>
                <a:gdLst>
                  <a:gd name="T0" fmla="*/ 1 w 14"/>
                  <a:gd name="T1" fmla="*/ 4 h 15"/>
                  <a:gd name="T2" fmla="*/ 10 w 14"/>
                  <a:gd name="T3" fmla="*/ 13 h 15"/>
                  <a:gd name="T4" fmla="*/ 13 w 14"/>
                  <a:gd name="T5" fmla="*/ 11 h 15"/>
                  <a:gd name="T6" fmla="*/ 4 w 14"/>
                  <a:gd name="T7" fmla="*/ 2 h 15"/>
                  <a:gd name="T8" fmla="*/ 1 w 14"/>
                  <a:gd name="T9" fmla="*/ 4 h 15"/>
                </a:gdLst>
                <a:ahLst/>
                <a:cxnLst>
                  <a:cxn ang="0">
                    <a:pos x="T0" y="T1"/>
                  </a:cxn>
                  <a:cxn ang="0">
                    <a:pos x="T2" y="T3"/>
                  </a:cxn>
                  <a:cxn ang="0">
                    <a:pos x="T4" y="T5"/>
                  </a:cxn>
                  <a:cxn ang="0">
                    <a:pos x="T6" y="T7"/>
                  </a:cxn>
                  <a:cxn ang="0">
                    <a:pos x="T8" y="T9"/>
                  </a:cxn>
                </a:cxnLst>
                <a:rect l="0" t="0" r="r" b="b"/>
                <a:pathLst>
                  <a:path w="14" h="15">
                    <a:moveTo>
                      <a:pt x="1" y="4"/>
                    </a:moveTo>
                    <a:cubicBezTo>
                      <a:pt x="4" y="7"/>
                      <a:pt x="7" y="9"/>
                      <a:pt x="10" y="13"/>
                    </a:cubicBezTo>
                    <a:cubicBezTo>
                      <a:pt x="11" y="15"/>
                      <a:pt x="14" y="13"/>
                      <a:pt x="13" y="11"/>
                    </a:cubicBezTo>
                    <a:cubicBezTo>
                      <a:pt x="10" y="8"/>
                      <a:pt x="7" y="6"/>
                      <a:pt x="4" y="2"/>
                    </a:cubicBezTo>
                    <a:cubicBezTo>
                      <a:pt x="3" y="0"/>
                      <a:pt x="0" y="2"/>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967"/>
              <p:cNvSpPr/>
              <p:nvPr/>
            </p:nvSpPr>
            <p:spPr bwMode="auto">
              <a:xfrm>
                <a:off x="4774" y="1441"/>
                <a:ext cx="10" cy="18"/>
              </a:xfrm>
              <a:custGeom>
                <a:avLst/>
                <a:gdLst>
                  <a:gd name="T0" fmla="*/ 9 w 13"/>
                  <a:gd name="T1" fmla="*/ 2 h 24"/>
                  <a:gd name="T2" fmla="*/ 1 w 13"/>
                  <a:gd name="T3" fmla="*/ 21 h 24"/>
                  <a:gd name="T4" fmla="*/ 4 w 13"/>
                  <a:gd name="T5" fmla="*/ 22 h 24"/>
                  <a:gd name="T6" fmla="*/ 12 w 13"/>
                  <a:gd name="T7" fmla="*/ 4 h 24"/>
                  <a:gd name="T8" fmla="*/ 9 w 13"/>
                  <a:gd name="T9" fmla="*/ 2 h 24"/>
                </a:gdLst>
                <a:ahLst/>
                <a:cxnLst>
                  <a:cxn ang="0">
                    <a:pos x="T0" y="T1"/>
                  </a:cxn>
                  <a:cxn ang="0">
                    <a:pos x="T2" y="T3"/>
                  </a:cxn>
                  <a:cxn ang="0">
                    <a:pos x="T4" y="T5"/>
                  </a:cxn>
                  <a:cxn ang="0">
                    <a:pos x="T6" y="T7"/>
                  </a:cxn>
                  <a:cxn ang="0">
                    <a:pos x="T8" y="T9"/>
                  </a:cxn>
                </a:cxnLst>
                <a:rect l="0" t="0" r="r" b="b"/>
                <a:pathLst>
                  <a:path w="13" h="24">
                    <a:moveTo>
                      <a:pt x="9" y="2"/>
                    </a:moveTo>
                    <a:cubicBezTo>
                      <a:pt x="5" y="7"/>
                      <a:pt x="3" y="14"/>
                      <a:pt x="1" y="21"/>
                    </a:cubicBezTo>
                    <a:cubicBezTo>
                      <a:pt x="0" y="23"/>
                      <a:pt x="4" y="24"/>
                      <a:pt x="4" y="22"/>
                    </a:cubicBezTo>
                    <a:cubicBezTo>
                      <a:pt x="6" y="15"/>
                      <a:pt x="7" y="9"/>
                      <a:pt x="12" y="4"/>
                    </a:cubicBezTo>
                    <a:cubicBezTo>
                      <a:pt x="13" y="2"/>
                      <a:pt x="11"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968"/>
              <p:cNvSpPr/>
              <p:nvPr/>
            </p:nvSpPr>
            <p:spPr bwMode="auto">
              <a:xfrm>
                <a:off x="4734" y="1563"/>
                <a:ext cx="8" cy="23"/>
              </a:xfrm>
              <a:custGeom>
                <a:avLst/>
                <a:gdLst>
                  <a:gd name="T0" fmla="*/ 7 w 11"/>
                  <a:gd name="T1" fmla="*/ 2 h 31"/>
                  <a:gd name="T2" fmla="*/ 1 w 11"/>
                  <a:gd name="T3" fmla="*/ 28 h 31"/>
                  <a:gd name="T4" fmla="*/ 4 w 11"/>
                  <a:gd name="T5" fmla="*/ 29 h 31"/>
                  <a:gd name="T6" fmla="*/ 10 w 11"/>
                  <a:gd name="T7" fmla="*/ 3 h 31"/>
                  <a:gd name="T8" fmla="*/ 7 w 11"/>
                  <a:gd name="T9" fmla="*/ 2 h 31"/>
                </a:gdLst>
                <a:ahLst/>
                <a:cxnLst>
                  <a:cxn ang="0">
                    <a:pos x="T0" y="T1"/>
                  </a:cxn>
                  <a:cxn ang="0">
                    <a:pos x="T2" y="T3"/>
                  </a:cxn>
                  <a:cxn ang="0">
                    <a:pos x="T4" y="T5"/>
                  </a:cxn>
                  <a:cxn ang="0">
                    <a:pos x="T6" y="T7"/>
                  </a:cxn>
                  <a:cxn ang="0">
                    <a:pos x="T8" y="T9"/>
                  </a:cxn>
                </a:cxnLst>
                <a:rect l="0" t="0" r="r" b="b"/>
                <a:pathLst>
                  <a:path w="11" h="31">
                    <a:moveTo>
                      <a:pt x="7" y="2"/>
                    </a:moveTo>
                    <a:cubicBezTo>
                      <a:pt x="5" y="11"/>
                      <a:pt x="3" y="19"/>
                      <a:pt x="1" y="28"/>
                    </a:cubicBezTo>
                    <a:cubicBezTo>
                      <a:pt x="0" y="30"/>
                      <a:pt x="4" y="31"/>
                      <a:pt x="4" y="29"/>
                    </a:cubicBezTo>
                    <a:cubicBezTo>
                      <a:pt x="6" y="20"/>
                      <a:pt x="8" y="11"/>
                      <a:pt x="10" y="3"/>
                    </a:cubicBezTo>
                    <a:cubicBezTo>
                      <a:pt x="11" y="0"/>
                      <a:pt x="8" y="0"/>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969"/>
              <p:cNvSpPr/>
              <p:nvPr/>
            </p:nvSpPr>
            <p:spPr bwMode="auto">
              <a:xfrm>
                <a:off x="4762" y="1541"/>
                <a:ext cx="6" cy="18"/>
              </a:xfrm>
              <a:custGeom>
                <a:avLst/>
                <a:gdLst>
                  <a:gd name="T0" fmla="*/ 5 w 9"/>
                  <a:gd name="T1" fmla="*/ 2 h 24"/>
                  <a:gd name="T2" fmla="*/ 0 w 9"/>
                  <a:gd name="T3" fmla="*/ 22 h 24"/>
                  <a:gd name="T4" fmla="*/ 3 w 9"/>
                  <a:gd name="T5" fmla="*/ 22 h 24"/>
                  <a:gd name="T6" fmla="*/ 8 w 9"/>
                  <a:gd name="T7" fmla="*/ 3 h 24"/>
                  <a:gd name="T8" fmla="*/ 5 w 9"/>
                  <a:gd name="T9" fmla="*/ 2 h 24"/>
                </a:gdLst>
                <a:ahLst/>
                <a:cxnLst>
                  <a:cxn ang="0">
                    <a:pos x="T0" y="T1"/>
                  </a:cxn>
                  <a:cxn ang="0">
                    <a:pos x="T2" y="T3"/>
                  </a:cxn>
                  <a:cxn ang="0">
                    <a:pos x="T4" y="T5"/>
                  </a:cxn>
                  <a:cxn ang="0">
                    <a:pos x="T6" y="T7"/>
                  </a:cxn>
                  <a:cxn ang="0">
                    <a:pos x="T8" y="T9"/>
                  </a:cxn>
                </a:cxnLst>
                <a:rect l="0" t="0" r="r" b="b"/>
                <a:pathLst>
                  <a:path w="9" h="24">
                    <a:moveTo>
                      <a:pt x="5" y="2"/>
                    </a:moveTo>
                    <a:cubicBezTo>
                      <a:pt x="3" y="8"/>
                      <a:pt x="2" y="15"/>
                      <a:pt x="0" y="22"/>
                    </a:cubicBezTo>
                    <a:cubicBezTo>
                      <a:pt x="0" y="24"/>
                      <a:pt x="3" y="24"/>
                      <a:pt x="3" y="22"/>
                    </a:cubicBezTo>
                    <a:cubicBezTo>
                      <a:pt x="5" y="16"/>
                      <a:pt x="7" y="9"/>
                      <a:pt x="8" y="3"/>
                    </a:cubicBezTo>
                    <a:cubicBezTo>
                      <a:pt x="9" y="1"/>
                      <a:pt x="5" y="0"/>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970"/>
              <p:cNvSpPr/>
              <p:nvPr/>
            </p:nvSpPr>
            <p:spPr bwMode="auto">
              <a:xfrm>
                <a:off x="4701" y="1702"/>
                <a:ext cx="9" cy="28"/>
              </a:xfrm>
              <a:custGeom>
                <a:avLst/>
                <a:gdLst>
                  <a:gd name="T0" fmla="*/ 8 w 12"/>
                  <a:gd name="T1" fmla="*/ 2 h 38"/>
                  <a:gd name="T2" fmla="*/ 0 w 12"/>
                  <a:gd name="T3" fmla="*/ 35 h 38"/>
                  <a:gd name="T4" fmla="*/ 4 w 12"/>
                  <a:gd name="T5" fmla="*/ 35 h 38"/>
                  <a:gd name="T6" fmla="*/ 11 w 12"/>
                  <a:gd name="T7" fmla="*/ 3 h 38"/>
                  <a:gd name="T8" fmla="*/ 8 w 12"/>
                  <a:gd name="T9" fmla="*/ 2 h 38"/>
                </a:gdLst>
                <a:ahLst/>
                <a:cxnLst>
                  <a:cxn ang="0">
                    <a:pos x="T0" y="T1"/>
                  </a:cxn>
                  <a:cxn ang="0">
                    <a:pos x="T2" y="T3"/>
                  </a:cxn>
                  <a:cxn ang="0">
                    <a:pos x="T4" y="T5"/>
                  </a:cxn>
                  <a:cxn ang="0">
                    <a:pos x="T6" y="T7"/>
                  </a:cxn>
                  <a:cxn ang="0">
                    <a:pos x="T8" y="T9"/>
                  </a:cxn>
                </a:cxnLst>
                <a:rect l="0" t="0" r="r" b="b"/>
                <a:pathLst>
                  <a:path w="12" h="38">
                    <a:moveTo>
                      <a:pt x="8" y="2"/>
                    </a:moveTo>
                    <a:cubicBezTo>
                      <a:pt x="6" y="13"/>
                      <a:pt x="3" y="24"/>
                      <a:pt x="0" y="35"/>
                    </a:cubicBezTo>
                    <a:cubicBezTo>
                      <a:pt x="0" y="37"/>
                      <a:pt x="3" y="38"/>
                      <a:pt x="4" y="35"/>
                    </a:cubicBezTo>
                    <a:cubicBezTo>
                      <a:pt x="6" y="25"/>
                      <a:pt x="9" y="14"/>
                      <a:pt x="11" y="3"/>
                    </a:cubicBezTo>
                    <a:cubicBezTo>
                      <a:pt x="12" y="1"/>
                      <a:pt x="9" y="0"/>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971"/>
              <p:cNvSpPr/>
              <p:nvPr/>
            </p:nvSpPr>
            <p:spPr bwMode="auto">
              <a:xfrm>
                <a:off x="4742" y="1665"/>
                <a:ext cx="7" cy="21"/>
              </a:xfrm>
              <a:custGeom>
                <a:avLst/>
                <a:gdLst>
                  <a:gd name="T0" fmla="*/ 6 w 10"/>
                  <a:gd name="T1" fmla="*/ 2 h 28"/>
                  <a:gd name="T2" fmla="*/ 1 w 10"/>
                  <a:gd name="T3" fmla="*/ 25 h 28"/>
                  <a:gd name="T4" fmla="*/ 4 w 10"/>
                  <a:gd name="T5" fmla="*/ 26 h 28"/>
                  <a:gd name="T6" fmla="*/ 10 w 10"/>
                  <a:gd name="T7" fmla="*/ 3 h 28"/>
                  <a:gd name="T8" fmla="*/ 6 w 10"/>
                  <a:gd name="T9" fmla="*/ 2 h 28"/>
                </a:gdLst>
                <a:ahLst/>
                <a:cxnLst>
                  <a:cxn ang="0">
                    <a:pos x="T0" y="T1"/>
                  </a:cxn>
                  <a:cxn ang="0">
                    <a:pos x="T2" y="T3"/>
                  </a:cxn>
                  <a:cxn ang="0">
                    <a:pos x="T4" y="T5"/>
                  </a:cxn>
                  <a:cxn ang="0">
                    <a:pos x="T6" y="T7"/>
                  </a:cxn>
                  <a:cxn ang="0">
                    <a:pos x="T8" y="T9"/>
                  </a:cxn>
                </a:cxnLst>
                <a:rect l="0" t="0" r="r" b="b"/>
                <a:pathLst>
                  <a:path w="10" h="28">
                    <a:moveTo>
                      <a:pt x="6" y="2"/>
                    </a:moveTo>
                    <a:cubicBezTo>
                      <a:pt x="5" y="10"/>
                      <a:pt x="3" y="17"/>
                      <a:pt x="1" y="25"/>
                    </a:cubicBezTo>
                    <a:cubicBezTo>
                      <a:pt x="0" y="27"/>
                      <a:pt x="4" y="28"/>
                      <a:pt x="4" y="26"/>
                    </a:cubicBezTo>
                    <a:cubicBezTo>
                      <a:pt x="6" y="18"/>
                      <a:pt x="8" y="11"/>
                      <a:pt x="10" y="3"/>
                    </a:cubicBezTo>
                    <a:cubicBezTo>
                      <a:pt x="10" y="1"/>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972"/>
              <p:cNvSpPr/>
              <p:nvPr/>
            </p:nvSpPr>
            <p:spPr bwMode="auto">
              <a:xfrm>
                <a:off x="1524" y="945"/>
                <a:ext cx="351" cy="267"/>
              </a:xfrm>
              <a:custGeom>
                <a:avLst/>
                <a:gdLst>
                  <a:gd name="T0" fmla="*/ 22 w 473"/>
                  <a:gd name="T1" fmla="*/ 60 h 360"/>
                  <a:gd name="T2" fmla="*/ 329 w 473"/>
                  <a:gd name="T3" fmla="*/ 78 h 360"/>
                  <a:gd name="T4" fmla="*/ 473 w 473"/>
                  <a:gd name="T5" fmla="*/ 360 h 360"/>
                  <a:gd name="T6" fmla="*/ 371 w 473"/>
                  <a:gd name="T7" fmla="*/ 269 h 360"/>
                  <a:gd name="T8" fmla="*/ 339 w 473"/>
                  <a:gd name="T9" fmla="*/ 189 h 360"/>
                  <a:gd name="T10" fmla="*/ 336 w 473"/>
                  <a:gd name="T11" fmla="*/ 248 h 360"/>
                  <a:gd name="T12" fmla="*/ 260 w 473"/>
                  <a:gd name="T13" fmla="*/ 207 h 360"/>
                  <a:gd name="T14" fmla="*/ 223 w 473"/>
                  <a:gd name="T15" fmla="*/ 114 h 360"/>
                  <a:gd name="T16" fmla="*/ 232 w 473"/>
                  <a:gd name="T17" fmla="*/ 181 h 360"/>
                  <a:gd name="T18" fmla="*/ 75 w 473"/>
                  <a:gd name="T19" fmla="*/ 110 h 360"/>
                  <a:gd name="T20" fmla="*/ 22 w 473"/>
                  <a:gd name="T21"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360">
                    <a:moveTo>
                      <a:pt x="22" y="60"/>
                    </a:moveTo>
                    <a:cubicBezTo>
                      <a:pt x="22" y="60"/>
                      <a:pt x="230" y="0"/>
                      <a:pt x="329" y="78"/>
                    </a:cubicBezTo>
                    <a:cubicBezTo>
                      <a:pt x="429" y="156"/>
                      <a:pt x="469" y="296"/>
                      <a:pt x="473" y="360"/>
                    </a:cubicBezTo>
                    <a:cubicBezTo>
                      <a:pt x="473" y="360"/>
                      <a:pt x="401" y="284"/>
                      <a:pt x="371" y="269"/>
                    </a:cubicBezTo>
                    <a:cubicBezTo>
                      <a:pt x="339" y="189"/>
                      <a:pt x="339" y="189"/>
                      <a:pt x="339" y="189"/>
                    </a:cubicBezTo>
                    <a:cubicBezTo>
                      <a:pt x="336" y="248"/>
                      <a:pt x="336" y="248"/>
                      <a:pt x="336" y="248"/>
                    </a:cubicBezTo>
                    <a:cubicBezTo>
                      <a:pt x="260" y="207"/>
                      <a:pt x="260" y="207"/>
                      <a:pt x="260" y="207"/>
                    </a:cubicBezTo>
                    <a:cubicBezTo>
                      <a:pt x="223" y="114"/>
                      <a:pt x="223" y="114"/>
                      <a:pt x="223" y="114"/>
                    </a:cubicBezTo>
                    <a:cubicBezTo>
                      <a:pt x="232" y="181"/>
                      <a:pt x="232" y="181"/>
                      <a:pt x="232" y="181"/>
                    </a:cubicBezTo>
                    <a:cubicBezTo>
                      <a:pt x="232" y="181"/>
                      <a:pt x="150" y="128"/>
                      <a:pt x="75" y="110"/>
                    </a:cubicBezTo>
                    <a:cubicBezTo>
                      <a:pt x="0" y="93"/>
                      <a:pt x="22" y="60"/>
                      <a:pt x="22" y="60"/>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973"/>
              <p:cNvSpPr/>
              <p:nvPr/>
            </p:nvSpPr>
            <p:spPr bwMode="auto">
              <a:xfrm>
                <a:off x="1527" y="753"/>
                <a:ext cx="322" cy="285"/>
              </a:xfrm>
              <a:custGeom>
                <a:avLst/>
                <a:gdLst>
                  <a:gd name="T0" fmla="*/ 0 w 434"/>
                  <a:gd name="T1" fmla="*/ 352 h 384"/>
                  <a:gd name="T2" fmla="*/ 120 w 434"/>
                  <a:gd name="T3" fmla="*/ 68 h 384"/>
                  <a:gd name="T4" fmla="*/ 434 w 434"/>
                  <a:gd name="T5" fmla="*/ 27 h 384"/>
                  <a:gd name="T6" fmla="*/ 314 w 434"/>
                  <a:gd name="T7" fmla="*/ 93 h 384"/>
                  <a:gd name="T8" fmla="*/ 228 w 434"/>
                  <a:gd name="T9" fmla="*/ 96 h 384"/>
                  <a:gd name="T10" fmla="*/ 282 w 434"/>
                  <a:gd name="T11" fmla="*/ 118 h 384"/>
                  <a:gd name="T12" fmla="*/ 218 w 434"/>
                  <a:gd name="T13" fmla="*/ 176 h 384"/>
                  <a:gd name="T14" fmla="*/ 118 w 434"/>
                  <a:gd name="T15" fmla="*/ 181 h 384"/>
                  <a:gd name="T16" fmla="*/ 185 w 434"/>
                  <a:gd name="T17" fmla="*/ 195 h 384"/>
                  <a:gd name="T18" fmla="*/ 65 w 434"/>
                  <a:gd name="T19" fmla="*/ 319 h 384"/>
                  <a:gd name="T20" fmla="*/ 0 w 434"/>
                  <a:gd name="T21" fmla="*/ 35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384">
                    <a:moveTo>
                      <a:pt x="0" y="352"/>
                    </a:moveTo>
                    <a:cubicBezTo>
                      <a:pt x="0" y="352"/>
                      <a:pt x="13" y="136"/>
                      <a:pt x="120" y="68"/>
                    </a:cubicBezTo>
                    <a:cubicBezTo>
                      <a:pt x="226" y="0"/>
                      <a:pt x="371" y="10"/>
                      <a:pt x="434" y="27"/>
                    </a:cubicBezTo>
                    <a:cubicBezTo>
                      <a:pt x="434" y="27"/>
                      <a:pt x="338" y="69"/>
                      <a:pt x="314" y="93"/>
                    </a:cubicBezTo>
                    <a:cubicBezTo>
                      <a:pt x="228" y="96"/>
                      <a:pt x="228" y="96"/>
                      <a:pt x="228" y="96"/>
                    </a:cubicBezTo>
                    <a:cubicBezTo>
                      <a:pt x="282" y="118"/>
                      <a:pt x="282" y="118"/>
                      <a:pt x="282" y="118"/>
                    </a:cubicBezTo>
                    <a:cubicBezTo>
                      <a:pt x="218" y="176"/>
                      <a:pt x="218" y="176"/>
                      <a:pt x="218" y="176"/>
                    </a:cubicBezTo>
                    <a:cubicBezTo>
                      <a:pt x="118" y="181"/>
                      <a:pt x="118" y="181"/>
                      <a:pt x="118" y="181"/>
                    </a:cubicBezTo>
                    <a:cubicBezTo>
                      <a:pt x="185" y="195"/>
                      <a:pt x="185" y="195"/>
                      <a:pt x="185" y="195"/>
                    </a:cubicBezTo>
                    <a:cubicBezTo>
                      <a:pt x="185" y="195"/>
                      <a:pt x="107" y="254"/>
                      <a:pt x="65" y="319"/>
                    </a:cubicBezTo>
                    <a:cubicBezTo>
                      <a:pt x="24" y="384"/>
                      <a:pt x="0" y="352"/>
                      <a:pt x="0" y="352"/>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974"/>
              <p:cNvSpPr/>
              <p:nvPr/>
            </p:nvSpPr>
            <p:spPr bwMode="auto">
              <a:xfrm>
                <a:off x="1090" y="799"/>
                <a:ext cx="517" cy="234"/>
              </a:xfrm>
              <a:custGeom>
                <a:avLst/>
                <a:gdLst>
                  <a:gd name="T0" fmla="*/ 696 w 696"/>
                  <a:gd name="T1" fmla="*/ 263 h 315"/>
                  <a:gd name="T2" fmla="*/ 385 w 696"/>
                  <a:gd name="T3" fmla="*/ 12 h 315"/>
                  <a:gd name="T4" fmla="*/ 0 w 696"/>
                  <a:gd name="T5" fmla="*/ 159 h 315"/>
                  <a:gd name="T6" fmla="*/ 178 w 696"/>
                  <a:gd name="T7" fmla="*/ 160 h 315"/>
                  <a:gd name="T8" fmla="*/ 278 w 696"/>
                  <a:gd name="T9" fmla="*/ 111 h 315"/>
                  <a:gd name="T10" fmla="*/ 230 w 696"/>
                  <a:gd name="T11" fmla="*/ 170 h 315"/>
                  <a:gd name="T12" fmla="*/ 339 w 696"/>
                  <a:gd name="T13" fmla="*/ 197 h 315"/>
                  <a:gd name="T14" fmla="*/ 455 w 696"/>
                  <a:gd name="T15" fmla="*/ 140 h 315"/>
                  <a:gd name="T16" fmla="*/ 389 w 696"/>
                  <a:gd name="T17" fmla="*/ 197 h 315"/>
                  <a:gd name="T18" fmla="*/ 601 w 696"/>
                  <a:gd name="T19" fmla="*/ 266 h 315"/>
                  <a:gd name="T20" fmla="*/ 696 w 696"/>
                  <a:gd name="T21" fmla="*/ 26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315">
                    <a:moveTo>
                      <a:pt x="696" y="263"/>
                    </a:moveTo>
                    <a:cubicBezTo>
                      <a:pt x="696" y="263"/>
                      <a:pt x="549" y="25"/>
                      <a:pt x="385" y="12"/>
                    </a:cubicBezTo>
                    <a:cubicBezTo>
                      <a:pt x="221" y="0"/>
                      <a:pt x="60" y="101"/>
                      <a:pt x="0" y="159"/>
                    </a:cubicBezTo>
                    <a:cubicBezTo>
                      <a:pt x="0" y="159"/>
                      <a:pt x="136" y="149"/>
                      <a:pt x="178" y="160"/>
                    </a:cubicBezTo>
                    <a:cubicBezTo>
                      <a:pt x="278" y="111"/>
                      <a:pt x="278" y="111"/>
                      <a:pt x="278" y="111"/>
                    </a:cubicBezTo>
                    <a:cubicBezTo>
                      <a:pt x="230" y="170"/>
                      <a:pt x="230" y="170"/>
                      <a:pt x="230" y="170"/>
                    </a:cubicBezTo>
                    <a:cubicBezTo>
                      <a:pt x="339" y="197"/>
                      <a:pt x="339" y="197"/>
                      <a:pt x="339" y="197"/>
                    </a:cubicBezTo>
                    <a:cubicBezTo>
                      <a:pt x="455" y="140"/>
                      <a:pt x="455" y="140"/>
                      <a:pt x="455" y="140"/>
                    </a:cubicBezTo>
                    <a:cubicBezTo>
                      <a:pt x="389" y="197"/>
                      <a:pt x="389" y="197"/>
                      <a:pt x="389" y="197"/>
                    </a:cubicBezTo>
                    <a:cubicBezTo>
                      <a:pt x="389" y="197"/>
                      <a:pt x="514" y="217"/>
                      <a:pt x="601" y="266"/>
                    </a:cubicBezTo>
                    <a:cubicBezTo>
                      <a:pt x="689" y="315"/>
                      <a:pt x="696" y="263"/>
                      <a:pt x="696" y="263"/>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975"/>
              <p:cNvSpPr/>
              <p:nvPr/>
            </p:nvSpPr>
            <p:spPr bwMode="auto">
              <a:xfrm>
                <a:off x="1145" y="913"/>
                <a:ext cx="389" cy="247"/>
              </a:xfrm>
              <a:custGeom>
                <a:avLst/>
                <a:gdLst>
                  <a:gd name="T0" fmla="*/ 505 w 523"/>
                  <a:gd name="T1" fmla="*/ 92 h 332"/>
                  <a:gd name="T2" fmla="*/ 189 w 523"/>
                  <a:gd name="T3" fmla="*/ 65 h 332"/>
                  <a:gd name="T4" fmla="*/ 0 w 523"/>
                  <a:gd name="T5" fmla="*/ 332 h 332"/>
                  <a:gd name="T6" fmla="*/ 118 w 523"/>
                  <a:gd name="T7" fmla="*/ 254 h 332"/>
                  <a:gd name="T8" fmla="*/ 162 w 523"/>
                  <a:gd name="T9" fmla="*/ 177 h 332"/>
                  <a:gd name="T10" fmla="*/ 157 w 523"/>
                  <a:gd name="T11" fmla="*/ 238 h 332"/>
                  <a:gd name="T12" fmla="*/ 240 w 523"/>
                  <a:gd name="T13" fmla="*/ 207 h 332"/>
                  <a:gd name="T14" fmla="*/ 292 w 523"/>
                  <a:gd name="T15" fmla="*/ 118 h 332"/>
                  <a:gd name="T16" fmla="*/ 273 w 523"/>
                  <a:gd name="T17" fmla="*/ 185 h 332"/>
                  <a:gd name="T18" fmla="*/ 444 w 523"/>
                  <a:gd name="T19" fmla="*/ 136 h 332"/>
                  <a:gd name="T20" fmla="*/ 505 w 523"/>
                  <a:gd name="T21" fmla="*/ 9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3" h="332">
                    <a:moveTo>
                      <a:pt x="505" y="92"/>
                    </a:moveTo>
                    <a:cubicBezTo>
                      <a:pt x="505" y="92"/>
                      <a:pt x="302" y="0"/>
                      <a:pt x="189" y="65"/>
                    </a:cubicBezTo>
                    <a:cubicBezTo>
                      <a:pt x="75" y="130"/>
                      <a:pt x="15" y="267"/>
                      <a:pt x="0" y="332"/>
                    </a:cubicBezTo>
                    <a:cubicBezTo>
                      <a:pt x="0" y="332"/>
                      <a:pt x="85" y="265"/>
                      <a:pt x="118" y="254"/>
                    </a:cubicBezTo>
                    <a:cubicBezTo>
                      <a:pt x="162" y="177"/>
                      <a:pt x="162" y="177"/>
                      <a:pt x="162" y="177"/>
                    </a:cubicBezTo>
                    <a:cubicBezTo>
                      <a:pt x="157" y="238"/>
                      <a:pt x="157" y="238"/>
                      <a:pt x="157" y="238"/>
                    </a:cubicBezTo>
                    <a:cubicBezTo>
                      <a:pt x="240" y="207"/>
                      <a:pt x="240" y="207"/>
                      <a:pt x="240" y="207"/>
                    </a:cubicBezTo>
                    <a:cubicBezTo>
                      <a:pt x="292" y="118"/>
                      <a:pt x="292" y="118"/>
                      <a:pt x="292" y="118"/>
                    </a:cubicBezTo>
                    <a:cubicBezTo>
                      <a:pt x="273" y="185"/>
                      <a:pt x="273" y="185"/>
                      <a:pt x="273" y="185"/>
                    </a:cubicBezTo>
                    <a:cubicBezTo>
                      <a:pt x="273" y="185"/>
                      <a:pt x="365" y="142"/>
                      <a:pt x="444" y="136"/>
                    </a:cubicBezTo>
                    <a:cubicBezTo>
                      <a:pt x="523" y="129"/>
                      <a:pt x="505" y="92"/>
                      <a:pt x="505" y="92"/>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976"/>
              <p:cNvSpPr/>
              <p:nvPr/>
            </p:nvSpPr>
            <p:spPr bwMode="auto">
              <a:xfrm>
                <a:off x="1492" y="1019"/>
                <a:ext cx="523" cy="1730"/>
              </a:xfrm>
              <a:custGeom>
                <a:avLst/>
                <a:gdLst>
                  <a:gd name="T0" fmla="*/ 703 w 703"/>
                  <a:gd name="T1" fmla="*/ 2327 h 2327"/>
                  <a:gd name="T2" fmla="*/ 147 w 703"/>
                  <a:gd name="T3" fmla="*/ 63 h 2327"/>
                  <a:gd name="T4" fmla="*/ 136 w 703"/>
                  <a:gd name="T5" fmla="*/ 0 h 2327"/>
                  <a:gd name="T6" fmla="*/ 0 w 703"/>
                  <a:gd name="T7" fmla="*/ 10 h 2327"/>
                  <a:gd name="T8" fmla="*/ 455 w 703"/>
                  <a:gd name="T9" fmla="*/ 2238 h 2327"/>
                  <a:gd name="T10" fmla="*/ 703 w 703"/>
                  <a:gd name="T11" fmla="*/ 2327 h 2327"/>
                </a:gdLst>
                <a:ahLst/>
                <a:cxnLst>
                  <a:cxn ang="0">
                    <a:pos x="T0" y="T1"/>
                  </a:cxn>
                  <a:cxn ang="0">
                    <a:pos x="T2" y="T3"/>
                  </a:cxn>
                  <a:cxn ang="0">
                    <a:pos x="T4" y="T5"/>
                  </a:cxn>
                  <a:cxn ang="0">
                    <a:pos x="T6" y="T7"/>
                  </a:cxn>
                  <a:cxn ang="0">
                    <a:pos x="T8" y="T9"/>
                  </a:cxn>
                  <a:cxn ang="0">
                    <a:pos x="T10" y="T11"/>
                  </a:cxn>
                </a:cxnLst>
                <a:rect l="0" t="0" r="r" b="b"/>
                <a:pathLst>
                  <a:path w="703" h="2327">
                    <a:moveTo>
                      <a:pt x="703" y="2327"/>
                    </a:moveTo>
                    <a:cubicBezTo>
                      <a:pt x="703" y="2327"/>
                      <a:pt x="246" y="490"/>
                      <a:pt x="147" y="63"/>
                    </a:cubicBezTo>
                    <a:cubicBezTo>
                      <a:pt x="136" y="0"/>
                      <a:pt x="136" y="0"/>
                      <a:pt x="136" y="0"/>
                    </a:cubicBezTo>
                    <a:cubicBezTo>
                      <a:pt x="0" y="10"/>
                      <a:pt x="0" y="10"/>
                      <a:pt x="0" y="10"/>
                    </a:cubicBezTo>
                    <a:cubicBezTo>
                      <a:pt x="0" y="10"/>
                      <a:pt x="257" y="1751"/>
                      <a:pt x="455" y="2238"/>
                    </a:cubicBezTo>
                    <a:cubicBezTo>
                      <a:pt x="703" y="2327"/>
                      <a:pt x="703" y="2327"/>
                      <a:pt x="703" y="232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977"/>
              <p:cNvSpPr/>
              <p:nvPr/>
            </p:nvSpPr>
            <p:spPr bwMode="auto">
              <a:xfrm>
                <a:off x="1527" y="966"/>
                <a:ext cx="131" cy="153"/>
              </a:xfrm>
              <a:custGeom>
                <a:avLst/>
                <a:gdLst>
                  <a:gd name="T0" fmla="*/ 28 w 177"/>
                  <a:gd name="T1" fmla="*/ 141 h 207"/>
                  <a:gd name="T2" fmla="*/ 140 w 177"/>
                  <a:gd name="T3" fmla="*/ 186 h 207"/>
                  <a:gd name="T4" fmla="*/ 149 w 177"/>
                  <a:gd name="T5" fmla="*/ 66 h 207"/>
                  <a:gd name="T6" fmla="*/ 37 w 177"/>
                  <a:gd name="T7" fmla="*/ 20 h 207"/>
                  <a:gd name="T8" fmla="*/ 28 w 177"/>
                  <a:gd name="T9" fmla="*/ 141 h 207"/>
                </a:gdLst>
                <a:ahLst/>
                <a:cxnLst>
                  <a:cxn ang="0">
                    <a:pos x="T0" y="T1"/>
                  </a:cxn>
                  <a:cxn ang="0">
                    <a:pos x="T2" y="T3"/>
                  </a:cxn>
                  <a:cxn ang="0">
                    <a:pos x="T4" y="T5"/>
                  </a:cxn>
                  <a:cxn ang="0">
                    <a:pos x="T6" y="T7"/>
                  </a:cxn>
                  <a:cxn ang="0">
                    <a:pos x="T8" y="T9"/>
                  </a:cxn>
                </a:cxnLst>
                <a:rect l="0" t="0" r="r" b="b"/>
                <a:pathLst>
                  <a:path w="177" h="207">
                    <a:moveTo>
                      <a:pt x="28" y="141"/>
                    </a:moveTo>
                    <a:cubicBezTo>
                      <a:pt x="57" y="187"/>
                      <a:pt x="107" y="207"/>
                      <a:pt x="140" y="186"/>
                    </a:cubicBezTo>
                    <a:cubicBezTo>
                      <a:pt x="173" y="165"/>
                      <a:pt x="177" y="112"/>
                      <a:pt x="149" y="66"/>
                    </a:cubicBezTo>
                    <a:cubicBezTo>
                      <a:pt x="120" y="20"/>
                      <a:pt x="70" y="0"/>
                      <a:pt x="37" y="20"/>
                    </a:cubicBezTo>
                    <a:cubicBezTo>
                      <a:pt x="3" y="41"/>
                      <a:pt x="0" y="95"/>
                      <a:pt x="28" y="141"/>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978"/>
              <p:cNvSpPr/>
              <p:nvPr/>
            </p:nvSpPr>
            <p:spPr bwMode="auto">
              <a:xfrm>
                <a:off x="1432" y="964"/>
                <a:ext cx="132" cy="155"/>
              </a:xfrm>
              <a:custGeom>
                <a:avLst/>
                <a:gdLst>
                  <a:gd name="T0" fmla="*/ 28 w 177"/>
                  <a:gd name="T1" fmla="*/ 67 h 208"/>
                  <a:gd name="T2" fmla="*/ 37 w 177"/>
                  <a:gd name="T3" fmla="*/ 188 h 208"/>
                  <a:gd name="T4" fmla="*/ 149 w 177"/>
                  <a:gd name="T5" fmla="*/ 141 h 208"/>
                  <a:gd name="T6" fmla="*/ 140 w 177"/>
                  <a:gd name="T7" fmla="*/ 21 h 208"/>
                  <a:gd name="T8" fmla="*/ 28 w 177"/>
                  <a:gd name="T9" fmla="*/ 67 h 208"/>
                </a:gdLst>
                <a:ahLst/>
                <a:cxnLst>
                  <a:cxn ang="0">
                    <a:pos x="T0" y="T1"/>
                  </a:cxn>
                  <a:cxn ang="0">
                    <a:pos x="T2" y="T3"/>
                  </a:cxn>
                  <a:cxn ang="0">
                    <a:pos x="T4" y="T5"/>
                  </a:cxn>
                  <a:cxn ang="0">
                    <a:pos x="T6" y="T7"/>
                  </a:cxn>
                  <a:cxn ang="0">
                    <a:pos x="T8" y="T9"/>
                  </a:cxn>
                </a:cxnLst>
                <a:rect l="0" t="0" r="r" b="b"/>
                <a:pathLst>
                  <a:path w="177" h="208">
                    <a:moveTo>
                      <a:pt x="28" y="67"/>
                    </a:moveTo>
                    <a:cubicBezTo>
                      <a:pt x="0" y="113"/>
                      <a:pt x="4" y="167"/>
                      <a:pt x="37" y="188"/>
                    </a:cubicBezTo>
                    <a:cubicBezTo>
                      <a:pt x="71" y="208"/>
                      <a:pt x="120" y="187"/>
                      <a:pt x="149" y="141"/>
                    </a:cubicBezTo>
                    <a:cubicBezTo>
                      <a:pt x="177" y="95"/>
                      <a:pt x="173" y="41"/>
                      <a:pt x="140" y="21"/>
                    </a:cubicBezTo>
                    <a:cubicBezTo>
                      <a:pt x="106" y="0"/>
                      <a:pt x="56" y="21"/>
                      <a:pt x="28" y="67"/>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979"/>
              <p:cNvSpPr/>
              <p:nvPr/>
            </p:nvSpPr>
            <p:spPr bwMode="auto">
              <a:xfrm>
                <a:off x="1546" y="875"/>
                <a:ext cx="464" cy="193"/>
              </a:xfrm>
              <a:custGeom>
                <a:avLst/>
                <a:gdLst>
                  <a:gd name="T0" fmla="*/ 0 w 624"/>
                  <a:gd name="T1" fmla="*/ 156 h 260"/>
                  <a:gd name="T2" fmla="*/ 337 w 624"/>
                  <a:gd name="T3" fmla="*/ 59 h 260"/>
                  <a:gd name="T4" fmla="*/ 624 w 624"/>
                  <a:gd name="T5" fmla="*/ 260 h 260"/>
                  <a:gd name="T6" fmla="*/ 545 w 624"/>
                  <a:gd name="T7" fmla="*/ 240 h 260"/>
                  <a:gd name="T8" fmla="*/ 485 w 624"/>
                  <a:gd name="T9" fmla="*/ 172 h 260"/>
                  <a:gd name="T10" fmla="*/ 521 w 624"/>
                  <a:gd name="T11" fmla="*/ 241 h 260"/>
                  <a:gd name="T12" fmla="*/ 383 w 624"/>
                  <a:gd name="T13" fmla="*/ 218 h 260"/>
                  <a:gd name="T14" fmla="*/ 337 w 624"/>
                  <a:gd name="T15" fmla="*/ 151 h 260"/>
                  <a:gd name="T16" fmla="*/ 354 w 624"/>
                  <a:gd name="T17" fmla="*/ 207 h 260"/>
                  <a:gd name="T18" fmla="*/ 220 w 624"/>
                  <a:gd name="T19" fmla="*/ 186 h 260"/>
                  <a:gd name="T20" fmla="*/ 171 w 624"/>
                  <a:gd name="T21" fmla="*/ 127 h 260"/>
                  <a:gd name="T22" fmla="*/ 174 w 624"/>
                  <a:gd name="T23" fmla="*/ 178 h 260"/>
                  <a:gd name="T24" fmla="*/ 100 w 624"/>
                  <a:gd name="T25" fmla="*/ 170 h 260"/>
                  <a:gd name="T26" fmla="*/ 0 w 624"/>
                  <a:gd name="T27" fmla="*/ 15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260">
                    <a:moveTo>
                      <a:pt x="0" y="156"/>
                    </a:moveTo>
                    <a:cubicBezTo>
                      <a:pt x="0" y="156"/>
                      <a:pt x="135" y="0"/>
                      <a:pt x="337" y="59"/>
                    </a:cubicBezTo>
                    <a:cubicBezTo>
                      <a:pt x="540" y="118"/>
                      <a:pt x="624" y="260"/>
                      <a:pt x="624" y="260"/>
                    </a:cubicBezTo>
                    <a:cubicBezTo>
                      <a:pt x="545" y="240"/>
                      <a:pt x="545" y="240"/>
                      <a:pt x="545" y="240"/>
                    </a:cubicBezTo>
                    <a:cubicBezTo>
                      <a:pt x="485" y="172"/>
                      <a:pt x="485" y="172"/>
                      <a:pt x="485" y="172"/>
                    </a:cubicBezTo>
                    <a:cubicBezTo>
                      <a:pt x="521" y="241"/>
                      <a:pt x="521" y="241"/>
                      <a:pt x="521" y="241"/>
                    </a:cubicBezTo>
                    <a:cubicBezTo>
                      <a:pt x="383" y="218"/>
                      <a:pt x="383" y="218"/>
                      <a:pt x="383" y="218"/>
                    </a:cubicBezTo>
                    <a:cubicBezTo>
                      <a:pt x="337" y="151"/>
                      <a:pt x="337" y="151"/>
                      <a:pt x="337" y="151"/>
                    </a:cubicBezTo>
                    <a:cubicBezTo>
                      <a:pt x="354" y="207"/>
                      <a:pt x="354" y="207"/>
                      <a:pt x="354" y="207"/>
                    </a:cubicBezTo>
                    <a:cubicBezTo>
                      <a:pt x="354" y="207"/>
                      <a:pt x="248" y="191"/>
                      <a:pt x="220" y="186"/>
                    </a:cubicBezTo>
                    <a:cubicBezTo>
                      <a:pt x="192" y="181"/>
                      <a:pt x="171" y="127"/>
                      <a:pt x="171" y="127"/>
                    </a:cubicBezTo>
                    <a:cubicBezTo>
                      <a:pt x="174" y="178"/>
                      <a:pt x="174" y="178"/>
                      <a:pt x="174" y="178"/>
                    </a:cubicBezTo>
                    <a:cubicBezTo>
                      <a:pt x="100" y="170"/>
                      <a:pt x="100" y="170"/>
                      <a:pt x="100" y="170"/>
                    </a:cubicBezTo>
                    <a:lnTo>
                      <a:pt x="0" y="156"/>
                    </a:lnTo>
                    <a:close/>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980"/>
              <p:cNvSpPr/>
              <p:nvPr/>
            </p:nvSpPr>
            <p:spPr bwMode="auto">
              <a:xfrm>
                <a:off x="1796" y="931"/>
                <a:ext cx="28" cy="17"/>
              </a:xfrm>
              <a:custGeom>
                <a:avLst/>
                <a:gdLst>
                  <a:gd name="T0" fmla="*/ 9 w 38"/>
                  <a:gd name="T1" fmla="*/ 2 h 23"/>
                  <a:gd name="T2" fmla="*/ 32 w 38"/>
                  <a:gd name="T3" fmla="*/ 11 h 23"/>
                  <a:gd name="T4" fmla="*/ 28 w 38"/>
                  <a:gd name="T5" fmla="*/ 21 h 23"/>
                  <a:gd name="T6" fmla="*/ 6 w 38"/>
                  <a:gd name="T7" fmla="*/ 11 h 23"/>
                  <a:gd name="T8" fmla="*/ 9 w 38"/>
                  <a:gd name="T9" fmla="*/ 2 h 23"/>
                </a:gdLst>
                <a:ahLst/>
                <a:cxnLst>
                  <a:cxn ang="0">
                    <a:pos x="T0" y="T1"/>
                  </a:cxn>
                  <a:cxn ang="0">
                    <a:pos x="T2" y="T3"/>
                  </a:cxn>
                  <a:cxn ang="0">
                    <a:pos x="T4" y="T5"/>
                  </a:cxn>
                  <a:cxn ang="0">
                    <a:pos x="T6" y="T7"/>
                  </a:cxn>
                  <a:cxn ang="0">
                    <a:pos x="T8" y="T9"/>
                  </a:cxn>
                </a:cxnLst>
                <a:rect l="0" t="0" r="r" b="b"/>
                <a:pathLst>
                  <a:path w="38" h="23">
                    <a:moveTo>
                      <a:pt x="9" y="2"/>
                    </a:moveTo>
                    <a:cubicBezTo>
                      <a:pt x="17" y="4"/>
                      <a:pt x="24" y="9"/>
                      <a:pt x="32" y="11"/>
                    </a:cubicBezTo>
                    <a:cubicBezTo>
                      <a:pt x="38" y="13"/>
                      <a:pt x="34" y="23"/>
                      <a:pt x="28" y="21"/>
                    </a:cubicBezTo>
                    <a:cubicBezTo>
                      <a:pt x="21" y="18"/>
                      <a:pt x="14" y="13"/>
                      <a:pt x="6" y="11"/>
                    </a:cubicBezTo>
                    <a:cubicBezTo>
                      <a:pt x="0" y="9"/>
                      <a:pt x="3"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981"/>
              <p:cNvSpPr/>
              <p:nvPr/>
            </p:nvSpPr>
            <p:spPr bwMode="auto">
              <a:xfrm>
                <a:off x="1842" y="956"/>
                <a:ext cx="25" cy="13"/>
              </a:xfrm>
              <a:custGeom>
                <a:avLst/>
                <a:gdLst>
                  <a:gd name="T0" fmla="*/ 7 w 34"/>
                  <a:gd name="T1" fmla="*/ 1 h 17"/>
                  <a:gd name="T2" fmla="*/ 28 w 34"/>
                  <a:gd name="T3" fmla="*/ 5 h 17"/>
                  <a:gd name="T4" fmla="*/ 23 w 34"/>
                  <a:gd name="T5" fmla="*/ 14 h 17"/>
                  <a:gd name="T6" fmla="*/ 9 w 34"/>
                  <a:gd name="T7" fmla="*/ 11 h 17"/>
                  <a:gd name="T8" fmla="*/ 7 w 34"/>
                  <a:gd name="T9" fmla="*/ 1 h 17"/>
                </a:gdLst>
                <a:ahLst/>
                <a:cxnLst>
                  <a:cxn ang="0">
                    <a:pos x="T0" y="T1"/>
                  </a:cxn>
                  <a:cxn ang="0">
                    <a:pos x="T2" y="T3"/>
                  </a:cxn>
                  <a:cxn ang="0">
                    <a:pos x="T4" y="T5"/>
                  </a:cxn>
                  <a:cxn ang="0">
                    <a:pos x="T6" y="T7"/>
                  </a:cxn>
                  <a:cxn ang="0">
                    <a:pos x="T8" y="T9"/>
                  </a:cxn>
                </a:cxnLst>
                <a:rect l="0" t="0" r="r" b="b"/>
                <a:pathLst>
                  <a:path w="34" h="17">
                    <a:moveTo>
                      <a:pt x="7" y="1"/>
                    </a:moveTo>
                    <a:cubicBezTo>
                      <a:pt x="14" y="0"/>
                      <a:pt x="22" y="1"/>
                      <a:pt x="28" y="5"/>
                    </a:cubicBezTo>
                    <a:cubicBezTo>
                      <a:pt x="34" y="9"/>
                      <a:pt x="28" y="17"/>
                      <a:pt x="23" y="14"/>
                    </a:cubicBezTo>
                    <a:cubicBezTo>
                      <a:pt x="19" y="11"/>
                      <a:pt x="13" y="10"/>
                      <a:pt x="9" y="11"/>
                    </a:cubicBezTo>
                    <a:cubicBezTo>
                      <a:pt x="2" y="12"/>
                      <a:pt x="0"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982"/>
              <p:cNvSpPr/>
              <p:nvPr/>
            </p:nvSpPr>
            <p:spPr bwMode="auto">
              <a:xfrm>
                <a:off x="1872" y="982"/>
                <a:ext cx="18" cy="18"/>
              </a:xfrm>
              <a:custGeom>
                <a:avLst/>
                <a:gdLst>
                  <a:gd name="T0" fmla="*/ 10 w 24"/>
                  <a:gd name="T1" fmla="*/ 4 h 25"/>
                  <a:gd name="T2" fmla="*/ 19 w 24"/>
                  <a:gd name="T3" fmla="*/ 13 h 25"/>
                  <a:gd name="T4" fmla="*/ 13 w 24"/>
                  <a:gd name="T5" fmla="*/ 21 h 25"/>
                  <a:gd name="T6" fmla="*/ 5 w 24"/>
                  <a:gd name="T7" fmla="*/ 12 h 25"/>
                  <a:gd name="T8" fmla="*/ 10 w 24"/>
                  <a:gd name="T9" fmla="*/ 4 h 25"/>
                </a:gdLst>
                <a:ahLst/>
                <a:cxnLst>
                  <a:cxn ang="0">
                    <a:pos x="T0" y="T1"/>
                  </a:cxn>
                  <a:cxn ang="0">
                    <a:pos x="T2" y="T3"/>
                  </a:cxn>
                  <a:cxn ang="0">
                    <a:pos x="T4" y="T5"/>
                  </a:cxn>
                  <a:cxn ang="0">
                    <a:pos x="T6" y="T7"/>
                  </a:cxn>
                  <a:cxn ang="0">
                    <a:pos x="T8" y="T9"/>
                  </a:cxn>
                </a:cxnLst>
                <a:rect l="0" t="0" r="r" b="b"/>
                <a:pathLst>
                  <a:path w="24" h="25">
                    <a:moveTo>
                      <a:pt x="10" y="4"/>
                    </a:moveTo>
                    <a:cubicBezTo>
                      <a:pt x="14" y="6"/>
                      <a:pt x="16" y="10"/>
                      <a:pt x="19" y="13"/>
                    </a:cubicBezTo>
                    <a:cubicBezTo>
                      <a:pt x="24" y="16"/>
                      <a:pt x="18" y="25"/>
                      <a:pt x="13" y="21"/>
                    </a:cubicBezTo>
                    <a:cubicBezTo>
                      <a:pt x="10" y="18"/>
                      <a:pt x="8" y="14"/>
                      <a:pt x="5" y="12"/>
                    </a:cubicBezTo>
                    <a:cubicBezTo>
                      <a:pt x="0" y="8"/>
                      <a:pt x="5" y="0"/>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983"/>
              <p:cNvSpPr/>
              <p:nvPr/>
            </p:nvSpPr>
            <p:spPr bwMode="auto">
              <a:xfrm>
                <a:off x="1746" y="919"/>
                <a:ext cx="21" cy="17"/>
              </a:xfrm>
              <a:custGeom>
                <a:avLst/>
                <a:gdLst>
                  <a:gd name="T0" fmla="*/ 11 w 28"/>
                  <a:gd name="T1" fmla="*/ 3 h 23"/>
                  <a:gd name="T2" fmla="*/ 22 w 28"/>
                  <a:gd name="T3" fmla="*/ 11 h 23"/>
                  <a:gd name="T4" fmla="*/ 17 w 28"/>
                  <a:gd name="T5" fmla="*/ 19 h 23"/>
                  <a:gd name="T6" fmla="*/ 5 w 28"/>
                  <a:gd name="T7" fmla="*/ 11 h 23"/>
                  <a:gd name="T8" fmla="*/ 11 w 28"/>
                  <a:gd name="T9" fmla="*/ 3 h 23"/>
                </a:gdLst>
                <a:ahLst/>
                <a:cxnLst>
                  <a:cxn ang="0">
                    <a:pos x="T0" y="T1"/>
                  </a:cxn>
                  <a:cxn ang="0">
                    <a:pos x="T2" y="T3"/>
                  </a:cxn>
                  <a:cxn ang="0">
                    <a:pos x="T4" y="T5"/>
                  </a:cxn>
                  <a:cxn ang="0">
                    <a:pos x="T6" y="T7"/>
                  </a:cxn>
                  <a:cxn ang="0">
                    <a:pos x="T8" y="T9"/>
                  </a:cxn>
                </a:cxnLst>
                <a:rect l="0" t="0" r="r" b="b"/>
                <a:pathLst>
                  <a:path w="28" h="23">
                    <a:moveTo>
                      <a:pt x="11" y="3"/>
                    </a:moveTo>
                    <a:cubicBezTo>
                      <a:pt x="15" y="6"/>
                      <a:pt x="19" y="9"/>
                      <a:pt x="22" y="11"/>
                    </a:cubicBezTo>
                    <a:cubicBezTo>
                      <a:pt x="28" y="15"/>
                      <a:pt x="22" y="23"/>
                      <a:pt x="17" y="19"/>
                    </a:cubicBezTo>
                    <a:cubicBezTo>
                      <a:pt x="13" y="17"/>
                      <a:pt x="9" y="14"/>
                      <a:pt x="5" y="11"/>
                    </a:cubicBezTo>
                    <a:cubicBezTo>
                      <a:pt x="0" y="8"/>
                      <a:pt x="5" y="0"/>
                      <a:pt x="1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984"/>
              <p:cNvSpPr/>
              <p:nvPr/>
            </p:nvSpPr>
            <p:spPr bwMode="auto">
              <a:xfrm>
                <a:off x="1632" y="803"/>
                <a:ext cx="18" cy="14"/>
              </a:xfrm>
              <a:custGeom>
                <a:avLst/>
                <a:gdLst>
                  <a:gd name="T0" fmla="*/ 6 w 24"/>
                  <a:gd name="T1" fmla="*/ 8 h 19"/>
                  <a:gd name="T2" fmla="*/ 12 w 24"/>
                  <a:gd name="T3" fmla="*/ 5 h 19"/>
                  <a:gd name="T4" fmla="*/ 20 w 24"/>
                  <a:gd name="T5" fmla="*/ 11 h 19"/>
                  <a:gd name="T6" fmla="*/ 8 w 24"/>
                  <a:gd name="T7" fmla="*/ 18 h 19"/>
                  <a:gd name="T8" fmla="*/ 6 w 24"/>
                  <a:gd name="T9" fmla="*/ 8 h 19"/>
                </a:gdLst>
                <a:ahLst/>
                <a:cxnLst>
                  <a:cxn ang="0">
                    <a:pos x="T0" y="T1"/>
                  </a:cxn>
                  <a:cxn ang="0">
                    <a:pos x="T2" y="T3"/>
                  </a:cxn>
                  <a:cxn ang="0">
                    <a:pos x="T4" y="T5"/>
                  </a:cxn>
                  <a:cxn ang="0">
                    <a:pos x="T6" y="T7"/>
                  </a:cxn>
                  <a:cxn ang="0">
                    <a:pos x="T8" y="T9"/>
                  </a:cxn>
                </a:cxnLst>
                <a:rect l="0" t="0" r="r" b="b"/>
                <a:pathLst>
                  <a:path w="24" h="19">
                    <a:moveTo>
                      <a:pt x="6" y="8"/>
                    </a:moveTo>
                    <a:cubicBezTo>
                      <a:pt x="8" y="8"/>
                      <a:pt x="10" y="7"/>
                      <a:pt x="12" y="5"/>
                    </a:cubicBezTo>
                    <a:cubicBezTo>
                      <a:pt x="16" y="0"/>
                      <a:pt x="24" y="6"/>
                      <a:pt x="20" y="11"/>
                    </a:cubicBezTo>
                    <a:cubicBezTo>
                      <a:pt x="17" y="15"/>
                      <a:pt x="13" y="17"/>
                      <a:pt x="8" y="18"/>
                    </a:cubicBezTo>
                    <a:cubicBezTo>
                      <a:pt x="1" y="19"/>
                      <a:pt x="0" y="9"/>
                      <a:pt x="6"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985"/>
              <p:cNvSpPr/>
              <p:nvPr/>
            </p:nvSpPr>
            <p:spPr bwMode="auto">
              <a:xfrm>
                <a:off x="1605" y="833"/>
                <a:ext cx="17" cy="17"/>
              </a:xfrm>
              <a:custGeom>
                <a:avLst/>
                <a:gdLst>
                  <a:gd name="T0" fmla="*/ 6 w 24"/>
                  <a:gd name="T1" fmla="*/ 12 h 23"/>
                  <a:gd name="T2" fmla="*/ 12 w 24"/>
                  <a:gd name="T3" fmla="*/ 5 h 23"/>
                  <a:gd name="T4" fmla="*/ 20 w 24"/>
                  <a:gd name="T5" fmla="*/ 11 h 23"/>
                  <a:gd name="T6" fmla="*/ 17 w 24"/>
                  <a:gd name="T7" fmla="*/ 16 h 23"/>
                  <a:gd name="T8" fmla="*/ 8 w 24"/>
                  <a:gd name="T9" fmla="*/ 21 h 23"/>
                  <a:gd name="T10" fmla="*/ 6 w 24"/>
                  <a:gd name="T11" fmla="*/ 12 h 23"/>
                </a:gdLst>
                <a:ahLst/>
                <a:cxnLst>
                  <a:cxn ang="0">
                    <a:pos x="T0" y="T1"/>
                  </a:cxn>
                  <a:cxn ang="0">
                    <a:pos x="T2" y="T3"/>
                  </a:cxn>
                  <a:cxn ang="0">
                    <a:pos x="T4" y="T5"/>
                  </a:cxn>
                  <a:cxn ang="0">
                    <a:pos x="T6" y="T7"/>
                  </a:cxn>
                  <a:cxn ang="0">
                    <a:pos x="T8" y="T9"/>
                  </a:cxn>
                  <a:cxn ang="0">
                    <a:pos x="T10" y="T11"/>
                  </a:cxn>
                </a:cxnLst>
                <a:rect l="0" t="0" r="r" b="b"/>
                <a:pathLst>
                  <a:path w="24" h="23">
                    <a:moveTo>
                      <a:pt x="6" y="12"/>
                    </a:moveTo>
                    <a:cubicBezTo>
                      <a:pt x="10" y="11"/>
                      <a:pt x="10" y="8"/>
                      <a:pt x="12" y="5"/>
                    </a:cubicBezTo>
                    <a:cubicBezTo>
                      <a:pt x="15" y="0"/>
                      <a:pt x="24" y="5"/>
                      <a:pt x="20" y="11"/>
                    </a:cubicBezTo>
                    <a:cubicBezTo>
                      <a:pt x="19" y="13"/>
                      <a:pt x="18" y="15"/>
                      <a:pt x="17" y="16"/>
                    </a:cubicBezTo>
                    <a:cubicBezTo>
                      <a:pt x="15" y="19"/>
                      <a:pt x="11" y="21"/>
                      <a:pt x="8" y="21"/>
                    </a:cubicBezTo>
                    <a:cubicBezTo>
                      <a:pt x="2" y="23"/>
                      <a:pt x="0" y="13"/>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986"/>
              <p:cNvSpPr/>
              <p:nvPr/>
            </p:nvSpPr>
            <p:spPr bwMode="auto">
              <a:xfrm>
                <a:off x="1649" y="830"/>
                <a:ext cx="24" cy="18"/>
              </a:xfrm>
              <a:custGeom>
                <a:avLst/>
                <a:gdLst>
                  <a:gd name="T0" fmla="*/ 5 w 32"/>
                  <a:gd name="T1" fmla="*/ 13 h 25"/>
                  <a:gd name="T2" fmla="*/ 20 w 32"/>
                  <a:gd name="T3" fmla="*/ 4 h 25"/>
                  <a:gd name="T4" fmla="*/ 27 w 32"/>
                  <a:gd name="T5" fmla="*/ 11 h 25"/>
                  <a:gd name="T6" fmla="*/ 11 w 32"/>
                  <a:gd name="T7" fmla="*/ 21 h 25"/>
                  <a:gd name="T8" fmla="*/ 5 w 32"/>
                  <a:gd name="T9" fmla="*/ 13 h 25"/>
                </a:gdLst>
                <a:ahLst/>
                <a:cxnLst>
                  <a:cxn ang="0">
                    <a:pos x="T0" y="T1"/>
                  </a:cxn>
                  <a:cxn ang="0">
                    <a:pos x="T2" y="T3"/>
                  </a:cxn>
                  <a:cxn ang="0">
                    <a:pos x="T4" y="T5"/>
                  </a:cxn>
                  <a:cxn ang="0">
                    <a:pos x="T6" y="T7"/>
                  </a:cxn>
                  <a:cxn ang="0">
                    <a:pos x="T8" y="T9"/>
                  </a:cxn>
                </a:cxnLst>
                <a:rect l="0" t="0" r="r" b="b"/>
                <a:pathLst>
                  <a:path w="32" h="25">
                    <a:moveTo>
                      <a:pt x="5" y="13"/>
                    </a:moveTo>
                    <a:cubicBezTo>
                      <a:pt x="10" y="10"/>
                      <a:pt x="15" y="7"/>
                      <a:pt x="20" y="4"/>
                    </a:cubicBezTo>
                    <a:cubicBezTo>
                      <a:pt x="25" y="0"/>
                      <a:pt x="32" y="7"/>
                      <a:pt x="27" y="11"/>
                    </a:cubicBezTo>
                    <a:cubicBezTo>
                      <a:pt x="22" y="15"/>
                      <a:pt x="16" y="17"/>
                      <a:pt x="11" y="21"/>
                    </a:cubicBezTo>
                    <a:cubicBezTo>
                      <a:pt x="6" y="25"/>
                      <a:pt x="0" y="17"/>
                      <a:pt x="5"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987"/>
              <p:cNvSpPr/>
              <p:nvPr/>
            </p:nvSpPr>
            <p:spPr bwMode="auto">
              <a:xfrm>
                <a:off x="1473" y="881"/>
                <a:ext cx="24" cy="21"/>
              </a:xfrm>
              <a:custGeom>
                <a:avLst/>
                <a:gdLst>
                  <a:gd name="T0" fmla="*/ 13 w 32"/>
                  <a:gd name="T1" fmla="*/ 4 h 29"/>
                  <a:gd name="T2" fmla="*/ 29 w 32"/>
                  <a:gd name="T3" fmla="*/ 17 h 29"/>
                  <a:gd name="T4" fmla="*/ 17 w 32"/>
                  <a:gd name="T5" fmla="*/ 21 h 29"/>
                  <a:gd name="T6" fmla="*/ 8 w 32"/>
                  <a:gd name="T7" fmla="*/ 15 h 29"/>
                  <a:gd name="T8" fmla="*/ 13 w 32"/>
                  <a:gd name="T9" fmla="*/ 4 h 29"/>
                </a:gdLst>
                <a:ahLst/>
                <a:cxnLst>
                  <a:cxn ang="0">
                    <a:pos x="T0" y="T1"/>
                  </a:cxn>
                  <a:cxn ang="0">
                    <a:pos x="T2" y="T3"/>
                  </a:cxn>
                  <a:cxn ang="0">
                    <a:pos x="T4" y="T5"/>
                  </a:cxn>
                  <a:cxn ang="0">
                    <a:pos x="T6" y="T7"/>
                  </a:cxn>
                  <a:cxn ang="0">
                    <a:pos x="T8" y="T9"/>
                  </a:cxn>
                </a:cxnLst>
                <a:rect l="0" t="0" r="r" b="b"/>
                <a:pathLst>
                  <a:path w="32" h="29">
                    <a:moveTo>
                      <a:pt x="13" y="4"/>
                    </a:moveTo>
                    <a:cubicBezTo>
                      <a:pt x="20" y="7"/>
                      <a:pt x="26" y="11"/>
                      <a:pt x="29" y="17"/>
                    </a:cubicBezTo>
                    <a:cubicBezTo>
                      <a:pt x="32" y="25"/>
                      <a:pt x="20" y="29"/>
                      <a:pt x="17" y="21"/>
                    </a:cubicBezTo>
                    <a:cubicBezTo>
                      <a:pt x="15" y="19"/>
                      <a:pt x="10" y="17"/>
                      <a:pt x="8" y="15"/>
                    </a:cubicBezTo>
                    <a:cubicBezTo>
                      <a:pt x="0" y="12"/>
                      <a:pt x="6" y="0"/>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988"/>
              <p:cNvSpPr/>
              <p:nvPr/>
            </p:nvSpPr>
            <p:spPr bwMode="auto">
              <a:xfrm>
                <a:off x="1400" y="835"/>
                <a:ext cx="24" cy="19"/>
              </a:xfrm>
              <a:custGeom>
                <a:avLst/>
                <a:gdLst>
                  <a:gd name="T0" fmla="*/ 14 w 32"/>
                  <a:gd name="T1" fmla="*/ 4 h 25"/>
                  <a:gd name="T2" fmla="*/ 25 w 32"/>
                  <a:gd name="T3" fmla="*/ 10 h 25"/>
                  <a:gd name="T4" fmla="*/ 19 w 32"/>
                  <a:gd name="T5" fmla="*/ 21 h 25"/>
                  <a:gd name="T6" fmla="*/ 8 w 32"/>
                  <a:gd name="T7" fmla="*/ 16 h 25"/>
                  <a:gd name="T8" fmla="*/ 14 w 32"/>
                  <a:gd name="T9" fmla="*/ 4 h 25"/>
                </a:gdLst>
                <a:ahLst/>
                <a:cxnLst>
                  <a:cxn ang="0">
                    <a:pos x="T0" y="T1"/>
                  </a:cxn>
                  <a:cxn ang="0">
                    <a:pos x="T2" y="T3"/>
                  </a:cxn>
                  <a:cxn ang="0">
                    <a:pos x="T4" y="T5"/>
                  </a:cxn>
                  <a:cxn ang="0">
                    <a:pos x="T6" y="T7"/>
                  </a:cxn>
                  <a:cxn ang="0">
                    <a:pos x="T8" y="T9"/>
                  </a:cxn>
                </a:cxnLst>
                <a:rect l="0" t="0" r="r" b="b"/>
                <a:pathLst>
                  <a:path w="32" h="25">
                    <a:moveTo>
                      <a:pt x="14" y="4"/>
                    </a:moveTo>
                    <a:cubicBezTo>
                      <a:pt x="17" y="6"/>
                      <a:pt x="21" y="8"/>
                      <a:pt x="25" y="10"/>
                    </a:cubicBezTo>
                    <a:cubicBezTo>
                      <a:pt x="32" y="14"/>
                      <a:pt x="26" y="25"/>
                      <a:pt x="19" y="21"/>
                    </a:cubicBezTo>
                    <a:cubicBezTo>
                      <a:pt x="15" y="19"/>
                      <a:pt x="11" y="18"/>
                      <a:pt x="8" y="16"/>
                    </a:cubicBezTo>
                    <a:cubicBezTo>
                      <a:pt x="0" y="12"/>
                      <a:pt x="6" y="0"/>
                      <a:pt x="14"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989"/>
              <p:cNvSpPr/>
              <p:nvPr/>
            </p:nvSpPr>
            <p:spPr bwMode="auto">
              <a:xfrm>
                <a:off x="1382" y="863"/>
                <a:ext cx="14" cy="13"/>
              </a:xfrm>
              <a:custGeom>
                <a:avLst/>
                <a:gdLst>
                  <a:gd name="T0" fmla="*/ 12 w 20"/>
                  <a:gd name="T1" fmla="*/ 15 h 17"/>
                  <a:gd name="T2" fmla="*/ 8 w 20"/>
                  <a:gd name="T3" fmla="*/ 3 h 17"/>
                  <a:gd name="T4" fmla="*/ 12 w 20"/>
                  <a:gd name="T5" fmla="*/ 15 h 17"/>
                </a:gdLst>
                <a:ahLst/>
                <a:cxnLst>
                  <a:cxn ang="0">
                    <a:pos x="T0" y="T1"/>
                  </a:cxn>
                  <a:cxn ang="0">
                    <a:pos x="T2" y="T3"/>
                  </a:cxn>
                  <a:cxn ang="0">
                    <a:pos x="T4" y="T5"/>
                  </a:cxn>
                </a:cxnLst>
                <a:rect l="0" t="0" r="r" b="b"/>
                <a:pathLst>
                  <a:path w="20" h="17">
                    <a:moveTo>
                      <a:pt x="12" y="15"/>
                    </a:moveTo>
                    <a:cubicBezTo>
                      <a:pt x="4" y="17"/>
                      <a:pt x="0" y="5"/>
                      <a:pt x="8" y="3"/>
                    </a:cubicBezTo>
                    <a:cubicBezTo>
                      <a:pt x="16" y="0"/>
                      <a:pt x="20" y="12"/>
                      <a:pt x="12"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990"/>
              <p:cNvSpPr/>
              <p:nvPr/>
            </p:nvSpPr>
            <p:spPr bwMode="auto">
              <a:xfrm>
                <a:off x="1270" y="834"/>
                <a:ext cx="25" cy="13"/>
              </a:xfrm>
              <a:custGeom>
                <a:avLst/>
                <a:gdLst>
                  <a:gd name="T0" fmla="*/ 8 w 34"/>
                  <a:gd name="T1" fmla="*/ 3 h 18"/>
                  <a:gd name="T2" fmla="*/ 26 w 34"/>
                  <a:gd name="T3" fmla="*/ 3 h 18"/>
                  <a:gd name="T4" fmla="*/ 21 w 34"/>
                  <a:gd name="T5" fmla="*/ 15 h 18"/>
                  <a:gd name="T6" fmla="*/ 12 w 34"/>
                  <a:gd name="T7" fmla="*/ 15 h 18"/>
                  <a:gd name="T8" fmla="*/ 8 w 34"/>
                  <a:gd name="T9" fmla="*/ 3 h 18"/>
                </a:gdLst>
                <a:ahLst/>
                <a:cxnLst>
                  <a:cxn ang="0">
                    <a:pos x="T0" y="T1"/>
                  </a:cxn>
                  <a:cxn ang="0">
                    <a:pos x="T2" y="T3"/>
                  </a:cxn>
                  <a:cxn ang="0">
                    <a:pos x="T4" y="T5"/>
                  </a:cxn>
                  <a:cxn ang="0">
                    <a:pos x="T6" y="T7"/>
                  </a:cxn>
                  <a:cxn ang="0">
                    <a:pos x="T8" y="T9"/>
                  </a:cxn>
                </a:cxnLst>
                <a:rect l="0" t="0" r="r" b="b"/>
                <a:pathLst>
                  <a:path w="34" h="18">
                    <a:moveTo>
                      <a:pt x="8" y="3"/>
                    </a:moveTo>
                    <a:cubicBezTo>
                      <a:pt x="14" y="1"/>
                      <a:pt x="20" y="0"/>
                      <a:pt x="26" y="3"/>
                    </a:cubicBezTo>
                    <a:cubicBezTo>
                      <a:pt x="34" y="7"/>
                      <a:pt x="28" y="18"/>
                      <a:pt x="21" y="15"/>
                    </a:cubicBezTo>
                    <a:cubicBezTo>
                      <a:pt x="17" y="13"/>
                      <a:pt x="15" y="14"/>
                      <a:pt x="12" y="15"/>
                    </a:cubicBezTo>
                    <a:cubicBezTo>
                      <a:pt x="4" y="17"/>
                      <a:pt x="0" y="5"/>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991"/>
              <p:cNvSpPr/>
              <p:nvPr/>
            </p:nvSpPr>
            <p:spPr bwMode="auto">
              <a:xfrm>
                <a:off x="1613" y="1024"/>
                <a:ext cx="10" cy="12"/>
              </a:xfrm>
              <a:custGeom>
                <a:avLst/>
                <a:gdLst>
                  <a:gd name="T0" fmla="*/ 3 w 13"/>
                  <a:gd name="T1" fmla="*/ 2 h 17"/>
                  <a:gd name="T2" fmla="*/ 12 w 13"/>
                  <a:gd name="T3" fmla="*/ 13 h 17"/>
                  <a:gd name="T4" fmla="*/ 10 w 13"/>
                  <a:gd name="T5" fmla="*/ 16 h 17"/>
                  <a:gd name="T6" fmla="*/ 0 w 13"/>
                  <a:gd name="T7" fmla="*/ 3 h 17"/>
                  <a:gd name="T8" fmla="*/ 3 w 13"/>
                  <a:gd name="T9" fmla="*/ 2 h 17"/>
                </a:gdLst>
                <a:ahLst/>
                <a:cxnLst>
                  <a:cxn ang="0">
                    <a:pos x="T0" y="T1"/>
                  </a:cxn>
                  <a:cxn ang="0">
                    <a:pos x="T2" y="T3"/>
                  </a:cxn>
                  <a:cxn ang="0">
                    <a:pos x="T4" y="T5"/>
                  </a:cxn>
                  <a:cxn ang="0">
                    <a:pos x="T6" y="T7"/>
                  </a:cxn>
                  <a:cxn ang="0">
                    <a:pos x="T8" y="T9"/>
                  </a:cxn>
                </a:cxnLst>
                <a:rect l="0" t="0" r="r" b="b"/>
                <a:pathLst>
                  <a:path w="13" h="17">
                    <a:moveTo>
                      <a:pt x="3" y="2"/>
                    </a:moveTo>
                    <a:cubicBezTo>
                      <a:pt x="4" y="7"/>
                      <a:pt x="7" y="10"/>
                      <a:pt x="12" y="13"/>
                    </a:cubicBezTo>
                    <a:cubicBezTo>
                      <a:pt x="13" y="14"/>
                      <a:pt x="11" y="17"/>
                      <a:pt x="10" y="16"/>
                    </a:cubicBezTo>
                    <a:cubicBezTo>
                      <a:pt x="5" y="13"/>
                      <a:pt x="1" y="9"/>
                      <a:pt x="0" y="3"/>
                    </a:cubicBezTo>
                    <a:cubicBezTo>
                      <a:pt x="0" y="1"/>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992"/>
              <p:cNvSpPr/>
              <p:nvPr/>
            </p:nvSpPr>
            <p:spPr bwMode="auto">
              <a:xfrm>
                <a:off x="1620" y="1061"/>
                <a:ext cx="4" cy="8"/>
              </a:xfrm>
              <a:custGeom>
                <a:avLst/>
                <a:gdLst>
                  <a:gd name="T0" fmla="*/ 3 w 5"/>
                  <a:gd name="T1" fmla="*/ 2 h 11"/>
                  <a:gd name="T2" fmla="*/ 4 w 5"/>
                  <a:gd name="T3" fmla="*/ 9 h 11"/>
                  <a:gd name="T4" fmla="*/ 1 w 5"/>
                  <a:gd name="T5" fmla="*/ 9 h 11"/>
                  <a:gd name="T6" fmla="*/ 0 w 5"/>
                  <a:gd name="T7" fmla="*/ 3 h 11"/>
                  <a:gd name="T8" fmla="*/ 3 w 5"/>
                  <a:gd name="T9" fmla="*/ 2 h 11"/>
                </a:gdLst>
                <a:ahLst/>
                <a:cxnLst>
                  <a:cxn ang="0">
                    <a:pos x="T0" y="T1"/>
                  </a:cxn>
                  <a:cxn ang="0">
                    <a:pos x="T2" y="T3"/>
                  </a:cxn>
                  <a:cxn ang="0">
                    <a:pos x="T4" y="T5"/>
                  </a:cxn>
                  <a:cxn ang="0">
                    <a:pos x="T6" y="T7"/>
                  </a:cxn>
                  <a:cxn ang="0">
                    <a:pos x="T8" y="T9"/>
                  </a:cxn>
                </a:cxnLst>
                <a:rect l="0" t="0" r="r" b="b"/>
                <a:pathLst>
                  <a:path w="5" h="11">
                    <a:moveTo>
                      <a:pt x="3" y="2"/>
                    </a:moveTo>
                    <a:cubicBezTo>
                      <a:pt x="4" y="4"/>
                      <a:pt x="4" y="6"/>
                      <a:pt x="4" y="9"/>
                    </a:cubicBezTo>
                    <a:cubicBezTo>
                      <a:pt x="5" y="11"/>
                      <a:pt x="2" y="11"/>
                      <a:pt x="1" y="9"/>
                    </a:cubicBezTo>
                    <a:cubicBezTo>
                      <a:pt x="1" y="7"/>
                      <a:pt x="0" y="5"/>
                      <a:pt x="0" y="3"/>
                    </a:cubicBezTo>
                    <a:cubicBezTo>
                      <a:pt x="0" y="1"/>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993"/>
              <p:cNvSpPr/>
              <p:nvPr/>
            </p:nvSpPr>
            <p:spPr bwMode="auto">
              <a:xfrm>
                <a:off x="1487" y="1002"/>
                <a:ext cx="14" cy="7"/>
              </a:xfrm>
              <a:custGeom>
                <a:avLst/>
                <a:gdLst>
                  <a:gd name="T0" fmla="*/ 16 w 18"/>
                  <a:gd name="T1" fmla="*/ 3 h 10"/>
                  <a:gd name="T2" fmla="*/ 4 w 18"/>
                  <a:gd name="T3" fmla="*/ 8 h 10"/>
                  <a:gd name="T4" fmla="*/ 1 w 18"/>
                  <a:gd name="T5" fmla="*/ 6 h 10"/>
                  <a:gd name="T6" fmla="*/ 15 w 18"/>
                  <a:gd name="T7" fmla="*/ 0 h 10"/>
                  <a:gd name="T8" fmla="*/ 16 w 18"/>
                  <a:gd name="T9" fmla="*/ 3 h 10"/>
                </a:gdLst>
                <a:ahLst/>
                <a:cxnLst>
                  <a:cxn ang="0">
                    <a:pos x="T0" y="T1"/>
                  </a:cxn>
                  <a:cxn ang="0">
                    <a:pos x="T2" y="T3"/>
                  </a:cxn>
                  <a:cxn ang="0">
                    <a:pos x="T4" y="T5"/>
                  </a:cxn>
                  <a:cxn ang="0">
                    <a:pos x="T6" y="T7"/>
                  </a:cxn>
                  <a:cxn ang="0">
                    <a:pos x="T8" y="T9"/>
                  </a:cxn>
                </a:cxnLst>
                <a:rect l="0" t="0" r="r" b="b"/>
                <a:pathLst>
                  <a:path w="18" h="10">
                    <a:moveTo>
                      <a:pt x="16" y="3"/>
                    </a:moveTo>
                    <a:cubicBezTo>
                      <a:pt x="11" y="4"/>
                      <a:pt x="7" y="5"/>
                      <a:pt x="4" y="8"/>
                    </a:cubicBezTo>
                    <a:cubicBezTo>
                      <a:pt x="3" y="10"/>
                      <a:pt x="0" y="8"/>
                      <a:pt x="1" y="6"/>
                    </a:cubicBezTo>
                    <a:cubicBezTo>
                      <a:pt x="5" y="2"/>
                      <a:pt x="10" y="1"/>
                      <a:pt x="15" y="0"/>
                    </a:cubicBezTo>
                    <a:cubicBezTo>
                      <a:pt x="17" y="0"/>
                      <a:pt x="18" y="3"/>
                      <a:pt x="16"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994"/>
              <p:cNvSpPr/>
              <p:nvPr/>
            </p:nvSpPr>
            <p:spPr bwMode="auto">
              <a:xfrm>
                <a:off x="1464" y="1020"/>
                <a:ext cx="6" cy="14"/>
              </a:xfrm>
              <a:custGeom>
                <a:avLst/>
                <a:gdLst>
                  <a:gd name="T0" fmla="*/ 8 w 8"/>
                  <a:gd name="T1" fmla="*/ 3 h 19"/>
                  <a:gd name="T2" fmla="*/ 3 w 8"/>
                  <a:gd name="T3" fmla="*/ 18 h 19"/>
                  <a:gd name="T4" fmla="*/ 1 w 8"/>
                  <a:gd name="T5" fmla="*/ 16 h 19"/>
                  <a:gd name="T6" fmla="*/ 5 w 8"/>
                  <a:gd name="T7" fmla="*/ 2 h 19"/>
                  <a:gd name="T8" fmla="*/ 8 w 8"/>
                  <a:gd name="T9" fmla="*/ 3 h 19"/>
                </a:gdLst>
                <a:ahLst/>
                <a:cxnLst>
                  <a:cxn ang="0">
                    <a:pos x="T0" y="T1"/>
                  </a:cxn>
                  <a:cxn ang="0">
                    <a:pos x="T2" y="T3"/>
                  </a:cxn>
                  <a:cxn ang="0">
                    <a:pos x="T4" y="T5"/>
                  </a:cxn>
                  <a:cxn ang="0">
                    <a:pos x="T6" y="T7"/>
                  </a:cxn>
                  <a:cxn ang="0">
                    <a:pos x="T8" y="T9"/>
                  </a:cxn>
                </a:cxnLst>
                <a:rect l="0" t="0" r="r" b="b"/>
                <a:pathLst>
                  <a:path w="8" h="19">
                    <a:moveTo>
                      <a:pt x="8" y="3"/>
                    </a:moveTo>
                    <a:cubicBezTo>
                      <a:pt x="6" y="8"/>
                      <a:pt x="6" y="13"/>
                      <a:pt x="3" y="18"/>
                    </a:cubicBezTo>
                    <a:cubicBezTo>
                      <a:pt x="2" y="19"/>
                      <a:pt x="0" y="17"/>
                      <a:pt x="1" y="16"/>
                    </a:cubicBezTo>
                    <a:cubicBezTo>
                      <a:pt x="3" y="12"/>
                      <a:pt x="3" y="6"/>
                      <a:pt x="5" y="2"/>
                    </a:cubicBezTo>
                    <a:cubicBezTo>
                      <a:pt x="5" y="0"/>
                      <a:pt x="8" y="1"/>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995"/>
              <p:cNvSpPr/>
              <p:nvPr/>
            </p:nvSpPr>
            <p:spPr bwMode="auto">
              <a:xfrm>
                <a:off x="1464" y="1042"/>
                <a:ext cx="8" cy="10"/>
              </a:xfrm>
              <a:custGeom>
                <a:avLst/>
                <a:gdLst>
                  <a:gd name="T0" fmla="*/ 10 w 11"/>
                  <a:gd name="T1" fmla="*/ 4 h 13"/>
                  <a:gd name="T2" fmla="*/ 4 w 11"/>
                  <a:gd name="T3" fmla="*/ 11 h 13"/>
                  <a:gd name="T4" fmla="*/ 2 w 11"/>
                  <a:gd name="T5" fmla="*/ 9 h 13"/>
                  <a:gd name="T6" fmla="*/ 7 w 11"/>
                  <a:gd name="T7" fmla="*/ 2 h 13"/>
                  <a:gd name="T8" fmla="*/ 10 w 11"/>
                  <a:gd name="T9" fmla="*/ 4 h 13"/>
                </a:gdLst>
                <a:ahLst/>
                <a:cxnLst>
                  <a:cxn ang="0">
                    <a:pos x="T0" y="T1"/>
                  </a:cxn>
                  <a:cxn ang="0">
                    <a:pos x="T2" y="T3"/>
                  </a:cxn>
                  <a:cxn ang="0">
                    <a:pos x="T4" y="T5"/>
                  </a:cxn>
                  <a:cxn ang="0">
                    <a:pos x="T6" y="T7"/>
                  </a:cxn>
                  <a:cxn ang="0">
                    <a:pos x="T8" y="T9"/>
                  </a:cxn>
                </a:cxnLst>
                <a:rect l="0" t="0" r="r" b="b"/>
                <a:pathLst>
                  <a:path w="11" h="13">
                    <a:moveTo>
                      <a:pt x="10" y="4"/>
                    </a:moveTo>
                    <a:cubicBezTo>
                      <a:pt x="8" y="6"/>
                      <a:pt x="6" y="9"/>
                      <a:pt x="4" y="11"/>
                    </a:cubicBezTo>
                    <a:cubicBezTo>
                      <a:pt x="3" y="13"/>
                      <a:pt x="0" y="11"/>
                      <a:pt x="2" y="9"/>
                    </a:cubicBezTo>
                    <a:cubicBezTo>
                      <a:pt x="3" y="7"/>
                      <a:pt x="5" y="4"/>
                      <a:pt x="7" y="2"/>
                    </a:cubicBezTo>
                    <a:cubicBezTo>
                      <a:pt x="8" y="0"/>
                      <a:pt x="11" y="2"/>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996"/>
              <p:cNvSpPr/>
              <p:nvPr/>
            </p:nvSpPr>
            <p:spPr bwMode="auto">
              <a:xfrm>
                <a:off x="1787" y="1058"/>
                <a:ext cx="10" cy="10"/>
              </a:xfrm>
              <a:custGeom>
                <a:avLst/>
                <a:gdLst>
                  <a:gd name="T0" fmla="*/ 3 w 13"/>
                  <a:gd name="T1" fmla="*/ 2 h 14"/>
                  <a:gd name="T2" fmla="*/ 12 w 13"/>
                  <a:gd name="T3" fmla="*/ 10 h 14"/>
                  <a:gd name="T4" fmla="*/ 10 w 13"/>
                  <a:gd name="T5" fmla="*/ 13 h 14"/>
                  <a:gd name="T6" fmla="*/ 1 w 13"/>
                  <a:gd name="T7" fmla="*/ 4 h 14"/>
                  <a:gd name="T8" fmla="*/ 3 w 13"/>
                  <a:gd name="T9" fmla="*/ 2 h 14"/>
                </a:gdLst>
                <a:ahLst/>
                <a:cxnLst>
                  <a:cxn ang="0">
                    <a:pos x="T0" y="T1"/>
                  </a:cxn>
                  <a:cxn ang="0">
                    <a:pos x="T2" y="T3"/>
                  </a:cxn>
                  <a:cxn ang="0">
                    <a:pos x="T4" y="T5"/>
                  </a:cxn>
                  <a:cxn ang="0">
                    <a:pos x="T6" y="T7"/>
                  </a:cxn>
                  <a:cxn ang="0">
                    <a:pos x="T8" y="T9"/>
                  </a:cxn>
                </a:cxnLst>
                <a:rect l="0" t="0" r="r" b="b"/>
                <a:pathLst>
                  <a:path w="13" h="14">
                    <a:moveTo>
                      <a:pt x="3" y="2"/>
                    </a:moveTo>
                    <a:cubicBezTo>
                      <a:pt x="6" y="4"/>
                      <a:pt x="8" y="8"/>
                      <a:pt x="12" y="10"/>
                    </a:cubicBezTo>
                    <a:cubicBezTo>
                      <a:pt x="13" y="12"/>
                      <a:pt x="11" y="14"/>
                      <a:pt x="10" y="13"/>
                    </a:cubicBezTo>
                    <a:cubicBezTo>
                      <a:pt x="6" y="11"/>
                      <a:pt x="5" y="7"/>
                      <a:pt x="1" y="4"/>
                    </a:cubicBezTo>
                    <a:cubicBezTo>
                      <a:pt x="0" y="3"/>
                      <a:pt x="1"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997"/>
              <p:cNvSpPr/>
              <p:nvPr/>
            </p:nvSpPr>
            <p:spPr bwMode="auto">
              <a:xfrm>
                <a:off x="1821" y="1090"/>
                <a:ext cx="8" cy="16"/>
              </a:xfrm>
              <a:custGeom>
                <a:avLst/>
                <a:gdLst>
                  <a:gd name="T0" fmla="*/ 4 w 11"/>
                  <a:gd name="T1" fmla="*/ 2 h 22"/>
                  <a:gd name="T2" fmla="*/ 11 w 11"/>
                  <a:gd name="T3" fmla="*/ 19 h 22"/>
                  <a:gd name="T4" fmla="*/ 7 w 11"/>
                  <a:gd name="T5" fmla="*/ 19 h 22"/>
                  <a:gd name="T6" fmla="*/ 2 w 11"/>
                  <a:gd name="T7" fmla="*/ 4 h 22"/>
                  <a:gd name="T8" fmla="*/ 4 w 11"/>
                  <a:gd name="T9" fmla="*/ 2 h 22"/>
                </a:gdLst>
                <a:ahLst/>
                <a:cxnLst>
                  <a:cxn ang="0">
                    <a:pos x="T0" y="T1"/>
                  </a:cxn>
                  <a:cxn ang="0">
                    <a:pos x="T2" y="T3"/>
                  </a:cxn>
                  <a:cxn ang="0">
                    <a:pos x="T4" y="T5"/>
                  </a:cxn>
                  <a:cxn ang="0">
                    <a:pos x="T6" y="T7"/>
                  </a:cxn>
                  <a:cxn ang="0">
                    <a:pos x="T8" y="T9"/>
                  </a:cxn>
                </a:cxnLst>
                <a:rect l="0" t="0" r="r" b="b"/>
                <a:pathLst>
                  <a:path w="11" h="22">
                    <a:moveTo>
                      <a:pt x="4" y="2"/>
                    </a:moveTo>
                    <a:cubicBezTo>
                      <a:pt x="8" y="7"/>
                      <a:pt x="10" y="13"/>
                      <a:pt x="11" y="19"/>
                    </a:cubicBezTo>
                    <a:cubicBezTo>
                      <a:pt x="11" y="21"/>
                      <a:pt x="8" y="22"/>
                      <a:pt x="7" y="19"/>
                    </a:cubicBezTo>
                    <a:cubicBezTo>
                      <a:pt x="6" y="14"/>
                      <a:pt x="5" y="9"/>
                      <a:pt x="2" y="4"/>
                    </a:cubicBezTo>
                    <a:cubicBezTo>
                      <a:pt x="0" y="3"/>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998"/>
              <p:cNvSpPr/>
              <p:nvPr/>
            </p:nvSpPr>
            <p:spPr bwMode="auto">
              <a:xfrm>
                <a:off x="1827" y="1122"/>
                <a:ext cx="7" cy="15"/>
              </a:xfrm>
              <a:custGeom>
                <a:avLst/>
                <a:gdLst>
                  <a:gd name="T0" fmla="*/ 3 w 9"/>
                  <a:gd name="T1" fmla="*/ 2 h 19"/>
                  <a:gd name="T2" fmla="*/ 4 w 9"/>
                  <a:gd name="T3" fmla="*/ 7 h 19"/>
                  <a:gd name="T4" fmla="*/ 5 w 9"/>
                  <a:gd name="T5" fmla="*/ 11 h 19"/>
                  <a:gd name="T6" fmla="*/ 8 w 9"/>
                  <a:gd name="T7" fmla="*/ 13 h 19"/>
                  <a:gd name="T8" fmla="*/ 0 w 9"/>
                  <a:gd name="T9" fmla="*/ 3 h 19"/>
                  <a:gd name="T10" fmla="*/ 3 w 9"/>
                  <a:gd name="T11" fmla="*/ 2 h 19"/>
                </a:gdLst>
                <a:ahLst/>
                <a:cxnLst>
                  <a:cxn ang="0">
                    <a:pos x="T0" y="T1"/>
                  </a:cxn>
                  <a:cxn ang="0">
                    <a:pos x="T2" y="T3"/>
                  </a:cxn>
                  <a:cxn ang="0">
                    <a:pos x="T4" y="T5"/>
                  </a:cxn>
                  <a:cxn ang="0">
                    <a:pos x="T6" y="T7"/>
                  </a:cxn>
                  <a:cxn ang="0">
                    <a:pos x="T8" y="T9"/>
                  </a:cxn>
                  <a:cxn ang="0">
                    <a:pos x="T10" y="T11"/>
                  </a:cxn>
                </a:cxnLst>
                <a:rect l="0" t="0" r="r" b="b"/>
                <a:pathLst>
                  <a:path w="9" h="19">
                    <a:moveTo>
                      <a:pt x="3" y="2"/>
                    </a:moveTo>
                    <a:cubicBezTo>
                      <a:pt x="4" y="4"/>
                      <a:pt x="4" y="6"/>
                      <a:pt x="4" y="7"/>
                    </a:cubicBezTo>
                    <a:cubicBezTo>
                      <a:pt x="4" y="8"/>
                      <a:pt x="5" y="11"/>
                      <a:pt x="5" y="11"/>
                    </a:cubicBezTo>
                    <a:cubicBezTo>
                      <a:pt x="7" y="9"/>
                      <a:pt x="9" y="11"/>
                      <a:pt x="8" y="13"/>
                    </a:cubicBezTo>
                    <a:cubicBezTo>
                      <a:pt x="3" y="19"/>
                      <a:pt x="1" y="6"/>
                      <a:pt x="0" y="3"/>
                    </a:cubicBezTo>
                    <a:cubicBezTo>
                      <a:pt x="0" y="0"/>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999"/>
              <p:cNvSpPr/>
              <p:nvPr/>
            </p:nvSpPr>
            <p:spPr bwMode="auto">
              <a:xfrm>
                <a:off x="1264" y="994"/>
                <a:ext cx="11" cy="7"/>
              </a:xfrm>
              <a:custGeom>
                <a:avLst/>
                <a:gdLst>
                  <a:gd name="T0" fmla="*/ 13 w 15"/>
                  <a:gd name="T1" fmla="*/ 4 h 10"/>
                  <a:gd name="T2" fmla="*/ 3 w 15"/>
                  <a:gd name="T3" fmla="*/ 9 h 10"/>
                  <a:gd name="T4" fmla="*/ 2 w 15"/>
                  <a:gd name="T5" fmla="*/ 6 h 10"/>
                  <a:gd name="T6" fmla="*/ 11 w 15"/>
                  <a:gd name="T7" fmla="*/ 2 h 10"/>
                  <a:gd name="T8" fmla="*/ 13 w 15"/>
                  <a:gd name="T9" fmla="*/ 4 h 10"/>
                </a:gdLst>
                <a:ahLst/>
                <a:cxnLst>
                  <a:cxn ang="0">
                    <a:pos x="T0" y="T1"/>
                  </a:cxn>
                  <a:cxn ang="0">
                    <a:pos x="T2" y="T3"/>
                  </a:cxn>
                  <a:cxn ang="0">
                    <a:pos x="T4" y="T5"/>
                  </a:cxn>
                  <a:cxn ang="0">
                    <a:pos x="T6" y="T7"/>
                  </a:cxn>
                  <a:cxn ang="0">
                    <a:pos x="T8" y="T9"/>
                  </a:cxn>
                </a:cxnLst>
                <a:rect l="0" t="0" r="r" b="b"/>
                <a:pathLst>
                  <a:path w="15" h="10">
                    <a:moveTo>
                      <a:pt x="13" y="4"/>
                    </a:moveTo>
                    <a:cubicBezTo>
                      <a:pt x="11" y="7"/>
                      <a:pt x="7" y="9"/>
                      <a:pt x="3" y="9"/>
                    </a:cubicBezTo>
                    <a:cubicBezTo>
                      <a:pt x="1" y="10"/>
                      <a:pt x="0" y="7"/>
                      <a:pt x="2" y="6"/>
                    </a:cubicBezTo>
                    <a:cubicBezTo>
                      <a:pt x="6" y="6"/>
                      <a:pt x="8" y="5"/>
                      <a:pt x="11" y="2"/>
                    </a:cubicBezTo>
                    <a:cubicBezTo>
                      <a:pt x="12" y="0"/>
                      <a:pt x="15" y="2"/>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1000"/>
              <p:cNvSpPr/>
              <p:nvPr/>
            </p:nvSpPr>
            <p:spPr bwMode="auto">
              <a:xfrm>
                <a:off x="1232" y="1010"/>
                <a:ext cx="10" cy="13"/>
              </a:xfrm>
              <a:custGeom>
                <a:avLst/>
                <a:gdLst>
                  <a:gd name="T0" fmla="*/ 12 w 13"/>
                  <a:gd name="T1" fmla="*/ 3 h 17"/>
                  <a:gd name="T2" fmla="*/ 4 w 13"/>
                  <a:gd name="T3" fmla="*/ 15 h 17"/>
                  <a:gd name="T4" fmla="*/ 1 w 13"/>
                  <a:gd name="T5" fmla="*/ 13 h 17"/>
                  <a:gd name="T6" fmla="*/ 10 w 13"/>
                  <a:gd name="T7" fmla="*/ 2 h 17"/>
                  <a:gd name="T8" fmla="*/ 12 w 13"/>
                  <a:gd name="T9" fmla="*/ 3 h 17"/>
                </a:gdLst>
                <a:ahLst/>
                <a:cxnLst>
                  <a:cxn ang="0">
                    <a:pos x="T0" y="T1"/>
                  </a:cxn>
                  <a:cxn ang="0">
                    <a:pos x="T2" y="T3"/>
                  </a:cxn>
                  <a:cxn ang="0">
                    <a:pos x="T4" y="T5"/>
                  </a:cxn>
                  <a:cxn ang="0">
                    <a:pos x="T6" y="T7"/>
                  </a:cxn>
                  <a:cxn ang="0">
                    <a:pos x="T8" y="T9"/>
                  </a:cxn>
                </a:cxnLst>
                <a:rect l="0" t="0" r="r" b="b"/>
                <a:pathLst>
                  <a:path w="13" h="17">
                    <a:moveTo>
                      <a:pt x="12" y="3"/>
                    </a:moveTo>
                    <a:cubicBezTo>
                      <a:pt x="10" y="7"/>
                      <a:pt x="7" y="11"/>
                      <a:pt x="4" y="15"/>
                    </a:cubicBezTo>
                    <a:cubicBezTo>
                      <a:pt x="3" y="17"/>
                      <a:pt x="0" y="15"/>
                      <a:pt x="1" y="13"/>
                    </a:cubicBezTo>
                    <a:cubicBezTo>
                      <a:pt x="4" y="9"/>
                      <a:pt x="7" y="5"/>
                      <a:pt x="10" y="2"/>
                    </a:cubicBezTo>
                    <a:cubicBezTo>
                      <a:pt x="11" y="0"/>
                      <a:pt x="13" y="2"/>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1001"/>
              <p:cNvSpPr/>
              <p:nvPr/>
            </p:nvSpPr>
            <p:spPr bwMode="auto">
              <a:xfrm>
                <a:off x="1227" y="1041"/>
                <a:ext cx="11" cy="11"/>
              </a:xfrm>
              <a:custGeom>
                <a:avLst/>
                <a:gdLst>
                  <a:gd name="T0" fmla="*/ 13 w 15"/>
                  <a:gd name="T1" fmla="*/ 4 h 14"/>
                  <a:gd name="T2" fmla="*/ 4 w 15"/>
                  <a:gd name="T3" fmla="*/ 12 h 14"/>
                  <a:gd name="T4" fmla="*/ 2 w 15"/>
                  <a:gd name="T5" fmla="*/ 10 h 14"/>
                  <a:gd name="T6" fmla="*/ 11 w 15"/>
                  <a:gd name="T7" fmla="*/ 2 h 14"/>
                  <a:gd name="T8" fmla="*/ 13 w 15"/>
                  <a:gd name="T9" fmla="*/ 4 h 14"/>
                </a:gdLst>
                <a:ahLst/>
                <a:cxnLst>
                  <a:cxn ang="0">
                    <a:pos x="T0" y="T1"/>
                  </a:cxn>
                  <a:cxn ang="0">
                    <a:pos x="T2" y="T3"/>
                  </a:cxn>
                  <a:cxn ang="0">
                    <a:pos x="T4" y="T5"/>
                  </a:cxn>
                  <a:cxn ang="0">
                    <a:pos x="T6" y="T7"/>
                  </a:cxn>
                  <a:cxn ang="0">
                    <a:pos x="T8" y="T9"/>
                  </a:cxn>
                </a:cxnLst>
                <a:rect l="0" t="0" r="r" b="b"/>
                <a:pathLst>
                  <a:path w="15" h="14">
                    <a:moveTo>
                      <a:pt x="13" y="4"/>
                    </a:moveTo>
                    <a:cubicBezTo>
                      <a:pt x="11" y="7"/>
                      <a:pt x="7" y="9"/>
                      <a:pt x="4" y="12"/>
                    </a:cubicBezTo>
                    <a:cubicBezTo>
                      <a:pt x="3" y="14"/>
                      <a:pt x="0" y="12"/>
                      <a:pt x="2" y="10"/>
                    </a:cubicBezTo>
                    <a:cubicBezTo>
                      <a:pt x="4" y="7"/>
                      <a:pt x="8" y="5"/>
                      <a:pt x="11" y="2"/>
                    </a:cubicBezTo>
                    <a:cubicBezTo>
                      <a:pt x="12" y="0"/>
                      <a:pt x="15" y="2"/>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1002"/>
              <p:cNvSpPr/>
              <p:nvPr/>
            </p:nvSpPr>
            <p:spPr bwMode="auto">
              <a:xfrm>
                <a:off x="1610" y="1373"/>
                <a:ext cx="9" cy="18"/>
              </a:xfrm>
              <a:custGeom>
                <a:avLst/>
                <a:gdLst>
                  <a:gd name="T0" fmla="*/ 4 w 12"/>
                  <a:gd name="T1" fmla="*/ 2 h 24"/>
                  <a:gd name="T2" fmla="*/ 12 w 12"/>
                  <a:gd name="T3" fmla="*/ 22 h 24"/>
                  <a:gd name="T4" fmla="*/ 8 w 12"/>
                  <a:gd name="T5" fmla="*/ 22 h 24"/>
                  <a:gd name="T6" fmla="*/ 2 w 12"/>
                  <a:gd name="T7" fmla="*/ 4 h 24"/>
                  <a:gd name="T8" fmla="*/ 4 w 12"/>
                  <a:gd name="T9" fmla="*/ 2 h 24"/>
                </a:gdLst>
                <a:ahLst/>
                <a:cxnLst>
                  <a:cxn ang="0">
                    <a:pos x="T0" y="T1"/>
                  </a:cxn>
                  <a:cxn ang="0">
                    <a:pos x="T2" y="T3"/>
                  </a:cxn>
                  <a:cxn ang="0">
                    <a:pos x="T4" y="T5"/>
                  </a:cxn>
                  <a:cxn ang="0">
                    <a:pos x="T6" y="T7"/>
                  </a:cxn>
                  <a:cxn ang="0">
                    <a:pos x="T8" y="T9"/>
                  </a:cxn>
                </a:cxnLst>
                <a:rect l="0" t="0" r="r" b="b"/>
                <a:pathLst>
                  <a:path w="12" h="24">
                    <a:moveTo>
                      <a:pt x="4" y="2"/>
                    </a:moveTo>
                    <a:cubicBezTo>
                      <a:pt x="9" y="8"/>
                      <a:pt x="10" y="15"/>
                      <a:pt x="12" y="22"/>
                    </a:cubicBezTo>
                    <a:cubicBezTo>
                      <a:pt x="12" y="24"/>
                      <a:pt x="9" y="24"/>
                      <a:pt x="8" y="22"/>
                    </a:cubicBezTo>
                    <a:cubicBezTo>
                      <a:pt x="7" y="16"/>
                      <a:pt x="6" y="9"/>
                      <a:pt x="2" y="4"/>
                    </a:cubicBezTo>
                    <a:cubicBezTo>
                      <a:pt x="0" y="2"/>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1003"/>
              <p:cNvSpPr/>
              <p:nvPr/>
            </p:nvSpPr>
            <p:spPr bwMode="auto">
              <a:xfrm>
                <a:off x="1645" y="1497"/>
                <a:ext cx="7" cy="23"/>
              </a:xfrm>
              <a:custGeom>
                <a:avLst/>
                <a:gdLst>
                  <a:gd name="T0" fmla="*/ 4 w 9"/>
                  <a:gd name="T1" fmla="*/ 2 h 31"/>
                  <a:gd name="T2" fmla="*/ 9 w 9"/>
                  <a:gd name="T3" fmla="*/ 28 h 31"/>
                  <a:gd name="T4" fmla="*/ 5 w 9"/>
                  <a:gd name="T5" fmla="*/ 29 h 31"/>
                  <a:gd name="T6" fmla="*/ 1 w 9"/>
                  <a:gd name="T7" fmla="*/ 2 h 31"/>
                  <a:gd name="T8" fmla="*/ 4 w 9"/>
                  <a:gd name="T9" fmla="*/ 2 h 31"/>
                </a:gdLst>
                <a:ahLst/>
                <a:cxnLst>
                  <a:cxn ang="0">
                    <a:pos x="T0" y="T1"/>
                  </a:cxn>
                  <a:cxn ang="0">
                    <a:pos x="T2" y="T3"/>
                  </a:cxn>
                  <a:cxn ang="0">
                    <a:pos x="T4" y="T5"/>
                  </a:cxn>
                  <a:cxn ang="0">
                    <a:pos x="T6" y="T7"/>
                  </a:cxn>
                  <a:cxn ang="0">
                    <a:pos x="T8" y="T9"/>
                  </a:cxn>
                </a:cxnLst>
                <a:rect l="0" t="0" r="r" b="b"/>
                <a:pathLst>
                  <a:path w="9" h="31">
                    <a:moveTo>
                      <a:pt x="4" y="2"/>
                    </a:moveTo>
                    <a:cubicBezTo>
                      <a:pt x="6" y="11"/>
                      <a:pt x="7" y="19"/>
                      <a:pt x="9" y="28"/>
                    </a:cubicBezTo>
                    <a:cubicBezTo>
                      <a:pt x="9" y="30"/>
                      <a:pt x="6" y="31"/>
                      <a:pt x="5" y="29"/>
                    </a:cubicBezTo>
                    <a:cubicBezTo>
                      <a:pt x="4" y="20"/>
                      <a:pt x="2" y="11"/>
                      <a:pt x="1" y="2"/>
                    </a:cubicBezTo>
                    <a:cubicBezTo>
                      <a:pt x="0" y="0"/>
                      <a:pt x="4"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1004"/>
              <p:cNvSpPr/>
              <p:nvPr/>
            </p:nvSpPr>
            <p:spPr bwMode="auto">
              <a:xfrm>
                <a:off x="1621" y="1473"/>
                <a:ext cx="6" cy="19"/>
              </a:xfrm>
              <a:custGeom>
                <a:avLst/>
                <a:gdLst>
                  <a:gd name="T0" fmla="*/ 4 w 8"/>
                  <a:gd name="T1" fmla="*/ 2 h 25"/>
                  <a:gd name="T2" fmla="*/ 7 w 8"/>
                  <a:gd name="T3" fmla="*/ 22 h 25"/>
                  <a:gd name="T4" fmla="*/ 4 w 8"/>
                  <a:gd name="T5" fmla="*/ 23 h 25"/>
                  <a:gd name="T6" fmla="*/ 0 w 8"/>
                  <a:gd name="T7" fmla="*/ 3 h 25"/>
                  <a:gd name="T8" fmla="*/ 4 w 8"/>
                  <a:gd name="T9" fmla="*/ 2 h 25"/>
                </a:gdLst>
                <a:ahLst/>
                <a:cxnLst>
                  <a:cxn ang="0">
                    <a:pos x="T0" y="T1"/>
                  </a:cxn>
                  <a:cxn ang="0">
                    <a:pos x="T2" y="T3"/>
                  </a:cxn>
                  <a:cxn ang="0">
                    <a:pos x="T4" y="T5"/>
                  </a:cxn>
                  <a:cxn ang="0">
                    <a:pos x="T6" y="T7"/>
                  </a:cxn>
                  <a:cxn ang="0">
                    <a:pos x="T8" y="T9"/>
                  </a:cxn>
                </a:cxnLst>
                <a:rect l="0" t="0" r="r" b="b"/>
                <a:pathLst>
                  <a:path w="8" h="25">
                    <a:moveTo>
                      <a:pt x="4" y="2"/>
                    </a:moveTo>
                    <a:cubicBezTo>
                      <a:pt x="5" y="9"/>
                      <a:pt x="6" y="15"/>
                      <a:pt x="7" y="22"/>
                    </a:cubicBezTo>
                    <a:cubicBezTo>
                      <a:pt x="8" y="24"/>
                      <a:pt x="4" y="25"/>
                      <a:pt x="4" y="23"/>
                    </a:cubicBezTo>
                    <a:cubicBezTo>
                      <a:pt x="3" y="16"/>
                      <a:pt x="2" y="9"/>
                      <a:pt x="0" y="3"/>
                    </a:cubicBezTo>
                    <a:cubicBezTo>
                      <a:pt x="0" y="0"/>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1005"/>
              <p:cNvSpPr/>
              <p:nvPr/>
            </p:nvSpPr>
            <p:spPr bwMode="auto">
              <a:xfrm>
                <a:off x="1671" y="1638"/>
                <a:ext cx="8" cy="28"/>
              </a:xfrm>
              <a:custGeom>
                <a:avLst/>
                <a:gdLst>
                  <a:gd name="T0" fmla="*/ 3 w 10"/>
                  <a:gd name="T1" fmla="*/ 2 h 38"/>
                  <a:gd name="T2" fmla="*/ 9 w 10"/>
                  <a:gd name="T3" fmla="*/ 35 h 38"/>
                  <a:gd name="T4" fmla="*/ 6 w 10"/>
                  <a:gd name="T5" fmla="*/ 36 h 38"/>
                  <a:gd name="T6" fmla="*/ 0 w 10"/>
                  <a:gd name="T7" fmla="*/ 2 h 38"/>
                  <a:gd name="T8" fmla="*/ 3 w 10"/>
                  <a:gd name="T9" fmla="*/ 2 h 38"/>
                </a:gdLst>
                <a:ahLst/>
                <a:cxnLst>
                  <a:cxn ang="0">
                    <a:pos x="T0" y="T1"/>
                  </a:cxn>
                  <a:cxn ang="0">
                    <a:pos x="T2" y="T3"/>
                  </a:cxn>
                  <a:cxn ang="0">
                    <a:pos x="T4" y="T5"/>
                  </a:cxn>
                  <a:cxn ang="0">
                    <a:pos x="T6" y="T7"/>
                  </a:cxn>
                  <a:cxn ang="0">
                    <a:pos x="T8" y="T9"/>
                  </a:cxn>
                </a:cxnLst>
                <a:rect l="0" t="0" r="r" b="b"/>
                <a:pathLst>
                  <a:path w="10" h="38">
                    <a:moveTo>
                      <a:pt x="3" y="2"/>
                    </a:moveTo>
                    <a:cubicBezTo>
                      <a:pt x="5" y="13"/>
                      <a:pt x="7" y="24"/>
                      <a:pt x="9" y="35"/>
                    </a:cubicBezTo>
                    <a:cubicBezTo>
                      <a:pt x="10" y="37"/>
                      <a:pt x="6" y="38"/>
                      <a:pt x="6" y="36"/>
                    </a:cubicBezTo>
                    <a:cubicBezTo>
                      <a:pt x="4" y="24"/>
                      <a:pt x="2" y="13"/>
                      <a:pt x="0" y="2"/>
                    </a:cubicBezTo>
                    <a:cubicBezTo>
                      <a:pt x="0" y="0"/>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1006"/>
              <p:cNvSpPr/>
              <p:nvPr/>
            </p:nvSpPr>
            <p:spPr bwMode="auto">
              <a:xfrm>
                <a:off x="1634" y="1598"/>
                <a:ext cx="5" cy="21"/>
              </a:xfrm>
              <a:custGeom>
                <a:avLst/>
                <a:gdLst>
                  <a:gd name="T0" fmla="*/ 4 w 8"/>
                  <a:gd name="T1" fmla="*/ 2 h 28"/>
                  <a:gd name="T2" fmla="*/ 8 w 8"/>
                  <a:gd name="T3" fmla="*/ 26 h 28"/>
                  <a:gd name="T4" fmla="*/ 5 w 8"/>
                  <a:gd name="T5" fmla="*/ 26 h 28"/>
                  <a:gd name="T6" fmla="*/ 0 w 8"/>
                  <a:gd name="T7" fmla="*/ 3 h 28"/>
                  <a:gd name="T8" fmla="*/ 4 w 8"/>
                  <a:gd name="T9" fmla="*/ 2 h 28"/>
                </a:gdLst>
                <a:ahLst/>
                <a:cxnLst>
                  <a:cxn ang="0">
                    <a:pos x="T0" y="T1"/>
                  </a:cxn>
                  <a:cxn ang="0">
                    <a:pos x="T2" y="T3"/>
                  </a:cxn>
                  <a:cxn ang="0">
                    <a:pos x="T4" y="T5"/>
                  </a:cxn>
                  <a:cxn ang="0">
                    <a:pos x="T6" y="T7"/>
                  </a:cxn>
                  <a:cxn ang="0">
                    <a:pos x="T8" y="T9"/>
                  </a:cxn>
                </a:cxnLst>
                <a:rect l="0" t="0" r="r" b="b"/>
                <a:pathLst>
                  <a:path w="8" h="28">
                    <a:moveTo>
                      <a:pt x="4" y="2"/>
                    </a:moveTo>
                    <a:cubicBezTo>
                      <a:pt x="5" y="10"/>
                      <a:pt x="6" y="18"/>
                      <a:pt x="8" y="26"/>
                    </a:cubicBezTo>
                    <a:cubicBezTo>
                      <a:pt x="8" y="28"/>
                      <a:pt x="5" y="28"/>
                      <a:pt x="5" y="26"/>
                    </a:cubicBezTo>
                    <a:cubicBezTo>
                      <a:pt x="3" y="18"/>
                      <a:pt x="2" y="11"/>
                      <a:pt x="0" y="3"/>
                    </a:cubicBezTo>
                    <a:cubicBezTo>
                      <a:pt x="0" y="1"/>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1007"/>
              <p:cNvSpPr/>
              <p:nvPr/>
            </p:nvSpPr>
            <p:spPr bwMode="auto">
              <a:xfrm>
                <a:off x="494" y="1609"/>
                <a:ext cx="432" cy="329"/>
              </a:xfrm>
              <a:custGeom>
                <a:avLst/>
                <a:gdLst>
                  <a:gd name="T0" fmla="*/ 28 w 581"/>
                  <a:gd name="T1" fmla="*/ 73 h 442"/>
                  <a:gd name="T2" fmla="*/ 405 w 581"/>
                  <a:gd name="T3" fmla="*/ 96 h 442"/>
                  <a:gd name="T4" fmla="*/ 581 w 581"/>
                  <a:gd name="T5" fmla="*/ 442 h 442"/>
                  <a:gd name="T6" fmla="*/ 456 w 581"/>
                  <a:gd name="T7" fmla="*/ 330 h 442"/>
                  <a:gd name="T8" fmla="*/ 417 w 581"/>
                  <a:gd name="T9" fmla="*/ 232 h 442"/>
                  <a:gd name="T10" fmla="*/ 413 w 581"/>
                  <a:gd name="T11" fmla="*/ 304 h 442"/>
                  <a:gd name="T12" fmla="*/ 320 w 581"/>
                  <a:gd name="T13" fmla="*/ 254 h 442"/>
                  <a:gd name="T14" fmla="*/ 274 w 581"/>
                  <a:gd name="T15" fmla="*/ 140 h 442"/>
                  <a:gd name="T16" fmla="*/ 285 w 581"/>
                  <a:gd name="T17" fmla="*/ 223 h 442"/>
                  <a:gd name="T18" fmla="*/ 92 w 581"/>
                  <a:gd name="T19" fmla="*/ 136 h 442"/>
                  <a:gd name="T20" fmla="*/ 28 w 581"/>
                  <a:gd name="T21" fmla="*/ 7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442">
                    <a:moveTo>
                      <a:pt x="28" y="73"/>
                    </a:moveTo>
                    <a:cubicBezTo>
                      <a:pt x="28" y="73"/>
                      <a:pt x="282" y="0"/>
                      <a:pt x="405" y="96"/>
                    </a:cubicBezTo>
                    <a:cubicBezTo>
                      <a:pt x="527" y="191"/>
                      <a:pt x="576" y="363"/>
                      <a:pt x="581" y="442"/>
                    </a:cubicBezTo>
                    <a:cubicBezTo>
                      <a:pt x="581" y="442"/>
                      <a:pt x="493" y="349"/>
                      <a:pt x="456" y="330"/>
                    </a:cubicBezTo>
                    <a:cubicBezTo>
                      <a:pt x="417" y="232"/>
                      <a:pt x="417" y="232"/>
                      <a:pt x="417" y="232"/>
                    </a:cubicBezTo>
                    <a:cubicBezTo>
                      <a:pt x="413" y="304"/>
                      <a:pt x="413" y="304"/>
                      <a:pt x="413" y="304"/>
                    </a:cubicBezTo>
                    <a:cubicBezTo>
                      <a:pt x="320" y="254"/>
                      <a:pt x="320" y="254"/>
                      <a:pt x="320" y="254"/>
                    </a:cubicBezTo>
                    <a:cubicBezTo>
                      <a:pt x="274" y="140"/>
                      <a:pt x="274" y="140"/>
                      <a:pt x="274" y="140"/>
                    </a:cubicBezTo>
                    <a:cubicBezTo>
                      <a:pt x="285" y="223"/>
                      <a:pt x="285" y="223"/>
                      <a:pt x="285" y="223"/>
                    </a:cubicBezTo>
                    <a:cubicBezTo>
                      <a:pt x="285" y="223"/>
                      <a:pt x="184" y="157"/>
                      <a:pt x="92" y="136"/>
                    </a:cubicBezTo>
                    <a:cubicBezTo>
                      <a:pt x="0" y="114"/>
                      <a:pt x="28" y="73"/>
                      <a:pt x="28" y="73"/>
                    </a:cubicBezTo>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1008"/>
              <p:cNvSpPr/>
              <p:nvPr/>
            </p:nvSpPr>
            <p:spPr bwMode="auto">
              <a:xfrm>
                <a:off x="1791" y="1431"/>
                <a:ext cx="396" cy="351"/>
              </a:xfrm>
              <a:custGeom>
                <a:avLst/>
                <a:gdLst>
                  <a:gd name="T0" fmla="*/ 0 w 533"/>
                  <a:gd name="T1" fmla="*/ 432 h 472"/>
                  <a:gd name="T2" fmla="*/ 147 w 533"/>
                  <a:gd name="T3" fmla="*/ 84 h 472"/>
                  <a:gd name="T4" fmla="*/ 533 w 533"/>
                  <a:gd name="T5" fmla="*/ 33 h 472"/>
                  <a:gd name="T6" fmla="*/ 385 w 533"/>
                  <a:gd name="T7" fmla="*/ 114 h 472"/>
                  <a:gd name="T8" fmla="*/ 280 w 533"/>
                  <a:gd name="T9" fmla="*/ 118 h 472"/>
                  <a:gd name="T10" fmla="*/ 347 w 533"/>
                  <a:gd name="T11" fmla="*/ 145 h 472"/>
                  <a:gd name="T12" fmla="*/ 268 w 533"/>
                  <a:gd name="T13" fmla="*/ 217 h 472"/>
                  <a:gd name="T14" fmla="*/ 145 w 533"/>
                  <a:gd name="T15" fmla="*/ 222 h 472"/>
                  <a:gd name="T16" fmla="*/ 227 w 533"/>
                  <a:gd name="T17" fmla="*/ 239 h 472"/>
                  <a:gd name="T18" fmla="*/ 80 w 533"/>
                  <a:gd name="T19" fmla="*/ 392 h 472"/>
                  <a:gd name="T20" fmla="*/ 0 w 533"/>
                  <a:gd name="T21" fmla="*/ 43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3" h="472">
                    <a:moveTo>
                      <a:pt x="0" y="432"/>
                    </a:moveTo>
                    <a:cubicBezTo>
                      <a:pt x="0" y="432"/>
                      <a:pt x="16" y="168"/>
                      <a:pt x="147" y="84"/>
                    </a:cubicBezTo>
                    <a:cubicBezTo>
                      <a:pt x="278" y="0"/>
                      <a:pt x="456" y="12"/>
                      <a:pt x="533" y="33"/>
                    </a:cubicBezTo>
                    <a:cubicBezTo>
                      <a:pt x="533" y="33"/>
                      <a:pt x="415" y="85"/>
                      <a:pt x="385" y="114"/>
                    </a:cubicBezTo>
                    <a:cubicBezTo>
                      <a:pt x="280" y="118"/>
                      <a:pt x="280" y="118"/>
                      <a:pt x="280" y="118"/>
                    </a:cubicBezTo>
                    <a:cubicBezTo>
                      <a:pt x="347" y="145"/>
                      <a:pt x="347" y="145"/>
                      <a:pt x="347" y="145"/>
                    </a:cubicBezTo>
                    <a:cubicBezTo>
                      <a:pt x="268" y="217"/>
                      <a:pt x="268" y="217"/>
                      <a:pt x="268" y="217"/>
                    </a:cubicBezTo>
                    <a:cubicBezTo>
                      <a:pt x="145" y="222"/>
                      <a:pt x="145" y="222"/>
                      <a:pt x="145" y="222"/>
                    </a:cubicBezTo>
                    <a:cubicBezTo>
                      <a:pt x="227" y="239"/>
                      <a:pt x="227" y="239"/>
                      <a:pt x="227" y="239"/>
                    </a:cubicBezTo>
                    <a:cubicBezTo>
                      <a:pt x="227" y="239"/>
                      <a:pt x="131" y="312"/>
                      <a:pt x="80" y="392"/>
                    </a:cubicBezTo>
                    <a:cubicBezTo>
                      <a:pt x="30" y="472"/>
                      <a:pt x="0" y="432"/>
                      <a:pt x="0" y="432"/>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1009"/>
              <p:cNvSpPr/>
              <p:nvPr/>
            </p:nvSpPr>
            <p:spPr bwMode="auto">
              <a:xfrm>
                <a:off x="37" y="1452"/>
                <a:ext cx="476" cy="262"/>
              </a:xfrm>
              <a:custGeom>
                <a:avLst/>
                <a:gdLst>
                  <a:gd name="T0" fmla="*/ 640 w 640"/>
                  <a:gd name="T1" fmla="*/ 305 h 353"/>
                  <a:gd name="T2" fmla="*/ 379 w 640"/>
                  <a:gd name="T3" fmla="*/ 32 h 353"/>
                  <a:gd name="T4" fmla="*/ 0 w 640"/>
                  <a:gd name="T5" fmla="*/ 121 h 353"/>
                  <a:gd name="T6" fmla="*/ 167 w 640"/>
                  <a:gd name="T7" fmla="*/ 145 h 353"/>
                  <a:gd name="T8" fmla="*/ 267 w 640"/>
                  <a:gd name="T9" fmla="*/ 111 h 353"/>
                  <a:gd name="T10" fmla="*/ 214 w 640"/>
                  <a:gd name="T11" fmla="*/ 160 h 353"/>
                  <a:gd name="T12" fmla="*/ 313 w 640"/>
                  <a:gd name="T13" fmla="*/ 199 h 353"/>
                  <a:gd name="T14" fmla="*/ 429 w 640"/>
                  <a:gd name="T15" fmla="*/ 160 h 353"/>
                  <a:gd name="T16" fmla="*/ 360 w 640"/>
                  <a:gd name="T17" fmla="*/ 205 h 353"/>
                  <a:gd name="T18" fmla="*/ 551 w 640"/>
                  <a:gd name="T19" fmla="*/ 296 h 353"/>
                  <a:gd name="T20" fmla="*/ 640 w 640"/>
                  <a:gd name="T21"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0" h="353">
                    <a:moveTo>
                      <a:pt x="640" y="305"/>
                    </a:moveTo>
                    <a:cubicBezTo>
                      <a:pt x="640" y="305"/>
                      <a:pt x="531" y="63"/>
                      <a:pt x="379" y="32"/>
                    </a:cubicBezTo>
                    <a:cubicBezTo>
                      <a:pt x="227" y="0"/>
                      <a:pt x="64" y="75"/>
                      <a:pt x="0" y="121"/>
                    </a:cubicBezTo>
                    <a:cubicBezTo>
                      <a:pt x="0" y="121"/>
                      <a:pt x="129" y="128"/>
                      <a:pt x="167" y="145"/>
                    </a:cubicBezTo>
                    <a:cubicBezTo>
                      <a:pt x="267" y="111"/>
                      <a:pt x="267" y="111"/>
                      <a:pt x="267" y="111"/>
                    </a:cubicBezTo>
                    <a:cubicBezTo>
                      <a:pt x="214" y="160"/>
                      <a:pt x="214" y="160"/>
                      <a:pt x="214" y="160"/>
                    </a:cubicBezTo>
                    <a:cubicBezTo>
                      <a:pt x="313" y="199"/>
                      <a:pt x="313" y="199"/>
                      <a:pt x="313" y="199"/>
                    </a:cubicBezTo>
                    <a:cubicBezTo>
                      <a:pt x="429" y="160"/>
                      <a:pt x="429" y="160"/>
                      <a:pt x="429" y="160"/>
                    </a:cubicBezTo>
                    <a:cubicBezTo>
                      <a:pt x="360" y="205"/>
                      <a:pt x="360" y="205"/>
                      <a:pt x="360" y="205"/>
                    </a:cubicBezTo>
                    <a:cubicBezTo>
                      <a:pt x="360" y="205"/>
                      <a:pt x="475" y="239"/>
                      <a:pt x="551" y="296"/>
                    </a:cubicBezTo>
                    <a:cubicBezTo>
                      <a:pt x="626" y="353"/>
                      <a:pt x="640" y="305"/>
                      <a:pt x="640" y="305"/>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1010"/>
              <p:cNvSpPr/>
              <p:nvPr/>
            </p:nvSpPr>
            <p:spPr bwMode="auto">
              <a:xfrm>
                <a:off x="30" y="1571"/>
                <a:ext cx="477" cy="302"/>
              </a:xfrm>
              <a:custGeom>
                <a:avLst/>
                <a:gdLst>
                  <a:gd name="T0" fmla="*/ 620 w 642"/>
                  <a:gd name="T1" fmla="*/ 112 h 407"/>
                  <a:gd name="T2" fmla="*/ 232 w 642"/>
                  <a:gd name="T3" fmla="*/ 79 h 407"/>
                  <a:gd name="T4" fmla="*/ 0 w 642"/>
                  <a:gd name="T5" fmla="*/ 407 h 407"/>
                  <a:gd name="T6" fmla="*/ 145 w 642"/>
                  <a:gd name="T7" fmla="*/ 311 h 407"/>
                  <a:gd name="T8" fmla="*/ 199 w 642"/>
                  <a:gd name="T9" fmla="*/ 217 h 407"/>
                  <a:gd name="T10" fmla="*/ 192 w 642"/>
                  <a:gd name="T11" fmla="*/ 291 h 407"/>
                  <a:gd name="T12" fmla="*/ 295 w 642"/>
                  <a:gd name="T13" fmla="*/ 253 h 407"/>
                  <a:gd name="T14" fmla="*/ 358 w 642"/>
                  <a:gd name="T15" fmla="*/ 144 h 407"/>
                  <a:gd name="T16" fmla="*/ 335 w 642"/>
                  <a:gd name="T17" fmla="*/ 226 h 407"/>
                  <a:gd name="T18" fmla="*/ 545 w 642"/>
                  <a:gd name="T19" fmla="*/ 166 h 407"/>
                  <a:gd name="T20" fmla="*/ 620 w 642"/>
                  <a:gd name="T21" fmla="*/ 11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2" h="407">
                    <a:moveTo>
                      <a:pt x="620" y="112"/>
                    </a:moveTo>
                    <a:cubicBezTo>
                      <a:pt x="620" y="112"/>
                      <a:pt x="371" y="0"/>
                      <a:pt x="232" y="79"/>
                    </a:cubicBezTo>
                    <a:cubicBezTo>
                      <a:pt x="92" y="158"/>
                      <a:pt x="18" y="327"/>
                      <a:pt x="0" y="407"/>
                    </a:cubicBezTo>
                    <a:cubicBezTo>
                      <a:pt x="0" y="407"/>
                      <a:pt x="104" y="325"/>
                      <a:pt x="145" y="311"/>
                    </a:cubicBezTo>
                    <a:cubicBezTo>
                      <a:pt x="199" y="217"/>
                      <a:pt x="199" y="217"/>
                      <a:pt x="199" y="217"/>
                    </a:cubicBezTo>
                    <a:cubicBezTo>
                      <a:pt x="192" y="291"/>
                      <a:pt x="192" y="291"/>
                      <a:pt x="192" y="291"/>
                    </a:cubicBezTo>
                    <a:cubicBezTo>
                      <a:pt x="295" y="253"/>
                      <a:pt x="295" y="253"/>
                      <a:pt x="295" y="253"/>
                    </a:cubicBezTo>
                    <a:cubicBezTo>
                      <a:pt x="358" y="144"/>
                      <a:pt x="358" y="144"/>
                      <a:pt x="358" y="144"/>
                    </a:cubicBezTo>
                    <a:cubicBezTo>
                      <a:pt x="335" y="226"/>
                      <a:pt x="335" y="226"/>
                      <a:pt x="335" y="226"/>
                    </a:cubicBezTo>
                    <a:cubicBezTo>
                      <a:pt x="335" y="226"/>
                      <a:pt x="448" y="174"/>
                      <a:pt x="545" y="166"/>
                    </a:cubicBezTo>
                    <a:cubicBezTo>
                      <a:pt x="642" y="158"/>
                      <a:pt x="620" y="112"/>
                      <a:pt x="620" y="112"/>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1011"/>
              <p:cNvSpPr/>
              <p:nvPr/>
            </p:nvSpPr>
            <p:spPr bwMode="auto">
              <a:xfrm>
                <a:off x="456" y="1700"/>
                <a:ext cx="425" cy="1112"/>
              </a:xfrm>
              <a:custGeom>
                <a:avLst/>
                <a:gdLst>
                  <a:gd name="T0" fmla="*/ 572 w 572"/>
                  <a:gd name="T1" fmla="*/ 1487 h 1496"/>
                  <a:gd name="T2" fmla="*/ 159 w 572"/>
                  <a:gd name="T3" fmla="*/ 100 h 1496"/>
                  <a:gd name="T4" fmla="*/ 168 w 572"/>
                  <a:gd name="T5" fmla="*/ 0 h 1496"/>
                  <a:gd name="T6" fmla="*/ 0 w 572"/>
                  <a:gd name="T7" fmla="*/ 13 h 1496"/>
                  <a:gd name="T8" fmla="*/ 279 w 572"/>
                  <a:gd name="T9" fmla="*/ 1496 h 1496"/>
                  <a:gd name="T10" fmla="*/ 572 w 572"/>
                  <a:gd name="T11" fmla="*/ 1487 h 1496"/>
                </a:gdLst>
                <a:ahLst/>
                <a:cxnLst>
                  <a:cxn ang="0">
                    <a:pos x="T0" y="T1"/>
                  </a:cxn>
                  <a:cxn ang="0">
                    <a:pos x="T2" y="T3"/>
                  </a:cxn>
                  <a:cxn ang="0">
                    <a:pos x="T4" y="T5"/>
                  </a:cxn>
                  <a:cxn ang="0">
                    <a:pos x="T6" y="T7"/>
                  </a:cxn>
                  <a:cxn ang="0">
                    <a:pos x="T8" y="T9"/>
                  </a:cxn>
                  <a:cxn ang="0">
                    <a:pos x="T10" y="T11"/>
                  </a:cxn>
                </a:cxnLst>
                <a:rect l="0" t="0" r="r" b="b"/>
                <a:pathLst>
                  <a:path w="572" h="1496">
                    <a:moveTo>
                      <a:pt x="572" y="1487"/>
                    </a:moveTo>
                    <a:cubicBezTo>
                      <a:pt x="572" y="1487"/>
                      <a:pt x="195" y="593"/>
                      <a:pt x="159" y="100"/>
                    </a:cubicBezTo>
                    <a:cubicBezTo>
                      <a:pt x="168" y="0"/>
                      <a:pt x="168" y="0"/>
                      <a:pt x="168" y="0"/>
                    </a:cubicBezTo>
                    <a:cubicBezTo>
                      <a:pt x="0" y="13"/>
                      <a:pt x="0" y="13"/>
                      <a:pt x="0" y="13"/>
                    </a:cubicBezTo>
                    <a:cubicBezTo>
                      <a:pt x="0" y="13"/>
                      <a:pt x="36" y="898"/>
                      <a:pt x="279" y="1496"/>
                    </a:cubicBezTo>
                    <a:cubicBezTo>
                      <a:pt x="572" y="1487"/>
                      <a:pt x="572" y="1487"/>
                      <a:pt x="572" y="148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1012"/>
              <p:cNvSpPr/>
              <p:nvPr/>
            </p:nvSpPr>
            <p:spPr bwMode="auto">
              <a:xfrm>
                <a:off x="451" y="1696"/>
                <a:ext cx="436" cy="1123"/>
              </a:xfrm>
              <a:custGeom>
                <a:avLst/>
                <a:gdLst>
                  <a:gd name="T0" fmla="*/ 572 w 586"/>
                  <a:gd name="T1" fmla="*/ 1496 h 1512"/>
                  <a:gd name="T2" fmla="*/ 428 w 586"/>
                  <a:gd name="T3" fmla="*/ 1124 h 1512"/>
                  <a:gd name="T4" fmla="*/ 204 w 586"/>
                  <a:gd name="T5" fmla="*/ 388 h 1512"/>
                  <a:gd name="T6" fmla="*/ 164 w 586"/>
                  <a:gd name="T7" fmla="*/ 158 h 1512"/>
                  <a:gd name="T8" fmla="*/ 167 w 586"/>
                  <a:gd name="T9" fmla="*/ 6 h 1512"/>
                  <a:gd name="T10" fmla="*/ 175 w 586"/>
                  <a:gd name="T11" fmla="*/ 12 h 1512"/>
                  <a:gd name="T12" fmla="*/ 67 w 586"/>
                  <a:gd name="T13" fmla="*/ 20 h 1512"/>
                  <a:gd name="T14" fmla="*/ 14 w 586"/>
                  <a:gd name="T15" fmla="*/ 24 h 1512"/>
                  <a:gd name="T16" fmla="*/ 9 w 586"/>
                  <a:gd name="T17" fmla="*/ 22 h 1512"/>
                  <a:gd name="T18" fmla="*/ 13 w 586"/>
                  <a:gd name="T19" fmla="*/ 24 h 1512"/>
                  <a:gd name="T20" fmla="*/ 24 w 586"/>
                  <a:gd name="T21" fmla="*/ 193 h 1512"/>
                  <a:gd name="T22" fmla="*/ 137 w 586"/>
                  <a:gd name="T23" fmla="*/ 978 h 1512"/>
                  <a:gd name="T24" fmla="*/ 290 w 586"/>
                  <a:gd name="T25" fmla="*/ 1499 h 1512"/>
                  <a:gd name="T26" fmla="*/ 279 w 586"/>
                  <a:gd name="T27" fmla="*/ 1504 h 1512"/>
                  <a:gd name="T28" fmla="*/ 61 w 586"/>
                  <a:gd name="T29" fmla="*/ 624 h 1512"/>
                  <a:gd name="T30" fmla="*/ 1 w 586"/>
                  <a:gd name="T31" fmla="*/ 41 h 1512"/>
                  <a:gd name="T32" fmla="*/ 0 w 586"/>
                  <a:gd name="T33" fmla="*/ 18 h 1512"/>
                  <a:gd name="T34" fmla="*/ 5 w 586"/>
                  <a:gd name="T35" fmla="*/ 13 h 1512"/>
                  <a:gd name="T36" fmla="*/ 172 w 586"/>
                  <a:gd name="T37" fmla="*/ 0 h 1512"/>
                  <a:gd name="T38" fmla="*/ 180 w 586"/>
                  <a:gd name="T39" fmla="*/ 7 h 1512"/>
                  <a:gd name="T40" fmla="*/ 171 w 586"/>
                  <a:gd name="T41" fmla="*/ 111 h 1512"/>
                  <a:gd name="T42" fmla="*/ 194 w 586"/>
                  <a:gd name="T43" fmla="*/ 277 h 1512"/>
                  <a:gd name="T44" fmla="*/ 285 w 586"/>
                  <a:gd name="T45" fmla="*/ 653 h 1512"/>
                  <a:gd name="T46" fmla="*/ 518 w 586"/>
                  <a:gd name="T47" fmla="*/ 1329 h 1512"/>
                  <a:gd name="T48" fmla="*/ 583 w 586"/>
                  <a:gd name="T49" fmla="*/ 1491 h 1512"/>
                  <a:gd name="T50" fmla="*/ 572 w 586"/>
                  <a:gd name="T51" fmla="*/ 149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6" h="1512">
                    <a:moveTo>
                      <a:pt x="572" y="1496"/>
                    </a:moveTo>
                    <a:cubicBezTo>
                      <a:pt x="520" y="1373"/>
                      <a:pt x="473" y="1249"/>
                      <a:pt x="428" y="1124"/>
                    </a:cubicBezTo>
                    <a:cubicBezTo>
                      <a:pt x="340" y="883"/>
                      <a:pt x="260" y="638"/>
                      <a:pt x="204" y="388"/>
                    </a:cubicBezTo>
                    <a:cubicBezTo>
                      <a:pt x="187" y="312"/>
                      <a:pt x="172" y="235"/>
                      <a:pt x="164" y="158"/>
                    </a:cubicBezTo>
                    <a:cubicBezTo>
                      <a:pt x="158" y="106"/>
                      <a:pt x="163" y="57"/>
                      <a:pt x="167" y="6"/>
                    </a:cubicBezTo>
                    <a:cubicBezTo>
                      <a:pt x="170" y="8"/>
                      <a:pt x="172" y="10"/>
                      <a:pt x="175" y="12"/>
                    </a:cubicBezTo>
                    <a:cubicBezTo>
                      <a:pt x="139" y="15"/>
                      <a:pt x="103" y="18"/>
                      <a:pt x="67" y="20"/>
                    </a:cubicBezTo>
                    <a:cubicBezTo>
                      <a:pt x="50" y="22"/>
                      <a:pt x="32" y="23"/>
                      <a:pt x="14" y="24"/>
                    </a:cubicBezTo>
                    <a:cubicBezTo>
                      <a:pt x="10" y="25"/>
                      <a:pt x="9" y="23"/>
                      <a:pt x="9" y="22"/>
                    </a:cubicBezTo>
                    <a:cubicBezTo>
                      <a:pt x="9" y="20"/>
                      <a:pt x="12" y="18"/>
                      <a:pt x="13" y="24"/>
                    </a:cubicBezTo>
                    <a:cubicBezTo>
                      <a:pt x="15" y="80"/>
                      <a:pt x="19" y="137"/>
                      <a:pt x="24" y="193"/>
                    </a:cubicBezTo>
                    <a:cubicBezTo>
                      <a:pt x="45" y="456"/>
                      <a:pt x="81" y="719"/>
                      <a:pt x="137" y="978"/>
                    </a:cubicBezTo>
                    <a:cubicBezTo>
                      <a:pt x="174" y="1155"/>
                      <a:pt x="223" y="1331"/>
                      <a:pt x="290" y="1499"/>
                    </a:cubicBezTo>
                    <a:cubicBezTo>
                      <a:pt x="293" y="1506"/>
                      <a:pt x="282" y="1512"/>
                      <a:pt x="279" y="1504"/>
                    </a:cubicBezTo>
                    <a:cubicBezTo>
                      <a:pt x="166" y="1224"/>
                      <a:pt x="105" y="923"/>
                      <a:pt x="61" y="624"/>
                    </a:cubicBezTo>
                    <a:cubicBezTo>
                      <a:pt x="32" y="431"/>
                      <a:pt x="12" y="236"/>
                      <a:pt x="1" y="41"/>
                    </a:cubicBezTo>
                    <a:cubicBezTo>
                      <a:pt x="1" y="34"/>
                      <a:pt x="1" y="26"/>
                      <a:pt x="0" y="18"/>
                    </a:cubicBezTo>
                    <a:cubicBezTo>
                      <a:pt x="0" y="16"/>
                      <a:pt x="3" y="13"/>
                      <a:pt x="5" y="13"/>
                    </a:cubicBezTo>
                    <a:cubicBezTo>
                      <a:pt x="61" y="9"/>
                      <a:pt x="117" y="4"/>
                      <a:pt x="172" y="0"/>
                    </a:cubicBezTo>
                    <a:cubicBezTo>
                      <a:pt x="176" y="0"/>
                      <a:pt x="180" y="3"/>
                      <a:pt x="180" y="7"/>
                    </a:cubicBezTo>
                    <a:cubicBezTo>
                      <a:pt x="177" y="41"/>
                      <a:pt x="169" y="77"/>
                      <a:pt x="171" y="111"/>
                    </a:cubicBezTo>
                    <a:cubicBezTo>
                      <a:pt x="176" y="167"/>
                      <a:pt x="184" y="222"/>
                      <a:pt x="194" y="277"/>
                    </a:cubicBezTo>
                    <a:cubicBezTo>
                      <a:pt x="216" y="404"/>
                      <a:pt x="249" y="529"/>
                      <a:pt x="285" y="653"/>
                    </a:cubicBezTo>
                    <a:cubicBezTo>
                      <a:pt x="351" y="882"/>
                      <a:pt x="432" y="1107"/>
                      <a:pt x="518" y="1329"/>
                    </a:cubicBezTo>
                    <a:cubicBezTo>
                      <a:pt x="539" y="1383"/>
                      <a:pt x="561" y="1437"/>
                      <a:pt x="583" y="1491"/>
                    </a:cubicBezTo>
                    <a:cubicBezTo>
                      <a:pt x="586" y="1498"/>
                      <a:pt x="575" y="1503"/>
                      <a:pt x="572" y="149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1013"/>
              <p:cNvSpPr/>
              <p:nvPr/>
            </p:nvSpPr>
            <p:spPr bwMode="auto">
              <a:xfrm>
                <a:off x="498" y="1635"/>
                <a:ext cx="161" cy="188"/>
              </a:xfrm>
              <a:custGeom>
                <a:avLst/>
                <a:gdLst>
                  <a:gd name="T0" fmla="*/ 35 w 217"/>
                  <a:gd name="T1" fmla="*/ 173 h 254"/>
                  <a:gd name="T2" fmla="*/ 172 w 217"/>
                  <a:gd name="T3" fmla="*/ 229 h 254"/>
                  <a:gd name="T4" fmla="*/ 182 w 217"/>
                  <a:gd name="T5" fmla="*/ 81 h 254"/>
                  <a:gd name="T6" fmla="*/ 45 w 217"/>
                  <a:gd name="T7" fmla="*/ 25 h 254"/>
                  <a:gd name="T8" fmla="*/ 35 w 217"/>
                  <a:gd name="T9" fmla="*/ 173 h 254"/>
                </a:gdLst>
                <a:ahLst/>
                <a:cxnLst>
                  <a:cxn ang="0">
                    <a:pos x="T0" y="T1"/>
                  </a:cxn>
                  <a:cxn ang="0">
                    <a:pos x="T2" y="T3"/>
                  </a:cxn>
                  <a:cxn ang="0">
                    <a:pos x="T4" y="T5"/>
                  </a:cxn>
                  <a:cxn ang="0">
                    <a:pos x="T6" y="T7"/>
                  </a:cxn>
                  <a:cxn ang="0">
                    <a:pos x="T8" y="T9"/>
                  </a:cxn>
                </a:cxnLst>
                <a:rect l="0" t="0" r="r" b="b"/>
                <a:pathLst>
                  <a:path w="217" h="254">
                    <a:moveTo>
                      <a:pt x="35" y="173"/>
                    </a:moveTo>
                    <a:cubicBezTo>
                      <a:pt x="70" y="229"/>
                      <a:pt x="131" y="254"/>
                      <a:pt x="172" y="229"/>
                    </a:cubicBezTo>
                    <a:cubicBezTo>
                      <a:pt x="213" y="204"/>
                      <a:pt x="217" y="137"/>
                      <a:pt x="182" y="81"/>
                    </a:cubicBezTo>
                    <a:cubicBezTo>
                      <a:pt x="147" y="25"/>
                      <a:pt x="86" y="0"/>
                      <a:pt x="45" y="25"/>
                    </a:cubicBezTo>
                    <a:cubicBezTo>
                      <a:pt x="4" y="51"/>
                      <a:pt x="0" y="117"/>
                      <a:pt x="35" y="173"/>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1014"/>
              <p:cNvSpPr/>
              <p:nvPr/>
            </p:nvSpPr>
            <p:spPr bwMode="auto">
              <a:xfrm>
                <a:off x="382" y="1633"/>
                <a:ext cx="161" cy="190"/>
              </a:xfrm>
              <a:custGeom>
                <a:avLst/>
                <a:gdLst>
                  <a:gd name="T0" fmla="*/ 35 w 217"/>
                  <a:gd name="T1" fmla="*/ 82 h 255"/>
                  <a:gd name="T2" fmla="*/ 46 w 217"/>
                  <a:gd name="T3" fmla="*/ 230 h 255"/>
                  <a:gd name="T4" fmla="*/ 183 w 217"/>
                  <a:gd name="T5" fmla="*/ 174 h 255"/>
                  <a:gd name="T6" fmla="*/ 172 w 217"/>
                  <a:gd name="T7" fmla="*/ 26 h 255"/>
                  <a:gd name="T8" fmla="*/ 35 w 217"/>
                  <a:gd name="T9" fmla="*/ 82 h 255"/>
                </a:gdLst>
                <a:ahLst/>
                <a:cxnLst>
                  <a:cxn ang="0">
                    <a:pos x="T0" y="T1"/>
                  </a:cxn>
                  <a:cxn ang="0">
                    <a:pos x="T2" y="T3"/>
                  </a:cxn>
                  <a:cxn ang="0">
                    <a:pos x="T4" y="T5"/>
                  </a:cxn>
                  <a:cxn ang="0">
                    <a:pos x="T6" y="T7"/>
                  </a:cxn>
                  <a:cxn ang="0">
                    <a:pos x="T8" y="T9"/>
                  </a:cxn>
                </a:cxnLst>
                <a:rect l="0" t="0" r="r" b="b"/>
                <a:pathLst>
                  <a:path w="217" h="255">
                    <a:moveTo>
                      <a:pt x="35" y="82"/>
                    </a:moveTo>
                    <a:cubicBezTo>
                      <a:pt x="0" y="139"/>
                      <a:pt x="5" y="205"/>
                      <a:pt x="46" y="230"/>
                    </a:cubicBezTo>
                    <a:cubicBezTo>
                      <a:pt x="87" y="255"/>
                      <a:pt x="148" y="230"/>
                      <a:pt x="183" y="174"/>
                    </a:cubicBezTo>
                    <a:cubicBezTo>
                      <a:pt x="217" y="117"/>
                      <a:pt x="212" y="51"/>
                      <a:pt x="172" y="26"/>
                    </a:cubicBezTo>
                    <a:cubicBezTo>
                      <a:pt x="131" y="0"/>
                      <a:pt x="69" y="26"/>
                      <a:pt x="35" y="82"/>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1015"/>
              <p:cNvSpPr/>
              <p:nvPr/>
            </p:nvSpPr>
            <p:spPr bwMode="auto">
              <a:xfrm>
                <a:off x="521" y="1523"/>
                <a:ext cx="570" cy="238"/>
              </a:xfrm>
              <a:custGeom>
                <a:avLst/>
                <a:gdLst>
                  <a:gd name="T0" fmla="*/ 0 w 767"/>
                  <a:gd name="T1" fmla="*/ 192 h 320"/>
                  <a:gd name="T2" fmla="*/ 415 w 767"/>
                  <a:gd name="T3" fmla="*/ 73 h 320"/>
                  <a:gd name="T4" fmla="*/ 767 w 767"/>
                  <a:gd name="T5" fmla="*/ 320 h 320"/>
                  <a:gd name="T6" fmla="*/ 670 w 767"/>
                  <a:gd name="T7" fmla="*/ 296 h 320"/>
                  <a:gd name="T8" fmla="*/ 596 w 767"/>
                  <a:gd name="T9" fmla="*/ 212 h 320"/>
                  <a:gd name="T10" fmla="*/ 641 w 767"/>
                  <a:gd name="T11" fmla="*/ 297 h 320"/>
                  <a:gd name="T12" fmla="*/ 472 w 767"/>
                  <a:gd name="T13" fmla="*/ 269 h 320"/>
                  <a:gd name="T14" fmla="*/ 415 w 767"/>
                  <a:gd name="T15" fmla="*/ 186 h 320"/>
                  <a:gd name="T16" fmla="*/ 435 w 767"/>
                  <a:gd name="T17" fmla="*/ 254 h 320"/>
                  <a:gd name="T18" fmla="*/ 271 w 767"/>
                  <a:gd name="T19" fmla="*/ 229 h 320"/>
                  <a:gd name="T20" fmla="*/ 211 w 767"/>
                  <a:gd name="T21" fmla="*/ 156 h 320"/>
                  <a:gd name="T22" fmla="*/ 214 w 767"/>
                  <a:gd name="T23" fmla="*/ 219 h 320"/>
                  <a:gd name="T24" fmla="*/ 124 w 767"/>
                  <a:gd name="T25" fmla="*/ 210 h 320"/>
                  <a:gd name="T26" fmla="*/ 0 w 767"/>
                  <a:gd name="T27"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7" h="320">
                    <a:moveTo>
                      <a:pt x="0" y="192"/>
                    </a:moveTo>
                    <a:cubicBezTo>
                      <a:pt x="0" y="192"/>
                      <a:pt x="166" y="0"/>
                      <a:pt x="415" y="73"/>
                    </a:cubicBezTo>
                    <a:cubicBezTo>
                      <a:pt x="664" y="145"/>
                      <a:pt x="767" y="320"/>
                      <a:pt x="767" y="320"/>
                    </a:cubicBezTo>
                    <a:cubicBezTo>
                      <a:pt x="670" y="296"/>
                      <a:pt x="670" y="296"/>
                      <a:pt x="670" y="296"/>
                    </a:cubicBezTo>
                    <a:cubicBezTo>
                      <a:pt x="596" y="212"/>
                      <a:pt x="596" y="212"/>
                      <a:pt x="596" y="212"/>
                    </a:cubicBezTo>
                    <a:cubicBezTo>
                      <a:pt x="641" y="297"/>
                      <a:pt x="641" y="297"/>
                      <a:pt x="641" y="297"/>
                    </a:cubicBezTo>
                    <a:cubicBezTo>
                      <a:pt x="472" y="269"/>
                      <a:pt x="472" y="269"/>
                      <a:pt x="472" y="269"/>
                    </a:cubicBezTo>
                    <a:cubicBezTo>
                      <a:pt x="415" y="186"/>
                      <a:pt x="415" y="186"/>
                      <a:pt x="415" y="186"/>
                    </a:cubicBezTo>
                    <a:cubicBezTo>
                      <a:pt x="435" y="254"/>
                      <a:pt x="435" y="254"/>
                      <a:pt x="435" y="254"/>
                    </a:cubicBezTo>
                    <a:cubicBezTo>
                      <a:pt x="435" y="254"/>
                      <a:pt x="306" y="236"/>
                      <a:pt x="271" y="229"/>
                    </a:cubicBezTo>
                    <a:cubicBezTo>
                      <a:pt x="236" y="223"/>
                      <a:pt x="211" y="156"/>
                      <a:pt x="211" y="156"/>
                    </a:cubicBezTo>
                    <a:cubicBezTo>
                      <a:pt x="214" y="219"/>
                      <a:pt x="214" y="219"/>
                      <a:pt x="214" y="219"/>
                    </a:cubicBezTo>
                    <a:cubicBezTo>
                      <a:pt x="124" y="210"/>
                      <a:pt x="124" y="210"/>
                      <a:pt x="124" y="210"/>
                    </a:cubicBezTo>
                    <a:cubicBezTo>
                      <a:pt x="0" y="192"/>
                      <a:pt x="0" y="192"/>
                      <a:pt x="0" y="192"/>
                    </a:cubicBezTo>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1016"/>
              <p:cNvSpPr/>
              <p:nvPr/>
            </p:nvSpPr>
            <p:spPr bwMode="auto">
              <a:xfrm>
                <a:off x="830" y="1591"/>
                <a:ext cx="34" cy="21"/>
              </a:xfrm>
              <a:custGeom>
                <a:avLst/>
                <a:gdLst>
                  <a:gd name="T0" fmla="*/ 11 w 46"/>
                  <a:gd name="T1" fmla="*/ 3 h 28"/>
                  <a:gd name="T2" fmla="*/ 39 w 46"/>
                  <a:gd name="T3" fmla="*/ 15 h 28"/>
                  <a:gd name="T4" fmla="*/ 35 w 46"/>
                  <a:gd name="T5" fmla="*/ 26 h 28"/>
                  <a:gd name="T6" fmla="*/ 7 w 46"/>
                  <a:gd name="T7" fmla="*/ 14 h 28"/>
                  <a:gd name="T8" fmla="*/ 11 w 46"/>
                  <a:gd name="T9" fmla="*/ 3 h 28"/>
                </a:gdLst>
                <a:ahLst/>
                <a:cxnLst>
                  <a:cxn ang="0">
                    <a:pos x="T0" y="T1"/>
                  </a:cxn>
                  <a:cxn ang="0">
                    <a:pos x="T2" y="T3"/>
                  </a:cxn>
                  <a:cxn ang="0">
                    <a:pos x="T4" y="T5"/>
                  </a:cxn>
                  <a:cxn ang="0">
                    <a:pos x="T6" y="T7"/>
                  </a:cxn>
                  <a:cxn ang="0">
                    <a:pos x="T8" y="T9"/>
                  </a:cxn>
                </a:cxnLst>
                <a:rect l="0" t="0" r="r" b="b"/>
                <a:pathLst>
                  <a:path w="46" h="28">
                    <a:moveTo>
                      <a:pt x="11" y="3"/>
                    </a:moveTo>
                    <a:cubicBezTo>
                      <a:pt x="21" y="6"/>
                      <a:pt x="29" y="12"/>
                      <a:pt x="39" y="15"/>
                    </a:cubicBezTo>
                    <a:cubicBezTo>
                      <a:pt x="46" y="17"/>
                      <a:pt x="42" y="28"/>
                      <a:pt x="35" y="26"/>
                    </a:cubicBezTo>
                    <a:cubicBezTo>
                      <a:pt x="25" y="23"/>
                      <a:pt x="17" y="17"/>
                      <a:pt x="7" y="14"/>
                    </a:cubicBezTo>
                    <a:cubicBezTo>
                      <a:pt x="0" y="12"/>
                      <a:pt x="4" y="0"/>
                      <a:pt x="1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1017"/>
              <p:cNvSpPr/>
              <p:nvPr/>
            </p:nvSpPr>
            <p:spPr bwMode="auto">
              <a:xfrm>
                <a:off x="885" y="1623"/>
                <a:ext cx="31" cy="15"/>
              </a:xfrm>
              <a:custGeom>
                <a:avLst/>
                <a:gdLst>
                  <a:gd name="T0" fmla="*/ 8 w 41"/>
                  <a:gd name="T1" fmla="*/ 2 h 21"/>
                  <a:gd name="T2" fmla="*/ 34 w 41"/>
                  <a:gd name="T3" fmla="*/ 7 h 21"/>
                  <a:gd name="T4" fmla="*/ 28 w 41"/>
                  <a:gd name="T5" fmla="*/ 17 h 21"/>
                  <a:gd name="T6" fmla="*/ 10 w 41"/>
                  <a:gd name="T7" fmla="*/ 14 h 21"/>
                  <a:gd name="T8" fmla="*/ 8 w 41"/>
                  <a:gd name="T9" fmla="*/ 2 h 21"/>
                </a:gdLst>
                <a:ahLst/>
                <a:cxnLst>
                  <a:cxn ang="0">
                    <a:pos x="T0" y="T1"/>
                  </a:cxn>
                  <a:cxn ang="0">
                    <a:pos x="T2" y="T3"/>
                  </a:cxn>
                  <a:cxn ang="0">
                    <a:pos x="T4" y="T5"/>
                  </a:cxn>
                  <a:cxn ang="0">
                    <a:pos x="T6" y="T7"/>
                  </a:cxn>
                  <a:cxn ang="0">
                    <a:pos x="T8" y="T9"/>
                  </a:cxn>
                </a:cxnLst>
                <a:rect l="0" t="0" r="r" b="b"/>
                <a:pathLst>
                  <a:path w="41" h="21">
                    <a:moveTo>
                      <a:pt x="8" y="2"/>
                    </a:moveTo>
                    <a:cubicBezTo>
                      <a:pt x="17" y="0"/>
                      <a:pt x="27" y="2"/>
                      <a:pt x="34" y="7"/>
                    </a:cubicBezTo>
                    <a:cubicBezTo>
                      <a:pt x="41" y="11"/>
                      <a:pt x="34" y="21"/>
                      <a:pt x="28" y="17"/>
                    </a:cubicBezTo>
                    <a:cubicBezTo>
                      <a:pt x="23" y="14"/>
                      <a:pt x="16" y="13"/>
                      <a:pt x="10" y="14"/>
                    </a:cubicBezTo>
                    <a:cubicBezTo>
                      <a:pt x="2" y="15"/>
                      <a:pt x="0" y="3"/>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1018"/>
              <p:cNvSpPr/>
              <p:nvPr/>
            </p:nvSpPr>
            <p:spPr bwMode="auto">
              <a:xfrm>
                <a:off x="922" y="1655"/>
                <a:ext cx="23" cy="23"/>
              </a:xfrm>
              <a:custGeom>
                <a:avLst/>
                <a:gdLst>
                  <a:gd name="T0" fmla="*/ 13 w 30"/>
                  <a:gd name="T1" fmla="*/ 5 h 31"/>
                  <a:gd name="T2" fmla="*/ 23 w 30"/>
                  <a:gd name="T3" fmla="*/ 16 h 31"/>
                  <a:gd name="T4" fmla="*/ 16 w 30"/>
                  <a:gd name="T5" fmla="*/ 26 h 31"/>
                  <a:gd name="T6" fmla="*/ 6 w 30"/>
                  <a:gd name="T7" fmla="*/ 15 h 31"/>
                  <a:gd name="T8" fmla="*/ 13 w 30"/>
                  <a:gd name="T9" fmla="*/ 5 h 31"/>
                </a:gdLst>
                <a:ahLst/>
                <a:cxnLst>
                  <a:cxn ang="0">
                    <a:pos x="T0" y="T1"/>
                  </a:cxn>
                  <a:cxn ang="0">
                    <a:pos x="T2" y="T3"/>
                  </a:cxn>
                  <a:cxn ang="0">
                    <a:pos x="T4" y="T5"/>
                  </a:cxn>
                  <a:cxn ang="0">
                    <a:pos x="T6" y="T7"/>
                  </a:cxn>
                  <a:cxn ang="0">
                    <a:pos x="T8" y="T9"/>
                  </a:cxn>
                </a:cxnLst>
                <a:rect l="0" t="0" r="r" b="b"/>
                <a:pathLst>
                  <a:path w="30" h="31">
                    <a:moveTo>
                      <a:pt x="13" y="5"/>
                    </a:moveTo>
                    <a:cubicBezTo>
                      <a:pt x="17" y="8"/>
                      <a:pt x="19" y="13"/>
                      <a:pt x="23" y="16"/>
                    </a:cubicBezTo>
                    <a:cubicBezTo>
                      <a:pt x="30" y="21"/>
                      <a:pt x="23" y="31"/>
                      <a:pt x="16" y="26"/>
                    </a:cubicBezTo>
                    <a:cubicBezTo>
                      <a:pt x="12" y="23"/>
                      <a:pt x="10" y="18"/>
                      <a:pt x="6" y="15"/>
                    </a:cubicBezTo>
                    <a:cubicBezTo>
                      <a:pt x="0" y="10"/>
                      <a:pt x="7" y="0"/>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1019"/>
              <p:cNvSpPr/>
              <p:nvPr/>
            </p:nvSpPr>
            <p:spPr bwMode="auto">
              <a:xfrm>
                <a:off x="767" y="1577"/>
                <a:ext cx="25" cy="21"/>
              </a:xfrm>
              <a:custGeom>
                <a:avLst/>
                <a:gdLst>
                  <a:gd name="T0" fmla="*/ 13 w 34"/>
                  <a:gd name="T1" fmla="*/ 5 h 29"/>
                  <a:gd name="T2" fmla="*/ 28 w 34"/>
                  <a:gd name="T3" fmla="*/ 15 h 29"/>
                  <a:gd name="T4" fmla="*/ 21 w 34"/>
                  <a:gd name="T5" fmla="*/ 25 h 29"/>
                  <a:gd name="T6" fmla="*/ 7 w 34"/>
                  <a:gd name="T7" fmla="*/ 15 h 29"/>
                  <a:gd name="T8" fmla="*/ 13 w 34"/>
                  <a:gd name="T9" fmla="*/ 5 h 29"/>
                </a:gdLst>
                <a:ahLst/>
                <a:cxnLst>
                  <a:cxn ang="0">
                    <a:pos x="T0" y="T1"/>
                  </a:cxn>
                  <a:cxn ang="0">
                    <a:pos x="T2" y="T3"/>
                  </a:cxn>
                  <a:cxn ang="0">
                    <a:pos x="T4" y="T5"/>
                  </a:cxn>
                  <a:cxn ang="0">
                    <a:pos x="T6" y="T7"/>
                  </a:cxn>
                  <a:cxn ang="0">
                    <a:pos x="T8" y="T9"/>
                  </a:cxn>
                </a:cxnLst>
                <a:rect l="0" t="0" r="r" b="b"/>
                <a:pathLst>
                  <a:path w="34" h="29">
                    <a:moveTo>
                      <a:pt x="13" y="5"/>
                    </a:moveTo>
                    <a:cubicBezTo>
                      <a:pt x="18" y="8"/>
                      <a:pt x="23" y="12"/>
                      <a:pt x="28" y="15"/>
                    </a:cubicBezTo>
                    <a:cubicBezTo>
                      <a:pt x="34" y="19"/>
                      <a:pt x="27" y="29"/>
                      <a:pt x="21" y="25"/>
                    </a:cubicBezTo>
                    <a:cubicBezTo>
                      <a:pt x="16" y="22"/>
                      <a:pt x="11" y="18"/>
                      <a:pt x="7" y="15"/>
                    </a:cubicBezTo>
                    <a:cubicBezTo>
                      <a:pt x="0" y="10"/>
                      <a:pt x="7" y="0"/>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1020"/>
              <p:cNvSpPr/>
              <p:nvPr/>
            </p:nvSpPr>
            <p:spPr bwMode="auto">
              <a:xfrm>
                <a:off x="627" y="1435"/>
                <a:ext cx="23" cy="17"/>
              </a:xfrm>
              <a:custGeom>
                <a:avLst/>
                <a:gdLst>
                  <a:gd name="T0" fmla="*/ 8 w 30"/>
                  <a:gd name="T1" fmla="*/ 10 h 24"/>
                  <a:gd name="T2" fmla="*/ 15 w 30"/>
                  <a:gd name="T3" fmla="*/ 7 h 24"/>
                  <a:gd name="T4" fmla="*/ 25 w 30"/>
                  <a:gd name="T5" fmla="*/ 14 h 24"/>
                  <a:gd name="T6" fmla="*/ 10 w 30"/>
                  <a:gd name="T7" fmla="*/ 22 h 24"/>
                  <a:gd name="T8" fmla="*/ 8 w 30"/>
                  <a:gd name="T9" fmla="*/ 10 h 24"/>
                </a:gdLst>
                <a:ahLst/>
                <a:cxnLst>
                  <a:cxn ang="0">
                    <a:pos x="T0" y="T1"/>
                  </a:cxn>
                  <a:cxn ang="0">
                    <a:pos x="T2" y="T3"/>
                  </a:cxn>
                  <a:cxn ang="0">
                    <a:pos x="T4" y="T5"/>
                  </a:cxn>
                  <a:cxn ang="0">
                    <a:pos x="T6" y="T7"/>
                  </a:cxn>
                  <a:cxn ang="0">
                    <a:pos x="T8" y="T9"/>
                  </a:cxn>
                </a:cxnLst>
                <a:rect l="0" t="0" r="r" b="b"/>
                <a:pathLst>
                  <a:path w="30" h="24">
                    <a:moveTo>
                      <a:pt x="8" y="10"/>
                    </a:moveTo>
                    <a:cubicBezTo>
                      <a:pt x="11" y="10"/>
                      <a:pt x="13" y="9"/>
                      <a:pt x="15" y="7"/>
                    </a:cubicBezTo>
                    <a:cubicBezTo>
                      <a:pt x="20" y="0"/>
                      <a:pt x="30" y="7"/>
                      <a:pt x="25" y="14"/>
                    </a:cubicBezTo>
                    <a:cubicBezTo>
                      <a:pt x="21" y="19"/>
                      <a:pt x="16" y="21"/>
                      <a:pt x="10" y="22"/>
                    </a:cubicBezTo>
                    <a:cubicBezTo>
                      <a:pt x="2" y="24"/>
                      <a:pt x="0" y="12"/>
                      <a:pt x="8"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1021"/>
              <p:cNvSpPr/>
              <p:nvPr/>
            </p:nvSpPr>
            <p:spPr bwMode="auto">
              <a:xfrm>
                <a:off x="594" y="1472"/>
                <a:ext cx="22" cy="21"/>
              </a:xfrm>
              <a:custGeom>
                <a:avLst/>
                <a:gdLst>
                  <a:gd name="T0" fmla="*/ 8 w 29"/>
                  <a:gd name="T1" fmla="*/ 15 h 28"/>
                  <a:gd name="T2" fmla="*/ 15 w 29"/>
                  <a:gd name="T3" fmla="*/ 7 h 28"/>
                  <a:gd name="T4" fmla="*/ 25 w 29"/>
                  <a:gd name="T5" fmla="*/ 14 h 28"/>
                  <a:gd name="T6" fmla="*/ 21 w 29"/>
                  <a:gd name="T7" fmla="*/ 21 h 28"/>
                  <a:gd name="T8" fmla="*/ 10 w 29"/>
                  <a:gd name="T9" fmla="*/ 27 h 28"/>
                  <a:gd name="T10" fmla="*/ 8 w 29"/>
                  <a:gd name="T11" fmla="*/ 15 h 28"/>
                </a:gdLst>
                <a:ahLst/>
                <a:cxnLst>
                  <a:cxn ang="0">
                    <a:pos x="T0" y="T1"/>
                  </a:cxn>
                  <a:cxn ang="0">
                    <a:pos x="T2" y="T3"/>
                  </a:cxn>
                  <a:cxn ang="0">
                    <a:pos x="T4" y="T5"/>
                  </a:cxn>
                  <a:cxn ang="0">
                    <a:pos x="T6" y="T7"/>
                  </a:cxn>
                  <a:cxn ang="0">
                    <a:pos x="T8" y="T9"/>
                  </a:cxn>
                  <a:cxn ang="0">
                    <a:pos x="T10" y="T11"/>
                  </a:cxn>
                </a:cxnLst>
                <a:rect l="0" t="0" r="r" b="b"/>
                <a:pathLst>
                  <a:path w="29" h="28">
                    <a:moveTo>
                      <a:pt x="8" y="15"/>
                    </a:moveTo>
                    <a:cubicBezTo>
                      <a:pt x="12" y="14"/>
                      <a:pt x="12" y="11"/>
                      <a:pt x="15" y="7"/>
                    </a:cubicBezTo>
                    <a:cubicBezTo>
                      <a:pt x="19" y="0"/>
                      <a:pt x="29" y="7"/>
                      <a:pt x="25" y="14"/>
                    </a:cubicBezTo>
                    <a:cubicBezTo>
                      <a:pt x="23" y="16"/>
                      <a:pt x="22" y="19"/>
                      <a:pt x="21" y="21"/>
                    </a:cubicBezTo>
                    <a:cubicBezTo>
                      <a:pt x="18" y="24"/>
                      <a:pt x="14" y="26"/>
                      <a:pt x="10" y="27"/>
                    </a:cubicBezTo>
                    <a:cubicBezTo>
                      <a:pt x="2" y="28"/>
                      <a:pt x="0" y="16"/>
                      <a:pt x="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1022"/>
              <p:cNvSpPr/>
              <p:nvPr/>
            </p:nvSpPr>
            <p:spPr bwMode="auto">
              <a:xfrm>
                <a:off x="648" y="1468"/>
                <a:ext cx="30" cy="22"/>
              </a:xfrm>
              <a:custGeom>
                <a:avLst/>
                <a:gdLst>
                  <a:gd name="T0" fmla="*/ 7 w 40"/>
                  <a:gd name="T1" fmla="*/ 16 h 30"/>
                  <a:gd name="T2" fmla="*/ 26 w 40"/>
                  <a:gd name="T3" fmla="*/ 4 h 30"/>
                  <a:gd name="T4" fmla="*/ 34 w 40"/>
                  <a:gd name="T5" fmla="*/ 13 h 30"/>
                  <a:gd name="T6" fmla="*/ 15 w 40"/>
                  <a:gd name="T7" fmla="*/ 25 h 30"/>
                  <a:gd name="T8" fmla="*/ 7 w 40"/>
                  <a:gd name="T9" fmla="*/ 16 h 30"/>
                </a:gdLst>
                <a:ahLst/>
                <a:cxnLst>
                  <a:cxn ang="0">
                    <a:pos x="T0" y="T1"/>
                  </a:cxn>
                  <a:cxn ang="0">
                    <a:pos x="T2" y="T3"/>
                  </a:cxn>
                  <a:cxn ang="0">
                    <a:pos x="T4" y="T5"/>
                  </a:cxn>
                  <a:cxn ang="0">
                    <a:pos x="T6" y="T7"/>
                  </a:cxn>
                  <a:cxn ang="0">
                    <a:pos x="T8" y="T9"/>
                  </a:cxn>
                </a:cxnLst>
                <a:rect l="0" t="0" r="r" b="b"/>
                <a:pathLst>
                  <a:path w="40" h="30">
                    <a:moveTo>
                      <a:pt x="7" y="16"/>
                    </a:moveTo>
                    <a:cubicBezTo>
                      <a:pt x="13" y="12"/>
                      <a:pt x="20" y="9"/>
                      <a:pt x="26" y="4"/>
                    </a:cubicBezTo>
                    <a:cubicBezTo>
                      <a:pt x="32" y="0"/>
                      <a:pt x="40" y="9"/>
                      <a:pt x="34" y="13"/>
                    </a:cubicBezTo>
                    <a:cubicBezTo>
                      <a:pt x="28" y="18"/>
                      <a:pt x="21" y="21"/>
                      <a:pt x="15" y="25"/>
                    </a:cubicBezTo>
                    <a:cubicBezTo>
                      <a:pt x="8" y="30"/>
                      <a:pt x="0" y="21"/>
                      <a:pt x="7"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1023"/>
              <p:cNvSpPr/>
              <p:nvPr/>
            </p:nvSpPr>
            <p:spPr bwMode="auto">
              <a:xfrm>
                <a:off x="401" y="1556"/>
                <a:ext cx="21" cy="21"/>
              </a:xfrm>
              <a:custGeom>
                <a:avLst/>
                <a:gdLst>
                  <a:gd name="T0" fmla="*/ 13 w 28"/>
                  <a:gd name="T1" fmla="*/ 5 h 29"/>
                  <a:gd name="T2" fmla="*/ 26 w 28"/>
                  <a:gd name="T3" fmla="*/ 19 h 29"/>
                  <a:gd name="T4" fmla="*/ 14 w 28"/>
                  <a:gd name="T5" fmla="*/ 22 h 29"/>
                  <a:gd name="T6" fmla="*/ 6 w 28"/>
                  <a:gd name="T7" fmla="*/ 15 h 29"/>
                  <a:gd name="T8" fmla="*/ 13 w 28"/>
                  <a:gd name="T9" fmla="*/ 5 h 29"/>
                </a:gdLst>
                <a:ahLst/>
                <a:cxnLst>
                  <a:cxn ang="0">
                    <a:pos x="T0" y="T1"/>
                  </a:cxn>
                  <a:cxn ang="0">
                    <a:pos x="T2" y="T3"/>
                  </a:cxn>
                  <a:cxn ang="0">
                    <a:pos x="T4" y="T5"/>
                  </a:cxn>
                  <a:cxn ang="0">
                    <a:pos x="T6" y="T7"/>
                  </a:cxn>
                  <a:cxn ang="0">
                    <a:pos x="T8" y="T9"/>
                  </a:cxn>
                </a:cxnLst>
                <a:rect l="0" t="0" r="r" b="b"/>
                <a:pathLst>
                  <a:path w="28" h="29">
                    <a:moveTo>
                      <a:pt x="13" y="5"/>
                    </a:moveTo>
                    <a:cubicBezTo>
                      <a:pt x="19" y="9"/>
                      <a:pt x="24" y="12"/>
                      <a:pt x="26" y="19"/>
                    </a:cubicBezTo>
                    <a:cubicBezTo>
                      <a:pt x="28" y="27"/>
                      <a:pt x="16" y="29"/>
                      <a:pt x="14" y="22"/>
                    </a:cubicBezTo>
                    <a:cubicBezTo>
                      <a:pt x="13" y="19"/>
                      <a:pt x="8" y="16"/>
                      <a:pt x="6" y="15"/>
                    </a:cubicBezTo>
                    <a:cubicBezTo>
                      <a:pt x="0" y="10"/>
                      <a:pt x="7" y="0"/>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1024"/>
              <p:cNvSpPr/>
              <p:nvPr/>
            </p:nvSpPr>
            <p:spPr bwMode="auto">
              <a:xfrm>
                <a:off x="338" y="1504"/>
                <a:ext cx="22" cy="20"/>
              </a:xfrm>
              <a:custGeom>
                <a:avLst/>
                <a:gdLst>
                  <a:gd name="T0" fmla="*/ 14 w 30"/>
                  <a:gd name="T1" fmla="*/ 5 h 26"/>
                  <a:gd name="T2" fmla="*/ 24 w 30"/>
                  <a:gd name="T3" fmla="*/ 11 h 26"/>
                  <a:gd name="T4" fmla="*/ 17 w 30"/>
                  <a:gd name="T5" fmla="*/ 21 h 26"/>
                  <a:gd name="T6" fmla="*/ 7 w 30"/>
                  <a:gd name="T7" fmla="*/ 15 h 26"/>
                  <a:gd name="T8" fmla="*/ 14 w 30"/>
                  <a:gd name="T9" fmla="*/ 5 h 26"/>
                </a:gdLst>
                <a:ahLst/>
                <a:cxnLst>
                  <a:cxn ang="0">
                    <a:pos x="T0" y="T1"/>
                  </a:cxn>
                  <a:cxn ang="0">
                    <a:pos x="T2" y="T3"/>
                  </a:cxn>
                  <a:cxn ang="0">
                    <a:pos x="T4" y="T5"/>
                  </a:cxn>
                  <a:cxn ang="0">
                    <a:pos x="T6" y="T7"/>
                  </a:cxn>
                  <a:cxn ang="0">
                    <a:pos x="T8" y="T9"/>
                  </a:cxn>
                </a:cxnLst>
                <a:rect l="0" t="0" r="r" b="b"/>
                <a:pathLst>
                  <a:path w="30" h="26">
                    <a:moveTo>
                      <a:pt x="14" y="5"/>
                    </a:moveTo>
                    <a:cubicBezTo>
                      <a:pt x="17" y="7"/>
                      <a:pt x="20" y="9"/>
                      <a:pt x="24" y="11"/>
                    </a:cubicBezTo>
                    <a:cubicBezTo>
                      <a:pt x="30" y="16"/>
                      <a:pt x="23" y="26"/>
                      <a:pt x="17" y="21"/>
                    </a:cubicBezTo>
                    <a:cubicBezTo>
                      <a:pt x="13" y="19"/>
                      <a:pt x="10" y="17"/>
                      <a:pt x="7" y="15"/>
                    </a:cubicBezTo>
                    <a:cubicBezTo>
                      <a:pt x="0" y="10"/>
                      <a:pt x="7" y="0"/>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1025"/>
              <p:cNvSpPr/>
              <p:nvPr/>
            </p:nvSpPr>
            <p:spPr bwMode="auto">
              <a:xfrm>
                <a:off x="318" y="1529"/>
                <a:ext cx="13" cy="11"/>
              </a:xfrm>
              <a:custGeom>
                <a:avLst/>
                <a:gdLst>
                  <a:gd name="T0" fmla="*/ 10 w 18"/>
                  <a:gd name="T1" fmla="*/ 13 h 15"/>
                  <a:gd name="T2" fmla="*/ 8 w 18"/>
                  <a:gd name="T3" fmla="*/ 1 h 15"/>
                  <a:gd name="T4" fmla="*/ 10 w 18"/>
                  <a:gd name="T5" fmla="*/ 13 h 15"/>
                </a:gdLst>
                <a:ahLst/>
                <a:cxnLst>
                  <a:cxn ang="0">
                    <a:pos x="T0" y="T1"/>
                  </a:cxn>
                  <a:cxn ang="0">
                    <a:pos x="T2" y="T3"/>
                  </a:cxn>
                  <a:cxn ang="0">
                    <a:pos x="T4" y="T5"/>
                  </a:cxn>
                </a:cxnLst>
                <a:rect l="0" t="0" r="r" b="b"/>
                <a:pathLst>
                  <a:path w="18" h="15">
                    <a:moveTo>
                      <a:pt x="10" y="13"/>
                    </a:moveTo>
                    <a:cubicBezTo>
                      <a:pt x="3" y="15"/>
                      <a:pt x="0" y="3"/>
                      <a:pt x="8" y="1"/>
                    </a:cubicBezTo>
                    <a:cubicBezTo>
                      <a:pt x="16" y="0"/>
                      <a:pt x="18" y="12"/>
                      <a:pt x="10"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1026"/>
              <p:cNvSpPr/>
              <p:nvPr/>
            </p:nvSpPr>
            <p:spPr bwMode="auto">
              <a:xfrm>
                <a:off x="217" y="1488"/>
                <a:ext cx="23" cy="14"/>
              </a:xfrm>
              <a:custGeom>
                <a:avLst/>
                <a:gdLst>
                  <a:gd name="T0" fmla="*/ 8 w 32"/>
                  <a:gd name="T1" fmla="*/ 1 h 18"/>
                  <a:gd name="T2" fmla="*/ 25 w 32"/>
                  <a:gd name="T3" fmla="*/ 4 h 18"/>
                  <a:gd name="T4" fmla="*/ 18 w 32"/>
                  <a:gd name="T5" fmla="*/ 14 h 18"/>
                  <a:gd name="T6" fmla="*/ 10 w 32"/>
                  <a:gd name="T7" fmla="*/ 13 h 18"/>
                  <a:gd name="T8" fmla="*/ 8 w 32"/>
                  <a:gd name="T9" fmla="*/ 1 h 18"/>
                </a:gdLst>
                <a:ahLst/>
                <a:cxnLst>
                  <a:cxn ang="0">
                    <a:pos x="T0" y="T1"/>
                  </a:cxn>
                  <a:cxn ang="0">
                    <a:pos x="T2" y="T3"/>
                  </a:cxn>
                  <a:cxn ang="0">
                    <a:pos x="T4" y="T5"/>
                  </a:cxn>
                  <a:cxn ang="0">
                    <a:pos x="T6" y="T7"/>
                  </a:cxn>
                  <a:cxn ang="0">
                    <a:pos x="T8" y="T9"/>
                  </a:cxn>
                </a:cxnLst>
                <a:rect l="0" t="0" r="r" b="b"/>
                <a:pathLst>
                  <a:path w="32" h="18">
                    <a:moveTo>
                      <a:pt x="8" y="1"/>
                    </a:moveTo>
                    <a:cubicBezTo>
                      <a:pt x="14" y="0"/>
                      <a:pt x="20" y="0"/>
                      <a:pt x="25" y="4"/>
                    </a:cubicBezTo>
                    <a:cubicBezTo>
                      <a:pt x="32" y="8"/>
                      <a:pt x="25" y="18"/>
                      <a:pt x="18" y="14"/>
                    </a:cubicBezTo>
                    <a:cubicBezTo>
                      <a:pt x="16" y="12"/>
                      <a:pt x="13" y="12"/>
                      <a:pt x="10" y="13"/>
                    </a:cubicBezTo>
                    <a:cubicBezTo>
                      <a:pt x="2" y="14"/>
                      <a:pt x="0" y="2"/>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1027"/>
              <p:cNvSpPr/>
              <p:nvPr/>
            </p:nvSpPr>
            <p:spPr bwMode="auto">
              <a:xfrm>
                <a:off x="604" y="1706"/>
                <a:ext cx="13" cy="16"/>
              </a:xfrm>
              <a:custGeom>
                <a:avLst/>
                <a:gdLst>
                  <a:gd name="T0" fmla="*/ 5 w 17"/>
                  <a:gd name="T1" fmla="*/ 3 h 21"/>
                  <a:gd name="T2" fmla="*/ 15 w 17"/>
                  <a:gd name="T3" fmla="*/ 16 h 21"/>
                  <a:gd name="T4" fmla="*/ 13 w 17"/>
                  <a:gd name="T5" fmla="*/ 20 h 21"/>
                  <a:gd name="T6" fmla="*/ 1 w 17"/>
                  <a:gd name="T7" fmla="*/ 4 h 21"/>
                  <a:gd name="T8" fmla="*/ 5 w 17"/>
                  <a:gd name="T9" fmla="*/ 3 h 21"/>
                </a:gdLst>
                <a:ahLst/>
                <a:cxnLst>
                  <a:cxn ang="0">
                    <a:pos x="T0" y="T1"/>
                  </a:cxn>
                  <a:cxn ang="0">
                    <a:pos x="T2" y="T3"/>
                  </a:cxn>
                  <a:cxn ang="0">
                    <a:pos x="T4" y="T5"/>
                  </a:cxn>
                  <a:cxn ang="0">
                    <a:pos x="T6" y="T7"/>
                  </a:cxn>
                  <a:cxn ang="0">
                    <a:pos x="T8" y="T9"/>
                  </a:cxn>
                </a:cxnLst>
                <a:rect l="0" t="0" r="r" b="b"/>
                <a:pathLst>
                  <a:path w="17" h="21">
                    <a:moveTo>
                      <a:pt x="5" y="3"/>
                    </a:moveTo>
                    <a:cubicBezTo>
                      <a:pt x="6" y="9"/>
                      <a:pt x="10" y="13"/>
                      <a:pt x="15" y="16"/>
                    </a:cubicBezTo>
                    <a:cubicBezTo>
                      <a:pt x="17" y="18"/>
                      <a:pt x="15" y="21"/>
                      <a:pt x="13" y="20"/>
                    </a:cubicBezTo>
                    <a:cubicBezTo>
                      <a:pt x="7" y="16"/>
                      <a:pt x="2" y="11"/>
                      <a:pt x="1" y="4"/>
                    </a:cubicBezTo>
                    <a:cubicBezTo>
                      <a:pt x="0" y="1"/>
                      <a:pt x="4"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1028"/>
              <p:cNvSpPr/>
              <p:nvPr/>
            </p:nvSpPr>
            <p:spPr bwMode="auto">
              <a:xfrm>
                <a:off x="613" y="1751"/>
                <a:ext cx="5" cy="11"/>
              </a:xfrm>
              <a:custGeom>
                <a:avLst/>
                <a:gdLst>
                  <a:gd name="T0" fmla="*/ 5 w 7"/>
                  <a:gd name="T1" fmla="*/ 3 h 15"/>
                  <a:gd name="T2" fmla="*/ 6 w 7"/>
                  <a:gd name="T3" fmla="*/ 11 h 15"/>
                  <a:gd name="T4" fmla="*/ 2 w 7"/>
                  <a:gd name="T5" fmla="*/ 12 h 15"/>
                  <a:gd name="T6" fmla="*/ 1 w 7"/>
                  <a:gd name="T7" fmla="*/ 4 h 15"/>
                  <a:gd name="T8" fmla="*/ 5 w 7"/>
                  <a:gd name="T9" fmla="*/ 3 h 15"/>
                </a:gdLst>
                <a:ahLst/>
                <a:cxnLst>
                  <a:cxn ang="0">
                    <a:pos x="T0" y="T1"/>
                  </a:cxn>
                  <a:cxn ang="0">
                    <a:pos x="T2" y="T3"/>
                  </a:cxn>
                  <a:cxn ang="0">
                    <a:pos x="T4" y="T5"/>
                  </a:cxn>
                  <a:cxn ang="0">
                    <a:pos x="T6" y="T7"/>
                  </a:cxn>
                  <a:cxn ang="0">
                    <a:pos x="T8" y="T9"/>
                  </a:cxn>
                </a:cxnLst>
                <a:rect l="0" t="0" r="r" b="b"/>
                <a:pathLst>
                  <a:path w="7" h="15">
                    <a:moveTo>
                      <a:pt x="5" y="3"/>
                    </a:moveTo>
                    <a:cubicBezTo>
                      <a:pt x="5" y="6"/>
                      <a:pt x="6" y="8"/>
                      <a:pt x="6" y="11"/>
                    </a:cubicBezTo>
                    <a:cubicBezTo>
                      <a:pt x="7" y="14"/>
                      <a:pt x="3" y="15"/>
                      <a:pt x="2" y="12"/>
                    </a:cubicBezTo>
                    <a:cubicBezTo>
                      <a:pt x="2" y="9"/>
                      <a:pt x="1" y="7"/>
                      <a:pt x="1" y="4"/>
                    </a:cubicBezTo>
                    <a:cubicBezTo>
                      <a:pt x="0" y="1"/>
                      <a:pt x="4"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1029"/>
              <p:cNvSpPr/>
              <p:nvPr/>
            </p:nvSpPr>
            <p:spPr bwMode="auto">
              <a:xfrm>
                <a:off x="450" y="1679"/>
                <a:ext cx="16" cy="10"/>
              </a:xfrm>
              <a:custGeom>
                <a:avLst/>
                <a:gdLst>
                  <a:gd name="T0" fmla="*/ 19 w 22"/>
                  <a:gd name="T1" fmla="*/ 5 h 13"/>
                  <a:gd name="T2" fmla="*/ 5 w 22"/>
                  <a:gd name="T3" fmla="*/ 11 h 13"/>
                  <a:gd name="T4" fmla="*/ 1 w 22"/>
                  <a:gd name="T5" fmla="*/ 8 h 13"/>
                  <a:gd name="T6" fmla="*/ 18 w 22"/>
                  <a:gd name="T7" fmla="*/ 1 h 13"/>
                  <a:gd name="T8" fmla="*/ 19 w 22"/>
                  <a:gd name="T9" fmla="*/ 5 h 13"/>
                </a:gdLst>
                <a:ahLst/>
                <a:cxnLst>
                  <a:cxn ang="0">
                    <a:pos x="T0" y="T1"/>
                  </a:cxn>
                  <a:cxn ang="0">
                    <a:pos x="T2" y="T3"/>
                  </a:cxn>
                  <a:cxn ang="0">
                    <a:pos x="T4" y="T5"/>
                  </a:cxn>
                  <a:cxn ang="0">
                    <a:pos x="T6" y="T7"/>
                  </a:cxn>
                  <a:cxn ang="0">
                    <a:pos x="T8" y="T9"/>
                  </a:cxn>
                </a:cxnLst>
                <a:rect l="0" t="0" r="r" b="b"/>
                <a:pathLst>
                  <a:path w="22" h="13">
                    <a:moveTo>
                      <a:pt x="19" y="5"/>
                    </a:moveTo>
                    <a:cubicBezTo>
                      <a:pt x="14" y="6"/>
                      <a:pt x="8" y="6"/>
                      <a:pt x="5" y="11"/>
                    </a:cubicBezTo>
                    <a:cubicBezTo>
                      <a:pt x="3" y="13"/>
                      <a:pt x="0" y="11"/>
                      <a:pt x="1" y="8"/>
                    </a:cubicBezTo>
                    <a:cubicBezTo>
                      <a:pt x="6" y="3"/>
                      <a:pt x="12" y="2"/>
                      <a:pt x="18" y="1"/>
                    </a:cubicBezTo>
                    <a:cubicBezTo>
                      <a:pt x="21" y="0"/>
                      <a:pt x="22" y="4"/>
                      <a:pt x="1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1030"/>
              <p:cNvSpPr/>
              <p:nvPr/>
            </p:nvSpPr>
            <p:spPr bwMode="auto">
              <a:xfrm>
                <a:off x="421" y="1701"/>
                <a:ext cx="8" cy="18"/>
              </a:xfrm>
              <a:custGeom>
                <a:avLst/>
                <a:gdLst>
                  <a:gd name="T0" fmla="*/ 10 w 11"/>
                  <a:gd name="T1" fmla="*/ 4 h 25"/>
                  <a:gd name="T2" fmla="*/ 5 w 11"/>
                  <a:gd name="T3" fmla="*/ 23 h 25"/>
                  <a:gd name="T4" fmla="*/ 2 w 11"/>
                  <a:gd name="T5" fmla="*/ 20 h 25"/>
                  <a:gd name="T6" fmla="*/ 7 w 11"/>
                  <a:gd name="T7" fmla="*/ 3 h 25"/>
                  <a:gd name="T8" fmla="*/ 10 w 11"/>
                  <a:gd name="T9" fmla="*/ 4 h 25"/>
                </a:gdLst>
                <a:ahLst/>
                <a:cxnLst>
                  <a:cxn ang="0">
                    <a:pos x="T0" y="T1"/>
                  </a:cxn>
                  <a:cxn ang="0">
                    <a:pos x="T2" y="T3"/>
                  </a:cxn>
                  <a:cxn ang="0">
                    <a:pos x="T4" y="T5"/>
                  </a:cxn>
                  <a:cxn ang="0">
                    <a:pos x="T6" y="T7"/>
                  </a:cxn>
                  <a:cxn ang="0">
                    <a:pos x="T8" y="T9"/>
                  </a:cxn>
                </a:cxnLst>
                <a:rect l="0" t="0" r="r" b="b"/>
                <a:pathLst>
                  <a:path w="11" h="25">
                    <a:moveTo>
                      <a:pt x="10" y="4"/>
                    </a:moveTo>
                    <a:cubicBezTo>
                      <a:pt x="9" y="10"/>
                      <a:pt x="8" y="17"/>
                      <a:pt x="5" y="23"/>
                    </a:cubicBezTo>
                    <a:cubicBezTo>
                      <a:pt x="3" y="25"/>
                      <a:pt x="0" y="22"/>
                      <a:pt x="2" y="20"/>
                    </a:cubicBezTo>
                    <a:cubicBezTo>
                      <a:pt x="5" y="15"/>
                      <a:pt x="5" y="9"/>
                      <a:pt x="7" y="3"/>
                    </a:cubicBezTo>
                    <a:cubicBezTo>
                      <a:pt x="7" y="0"/>
                      <a:pt x="11" y="2"/>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1031"/>
              <p:cNvSpPr/>
              <p:nvPr/>
            </p:nvSpPr>
            <p:spPr bwMode="auto">
              <a:xfrm>
                <a:off x="422" y="1729"/>
                <a:ext cx="9" cy="12"/>
              </a:xfrm>
              <a:custGeom>
                <a:avLst/>
                <a:gdLst>
                  <a:gd name="T0" fmla="*/ 12 w 13"/>
                  <a:gd name="T1" fmla="*/ 4 h 16"/>
                  <a:gd name="T2" fmla="*/ 5 w 13"/>
                  <a:gd name="T3" fmla="*/ 14 h 16"/>
                  <a:gd name="T4" fmla="*/ 2 w 13"/>
                  <a:gd name="T5" fmla="*/ 11 h 16"/>
                  <a:gd name="T6" fmla="*/ 8 w 13"/>
                  <a:gd name="T7" fmla="*/ 2 h 16"/>
                  <a:gd name="T8" fmla="*/ 12 w 13"/>
                  <a:gd name="T9" fmla="*/ 4 h 16"/>
                </a:gdLst>
                <a:ahLst/>
                <a:cxnLst>
                  <a:cxn ang="0">
                    <a:pos x="T0" y="T1"/>
                  </a:cxn>
                  <a:cxn ang="0">
                    <a:pos x="T2" y="T3"/>
                  </a:cxn>
                  <a:cxn ang="0">
                    <a:pos x="T4" y="T5"/>
                  </a:cxn>
                  <a:cxn ang="0">
                    <a:pos x="T6" y="T7"/>
                  </a:cxn>
                  <a:cxn ang="0">
                    <a:pos x="T8" y="T9"/>
                  </a:cxn>
                </a:cxnLst>
                <a:rect l="0" t="0" r="r" b="b"/>
                <a:pathLst>
                  <a:path w="13" h="16">
                    <a:moveTo>
                      <a:pt x="12" y="4"/>
                    </a:moveTo>
                    <a:cubicBezTo>
                      <a:pt x="9" y="7"/>
                      <a:pt x="7" y="11"/>
                      <a:pt x="5" y="14"/>
                    </a:cubicBezTo>
                    <a:cubicBezTo>
                      <a:pt x="4" y="16"/>
                      <a:pt x="0" y="14"/>
                      <a:pt x="2" y="11"/>
                    </a:cubicBezTo>
                    <a:cubicBezTo>
                      <a:pt x="4" y="8"/>
                      <a:pt x="6" y="5"/>
                      <a:pt x="8" y="2"/>
                    </a:cubicBezTo>
                    <a:cubicBezTo>
                      <a:pt x="10" y="0"/>
                      <a:pt x="13" y="2"/>
                      <a:pt x="1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1032"/>
              <p:cNvSpPr/>
              <p:nvPr/>
            </p:nvSpPr>
            <p:spPr bwMode="auto">
              <a:xfrm>
                <a:off x="818" y="1748"/>
                <a:ext cx="12" cy="13"/>
              </a:xfrm>
              <a:custGeom>
                <a:avLst/>
                <a:gdLst>
                  <a:gd name="T0" fmla="*/ 4 w 16"/>
                  <a:gd name="T1" fmla="*/ 2 h 17"/>
                  <a:gd name="T2" fmla="*/ 14 w 16"/>
                  <a:gd name="T3" fmla="*/ 12 h 17"/>
                  <a:gd name="T4" fmla="*/ 12 w 16"/>
                  <a:gd name="T5" fmla="*/ 16 h 17"/>
                  <a:gd name="T6" fmla="*/ 2 w 16"/>
                  <a:gd name="T7" fmla="*/ 5 h 17"/>
                  <a:gd name="T8" fmla="*/ 4 w 16"/>
                  <a:gd name="T9" fmla="*/ 2 h 17"/>
                </a:gdLst>
                <a:ahLst/>
                <a:cxnLst>
                  <a:cxn ang="0">
                    <a:pos x="T0" y="T1"/>
                  </a:cxn>
                  <a:cxn ang="0">
                    <a:pos x="T2" y="T3"/>
                  </a:cxn>
                  <a:cxn ang="0">
                    <a:pos x="T4" y="T5"/>
                  </a:cxn>
                  <a:cxn ang="0">
                    <a:pos x="T6" y="T7"/>
                  </a:cxn>
                  <a:cxn ang="0">
                    <a:pos x="T8" y="T9"/>
                  </a:cxn>
                </a:cxnLst>
                <a:rect l="0" t="0" r="r" b="b"/>
                <a:pathLst>
                  <a:path w="16" h="17">
                    <a:moveTo>
                      <a:pt x="4" y="2"/>
                    </a:moveTo>
                    <a:cubicBezTo>
                      <a:pt x="8" y="5"/>
                      <a:pt x="10" y="9"/>
                      <a:pt x="14" y="12"/>
                    </a:cubicBezTo>
                    <a:cubicBezTo>
                      <a:pt x="16" y="14"/>
                      <a:pt x="14" y="17"/>
                      <a:pt x="12" y="16"/>
                    </a:cubicBezTo>
                    <a:cubicBezTo>
                      <a:pt x="8" y="13"/>
                      <a:pt x="6" y="8"/>
                      <a:pt x="2" y="5"/>
                    </a:cubicBezTo>
                    <a:cubicBezTo>
                      <a:pt x="0" y="3"/>
                      <a:pt x="2" y="0"/>
                      <a:pt x="4"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1033"/>
              <p:cNvSpPr/>
              <p:nvPr/>
            </p:nvSpPr>
            <p:spPr bwMode="auto">
              <a:xfrm>
                <a:off x="860" y="1788"/>
                <a:ext cx="10" cy="19"/>
              </a:xfrm>
              <a:custGeom>
                <a:avLst/>
                <a:gdLst>
                  <a:gd name="T0" fmla="*/ 4 w 13"/>
                  <a:gd name="T1" fmla="*/ 2 h 26"/>
                  <a:gd name="T2" fmla="*/ 13 w 13"/>
                  <a:gd name="T3" fmla="*/ 23 h 26"/>
                  <a:gd name="T4" fmla="*/ 9 w 13"/>
                  <a:gd name="T5" fmla="*/ 23 h 26"/>
                  <a:gd name="T6" fmla="*/ 1 w 13"/>
                  <a:gd name="T7" fmla="*/ 5 h 26"/>
                  <a:gd name="T8" fmla="*/ 4 w 13"/>
                  <a:gd name="T9" fmla="*/ 2 h 26"/>
                </a:gdLst>
                <a:ahLst/>
                <a:cxnLst>
                  <a:cxn ang="0">
                    <a:pos x="T0" y="T1"/>
                  </a:cxn>
                  <a:cxn ang="0">
                    <a:pos x="T2" y="T3"/>
                  </a:cxn>
                  <a:cxn ang="0">
                    <a:pos x="T4" y="T5"/>
                  </a:cxn>
                  <a:cxn ang="0">
                    <a:pos x="T6" y="T7"/>
                  </a:cxn>
                  <a:cxn ang="0">
                    <a:pos x="T8" y="T9"/>
                  </a:cxn>
                </a:cxnLst>
                <a:rect l="0" t="0" r="r" b="b"/>
                <a:pathLst>
                  <a:path w="13" h="26">
                    <a:moveTo>
                      <a:pt x="4" y="2"/>
                    </a:moveTo>
                    <a:cubicBezTo>
                      <a:pt x="9" y="8"/>
                      <a:pt x="11" y="15"/>
                      <a:pt x="13" y="23"/>
                    </a:cubicBezTo>
                    <a:cubicBezTo>
                      <a:pt x="13" y="25"/>
                      <a:pt x="9" y="26"/>
                      <a:pt x="9" y="23"/>
                    </a:cubicBezTo>
                    <a:cubicBezTo>
                      <a:pt x="7" y="16"/>
                      <a:pt x="5" y="11"/>
                      <a:pt x="1" y="5"/>
                    </a:cubicBezTo>
                    <a:cubicBezTo>
                      <a:pt x="0" y="3"/>
                      <a:pt x="3" y="0"/>
                      <a:pt x="4"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1034"/>
              <p:cNvSpPr/>
              <p:nvPr/>
            </p:nvSpPr>
            <p:spPr bwMode="auto">
              <a:xfrm>
                <a:off x="867" y="1827"/>
                <a:ext cx="9" cy="18"/>
              </a:xfrm>
              <a:custGeom>
                <a:avLst/>
                <a:gdLst>
                  <a:gd name="T0" fmla="*/ 4 w 12"/>
                  <a:gd name="T1" fmla="*/ 3 h 24"/>
                  <a:gd name="T2" fmla="*/ 6 w 12"/>
                  <a:gd name="T3" fmla="*/ 9 h 24"/>
                  <a:gd name="T4" fmla="*/ 7 w 12"/>
                  <a:gd name="T5" fmla="*/ 14 h 24"/>
                  <a:gd name="T6" fmla="*/ 10 w 12"/>
                  <a:gd name="T7" fmla="*/ 16 h 24"/>
                  <a:gd name="T8" fmla="*/ 0 w 12"/>
                  <a:gd name="T9" fmla="*/ 4 h 24"/>
                  <a:gd name="T10" fmla="*/ 4 w 12"/>
                  <a:gd name="T11" fmla="*/ 3 h 24"/>
                </a:gdLst>
                <a:ahLst/>
                <a:cxnLst>
                  <a:cxn ang="0">
                    <a:pos x="T0" y="T1"/>
                  </a:cxn>
                  <a:cxn ang="0">
                    <a:pos x="T2" y="T3"/>
                  </a:cxn>
                  <a:cxn ang="0">
                    <a:pos x="T4" y="T5"/>
                  </a:cxn>
                  <a:cxn ang="0">
                    <a:pos x="T6" y="T7"/>
                  </a:cxn>
                  <a:cxn ang="0">
                    <a:pos x="T8" y="T9"/>
                  </a:cxn>
                  <a:cxn ang="0">
                    <a:pos x="T10" y="T11"/>
                  </a:cxn>
                </a:cxnLst>
                <a:rect l="0" t="0" r="r" b="b"/>
                <a:pathLst>
                  <a:path w="12" h="24">
                    <a:moveTo>
                      <a:pt x="4" y="3"/>
                    </a:moveTo>
                    <a:cubicBezTo>
                      <a:pt x="5" y="5"/>
                      <a:pt x="5" y="7"/>
                      <a:pt x="6" y="9"/>
                    </a:cubicBezTo>
                    <a:cubicBezTo>
                      <a:pt x="6" y="10"/>
                      <a:pt x="7" y="14"/>
                      <a:pt x="7" y="14"/>
                    </a:cubicBezTo>
                    <a:cubicBezTo>
                      <a:pt x="9" y="12"/>
                      <a:pt x="12" y="14"/>
                      <a:pt x="10" y="16"/>
                    </a:cubicBezTo>
                    <a:cubicBezTo>
                      <a:pt x="4" y="24"/>
                      <a:pt x="1" y="7"/>
                      <a:pt x="0" y="4"/>
                    </a:cubicBezTo>
                    <a:cubicBezTo>
                      <a:pt x="0" y="1"/>
                      <a:pt x="4" y="0"/>
                      <a:pt x="4" y="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5" name="Freeform 1035"/>
              <p:cNvSpPr/>
              <p:nvPr/>
            </p:nvSpPr>
            <p:spPr bwMode="auto">
              <a:xfrm>
                <a:off x="176" y="1669"/>
                <a:ext cx="13" cy="9"/>
              </a:xfrm>
              <a:custGeom>
                <a:avLst/>
                <a:gdLst>
                  <a:gd name="T0" fmla="*/ 16 w 17"/>
                  <a:gd name="T1" fmla="*/ 5 h 12"/>
                  <a:gd name="T2" fmla="*/ 3 w 17"/>
                  <a:gd name="T3" fmla="*/ 12 h 12"/>
                  <a:gd name="T4" fmla="*/ 2 w 17"/>
                  <a:gd name="T5" fmla="*/ 8 h 12"/>
                  <a:gd name="T6" fmla="*/ 12 w 17"/>
                  <a:gd name="T7" fmla="*/ 2 h 12"/>
                  <a:gd name="T8" fmla="*/ 16 w 17"/>
                  <a:gd name="T9" fmla="*/ 5 h 12"/>
                </a:gdLst>
                <a:ahLst/>
                <a:cxnLst>
                  <a:cxn ang="0">
                    <a:pos x="T0" y="T1"/>
                  </a:cxn>
                  <a:cxn ang="0">
                    <a:pos x="T2" y="T3"/>
                  </a:cxn>
                  <a:cxn ang="0">
                    <a:pos x="T4" y="T5"/>
                  </a:cxn>
                  <a:cxn ang="0">
                    <a:pos x="T6" y="T7"/>
                  </a:cxn>
                  <a:cxn ang="0">
                    <a:pos x="T8" y="T9"/>
                  </a:cxn>
                </a:cxnLst>
                <a:rect l="0" t="0" r="r" b="b"/>
                <a:pathLst>
                  <a:path w="17" h="12">
                    <a:moveTo>
                      <a:pt x="16" y="5"/>
                    </a:moveTo>
                    <a:cubicBezTo>
                      <a:pt x="12" y="9"/>
                      <a:pt x="8" y="11"/>
                      <a:pt x="3" y="12"/>
                    </a:cubicBezTo>
                    <a:cubicBezTo>
                      <a:pt x="0" y="12"/>
                      <a:pt x="0" y="8"/>
                      <a:pt x="2" y="8"/>
                    </a:cubicBezTo>
                    <a:cubicBezTo>
                      <a:pt x="6" y="7"/>
                      <a:pt x="10" y="6"/>
                      <a:pt x="12" y="2"/>
                    </a:cubicBezTo>
                    <a:cubicBezTo>
                      <a:pt x="14" y="0"/>
                      <a:pt x="17" y="2"/>
                      <a:pt x="16"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1036"/>
              <p:cNvSpPr/>
              <p:nvPr/>
            </p:nvSpPr>
            <p:spPr bwMode="auto">
              <a:xfrm>
                <a:off x="137" y="1690"/>
                <a:ext cx="12" cy="15"/>
              </a:xfrm>
              <a:custGeom>
                <a:avLst/>
                <a:gdLst>
                  <a:gd name="T0" fmla="*/ 15 w 16"/>
                  <a:gd name="T1" fmla="*/ 4 h 21"/>
                  <a:gd name="T2" fmla="*/ 5 w 16"/>
                  <a:gd name="T3" fmla="*/ 19 h 21"/>
                  <a:gd name="T4" fmla="*/ 1 w 16"/>
                  <a:gd name="T5" fmla="*/ 16 h 21"/>
                  <a:gd name="T6" fmla="*/ 11 w 16"/>
                  <a:gd name="T7" fmla="*/ 2 h 21"/>
                  <a:gd name="T8" fmla="*/ 15 w 16"/>
                  <a:gd name="T9" fmla="*/ 4 h 21"/>
                </a:gdLst>
                <a:ahLst/>
                <a:cxnLst>
                  <a:cxn ang="0">
                    <a:pos x="T0" y="T1"/>
                  </a:cxn>
                  <a:cxn ang="0">
                    <a:pos x="T2" y="T3"/>
                  </a:cxn>
                  <a:cxn ang="0">
                    <a:pos x="T4" y="T5"/>
                  </a:cxn>
                  <a:cxn ang="0">
                    <a:pos x="T6" y="T7"/>
                  </a:cxn>
                  <a:cxn ang="0">
                    <a:pos x="T8" y="T9"/>
                  </a:cxn>
                </a:cxnLst>
                <a:rect l="0" t="0" r="r" b="b"/>
                <a:pathLst>
                  <a:path w="16" h="21">
                    <a:moveTo>
                      <a:pt x="15" y="4"/>
                    </a:moveTo>
                    <a:cubicBezTo>
                      <a:pt x="11" y="9"/>
                      <a:pt x="8" y="14"/>
                      <a:pt x="5" y="19"/>
                    </a:cubicBezTo>
                    <a:cubicBezTo>
                      <a:pt x="3" y="21"/>
                      <a:pt x="0" y="18"/>
                      <a:pt x="1" y="16"/>
                    </a:cubicBezTo>
                    <a:cubicBezTo>
                      <a:pt x="5" y="12"/>
                      <a:pt x="8" y="7"/>
                      <a:pt x="11" y="2"/>
                    </a:cubicBezTo>
                    <a:cubicBezTo>
                      <a:pt x="13" y="0"/>
                      <a:pt x="16" y="2"/>
                      <a:pt x="1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7" name="Freeform 1037"/>
              <p:cNvSpPr/>
              <p:nvPr/>
            </p:nvSpPr>
            <p:spPr bwMode="auto">
              <a:xfrm>
                <a:off x="130" y="1728"/>
                <a:ext cx="14" cy="13"/>
              </a:xfrm>
              <a:custGeom>
                <a:avLst/>
                <a:gdLst>
                  <a:gd name="T0" fmla="*/ 16 w 18"/>
                  <a:gd name="T1" fmla="*/ 4 h 17"/>
                  <a:gd name="T2" fmla="*/ 5 w 18"/>
                  <a:gd name="T3" fmla="*/ 14 h 17"/>
                  <a:gd name="T4" fmla="*/ 2 w 18"/>
                  <a:gd name="T5" fmla="*/ 12 h 17"/>
                  <a:gd name="T6" fmla="*/ 13 w 18"/>
                  <a:gd name="T7" fmla="*/ 2 h 17"/>
                  <a:gd name="T8" fmla="*/ 16 w 18"/>
                  <a:gd name="T9" fmla="*/ 4 h 17"/>
                </a:gdLst>
                <a:ahLst/>
                <a:cxnLst>
                  <a:cxn ang="0">
                    <a:pos x="T0" y="T1"/>
                  </a:cxn>
                  <a:cxn ang="0">
                    <a:pos x="T2" y="T3"/>
                  </a:cxn>
                  <a:cxn ang="0">
                    <a:pos x="T4" y="T5"/>
                  </a:cxn>
                  <a:cxn ang="0">
                    <a:pos x="T6" y="T7"/>
                  </a:cxn>
                  <a:cxn ang="0">
                    <a:pos x="T8" y="T9"/>
                  </a:cxn>
                </a:cxnLst>
                <a:rect l="0" t="0" r="r" b="b"/>
                <a:pathLst>
                  <a:path w="18" h="17">
                    <a:moveTo>
                      <a:pt x="16" y="4"/>
                    </a:moveTo>
                    <a:cubicBezTo>
                      <a:pt x="13" y="8"/>
                      <a:pt x="8" y="10"/>
                      <a:pt x="5" y="14"/>
                    </a:cubicBezTo>
                    <a:cubicBezTo>
                      <a:pt x="4" y="17"/>
                      <a:pt x="0" y="14"/>
                      <a:pt x="2" y="12"/>
                    </a:cubicBezTo>
                    <a:cubicBezTo>
                      <a:pt x="5" y="8"/>
                      <a:pt x="10" y="6"/>
                      <a:pt x="13" y="2"/>
                    </a:cubicBezTo>
                    <a:cubicBezTo>
                      <a:pt x="14" y="0"/>
                      <a:pt x="18" y="2"/>
                      <a:pt x="1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8" name="Freeform 1038"/>
              <p:cNvSpPr/>
              <p:nvPr/>
            </p:nvSpPr>
            <p:spPr bwMode="auto">
              <a:xfrm>
                <a:off x="601" y="2135"/>
                <a:ext cx="10" cy="22"/>
              </a:xfrm>
              <a:custGeom>
                <a:avLst/>
                <a:gdLst>
                  <a:gd name="T0" fmla="*/ 5 w 14"/>
                  <a:gd name="T1" fmla="*/ 3 h 30"/>
                  <a:gd name="T2" fmla="*/ 14 w 14"/>
                  <a:gd name="T3" fmla="*/ 27 h 30"/>
                  <a:gd name="T4" fmla="*/ 10 w 14"/>
                  <a:gd name="T5" fmla="*/ 28 h 30"/>
                  <a:gd name="T6" fmla="*/ 2 w 14"/>
                  <a:gd name="T7" fmla="*/ 5 h 30"/>
                  <a:gd name="T8" fmla="*/ 5 w 14"/>
                  <a:gd name="T9" fmla="*/ 3 h 30"/>
                </a:gdLst>
                <a:ahLst/>
                <a:cxnLst>
                  <a:cxn ang="0">
                    <a:pos x="T0" y="T1"/>
                  </a:cxn>
                  <a:cxn ang="0">
                    <a:pos x="T2" y="T3"/>
                  </a:cxn>
                  <a:cxn ang="0">
                    <a:pos x="T4" y="T5"/>
                  </a:cxn>
                  <a:cxn ang="0">
                    <a:pos x="T6" y="T7"/>
                  </a:cxn>
                  <a:cxn ang="0">
                    <a:pos x="T8" y="T9"/>
                  </a:cxn>
                </a:cxnLst>
                <a:rect l="0" t="0" r="r" b="b"/>
                <a:pathLst>
                  <a:path w="14" h="30">
                    <a:moveTo>
                      <a:pt x="5" y="3"/>
                    </a:moveTo>
                    <a:cubicBezTo>
                      <a:pt x="10" y="10"/>
                      <a:pt x="12" y="18"/>
                      <a:pt x="14" y="27"/>
                    </a:cubicBezTo>
                    <a:cubicBezTo>
                      <a:pt x="14" y="30"/>
                      <a:pt x="10" y="30"/>
                      <a:pt x="10" y="28"/>
                    </a:cubicBezTo>
                    <a:cubicBezTo>
                      <a:pt x="8" y="20"/>
                      <a:pt x="6" y="12"/>
                      <a:pt x="2" y="5"/>
                    </a:cubicBezTo>
                    <a:cubicBezTo>
                      <a:pt x="0" y="3"/>
                      <a:pt x="3"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9" name="Freeform 1039"/>
              <p:cNvSpPr/>
              <p:nvPr/>
            </p:nvSpPr>
            <p:spPr bwMode="auto">
              <a:xfrm>
                <a:off x="645" y="2287"/>
                <a:ext cx="8" cy="29"/>
              </a:xfrm>
              <a:custGeom>
                <a:avLst/>
                <a:gdLst>
                  <a:gd name="T0" fmla="*/ 4 w 11"/>
                  <a:gd name="T1" fmla="*/ 3 h 39"/>
                  <a:gd name="T2" fmla="*/ 10 w 11"/>
                  <a:gd name="T3" fmla="*/ 35 h 39"/>
                  <a:gd name="T4" fmla="*/ 6 w 11"/>
                  <a:gd name="T5" fmla="*/ 36 h 39"/>
                  <a:gd name="T6" fmla="*/ 0 w 11"/>
                  <a:gd name="T7" fmla="*/ 3 h 39"/>
                  <a:gd name="T8" fmla="*/ 4 w 11"/>
                  <a:gd name="T9" fmla="*/ 3 h 39"/>
                </a:gdLst>
                <a:ahLst/>
                <a:cxnLst>
                  <a:cxn ang="0">
                    <a:pos x="T0" y="T1"/>
                  </a:cxn>
                  <a:cxn ang="0">
                    <a:pos x="T2" y="T3"/>
                  </a:cxn>
                  <a:cxn ang="0">
                    <a:pos x="T4" y="T5"/>
                  </a:cxn>
                  <a:cxn ang="0">
                    <a:pos x="T6" y="T7"/>
                  </a:cxn>
                  <a:cxn ang="0">
                    <a:pos x="T8" y="T9"/>
                  </a:cxn>
                </a:cxnLst>
                <a:rect l="0" t="0" r="r" b="b"/>
                <a:pathLst>
                  <a:path w="11" h="39">
                    <a:moveTo>
                      <a:pt x="4" y="3"/>
                    </a:moveTo>
                    <a:cubicBezTo>
                      <a:pt x="6" y="13"/>
                      <a:pt x="8" y="24"/>
                      <a:pt x="10" y="35"/>
                    </a:cubicBezTo>
                    <a:cubicBezTo>
                      <a:pt x="11" y="38"/>
                      <a:pt x="7" y="39"/>
                      <a:pt x="6" y="36"/>
                    </a:cubicBezTo>
                    <a:cubicBezTo>
                      <a:pt x="4" y="25"/>
                      <a:pt x="2" y="14"/>
                      <a:pt x="0" y="3"/>
                    </a:cubicBezTo>
                    <a:cubicBezTo>
                      <a:pt x="0" y="1"/>
                      <a:pt x="4" y="0"/>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0" name="Freeform 1040"/>
              <p:cNvSpPr/>
              <p:nvPr/>
            </p:nvSpPr>
            <p:spPr bwMode="auto">
              <a:xfrm>
                <a:off x="614" y="2258"/>
                <a:ext cx="7" cy="23"/>
              </a:xfrm>
              <a:custGeom>
                <a:avLst/>
                <a:gdLst>
                  <a:gd name="T0" fmla="*/ 5 w 9"/>
                  <a:gd name="T1" fmla="*/ 3 h 30"/>
                  <a:gd name="T2" fmla="*/ 9 w 9"/>
                  <a:gd name="T3" fmla="*/ 27 h 30"/>
                  <a:gd name="T4" fmla="*/ 5 w 9"/>
                  <a:gd name="T5" fmla="*/ 28 h 30"/>
                  <a:gd name="T6" fmla="*/ 1 w 9"/>
                  <a:gd name="T7" fmla="*/ 3 h 30"/>
                  <a:gd name="T8" fmla="*/ 5 w 9"/>
                  <a:gd name="T9" fmla="*/ 3 h 30"/>
                </a:gdLst>
                <a:ahLst/>
                <a:cxnLst>
                  <a:cxn ang="0">
                    <a:pos x="T0" y="T1"/>
                  </a:cxn>
                  <a:cxn ang="0">
                    <a:pos x="T2" y="T3"/>
                  </a:cxn>
                  <a:cxn ang="0">
                    <a:pos x="T4" y="T5"/>
                  </a:cxn>
                  <a:cxn ang="0">
                    <a:pos x="T6" y="T7"/>
                  </a:cxn>
                  <a:cxn ang="0">
                    <a:pos x="T8" y="T9"/>
                  </a:cxn>
                </a:cxnLst>
                <a:rect l="0" t="0" r="r" b="b"/>
                <a:pathLst>
                  <a:path w="9" h="30">
                    <a:moveTo>
                      <a:pt x="5" y="3"/>
                    </a:moveTo>
                    <a:cubicBezTo>
                      <a:pt x="6" y="11"/>
                      <a:pt x="7" y="19"/>
                      <a:pt x="9" y="27"/>
                    </a:cubicBezTo>
                    <a:cubicBezTo>
                      <a:pt x="9" y="30"/>
                      <a:pt x="5" y="30"/>
                      <a:pt x="5" y="28"/>
                    </a:cubicBezTo>
                    <a:cubicBezTo>
                      <a:pt x="3" y="20"/>
                      <a:pt x="2" y="12"/>
                      <a:pt x="1" y="3"/>
                    </a:cubicBezTo>
                    <a:cubicBezTo>
                      <a:pt x="0" y="1"/>
                      <a:pt x="4"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1" name="Freeform 1041"/>
              <p:cNvSpPr/>
              <p:nvPr/>
            </p:nvSpPr>
            <p:spPr bwMode="auto">
              <a:xfrm>
                <a:off x="676" y="2460"/>
                <a:ext cx="9" cy="35"/>
              </a:xfrm>
              <a:custGeom>
                <a:avLst/>
                <a:gdLst>
                  <a:gd name="T0" fmla="*/ 4 w 12"/>
                  <a:gd name="T1" fmla="*/ 3 h 47"/>
                  <a:gd name="T2" fmla="*/ 12 w 12"/>
                  <a:gd name="T3" fmla="*/ 44 h 47"/>
                  <a:gd name="T4" fmla="*/ 8 w 12"/>
                  <a:gd name="T5" fmla="*/ 44 h 47"/>
                  <a:gd name="T6" fmla="*/ 0 w 12"/>
                  <a:gd name="T7" fmla="*/ 4 h 47"/>
                  <a:gd name="T8" fmla="*/ 4 w 12"/>
                  <a:gd name="T9" fmla="*/ 3 h 47"/>
                </a:gdLst>
                <a:ahLst/>
                <a:cxnLst>
                  <a:cxn ang="0">
                    <a:pos x="T0" y="T1"/>
                  </a:cxn>
                  <a:cxn ang="0">
                    <a:pos x="T2" y="T3"/>
                  </a:cxn>
                  <a:cxn ang="0">
                    <a:pos x="T4" y="T5"/>
                  </a:cxn>
                  <a:cxn ang="0">
                    <a:pos x="T6" y="T7"/>
                  </a:cxn>
                  <a:cxn ang="0">
                    <a:pos x="T8" y="T9"/>
                  </a:cxn>
                </a:cxnLst>
                <a:rect l="0" t="0" r="r" b="b"/>
                <a:pathLst>
                  <a:path w="12" h="47">
                    <a:moveTo>
                      <a:pt x="4" y="3"/>
                    </a:moveTo>
                    <a:cubicBezTo>
                      <a:pt x="7" y="16"/>
                      <a:pt x="9" y="30"/>
                      <a:pt x="12" y="44"/>
                    </a:cubicBezTo>
                    <a:cubicBezTo>
                      <a:pt x="12" y="46"/>
                      <a:pt x="8" y="47"/>
                      <a:pt x="8" y="44"/>
                    </a:cubicBezTo>
                    <a:cubicBezTo>
                      <a:pt x="5" y="31"/>
                      <a:pt x="3" y="17"/>
                      <a:pt x="0" y="4"/>
                    </a:cubicBezTo>
                    <a:cubicBezTo>
                      <a:pt x="0" y="1"/>
                      <a:pt x="4" y="0"/>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2" name="Freeform 1042"/>
              <p:cNvSpPr/>
              <p:nvPr/>
            </p:nvSpPr>
            <p:spPr bwMode="auto">
              <a:xfrm>
                <a:off x="630" y="2412"/>
                <a:ext cx="7" cy="25"/>
              </a:xfrm>
              <a:custGeom>
                <a:avLst/>
                <a:gdLst>
                  <a:gd name="T0" fmla="*/ 4 w 10"/>
                  <a:gd name="T1" fmla="*/ 2 h 34"/>
                  <a:gd name="T2" fmla="*/ 9 w 10"/>
                  <a:gd name="T3" fmla="*/ 31 h 34"/>
                  <a:gd name="T4" fmla="*/ 5 w 10"/>
                  <a:gd name="T5" fmla="*/ 32 h 34"/>
                  <a:gd name="T6" fmla="*/ 0 w 10"/>
                  <a:gd name="T7" fmla="*/ 3 h 34"/>
                  <a:gd name="T8" fmla="*/ 4 w 10"/>
                  <a:gd name="T9" fmla="*/ 2 h 34"/>
                </a:gdLst>
                <a:ahLst/>
                <a:cxnLst>
                  <a:cxn ang="0">
                    <a:pos x="T0" y="T1"/>
                  </a:cxn>
                  <a:cxn ang="0">
                    <a:pos x="T2" y="T3"/>
                  </a:cxn>
                  <a:cxn ang="0">
                    <a:pos x="T4" y="T5"/>
                  </a:cxn>
                  <a:cxn ang="0">
                    <a:pos x="T6" y="T7"/>
                  </a:cxn>
                  <a:cxn ang="0">
                    <a:pos x="T8" y="T9"/>
                  </a:cxn>
                </a:cxnLst>
                <a:rect l="0" t="0" r="r" b="b"/>
                <a:pathLst>
                  <a:path w="10" h="34">
                    <a:moveTo>
                      <a:pt x="4" y="2"/>
                    </a:moveTo>
                    <a:cubicBezTo>
                      <a:pt x="6" y="12"/>
                      <a:pt x="8" y="21"/>
                      <a:pt x="9" y="31"/>
                    </a:cubicBezTo>
                    <a:cubicBezTo>
                      <a:pt x="10" y="34"/>
                      <a:pt x="6" y="34"/>
                      <a:pt x="5" y="32"/>
                    </a:cubicBezTo>
                    <a:cubicBezTo>
                      <a:pt x="4" y="22"/>
                      <a:pt x="2" y="13"/>
                      <a:pt x="0" y="3"/>
                    </a:cubicBezTo>
                    <a:cubicBezTo>
                      <a:pt x="0" y="1"/>
                      <a:pt x="4"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3" name="Freeform 1043"/>
              <p:cNvSpPr/>
              <p:nvPr/>
            </p:nvSpPr>
            <p:spPr bwMode="auto">
              <a:xfrm>
                <a:off x="4787" y="1588"/>
                <a:ext cx="462" cy="326"/>
              </a:xfrm>
              <a:custGeom>
                <a:avLst/>
                <a:gdLst>
                  <a:gd name="T0" fmla="*/ 596 w 622"/>
                  <a:gd name="T1" fmla="*/ 91 h 438"/>
                  <a:gd name="T2" fmla="*/ 205 w 622"/>
                  <a:gd name="T3" fmla="*/ 91 h 438"/>
                  <a:gd name="T4" fmla="*/ 0 w 622"/>
                  <a:gd name="T5" fmla="*/ 438 h 438"/>
                  <a:gd name="T6" fmla="*/ 137 w 622"/>
                  <a:gd name="T7" fmla="*/ 330 h 438"/>
                  <a:gd name="T8" fmla="*/ 183 w 622"/>
                  <a:gd name="T9" fmla="*/ 231 h 438"/>
                  <a:gd name="T10" fmla="*/ 183 w 622"/>
                  <a:gd name="T11" fmla="*/ 306 h 438"/>
                  <a:gd name="T12" fmla="*/ 282 w 622"/>
                  <a:gd name="T13" fmla="*/ 260 h 438"/>
                  <a:gd name="T14" fmla="*/ 337 w 622"/>
                  <a:gd name="T15" fmla="*/ 145 h 438"/>
                  <a:gd name="T16" fmla="*/ 321 w 622"/>
                  <a:gd name="T17" fmla="*/ 230 h 438"/>
                  <a:gd name="T18" fmla="*/ 525 w 622"/>
                  <a:gd name="T19" fmla="*/ 152 h 438"/>
                  <a:gd name="T20" fmla="*/ 596 w 622"/>
                  <a:gd name="T21" fmla="*/ 9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438">
                    <a:moveTo>
                      <a:pt x="596" y="91"/>
                    </a:moveTo>
                    <a:cubicBezTo>
                      <a:pt x="596" y="91"/>
                      <a:pt x="337" y="0"/>
                      <a:pt x="205" y="91"/>
                    </a:cubicBezTo>
                    <a:cubicBezTo>
                      <a:pt x="72" y="182"/>
                      <a:pt x="11" y="357"/>
                      <a:pt x="0" y="438"/>
                    </a:cubicBezTo>
                    <a:cubicBezTo>
                      <a:pt x="0" y="438"/>
                      <a:pt x="98" y="347"/>
                      <a:pt x="137" y="330"/>
                    </a:cubicBezTo>
                    <a:cubicBezTo>
                      <a:pt x="183" y="231"/>
                      <a:pt x="183" y="231"/>
                      <a:pt x="183" y="231"/>
                    </a:cubicBezTo>
                    <a:cubicBezTo>
                      <a:pt x="183" y="306"/>
                      <a:pt x="183" y="306"/>
                      <a:pt x="183" y="306"/>
                    </a:cubicBezTo>
                    <a:cubicBezTo>
                      <a:pt x="282" y="260"/>
                      <a:pt x="282" y="260"/>
                      <a:pt x="282" y="260"/>
                    </a:cubicBezTo>
                    <a:cubicBezTo>
                      <a:pt x="337" y="145"/>
                      <a:pt x="337" y="145"/>
                      <a:pt x="337" y="145"/>
                    </a:cubicBezTo>
                    <a:cubicBezTo>
                      <a:pt x="321" y="230"/>
                      <a:pt x="321" y="230"/>
                      <a:pt x="321" y="230"/>
                    </a:cubicBezTo>
                    <a:cubicBezTo>
                      <a:pt x="321" y="230"/>
                      <a:pt x="429" y="168"/>
                      <a:pt x="525" y="152"/>
                    </a:cubicBezTo>
                    <a:cubicBezTo>
                      <a:pt x="622" y="136"/>
                      <a:pt x="596" y="91"/>
                      <a:pt x="596" y="91"/>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4" name="Freeform 1044"/>
              <p:cNvSpPr/>
              <p:nvPr/>
            </p:nvSpPr>
            <p:spPr bwMode="auto">
              <a:xfrm>
                <a:off x="4855" y="1345"/>
                <a:ext cx="391" cy="374"/>
              </a:xfrm>
              <a:custGeom>
                <a:avLst/>
                <a:gdLst>
                  <a:gd name="T0" fmla="*/ 526 w 526"/>
                  <a:gd name="T1" fmla="*/ 464 h 503"/>
                  <a:gd name="T2" fmla="*/ 396 w 526"/>
                  <a:gd name="T3" fmla="*/ 95 h 503"/>
                  <a:gd name="T4" fmla="*/ 0 w 526"/>
                  <a:gd name="T5" fmla="*/ 18 h 503"/>
                  <a:gd name="T6" fmla="*/ 147 w 526"/>
                  <a:gd name="T7" fmla="*/ 111 h 503"/>
                  <a:gd name="T8" fmla="*/ 256 w 526"/>
                  <a:gd name="T9" fmla="*/ 121 h 503"/>
                  <a:gd name="T10" fmla="*/ 185 w 526"/>
                  <a:gd name="T11" fmla="*/ 146 h 503"/>
                  <a:gd name="T12" fmla="*/ 262 w 526"/>
                  <a:gd name="T13" fmla="*/ 224 h 503"/>
                  <a:gd name="T14" fmla="*/ 389 w 526"/>
                  <a:gd name="T15" fmla="*/ 238 h 503"/>
                  <a:gd name="T16" fmla="*/ 304 w 526"/>
                  <a:gd name="T17" fmla="*/ 250 h 503"/>
                  <a:gd name="T18" fmla="*/ 445 w 526"/>
                  <a:gd name="T19" fmla="*/ 417 h 503"/>
                  <a:gd name="T20" fmla="*/ 526 w 526"/>
                  <a:gd name="T21" fmla="*/ 464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6" h="503">
                    <a:moveTo>
                      <a:pt x="526" y="464"/>
                    </a:moveTo>
                    <a:cubicBezTo>
                      <a:pt x="526" y="464"/>
                      <a:pt x="526" y="190"/>
                      <a:pt x="396" y="95"/>
                    </a:cubicBezTo>
                    <a:cubicBezTo>
                      <a:pt x="266" y="0"/>
                      <a:pt x="81" y="1"/>
                      <a:pt x="0" y="18"/>
                    </a:cubicBezTo>
                    <a:cubicBezTo>
                      <a:pt x="0" y="18"/>
                      <a:pt x="119" y="79"/>
                      <a:pt x="147" y="111"/>
                    </a:cubicBezTo>
                    <a:cubicBezTo>
                      <a:pt x="256" y="121"/>
                      <a:pt x="256" y="121"/>
                      <a:pt x="256" y="121"/>
                    </a:cubicBezTo>
                    <a:cubicBezTo>
                      <a:pt x="185" y="146"/>
                      <a:pt x="185" y="146"/>
                      <a:pt x="185" y="146"/>
                    </a:cubicBezTo>
                    <a:cubicBezTo>
                      <a:pt x="262" y="224"/>
                      <a:pt x="262" y="224"/>
                      <a:pt x="262" y="224"/>
                    </a:cubicBezTo>
                    <a:cubicBezTo>
                      <a:pt x="389" y="238"/>
                      <a:pt x="389" y="238"/>
                      <a:pt x="389" y="238"/>
                    </a:cubicBezTo>
                    <a:cubicBezTo>
                      <a:pt x="304" y="250"/>
                      <a:pt x="304" y="250"/>
                      <a:pt x="304" y="250"/>
                    </a:cubicBezTo>
                    <a:cubicBezTo>
                      <a:pt x="304" y="250"/>
                      <a:pt x="398" y="332"/>
                      <a:pt x="445" y="417"/>
                    </a:cubicBezTo>
                    <a:cubicBezTo>
                      <a:pt x="493" y="503"/>
                      <a:pt x="526" y="464"/>
                      <a:pt x="526" y="464"/>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1045"/>
              <p:cNvSpPr/>
              <p:nvPr/>
            </p:nvSpPr>
            <p:spPr bwMode="auto">
              <a:xfrm>
                <a:off x="5231" y="1457"/>
                <a:ext cx="500" cy="252"/>
              </a:xfrm>
              <a:custGeom>
                <a:avLst/>
                <a:gdLst>
                  <a:gd name="T0" fmla="*/ 0 w 673"/>
                  <a:gd name="T1" fmla="*/ 289 h 339"/>
                  <a:gd name="T2" fmla="*/ 288 w 673"/>
                  <a:gd name="T3" fmla="*/ 23 h 339"/>
                  <a:gd name="T4" fmla="*/ 673 w 673"/>
                  <a:gd name="T5" fmla="*/ 139 h 339"/>
                  <a:gd name="T6" fmla="*/ 500 w 673"/>
                  <a:gd name="T7" fmla="*/ 153 h 339"/>
                  <a:gd name="T8" fmla="*/ 399 w 673"/>
                  <a:gd name="T9" fmla="*/ 112 h 339"/>
                  <a:gd name="T10" fmla="*/ 450 w 673"/>
                  <a:gd name="T11" fmla="*/ 166 h 339"/>
                  <a:gd name="T12" fmla="*/ 345 w 673"/>
                  <a:gd name="T13" fmla="*/ 200 h 339"/>
                  <a:gd name="T14" fmla="*/ 227 w 673"/>
                  <a:gd name="T15" fmla="*/ 153 h 339"/>
                  <a:gd name="T16" fmla="*/ 296 w 673"/>
                  <a:gd name="T17" fmla="*/ 204 h 339"/>
                  <a:gd name="T18" fmla="*/ 93 w 673"/>
                  <a:gd name="T19" fmla="*/ 285 h 339"/>
                  <a:gd name="T20" fmla="*/ 0 w 673"/>
                  <a:gd name="T21" fmla="*/ 2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339">
                    <a:moveTo>
                      <a:pt x="0" y="289"/>
                    </a:moveTo>
                    <a:cubicBezTo>
                      <a:pt x="0" y="289"/>
                      <a:pt x="128" y="46"/>
                      <a:pt x="288" y="23"/>
                    </a:cubicBezTo>
                    <a:cubicBezTo>
                      <a:pt x="447" y="0"/>
                      <a:pt x="610" y="87"/>
                      <a:pt x="673" y="139"/>
                    </a:cubicBezTo>
                    <a:cubicBezTo>
                      <a:pt x="673" y="139"/>
                      <a:pt x="540" y="139"/>
                      <a:pt x="500" y="153"/>
                    </a:cubicBezTo>
                    <a:cubicBezTo>
                      <a:pt x="399" y="112"/>
                      <a:pt x="399" y="112"/>
                      <a:pt x="399" y="112"/>
                    </a:cubicBezTo>
                    <a:cubicBezTo>
                      <a:pt x="450" y="166"/>
                      <a:pt x="450" y="166"/>
                      <a:pt x="450" y="166"/>
                    </a:cubicBezTo>
                    <a:cubicBezTo>
                      <a:pt x="345" y="200"/>
                      <a:pt x="345" y="200"/>
                      <a:pt x="345" y="200"/>
                    </a:cubicBezTo>
                    <a:cubicBezTo>
                      <a:pt x="227" y="153"/>
                      <a:pt x="227" y="153"/>
                      <a:pt x="227" y="153"/>
                    </a:cubicBezTo>
                    <a:cubicBezTo>
                      <a:pt x="296" y="204"/>
                      <a:pt x="296" y="204"/>
                      <a:pt x="296" y="204"/>
                    </a:cubicBezTo>
                    <a:cubicBezTo>
                      <a:pt x="296" y="204"/>
                      <a:pt x="175" y="231"/>
                      <a:pt x="93" y="285"/>
                    </a:cubicBezTo>
                    <a:cubicBezTo>
                      <a:pt x="11" y="339"/>
                      <a:pt x="0" y="289"/>
                      <a:pt x="0" y="289"/>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6" name="Freeform 1046"/>
              <p:cNvSpPr/>
              <p:nvPr/>
            </p:nvSpPr>
            <p:spPr bwMode="auto">
              <a:xfrm>
                <a:off x="5237" y="1573"/>
                <a:ext cx="481" cy="331"/>
              </a:xfrm>
              <a:custGeom>
                <a:avLst/>
                <a:gdLst>
                  <a:gd name="T0" fmla="*/ 26 w 648"/>
                  <a:gd name="T1" fmla="*/ 101 h 445"/>
                  <a:gd name="T2" fmla="*/ 429 w 648"/>
                  <a:gd name="T3" fmla="*/ 91 h 445"/>
                  <a:gd name="T4" fmla="*/ 648 w 648"/>
                  <a:gd name="T5" fmla="*/ 445 h 445"/>
                  <a:gd name="T6" fmla="*/ 504 w 648"/>
                  <a:gd name="T7" fmla="*/ 337 h 445"/>
                  <a:gd name="T8" fmla="*/ 454 w 648"/>
                  <a:gd name="T9" fmla="*/ 236 h 445"/>
                  <a:gd name="T10" fmla="*/ 457 w 648"/>
                  <a:gd name="T11" fmla="*/ 313 h 445"/>
                  <a:gd name="T12" fmla="*/ 353 w 648"/>
                  <a:gd name="T13" fmla="*/ 267 h 445"/>
                  <a:gd name="T14" fmla="*/ 294 w 648"/>
                  <a:gd name="T15" fmla="*/ 150 h 445"/>
                  <a:gd name="T16" fmla="*/ 313 w 648"/>
                  <a:gd name="T17" fmla="*/ 237 h 445"/>
                  <a:gd name="T18" fmla="*/ 100 w 648"/>
                  <a:gd name="T19" fmla="*/ 161 h 445"/>
                  <a:gd name="T20" fmla="*/ 26 w 648"/>
                  <a:gd name="T21" fmla="*/ 10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8" h="445">
                    <a:moveTo>
                      <a:pt x="26" y="101"/>
                    </a:moveTo>
                    <a:cubicBezTo>
                      <a:pt x="26" y="101"/>
                      <a:pt x="290" y="0"/>
                      <a:pt x="429" y="91"/>
                    </a:cubicBezTo>
                    <a:cubicBezTo>
                      <a:pt x="568" y="182"/>
                      <a:pt x="635" y="361"/>
                      <a:pt x="648" y="445"/>
                    </a:cubicBezTo>
                    <a:cubicBezTo>
                      <a:pt x="648" y="445"/>
                      <a:pt x="545" y="353"/>
                      <a:pt x="504" y="337"/>
                    </a:cubicBezTo>
                    <a:cubicBezTo>
                      <a:pt x="454" y="236"/>
                      <a:pt x="454" y="236"/>
                      <a:pt x="454" y="236"/>
                    </a:cubicBezTo>
                    <a:cubicBezTo>
                      <a:pt x="457" y="313"/>
                      <a:pt x="457" y="313"/>
                      <a:pt x="457" y="313"/>
                    </a:cubicBezTo>
                    <a:cubicBezTo>
                      <a:pt x="353" y="267"/>
                      <a:pt x="353" y="267"/>
                      <a:pt x="353" y="267"/>
                    </a:cubicBezTo>
                    <a:cubicBezTo>
                      <a:pt x="294" y="150"/>
                      <a:pt x="294" y="150"/>
                      <a:pt x="294" y="150"/>
                    </a:cubicBezTo>
                    <a:cubicBezTo>
                      <a:pt x="313" y="237"/>
                      <a:pt x="313" y="237"/>
                      <a:pt x="313" y="237"/>
                    </a:cubicBezTo>
                    <a:cubicBezTo>
                      <a:pt x="313" y="237"/>
                      <a:pt x="200" y="176"/>
                      <a:pt x="100" y="161"/>
                    </a:cubicBezTo>
                    <a:cubicBezTo>
                      <a:pt x="0" y="147"/>
                      <a:pt x="26" y="101"/>
                      <a:pt x="26" y="101"/>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7" name="Freeform 1047"/>
              <p:cNvSpPr/>
              <p:nvPr/>
            </p:nvSpPr>
            <p:spPr bwMode="auto">
              <a:xfrm>
                <a:off x="4780" y="1690"/>
                <a:ext cx="508" cy="1144"/>
              </a:xfrm>
              <a:custGeom>
                <a:avLst/>
                <a:gdLst>
                  <a:gd name="T0" fmla="*/ 0 w 683"/>
                  <a:gd name="T1" fmla="*/ 1511 h 1539"/>
                  <a:gd name="T2" fmla="*/ 514 w 683"/>
                  <a:gd name="T3" fmla="*/ 103 h 1539"/>
                  <a:gd name="T4" fmla="*/ 511 w 683"/>
                  <a:gd name="T5" fmla="*/ 0 h 1539"/>
                  <a:gd name="T6" fmla="*/ 683 w 683"/>
                  <a:gd name="T7" fmla="*/ 23 h 1539"/>
                  <a:gd name="T8" fmla="*/ 302 w 683"/>
                  <a:gd name="T9" fmla="*/ 1539 h 1539"/>
                  <a:gd name="T10" fmla="*/ 0 w 683"/>
                  <a:gd name="T11" fmla="*/ 1511 h 1539"/>
                </a:gdLst>
                <a:ahLst/>
                <a:cxnLst>
                  <a:cxn ang="0">
                    <a:pos x="T0" y="T1"/>
                  </a:cxn>
                  <a:cxn ang="0">
                    <a:pos x="T2" y="T3"/>
                  </a:cxn>
                  <a:cxn ang="0">
                    <a:pos x="T4" y="T5"/>
                  </a:cxn>
                  <a:cxn ang="0">
                    <a:pos x="T6" y="T7"/>
                  </a:cxn>
                  <a:cxn ang="0">
                    <a:pos x="T8" y="T9"/>
                  </a:cxn>
                  <a:cxn ang="0">
                    <a:pos x="T10" y="T11"/>
                  </a:cxn>
                </a:cxnLst>
                <a:rect l="0" t="0" r="r" b="b"/>
                <a:pathLst>
                  <a:path w="683" h="1539">
                    <a:moveTo>
                      <a:pt x="0" y="1511"/>
                    </a:moveTo>
                    <a:cubicBezTo>
                      <a:pt x="0" y="1511"/>
                      <a:pt x="445" y="610"/>
                      <a:pt x="514" y="103"/>
                    </a:cubicBezTo>
                    <a:cubicBezTo>
                      <a:pt x="511" y="0"/>
                      <a:pt x="511" y="0"/>
                      <a:pt x="511" y="0"/>
                    </a:cubicBezTo>
                    <a:cubicBezTo>
                      <a:pt x="683" y="23"/>
                      <a:pt x="683" y="23"/>
                      <a:pt x="683" y="23"/>
                    </a:cubicBezTo>
                    <a:cubicBezTo>
                      <a:pt x="683" y="23"/>
                      <a:pt x="590" y="936"/>
                      <a:pt x="302" y="1539"/>
                    </a:cubicBezTo>
                    <a:cubicBezTo>
                      <a:pt x="0" y="1511"/>
                      <a:pt x="0" y="1511"/>
                      <a:pt x="0" y="15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8" name="Freeform 1048"/>
              <p:cNvSpPr/>
              <p:nvPr/>
            </p:nvSpPr>
            <p:spPr bwMode="auto">
              <a:xfrm>
                <a:off x="4773" y="1685"/>
                <a:ext cx="520" cy="1157"/>
              </a:xfrm>
              <a:custGeom>
                <a:avLst/>
                <a:gdLst>
                  <a:gd name="T0" fmla="*/ 15 w 700"/>
                  <a:gd name="T1" fmla="*/ 1521 h 1556"/>
                  <a:gd name="T2" fmla="*/ 188 w 700"/>
                  <a:gd name="T3" fmla="*/ 1146 h 1556"/>
                  <a:gd name="T4" fmla="*/ 466 w 700"/>
                  <a:gd name="T5" fmla="*/ 400 h 1556"/>
                  <a:gd name="T6" fmla="*/ 522 w 700"/>
                  <a:gd name="T7" fmla="*/ 164 h 1556"/>
                  <a:gd name="T8" fmla="*/ 527 w 700"/>
                  <a:gd name="T9" fmla="*/ 6 h 1556"/>
                  <a:gd name="T10" fmla="*/ 519 w 700"/>
                  <a:gd name="T11" fmla="*/ 13 h 1556"/>
                  <a:gd name="T12" fmla="*/ 630 w 700"/>
                  <a:gd name="T13" fmla="*/ 28 h 1556"/>
                  <a:gd name="T14" fmla="*/ 685 w 700"/>
                  <a:gd name="T15" fmla="*/ 35 h 1556"/>
                  <a:gd name="T16" fmla="*/ 690 w 700"/>
                  <a:gd name="T17" fmla="*/ 33 h 1556"/>
                  <a:gd name="T18" fmla="*/ 686 w 700"/>
                  <a:gd name="T19" fmla="*/ 35 h 1556"/>
                  <a:gd name="T20" fmla="*/ 664 w 700"/>
                  <a:gd name="T21" fmla="*/ 209 h 1556"/>
                  <a:gd name="T22" fmla="*/ 498 w 700"/>
                  <a:gd name="T23" fmla="*/ 1013 h 1556"/>
                  <a:gd name="T24" fmla="*/ 306 w 700"/>
                  <a:gd name="T25" fmla="*/ 1543 h 1556"/>
                  <a:gd name="T26" fmla="*/ 317 w 700"/>
                  <a:gd name="T27" fmla="*/ 1549 h 1556"/>
                  <a:gd name="T28" fmla="*/ 598 w 700"/>
                  <a:gd name="T29" fmla="*/ 652 h 1556"/>
                  <a:gd name="T30" fmla="*/ 697 w 700"/>
                  <a:gd name="T31" fmla="*/ 53 h 1556"/>
                  <a:gd name="T32" fmla="*/ 699 w 700"/>
                  <a:gd name="T33" fmla="*/ 30 h 1556"/>
                  <a:gd name="T34" fmla="*/ 694 w 700"/>
                  <a:gd name="T35" fmla="*/ 24 h 1556"/>
                  <a:gd name="T36" fmla="*/ 522 w 700"/>
                  <a:gd name="T37" fmla="*/ 0 h 1556"/>
                  <a:gd name="T38" fmla="*/ 515 w 700"/>
                  <a:gd name="T39" fmla="*/ 7 h 1556"/>
                  <a:gd name="T40" fmla="*/ 517 w 700"/>
                  <a:gd name="T41" fmla="*/ 115 h 1556"/>
                  <a:gd name="T42" fmla="*/ 483 w 700"/>
                  <a:gd name="T43" fmla="*/ 286 h 1556"/>
                  <a:gd name="T44" fmla="*/ 365 w 700"/>
                  <a:gd name="T45" fmla="*/ 668 h 1556"/>
                  <a:gd name="T46" fmla="*/ 81 w 700"/>
                  <a:gd name="T47" fmla="*/ 1352 h 1556"/>
                  <a:gd name="T48" fmla="*/ 4 w 700"/>
                  <a:gd name="T49" fmla="*/ 1515 h 1556"/>
                  <a:gd name="T50" fmla="*/ 15 w 700"/>
                  <a:gd name="T51" fmla="*/ 1521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1556">
                    <a:moveTo>
                      <a:pt x="15" y="1521"/>
                    </a:moveTo>
                    <a:cubicBezTo>
                      <a:pt x="76" y="1398"/>
                      <a:pt x="133" y="1272"/>
                      <a:pt x="188" y="1146"/>
                    </a:cubicBezTo>
                    <a:cubicBezTo>
                      <a:pt x="293" y="902"/>
                      <a:pt x="392" y="655"/>
                      <a:pt x="466" y="400"/>
                    </a:cubicBezTo>
                    <a:cubicBezTo>
                      <a:pt x="488" y="322"/>
                      <a:pt x="508" y="243"/>
                      <a:pt x="522" y="164"/>
                    </a:cubicBezTo>
                    <a:cubicBezTo>
                      <a:pt x="531" y="110"/>
                      <a:pt x="529" y="60"/>
                      <a:pt x="527" y="6"/>
                    </a:cubicBezTo>
                    <a:cubicBezTo>
                      <a:pt x="525" y="8"/>
                      <a:pt x="522" y="11"/>
                      <a:pt x="519" y="13"/>
                    </a:cubicBezTo>
                    <a:cubicBezTo>
                      <a:pt x="556" y="18"/>
                      <a:pt x="593" y="23"/>
                      <a:pt x="630" y="28"/>
                    </a:cubicBezTo>
                    <a:cubicBezTo>
                      <a:pt x="648" y="30"/>
                      <a:pt x="666" y="33"/>
                      <a:pt x="685" y="35"/>
                    </a:cubicBezTo>
                    <a:cubicBezTo>
                      <a:pt x="689" y="36"/>
                      <a:pt x="690" y="35"/>
                      <a:pt x="690" y="33"/>
                    </a:cubicBezTo>
                    <a:cubicBezTo>
                      <a:pt x="690" y="31"/>
                      <a:pt x="687" y="29"/>
                      <a:pt x="686" y="35"/>
                    </a:cubicBezTo>
                    <a:cubicBezTo>
                      <a:pt x="680" y="93"/>
                      <a:pt x="672" y="151"/>
                      <a:pt x="664" y="209"/>
                    </a:cubicBezTo>
                    <a:cubicBezTo>
                      <a:pt x="625" y="480"/>
                      <a:pt x="571" y="750"/>
                      <a:pt x="498" y="1013"/>
                    </a:cubicBezTo>
                    <a:cubicBezTo>
                      <a:pt x="448" y="1194"/>
                      <a:pt x="387" y="1373"/>
                      <a:pt x="306" y="1543"/>
                    </a:cubicBezTo>
                    <a:cubicBezTo>
                      <a:pt x="303" y="1550"/>
                      <a:pt x="314" y="1556"/>
                      <a:pt x="317" y="1549"/>
                    </a:cubicBezTo>
                    <a:cubicBezTo>
                      <a:pt x="452" y="1266"/>
                      <a:pt x="534" y="958"/>
                      <a:pt x="598" y="652"/>
                    </a:cubicBezTo>
                    <a:cubicBezTo>
                      <a:pt x="640" y="455"/>
                      <a:pt x="674" y="254"/>
                      <a:pt x="697" y="53"/>
                    </a:cubicBezTo>
                    <a:cubicBezTo>
                      <a:pt x="698" y="46"/>
                      <a:pt x="698" y="38"/>
                      <a:pt x="699" y="30"/>
                    </a:cubicBezTo>
                    <a:cubicBezTo>
                      <a:pt x="700" y="27"/>
                      <a:pt x="697" y="24"/>
                      <a:pt x="694" y="24"/>
                    </a:cubicBezTo>
                    <a:cubicBezTo>
                      <a:pt x="637" y="16"/>
                      <a:pt x="580" y="8"/>
                      <a:pt x="522" y="0"/>
                    </a:cubicBezTo>
                    <a:cubicBezTo>
                      <a:pt x="518" y="0"/>
                      <a:pt x="515" y="2"/>
                      <a:pt x="515" y="7"/>
                    </a:cubicBezTo>
                    <a:cubicBezTo>
                      <a:pt x="516" y="42"/>
                      <a:pt x="521" y="80"/>
                      <a:pt x="517" y="115"/>
                    </a:cubicBezTo>
                    <a:cubicBezTo>
                      <a:pt x="509" y="172"/>
                      <a:pt x="497" y="229"/>
                      <a:pt x="483" y="286"/>
                    </a:cubicBezTo>
                    <a:cubicBezTo>
                      <a:pt x="452" y="415"/>
                      <a:pt x="410" y="542"/>
                      <a:pt x="365" y="668"/>
                    </a:cubicBezTo>
                    <a:cubicBezTo>
                      <a:pt x="282" y="900"/>
                      <a:pt x="185" y="1128"/>
                      <a:pt x="81" y="1352"/>
                    </a:cubicBezTo>
                    <a:cubicBezTo>
                      <a:pt x="56" y="1407"/>
                      <a:pt x="31" y="1461"/>
                      <a:pt x="4" y="1515"/>
                    </a:cubicBezTo>
                    <a:cubicBezTo>
                      <a:pt x="0" y="1522"/>
                      <a:pt x="11" y="1529"/>
                      <a:pt x="15" y="152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9" name="Freeform 1049"/>
              <p:cNvSpPr/>
              <p:nvPr/>
            </p:nvSpPr>
            <p:spPr bwMode="auto">
              <a:xfrm>
                <a:off x="5075" y="1623"/>
                <a:ext cx="169" cy="194"/>
              </a:xfrm>
              <a:custGeom>
                <a:avLst/>
                <a:gdLst>
                  <a:gd name="T0" fmla="*/ 187 w 227"/>
                  <a:gd name="T1" fmla="*/ 182 h 260"/>
                  <a:gd name="T2" fmla="*/ 41 w 227"/>
                  <a:gd name="T3" fmla="*/ 231 h 260"/>
                  <a:gd name="T4" fmla="*/ 40 w 227"/>
                  <a:gd name="T5" fmla="*/ 77 h 260"/>
                  <a:gd name="T6" fmla="*/ 186 w 227"/>
                  <a:gd name="T7" fmla="*/ 28 h 260"/>
                  <a:gd name="T8" fmla="*/ 187 w 227"/>
                  <a:gd name="T9" fmla="*/ 182 h 260"/>
                </a:gdLst>
                <a:ahLst/>
                <a:cxnLst>
                  <a:cxn ang="0">
                    <a:pos x="T0" y="T1"/>
                  </a:cxn>
                  <a:cxn ang="0">
                    <a:pos x="T2" y="T3"/>
                  </a:cxn>
                  <a:cxn ang="0">
                    <a:pos x="T4" y="T5"/>
                  </a:cxn>
                  <a:cxn ang="0">
                    <a:pos x="T6" y="T7"/>
                  </a:cxn>
                  <a:cxn ang="0">
                    <a:pos x="T8" y="T9"/>
                  </a:cxn>
                </a:cxnLst>
                <a:rect l="0" t="0" r="r" b="b"/>
                <a:pathLst>
                  <a:path w="227" h="260">
                    <a:moveTo>
                      <a:pt x="187" y="182"/>
                    </a:moveTo>
                    <a:cubicBezTo>
                      <a:pt x="147" y="238"/>
                      <a:pt x="82" y="260"/>
                      <a:pt x="41" y="231"/>
                    </a:cubicBezTo>
                    <a:cubicBezTo>
                      <a:pt x="1" y="202"/>
                      <a:pt x="0" y="133"/>
                      <a:pt x="40" y="77"/>
                    </a:cubicBezTo>
                    <a:cubicBezTo>
                      <a:pt x="80" y="22"/>
                      <a:pt x="145" y="0"/>
                      <a:pt x="186" y="28"/>
                    </a:cubicBezTo>
                    <a:cubicBezTo>
                      <a:pt x="226" y="57"/>
                      <a:pt x="227" y="126"/>
                      <a:pt x="187" y="182"/>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0" name="Freeform 1050"/>
              <p:cNvSpPr/>
              <p:nvPr/>
            </p:nvSpPr>
            <p:spPr bwMode="auto">
              <a:xfrm>
                <a:off x="5197" y="1627"/>
                <a:ext cx="166" cy="199"/>
              </a:xfrm>
              <a:custGeom>
                <a:avLst/>
                <a:gdLst>
                  <a:gd name="T0" fmla="*/ 191 w 224"/>
                  <a:gd name="T1" fmla="*/ 91 h 267"/>
                  <a:gd name="T2" fmla="*/ 171 w 224"/>
                  <a:gd name="T3" fmla="*/ 243 h 267"/>
                  <a:gd name="T4" fmla="*/ 32 w 224"/>
                  <a:gd name="T5" fmla="*/ 176 h 267"/>
                  <a:gd name="T6" fmla="*/ 53 w 224"/>
                  <a:gd name="T7" fmla="*/ 24 h 267"/>
                  <a:gd name="T8" fmla="*/ 191 w 224"/>
                  <a:gd name="T9" fmla="*/ 91 h 267"/>
                </a:gdLst>
                <a:ahLst/>
                <a:cxnLst>
                  <a:cxn ang="0">
                    <a:pos x="T0" y="T1"/>
                  </a:cxn>
                  <a:cxn ang="0">
                    <a:pos x="T2" y="T3"/>
                  </a:cxn>
                  <a:cxn ang="0">
                    <a:pos x="T4" y="T5"/>
                  </a:cxn>
                  <a:cxn ang="0">
                    <a:pos x="T6" y="T7"/>
                  </a:cxn>
                  <a:cxn ang="0">
                    <a:pos x="T8" y="T9"/>
                  </a:cxn>
                </a:cxnLst>
                <a:rect l="0" t="0" r="r" b="b"/>
                <a:pathLst>
                  <a:path w="224" h="267">
                    <a:moveTo>
                      <a:pt x="191" y="91"/>
                    </a:moveTo>
                    <a:cubicBezTo>
                      <a:pt x="224" y="152"/>
                      <a:pt x="214" y="220"/>
                      <a:pt x="171" y="243"/>
                    </a:cubicBezTo>
                    <a:cubicBezTo>
                      <a:pt x="127" y="267"/>
                      <a:pt x="65" y="236"/>
                      <a:pt x="32" y="176"/>
                    </a:cubicBezTo>
                    <a:cubicBezTo>
                      <a:pt x="0" y="115"/>
                      <a:pt x="9" y="47"/>
                      <a:pt x="53" y="24"/>
                    </a:cubicBezTo>
                    <a:cubicBezTo>
                      <a:pt x="97" y="0"/>
                      <a:pt x="159" y="30"/>
                      <a:pt x="191" y="91"/>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1" name="Freeform 1051"/>
              <p:cNvSpPr/>
              <p:nvPr/>
            </p:nvSpPr>
            <p:spPr bwMode="auto">
              <a:xfrm>
                <a:off x="4628" y="1503"/>
                <a:ext cx="595" cy="218"/>
              </a:xfrm>
              <a:custGeom>
                <a:avLst/>
                <a:gdLst>
                  <a:gd name="T0" fmla="*/ 801 w 801"/>
                  <a:gd name="T1" fmla="*/ 208 h 293"/>
                  <a:gd name="T2" fmla="*/ 380 w 801"/>
                  <a:gd name="T3" fmla="*/ 59 h 293"/>
                  <a:gd name="T4" fmla="*/ 0 w 801"/>
                  <a:gd name="T5" fmla="*/ 293 h 293"/>
                  <a:gd name="T6" fmla="*/ 102 w 801"/>
                  <a:gd name="T7" fmla="*/ 274 h 293"/>
                  <a:gd name="T8" fmla="*/ 183 w 801"/>
                  <a:gd name="T9" fmla="*/ 192 h 293"/>
                  <a:gd name="T10" fmla="*/ 132 w 801"/>
                  <a:gd name="T11" fmla="*/ 277 h 293"/>
                  <a:gd name="T12" fmla="*/ 309 w 801"/>
                  <a:gd name="T13" fmla="*/ 258 h 293"/>
                  <a:gd name="T14" fmla="*/ 373 w 801"/>
                  <a:gd name="T15" fmla="*/ 177 h 293"/>
                  <a:gd name="T16" fmla="*/ 347 w 801"/>
                  <a:gd name="T17" fmla="*/ 245 h 293"/>
                  <a:gd name="T18" fmla="*/ 519 w 801"/>
                  <a:gd name="T19" fmla="*/ 230 h 293"/>
                  <a:gd name="T20" fmla="*/ 585 w 801"/>
                  <a:gd name="T21" fmla="*/ 158 h 293"/>
                  <a:gd name="T22" fmla="*/ 578 w 801"/>
                  <a:gd name="T23" fmla="*/ 223 h 293"/>
                  <a:gd name="T24" fmla="*/ 672 w 801"/>
                  <a:gd name="T25" fmla="*/ 219 h 293"/>
                  <a:gd name="T26" fmla="*/ 801 w 801"/>
                  <a:gd name="T27" fmla="*/ 20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293">
                    <a:moveTo>
                      <a:pt x="801" y="208"/>
                    </a:moveTo>
                    <a:cubicBezTo>
                      <a:pt x="801" y="208"/>
                      <a:pt x="642" y="0"/>
                      <a:pt x="380" y="59"/>
                    </a:cubicBezTo>
                    <a:cubicBezTo>
                      <a:pt x="118" y="118"/>
                      <a:pt x="0" y="293"/>
                      <a:pt x="0" y="293"/>
                    </a:cubicBezTo>
                    <a:cubicBezTo>
                      <a:pt x="102" y="274"/>
                      <a:pt x="102" y="274"/>
                      <a:pt x="102" y="274"/>
                    </a:cubicBezTo>
                    <a:cubicBezTo>
                      <a:pt x="183" y="192"/>
                      <a:pt x="183" y="192"/>
                      <a:pt x="183" y="192"/>
                    </a:cubicBezTo>
                    <a:cubicBezTo>
                      <a:pt x="132" y="277"/>
                      <a:pt x="132" y="277"/>
                      <a:pt x="132" y="277"/>
                    </a:cubicBezTo>
                    <a:cubicBezTo>
                      <a:pt x="309" y="258"/>
                      <a:pt x="309" y="258"/>
                      <a:pt x="309" y="258"/>
                    </a:cubicBezTo>
                    <a:cubicBezTo>
                      <a:pt x="373" y="177"/>
                      <a:pt x="373" y="177"/>
                      <a:pt x="373" y="177"/>
                    </a:cubicBezTo>
                    <a:cubicBezTo>
                      <a:pt x="347" y="245"/>
                      <a:pt x="347" y="245"/>
                      <a:pt x="347" y="245"/>
                    </a:cubicBezTo>
                    <a:cubicBezTo>
                      <a:pt x="347" y="245"/>
                      <a:pt x="482" y="234"/>
                      <a:pt x="519" y="230"/>
                    </a:cubicBezTo>
                    <a:cubicBezTo>
                      <a:pt x="555" y="226"/>
                      <a:pt x="585" y="158"/>
                      <a:pt x="585" y="158"/>
                    </a:cubicBezTo>
                    <a:cubicBezTo>
                      <a:pt x="578" y="223"/>
                      <a:pt x="578" y="223"/>
                      <a:pt x="578" y="223"/>
                    </a:cubicBezTo>
                    <a:cubicBezTo>
                      <a:pt x="672" y="219"/>
                      <a:pt x="672" y="219"/>
                      <a:pt x="672" y="219"/>
                    </a:cubicBezTo>
                    <a:cubicBezTo>
                      <a:pt x="801" y="208"/>
                      <a:pt x="801" y="208"/>
                      <a:pt x="801" y="208"/>
                    </a:cubicBezTo>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2" name="Freeform 1052"/>
              <p:cNvSpPr/>
              <p:nvPr/>
            </p:nvSpPr>
            <p:spPr bwMode="auto">
              <a:xfrm>
                <a:off x="4873" y="1562"/>
                <a:ext cx="36" cy="20"/>
              </a:xfrm>
              <a:custGeom>
                <a:avLst/>
                <a:gdLst>
                  <a:gd name="T0" fmla="*/ 37 w 49"/>
                  <a:gd name="T1" fmla="*/ 2 h 27"/>
                  <a:gd name="T2" fmla="*/ 8 w 49"/>
                  <a:gd name="T3" fmla="*/ 13 h 27"/>
                  <a:gd name="T4" fmla="*/ 12 w 49"/>
                  <a:gd name="T5" fmla="*/ 25 h 27"/>
                  <a:gd name="T6" fmla="*/ 41 w 49"/>
                  <a:gd name="T7" fmla="*/ 14 h 27"/>
                  <a:gd name="T8" fmla="*/ 37 w 49"/>
                  <a:gd name="T9" fmla="*/ 2 h 27"/>
                </a:gdLst>
                <a:ahLst/>
                <a:cxnLst>
                  <a:cxn ang="0">
                    <a:pos x="T0" y="T1"/>
                  </a:cxn>
                  <a:cxn ang="0">
                    <a:pos x="T2" y="T3"/>
                  </a:cxn>
                  <a:cxn ang="0">
                    <a:pos x="T4" y="T5"/>
                  </a:cxn>
                  <a:cxn ang="0">
                    <a:pos x="T6" y="T7"/>
                  </a:cxn>
                  <a:cxn ang="0">
                    <a:pos x="T8" y="T9"/>
                  </a:cxn>
                </a:cxnLst>
                <a:rect l="0" t="0" r="r" b="b"/>
                <a:pathLst>
                  <a:path w="49" h="27">
                    <a:moveTo>
                      <a:pt x="37" y="2"/>
                    </a:moveTo>
                    <a:cubicBezTo>
                      <a:pt x="27" y="5"/>
                      <a:pt x="18" y="10"/>
                      <a:pt x="8" y="13"/>
                    </a:cubicBezTo>
                    <a:cubicBezTo>
                      <a:pt x="0" y="15"/>
                      <a:pt x="4" y="27"/>
                      <a:pt x="12" y="25"/>
                    </a:cubicBezTo>
                    <a:cubicBezTo>
                      <a:pt x="22" y="22"/>
                      <a:pt x="31" y="17"/>
                      <a:pt x="41" y="14"/>
                    </a:cubicBezTo>
                    <a:cubicBezTo>
                      <a:pt x="49" y="12"/>
                      <a:pt x="45" y="0"/>
                      <a:pt x="3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3" name="Freeform 1053"/>
              <p:cNvSpPr/>
              <p:nvPr/>
            </p:nvSpPr>
            <p:spPr bwMode="auto">
              <a:xfrm>
                <a:off x="4818" y="1590"/>
                <a:ext cx="31" cy="16"/>
              </a:xfrm>
              <a:custGeom>
                <a:avLst/>
                <a:gdLst>
                  <a:gd name="T0" fmla="*/ 35 w 43"/>
                  <a:gd name="T1" fmla="*/ 2 h 21"/>
                  <a:gd name="T2" fmla="*/ 7 w 43"/>
                  <a:gd name="T3" fmla="*/ 6 h 21"/>
                  <a:gd name="T4" fmla="*/ 14 w 43"/>
                  <a:gd name="T5" fmla="*/ 17 h 21"/>
                  <a:gd name="T6" fmla="*/ 32 w 43"/>
                  <a:gd name="T7" fmla="*/ 14 h 21"/>
                  <a:gd name="T8" fmla="*/ 35 w 43"/>
                  <a:gd name="T9" fmla="*/ 2 h 21"/>
                </a:gdLst>
                <a:ahLst/>
                <a:cxnLst>
                  <a:cxn ang="0">
                    <a:pos x="T0" y="T1"/>
                  </a:cxn>
                  <a:cxn ang="0">
                    <a:pos x="T2" y="T3"/>
                  </a:cxn>
                  <a:cxn ang="0">
                    <a:pos x="T4" y="T5"/>
                  </a:cxn>
                  <a:cxn ang="0">
                    <a:pos x="T6" y="T7"/>
                  </a:cxn>
                  <a:cxn ang="0">
                    <a:pos x="T8" y="T9"/>
                  </a:cxn>
                </a:cxnLst>
                <a:rect l="0" t="0" r="r" b="b"/>
                <a:pathLst>
                  <a:path w="43" h="21">
                    <a:moveTo>
                      <a:pt x="35" y="2"/>
                    </a:moveTo>
                    <a:cubicBezTo>
                      <a:pt x="25" y="0"/>
                      <a:pt x="15" y="1"/>
                      <a:pt x="7" y="6"/>
                    </a:cubicBezTo>
                    <a:cubicBezTo>
                      <a:pt x="0" y="10"/>
                      <a:pt x="7" y="21"/>
                      <a:pt x="14" y="17"/>
                    </a:cubicBezTo>
                    <a:cubicBezTo>
                      <a:pt x="19" y="14"/>
                      <a:pt x="26" y="13"/>
                      <a:pt x="32" y="14"/>
                    </a:cubicBezTo>
                    <a:cubicBezTo>
                      <a:pt x="40" y="16"/>
                      <a:pt x="43" y="4"/>
                      <a:pt x="3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4" name="Freeform 1054"/>
              <p:cNvSpPr/>
              <p:nvPr/>
            </p:nvSpPr>
            <p:spPr bwMode="auto">
              <a:xfrm>
                <a:off x="4786" y="1621"/>
                <a:ext cx="23" cy="22"/>
              </a:xfrm>
              <a:custGeom>
                <a:avLst/>
                <a:gdLst>
                  <a:gd name="T0" fmla="*/ 18 w 31"/>
                  <a:gd name="T1" fmla="*/ 5 h 30"/>
                  <a:gd name="T2" fmla="*/ 7 w 31"/>
                  <a:gd name="T3" fmla="*/ 15 h 30"/>
                  <a:gd name="T4" fmla="*/ 13 w 31"/>
                  <a:gd name="T5" fmla="*/ 26 h 30"/>
                  <a:gd name="T6" fmla="*/ 25 w 31"/>
                  <a:gd name="T7" fmla="*/ 15 h 30"/>
                  <a:gd name="T8" fmla="*/ 18 w 31"/>
                  <a:gd name="T9" fmla="*/ 5 h 30"/>
                </a:gdLst>
                <a:ahLst/>
                <a:cxnLst>
                  <a:cxn ang="0">
                    <a:pos x="T0" y="T1"/>
                  </a:cxn>
                  <a:cxn ang="0">
                    <a:pos x="T2" y="T3"/>
                  </a:cxn>
                  <a:cxn ang="0">
                    <a:pos x="T4" y="T5"/>
                  </a:cxn>
                  <a:cxn ang="0">
                    <a:pos x="T6" y="T7"/>
                  </a:cxn>
                  <a:cxn ang="0">
                    <a:pos x="T8" y="T9"/>
                  </a:cxn>
                </a:cxnLst>
                <a:rect l="0" t="0" r="r" b="b"/>
                <a:pathLst>
                  <a:path w="31" h="30">
                    <a:moveTo>
                      <a:pt x="18" y="5"/>
                    </a:moveTo>
                    <a:cubicBezTo>
                      <a:pt x="14" y="7"/>
                      <a:pt x="11" y="12"/>
                      <a:pt x="7" y="15"/>
                    </a:cubicBezTo>
                    <a:cubicBezTo>
                      <a:pt x="0" y="20"/>
                      <a:pt x="6" y="30"/>
                      <a:pt x="13" y="26"/>
                    </a:cubicBezTo>
                    <a:cubicBezTo>
                      <a:pt x="18" y="23"/>
                      <a:pt x="20" y="18"/>
                      <a:pt x="25" y="15"/>
                    </a:cubicBezTo>
                    <a:cubicBezTo>
                      <a:pt x="31" y="11"/>
                      <a:pt x="25" y="0"/>
                      <a:pt x="18"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5" name="Freeform 1055"/>
              <p:cNvSpPr/>
              <p:nvPr/>
            </p:nvSpPr>
            <p:spPr bwMode="auto">
              <a:xfrm>
                <a:off x="4948" y="1551"/>
                <a:ext cx="26" cy="20"/>
              </a:xfrm>
              <a:custGeom>
                <a:avLst/>
                <a:gdLst>
                  <a:gd name="T0" fmla="*/ 22 w 36"/>
                  <a:gd name="T1" fmla="*/ 4 h 28"/>
                  <a:gd name="T2" fmla="*/ 7 w 36"/>
                  <a:gd name="T3" fmla="*/ 13 h 28"/>
                  <a:gd name="T4" fmla="*/ 13 w 36"/>
                  <a:gd name="T5" fmla="*/ 24 h 28"/>
                  <a:gd name="T6" fmla="*/ 29 w 36"/>
                  <a:gd name="T7" fmla="*/ 15 h 28"/>
                  <a:gd name="T8" fmla="*/ 22 w 36"/>
                  <a:gd name="T9" fmla="*/ 4 h 28"/>
                </a:gdLst>
                <a:ahLst/>
                <a:cxnLst>
                  <a:cxn ang="0">
                    <a:pos x="T0" y="T1"/>
                  </a:cxn>
                  <a:cxn ang="0">
                    <a:pos x="T2" y="T3"/>
                  </a:cxn>
                  <a:cxn ang="0">
                    <a:pos x="T4" y="T5"/>
                  </a:cxn>
                  <a:cxn ang="0">
                    <a:pos x="T6" y="T7"/>
                  </a:cxn>
                  <a:cxn ang="0">
                    <a:pos x="T8" y="T9"/>
                  </a:cxn>
                </a:cxnLst>
                <a:rect l="0" t="0" r="r" b="b"/>
                <a:pathLst>
                  <a:path w="36" h="28">
                    <a:moveTo>
                      <a:pt x="22" y="4"/>
                    </a:moveTo>
                    <a:cubicBezTo>
                      <a:pt x="17" y="7"/>
                      <a:pt x="12" y="10"/>
                      <a:pt x="7" y="13"/>
                    </a:cubicBezTo>
                    <a:cubicBezTo>
                      <a:pt x="0" y="18"/>
                      <a:pt x="6" y="28"/>
                      <a:pt x="13" y="24"/>
                    </a:cubicBezTo>
                    <a:cubicBezTo>
                      <a:pt x="18" y="21"/>
                      <a:pt x="24" y="18"/>
                      <a:pt x="29" y="15"/>
                    </a:cubicBezTo>
                    <a:cubicBezTo>
                      <a:pt x="36" y="11"/>
                      <a:pt x="29" y="0"/>
                      <a:pt x="2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6" name="Freeform 1056"/>
              <p:cNvSpPr/>
              <p:nvPr/>
            </p:nvSpPr>
            <p:spPr bwMode="auto">
              <a:xfrm>
                <a:off x="5104" y="1412"/>
                <a:ext cx="23" cy="19"/>
              </a:xfrm>
              <a:custGeom>
                <a:avLst/>
                <a:gdLst>
                  <a:gd name="T0" fmla="*/ 23 w 31"/>
                  <a:gd name="T1" fmla="*/ 11 h 26"/>
                  <a:gd name="T2" fmla="*/ 16 w 31"/>
                  <a:gd name="T3" fmla="*/ 7 h 26"/>
                  <a:gd name="T4" fmla="*/ 5 w 31"/>
                  <a:gd name="T5" fmla="*/ 14 h 26"/>
                  <a:gd name="T6" fmla="*/ 20 w 31"/>
                  <a:gd name="T7" fmla="*/ 24 h 26"/>
                  <a:gd name="T8" fmla="*/ 23 w 31"/>
                  <a:gd name="T9" fmla="*/ 11 h 26"/>
                </a:gdLst>
                <a:ahLst/>
                <a:cxnLst>
                  <a:cxn ang="0">
                    <a:pos x="T0" y="T1"/>
                  </a:cxn>
                  <a:cxn ang="0">
                    <a:pos x="T2" y="T3"/>
                  </a:cxn>
                  <a:cxn ang="0">
                    <a:pos x="T4" y="T5"/>
                  </a:cxn>
                  <a:cxn ang="0">
                    <a:pos x="T6" y="T7"/>
                  </a:cxn>
                  <a:cxn ang="0">
                    <a:pos x="T8" y="T9"/>
                  </a:cxn>
                </a:cxnLst>
                <a:rect l="0" t="0" r="r" b="b"/>
                <a:pathLst>
                  <a:path w="31" h="26">
                    <a:moveTo>
                      <a:pt x="23" y="11"/>
                    </a:moveTo>
                    <a:cubicBezTo>
                      <a:pt x="20" y="11"/>
                      <a:pt x="18" y="10"/>
                      <a:pt x="16" y="7"/>
                    </a:cubicBezTo>
                    <a:cubicBezTo>
                      <a:pt x="11" y="0"/>
                      <a:pt x="0" y="7"/>
                      <a:pt x="5" y="14"/>
                    </a:cubicBezTo>
                    <a:cubicBezTo>
                      <a:pt x="9" y="19"/>
                      <a:pt x="14" y="22"/>
                      <a:pt x="20" y="24"/>
                    </a:cubicBezTo>
                    <a:cubicBezTo>
                      <a:pt x="28" y="26"/>
                      <a:pt x="31" y="13"/>
                      <a:pt x="23"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7" name="Freeform 1057"/>
              <p:cNvSpPr/>
              <p:nvPr/>
            </p:nvSpPr>
            <p:spPr bwMode="auto">
              <a:xfrm>
                <a:off x="5138" y="1452"/>
                <a:ext cx="21" cy="23"/>
              </a:xfrm>
              <a:custGeom>
                <a:avLst/>
                <a:gdLst>
                  <a:gd name="T0" fmla="*/ 21 w 29"/>
                  <a:gd name="T1" fmla="*/ 16 h 30"/>
                  <a:gd name="T2" fmla="*/ 15 w 29"/>
                  <a:gd name="T3" fmla="*/ 7 h 30"/>
                  <a:gd name="T4" fmla="*/ 4 w 29"/>
                  <a:gd name="T5" fmla="*/ 14 h 30"/>
                  <a:gd name="T6" fmla="*/ 8 w 29"/>
                  <a:gd name="T7" fmla="*/ 21 h 30"/>
                  <a:gd name="T8" fmla="*/ 18 w 29"/>
                  <a:gd name="T9" fmla="*/ 28 h 30"/>
                  <a:gd name="T10" fmla="*/ 21 w 29"/>
                  <a:gd name="T11" fmla="*/ 16 h 30"/>
                </a:gdLst>
                <a:ahLst/>
                <a:cxnLst>
                  <a:cxn ang="0">
                    <a:pos x="T0" y="T1"/>
                  </a:cxn>
                  <a:cxn ang="0">
                    <a:pos x="T2" y="T3"/>
                  </a:cxn>
                  <a:cxn ang="0">
                    <a:pos x="T4" y="T5"/>
                  </a:cxn>
                  <a:cxn ang="0">
                    <a:pos x="T6" y="T7"/>
                  </a:cxn>
                  <a:cxn ang="0">
                    <a:pos x="T8" y="T9"/>
                  </a:cxn>
                  <a:cxn ang="0">
                    <a:pos x="T10" y="T11"/>
                  </a:cxn>
                </a:cxnLst>
                <a:rect l="0" t="0" r="r" b="b"/>
                <a:pathLst>
                  <a:path w="29" h="30">
                    <a:moveTo>
                      <a:pt x="21" y="16"/>
                    </a:moveTo>
                    <a:cubicBezTo>
                      <a:pt x="17" y="14"/>
                      <a:pt x="17" y="11"/>
                      <a:pt x="15" y="7"/>
                    </a:cubicBezTo>
                    <a:cubicBezTo>
                      <a:pt x="11" y="0"/>
                      <a:pt x="0" y="6"/>
                      <a:pt x="4" y="14"/>
                    </a:cubicBezTo>
                    <a:cubicBezTo>
                      <a:pt x="5" y="16"/>
                      <a:pt x="6" y="19"/>
                      <a:pt x="8" y="21"/>
                    </a:cubicBezTo>
                    <a:cubicBezTo>
                      <a:pt x="10" y="25"/>
                      <a:pt x="14" y="27"/>
                      <a:pt x="18" y="28"/>
                    </a:cubicBezTo>
                    <a:cubicBezTo>
                      <a:pt x="26" y="30"/>
                      <a:pt x="29" y="18"/>
                      <a:pt x="21"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8" name="Freeform 1058"/>
              <p:cNvSpPr/>
              <p:nvPr/>
            </p:nvSpPr>
            <p:spPr bwMode="auto">
              <a:xfrm>
                <a:off x="5073" y="1444"/>
                <a:ext cx="30" cy="24"/>
              </a:xfrm>
              <a:custGeom>
                <a:avLst/>
                <a:gdLst>
                  <a:gd name="T0" fmla="*/ 34 w 40"/>
                  <a:gd name="T1" fmla="*/ 19 h 33"/>
                  <a:gd name="T2" fmla="*/ 15 w 40"/>
                  <a:gd name="T3" fmla="*/ 6 h 33"/>
                  <a:gd name="T4" fmla="*/ 7 w 40"/>
                  <a:gd name="T5" fmla="*/ 15 h 33"/>
                  <a:gd name="T6" fmla="*/ 25 w 40"/>
                  <a:gd name="T7" fmla="*/ 28 h 33"/>
                  <a:gd name="T8" fmla="*/ 34 w 40"/>
                  <a:gd name="T9" fmla="*/ 19 h 33"/>
                </a:gdLst>
                <a:ahLst/>
                <a:cxnLst>
                  <a:cxn ang="0">
                    <a:pos x="T0" y="T1"/>
                  </a:cxn>
                  <a:cxn ang="0">
                    <a:pos x="T2" y="T3"/>
                  </a:cxn>
                  <a:cxn ang="0">
                    <a:pos x="T4" y="T5"/>
                  </a:cxn>
                  <a:cxn ang="0">
                    <a:pos x="T6" y="T7"/>
                  </a:cxn>
                  <a:cxn ang="0">
                    <a:pos x="T8" y="T9"/>
                  </a:cxn>
                </a:cxnLst>
                <a:rect l="0" t="0" r="r" b="b"/>
                <a:pathLst>
                  <a:path w="40" h="33">
                    <a:moveTo>
                      <a:pt x="34" y="19"/>
                    </a:moveTo>
                    <a:cubicBezTo>
                      <a:pt x="28" y="14"/>
                      <a:pt x="21" y="11"/>
                      <a:pt x="15" y="6"/>
                    </a:cubicBezTo>
                    <a:cubicBezTo>
                      <a:pt x="9" y="0"/>
                      <a:pt x="0" y="9"/>
                      <a:pt x="7" y="15"/>
                    </a:cubicBezTo>
                    <a:cubicBezTo>
                      <a:pt x="13" y="20"/>
                      <a:pt x="19" y="23"/>
                      <a:pt x="25" y="28"/>
                    </a:cubicBezTo>
                    <a:cubicBezTo>
                      <a:pt x="32" y="33"/>
                      <a:pt x="40" y="24"/>
                      <a:pt x="34"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1059"/>
              <p:cNvSpPr/>
              <p:nvPr/>
            </p:nvSpPr>
            <p:spPr bwMode="auto">
              <a:xfrm>
                <a:off x="5332" y="1552"/>
                <a:ext cx="23" cy="22"/>
              </a:xfrm>
              <a:custGeom>
                <a:avLst/>
                <a:gdLst>
                  <a:gd name="T0" fmla="*/ 17 w 31"/>
                  <a:gd name="T1" fmla="*/ 4 h 29"/>
                  <a:gd name="T2" fmla="*/ 3 w 31"/>
                  <a:gd name="T3" fmla="*/ 18 h 29"/>
                  <a:gd name="T4" fmla="*/ 15 w 31"/>
                  <a:gd name="T5" fmla="*/ 21 h 29"/>
                  <a:gd name="T6" fmla="*/ 24 w 31"/>
                  <a:gd name="T7" fmla="*/ 15 h 29"/>
                  <a:gd name="T8" fmla="*/ 17 w 31"/>
                  <a:gd name="T9" fmla="*/ 4 h 29"/>
                </a:gdLst>
                <a:ahLst/>
                <a:cxnLst>
                  <a:cxn ang="0">
                    <a:pos x="T0" y="T1"/>
                  </a:cxn>
                  <a:cxn ang="0">
                    <a:pos x="T2" y="T3"/>
                  </a:cxn>
                  <a:cxn ang="0">
                    <a:pos x="T4" y="T5"/>
                  </a:cxn>
                  <a:cxn ang="0">
                    <a:pos x="T6" y="T7"/>
                  </a:cxn>
                  <a:cxn ang="0">
                    <a:pos x="T8" y="T9"/>
                  </a:cxn>
                </a:cxnLst>
                <a:rect l="0" t="0" r="r" b="b"/>
                <a:pathLst>
                  <a:path w="31" h="29">
                    <a:moveTo>
                      <a:pt x="17" y="4"/>
                    </a:moveTo>
                    <a:cubicBezTo>
                      <a:pt x="11" y="8"/>
                      <a:pt x="5" y="11"/>
                      <a:pt x="3" y="18"/>
                    </a:cubicBezTo>
                    <a:cubicBezTo>
                      <a:pt x="0" y="26"/>
                      <a:pt x="13" y="29"/>
                      <a:pt x="15" y="21"/>
                    </a:cubicBezTo>
                    <a:cubicBezTo>
                      <a:pt x="16" y="18"/>
                      <a:pt x="21" y="16"/>
                      <a:pt x="24" y="15"/>
                    </a:cubicBezTo>
                    <a:cubicBezTo>
                      <a:pt x="31" y="10"/>
                      <a:pt x="24" y="0"/>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1060"/>
              <p:cNvSpPr/>
              <p:nvPr/>
            </p:nvSpPr>
            <p:spPr bwMode="auto">
              <a:xfrm>
                <a:off x="5399" y="1503"/>
                <a:ext cx="23" cy="19"/>
              </a:xfrm>
              <a:custGeom>
                <a:avLst/>
                <a:gdLst>
                  <a:gd name="T0" fmla="*/ 18 w 31"/>
                  <a:gd name="T1" fmla="*/ 4 h 25"/>
                  <a:gd name="T2" fmla="*/ 7 w 31"/>
                  <a:gd name="T3" fmla="*/ 10 h 25"/>
                  <a:gd name="T4" fmla="*/ 14 w 31"/>
                  <a:gd name="T5" fmla="*/ 21 h 25"/>
                  <a:gd name="T6" fmla="*/ 24 w 31"/>
                  <a:gd name="T7" fmla="*/ 15 h 25"/>
                  <a:gd name="T8" fmla="*/ 18 w 31"/>
                  <a:gd name="T9" fmla="*/ 4 h 25"/>
                </a:gdLst>
                <a:ahLst/>
                <a:cxnLst>
                  <a:cxn ang="0">
                    <a:pos x="T0" y="T1"/>
                  </a:cxn>
                  <a:cxn ang="0">
                    <a:pos x="T2" y="T3"/>
                  </a:cxn>
                  <a:cxn ang="0">
                    <a:pos x="T4" y="T5"/>
                  </a:cxn>
                  <a:cxn ang="0">
                    <a:pos x="T6" y="T7"/>
                  </a:cxn>
                  <a:cxn ang="0">
                    <a:pos x="T8" y="T9"/>
                  </a:cxn>
                </a:cxnLst>
                <a:rect l="0" t="0" r="r" b="b"/>
                <a:pathLst>
                  <a:path w="31" h="25">
                    <a:moveTo>
                      <a:pt x="18" y="4"/>
                    </a:moveTo>
                    <a:cubicBezTo>
                      <a:pt x="14" y="6"/>
                      <a:pt x="11" y="8"/>
                      <a:pt x="7" y="10"/>
                    </a:cubicBezTo>
                    <a:cubicBezTo>
                      <a:pt x="0" y="14"/>
                      <a:pt x="7" y="25"/>
                      <a:pt x="14" y="21"/>
                    </a:cubicBezTo>
                    <a:cubicBezTo>
                      <a:pt x="17" y="19"/>
                      <a:pt x="21" y="17"/>
                      <a:pt x="24" y="15"/>
                    </a:cubicBezTo>
                    <a:cubicBezTo>
                      <a:pt x="31" y="11"/>
                      <a:pt x="24" y="0"/>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1" name="Freeform 1061"/>
              <p:cNvSpPr/>
              <p:nvPr/>
            </p:nvSpPr>
            <p:spPr bwMode="auto">
              <a:xfrm>
                <a:off x="5428" y="1528"/>
                <a:ext cx="14" cy="13"/>
              </a:xfrm>
              <a:custGeom>
                <a:avLst/>
                <a:gdLst>
                  <a:gd name="T0" fmla="*/ 8 w 18"/>
                  <a:gd name="T1" fmla="*/ 15 h 17"/>
                  <a:gd name="T2" fmla="*/ 11 w 18"/>
                  <a:gd name="T3" fmla="*/ 2 h 17"/>
                  <a:gd name="T4" fmla="*/ 8 w 18"/>
                  <a:gd name="T5" fmla="*/ 15 h 17"/>
                </a:gdLst>
                <a:ahLst/>
                <a:cxnLst>
                  <a:cxn ang="0">
                    <a:pos x="T0" y="T1"/>
                  </a:cxn>
                  <a:cxn ang="0">
                    <a:pos x="T2" y="T3"/>
                  </a:cxn>
                  <a:cxn ang="0">
                    <a:pos x="T4" y="T5"/>
                  </a:cxn>
                </a:cxnLst>
                <a:rect l="0" t="0" r="r" b="b"/>
                <a:pathLst>
                  <a:path w="18" h="17">
                    <a:moveTo>
                      <a:pt x="8" y="15"/>
                    </a:moveTo>
                    <a:cubicBezTo>
                      <a:pt x="15" y="17"/>
                      <a:pt x="18" y="4"/>
                      <a:pt x="11" y="2"/>
                    </a:cubicBezTo>
                    <a:cubicBezTo>
                      <a:pt x="3" y="0"/>
                      <a:pt x="0" y="13"/>
                      <a:pt x="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1062"/>
              <p:cNvSpPr/>
              <p:nvPr/>
            </p:nvSpPr>
            <p:spPr bwMode="auto">
              <a:xfrm>
                <a:off x="5524" y="1493"/>
                <a:ext cx="25" cy="13"/>
              </a:xfrm>
              <a:custGeom>
                <a:avLst/>
                <a:gdLst>
                  <a:gd name="T0" fmla="*/ 26 w 34"/>
                  <a:gd name="T1" fmla="*/ 2 h 18"/>
                  <a:gd name="T2" fmla="*/ 8 w 34"/>
                  <a:gd name="T3" fmla="*/ 4 h 18"/>
                  <a:gd name="T4" fmla="*/ 14 w 34"/>
                  <a:gd name="T5" fmla="*/ 15 h 18"/>
                  <a:gd name="T6" fmla="*/ 23 w 34"/>
                  <a:gd name="T7" fmla="*/ 14 h 18"/>
                  <a:gd name="T8" fmla="*/ 26 w 34"/>
                  <a:gd name="T9" fmla="*/ 2 h 18"/>
                </a:gdLst>
                <a:ahLst/>
                <a:cxnLst>
                  <a:cxn ang="0">
                    <a:pos x="T0" y="T1"/>
                  </a:cxn>
                  <a:cxn ang="0">
                    <a:pos x="T2" y="T3"/>
                  </a:cxn>
                  <a:cxn ang="0">
                    <a:pos x="T4" y="T5"/>
                  </a:cxn>
                  <a:cxn ang="0">
                    <a:pos x="T6" y="T7"/>
                  </a:cxn>
                  <a:cxn ang="0">
                    <a:pos x="T8" y="T9"/>
                  </a:cxn>
                </a:cxnLst>
                <a:rect l="0" t="0" r="r" b="b"/>
                <a:pathLst>
                  <a:path w="34" h="18">
                    <a:moveTo>
                      <a:pt x="26" y="2"/>
                    </a:moveTo>
                    <a:cubicBezTo>
                      <a:pt x="19" y="0"/>
                      <a:pt x="14" y="0"/>
                      <a:pt x="8" y="4"/>
                    </a:cubicBezTo>
                    <a:cubicBezTo>
                      <a:pt x="0" y="8"/>
                      <a:pt x="7" y="18"/>
                      <a:pt x="14" y="15"/>
                    </a:cubicBezTo>
                    <a:cubicBezTo>
                      <a:pt x="17" y="13"/>
                      <a:pt x="20" y="13"/>
                      <a:pt x="23" y="14"/>
                    </a:cubicBezTo>
                    <a:cubicBezTo>
                      <a:pt x="31" y="16"/>
                      <a:pt x="34" y="4"/>
                      <a:pt x="2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3" name="Freeform 1063"/>
              <p:cNvSpPr/>
              <p:nvPr/>
            </p:nvSpPr>
            <p:spPr bwMode="auto">
              <a:xfrm>
                <a:off x="5121" y="1695"/>
                <a:ext cx="14" cy="15"/>
              </a:xfrm>
              <a:custGeom>
                <a:avLst/>
                <a:gdLst>
                  <a:gd name="T0" fmla="*/ 14 w 19"/>
                  <a:gd name="T1" fmla="*/ 2 h 21"/>
                  <a:gd name="T2" fmla="*/ 3 w 19"/>
                  <a:gd name="T3" fmla="*/ 16 h 21"/>
                  <a:gd name="T4" fmla="*/ 5 w 19"/>
                  <a:gd name="T5" fmla="*/ 19 h 21"/>
                  <a:gd name="T6" fmla="*/ 18 w 19"/>
                  <a:gd name="T7" fmla="*/ 3 h 21"/>
                  <a:gd name="T8" fmla="*/ 14 w 19"/>
                  <a:gd name="T9" fmla="*/ 2 h 21"/>
                </a:gdLst>
                <a:ahLst/>
                <a:cxnLst>
                  <a:cxn ang="0">
                    <a:pos x="T0" y="T1"/>
                  </a:cxn>
                  <a:cxn ang="0">
                    <a:pos x="T2" y="T3"/>
                  </a:cxn>
                  <a:cxn ang="0">
                    <a:pos x="T4" y="T5"/>
                  </a:cxn>
                  <a:cxn ang="0">
                    <a:pos x="T6" y="T7"/>
                  </a:cxn>
                  <a:cxn ang="0">
                    <a:pos x="T8" y="T9"/>
                  </a:cxn>
                </a:cxnLst>
                <a:rect l="0" t="0" r="r" b="b"/>
                <a:pathLst>
                  <a:path w="19" h="21">
                    <a:moveTo>
                      <a:pt x="14" y="2"/>
                    </a:moveTo>
                    <a:cubicBezTo>
                      <a:pt x="12" y="9"/>
                      <a:pt x="8" y="12"/>
                      <a:pt x="3" y="16"/>
                    </a:cubicBezTo>
                    <a:cubicBezTo>
                      <a:pt x="0" y="17"/>
                      <a:pt x="2" y="21"/>
                      <a:pt x="5" y="19"/>
                    </a:cubicBezTo>
                    <a:cubicBezTo>
                      <a:pt x="11" y="15"/>
                      <a:pt x="16" y="11"/>
                      <a:pt x="18" y="3"/>
                    </a:cubicBezTo>
                    <a:cubicBezTo>
                      <a:pt x="19" y="1"/>
                      <a:pt x="15" y="0"/>
                      <a:pt x="1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1064"/>
              <p:cNvSpPr/>
              <p:nvPr/>
            </p:nvSpPr>
            <p:spPr bwMode="auto">
              <a:xfrm>
                <a:off x="5118" y="1741"/>
                <a:ext cx="5" cy="11"/>
              </a:xfrm>
              <a:custGeom>
                <a:avLst/>
                <a:gdLst>
                  <a:gd name="T0" fmla="*/ 3 w 7"/>
                  <a:gd name="T1" fmla="*/ 3 h 15"/>
                  <a:gd name="T2" fmla="*/ 1 w 7"/>
                  <a:gd name="T3" fmla="*/ 11 h 15"/>
                  <a:gd name="T4" fmla="*/ 5 w 7"/>
                  <a:gd name="T5" fmla="*/ 12 h 15"/>
                  <a:gd name="T6" fmla="*/ 7 w 7"/>
                  <a:gd name="T7" fmla="*/ 4 h 15"/>
                  <a:gd name="T8" fmla="*/ 3 w 7"/>
                  <a:gd name="T9" fmla="*/ 3 h 15"/>
                </a:gdLst>
                <a:ahLst/>
                <a:cxnLst>
                  <a:cxn ang="0">
                    <a:pos x="T0" y="T1"/>
                  </a:cxn>
                  <a:cxn ang="0">
                    <a:pos x="T2" y="T3"/>
                  </a:cxn>
                  <a:cxn ang="0">
                    <a:pos x="T4" y="T5"/>
                  </a:cxn>
                  <a:cxn ang="0">
                    <a:pos x="T6" y="T7"/>
                  </a:cxn>
                  <a:cxn ang="0">
                    <a:pos x="T8" y="T9"/>
                  </a:cxn>
                </a:cxnLst>
                <a:rect l="0" t="0" r="r" b="b"/>
                <a:pathLst>
                  <a:path w="7" h="15">
                    <a:moveTo>
                      <a:pt x="3" y="3"/>
                    </a:moveTo>
                    <a:cubicBezTo>
                      <a:pt x="2" y="5"/>
                      <a:pt x="1" y="8"/>
                      <a:pt x="1" y="11"/>
                    </a:cubicBezTo>
                    <a:cubicBezTo>
                      <a:pt x="0" y="14"/>
                      <a:pt x="4" y="15"/>
                      <a:pt x="5" y="12"/>
                    </a:cubicBezTo>
                    <a:cubicBezTo>
                      <a:pt x="5" y="9"/>
                      <a:pt x="6" y="6"/>
                      <a:pt x="7" y="4"/>
                    </a:cubicBezTo>
                    <a:cubicBezTo>
                      <a:pt x="7" y="1"/>
                      <a:pt x="3" y="0"/>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1065"/>
              <p:cNvSpPr/>
              <p:nvPr/>
            </p:nvSpPr>
            <p:spPr bwMode="auto">
              <a:xfrm>
                <a:off x="5280" y="1675"/>
                <a:ext cx="16" cy="11"/>
              </a:xfrm>
              <a:custGeom>
                <a:avLst/>
                <a:gdLst>
                  <a:gd name="T0" fmla="*/ 2 w 22"/>
                  <a:gd name="T1" fmla="*/ 5 h 14"/>
                  <a:gd name="T2" fmla="*/ 17 w 22"/>
                  <a:gd name="T3" fmla="*/ 12 h 14"/>
                  <a:gd name="T4" fmla="*/ 20 w 22"/>
                  <a:gd name="T5" fmla="*/ 10 h 14"/>
                  <a:gd name="T6" fmla="*/ 3 w 22"/>
                  <a:gd name="T7" fmla="*/ 1 h 14"/>
                  <a:gd name="T8" fmla="*/ 2 w 22"/>
                  <a:gd name="T9" fmla="*/ 5 h 14"/>
                </a:gdLst>
                <a:ahLst/>
                <a:cxnLst>
                  <a:cxn ang="0">
                    <a:pos x="T0" y="T1"/>
                  </a:cxn>
                  <a:cxn ang="0">
                    <a:pos x="T2" y="T3"/>
                  </a:cxn>
                  <a:cxn ang="0">
                    <a:pos x="T4" y="T5"/>
                  </a:cxn>
                  <a:cxn ang="0">
                    <a:pos x="T6" y="T7"/>
                  </a:cxn>
                  <a:cxn ang="0">
                    <a:pos x="T8" y="T9"/>
                  </a:cxn>
                </a:cxnLst>
                <a:rect l="0" t="0" r="r" b="b"/>
                <a:pathLst>
                  <a:path w="22" h="14">
                    <a:moveTo>
                      <a:pt x="2" y="5"/>
                    </a:moveTo>
                    <a:cubicBezTo>
                      <a:pt x="8" y="6"/>
                      <a:pt x="13" y="7"/>
                      <a:pt x="17" y="12"/>
                    </a:cubicBezTo>
                    <a:cubicBezTo>
                      <a:pt x="18" y="14"/>
                      <a:pt x="22" y="12"/>
                      <a:pt x="20" y="10"/>
                    </a:cubicBezTo>
                    <a:cubicBezTo>
                      <a:pt x="16" y="4"/>
                      <a:pt x="10" y="2"/>
                      <a:pt x="3" y="1"/>
                    </a:cubicBezTo>
                    <a:cubicBezTo>
                      <a:pt x="1" y="0"/>
                      <a:pt x="0" y="4"/>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1066"/>
              <p:cNvSpPr/>
              <p:nvPr/>
            </p:nvSpPr>
            <p:spPr bwMode="auto">
              <a:xfrm>
                <a:off x="5316" y="1701"/>
                <a:ext cx="8" cy="18"/>
              </a:xfrm>
              <a:custGeom>
                <a:avLst/>
                <a:gdLst>
                  <a:gd name="T0" fmla="*/ 1 w 10"/>
                  <a:gd name="T1" fmla="*/ 4 h 25"/>
                  <a:gd name="T2" fmla="*/ 5 w 10"/>
                  <a:gd name="T3" fmla="*/ 23 h 25"/>
                  <a:gd name="T4" fmla="*/ 9 w 10"/>
                  <a:gd name="T5" fmla="*/ 21 h 25"/>
                  <a:gd name="T6" fmla="*/ 5 w 10"/>
                  <a:gd name="T7" fmla="*/ 2 h 25"/>
                  <a:gd name="T8" fmla="*/ 1 w 10"/>
                  <a:gd name="T9" fmla="*/ 4 h 25"/>
                </a:gdLst>
                <a:ahLst/>
                <a:cxnLst>
                  <a:cxn ang="0">
                    <a:pos x="T0" y="T1"/>
                  </a:cxn>
                  <a:cxn ang="0">
                    <a:pos x="T2" y="T3"/>
                  </a:cxn>
                  <a:cxn ang="0">
                    <a:pos x="T4" y="T5"/>
                  </a:cxn>
                  <a:cxn ang="0">
                    <a:pos x="T6" y="T7"/>
                  </a:cxn>
                  <a:cxn ang="0">
                    <a:pos x="T8" y="T9"/>
                  </a:cxn>
                </a:cxnLst>
                <a:rect l="0" t="0" r="r" b="b"/>
                <a:pathLst>
                  <a:path w="10" h="25">
                    <a:moveTo>
                      <a:pt x="1" y="4"/>
                    </a:moveTo>
                    <a:cubicBezTo>
                      <a:pt x="2" y="10"/>
                      <a:pt x="2" y="17"/>
                      <a:pt x="5" y="23"/>
                    </a:cubicBezTo>
                    <a:cubicBezTo>
                      <a:pt x="7" y="25"/>
                      <a:pt x="10" y="23"/>
                      <a:pt x="9" y="21"/>
                    </a:cubicBezTo>
                    <a:cubicBezTo>
                      <a:pt x="6" y="15"/>
                      <a:pt x="6" y="8"/>
                      <a:pt x="5" y="2"/>
                    </a:cubicBezTo>
                    <a:cubicBezTo>
                      <a:pt x="4" y="0"/>
                      <a:pt x="0" y="1"/>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1067"/>
              <p:cNvSpPr/>
              <p:nvPr/>
            </p:nvSpPr>
            <p:spPr bwMode="auto">
              <a:xfrm>
                <a:off x="5312" y="1729"/>
                <a:ext cx="9" cy="13"/>
              </a:xfrm>
              <a:custGeom>
                <a:avLst/>
                <a:gdLst>
                  <a:gd name="T0" fmla="*/ 1 w 12"/>
                  <a:gd name="T1" fmla="*/ 5 h 17"/>
                  <a:gd name="T2" fmla="*/ 7 w 12"/>
                  <a:gd name="T3" fmla="*/ 15 h 17"/>
                  <a:gd name="T4" fmla="*/ 11 w 12"/>
                  <a:gd name="T5" fmla="*/ 13 h 17"/>
                  <a:gd name="T6" fmla="*/ 5 w 12"/>
                  <a:gd name="T7" fmla="*/ 2 h 17"/>
                  <a:gd name="T8" fmla="*/ 1 w 12"/>
                  <a:gd name="T9" fmla="*/ 5 h 17"/>
                </a:gdLst>
                <a:ahLst/>
                <a:cxnLst>
                  <a:cxn ang="0">
                    <a:pos x="T0" y="T1"/>
                  </a:cxn>
                  <a:cxn ang="0">
                    <a:pos x="T2" y="T3"/>
                  </a:cxn>
                  <a:cxn ang="0">
                    <a:pos x="T4" y="T5"/>
                  </a:cxn>
                  <a:cxn ang="0">
                    <a:pos x="T6" y="T7"/>
                  </a:cxn>
                  <a:cxn ang="0">
                    <a:pos x="T8" y="T9"/>
                  </a:cxn>
                </a:cxnLst>
                <a:rect l="0" t="0" r="r" b="b"/>
                <a:pathLst>
                  <a:path w="12" h="17">
                    <a:moveTo>
                      <a:pt x="1" y="5"/>
                    </a:moveTo>
                    <a:cubicBezTo>
                      <a:pt x="3" y="8"/>
                      <a:pt x="5" y="12"/>
                      <a:pt x="7" y="15"/>
                    </a:cubicBezTo>
                    <a:cubicBezTo>
                      <a:pt x="9" y="17"/>
                      <a:pt x="12" y="15"/>
                      <a:pt x="11" y="13"/>
                    </a:cubicBezTo>
                    <a:cubicBezTo>
                      <a:pt x="9" y="9"/>
                      <a:pt x="7" y="6"/>
                      <a:pt x="5" y="2"/>
                    </a:cubicBezTo>
                    <a:cubicBezTo>
                      <a:pt x="3"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1068"/>
              <p:cNvSpPr/>
              <p:nvPr/>
            </p:nvSpPr>
            <p:spPr bwMode="auto">
              <a:xfrm>
                <a:off x="4898" y="1725"/>
                <a:ext cx="13" cy="12"/>
              </a:xfrm>
              <a:custGeom>
                <a:avLst/>
                <a:gdLst>
                  <a:gd name="T0" fmla="*/ 13 w 18"/>
                  <a:gd name="T1" fmla="*/ 2 h 17"/>
                  <a:gd name="T2" fmla="*/ 2 w 18"/>
                  <a:gd name="T3" fmla="*/ 12 h 17"/>
                  <a:gd name="T4" fmla="*/ 4 w 18"/>
                  <a:gd name="T5" fmla="*/ 16 h 17"/>
                  <a:gd name="T6" fmla="*/ 16 w 18"/>
                  <a:gd name="T7" fmla="*/ 5 h 17"/>
                  <a:gd name="T8" fmla="*/ 13 w 18"/>
                  <a:gd name="T9" fmla="*/ 2 h 17"/>
                </a:gdLst>
                <a:ahLst/>
                <a:cxnLst>
                  <a:cxn ang="0">
                    <a:pos x="T0" y="T1"/>
                  </a:cxn>
                  <a:cxn ang="0">
                    <a:pos x="T2" y="T3"/>
                  </a:cxn>
                  <a:cxn ang="0">
                    <a:pos x="T4" y="T5"/>
                  </a:cxn>
                  <a:cxn ang="0">
                    <a:pos x="T6" y="T7"/>
                  </a:cxn>
                  <a:cxn ang="0">
                    <a:pos x="T8" y="T9"/>
                  </a:cxn>
                </a:cxnLst>
                <a:rect l="0" t="0" r="r" b="b"/>
                <a:pathLst>
                  <a:path w="18" h="17">
                    <a:moveTo>
                      <a:pt x="13" y="2"/>
                    </a:moveTo>
                    <a:cubicBezTo>
                      <a:pt x="9" y="5"/>
                      <a:pt x="6" y="9"/>
                      <a:pt x="2" y="12"/>
                    </a:cubicBezTo>
                    <a:cubicBezTo>
                      <a:pt x="0" y="14"/>
                      <a:pt x="2" y="17"/>
                      <a:pt x="4" y="16"/>
                    </a:cubicBezTo>
                    <a:cubicBezTo>
                      <a:pt x="9" y="13"/>
                      <a:pt x="11" y="8"/>
                      <a:pt x="16" y="5"/>
                    </a:cubicBezTo>
                    <a:cubicBezTo>
                      <a:pt x="18" y="4"/>
                      <a:pt x="16" y="0"/>
                      <a:pt x="1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1069"/>
              <p:cNvSpPr/>
              <p:nvPr/>
            </p:nvSpPr>
            <p:spPr bwMode="auto">
              <a:xfrm>
                <a:off x="4854" y="1762"/>
                <a:ext cx="12" cy="20"/>
              </a:xfrm>
              <a:custGeom>
                <a:avLst/>
                <a:gdLst>
                  <a:gd name="T0" fmla="*/ 11 w 16"/>
                  <a:gd name="T1" fmla="*/ 2 h 27"/>
                  <a:gd name="T2" fmla="*/ 1 w 16"/>
                  <a:gd name="T3" fmla="*/ 23 h 27"/>
                  <a:gd name="T4" fmla="*/ 5 w 16"/>
                  <a:gd name="T5" fmla="*/ 24 h 27"/>
                  <a:gd name="T6" fmla="*/ 14 w 16"/>
                  <a:gd name="T7" fmla="*/ 5 h 27"/>
                  <a:gd name="T8" fmla="*/ 11 w 16"/>
                  <a:gd name="T9" fmla="*/ 2 h 27"/>
                </a:gdLst>
                <a:ahLst/>
                <a:cxnLst>
                  <a:cxn ang="0">
                    <a:pos x="T0" y="T1"/>
                  </a:cxn>
                  <a:cxn ang="0">
                    <a:pos x="T2" y="T3"/>
                  </a:cxn>
                  <a:cxn ang="0">
                    <a:pos x="T4" y="T5"/>
                  </a:cxn>
                  <a:cxn ang="0">
                    <a:pos x="T6" y="T7"/>
                  </a:cxn>
                  <a:cxn ang="0">
                    <a:pos x="T8" y="T9"/>
                  </a:cxn>
                </a:cxnLst>
                <a:rect l="0" t="0" r="r" b="b"/>
                <a:pathLst>
                  <a:path w="16" h="27">
                    <a:moveTo>
                      <a:pt x="11" y="2"/>
                    </a:moveTo>
                    <a:cubicBezTo>
                      <a:pt x="6" y="9"/>
                      <a:pt x="3" y="15"/>
                      <a:pt x="1" y="23"/>
                    </a:cubicBezTo>
                    <a:cubicBezTo>
                      <a:pt x="0" y="26"/>
                      <a:pt x="4" y="27"/>
                      <a:pt x="5" y="24"/>
                    </a:cubicBezTo>
                    <a:cubicBezTo>
                      <a:pt x="7" y="17"/>
                      <a:pt x="9" y="11"/>
                      <a:pt x="14" y="5"/>
                    </a:cubicBezTo>
                    <a:cubicBezTo>
                      <a:pt x="16" y="3"/>
                      <a:pt x="13"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1070"/>
              <p:cNvSpPr/>
              <p:nvPr/>
            </p:nvSpPr>
            <p:spPr bwMode="auto">
              <a:xfrm>
                <a:off x="4845" y="1803"/>
                <a:ext cx="10" cy="19"/>
              </a:xfrm>
              <a:custGeom>
                <a:avLst/>
                <a:gdLst>
                  <a:gd name="T0" fmla="*/ 9 w 14"/>
                  <a:gd name="T1" fmla="*/ 2 h 25"/>
                  <a:gd name="T2" fmla="*/ 7 w 14"/>
                  <a:gd name="T3" fmla="*/ 9 h 25"/>
                  <a:gd name="T4" fmla="*/ 6 w 14"/>
                  <a:gd name="T5" fmla="*/ 13 h 25"/>
                  <a:gd name="T6" fmla="*/ 2 w 14"/>
                  <a:gd name="T7" fmla="*/ 16 h 25"/>
                  <a:gd name="T8" fmla="*/ 13 w 14"/>
                  <a:gd name="T9" fmla="*/ 3 h 25"/>
                  <a:gd name="T10" fmla="*/ 9 w 14"/>
                  <a:gd name="T11" fmla="*/ 2 h 25"/>
                </a:gdLst>
                <a:ahLst/>
                <a:cxnLst>
                  <a:cxn ang="0">
                    <a:pos x="T0" y="T1"/>
                  </a:cxn>
                  <a:cxn ang="0">
                    <a:pos x="T2" y="T3"/>
                  </a:cxn>
                  <a:cxn ang="0">
                    <a:pos x="T4" y="T5"/>
                  </a:cxn>
                  <a:cxn ang="0">
                    <a:pos x="T6" y="T7"/>
                  </a:cxn>
                  <a:cxn ang="0">
                    <a:pos x="T8" y="T9"/>
                  </a:cxn>
                  <a:cxn ang="0">
                    <a:pos x="T10" y="T11"/>
                  </a:cxn>
                </a:cxnLst>
                <a:rect l="0" t="0" r="r" b="b"/>
                <a:pathLst>
                  <a:path w="14" h="25">
                    <a:moveTo>
                      <a:pt x="9" y="2"/>
                    </a:moveTo>
                    <a:cubicBezTo>
                      <a:pt x="8" y="5"/>
                      <a:pt x="8" y="7"/>
                      <a:pt x="7" y="9"/>
                    </a:cubicBezTo>
                    <a:cubicBezTo>
                      <a:pt x="7" y="10"/>
                      <a:pt x="6" y="13"/>
                      <a:pt x="6" y="13"/>
                    </a:cubicBezTo>
                    <a:cubicBezTo>
                      <a:pt x="4" y="11"/>
                      <a:pt x="0" y="13"/>
                      <a:pt x="2" y="16"/>
                    </a:cubicBezTo>
                    <a:cubicBezTo>
                      <a:pt x="8" y="25"/>
                      <a:pt x="12" y="7"/>
                      <a:pt x="13" y="3"/>
                    </a:cubicBezTo>
                    <a:cubicBezTo>
                      <a:pt x="14" y="1"/>
                      <a:pt x="10"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1071"/>
              <p:cNvSpPr/>
              <p:nvPr/>
            </p:nvSpPr>
            <p:spPr bwMode="auto">
              <a:xfrm>
                <a:off x="5566" y="1683"/>
                <a:ext cx="13" cy="10"/>
              </a:xfrm>
              <a:custGeom>
                <a:avLst/>
                <a:gdLst>
                  <a:gd name="T0" fmla="*/ 2 w 18"/>
                  <a:gd name="T1" fmla="*/ 5 h 14"/>
                  <a:gd name="T2" fmla="*/ 15 w 18"/>
                  <a:gd name="T3" fmla="*/ 13 h 14"/>
                  <a:gd name="T4" fmla="*/ 16 w 18"/>
                  <a:gd name="T5" fmla="*/ 9 h 14"/>
                  <a:gd name="T6" fmla="*/ 6 w 18"/>
                  <a:gd name="T7" fmla="*/ 3 h 14"/>
                  <a:gd name="T8" fmla="*/ 2 w 18"/>
                  <a:gd name="T9" fmla="*/ 5 h 14"/>
                </a:gdLst>
                <a:ahLst/>
                <a:cxnLst>
                  <a:cxn ang="0">
                    <a:pos x="T0" y="T1"/>
                  </a:cxn>
                  <a:cxn ang="0">
                    <a:pos x="T2" y="T3"/>
                  </a:cxn>
                  <a:cxn ang="0">
                    <a:pos x="T4" y="T5"/>
                  </a:cxn>
                  <a:cxn ang="0">
                    <a:pos x="T6" y="T7"/>
                  </a:cxn>
                  <a:cxn ang="0">
                    <a:pos x="T8" y="T9"/>
                  </a:cxn>
                </a:cxnLst>
                <a:rect l="0" t="0" r="r" b="b"/>
                <a:pathLst>
                  <a:path w="18" h="14">
                    <a:moveTo>
                      <a:pt x="2" y="5"/>
                    </a:moveTo>
                    <a:cubicBezTo>
                      <a:pt x="5" y="10"/>
                      <a:pt x="9" y="12"/>
                      <a:pt x="15" y="13"/>
                    </a:cubicBezTo>
                    <a:cubicBezTo>
                      <a:pt x="17" y="14"/>
                      <a:pt x="18" y="10"/>
                      <a:pt x="16" y="9"/>
                    </a:cubicBezTo>
                    <a:cubicBezTo>
                      <a:pt x="11" y="8"/>
                      <a:pt x="8" y="6"/>
                      <a:pt x="6" y="3"/>
                    </a:cubicBezTo>
                    <a:cubicBezTo>
                      <a:pt x="4" y="0"/>
                      <a:pt x="0"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1072"/>
              <p:cNvSpPr/>
              <p:nvPr/>
            </p:nvSpPr>
            <p:spPr bwMode="auto">
              <a:xfrm>
                <a:off x="5607" y="1706"/>
                <a:ext cx="12" cy="17"/>
              </a:xfrm>
              <a:custGeom>
                <a:avLst/>
                <a:gdLst>
                  <a:gd name="T0" fmla="*/ 1 w 16"/>
                  <a:gd name="T1" fmla="*/ 5 h 23"/>
                  <a:gd name="T2" fmla="*/ 11 w 16"/>
                  <a:gd name="T3" fmla="*/ 20 h 23"/>
                  <a:gd name="T4" fmla="*/ 14 w 16"/>
                  <a:gd name="T5" fmla="*/ 18 h 23"/>
                  <a:gd name="T6" fmla="*/ 5 w 16"/>
                  <a:gd name="T7" fmla="*/ 3 h 23"/>
                  <a:gd name="T8" fmla="*/ 1 w 16"/>
                  <a:gd name="T9" fmla="*/ 5 h 23"/>
                </a:gdLst>
                <a:ahLst/>
                <a:cxnLst>
                  <a:cxn ang="0">
                    <a:pos x="T0" y="T1"/>
                  </a:cxn>
                  <a:cxn ang="0">
                    <a:pos x="T2" y="T3"/>
                  </a:cxn>
                  <a:cxn ang="0">
                    <a:pos x="T4" y="T5"/>
                  </a:cxn>
                  <a:cxn ang="0">
                    <a:pos x="T6" y="T7"/>
                  </a:cxn>
                  <a:cxn ang="0">
                    <a:pos x="T8" y="T9"/>
                  </a:cxn>
                </a:cxnLst>
                <a:rect l="0" t="0" r="r" b="b"/>
                <a:pathLst>
                  <a:path w="16" h="23">
                    <a:moveTo>
                      <a:pt x="1" y="5"/>
                    </a:moveTo>
                    <a:cubicBezTo>
                      <a:pt x="4" y="10"/>
                      <a:pt x="7" y="15"/>
                      <a:pt x="11" y="20"/>
                    </a:cubicBezTo>
                    <a:cubicBezTo>
                      <a:pt x="12" y="23"/>
                      <a:pt x="16" y="20"/>
                      <a:pt x="14" y="18"/>
                    </a:cubicBezTo>
                    <a:cubicBezTo>
                      <a:pt x="11" y="13"/>
                      <a:pt x="8" y="8"/>
                      <a:pt x="5" y="3"/>
                    </a:cubicBezTo>
                    <a:cubicBezTo>
                      <a:pt x="3"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1073"/>
              <p:cNvSpPr/>
              <p:nvPr/>
            </p:nvSpPr>
            <p:spPr bwMode="auto">
              <a:xfrm>
                <a:off x="5610" y="1746"/>
                <a:ext cx="12" cy="14"/>
              </a:xfrm>
              <a:custGeom>
                <a:avLst/>
                <a:gdLst>
                  <a:gd name="T0" fmla="*/ 2 w 17"/>
                  <a:gd name="T1" fmla="*/ 5 h 19"/>
                  <a:gd name="T2" fmla="*/ 12 w 17"/>
                  <a:gd name="T3" fmla="*/ 16 h 19"/>
                  <a:gd name="T4" fmla="*/ 16 w 17"/>
                  <a:gd name="T5" fmla="*/ 14 h 19"/>
                  <a:gd name="T6" fmla="*/ 5 w 17"/>
                  <a:gd name="T7" fmla="*/ 3 h 19"/>
                  <a:gd name="T8" fmla="*/ 2 w 17"/>
                  <a:gd name="T9" fmla="*/ 5 h 19"/>
                </a:gdLst>
                <a:ahLst/>
                <a:cxnLst>
                  <a:cxn ang="0">
                    <a:pos x="T0" y="T1"/>
                  </a:cxn>
                  <a:cxn ang="0">
                    <a:pos x="T2" y="T3"/>
                  </a:cxn>
                  <a:cxn ang="0">
                    <a:pos x="T4" y="T5"/>
                  </a:cxn>
                  <a:cxn ang="0">
                    <a:pos x="T6" y="T7"/>
                  </a:cxn>
                  <a:cxn ang="0">
                    <a:pos x="T8" y="T9"/>
                  </a:cxn>
                </a:cxnLst>
                <a:rect l="0" t="0" r="r" b="b"/>
                <a:pathLst>
                  <a:path w="17" h="19">
                    <a:moveTo>
                      <a:pt x="2" y="5"/>
                    </a:moveTo>
                    <a:cubicBezTo>
                      <a:pt x="5" y="9"/>
                      <a:pt x="9" y="12"/>
                      <a:pt x="12" y="16"/>
                    </a:cubicBezTo>
                    <a:cubicBezTo>
                      <a:pt x="14" y="19"/>
                      <a:pt x="17" y="16"/>
                      <a:pt x="16" y="14"/>
                    </a:cubicBezTo>
                    <a:cubicBezTo>
                      <a:pt x="13" y="10"/>
                      <a:pt x="8" y="7"/>
                      <a:pt x="5" y="3"/>
                    </a:cubicBezTo>
                    <a:cubicBezTo>
                      <a:pt x="4" y="0"/>
                      <a:pt x="0"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1074"/>
              <p:cNvSpPr/>
              <p:nvPr/>
            </p:nvSpPr>
            <p:spPr bwMode="auto">
              <a:xfrm>
                <a:off x="5099" y="2138"/>
                <a:ext cx="12" cy="23"/>
              </a:xfrm>
              <a:custGeom>
                <a:avLst/>
                <a:gdLst>
                  <a:gd name="T0" fmla="*/ 12 w 16"/>
                  <a:gd name="T1" fmla="*/ 3 h 31"/>
                  <a:gd name="T2" fmla="*/ 1 w 16"/>
                  <a:gd name="T3" fmla="*/ 28 h 31"/>
                  <a:gd name="T4" fmla="*/ 5 w 16"/>
                  <a:gd name="T5" fmla="*/ 29 h 31"/>
                  <a:gd name="T6" fmla="*/ 15 w 16"/>
                  <a:gd name="T7" fmla="*/ 6 h 31"/>
                  <a:gd name="T8" fmla="*/ 12 w 16"/>
                  <a:gd name="T9" fmla="*/ 3 h 31"/>
                </a:gdLst>
                <a:ahLst/>
                <a:cxnLst>
                  <a:cxn ang="0">
                    <a:pos x="T0" y="T1"/>
                  </a:cxn>
                  <a:cxn ang="0">
                    <a:pos x="T2" y="T3"/>
                  </a:cxn>
                  <a:cxn ang="0">
                    <a:pos x="T4" y="T5"/>
                  </a:cxn>
                  <a:cxn ang="0">
                    <a:pos x="T6" y="T7"/>
                  </a:cxn>
                  <a:cxn ang="0">
                    <a:pos x="T8" y="T9"/>
                  </a:cxn>
                </a:cxnLst>
                <a:rect l="0" t="0" r="r" b="b"/>
                <a:pathLst>
                  <a:path w="16" h="31">
                    <a:moveTo>
                      <a:pt x="12" y="3"/>
                    </a:moveTo>
                    <a:cubicBezTo>
                      <a:pt x="6" y="10"/>
                      <a:pt x="3" y="18"/>
                      <a:pt x="1" y="28"/>
                    </a:cubicBezTo>
                    <a:cubicBezTo>
                      <a:pt x="0" y="30"/>
                      <a:pt x="4" y="31"/>
                      <a:pt x="5" y="29"/>
                    </a:cubicBezTo>
                    <a:cubicBezTo>
                      <a:pt x="7" y="20"/>
                      <a:pt x="9" y="12"/>
                      <a:pt x="15" y="6"/>
                    </a:cubicBezTo>
                    <a:cubicBezTo>
                      <a:pt x="16" y="3"/>
                      <a:pt x="13" y="0"/>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1075"/>
              <p:cNvSpPr/>
              <p:nvPr/>
            </p:nvSpPr>
            <p:spPr bwMode="auto">
              <a:xfrm>
                <a:off x="5046" y="2292"/>
                <a:ext cx="11" cy="30"/>
              </a:xfrm>
              <a:custGeom>
                <a:avLst/>
                <a:gdLst>
                  <a:gd name="T0" fmla="*/ 9 w 14"/>
                  <a:gd name="T1" fmla="*/ 3 h 40"/>
                  <a:gd name="T2" fmla="*/ 1 w 14"/>
                  <a:gd name="T3" fmla="*/ 36 h 40"/>
                  <a:gd name="T4" fmla="*/ 5 w 14"/>
                  <a:gd name="T5" fmla="*/ 37 h 40"/>
                  <a:gd name="T6" fmla="*/ 13 w 14"/>
                  <a:gd name="T7" fmla="*/ 4 h 40"/>
                  <a:gd name="T8" fmla="*/ 9 w 14"/>
                  <a:gd name="T9" fmla="*/ 3 h 40"/>
                </a:gdLst>
                <a:ahLst/>
                <a:cxnLst>
                  <a:cxn ang="0">
                    <a:pos x="T0" y="T1"/>
                  </a:cxn>
                  <a:cxn ang="0">
                    <a:pos x="T2" y="T3"/>
                  </a:cxn>
                  <a:cxn ang="0">
                    <a:pos x="T4" y="T5"/>
                  </a:cxn>
                  <a:cxn ang="0">
                    <a:pos x="T6" y="T7"/>
                  </a:cxn>
                  <a:cxn ang="0">
                    <a:pos x="T8" y="T9"/>
                  </a:cxn>
                </a:cxnLst>
                <a:rect l="0" t="0" r="r" b="b"/>
                <a:pathLst>
                  <a:path w="14" h="40">
                    <a:moveTo>
                      <a:pt x="9" y="3"/>
                    </a:moveTo>
                    <a:cubicBezTo>
                      <a:pt x="6" y="14"/>
                      <a:pt x="4" y="25"/>
                      <a:pt x="1" y="36"/>
                    </a:cubicBezTo>
                    <a:cubicBezTo>
                      <a:pt x="0" y="39"/>
                      <a:pt x="4" y="40"/>
                      <a:pt x="5" y="37"/>
                    </a:cubicBezTo>
                    <a:cubicBezTo>
                      <a:pt x="8" y="26"/>
                      <a:pt x="11" y="15"/>
                      <a:pt x="13" y="4"/>
                    </a:cubicBezTo>
                    <a:cubicBezTo>
                      <a:pt x="14" y="1"/>
                      <a:pt x="10" y="0"/>
                      <a:pt x="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1076"/>
              <p:cNvSpPr/>
              <p:nvPr/>
            </p:nvSpPr>
            <p:spPr bwMode="auto">
              <a:xfrm>
                <a:off x="5081" y="2265"/>
                <a:ext cx="9" cy="23"/>
              </a:xfrm>
              <a:custGeom>
                <a:avLst/>
                <a:gdLst>
                  <a:gd name="T0" fmla="*/ 7 w 12"/>
                  <a:gd name="T1" fmla="*/ 2 h 31"/>
                  <a:gd name="T2" fmla="*/ 1 w 12"/>
                  <a:gd name="T3" fmla="*/ 27 h 31"/>
                  <a:gd name="T4" fmla="*/ 5 w 12"/>
                  <a:gd name="T5" fmla="*/ 28 h 31"/>
                  <a:gd name="T6" fmla="*/ 11 w 12"/>
                  <a:gd name="T7" fmla="*/ 3 h 31"/>
                  <a:gd name="T8" fmla="*/ 7 w 12"/>
                  <a:gd name="T9" fmla="*/ 2 h 31"/>
                </a:gdLst>
                <a:ahLst/>
                <a:cxnLst>
                  <a:cxn ang="0">
                    <a:pos x="T0" y="T1"/>
                  </a:cxn>
                  <a:cxn ang="0">
                    <a:pos x="T2" y="T3"/>
                  </a:cxn>
                  <a:cxn ang="0">
                    <a:pos x="T4" y="T5"/>
                  </a:cxn>
                  <a:cxn ang="0">
                    <a:pos x="T6" y="T7"/>
                  </a:cxn>
                  <a:cxn ang="0">
                    <a:pos x="T8" y="T9"/>
                  </a:cxn>
                </a:cxnLst>
                <a:rect l="0" t="0" r="r" b="b"/>
                <a:pathLst>
                  <a:path w="12" h="31">
                    <a:moveTo>
                      <a:pt x="7" y="2"/>
                    </a:moveTo>
                    <a:cubicBezTo>
                      <a:pt x="5" y="11"/>
                      <a:pt x="3" y="19"/>
                      <a:pt x="1" y="27"/>
                    </a:cubicBezTo>
                    <a:cubicBezTo>
                      <a:pt x="0" y="30"/>
                      <a:pt x="4" y="31"/>
                      <a:pt x="5" y="28"/>
                    </a:cubicBezTo>
                    <a:cubicBezTo>
                      <a:pt x="7" y="20"/>
                      <a:pt x="9" y="12"/>
                      <a:pt x="11" y="3"/>
                    </a:cubicBezTo>
                    <a:cubicBezTo>
                      <a:pt x="12" y="1"/>
                      <a:pt x="7" y="0"/>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1077"/>
              <p:cNvSpPr/>
              <p:nvPr/>
            </p:nvSpPr>
            <p:spPr bwMode="auto">
              <a:xfrm>
                <a:off x="5002" y="2469"/>
                <a:ext cx="12" cy="36"/>
              </a:xfrm>
              <a:custGeom>
                <a:avLst/>
                <a:gdLst>
                  <a:gd name="T0" fmla="*/ 11 w 16"/>
                  <a:gd name="T1" fmla="*/ 2 h 48"/>
                  <a:gd name="T2" fmla="*/ 1 w 16"/>
                  <a:gd name="T3" fmla="*/ 44 h 48"/>
                  <a:gd name="T4" fmla="*/ 5 w 16"/>
                  <a:gd name="T5" fmla="*/ 45 h 48"/>
                  <a:gd name="T6" fmla="*/ 15 w 16"/>
                  <a:gd name="T7" fmla="*/ 3 h 48"/>
                  <a:gd name="T8" fmla="*/ 11 w 16"/>
                  <a:gd name="T9" fmla="*/ 2 h 48"/>
                </a:gdLst>
                <a:ahLst/>
                <a:cxnLst>
                  <a:cxn ang="0">
                    <a:pos x="T0" y="T1"/>
                  </a:cxn>
                  <a:cxn ang="0">
                    <a:pos x="T2" y="T3"/>
                  </a:cxn>
                  <a:cxn ang="0">
                    <a:pos x="T4" y="T5"/>
                  </a:cxn>
                  <a:cxn ang="0">
                    <a:pos x="T6" y="T7"/>
                  </a:cxn>
                  <a:cxn ang="0">
                    <a:pos x="T8" y="T9"/>
                  </a:cxn>
                </a:cxnLst>
                <a:rect l="0" t="0" r="r" b="b"/>
                <a:pathLst>
                  <a:path w="16" h="48">
                    <a:moveTo>
                      <a:pt x="11" y="2"/>
                    </a:moveTo>
                    <a:cubicBezTo>
                      <a:pt x="8" y="16"/>
                      <a:pt x="4" y="30"/>
                      <a:pt x="1" y="44"/>
                    </a:cubicBezTo>
                    <a:cubicBezTo>
                      <a:pt x="0" y="47"/>
                      <a:pt x="4" y="48"/>
                      <a:pt x="5" y="45"/>
                    </a:cubicBezTo>
                    <a:cubicBezTo>
                      <a:pt x="8" y="31"/>
                      <a:pt x="12" y="17"/>
                      <a:pt x="15" y="3"/>
                    </a:cubicBezTo>
                    <a:cubicBezTo>
                      <a:pt x="16" y="1"/>
                      <a:pt x="12"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1078"/>
              <p:cNvSpPr/>
              <p:nvPr/>
            </p:nvSpPr>
            <p:spPr bwMode="auto">
              <a:xfrm>
                <a:off x="5055" y="2423"/>
                <a:ext cx="9" cy="26"/>
              </a:xfrm>
              <a:custGeom>
                <a:avLst/>
                <a:gdLst>
                  <a:gd name="T0" fmla="*/ 7 w 12"/>
                  <a:gd name="T1" fmla="*/ 3 h 35"/>
                  <a:gd name="T2" fmla="*/ 0 w 12"/>
                  <a:gd name="T3" fmla="*/ 32 h 35"/>
                  <a:gd name="T4" fmla="*/ 4 w 12"/>
                  <a:gd name="T5" fmla="*/ 33 h 35"/>
                  <a:gd name="T6" fmla="*/ 11 w 12"/>
                  <a:gd name="T7" fmla="*/ 4 h 35"/>
                  <a:gd name="T8" fmla="*/ 7 w 12"/>
                  <a:gd name="T9" fmla="*/ 3 h 35"/>
                </a:gdLst>
                <a:ahLst/>
                <a:cxnLst>
                  <a:cxn ang="0">
                    <a:pos x="T0" y="T1"/>
                  </a:cxn>
                  <a:cxn ang="0">
                    <a:pos x="T2" y="T3"/>
                  </a:cxn>
                  <a:cxn ang="0">
                    <a:pos x="T4" y="T5"/>
                  </a:cxn>
                  <a:cxn ang="0">
                    <a:pos x="T6" y="T7"/>
                  </a:cxn>
                  <a:cxn ang="0">
                    <a:pos x="T8" y="T9"/>
                  </a:cxn>
                </a:cxnLst>
                <a:rect l="0" t="0" r="r" b="b"/>
                <a:pathLst>
                  <a:path w="12" h="35">
                    <a:moveTo>
                      <a:pt x="7" y="3"/>
                    </a:moveTo>
                    <a:cubicBezTo>
                      <a:pt x="5" y="12"/>
                      <a:pt x="3" y="22"/>
                      <a:pt x="0" y="32"/>
                    </a:cubicBezTo>
                    <a:cubicBezTo>
                      <a:pt x="0" y="35"/>
                      <a:pt x="4" y="35"/>
                      <a:pt x="4" y="33"/>
                    </a:cubicBezTo>
                    <a:cubicBezTo>
                      <a:pt x="7" y="23"/>
                      <a:pt x="9" y="13"/>
                      <a:pt x="11" y="4"/>
                    </a:cubicBezTo>
                    <a:cubicBezTo>
                      <a:pt x="12" y="1"/>
                      <a:pt x="8"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Oval 1079"/>
              <p:cNvSpPr>
                <a:spLocks noChangeArrowheads="1"/>
              </p:cNvSpPr>
              <p:nvPr/>
            </p:nvSpPr>
            <p:spPr bwMode="auto">
              <a:xfrm>
                <a:off x="162" y="2541"/>
                <a:ext cx="5258" cy="474"/>
              </a:xfrm>
              <a:prstGeom prst="ellipse">
                <a:avLst/>
              </a:prstGeom>
              <a:solidFill>
                <a:srgbClr val="F7C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Oval 1080"/>
              <p:cNvSpPr>
                <a:spLocks noChangeArrowheads="1"/>
              </p:cNvSpPr>
              <p:nvPr/>
            </p:nvSpPr>
            <p:spPr bwMode="auto">
              <a:xfrm>
                <a:off x="1247" y="2695"/>
                <a:ext cx="24"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1" name="Oval 1081"/>
              <p:cNvSpPr>
                <a:spLocks noChangeArrowheads="1"/>
              </p:cNvSpPr>
              <p:nvPr/>
            </p:nvSpPr>
            <p:spPr bwMode="auto">
              <a:xfrm>
                <a:off x="705" y="2754"/>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Oval 1082"/>
              <p:cNvSpPr>
                <a:spLocks noChangeArrowheads="1"/>
              </p:cNvSpPr>
              <p:nvPr/>
            </p:nvSpPr>
            <p:spPr bwMode="auto">
              <a:xfrm>
                <a:off x="968" y="2695"/>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3" name="Oval 1083"/>
              <p:cNvSpPr>
                <a:spLocks noChangeArrowheads="1"/>
              </p:cNvSpPr>
              <p:nvPr/>
            </p:nvSpPr>
            <p:spPr bwMode="auto">
              <a:xfrm>
                <a:off x="1160" y="2871"/>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Oval 1084"/>
              <p:cNvSpPr>
                <a:spLocks noChangeArrowheads="1"/>
              </p:cNvSpPr>
              <p:nvPr/>
            </p:nvSpPr>
            <p:spPr bwMode="auto">
              <a:xfrm>
                <a:off x="465" y="2748"/>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Oval 1085"/>
              <p:cNvSpPr>
                <a:spLocks noChangeArrowheads="1"/>
              </p:cNvSpPr>
              <p:nvPr/>
            </p:nvSpPr>
            <p:spPr bwMode="auto">
              <a:xfrm>
                <a:off x="1895" y="2654"/>
                <a:ext cx="24"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Oval 1086"/>
              <p:cNvSpPr>
                <a:spLocks noChangeArrowheads="1"/>
              </p:cNvSpPr>
              <p:nvPr/>
            </p:nvSpPr>
            <p:spPr bwMode="auto">
              <a:xfrm>
                <a:off x="1615" y="2766"/>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Oval 1087"/>
              <p:cNvSpPr>
                <a:spLocks noChangeArrowheads="1"/>
              </p:cNvSpPr>
              <p:nvPr/>
            </p:nvSpPr>
            <p:spPr bwMode="auto">
              <a:xfrm>
                <a:off x="1977" y="2912"/>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Oval 1088"/>
              <p:cNvSpPr>
                <a:spLocks noChangeArrowheads="1"/>
              </p:cNvSpPr>
              <p:nvPr/>
            </p:nvSpPr>
            <p:spPr bwMode="auto">
              <a:xfrm>
                <a:off x="2357" y="2602"/>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Oval 1089"/>
              <p:cNvSpPr>
                <a:spLocks noChangeArrowheads="1"/>
              </p:cNvSpPr>
              <p:nvPr/>
            </p:nvSpPr>
            <p:spPr bwMode="auto">
              <a:xfrm>
                <a:off x="2304" y="2684"/>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Oval 1090"/>
              <p:cNvSpPr>
                <a:spLocks noChangeArrowheads="1"/>
              </p:cNvSpPr>
              <p:nvPr/>
            </p:nvSpPr>
            <p:spPr bwMode="auto">
              <a:xfrm>
                <a:off x="2730" y="2777"/>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Oval 1091"/>
              <p:cNvSpPr>
                <a:spLocks noChangeArrowheads="1"/>
              </p:cNvSpPr>
              <p:nvPr/>
            </p:nvSpPr>
            <p:spPr bwMode="auto">
              <a:xfrm>
                <a:off x="2508" y="2888"/>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Oval 1092"/>
              <p:cNvSpPr>
                <a:spLocks noChangeArrowheads="1"/>
              </p:cNvSpPr>
              <p:nvPr/>
            </p:nvSpPr>
            <p:spPr bwMode="auto">
              <a:xfrm>
                <a:off x="3349" y="2608"/>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Oval 1093"/>
              <p:cNvSpPr>
                <a:spLocks noChangeArrowheads="1"/>
              </p:cNvSpPr>
              <p:nvPr/>
            </p:nvSpPr>
            <p:spPr bwMode="auto">
              <a:xfrm>
                <a:off x="3191" y="2777"/>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Oval 1094"/>
              <p:cNvSpPr>
                <a:spLocks noChangeArrowheads="1"/>
              </p:cNvSpPr>
              <p:nvPr/>
            </p:nvSpPr>
            <p:spPr bwMode="auto">
              <a:xfrm>
                <a:off x="3471" y="2865"/>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Oval 1095"/>
              <p:cNvSpPr>
                <a:spLocks noChangeArrowheads="1"/>
              </p:cNvSpPr>
              <p:nvPr/>
            </p:nvSpPr>
            <p:spPr bwMode="auto">
              <a:xfrm>
                <a:off x="3232" y="2877"/>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Oval 1096"/>
              <p:cNvSpPr>
                <a:spLocks noChangeArrowheads="1"/>
              </p:cNvSpPr>
              <p:nvPr/>
            </p:nvSpPr>
            <p:spPr bwMode="auto">
              <a:xfrm>
                <a:off x="3774" y="2631"/>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Oval 1097"/>
              <p:cNvSpPr>
                <a:spLocks noChangeArrowheads="1"/>
              </p:cNvSpPr>
              <p:nvPr/>
            </p:nvSpPr>
            <p:spPr bwMode="auto">
              <a:xfrm>
                <a:off x="2911" y="2894"/>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Oval 1098"/>
              <p:cNvSpPr>
                <a:spLocks noChangeArrowheads="1"/>
              </p:cNvSpPr>
              <p:nvPr/>
            </p:nvSpPr>
            <p:spPr bwMode="auto">
              <a:xfrm>
                <a:off x="2893" y="2631"/>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Oval 1099"/>
              <p:cNvSpPr>
                <a:spLocks noChangeArrowheads="1"/>
              </p:cNvSpPr>
              <p:nvPr/>
            </p:nvSpPr>
            <p:spPr bwMode="auto">
              <a:xfrm>
                <a:off x="4352" y="2654"/>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Oval 1100"/>
              <p:cNvSpPr>
                <a:spLocks noChangeArrowheads="1"/>
              </p:cNvSpPr>
              <p:nvPr/>
            </p:nvSpPr>
            <p:spPr bwMode="auto">
              <a:xfrm>
                <a:off x="4154" y="2736"/>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1" name="Oval 1101"/>
              <p:cNvSpPr>
                <a:spLocks noChangeArrowheads="1"/>
              </p:cNvSpPr>
              <p:nvPr/>
            </p:nvSpPr>
            <p:spPr bwMode="auto">
              <a:xfrm>
                <a:off x="4072" y="2760"/>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Oval 1102"/>
              <p:cNvSpPr>
                <a:spLocks noChangeArrowheads="1"/>
              </p:cNvSpPr>
              <p:nvPr/>
            </p:nvSpPr>
            <p:spPr bwMode="auto">
              <a:xfrm>
                <a:off x="3664" y="2760"/>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Oval 1103"/>
              <p:cNvSpPr>
                <a:spLocks noChangeArrowheads="1"/>
              </p:cNvSpPr>
              <p:nvPr/>
            </p:nvSpPr>
            <p:spPr bwMode="auto">
              <a:xfrm>
                <a:off x="4725" y="2818"/>
                <a:ext cx="24"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4" name="Oval 1104"/>
              <p:cNvSpPr>
                <a:spLocks noChangeArrowheads="1"/>
              </p:cNvSpPr>
              <p:nvPr/>
            </p:nvSpPr>
            <p:spPr bwMode="auto">
              <a:xfrm>
                <a:off x="5087" y="2760"/>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5" name="Oval 1105"/>
              <p:cNvSpPr>
                <a:spLocks noChangeArrowheads="1"/>
              </p:cNvSpPr>
              <p:nvPr/>
            </p:nvSpPr>
            <p:spPr bwMode="auto">
              <a:xfrm>
                <a:off x="5017" y="2725"/>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6" name="Oval 1106"/>
              <p:cNvSpPr>
                <a:spLocks noChangeArrowheads="1"/>
              </p:cNvSpPr>
              <p:nvPr/>
            </p:nvSpPr>
            <p:spPr bwMode="auto">
              <a:xfrm>
                <a:off x="5269" y="2760"/>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7" name="Freeform 1107"/>
              <p:cNvSpPr/>
              <p:nvPr/>
            </p:nvSpPr>
            <p:spPr bwMode="auto">
              <a:xfrm>
                <a:off x="1586" y="2754"/>
                <a:ext cx="433" cy="129"/>
              </a:xfrm>
              <a:custGeom>
                <a:avLst/>
                <a:gdLst>
                  <a:gd name="T0" fmla="*/ 306 w 583"/>
                  <a:gd name="T1" fmla="*/ 0 h 173"/>
                  <a:gd name="T2" fmla="*/ 71 w 583"/>
                  <a:gd name="T3" fmla="*/ 31 h 173"/>
                  <a:gd name="T4" fmla="*/ 71 w 583"/>
                  <a:gd name="T5" fmla="*/ 31 h 173"/>
                  <a:gd name="T6" fmla="*/ 55 w 583"/>
                  <a:gd name="T7" fmla="*/ 47 h 173"/>
                  <a:gd name="T8" fmla="*/ 43 w 583"/>
                  <a:gd name="T9" fmla="*/ 42 h 173"/>
                  <a:gd name="T10" fmla="*/ 0 w 583"/>
                  <a:gd name="T11" fmla="*/ 86 h 173"/>
                  <a:gd name="T12" fmla="*/ 306 w 583"/>
                  <a:gd name="T13" fmla="*/ 173 h 173"/>
                  <a:gd name="T14" fmla="*/ 493 w 583"/>
                  <a:gd name="T15" fmla="*/ 155 h 173"/>
                  <a:gd name="T16" fmla="*/ 463 w 583"/>
                  <a:gd name="T17" fmla="*/ 118 h 173"/>
                  <a:gd name="T18" fmla="*/ 583 w 583"/>
                  <a:gd name="T19" fmla="*/ 49 h 173"/>
                  <a:gd name="T20" fmla="*/ 306 w 583"/>
                  <a:gd name="T2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73">
                    <a:moveTo>
                      <a:pt x="306" y="0"/>
                    </a:moveTo>
                    <a:cubicBezTo>
                      <a:pt x="212" y="0"/>
                      <a:pt x="127" y="12"/>
                      <a:pt x="71" y="31"/>
                    </a:cubicBezTo>
                    <a:cubicBezTo>
                      <a:pt x="71" y="31"/>
                      <a:pt x="71" y="31"/>
                      <a:pt x="71" y="31"/>
                    </a:cubicBezTo>
                    <a:cubicBezTo>
                      <a:pt x="71" y="40"/>
                      <a:pt x="64" y="47"/>
                      <a:pt x="55" y="47"/>
                    </a:cubicBezTo>
                    <a:cubicBezTo>
                      <a:pt x="50" y="47"/>
                      <a:pt x="46" y="45"/>
                      <a:pt x="43" y="42"/>
                    </a:cubicBezTo>
                    <a:cubicBezTo>
                      <a:pt x="16" y="55"/>
                      <a:pt x="0" y="70"/>
                      <a:pt x="0" y="86"/>
                    </a:cubicBezTo>
                    <a:cubicBezTo>
                      <a:pt x="0" y="134"/>
                      <a:pt x="137" y="173"/>
                      <a:pt x="306" y="173"/>
                    </a:cubicBezTo>
                    <a:cubicBezTo>
                      <a:pt x="377" y="173"/>
                      <a:pt x="441" y="166"/>
                      <a:pt x="493" y="155"/>
                    </a:cubicBezTo>
                    <a:cubicBezTo>
                      <a:pt x="474" y="143"/>
                      <a:pt x="463" y="131"/>
                      <a:pt x="463" y="118"/>
                    </a:cubicBezTo>
                    <a:cubicBezTo>
                      <a:pt x="463" y="90"/>
                      <a:pt x="510" y="65"/>
                      <a:pt x="583" y="49"/>
                    </a:cubicBezTo>
                    <a:cubicBezTo>
                      <a:pt x="534" y="20"/>
                      <a:pt x="428" y="0"/>
                      <a:pt x="306"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8" name="Freeform 1108"/>
              <p:cNvSpPr/>
              <p:nvPr/>
            </p:nvSpPr>
            <p:spPr bwMode="auto">
              <a:xfrm>
                <a:off x="1618" y="2777"/>
                <a:ext cx="21" cy="12"/>
              </a:xfrm>
              <a:custGeom>
                <a:avLst/>
                <a:gdLst>
                  <a:gd name="T0" fmla="*/ 28 w 28"/>
                  <a:gd name="T1" fmla="*/ 0 h 16"/>
                  <a:gd name="T2" fmla="*/ 0 w 28"/>
                  <a:gd name="T3" fmla="*/ 11 h 16"/>
                  <a:gd name="T4" fmla="*/ 12 w 28"/>
                  <a:gd name="T5" fmla="*/ 16 h 16"/>
                  <a:gd name="T6" fmla="*/ 28 w 28"/>
                  <a:gd name="T7" fmla="*/ 0 h 16"/>
                  <a:gd name="T8" fmla="*/ 28 w 28"/>
                  <a:gd name="T9" fmla="*/ 0 h 16"/>
                </a:gdLst>
                <a:ahLst/>
                <a:cxnLst>
                  <a:cxn ang="0">
                    <a:pos x="T0" y="T1"/>
                  </a:cxn>
                  <a:cxn ang="0">
                    <a:pos x="T2" y="T3"/>
                  </a:cxn>
                  <a:cxn ang="0">
                    <a:pos x="T4" y="T5"/>
                  </a:cxn>
                  <a:cxn ang="0">
                    <a:pos x="T6" y="T7"/>
                  </a:cxn>
                  <a:cxn ang="0">
                    <a:pos x="T8" y="T9"/>
                  </a:cxn>
                </a:cxnLst>
                <a:rect l="0" t="0" r="r" b="b"/>
                <a:pathLst>
                  <a:path w="28" h="16">
                    <a:moveTo>
                      <a:pt x="28" y="0"/>
                    </a:moveTo>
                    <a:cubicBezTo>
                      <a:pt x="18" y="3"/>
                      <a:pt x="9" y="7"/>
                      <a:pt x="0" y="11"/>
                    </a:cubicBezTo>
                    <a:cubicBezTo>
                      <a:pt x="3" y="14"/>
                      <a:pt x="7" y="16"/>
                      <a:pt x="12" y="16"/>
                    </a:cubicBezTo>
                    <a:cubicBezTo>
                      <a:pt x="21" y="16"/>
                      <a:pt x="28" y="9"/>
                      <a:pt x="28" y="0"/>
                    </a:cubicBezTo>
                    <a:cubicBezTo>
                      <a:pt x="28" y="0"/>
                      <a:pt x="28" y="0"/>
                      <a:pt x="28"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9" name="Freeform 1109"/>
              <p:cNvSpPr/>
              <p:nvPr/>
            </p:nvSpPr>
            <p:spPr bwMode="auto">
              <a:xfrm>
                <a:off x="1952" y="2777"/>
                <a:ext cx="434" cy="129"/>
              </a:xfrm>
              <a:custGeom>
                <a:avLst/>
                <a:gdLst>
                  <a:gd name="T0" fmla="*/ 277 w 583"/>
                  <a:gd name="T1" fmla="*/ 0 h 173"/>
                  <a:gd name="T2" fmla="*/ 90 w 583"/>
                  <a:gd name="T3" fmla="*/ 18 h 173"/>
                  <a:gd name="T4" fmla="*/ 120 w 583"/>
                  <a:gd name="T5" fmla="*/ 55 h 173"/>
                  <a:gd name="T6" fmla="*/ 0 w 583"/>
                  <a:gd name="T7" fmla="*/ 124 h 173"/>
                  <a:gd name="T8" fmla="*/ 277 w 583"/>
                  <a:gd name="T9" fmla="*/ 173 h 173"/>
                  <a:gd name="T10" fmla="*/ 583 w 583"/>
                  <a:gd name="T11" fmla="*/ 87 h 173"/>
                  <a:gd name="T12" fmla="*/ 277 w 583"/>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583" h="173">
                    <a:moveTo>
                      <a:pt x="277" y="0"/>
                    </a:moveTo>
                    <a:cubicBezTo>
                      <a:pt x="206" y="0"/>
                      <a:pt x="142" y="7"/>
                      <a:pt x="90" y="18"/>
                    </a:cubicBezTo>
                    <a:cubicBezTo>
                      <a:pt x="109" y="29"/>
                      <a:pt x="120" y="42"/>
                      <a:pt x="120" y="55"/>
                    </a:cubicBezTo>
                    <a:cubicBezTo>
                      <a:pt x="120" y="83"/>
                      <a:pt x="73" y="108"/>
                      <a:pt x="0" y="124"/>
                    </a:cubicBezTo>
                    <a:cubicBezTo>
                      <a:pt x="49" y="153"/>
                      <a:pt x="155" y="173"/>
                      <a:pt x="277" y="173"/>
                    </a:cubicBezTo>
                    <a:cubicBezTo>
                      <a:pt x="446" y="173"/>
                      <a:pt x="583" y="134"/>
                      <a:pt x="583" y="87"/>
                    </a:cubicBezTo>
                    <a:cubicBezTo>
                      <a:pt x="583" y="39"/>
                      <a:pt x="446" y="0"/>
                      <a:pt x="277"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0" name="Freeform 1110"/>
              <p:cNvSpPr/>
              <p:nvPr/>
            </p:nvSpPr>
            <p:spPr bwMode="auto">
              <a:xfrm>
                <a:off x="1930" y="2790"/>
                <a:ext cx="111" cy="79"/>
              </a:xfrm>
              <a:custGeom>
                <a:avLst/>
                <a:gdLst>
                  <a:gd name="T0" fmla="*/ 120 w 150"/>
                  <a:gd name="T1" fmla="*/ 0 h 106"/>
                  <a:gd name="T2" fmla="*/ 0 w 150"/>
                  <a:gd name="T3" fmla="*/ 69 h 106"/>
                  <a:gd name="T4" fmla="*/ 30 w 150"/>
                  <a:gd name="T5" fmla="*/ 106 h 106"/>
                  <a:gd name="T6" fmla="*/ 150 w 150"/>
                  <a:gd name="T7" fmla="*/ 37 h 106"/>
                  <a:gd name="T8" fmla="*/ 120 w 150"/>
                  <a:gd name="T9" fmla="*/ 0 h 106"/>
                </a:gdLst>
                <a:ahLst/>
                <a:cxnLst>
                  <a:cxn ang="0">
                    <a:pos x="T0" y="T1"/>
                  </a:cxn>
                  <a:cxn ang="0">
                    <a:pos x="T2" y="T3"/>
                  </a:cxn>
                  <a:cxn ang="0">
                    <a:pos x="T4" y="T5"/>
                  </a:cxn>
                  <a:cxn ang="0">
                    <a:pos x="T6" y="T7"/>
                  </a:cxn>
                  <a:cxn ang="0">
                    <a:pos x="T8" y="T9"/>
                  </a:cxn>
                </a:cxnLst>
                <a:rect l="0" t="0" r="r" b="b"/>
                <a:pathLst>
                  <a:path w="150" h="106">
                    <a:moveTo>
                      <a:pt x="120" y="0"/>
                    </a:moveTo>
                    <a:cubicBezTo>
                      <a:pt x="47" y="16"/>
                      <a:pt x="0" y="41"/>
                      <a:pt x="0" y="69"/>
                    </a:cubicBezTo>
                    <a:cubicBezTo>
                      <a:pt x="0" y="82"/>
                      <a:pt x="11" y="94"/>
                      <a:pt x="30" y="106"/>
                    </a:cubicBezTo>
                    <a:cubicBezTo>
                      <a:pt x="103" y="90"/>
                      <a:pt x="150" y="65"/>
                      <a:pt x="150" y="37"/>
                    </a:cubicBezTo>
                    <a:cubicBezTo>
                      <a:pt x="150" y="24"/>
                      <a:pt x="139" y="11"/>
                      <a:pt x="120" y="0"/>
                    </a:cubicBezTo>
                  </a:path>
                </a:pathLst>
              </a:custGeom>
              <a:solidFill>
                <a:srgbClr val="E89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1" name="Freeform 1111"/>
              <p:cNvSpPr/>
              <p:nvPr/>
            </p:nvSpPr>
            <p:spPr bwMode="auto">
              <a:xfrm>
                <a:off x="2374" y="2758"/>
                <a:ext cx="385" cy="108"/>
              </a:xfrm>
              <a:custGeom>
                <a:avLst/>
                <a:gdLst>
                  <a:gd name="T0" fmla="*/ 259 w 519"/>
                  <a:gd name="T1" fmla="*/ 0 h 146"/>
                  <a:gd name="T2" fmla="*/ 0 w 519"/>
                  <a:gd name="T3" fmla="*/ 73 h 146"/>
                  <a:gd name="T4" fmla="*/ 259 w 519"/>
                  <a:gd name="T5" fmla="*/ 146 h 146"/>
                  <a:gd name="T6" fmla="*/ 519 w 519"/>
                  <a:gd name="T7" fmla="*/ 73 h 146"/>
                  <a:gd name="T8" fmla="*/ 507 w 519"/>
                  <a:gd name="T9" fmla="*/ 52 h 146"/>
                  <a:gd name="T10" fmla="*/ 495 w 519"/>
                  <a:gd name="T11" fmla="*/ 58 h 146"/>
                  <a:gd name="T12" fmla="*/ 479 w 519"/>
                  <a:gd name="T13" fmla="*/ 42 h 146"/>
                  <a:gd name="T14" fmla="*/ 481 w 519"/>
                  <a:gd name="T15" fmla="*/ 35 h 146"/>
                  <a:gd name="T16" fmla="*/ 259 w 519"/>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146">
                    <a:moveTo>
                      <a:pt x="259" y="0"/>
                    </a:moveTo>
                    <a:cubicBezTo>
                      <a:pt x="116" y="0"/>
                      <a:pt x="0" y="33"/>
                      <a:pt x="0" y="73"/>
                    </a:cubicBezTo>
                    <a:cubicBezTo>
                      <a:pt x="0" y="114"/>
                      <a:pt x="116" y="146"/>
                      <a:pt x="259" y="146"/>
                    </a:cubicBezTo>
                    <a:cubicBezTo>
                      <a:pt x="403" y="146"/>
                      <a:pt x="519" y="114"/>
                      <a:pt x="519" y="73"/>
                    </a:cubicBezTo>
                    <a:cubicBezTo>
                      <a:pt x="519" y="66"/>
                      <a:pt x="515" y="59"/>
                      <a:pt x="507" y="52"/>
                    </a:cubicBezTo>
                    <a:cubicBezTo>
                      <a:pt x="504" y="55"/>
                      <a:pt x="500" y="58"/>
                      <a:pt x="495" y="58"/>
                    </a:cubicBezTo>
                    <a:cubicBezTo>
                      <a:pt x="486" y="58"/>
                      <a:pt x="479" y="51"/>
                      <a:pt x="479" y="42"/>
                    </a:cubicBezTo>
                    <a:cubicBezTo>
                      <a:pt x="479" y="40"/>
                      <a:pt x="480" y="37"/>
                      <a:pt x="481" y="35"/>
                    </a:cubicBezTo>
                    <a:cubicBezTo>
                      <a:pt x="435" y="14"/>
                      <a:pt x="353" y="0"/>
                      <a:pt x="259"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2" name="Freeform 1112"/>
              <p:cNvSpPr/>
              <p:nvPr/>
            </p:nvSpPr>
            <p:spPr bwMode="auto">
              <a:xfrm>
                <a:off x="2730" y="2784"/>
                <a:ext cx="20" cy="17"/>
              </a:xfrm>
              <a:custGeom>
                <a:avLst/>
                <a:gdLst>
                  <a:gd name="T0" fmla="*/ 2 w 28"/>
                  <a:gd name="T1" fmla="*/ 0 h 23"/>
                  <a:gd name="T2" fmla="*/ 0 w 28"/>
                  <a:gd name="T3" fmla="*/ 7 h 23"/>
                  <a:gd name="T4" fmla="*/ 16 w 28"/>
                  <a:gd name="T5" fmla="*/ 23 h 23"/>
                  <a:gd name="T6" fmla="*/ 28 w 28"/>
                  <a:gd name="T7" fmla="*/ 17 h 23"/>
                  <a:gd name="T8" fmla="*/ 2 w 28"/>
                  <a:gd name="T9" fmla="*/ 0 h 23"/>
                </a:gdLst>
                <a:ahLst/>
                <a:cxnLst>
                  <a:cxn ang="0">
                    <a:pos x="T0" y="T1"/>
                  </a:cxn>
                  <a:cxn ang="0">
                    <a:pos x="T2" y="T3"/>
                  </a:cxn>
                  <a:cxn ang="0">
                    <a:pos x="T4" y="T5"/>
                  </a:cxn>
                  <a:cxn ang="0">
                    <a:pos x="T6" y="T7"/>
                  </a:cxn>
                  <a:cxn ang="0">
                    <a:pos x="T8" y="T9"/>
                  </a:cxn>
                </a:cxnLst>
                <a:rect l="0" t="0" r="r" b="b"/>
                <a:pathLst>
                  <a:path w="28" h="23">
                    <a:moveTo>
                      <a:pt x="2" y="0"/>
                    </a:moveTo>
                    <a:cubicBezTo>
                      <a:pt x="1" y="2"/>
                      <a:pt x="0" y="5"/>
                      <a:pt x="0" y="7"/>
                    </a:cubicBezTo>
                    <a:cubicBezTo>
                      <a:pt x="0" y="16"/>
                      <a:pt x="7" y="23"/>
                      <a:pt x="16" y="23"/>
                    </a:cubicBezTo>
                    <a:cubicBezTo>
                      <a:pt x="21" y="23"/>
                      <a:pt x="25" y="20"/>
                      <a:pt x="28" y="17"/>
                    </a:cubicBezTo>
                    <a:cubicBezTo>
                      <a:pt x="22" y="11"/>
                      <a:pt x="13" y="5"/>
                      <a:pt x="2"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3" name="Freeform 1113"/>
              <p:cNvSpPr/>
              <p:nvPr/>
            </p:nvSpPr>
            <p:spPr bwMode="auto">
              <a:xfrm>
                <a:off x="891" y="2842"/>
                <a:ext cx="707" cy="95"/>
              </a:xfrm>
              <a:custGeom>
                <a:avLst/>
                <a:gdLst>
                  <a:gd name="T0" fmla="*/ 163 w 951"/>
                  <a:gd name="T1" fmla="*/ 0 h 128"/>
                  <a:gd name="T2" fmla="*/ 0 w 951"/>
                  <a:gd name="T3" fmla="*/ 55 h 128"/>
                  <a:gd name="T4" fmla="*/ 476 w 951"/>
                  <a:gd name="T5" fmla="*/ 128 h 128"/>
                  <a:gd name="T6" fmla="*/ 951 w 951"/>
                  <a:gd name="T7" fmla="*/ 55 h 128"/>
                  <a:gd name="T8" fmla="*/ 812 w 951"/>
                  <a:gd name="T9" fmla="*/ 3 h 128"/>
                  <a:gd name="T10" fmla="*/ 807 w 951"/>
                  <a:gd name="T11" fmla="*/ 32 h 128"/>
                  <a:gd name="T12" fmla="*/ 801 w 951"/>
                  <a:gd name="T13" fmla="*/ 34 h 128"/>
                  <a:gd name="T14" fmla="*/ 801 w 951"/>
                  <a:gd name="T15" fmla="*/ 34 h 128"/>
                  <a:gd name="T16" fmla="*/ 799 w 951"/>
                  <a:gd name="T17" fmla="*/ 34 h 128"/>
                  <a:gd name="T18" fmla="*/ 795 w 951"/>
                  <a:gd name="T19" fmla="*/ 35 h 128"/>
                  <a:gd name="T20" fmla="*/ 584 w 951"/>
                  <a:gd name="T21" fmla="*/ 67 h 128"/>
                  <a:gd name="T22" fmla="*/ 584 w 951"/>
                  <a:gd name="T23" fmla="*/ 64 h 128"/>
                  <a:gd name="T24" fmla="*/ 407 w 951"/>
                  <a:gd name="T25" fmla="*/ 64 h 128"/>
                  <a:gd name="T26" fmla="*/ 407 w 951"/>
                  <a:gd name="T27" fmla="*/ 67 h 128"/>
                  <a:gd name="T28" fmla="*/ 389 w 951"/>
                  <a:gd name="T29" fmla="*/ 65 h 128"/>
                  <a:gd name="T30" fmla="*/ 377 w 951"/>
                  <a:gd name="T31" fmla="*/ 70 h 128"/>
                  <a:gd name="T32" fmla="*/ 364 w 951"/>
                  <a:gd name="T33" fmla="*/ 63 h 128"/>
                  <a:gd name="T34" fmla="*/ 183 w 951"/>
                  <a:gd name="T35" fmla="*/ 29 h 128"/>
                  <a:gd name="T36" fmla="*/ 183 w 951"/>
                  <a:gd name="T37" fmla="*/ 29 h 128"/>
                  <a:gd name="T38" fmla="*/ 178 w 951"/>
                  <a:gd name="T39" fmla="*/ 27 h 128"/>
                  <a:gd name="T40" fmla="*/ 177 w 951"/>
                  <a:gd name="T41" fmla="*/ 27 h 128"/>
                  <a:gd name="T42" fmla="*/ 177 w 951"/>
                  <a:gd name="T43" fmla="*/ 27 h 128"/>
                  <a:gd name="T44" fmla="*/ 170 w 951"/>
                  <a:gd name="T45" fmla="*/ 25 h 128"/>
                  <a:gd name="T46" fmla="*/ 163 w 951"/>
                  <a:gd name="T4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1" h="128">
                    <a:moveTo>
                      <a:pt x="163" y="0"/>
                    </a:moveTo>
                    <a:cubicBezTo>
                      <a:pt x="63" y="13"/>
                      <a:pt x="0" y="33"/>
                      <a:pt x="0" y="55"/>
                    </a:cubicBezTo>
                    <a:cubicBezTo>
                      <a:pt x="0" y="95"/>
                      <a:pt x="213" y="128"/>
                      <a:pt x="476" y="128"/>
                    </a:cubicBezTo>
                    <a:cubicBezTo>
                      <a:pt x="738" y="128"/>
                      <a:pt x="951" y="95"/>
                      <a:pt x="951" y="55"/>
                    </a:cubicBezTo>
                    <a:cubicBezTo>
                      <a:pt x="951" y="34"/>
                      <a:pt x="898" y="16"/>
                      <a:pt x="812" y="3"/>
                    </a:cubicBezTo>
                    <a:cubicBezTo>
                      <a:pt x="810" y="13"/>
                      <a:pt x="809" y="22"/>
                      <a:pt x="807" y="32"/>
                    </a:cubicBezTo>
                    <a:cubicBezTo>
                      <a:pt x="805" y="33"/>
                      <a:pt x="803" y="33"/>
                      <a:pt x="801" y="34"/>
                    </a:cubicBezTo>
                    <a:cubicBezTo>
                      <a:pt x="801" y="34"/>
                      <a:pt x="801" y="34"/>
                      <a:pt x="801" y="34"/>
                    </a:cubicBezTo>
                    <a:cubicBezTo>
                      <a:pt x="800" y="34"/>
                      <a:pt x="799" y="34"/>
                      <a:pt x="799" y="34"/>
                    </a:cubicBezTo>
                    <a:cubicBezTo>
                      <a:pt x="797" y="34"/>
                      <a:pt x="796" y="35"/>
                      <a:pt x="795" y="35"/>
                    </a:cubicBezTo>
                    <a:cubicBezTo>
                      <a:pt x="726" y="52"/>
                      <a:pt x="655" y="63"/>
                      <a:pt x="584" y="67"/>
                    </a:cubicBezTo>
                    <a:cubicBezTo>
                      <a:pt x="584" y="65"/>
                      <a:pt x="584" y="64"/>
                      <a:pt x="584" y="64"/>
                    </a:cubicBezTo>
                    <a:cubicBezTo>
                      <a:pt x="584" y="64"/>
                      <a:pt x="407" y="64"/>
                      <a:pt x="407" y="64"/>
                    </a:cubicBezTo>
                    <a:cubicBezTo>
                      <a:pt x="407" y="64"/>
                      <a:pt x="407" y="65"/>
                      <a:pt x="407" y="67"/>
                    </a:cubicBezTo>
                    <a:cubicBezTo>
                      <a:pt x="401" y="66"/>
                      <a:pt x="395" y="66"/>
                      <a:pt x="389" y="65"/>
                    </a:cubicBezTo>
                    <a:cubicBezTo>
                      <a:pt x="386" y="68"/>
                      <a:pt x="382" y="70"/>
                      <a:pt x="377" y="70"/>
                    </a:cubicBezTo>
                    <a:cubicBezTo>
                      <a:pt x="372" y="70"/>
                      <a:pt x="367" y="67"/>
                      <a:pt x="364" y="63"/>
                    </a:cubicBezTo>
                    <a:cubicBezTo>
                      <a:pt x="303" y="56"/>
                      <a:pt x="242" y="45"/>
                      <a:pt x="183" y="29"/>
                    </a:cubicBezTo>
                    <a:cubicBezTo>
                      <a:pt x="183" y="29"/>
                      <a:pt x="183" y="29"/>
                      <a:pt x="183" y="29"/>
                    </a:cubicBezTo>
                    <a:cubicBezTo>
                      <a:pt x="181" y="28"/>
                      <a:pt x="180" y="28"/>
                      <a:pt x="178" y="27"/>
                    </a:cubicBezTo>
                    <a:cubicBezTo>
                      <a:pt x="178" y="27"/>
                      <a:pt x="177" y="27"/>
                      <a:pt x="177" y="27"/>
                    </a:cubicBezTo>
                    <a:cubicBezTo>
                      <a:pt x="177" y="27"/>
                      <a:pt x="177" y="27"/>
                      <a:pt x="177" y="27"/>
                    </a:cubicBezTo>
                    <a:cubicBezTo>
                      <a:pt x="175" y="26"/>
                      <a:pt x="172" y="26"/>
                      <a:pt x="170" y="25"/>
                    </a:cubicBezTo>
                    <a:cubicBezTo>
                      <a:pt x="168" y="17"/>
                      <a:pt x="165" y="8"/>
                      <a:pt x="163"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4" name="Freeform 1114"/>
              <p:cNvSpPr/>
              <p:nvPr/>
            </p:nvSpPr>
            <p:spPr bwMode="auto">
              <a:xfrm>
                <a:off x="1162" y="2889"/>
                <a:ext cx="18" cy="5"/>
              </a:xfrm>
              <a:custGeom>
                <a:avLst/>
                <a:gdLst>
                  <a:gd name="T0" fmla="*/ 0 w 25"/>
                  <a:gd name="T1" fmla="*/ 0 h 7"/>
                  <a:gd name="T2" fmla="*/ 13 w 25"/>
                  <a:gd name="T3" fmla="*/ 7 h 7"/>
                  <a:gd name="T4" fmla="*/ 25 w 25"/>
                  <a:gd name="T5" fmla="*/ 2 h 7"/>
                  <a:gd name="T6" fmla="*/ 0 w 25"/>
                  <a:gd name="T7" fmla="*/ 0 h 7"/>
                </a:gdLst>
                <a:ahLst/>
                <a:cxnLst>
                  <a:cxn ang="0">
                    <a:pos x="T0" y="T1"/>
                  </a:cxn>
                  <a:cxn ang="0">
                    <a:pos x="T2" y="T3"/>
                  </a:cxn>
                  <a:cxn ang="0">
                    <a:pos x="T4" y="T5"/>
                  </a:cxn>
                  <a:cxn ang="0">
                    <a:pos x="T6" y="T7"/>
                  </a:cxn>
                </a:cxnLst>
                <a:rect l="0" t="0" r="r" b="b"/>
                <a:pathLst>
                  <a:path w="25" h="7">
                    <a:moveTo>
                      <a:pt x="0" y="0"/>
                    </a:moveTo>
                    <a:cubicBezTo>
                      <a:pt x="3" y="4"/>
                      <a:pt x="8" y="7"/>
                      <a:pt x="13" y="7"/>
                    </a:cubicBezTo>
                    <a:cubicBezTo>
                      <a:pt x="18" y="7"/>
                      <a:pt x="22" y="5"/>
                      <a:pt x="25" y="2"/>
                    </a:cubicBezTo>
                    <a:cubicBezTo>
                      <a:pt x="17" y="1"/>
                      <a:pt x="8" y="1"/>
                      <a:pt x="0"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5" name="Freeform 1115"/>
              <p:cNvSpPr>
                <a:spLocks noEditPoints="1"/>
              </p:cNvSpPr>
              <p:nvPr/>
            </p:nvSpPr>
            <p:spPr bwMode="auto">
              <a:xfrm>
                <a:off x="483" y="2654"/>
                <a:ext cx="504" cy="98"/>
              </a:xfrm>
              <a:custGeom>
                <a:avLst/>
                <a:gdLst>
                  <a:gd name="T0" fmla="*/ 492 w 678"/>
                  <a:gd name="T1" fmla="*/ 16 h 132"/>
                  <a:gd name="T2" fmla="*/ 444 w 678"/>
                  <a:gd name="T3" fmla="*/ 19 h 132"/>
                  <a:gd name="T4" fmla="*/ 347 w 678"/>
                  <a:gd name="T5" fmla="*/ 63 h 132"/>
                  <a:gd name="T6" fmla="*/ 239 w 678"/>
                  <a:gd name="T7" fmla="*/ 115 h 132"/>
                  <a:gd name="T8" fmla="*/ 226 w 678"/>
                  <a:gd name="T9" fmla="*/ 121 h 132"/>
                  <a:gd name="T10" fmla="*/ 475 w 678"/>
                  <a:gd name="T11" fmla="*/ 132 h 132"/>
                  <a:gd name="T12" fmla="*/ 678 w 678"/>
                  <a:gd name="T13" fmla="*/ 125 h 132"/>
                  <a:gd name="T14" fmla="*/ 673 w 678"/>
                  <a:gd name="T15" fmla="*/ 102 h 132"/>
                  <a:gd name="T16" fmla="*/ 653 w 678"/>
                  <a:gd name="T17" fmla="*/ 85 h 132"/>
                  <a:gd name="T18" fmla="*/ 547 w 678"/>
                  <a:gd name="T19" fmla="*/ 20 h 132"/>
                  <a:gd name="T20" fmla="*/ 492 w 678"/>
                  <a:gd name="T21" fmla="*/ 16 h 132"/>
                  <a:gd name="T22" fmla="*/ 186 w 678"/>
                  <a:gd name="T23" fmla="*/ 0 h 132"/>
                  <a:gd name="T24" fmla="*/ 0 w 678"/>
                  <a:gd name="T25" fmla="*/ 58 h 132"/>
                  <a:gd name="T26" fmla="*/ 52 w 678"/>
                  <a:gd name="T27" fmla="*/ 92 h 132"/>
                  <a:gd name="T28" fmla="*/ 186 w 678"/>
                  <a:gd name="T2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132">
                    <a:moveTo>
                      <a:pt x="492" y="16"/>
                    </a:moveTo>
                    <a:cubicBezTo>
                      <a:pt x="476" y="16"/>
                      <a:pt x="459" y="17"/>
                      <a:pt x="444" y="19"/>
                    </a:cubicBezTo>
                    <a:cubicBezTo>
                      <a:pt x="407" y="26"/>
                      <a:pt x="379" y="46"/>
                      <a:pt x="347" y="63"/>
                    </a:cubicBezTo>
                    <a:cubicBezTo>
                      <a:pt x="312" y="81"/>
                      <a:pt x="275" y="98"/>
                      <a:pt x="239" y="115"/>
                    </a:cubicBezTo>
                    <a:cubicBezTo>
                      <a:pt x="235" y="117"/>
                      <a:pt x="231" y="119"/>
                      <a:pt x="226" y="121"/>
                    </a:cubicBezTo>
                    <a:cubicBezTo>
                      <a:pt x="299" y="128"/>
                      <a:pt x="384" y="132"/>
                      <a:pt x="475" y="132"/>
                    </a:cubicBezTo>
                    <a:cubicBezTo>
                      <a:pt x="548" y="132"/>
                      <a:pt x="616" y="129"/>
                      <a:pt x="678" y="125"/>
                    </a:cubicBezTo>
                    <a:cubicBezTo>
                      <a:pt x="676" y="117"/>
                      <a:pt x="675" y="109"/>
                      <a:pt x="673" y="102"/>
                    </a:cubicBezTo>
                    <a:cubicBezTo>
                      <a:pt x="666" y="96"/>
                      <a:pt x="660" y="91"/>
                      <a:pt x="653" y="85"/>
                    </a:cubicBezTo>
                    <a:cubicBezTo>
                      <a:pt x="623" y="59"/>
                      <a:pt x="588" y="26"/>
                      <a:pt x="547" y="20"/>
                    </a:cubicBezTo>
                    <a:cubicBezTo>
                      <a:pt x="529" y="17"/>
                      <a:pt x="511" y="16"/>
                      <a:pt x="492" y="16"/>
                    </a:cubicBezTo>
                    <a:moveTo>
                      <a:pt x="186" y="0"/>
                    </a:moveTo>
                    <a:cubicBezTo>
                      <a:pt x="73" y="14"/>
                      <a:pt x="0" y="35"/>
                      <a:pt x="0" y="58"/>
                    </a:cubicBezTo>
                    <a:cubicBezTo>
                      <a:pt x="0" y="70"/>
                      <a:pt x="19" y="82"/>
                      <a:pt x="52" y="92"/>
                    </a:cubicBezTo>
                    <a:cubicBezTo>
                      <a:pt x="101" y="75"/>
                      <a:pt x="160" y="43"/>
                      <a:pt x="186"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6" name="Freeform 1116"/>
              <p:cNvSpPr>
                <a:spLocks noEditPoints="1"/>
              </p:cNvSpPr>
              <p:nvPr/>
            </p:nvSpPr>
            <p:spPr bwMode="auto">
              <a:xfrm>
                <a:off x="2817" y="2818"/>
                <a:ext cx="806" cy="94"/>
              </a:xfrm>
              <a:custGeom>
                <a:avLst/>
                <a:gdLst>
                  <a:gd name="T0" fmla="*/ 573 w 1084"/>
                  <a:gd name="T1" fmla="*/ 110 h 127"/>
                  <a:gd name="T2" fmla="*/ 558 w 1084"/>
                  <a:gd name="T3" fmla="*/ 94 h 127"/>
                  <a:gd name="T4" fmla="*/ 573 w 1084"/>
                  <a:gd name="T5" fmla="*/ 79 h 127"/>
                  <a:gd name="T6" fmla="*/ 589 w 1084"/>
                  <a:gd name="T7" fmla="*/ 94 h 127"/>
                  <a:gd name="T8" fmla="*/ 573 w 1084"/>
                  <a:gd name="T9" fmla="*/ 110 h 127"/>
                  <a:gd name="T10" fmla="*/ 270 w 1084"/>
                  <a:gd name="T11" fmla="*/ 0 h 127"/>
                  <a:gd name="T12" fmla="*/ 209 w 1084"/>
                  <a:gd name="T13" fmla="*/ 20 h 127"/>
                  <a:gd name="T14" fmla="*/ 162 w 1084"/>
                  <a:gd name="T15" fmla="*/ 31 h 127"/>
                  <a:gd name="T16" fmla="*/ 139 w 1084"/>
                  <a:gd name="T17" fmla="*/ 25 h 127"/>
                  <a:gd name="T18" fmla="*/ 120 w 1084"/>
                  <a:gd name="T19" fmla="*/ 0 h 127"/>
                  <a:gd name="T20" fmla="*/ 0 w 1084"/>
                  <a:gd name="T21" fmla="*/ 49 h 127"/>
                  <a:gd name="T22" fmla="*/ 542 w 1084"/>
                  <a:gd name="T23" fmla="*/ 127 h 127"/>
                  <a:gd name="T24" fmla="*/ 1084 w 1084"/>
                  <a:gd name="T25" fmla="*/ 49 h 127"/>
                  <a:gd name="T26" fmla="*/ 1049 w 1084"/>
                  <a:gd name="T27" fmla="*/ 21 h 127"/>
                  <a:gd name="T28" fmla="*/ 1049 w 1084"/>
                  <a:gd name="T29" fmla="*/ 21 h 127"/>
                  <a:gd name="T30" fmla="*/ 1029 w 1084"/>
                  <a:gd name="T31" fmla="*/ 57 h 127"/>
                  <a:gd name="T32" fmla="*/ 1008 w 1084"/>
                  <a:gd name="T33" fmla="*/ 62 h 127"/>
                  <a:gd name="T34" fmla="*/ 960 w 1084"/>
                  <a:gd name="T35" fmla="*/ 50 h 127"/>
                  <a:gd name="T36" fmla="*/ 866 w 1084"/>
                  <a:gd name="T37" fmla="*/ 19 h 127"/>
                  <a:gd name="T38" fmla="*/ 850 w 1084"/>
                  <a:gd name="T39" fmla="*/ 16 h 127"/>
                  <a:gd name="T40" fmla="*/ 905 w 1084"/>
                  <a:gd name="T41" fmla="*/ 61 h 127"/>
                  <a:gd name="T42" fmla="*/ 907 w 1084"/>
                  <a:gd name="T43" fmla="*/ 68 h 127"/>
                  <a:gd name="T44" fmla="*/ 911 w 1084"/>
                  <a:gd name="T45" fmla="*/ 79 h 127"/>
                  <a:gd name="T46" fmla="*/ 895 w 1084"/>
                  <a:gd name="T47" fmla="*/ 94 h 127"/>
                  <a:gd name="T48" fmla="*/ 880 w 1084"/>
                  <a:gd name="T49" fmla="*/ 79 h 127"/>
                  <a:gd name="T50" fmla="*/ 886 w 1084"/>
                  <a:gd name="T51" fmla="*/ 66 h 127"/>
                  <a:gd name="T52" fmla="*/ 884 w 1084"/>
                  <a:gd name="T53" fmla="*/ 66 h 127"/>
                  <a:gd name="T54" fmla="*/ 866 w 1084"/>
                  <a:gd name="T55" fmla="*/ 69 h 127"/>
                  <a:gd name="T56" fmla="*/ 841 w 1084"/>
                  <a:gd name="T57" fmla="*/ 66 h 127"/>
                  <a:gd name="T58" fmla="*/ 220 w 1084"/>
                  <a:gd name="T59" fmla="*/ 61 h 127"/>
                  <a:gd name="T60" fmla="*/ 212 w 1084"/>
                  <a:gd name="T61" fmla="*/ 67 h 127"/>
                  <a:gd name="T62" fmla="*/ 208 w 1084"/>
                  <a:gd name="T63" fmla="*/ 69 h 127"/>
                  <a:gd name="T64" fmla="*/ 204 w 1084"/>
                  <a:gd name="T65" fmla="*/ 54 h 127"/>
                  <a:gd name="T66" fmla="*/ 270 w 1084"/>
                  <a:gd name="T6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4" h="127">
                    <a:moveTo>
                      <a:pt x="573" y="110"/>
                    </a:moveTo>
                    <a:cubicBezTo>
                      <a:pt x="565" y="110"/>
                      <a:pt x="558" y="103"/>
                      <a:pt x="558" y="94"/>
                    </a:cubicBezTo>
                    <a:cubicBezTo>
                      <a:pt x="558" y="86"/>
                      <a:pt x="565" y="79"/>
                      <a:pt x="573" y="79"/>
                    </a:cubicBezTo>
                    <a:cubicBezTo>
                      <a:pt x="582" y="79"/>
                      <a:pt x="589" y="86"/>
                      <a:pt x="589" y="94"/>
                    </a:cubicBezTo>
                    <a:cubicBezTo>
                      <a:pt x="589" y="103"/>
                      <a:pt x="582" y="110"/>
                      <a:pt x="573" y="110"/>
                    </a:cubicBezTo>
                    <a:moveTo>
                      <a:pt x="270" y="0"/>
                    </a:moveTo>
                    <a:cubicBezTo>
                      <a:pt x="250" y="6"/>
                      <a:pt x="230" y="13"/>
                      <a:pt x="209" y="20"/>
                    </a:cubicBezTo>
                    <a:cubicBezTo>
                      <a:pt x="197" y="25"/>
                      <a:pt x="178" y="31"/>
                      <a:pt x="162" y="31"/>
                    </a:cubicBezTo>
                    <a:cubicBezTo>
                      <a:pt x="153" y="31"/>
                      <a:pt x="146" y="29"/>
                      <a:pt x="139" y="25"/>
                    </a:cubicBezTo>
                    <a:cubicBezTo>
                      <a:pt x="131" y="19"/>
                      <a:pt x="122" y="10"/>
                      <a:pt x="120" y="0"/>
                    </a:cubicBezTo>
                    <a:cubicBezTo>
                      <a:pt x="45" y="13"/>
                      <a:pt x="0" y="30"/>
                      <a:pt x="0" y="49"/>
                    </a:cubicBezTo>
                    <a:cubicBezTo>
                      <a:pt x="0" y="92"/>
                      <a:pt x="243" y="127"/>
                      <a:pt x="542" y="127"/>
                    </a:cubicBezTo>
                    <a:cubicBezTo>
                      <a:pt x="841" y="127"/>
                      <a:pt x="1084" y="92"/>
                      <a:pt x="1084" y="49"/>
                    </a:cubicBezTo>
                    <a:cubicBezTo>
                      <a:pt x="1084" y="39"/>
                      <a:pt x="1072" y="30"/>
                      <a:pt x="1049" y="21"/>
                    </a:cubicBezTo>
                    <a:cubicBezTo>
                      <a:pt x="1049" y="21"/>
                      <a:pt x="1049" y="21"/>
                      <a:pt x="1049" y="21"/>
                    </a:cubicBezTo>
                    <a:cubicBezTo>
                      <a:pt x="1053" y="36"/>
                      <a:pt x="1040" y="50"/>
                      <a:pt x="1029" y="57"/>
                    </a:cubicBezTo>
                    <a:cubicBezTo>
                      <a:pt x="1023" y="61"/>
                      <a:pt x="1016" y="62"/>
                      <a:pt x="1008" y="62"/>
                    </a:cubicBezTo>
                    <a:cubicBezTo>
                      <a:pt x="991" y="62"/>
                      <a:pt x="972" y="55"/>
                      <a:pt x="960" y="50"/>
                    </a:cubicBezTo>
                    <a:cubicBezTo>
                      <a:pt x="928" y="38"/>
                      <a:pt x="900" y="27"/>
                      <a:pt x="866" y="19"/>
                    </a:cubicBezTo>
                    <a:cubicBezTo>
                      <a:pt x="861" y="17"/>
                      <a:pt x="855" y="17"/>
                      <a:pt x="850" y="16"/>
                    </a:cubicBezTo>
                    <a:cubicBezTo>
                      <a:pt x="869" y="31"/>
                      <a:pt x="888" y="45"/>
                      <a:pt x="905" y="61"/>
                    </a:cubicBezTo>
                    <a:cubicBezTo>
                      <a:pt x="907" y="63"/>
                      <a:pt x="908" y="66"/>
                      <a:pt x="907" y="68"/>
                    </a:cubicBezTo>
                    <a:cubicBezTo>
                      <a:pt x="910" y="71"/>
                      <a:pt x="911" y="75"/>
                      <a:pt x="911" y="79"/>
                    </a:cubicBezTo>
                    <a:cubicBezTo>
                      <a:pt x="911" y="87"/>
                      <a:pt x="904" y="94"/>
                      <a:pt x="895" y="94"/>
                    </a:cubicBezTo>
                    <a:cubicBezTo>
                      <a:pt x="887" y="94"/>
                      <a:pt x="880" y="87"/>
                      <a:pt x="880" y="79"/>
                    </a:cubicBezTo>
                    <a:cubicBezTo>
                      <a:pt x="880" y="74"/>
                      <a:pt x="882" y="69"/>
                      <a:pt x="886" y="66"/>
                    </a:cubicBezTo>
                    <a:cubicBezTo>
                      <a:pt x="884" y="66"/>
                      <a:pt x="884" y="66"/>
                      <a:pt x="884" y="66"/>
                    </a:cubicBezTo>
                    <a:cubicBezTo>
                      <a:pt x="879" y="68"/>
                      <a:pt x="872" y="69"/>
                      <a:pt x="866" y="69"/>
                    </a:cubicBezTo>
                    <a:cubicBezTo>
                      <a:pt x="858" y="69"/>
                      <a:pt x="849" y="68"/>
                      <a:pt x="841" y="66"/>
                    </a:cubicBezTo>
                    <a:cubicBezTo>
                      <a:pt x="220" y="61"/>
                      <a:pt x="220" y="61"/>
                      <a:pt x="220" y="61"/>
                    </a:cubicBezTo>
                    <a:cubicBezTo>
                      <a:pt x="218" y="63"/>
                      <a:pt x="215" y="65"/>
                      <a:pt x="212" y="67"/>
                    </a:cubicBezTo>
                    <a:cubicBezTo>
                      <a:pt x="210" y="68"/>
                      <a:pt x="209" y="69"/>
                      <a:pt x="208" y="69"/>
                    </a:cubicBezTo>
                    <a:cubicBezTo>
                      <a:pt x="202" y="69"/>
                      <a:pt x="198" y="59"/>
                      <a:pt x="204" y="54"/>
                    </a:cubicBezTo>
                    <a:cubicBezTo>
                      <a:pt x="227" y="37"/>
                      <a:pt x="249" y="18"/>
                      <a:pt x="270"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7" name="Freeform 1117"/>
              <p:cNvSpPr/>
              <p:nvPr/>
            </p:nvSpPr>
            <p:spPr bwMode="auto">
              <a:xfrm>
                <a:off x="3471" y="2867"/>
                <a:ext cx="23" cy="21"/>
              </a:xfrm>
              <a:custGeom>
                <a:avLst/>
                <a:gdLst>
                  <a:gd name="T0" fmla="*/ 6 w 31"/>
                  <a:gd name="T1" fmla="*/ 0 h 28"/>
                  <a:gd name="T2" fmla="*/ 0 w 31"/>
                  <a:gd name="T3" fmla="*/ 13 h 28"/>
                  <a:gd name="T4" fmla="*/ 15 w 31"/>
                  <a:gd name="T5" fmla="*/ 28 h 28"/>
                  <a:gd name="T6" fmla="*/ 31 w 31"/>
                  <a:gd name="T7" fmla="*/ 13 h 28"/>
                  <a:gd name="T8" fmla="*/ 27 w 31"/>
                  <a:gd name="T9" fmla="*/ 2 h 28"/>
                  <a:gd name="T10" fmla="*/ 19 w 31"/>
                  <a:gd name="T11" fmla="*/ 8 h 28"/>
                  <a:gd name="T12" fmla="*/ 14 w 31"/>
                  <a:gd name="T13" fmla="*/ 6 h 28"/>
                  <a:gd name="T14" fmla="*/ 8 w 31"/>
                  <a:gd name="T15" fmla="*/ 0 h 28"/>
                  <a:gd name="T16" fmla="*/ 6 w 31"/>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8">
                    <a:moveTo>
                      <a:pt x="6" y="0"/>
                    </a:moveTo>
                    <a:cubicBezTo>
                      <a:pt x="2" y="3"/>
                      <a:pt x="0" y="8"/>
                      <a:pt x="0" y="13"/>
                    </a:cubicBezTo>
                    <a:cubicBezTo>
                      <a:pt x="0" y="21"/>
                      <a:pt x="7" y="28"/>
                      <a:pt x="15" y="28"/>
                    </a:cubicBezTo>
                    <a:cubicBezTo>
                      <a:pt x="24" y="28"/>
                      <a:pt x="31" y="21"/>
                      <a:pt x="31" y="13"/>
                    </a:cubicBezTo>
                    <a:cubicBezTo>
                      <a:pt x="31" y="9"/>
                      <a:pt x="30" y="5"/>
                      <a:pt x="27" y="2"/>
                    </a:cubicBezTo>
                    <a:cubicBezTo>
                      <a:pt x="26" y="5"/>
                      <a:pt x="23" y="8"/>
                      <a:pt x="19" y="8"/>
                    </a:cubicBezTo>
                    <a:cubicBezTo>
                      <a:pt x="17" y="8"/>
                      <a:pt x="16" y="7"/>
                      <a:pt x="14" y="6"/>
                    </a:cubicBezTo>
                    <a:cubicBezTo>
                      <a:pt x="12" y="4"/>
                      <a:pt x="10" y="2"/>
                      <a:pt x="8" y="0"/>
                    </a:cubicBezTo>
                    <a:cubicBezTo>
                      <a:pt x="6" y="0"/>
                      <a:pt x="6" y="0"/>
                      <a:pt x="6"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8" name="Oval 1118"/>
              <p:cNvSpPr>
                <a:spLocks noChangeArrowheads="1"/>
              </p:cNvSpPr>
              <p:nvPr/>
            </p:nvSpPr>
            <p:spPr bwMode="auto">
              <a:xfrm>
                <a:off x="3232" y="2877"/>
                <a:ext cx="23" cy="23"/>
              </a:xfrm>
              <a:prstGeom prst="ellipse">
                <a:avLst/>
              </a:pr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9" name="Freeform 1119"/>
              <p:cNvSpPr>
                <a:spLocks noEditPoints="1"/>
              </p:cNvSpPr>
              <p:nvPr/>
            </p:nvSpPr>
            <p:spPr bwMode="auto">
              <a:xfrm>
                <a:off x="3786" y="2773"/>
                <a:ext cx="1156" cy="116"/>
              </a:xfrm>
              <a:custGeom>
                <a:avLst/>
                <a:gdLst>
                  <a:gd name="T0" fmla="*/ 1280 w 1555"/>
                  <a:gd name="T1" fmla="*/ 93 h 157"/>
                  <a:gd name="T2" fmla="*/ 1264 w 1555"/>
                  <a:gd name="T3" fmla="*/ 77 h 157"/>
                  <a:gd name="T4" fmla="*/ 1280 w 1555"/>
                  <a:gd name="T5" fmla="*/ 61 h 157"/>
                  <a:gd name="T6" fmla="*/ 1296 w 1555"/>
                  <a:gd name="T7" fmla="*/ 77 h 157"/>
                  <a:gd name="T8" fmla="*/ 1280 w 1555"/>
                  <a:gd name="T9" fmla="*/ 93 h 157"/>
                  <a:gd name="T10" fmla="*/ 777 w 1555"/>
                  <a:gd name="T11" fmla="*/ 0 h 157"/>
                  <a:gd name="T12" fmla="*/ 429 w 1555"/>
                  <a:gd name="T13" fmla="*/ 9 h 157"/>
                  <a:gd name="T14" fmla="*/ 400 w 1555"/>
                  <a:gd name="T15" fmla="*/ 36 h 157"/>
                  <a:gd name="T16" fmla="*/ 435 w 1555"/>
                  <a:gd name="T17" fmla="*/ 132 h 157"/>
                  <a:gd name="T18" fmla="*/ 419 w 1555"/>
                  <a:gd name="T19" fmla="*/ 138 h 157"/>
                  <a:gd name="T20" fmla="*/ 334 w 1555"/>
                  <a:gd name="T21" fmla="*/ 72 h 157"/>
                  <a:gd name="T22" fmla="*/ 288 w 1555"/>
                  <a:gd name="T23" fmla="*/ 18 h 157"/>
                  <a:gd name="T24" fmla="*/ 0 w 1555"/>
                  <a:gd name="T25" fmla="*/ 78 h 157"/>
                  <a:gd name="T26" fmla="*/ 777 w 1555"/>
                  <a:gd name="T27" fmla="*/ 157 h 157"/>
                  <a:gd name="T28" fmla="*/ 1555 w 1555"/>
                  <a:gd name="T29" fmla="*/ 78 h 157"/>
                  <a:gd name="T30" fmla="*/ 1187 w 1555"/>
                  <a:gd name="T31" fmla="*/ 12 h 157"/>
                  <a:gd name="T32" fmla="*/ 1187 w 1555"/>
                  <a:gd name="T33" fmla="*/ 47 h 157"/>
                  <a:gd name="T34" fmla="*/ 1185 w 1555"/>
                  <a:gd name="T35" fmla="*/ 51 h 157"/>
                  <a:gd name="T36" fmla="*/ 1181 w 1555"/>
                  <a:gd name="T37" fmla="*/ 53 h 157"/>
                  <a:gd name="T38" fmla="*/ 1060 w 1555"/>
                  <a:gd name="T39" fmla="*/ 53 h 157"/>
                  <a:gd name="T40" fmla="*/ 1025 w 1555"/>
                  <a:gd name="T41" fmla="*/ 108 h 157"/>
                  <a:gd name="T42" fmla="*/ 1013 w 1555"/>
                  <a:gd name="T43" fmla="*/ 109 h 157"/>
                  <a:gd name="T44" fmla="*/ 971 w 1555"/>
                  <a:gd name="T45" fmla="*/ 3 h 157"/>
                  <a:gd name="T46" fmla="*/ 777 w 1555"/>
                  <a:gd name="T4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5" h="157">
                    <a:moveTo>
                      <a:pt x="1280" y="93"/>
                    </a:moveTo>
                    <a:cubicBezTo>
                      <a:pt x="1271" y="93"/>
                      <a:pt x="1264" y="86"/>
                      <a:pt x="1264" y="77"/>
                    </a:cubicBezTo>
                    <a:cubicBezTo>
                      <a:pt x="1264" y="68"/>
                      <a:pt x="1271" y="61"/>
                      <a:pt x="1280" y="61"/>
                    </a:cubicBezTo>
                    <a:cubicBezTo>
                      <a:pt x="1289" y="61"/>
                      <a:pt x="1296" y="68"/>
                      <a:pt x="1296" y="77"/>
                    </a:cubicBezTo>
                    <a:cubicBezTo>
                      <a:pt x="1296" y="86"/>
                      <a:pt x="1289" y="93"/>
                      <a:pt x="1280" y="93"/>
                    </a:cubicBezTo>
                    <a:moveTo>
                      <a:pt x="777" y="0"/>
                    </a:moveTo>
                    <a:cubicBezTo>
                      <a:pt x="652" y="0"/>
                      <a:pt x="534" y="3"/>
                      <a:pt x="429" y="9"/>
                    </a:cubicBezTo>
                    <a:cubicBezTo>
                      <a:pt x="420" y="18"/>
                      <a:pt x="410" y="27"/>
                      <a:pt x="400" y="36"/>
                    </a:cubicBezTo>
                    <a:cubicBezTo>
                      <a:pt x="420" y="58"/>
                      <a:pt x="461" y="108"/>
                      <a:pt x="435" y="132"/>
                    </a:cubicBezTo>
                    <a:cubicBezTo>
                      <a:pt x="431" y="136"/>
                      <a:pt x="425" y="138"/>
                      <a:pt x="419" y="138"/>
                    </a:cubicBezTo>
                    <a:cubicBezTo>
                      <a:pt x="389" y="138"/>
                      <a:pt x="347" y="87"/>
                      <a:pt x="334" y="72"/>
                    </a:cubicBezTo>
                    <a:cubicBezTo>
                      <a:pt x="318" y="54"/>
                      <a:pt x="302" y="36"/>
                      <a:pt x="288" y="18"/>
                    </a:cubicBezTo>
                    <a:cubicBezTo>
                      <a:pt x="112" y="32"/>
                      <a:pt x="0" y="54"/>
                      <a:pt x="0" y="78"/>
                    </a:cubicBezTo>
                    <a:cubicBezTo>
                      <a:pt x="0" y="122"/>
                      <a:pt x="348" y="157"/>
                      <a:pt x="777" y="157"/>
                    </a:cubicBezTo>
                    <a:cubicBezTo>
                      <a:pt x="1207" y="157"/>
                      <a:pt x="1555" y="122"/>
                      <a:pt x="1555" y="78"/>
                    </a:cubicBezTo>
                    <a:cubicBezTo>
                      <a:pt x="1555" y="50"/>
                      <a:pt x="1408" y="26"/>
                      <a:pt x="1187" y="12"/>
                    </a:cubicBezTo>
                    <a:cubicBezTo>
                      <a:pt x="1187" y="24"/>
                      <a:pt x="1187" y="35"/>
                      <a:pt x="1187" y="47"/>
                    </a:cubicBezTo>
                    <a:cubicBezTo>
                      <a:pt x="1187" y="49"/>
                      <a:pt x="1186" y="50"/>
                      <a:pt x="1185" y="51"/>
                    </a:cubicBezTo>
                    <a:cubicBezTo>
                      <a:pt x="1184" y="52"/>
                      <a:pt x="1183" y="53"/>
                      <a:pt x="1181" y="53"/>
                    </a:cubicBezTo>
                    <a:cubicBezTo>
                      <a:pt x="1141" y="53"/>
                      <a:pt x="1101" y="53"/>
                      <a:pt x="1060" y="53"/>
                    </a:cubicBezTo>
                    <a:cubicBezTo>
                      <a:pt x="1059" y="77"/>
                      <a:pt x="1051" y="103"/>
                      <a:pt x="1025" y="108"/>
                    </a:cubicBezTo>
                    <a:cubicBezTo>
                      <a:pt x="1021" y="109"/>
                      <a:pt x="1017" y="109"/>
                      <a:pt x="1013" y="109"/>
                    </a:cubicBezTo>
                    <a:cubicBezTo>
                      <a:pt x="963" y="109"/>
                      <a:pt x="972" y="41"/>
                      <a:pt x="971" y="3"/>
                    </a:cubicBezTo>
                    <a:cubicBezTo>
                      <a:pt x="909" y="1"/>
                      <a:pt x="844" y="0"/>
                      <a:pt x="777"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0" name="Oval 1120"/>
              <p:cNvSpPr>
                <a:spLocks noChangeArrowheads="1"/>
              </p:cNvSpPr>
              <p:nvPr/>
            </p:nvSpPr>
            <p:spPr bwMode="auto">
              <a:xfrm>
                <a:off x="4725" y="2818"/>
                <a:ext cx="24" cy="24"/>
              </a:xfrm>
              <a:prstGeom prst="ellipse">
                <a:avLst/>
              </a:pr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1" name="Freeform 1121"/>
              <p:cNvSpPr/>
              <p:nvPr/>
            </p:nvSpPr>
            <p:spPr bwMode="auto">
              <a:xfrm>
                <a:off x="3323" y="1263"/>
                <a:ext cx="268" cy="228"/>
              </a:xfrm>
              <a:custGeom>
                <a:avLst/>
                <a:gdLst>
                  <a:gd name="T0" fmla="*/ 361 w 361"/>
                  <a:gd name="T1" fmla="*/ 225 h 307"/>
                  <a:gd name="T2" fmla="*/ 95 w 361"/>
                  <a:gd name="T3" fmla="*/ 0 h 307"/>
                  <a:gd name="T4" fmla="*/ 0 w 361"/>
                  <a:gd name="T5" fmla="*/ 15 h 307"/>
                  <a:gd name="T6" fmla="*/ 341 w 361"/>
                  <a:gd name="T7" fmla="*/ 281 h 307"/>
                  <a:gd name="T8" fmla="*/ 361 w 361"/>
                  <a:gd name="T9" fmla="*/ 225 h 307"/>
                </a:gdLst>
                <a:ahLst/>
                <a:cxnLst>
                  <a:cxn ang="0">
                    <a:pos x="T0" y="T1"/>
                  </a:cxn>
                  <a:cxn ang="0">
                    <a:pos x="T2" y="T3"/>
                  </a:cxn>
                  <a:cxn ang="0">
                    <a:pos x="T4" y="T5"/>
                  </a:cxn>
                  <a:cxn ang="0">
                    <a:pos x="T6" y="T7"/>
                  </a:cxn>
                  <a:cxn ang="0">
                    <a:pos x="T8" y="T9"/>
                  </a:cxn>
                </a:cxnLst>
                <a:rect l="0" t="0" r="r" b="b"/>
                <a:pathLst>
                  <a:path w="361" h="307">
                    <a:moveTo>
                      <a:pt x="361" y="225"/>
                    </a:moveTo>
                    <a:cubicBezTo>
                      <a:pt x="361" y="225"/>
                      <a:pt x="166" y="198"/>
                      <a:pt x="95" y="0"/>
                    </a:cubicBezTo>
                    <a:cubicBezTo>
                      <a:pt x="0" y="15"/>
                      <a:pt x="0" y="15"/>
                      <a:pt x="0" y="15"/>
                    </a:cubicBezTo>
                    <a:cubicBezTo>
                      <a:pt x="0" y="15"/>
                      <a:pt x="98" y="307"/>
                      <a:pt x="341" y="281"/>
                    </a:cubicBezTo>
                    <a:cubicBezTo>
                      <a:pt x="361" y="225"/>
                      <a:pt x="361" y="225"/>
                      <a:pt x="361" y="225"/>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 name="Group 1323"/>
            <p:cNvGrpSpPr/>
            <p:nvPr/>
          </p:nvGrpSpPr>
          <p:grpSpPr bwMode="auto">
            <a:xfrm>
              <a:off x="3290" y="242"/>
              <a:ext cx="1246" cy="1468"/>
              <a:chOff x="3290" y="242"/>
              <a:chExt cx="1246" cy="1468"/>
            </a:xfrm>
          </p:grpSpPr>
          <p:sp>
            <p:nvSpPr>
              <p:cNvPr id="512" name="Freeform 1123"/>
              <p:cNvSpPr/>
              <p:nvPr/>
            </p:nvSpPr>
            <p:spPr bwMode="auto">
              <a:xfrm>
                <a:off x="3347" y="1305"/>
                <a:ext cx="141" cy="136"/>
              </a:xfrm>
              <a:custGeom>
                <a:avLst/>
                <a:gdLst>
                  <a:gd name="T0" fmla="*/ 38 w 190"/>
                  <a:gd name="T1" fmla="*/ 0 h 182"/>
                  <a:gd name="T2" fmla="*/ 0 w 190"/>
                  <a:gd name="T3" fmla="*/ 19 h 182"/>
                  <a:gd name="T4" fmla="*/ 148 w 190"/>
                  <a:gd name="T5" fmla="*/ 182 h 182"/>
                  <a:gd name="T6" fmla="*/ 190 w 190"/>
                  <a:gd name="T7" fmla="*/ 182 h 182"/>
                  <a:gd name="T8" fmla="*/ 38 w 190"/>
                  <a:gd name="T9" fmla="*/ 0 h 182"/>
                </a:gdLst>
                <a:ahLst/>
                <a:cxnLst>
                  <a:cxn ang="0">
                    <a:pos x="T0" y="T1"/>
                  </a:cxn>
                  <a:cxn ang="0">
                    <a:pos x="T2" y="T3"/>
                  </a:cxn>
                  <a:cxn ang="0">
                    <a:pos x="T4" y="T5"/>
                  </a:cxn>
                  <a:cxn ang="0">
                    <a:pos x="T6" y="T7"/>
                  </a:cxn>
                  <a:cxn ang="0">
                    <a:pos x="T8" y="T9"/>
                  </a:cxn>
                </a:cxnLst>
                <a:rect l="0" t="0" r="r" b="b"/>
                <a:pathLst>
                  <a:path w="190" h="182">
                    <a:moveTo>
                      <a:pt x="38" y="0"/>
                    </a:moveTo>
                    <a:cubicBezTo>
                      <a:pt x="29" y="11"/>
                      <a:pt x="15" y="18"/>
                      <a:pt x="0" y="19"/>
                    </a:cubicBezTo>
                    <a:cubicBezTo>
                      <a:pt x="34" y="86"/>
                      <a:pt x="85" y="145"/>
                      <a:pt x="148" y="182"/>
                    </a:cubicBezTo>
                    <a:cubicBezTo>
                      <a:pt x="162" y="182"/>
                      <a:pt x="176" y="182"/>
                      <a:pt x="190" y="182"/>
                    </a:cubicBezTo>
                    <a:cubicBezTo>
                      <a:pt x="112" y="133"/>
                      <a:pt x="62" y="52"/>
                      <a:pt x="38"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1124"/>
              <p:cNvSpPr/>
              <p:nvPr/>
            </p:nvSpPr>
            <p:spPr bwMode="auto">
              <a:xfrm>
                <a:off x="3319" y="1258"/>
                <a:ext cx="278" cy="229"/>
              </a:xfrm>
              <a:custGeom>
                <a:avLst/>
                <a:gdLst>
                  <a:gd name="T0" fmla="*/ 366 w 375"/>
                  <a:gd name="T1" fmla="*/ 236 h 308"/>
                  <a:gd name="T2" fmla="*/ 198 w 375"/>
                  <a:gd name="T3" fmla="*/ 157 h 308"/>
                  <a:gd name="T4" fmla="*/ 99 w 375"/>
                  <a:gd name="T5" fmla="*/ 16 h 308"/>
                  <a:gd name="T6" fmla="*/ 98 w 375"/>
                  <a:gd name="T7" fmla="*/ 12 h 308"/>
                  <a:gd name="T8" fmla="*/ 89 w 375"/>
                  <a:gd name="T9" fmla="*/ 14 h 308"/>
                  <a:gd name="T10" fmla="*/ 54 w 375"/>
                  <a:gd name="T11" fmla="*/ 19 h 308"/>
                  <a:gd name="T12" fmla="*/ 7 w 375"/>
                  <a:gd name="T13" fmla="*/ 27 h 308"/>
                  <a:gd name="T14" fmla="*/ 12 w 375"/>
                  <a:gd name="T15" fmla="*/ 19 h 308"/>
                  <a:gd name="T16" fmla="*/ 347 w 375"/>
                  <a:gd name="T17" fmla="*/ 282 h 308"/>
                  <a:gd name="T18" fmla="*/ 348 w 375"/>
                  <a:gd name="T19" fmla="*/ 293 h 308"/>
                  <a:gd name="T20" fmla="*/ 1 w 375"/>
                  <a:gd name="T21" fmla="*/ 23 h 308"/>
                  <a:gd name="T22" fmla="*/ 6 w 375"/>
                  <a:gd name="T23" fmla="*/ 16 h 308"/>
                  <a:gd name="T24" fmla="*/ 101 w 375"/>
                  <a:gd name="T25" fmla="*/ 0 h 308"/>
                  <a:gd name="T26" fmla="*/ 107 w 375"/>
                  <a:gd name="T27" fmla="*/ 4 h 308"/>
                  <a:gd name="T28" fmla="*/ 368 w 375"/>
                  <a:gd name="T29" fmla="*/ 225 h 308"/>
                  <a:gd name="T30" fmla="*/ 366 w 375"/>
                  <a:gd name="T31" fmla="*/ 23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 h="308">
                    <a:moveTo>
                      <a:pt x="366" y="236"/>
                    </a:moveTo>
                    <a:cubicBezTo>
                      <a:pt x="305" y="227"/>
                      <a:pt x="245" y="195"/>
                      <a:pt x="198" y="157"/>
                    </a:cubicBezTo>
                    <a:cubicBezTo>
                      <a:pt x="153" y="119"/>
                      <a:pt x="120" y="70"/>
                      <a:pt x="99" y="16"/>
                    </a:cubicBezTo>
                    <a:cubicBezTo>
                      <a:pt x="98" y="12"/>
                      <a:pt x="105" y="11"/>
                      <a:pt x="98" y="12"/>
                    </a:cubicBezTo>
                    <a:cubicBezTo>
                      <a:pt x="95" y="13"/>
                      <a:pt x="92" y="13"/>
                      <a:pt x="89" y="14"/>
                    </a:cubicBezTo>
                    <a:cubicBezTo>
                      <a:pt x="78" y="16"/>
                      <a:pt x="66" y="17"/>
                      <a:pt x="54" y="19"/>
                    </a:cubicBezTo>
                    <a:cubicBezTo>
                      <a:pt x="38" y="22"/>
                      <a:pt x="23" y="24"/>
                      <a:pt x="7" y="27"/>
                    </a:cubicBezTo>
                    <a:cubicBezTo>
                      <a:pt x="8" y="24"/>
                      <a:pt x="10" y="22"/>
                      <a:pt x="12" y="19"/>
                    </a:cubicBezTo>
                    <a:cubicBezTo>
                      <a:pt x="60" y="162"/>
                      <a:pt x="186" y="297"/>
                      <a:pt x="347" y="282"/>
                    </a:cubicBezTo>
                    <a:cubicBezTo>
                      <a:pt x="354" y="281"/>
                      <a:pt x="355" y="292"/>
                      <a:pt x="348" y="293"/>
                    </a:cubicBezTo>
                    <a:cubicBezTo>
                      <a:pt x="181" y="308"/>
                      <a:pt x="51" y="171"/>
                      <a:pt x="1" y="23"/>
                    </a:cubicBezTo>
                    <a:cubicBezTo>
                      <a:pt x="0" y="19"/>
                      <a:pt x="2" y="16"/>
                      <a:pt x="6" y="16"/>
                    </a:cubicBezTo>
                    <a:cubicBezTo>
                      <a:pt x="38" y="10"/>
                      <a:pt x="69" y="5"/>
                      <a:pt x="101" y="0"/>
                    </a:cubicBezTo>
                    <a:cubicBezTo>
                      <a:pt x="103" y="0"/>
                      <a:pt x="106" y="2"/>
                      <a:pt x="107" y="4"/>
                    </a:cubicBezTo>
                    <a:cubicBezTo>
                      <a:pt x="147" y="115"/>
                      <a:pt x="248" y="208"/>
                      <a:pt x="368" y="225"/>
                    </a:cubicBezTo>
                    <a:cubicBezTo>
                      <a:pt x="375" y="226"/>
                      <a:pt x="373" y="237"/>
                      <a:pt x="366" y="23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1125"/>
              <p:cNvSpPr/>
              <p:nvPr/>
            </p:nvSpPr>
            <p:spPr bwMode="auto">
              <a:xfrm>
                <a:off x="3313" y="1148"/>
                <a:ext cx="82" cy="155"/>
              </a:xfrm>
              <a:custGeom>
                <a:avLst/>
                <a:gdLst>
                  <a:gd name="T0" fmla="*/ 94 w 111"/>
                  <a:gd name="T1" fmla="*/ 138 h 208"/>
                  <a:gd name="T2" fmla="*/ 77 w 111"/>
                  <a:gd name="T3" fmla="*/ 17 h 208"/>
                  <a:gd name="T4" fmla="*/ 59 w 111"/>
                  <a:gd name="T5" fmla="*/ 107 h 208"/>
                  <a:gd name="T6" fmla="*/ 35 w 111"/>
                  <a:gd name="T7" fmla="*/ 24 h 208"/>
                  <a:gd name="T8" fmla="*/ 2 w 111"/>
                  <a:gd name="T9" fmla="*/ 63 h 208"/>
                  <a:gd name="T10" fmla="*/ 67 w 111"/>
                  <a:gd name="T11" fmla="*/ 208 h 208"/>
                  <a:gd name="T12" fmla="*/ 94 w 111"/>
                  <a:gd name="T13" fmla="*/ 138 h 208"/>
                </a:gdLst>
                <a:ahLst/>
                <a:cxnLst>
                  <a:cxn ang="0">
                    <a:pos x="T0" y="T1"/>
                  </a:cxn>
                  <a:cxn ang="0">
                    <a:pos x="T2" y="T3"/>
                  </a:cxn>
                  <a:cxn ang="0">
                    <a:pos x="T4" y="T5"/>
                  </a:cxn>
                  <a:cxn ang="0">
                    <a:pos x="T6" y="T7"/>
                  </a:cxn>
                  <a:cxn ang="0">
                    <a:pos x="T8" y="T9"/>
                  </a:cxn>
                  <a:cxn ang="0">
                    <a:pos x="T10" y="T11"/>
                  </a:cxn>
                  <a:cxn ang="0">
                    <a:pos x="T12" y="T13"/>
                  </a:cxn>
                </a:cxnLst>
                <a:rect l="0" t="0" r="r" b="b"/>
                <a:pathLst>
                  <a:path w="111" h="208">
                    <a:moveTo>
                      <a:pt x="94" y="138"/>
                    </a:moveTo>
                    <a:cubicBezTo>
                      <a:pt x="96" y="114"/>
                      <a:pt x="111" y="21"/>
                      <a:pt x="77" y="17"/>
                    </a:cubicBezTo>
                    <a:cubicBezTo>
                      <a:pt x="50" y="15"/>
                      <a:pt x="52" y="90"/>
                      <a:pt x="59" y="107"/>
                    </a:cubicBezTo>
                    <a:cubicBezTo>
                      <a:pt x="54" y="88"/>
                      <a:pt x="50" y="37"/>
                      <a:pt x="35" y="24"/>
                    </a:cubicBezTo>
                    <a:cubicBezTo>
                      <a:pt x="6" y="0"/>
                      <a:pt x="0" y="36"/>
                      <a:pt x="2" y="63"/>
                    </a:cubicBezTo>
                    <a:cubicBezTo>
                      <a:pt x="5" y="103"/>
                      <a:pt x="22" y="195"/>
                      <a:pt x="67" y="208"/>
                    </a:cubicBezTo>
                    <a:cubicBezTo>
                      <a:pt x="94" y="138"/>
                      <a:pt x="94" y="138"/>
                      <a:pt x="94" y="138"/>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1126"/>
              <p:cNvSpPr/>
              <p:nvPr/>
            </p:nvSpPr>
            <p:spPr bwMode="auto">
              <a:xfrm>
                <a:off x="3307" y="1147"/>
                <a:ext cx="96" cy="161"/>
              </a:xfrm>
              <a:custGeom>
                <a:avLst/>
                <a:gdLst>
                  <a:gd name="T0" fmla="*/ 96 w 129"/>
                  <a:gd name="T1" fmla="*/ 138 h 217"/>
                  <a:gd name="T2" fmla="*/ 100 w 129"/>
                  <a:gd name="T3" fmla="*/ 49 h 217"/>
                  <a:gd name="T4" fmla="*/ 75 w 129"/>
                  <a:gd name="T5" fmla="*/ 31 h 217"/>
                  <a:gd name="T6" fmla="*/ 69 w 129"/>
                  <a:gd name="T7" fmla="*/ 55 h 217"/>
                  <a:gd name="T8" fmla="*/ 73 w 129"/>
                  <a:gd name="T9" fmla="*/ 107 h 217"/>
                  <a:gd name="T10" fmla="*/ 62 w 129"/>
                  <a:gd name="T11" fmla="*/ 111 h 217"/>
                  <a:gd name="T12" fmla="*/ 50 w 129"/>
                  <a:gd name="T13" fmla="*/ 51 h 217"/>
                  <a:gd name="T14" fmla="*/ 46 w 129"/>
                  <a:gd name="T15" fmla="*/ 40 h 217"/>
                  <a:gd name="T16" fmla="*/ 16 w 129"/>
                  <a:gd name="T17" fmla="*/ 45 h 217"/>
                  <a:gd name="T18" fmla="*/ 17 w 129"/>
                  <a:gd name="T19" fmla="*/ 79 h 217"/>
                  <a:gd name="T20" fmla="*/ 78 w 129"/>
                  <a:gd name="T21" fmla="*/ 205 h 217"/>
                  <a:gd name="T22" fmla="*/ 73 w 129"/>
                  <a:gd name="T23" fmla="*/ 215 h 217"/>
                  <a:gd name="T24" fmla="*/ 4 w 129"/>
                  <a:gd name="T25" fmla="*/ 50 h 217"/>
                  <a:gd name="T26" fmla="*/ 40 w 129"/>
                  <a:gd name="T27" fmla="*/ 17 h 217"/>
                  <a:gd name="T28" fmla="*/ 73 w 129"/>
                  <a:gd name="T29" fmla="*/ 107 h 217"/>
                  <a:gd name="T30" fmla="*/ 62 w 129"/>
                  <a:gd name="T31" fmla="*/ 111 h 217"/>
                  <a:gd name="T32" fmla="*/ 90 w 129"/>
                  <a:gd name="T33" fmla="*/ 15 h 217"/>
                  <a:gd name="T34" fmla="*/ 107 w 129"/>
                  <a:gd name="T35" fmla="*/ 141 h 217"/>
                  <a:gd name="T36" fmla="*/ 96 w 129"/>
                  <a:gd name="T37" fmla="*/ 1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217">
                    <a:moveTo>
                      <a:pt x="96" y="138"/>
                    </a:moveTo>
                    <a:cubicBezTo>
                      <a:pt x="100" y="109"/>
                      <a:pt x="104" y="79"/>
                      <a:pt x="100" y="49"/>
                    </a:cubicBezTo>
                    <a:cubicBezTo>
                      <a:pt x="99" y="44"/>
                      <a:pt x="89" y="10"/>
                      <a:pt x="75" y="31"/>
                    </a:cubicBezTo>
                    <a:cubicBezTo>
                      <a:pt x="71" y="38"/>
                      <a:pt x="70" y="47"/>
                      <a:pt x="69" y="55"/>
                    </a:cubicBezTo>
                    <a:cubicBezTo>
                      <a:pt x="67" y="71"/>
                      <a:pt x="67" y="91"/>
                      <a:pt x="73" y="107"/>
                    </a:cubicBezTo>
                    <a:cubicBezTo>
                      <a:pt x="69" y="108"/>
                      <a:pt x="66" y="110"/>
                      <a:pt x="62" y="111"/>
                    </a:cubicBezTo>
                    <a:cubicBezTo>
                      <a:pt x="57" y="91"/>
                      <a:pt x="55" y="71"/>
                      <a:pt x="50" y="51"/>
                    </a:cubicBezTo>
                    <a:cubicBezTo>
                      <a:pt x="49" y="47"/>
                      <a:pt x="47" y="44"/>
                      <a:pt x="46" y="40"/>
                    </a:cubicBezTo>
                    <a:cubicBezTo>
                      <a:pt x="39" y="23"/>
                      <a:pt x="18" y="29"/>
                      <a:pt x="16" y="45"/>
                    </a:cubicBezTo>
                    <a:cubicBezTo>
                      <a:pt x="14" y="56"/>
                      <a:pt x="16" y="68"/>
                      <a:pt x="17" y="79"/>
                    </a:cubicBezTo>
                    <a:cubicBezTo>
                      <a:pt x="21" y="119"/>
                      <a:pt x="33" y="189"/>
                      <a:pt x="78" y="205"/>
                    </a:cubicBezTo>
                    <a:cubicBezTo>
                      <a:pt x="85" y="207"/>
                      <a:pt x="80" y="217"/>
                      <a:pt x="73" y="215"/>
                    </a:cubicBezTo>
                    <a:cubicBezTo>
                      <a:pt x="18" y="196"/>
                      <a:pt x="0" y="100"/>
                      <a:pt x="4" y="50"/>
                    </a:cubicBezTo>
                    <a:cubicBezTo>
                      <a:pt x="5" y="31"/>
                      <a:pt x="16" y="0"/>
                      <a:pt x="40" y="17"/>
                    </a:cubicBezTo>
                    <a:cubicBezTo>
                      <a:pt x="68" y="37"/>
                      <a:pt x="65" y="77"/>
                      <a:pt x="73" y="107"/>
                    </a:cubicBezTo>
                    <a:cubicBezTo>
                      <a:pt x="74" y="114"/>
                      <a:pt x="65" y="118"/>
                      <a:pt x="62" y="111"/>
                    </a:cubicBezTo>
                    <a:cubicBezTo>
                      <a:pt x="54" y="89"/>
                      <a:pt x="48" y="6"/>
                      <a:pt x="90" y="15"/>
                    </a:cubicBezTo>
                    <a:cubicBezTo>
                      <a:pt x="129" y="23"/>
                      <a:pt x="110" y="115"/>
                      <a:pt x="107" y="141"/>
                    </a:cubicBezTo>
                    <a:cubicBezTo>
                      <a:pt x="107" y="148"/>
                      <a:pt x="95" y="146"/>
                      <a:pt x="96" y="13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1127"/>
              <p:cNvSpPr/>
              <p:nvPr/>
            </p:nvSpPr>
            <p:spPr bwMode="auto">
              <a:xfrm>
                <a:off x="3290" y="1220"/>
                <a:ext cx="126" cy="136"/>
              </a:xfrm>
              <a:custGeom>
                <a:avLst/>
                <a:gdLst>
                  <a:gd name="T0" fmla="*/ 13 w 170"/>
                  <a:gd name="T1" fmla="*/ 72 h 183"/>
                  <a:gd name="T2" fmla="*/ 110 w 170"/>
                  <a:gd name="T3" fmla="*/ 51 h 183"/>
                  <a:gd name="T4" fmla="*/ 13 w 170"/>
                  <a:gd name="T5" fmla="*/ 72 h 183"/>
                </a:gdLst>
                <a:ahLst/>
                <a:cxnLst>
                  <a:cxn ang="0">
                    <a:pos x="T0" y="T1"/>
                  </a:cxn>
                  <a:cxn ang="0">
                    <a:pos x="T2" y="T3"/>
                  </a:cxn>
                  <a:cxn ang="0">
                    <a:pos x="T4" y="T5"/>
                  </a:cxn>
                </a:cxnLst>
                <a:rect l="0" t="0" r="r" b="b"/>
                <a:pathLst>
                  <a:path w="170" h="183">
                    <a:moveTo>
                      <a:pt x="13" y="72"/>
                    </a:moveTo>
                    <a:cubicBezTo>
                      <a:pt x="33" y="183"/>
                      <a:pt x="170" y="126"/>
                      <a:pt x="110" y="51"/>
                    </a:cubicBezTo>
                    <a:cubicBezTo>
                      <a:pt x="74" y="6"/>
                      <a:pt x="0" y="0"/>
                      <a:pt x="13" y="72"/>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1128"/>
              <p:cNvSpPr/>
              <p:nvPr/>
            </p:nvSpPr>
            <p:spPr bwMode="auto">
              <a:xfrm>
                <a:off x="3305" y="1292"/>
                <a:ext cx="29" cy="27"/>
              </a:xfrm>
              <a:custGeom>
                <a:avLst/>
                <a:gdLst>
                  <a:gd name="T0" fmla="*/ 0 w 40"/>
                  <a:gd name="T1" fmla="*/ 0 h 36"/>
                  <a:gd name="T2" fmla="*/ 40 w 40"/>
                  <a:gd name="T3" fmla="*/ 36 h 36"/>
                  <a:gd name="T4" fmla="*/ 0 w 40"/>
                  <a:gd name="T5" fmla="*/ 0 h 36"/>
                </a:gdLst>
                <a:ahLst/>
                <a:cxnLst>
                  <a:cxn ang="0">
                    <a:pos x="T0" y="T1"/>
                  </a:cxn>
                  <a:cxn ang="0">
                    <a:pos x="T2" y="T3"/>
                  </a:cxn>
                  <a:cxn ang="0">
                    <a:pos x="T4" y="T5"/>
                  </a:cxn>
                </a:cxnLst>
                <a:rect l="0" t="0" r="r" b="b"/>
                <a:pathLst>
                  <a:path w="40" h="36">
                    <a:moveTo>
                      <a:pt x="0" y="0"/>
                    </a:moveTo>
                    <a:cubicBezTo>
                      <a:pt x="9" y="21"/>
                      <a:pt x="24" y="32"/>
                      <a:pt x="40" y="36"/>
                    </a:cubicBezTo>
                    <a:cubicBezTo>
                      <a:pt x="24" y="32"/>
                      <a:pt x="9" y="21"/>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1129"/>
              <p:cNvSpPr/>
              <p:nvPr/>
            </p:nvSpPr>
            <p:spPr bwMode="auto">
              <a:xfrm>
                <a:off x="3295" y="1235"/>
                <a:ext cx="88" cy="84"/>
              </a:xfrm>
              <a:custGeom>
                <a:avLst/>
                <a:gdLst>
                  <a:gd name="T0" fmla="*/ 27 w 118"/>
                  <a:gd name="T1" fmla="*/ 0 h 114"/>
                  <a:gd name="T2" fmla="*/ 6 w 118"/>
                  <a:gd name="T3" fmla="*/ 52 h 114"/>
                  <a:gd name="T4" fmla="*/ 13 w 118"/>
                  <a:gd name="T5" fmla="*/ 77 h 114"/>
                  <a:gd name="T6" fmla="*/ 53 w 118"/>
                  <a:gd name="T7" fmla="*/ 113 h 114"/>
                  <a:gd name="T8" fmla="*/ 66 w 118"/>
                  <a:gd name="T9" fmla="*/ 114 h 114"/>
                  <a:gd name="T10" fmla="*/ 118 w 118"/>
                  <a:gd name="T11" fmla="*/ 69 h 114"/>
                  <a:gd name="T12" fmla="*/ 88 w 118"/>
                  <a:gd name="T13" fmla="*/ 77 h 114"/>
                  <a:gd name="T14" fmla="*/ 28 w 118"/>
                  <a:gd name="T15" fmla="*/ 15 h 114"/>
                  <a:gd name="T16" fmla="*/ 27 w 118"/>
                  <a:gd name="T1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14">
                    <a:moveTo>
                      <a:pt x="27" y="0"/>
                    </a:moveTo>
                    <a:cubicBezTo>
                      <a:pt x="11" y="5"/>
                      <a:pt x="0" y="22"/>
                      <a:pt x="6" y="52"/>
                    </a:cubicBezTo>
                    <a:cubicBezTo>
                      <a:pt x="8" y="62"/>
                      <a:pt x="10" y="70"/>
                      <a:pt x="13" y="77"/>
                    </a:cubicBezTo>
                    <a:cubicBezTo>
                      <a:pt x="22" y="98"/>
                      <a:pt x="37" y="109"/>
                      <a:pt x="53" y="113"/>
                    </a:cubicBezTo>
                    <a:cubicBezTo>
                      <a:pt x="57" y="114"/>
                      <a:pt x="62" y="114"/>
                      <a:pt x="66" y="114"/>
                    </a:cubicBezTo>
                    <a:cubicBezTo>
                      <a:pt x="92" y="114"/>
                      <a:pt x="117" y="95"/>
                      <a:pt x="118" y="69"/>
                    </a:cubicBezTo>
                    <a:cubicBezTo>
                      <a:pt x="109" y="74"/>
                      <a:pt x="99" y="77"/>
                      <a:pt x="88" y="77"/>
                    </a:cubicBezTo>
                    <a:cubicBezTo>
                      <a:pt x="63" y="77"/>
                      <a:pt x="36" y="60"/>
                      <a:pt x="28" y="15"/>
                    </a:cubicBezTo>
                    <a:cubicBezTo>
                      <a:pt x="27" y="9"/>
                      <a:pt x="27" y="4"/>
                      <a:pt x="27"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1130"/>
              <p:cNvSpPr/>
              <p:nvPr/>
            </p:nvSpPr>
            <p:spPr bwMode="auto">
              <a:xfrm>
                <a:off x="3291" y="1223"/>
                <a:ext cx="98" cy="102"/>
              </a:xfrm>
              <a:custGeom>
                <a:avLst/>
                <a:gdLst>
                  <a:gd name="T0" fmla="*/ 18 w 132"/>
                  <a:gd name="T1" fmla="*/ 68 h 137"/>
                  <a:gd name="T2" fmla="*/ 68 w 132"/>
                  <a:gd name="T3" fmla="*/ 124 h 137"/>
                  <a:gd name="T4" fmla="*/ 117 w 132"/>
                  <a:gd name="T5" fmla="*/ 93 h 137"/>
                  <a:gd name="T6" fmla="*/ 75 w 132"/>
                  <a:gd name="T7" fmla="*/ 26 h 137"/>
                  <a:gd name="T8" fmla="*/ 32 w 132"/>
                  <a:gd name="T9" fmla="*/ 22 h 137"/>
                  <a:gd name="T10" fmla="*/ 18 w 132"/>
                  <a:gd name="T11" fmla="*/ 68 h 137"/>
                  <a:gd name="T12" fmla="*/ 6 w 132"/>
                  <a:gd name="T13" fmla="*/ 69 h 137"/>
                  <a:gd name="T14" fmla="*/ 64 w 132"/>
                  <a:gd name="T15" fmla="*/ 10 h 137"/>
                  <a:gd name="T16" fmla="*/ 129 w 132"/>
                  <a:gd name="T17" fmla="*/ 87 h 137"/>
                  <a:gd name="T18" fmla="*/ 73 w 132"/>
                  <a:gd name="T19" fmla="*/ 136 h 137"/>
                  <a:gd name="T20" fmla="*/ 6 w 132"/>
                  <a:gd name="T21" fmla="*/ 69 h 137"/>
                  <a:gd name="T22" fmla="*/ 18 w 132"/>
                  <a:gd name="T23"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137">
                    <a:moveTo>
                      <a:pt x="18" y="68"/>
                    </a:moveTo>
                    <a:cubicBezTo>
                      <a:pt x="23" y="96"/>
                      <a:pt x="38" y="121"/>
                      <a:pt x="68" y="124"/>
                    </a:cubicBezTo>
                    <a:cubicBezTo>
                      <a:pt x="89" y="127"/>
                      <a:pt x="111" y="113"/>
                      <a:pt x="117" y="93"/>
                    </a:cubicBezTo>
                    <a:cubicBezTo>
                      <a:pt x="125" y="65"/>
                      <a:pt x="97" y="38"/>
                      <a:pt x="75" y="26"/>
                    </a:cubicBezTo>
                    <a:cubicBezTo>
                      <a:pt x="62" y="20"/>
                      <a:pt x="46" y="17"/>
                      <a:pt x="32" y="22"/>
                    </a:cubicBezTo>
                    <a:cubicBezTo>
                      <a:pt x="14" y="29"/>
                      <a:pt x="15" y="53"/>
                      <a:pt x="18" y="68"/>
                    </a:cubicBezTo>
                    <a:cubicBezTo>
                      <a:pt x="19" y="75"/>
                      <a:pt x="7" y="76"/>
                      <a:pt x="6" y="69"/>
                    </a:cubicBezTo>
                    <a:cubicBezTo>
                      <a:pt x="0" y="29"/>
                      <a:pt x="22" y="0"/>
                      <a:pt x="64" y="10"/>
                    </a:cubicBezTo>
                    <a:cubicBezTo>
                      <a:pt x="96" y="18"/>
                      <a:pt x="132" y="52"/>
                      <a:pt x="129" y="87"/>
                    </a:cubicBezTo>
                    <a:cubicBezTo>
                      <a:pt x="127" y="116"/>
                      <a:pt x="101" y="135"/>
                      <a:pt x="73" y="136"/>
                    </a:cubicBezTo>
                    <a:cubicBezTo>
                      <a:pt x="35" y="137"/>
                      <a:pt x="13" y="103"/>
                      <a:pt x="6" y="69"/>
                    </a:cubicBezTo>
                    <a:cubicBezTo>
                      <a:pt x="5" y="62"/>
                      <a:pt x="16" y="61"/>
                      <a:pt x="18" y="6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1131"/>
              <p:cNvSpPr/>
              <p:nvPr/>
            </p:nvSpPr>
            <p:spPr bwMode="auto">
              <a:xfrm>
                <a:off x="3359" y="1208"/>
                <a:ext cx="68" cy="99"/>
              </a:xfrm>
              <a:custGeom>
                <a:avLst/>
                <a:gdLst>
                  <a:gd name="T0" fmla="*/ 51 w 91"/>
                  <a:gd name="T1" fmla="*/ 130 h 134"/>
                  <a:gd name="T2" fmla="*/ 80 w 91"/>
                  <a:gd name="T3" fmla="*/ 46 h 134"/>
                  <a:gd name="T4" fmla="*/ 4 w 91"/>
                  <a:gd name="T5" fmla="*/ 71 h 134"/>
                  <a:gd name="T6" fmla="*/ 61 w 91"/>
                  <a:gd name="T7" fmla="*/ 69 h 134"/>
                </a:gdLst>
                <a:ahLst/>
                <a:cxnLst>
                  <a:cxn ang="0">
                    <a:pos x="T0" y="T1"/>
                  </a:cxn>
                  <a:cxn ang="0">
                    <a:pos x="T2" y="T3"/>
                  </a:cxn>
                  <a:cxn ang="0">
                    <a:pos x="T4" y="T5"/>
                  </a:cxn>
                  <a:cxn ang="0">
                    <a:pos x="T6" y="T7"/>
                  </a:cxn>
                </a:cxnLst>
                <a:rect l="0" t="0" r="r" b="b"/>
                <a:pathLst>
                  <a:path w="91" h="134">
                    <a:moveTo>
                      <a:pt x="51" y="130"/>
                    </a:moveTo>
                    <a:cubicBezTo>
                      <a:pt x="86" y="134"/>
                      <a:pt x="91" y="67"/>
                      <a:pt x="80" y="46"/>
                    </a:cubicBezTo>
                    <a:cubicBezTo>
                      <a:pt x="57" y="0"/>
                      <a:pt x="8" y="26"/>
                      <a:pt x="4" y="71"/>
                    </a:cubicBezTo>
                    <a:cubicBezTo>
                      <a:pt x="0" y="118"/>
                      <a:pt x="48" y="106"/>
                      <a:pt x="61" y="69"/>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1132"/>
              <p:cNvSpPr/>
              <p:nvPr/>
            </p:nvSpPr>
            <p:spPr bwMode="auto">
              <a:xfrm>
                <a:off x="3348" y="1204"/>
                <a:ext cx="95" cy="107"/>
              </a:xfrm>
              <a:custGeom>
                <a:avLst/>
                <a:gdLst>
                  <a:gd name="T0" fmla="*/ 67 w 128"/>
                  <a:gd name="T1" fmla="*/ 130 h 144"/>
                  <a:gd name="T2" fmla="*/ 60 w 128"/>
                  <a:gd name="T3" fmla="*/ 33 h 144"/>
                  <a:gd name="T4" fmla="*/ 26 w 128"/>
                  <a:gd name="T5" fmla="*/ 92 h 144"/>
                  <a:gd name="T6" fmla="*/ 50 w 128"/>
                  <a:gd name="T7" fmla="*/ 97 h 144"/>
                  <a:gd name="T8" fmla="*/ 71 w 128"/>
                  <a:gd name="T9" fmla="*/ 71 h 144"/>
                  <a:gd name="T10" fmla="*/ 81 w 128"/>
                  <a:gd name="T11" fmla="*/ 76 h 144"/>
                  <a:gd name="T12" fmla="*/ 20 w 128"/>
                  <a:gd name="T13" fmla="*/ 104 h 144"/>
                  <a:gd name="T14" fmla="*/ 51 w 128"/>
                  <a:gd name="T15" fmla="*/ 23 h 144"/>
                  <a:gd name="T16" fmla="*/ 65 w 128"/>
                  <a:gd name="T17" fmla="*/ 141 h 144"/>
                  <a:gd name="T18" fmla="*/ 67 w 128"/>
                  <a:gd name="T19" fmla="*/ 1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44">
                    <a:moveTo>
                      <a:pt x="67" y="130"/>
                    </a:moveTo>
                    <a:cubicBezTo>
                      <a:pt x="105" y="132"/>
                      <a:pt x="108" y="30"/>
                      <a:pt x="60" y="33"/>
                    </a:cubicBezTo>
                    <a:cubicBezTo>
                      <a:pt x="34" y="35"/>
                      <a:pt x="20" y="70"/>
                      <a:pt x="26" y="92"/>
                    </a:cubicBezTo>
                    <a:cubicBezTo>
                      <a:pt x="29" y="103"/>
                      <a:pt x="42" y="102"/>
                      <a:pt x="50" y="97"/>
                    </a:cubicBezTo>
                    <a:cubicBezTo>
                      <a:pt x="60" y="92"/>
                      <a:pt x="67" y="82"/>
                      <a:pt x="71" y="71"/>
                    </a:cubicBezTo>
                    <a:cubicBezTo>
                      <a:pt x="73" y="64"/>
                      <a:pt x="83" y="69"/>
                      <a:pt x="81" y="76"/>
                    </a:cubicBezTo>
                    <a:cubicBezTo>
                      <a:pt x="74" y="95"/>
                      <a:pt x="39" y="131"/>
                      <a:pt x="20" y="104"/>
                    </a:cubicBezTo>
                    <a:cubicBezTo>
                      <a:pt x="0" y="77"/>
                      <a:pt x="23" y="33"/>
                      <a:pt x="51" y="23"/>
                    </a:cubicBezTo>
                    <a:cubicBezTo>
                      <a:pt x="117" y="0"/>
                      <a:pt x="128" y="144"/>
                      <a:pt x="65" y="141"/>
                    </a:cubicBezTo>
                    <a:cubicBezTo>
                      <a:pt x="58" y="140"/>
                      <a:pt x="60" y="129"/>
                      <a:pt x="67" y="13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1133"/>
              <p:cNvSpPr/>
              <p:nvPr/>
            </p:nvSpPr>
            <p:spPr bwMode="auto">
              <a:xfrm>
                <a:off x="3544" y="1377"/>
                <a:ext cx="226" cy="327"/>
              </a:xfrm>
              <a:custGeom>
                <a:avLst/>
                <a:gdLst>
                  <a:gd name="T0" fmla="*/ 275 w 304"/>
                  <a:gd name="T1" fmla="*/ 347 h 441"/>
                  <a:gd name="T2" fmla="*/ 249 w 304"/>
                  <a:gd name="T3" fmla="*/ 198 h 441"/>
                  <a:gd name="T4" fmla="*/ 244 w 304"/>
                  <a:gd name="T5" fmla="*/ 0 h 441"/>
                  <a:gd name="T6" fmla="*/ 43 w 304"/>
                  <a:gd name="T7" fmla="*/ 8 h 441"/>
                  <a:gd name="T8" fmla="*/ 28 w 304"/>
                  <a:gd name="T9" fmla="*/ 211 h 441"/>
                  <a:gd name="T10" fmla="*/ 1 w 304"/>
                  <a:gd name="T11" fmla="*/ 408 h 441"/>
                  <a:gd name="T12" fmla="*/ 56 w 304"/>
                  <a:gd name="T13" fmla="*/ 439 h 441"/>
                  <a:gd name="T14" fmla="*/ 88 w 304"/>
                  <a:gd name="T15" fmla="*/ 384 h 441"/>
                  <a:gd name="T16" fmla="*/ 108 w 304"/>
                  <a:gd name="T17" fmla="*/ 247 h 441"/>
                  <a:gd name="T18" fmla="*/ 144 w 304"/>
                  <a:gd name="T19" fmla="*/ 248 h 441"/>
                  <a:gd name="T20" fmla="*/ 136 w 304"/>
                  <a:gd name="T21" fmla="*/ 244 h 441"/>
                  <a:gd name="T22" fmla="*/ 168 w 304"/>
                  <a:gd name="T23" fmla="*/ 244 h 441"/>
                  <a:gd name="T24" fmla="*/ 199 w 304"/>
                  <a:gd name="T25" fmla="*/ 368 h 441"/>
                  <a:gd name="T26" fmla="*/ 211 w 304"/>
                  <a:gd name="T27" fmla="*/ 421 h 441"/>
                  <a:gd name="T28" fmla="*/ 271 w 304"/>
                  <a:gd name="T29" fmla="*/ 433 h 441"/>
                  <a:gd name="T30" fmla="*/ 275 w 304"/>
                  <a:gd name="T31" fmla="*/ 34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441">
                    <a:moveTo>
                      <a:pt x="275" y="347"/>
                    </a:moveTo>
                    <a:cubicBezTo>
                      <a:pt x="267" y="301"/>
                      <a:pt x="257" y="244"/>
                      <a:pt x="249" y="198"/>
                    </a:cubicBezTo>
                    <a:cubicBezTo>
                      <a:pt x="244" y="0"/>
                      <a:pt x="244" y="0"/>
                      <a:pt x="244" y="0"/>
                    </a:cubicBezTo>
                    <a:cubicBezTo>
                      <a:pt x="43" y="8"/>
                      <a:pt x="43" y="8"/>
                      <a:pt x="43" y="8"/>
                    </a:cubicBezTo>
                    <a:cubicBezTo>
                      <a:pt x="28" y="211"/>
                      <a:pt x="28" y="211"/>
                      <a:pt x="28" y="211"/>
                    </a:cubicBezTo>
                    <a:cubicBezTo>
                      <a:pt x="18" y="276"/>
                      <a:pt x="3" y="342"/>
                      <a:pt x="1" y="408"/>
                    </a:cubicBezTo>
                    <a:cubicBezTo>
                      <a:pt x="0" y="438"/>
                      <a:pt x="31" y="441"/>
                      <a:pt x="56" y="439"/>
                    </a:cubicBezTo>
                    <a:cubicBezTo>
                      <a:pt x="88" y="437"/>
                      <a:pt x="87" y="411"/>
                      <a:pt x="88" y="384"/>
                    </a:cubicBezTo>
                    <a:cubicBezTo>
                      <a:pt x="90" y="341"/>
                      <a:pt x="98" y="289"/>
                      <a:pt x="108" y="247"/>
                    </a:cubicBezTo>
                    <a:cubicBezTo>
                      <a:pt x="120" y="248"/>
                      <a:pt x="132" y="248"/>
                      <a:pt x="144" y="248"/>
                    </a:cubicBezTo>
                    <a:cubicBezTo>
                      <a:pt x="136" y="244"/>
                      <a:pt x="136" y="244"/>
                      <a:pt x="136" y="244"/>
                    </a:cubicBezTo>
                    <a:cubicBezTo>
                      <a:pt x="168" y="244"/>
                      <a:pt x="168" y="244"/>
                      <a:pt x="168" y="244"/>
                    </a:cubicBezTo>
                    <a:cubicBezTo>
                      <a:pt x="180" y="285"/>
                      <a:pt x="188" y="326"/>
                      <a:pt x="199" y="368"/>
                    </a:cubicBezTo>
                    <a:cubicBezTo>
                      <a:pt x="203" y="383"/>
                      <a:pt x="203" y="408"/>
                      <a:pt x="211" y="421"/>
                    </a:cubicBezTo>
                    <a:cubicBezTo>
                      <a:pt x="223" y="439"/>
                      <a:pt x="253" y="433"/>
                      <a:pt x="271" y="433"/>
                    </a:cubicBezTo>
                    <a:cubicBezTo>
                      <a:pt x="304" y="432"/>
                      <a:pt x="279" y="365"/>
                      <a:pt x="275" y="347"/>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1134"/>
              <p:cNvSpPr/>
              <p:nvPr/>
            </p:nvSpPr>
            <p:spPr bwMode="auto">
              <a:xfrm>
                <a:off x="3622" y="1557"/>
                <a:ext cx="27" cy="6"/>
              </a:xfrm>
              <a:custGeom>
                <a:avLst/>
                <a:gdLst>
                  <a:gd name="T0" fmla="*/ 0 w 36"/>
                  <a:gd name="T1" fmla="*/ 2 h 8"/>
                  <a:gd name="T2" fmla="*/ 36 w 36"/>
                  <a:gd name="T3" fmla="*/ 8 h 8"/>
                  <a:gd name="T4" fmla="*/ 30 w 36"/>
                  <a:gd name="T5" fmla="*/ 5 h 8"/>
                  <a:gd name="T6" fmla="*/ 28 w 36"/>
                  <a:gd name="T7" fmla="*/ 1 h 8"/>
                  <a:gd name="T8" fmla="*/ 3 w 36"/>
                  <a:gd name="T9" fmla="*/ 0 h 8"/>
                  <a:gd name="T10" fmla="*/ 0 w 36"/>
                  <a:gd name="T11" fmla="*/ 2 h 8"/>
                </a:gdLst>
                <a:ahLst/>
                <a:cxnLst>
                  <a:cxn ang="0">
                    <a:pos x="T0" y="T1"/>
                  </a:cxn>
                  <a:cxn ang="0">
                    <a:pos x="T2" y="T3"/>
                  </a:cxn>
                  <a:cxn ang="0">
                    <a:pos x="T4" y="T5"/>
                  </a:cxn>
                  <a:cxn ang="0">
                    <a:pos x="T6" y="T7"/>
                  </a:cxn>
                  <a:cxn ang="0">
                    <a:pos x="T8" y="T9"/>
                  </a:cxn>
                  <a:cxn ang="0">
                    <a:pos x="T10" y="T11"/>
                  </a:cxn>
                </a:cxnLst>
                <a:rect l="0" t="0" r="r" b="b"/>
                <a:pathLst>
                  <a:path w="36" h="8">
                    <a:moveTo>
                      <a:pt x="0" y="2"/>
                    </a:moveTo>
                    <a:cubicBezTo>
                      <a:pt x="12" y="6"/>
                      <a:pt x="24" y="8"/>
                      <a:pt x="36" y="8"/>
                    </a:cubicBezTo>
                    <a:cubicBezTo>
                      <a:pt x="34" y="7"/>
                      <a:pt x="32" y="6"/>
                      <a:pt x="30" y="5"/>
                    </a:cubicBezTo>
                    <a:cubicBezTo>
                      <a:pt x="28" y="4"/>
                      <a:pt x="27" y="2"/>
                      <a:pt x="28" y="1"/>
                    </a:cubicBezTo>
                    <a:cubicBezTo>
                      <a:pt x="19" y="1"/>
                      <a:pt x="11" y="1"/>
                      <a:pt x="3" y="0"/>
                    </a:cubicBezTo>
                    <a:cubicBezTo>
                      <a:pt x="2" y="0"/>
                      <a:pt x="1" y="1"/>
                      <a:pt x="0" y="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1135"/>
              <p:cNvSpPr/>
              <p:nvPr/>
            </p:nvSpPr>
            <p:spPr bwMode="auto">
              <a:xfrm>
                <a:off x="3642" y="1558"/>
                <a:ext cx="8" cy="5"/>
              </a:xfrm>
              <a:custGeom>
                <a:avLst/>
                <a:gdLst>
                  <a:gd name="T0" fmla="*/ 3 w 11"/>
                  <a:gd name="T1" fmla="*/ 4 h 7"/>
                  <a:gd name="T2" fmla="*/ 9 w 11"/>
                  <a:gd name="T3" fmla="*/ 7 h 7"/>
                  <a:gd name="T4" fmla="*/ 11 w 11"/>
                  <a:gd name="T5" fmla="*/ 6 h 7"/>
                  <a:gd name="T6" fmla="*/ 11 w 11"/>
                  <a:gd name="T7" fmla="*/ 4 h 7"/>
                  <a:gd name="T8" fmla="*/ 4 w 11"/>
                  <a:gd name="T9" fmla="*/ 4 h 7"/>
                  <a:gd name="T10" fmla="*/ 6 w 11"/>
                  <a:gd name="T11" fmla="*/ 0 h 7"/>
                  <a:gd name="T12" fmla="*/ 1 w 11"/>
                  <a:gd name="T13" fmla="*/ 0 h 7"/>
                  <a:gd name="T14" fmla="*/ 3 w 1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3" y="4"/>
                    </a:moveTo>
                    <a:cubicBezTo>
                      <a:pt x="5" y="5"/>
                      <a:pt x="7" y="6"/>
                      <a:pt x="9" y="7"/>
                    </a:cubicBezTo>
                    <a:cubicBezTo>
                      <a:pt x="9" y="7"/>
                      <a:pt x="10" y="6"/>
                      <a:pt x="11" y="6"/>
                    </a:cubicBezTo>
                    <a:cubicBezTo>
                      <a:pt x="11" y="6"/>
                      <a:pt x="11" y="5"/>
                      <a:pt x="11" y="4"/>
                    </a:cubicBezTo>
                    <a:cubicBezTo>
                      <a:pt x="9" y="4"/>
                      <a:pt x="7" y="4"/>
                      <a:pt x="4" y="4"/>
                    </a:cubicBezTo>
                    <a:cubicBezTo>
                      <a:pt x="5" y="3"/>
                      <a:pt x="5" y="1"/>
                      <a:pt x="6" y="0"/>
                    </a:cubicBezTo>
                    <a:cubicBezTo>
                      <a:pt x="4" y="0"/>
                      <a:pt x="2" y="0"/>
                      <a:pt x="1" y="0"/>
                    </a:cubicBezTo>
                    <a:cubicBezTo>
                      <a:pt x="0" y="1"/>
                      <a:pt x="1" y="3"/>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1136"/>
              <p:cNvSpPr/>
              <p:nvPr/>
            </p:nvSpPr>
            <p:spPr bwMode="auto">
              <a:xfrm>
                <a:off x="3645" y="1558"/>
                <a:ext cx="6" cy="3"/>
              </a:xfrm>
              <a:custGeom>
                <a:avLst/>
                <a:gdLst>
                  <a:gd name="T0" fmla="*/ 7 w 8"/>
                  <a:gd name="T1" fmla="*/ 4 h 4"/>
                  <a:gd name="T2" fmla="*/ 8 w 8"/>
                  <a:gd name="T3" fmla="*/ 0 h 4"/>
                  <a:gd name="T4" fmla="*/ 2 w 8"/>
                  <a:gd name="T5" fmla="*/ 0 h 4"/>
                  <a:gd name="T6" fmla="*/ 0 w 8"/>
                  <a:gd name="T7" fmla="*/ 4 h 4"/>
                  <a:gd name="T8" fmla="*/ 7 w 8"/>
                  <a:gd name="T9" fmla="*/ 4 h 4"/>
                </a:gdLst>
                <a:ahLst/>
                <a:cxnLst>
                  <a:cxn ang="0">
                    <a:pos x="T0" y="T1"/>
                  </a:cxn>
                  <a:cxn ang="0">
                    <a:pos x="T2" y="T3"/>
                  </a:cxn>
                  <a:cxn ang="0">
                    <a:pos x="T4" y="T5"/>
                  </a:cxn>
                  <a:cxn ang="0">
                    <a:pos x="T6" y="T7"/>
                  </a:cxn>
                  <a:cxn ang="0">
                    <a:pos x="T8" y="T9"/>
                  </a:cxn>
                </a:cxnLst>
                <a:rect l="0" t="0" r="r" b="b"/>
                <a:pathLst>
                  <a:path w="8" h="4">
                    <a:moveTo>
                      <a:pt x="7" y="4"/>
                    </a:moveTo>
                    <a:cubicBezTo>
                      <a:pt x="7" y="3"/>
                      <a:pt x="8" y="1"/>
                      <a:pt x="8" y="0"/>
                    </a:cubicBezTo>
                    <a:cubicBezTo>
                      <a:pt x="6" y="0"/>
                      <a:pt x="4" y="0"/>
                      <a:pt x="2" y="0"/>
                    </a:cubicBezTo>
                    <a:cubicBezTo>
                      <a:pt x="1" y="1"/>
                      <a:pt x="1" y="3"/>
                      <a:pt x="0" y="4"/>
                    </a:cubicBezTo>
                    <a:cubicBezTo>
                      <a:pt x="3" y="4"/>
                      <a:pt x="5" y="4"/>
                      <a:pt x="7"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1137"/>
              <p:cNvSpPr/>
              <p:nvPr/>
            </p:nvSpPr>
            <p:spPr bwMode="auto">
              <a:xfrm>
                <a:off x="3649" y="1562"/>
                <a:ext cx="1"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2" y="0"/>
                      <a:pt x="2" y="0"/>
                    </a:cubicBezTo>
                    <a:cubicBezTo>
                      <a:pt x="1" y="0"/>
                      <a:pt x="0" y="1"/>
                      <a:pt x="0" y="1"/>
                    </a:cubicBezTo>
                    <a:cubicBezTo>
                      <a:pt x="0" y="1"/>
                      <a:pt x="1" y="1"/>
                      <a:pt x="1"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1138"/>
              <p:cNvSpPr/>
              <p:nvPr/>
            </p:nvSpPr>
            <p:spPr bwMode="auto">
              <a:xfrm>
                <a:off x="3722" y="1377"/>
                <a:ext cx="3" cy="3"/>
              </a:xfrm>
              <a:custGeom>
                <a:avLst/>
                <a:gdLst>
                  <a:gd name="T0" fmla="*/ 0 w 4"/>
                  <a:gd name="T1" fmla="*/ 0 h 4"/>
                  <a:gd name="T2" fmla="*/ 0 w 4"/>
                  <a:gd name="T3" fmla="*/ 4 h 4"/>
                  <a:gd name="T4" fmla="*/ 4 w 4"/>
                  <a:gd name="T5" fmla="*/ 3 h 4"/>
                  <a:gd name="T6" fmla="*/ 0 w 4"/>
                  <a:gd name="T7" fmla="*/ 0 h 4"/>
                </a:gdLst>
                <a:ahLst/>
                <a:cxnLst>
                  <a:cxn ang="0">
                    <a:pos x="T0" y="T1"/>
                  </a:cxn>
                  <a:cxn ang="0">
                    <a:pos x="T2" y="T3"/>
                  </a:cxn>
                  <a:cxn ang="0">
                    <a:pos x="T4" y="T5"/>
                  </a:cxn>
                  <a:cxn ang="0">
                    <a:pos x="T6" y="T7"/>
                  </a:cxn>
                </a:cxnLst>
                <a:rect l="0" t="0" r="r" b="b"/>
                <a:pathLst>
                  <a:path w="4" h="4">
                    <a:moveTo>
                      <a:pt x="0" y="0"/>
                    </a:moveTo>
                    <a:cubicBezTo>
                      <a:pt x="0" y="1"/>
                      <a:pt x="0" y="2"/>
                      <a:pt x="0" y="4"/>
                    </a:cubicBezTo>
                    <a:cubicBezTo>
                      <a:pt x="2" y="3"/>
                      <a:pt x="3" y="3"/>
                      <a:pt x="4" y="3"/>
                    </a:cubicBezTo>
                    <a:cubicBezTo>
                      <a:pt x="3"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1139"/>
              <p:cNvSpPr/>
              <p:nvPr/>
            </p:nvSpPr>
            <p:spPr bwMode="auto">
              <a:xfrm>
                <a:off x="3576" y="1383"/>
                <a:ext cx="3" cy="3"/>
              </a:xfrm>
              <a:custGeom>
                <a:avLst/>
                <a:gdLst>
                  <a:gd name="T0" fmla="*/ 0 w 4"/>
                  <a:gd name="T1" fmla="*/ 4 h 4"/>
                  <a:gd name="T2" fmla="*/ 4 w 4"/>
                  <a:gd name="T3" fmla="*/ 4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1" y="4"/>
                      <a:pt x="3" y="4"/>
                      <a:pt x="4" y="4"/>
                    </a:cubicBezTo>
                    <a:cubicBezTo>
                      <a:pt x="4" y="3"/>
                      <a:pt x="4" y="1"/>
                      <a:pt x="4" y="0"/>
                    </a:cubicBezTo>
                    <a:cubicBezTo>
                      <a:pt x="3" y="1"/>
                      <a:pt x="1" y="3"/>
                      <a:pt x="0" y="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1140"/>
              <p:cNvSpPr/>
              <p:nvPr/>
            </p:nvSpPr>
            <p:spPr bwMode="auto">
              <a:xfrm>
                <a:off x="3745" y="1630"/>
                <a:ext cx="7" cy="9"/>
              </a:xfrm>
              <a:custGeom>
                <a:avLst/>
                <a:gdLst>
                  <a:gd name="T0" fmla="*/ 1 w 9"/>
                  <a:gd name="T1" fmla="*/ 7 h 12"/>
                  <a:gd name="T2" fmla="*/ 8 w 9"/>
                  <a:gd name="T3" fmla="*/ 5 h 12"/>
                  <a:gd name="T4" fmla="*/ 1 w 9"/>
                  <a:gd name="T5" fmla="*/ 7 h 12"/>
                </a:gdLst>
                <a:ahLst/>
                <a:cxnLst>
                  <a:cxn ang="0">
                    <a:pos x="T0" y="T1"/>
                  </a:cxn>
                  <a:cxn ang="0">
                    <a:pos x="T2" y="T3"/>
                  </a:cxn>
                  <a:cxn ang="0">
                    <a:pos x="T4" y="T5"/>
                  </a:cxn>
                </a:cxnLst>
                <a:rect l="0" t="0" r="r" b="b"/>
                <a:pathLst>
                  <a:path w="9" h="12">
                    <a:moveTo>
                      <a:pt x="1" y="7"/>
                    </a:moveTo>
                    <a:cubicBezTo>
                      <a:pt x="2" y="12"/>
                      <a:pt x="9" y="10"/>
                      <a:pt x="8" y="5"/>
                    </a:cubicBezTo>
                    <a:cubicBezTo>
                      <a:pt x="7" y="0"/>
                      <a:pt x="0" y="2"/>
                      <a:pt x="1" y="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1141"/>
              <p:cNvSpPr/>
              <p:nvPr/>
            </p:nvSpPr>
            <p:spPr bwMode="auto">
              <a:xfrm>
                <a:off x="3650" y="1561"/>
                <a:ext cx="4" cy="1"/>
              </a:xfrm>
              <a:custGeom>
                <a:avLst/>
                <a:gdLst>
                  <a:gd name="T0" fmla="*/ 0 w 5"/>
                  <a:gd name="T1" fmla="*/ 0 h 2"/>
                  <a:gd name="T2" fmla="*/ 0 w 5"/>
                  <a:gd name="T3" fmla="*/ 2 h 2"/>
                  <a:gd name="T4" fmla="*/ 4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0" y="2"/>
                      <a:pt x="0" y="2"/>
                    </a:cubicBezTo>
                    <a:cubicBezTo>
                      <a:pt x="1" y="2"/>
                      <a:pt x="3" y="2"/>
                      <a:pt x="4" y="2"/>
                    </a:cubicBezTo>
                    <a:cubicBezTo>
                      <a:pt x="5" y="2"/>
                      <a:pt x="5" y="1"/>
                      <a:pt x="5" y="0"/>
                    </a:cubicBezTo>
                    <a:cubicBezTo>
                      <a:pt x="3" y="0"/>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1142"/>
              <p:cNvSpPr/>
              <p:nvPr/>
            </p:nvSpPr>
            <p:spPr bwMode="auto">
              <a:xfrm>
                <a:off x="3667" y="1559"/>
                <a:ext cx="95" cy="143"/>
              </a:xfrm>
              <a:custGeom>
                <a:avLst/>
                <a:gdLst>
                  <a:gd name="T0" fmla="*/ 114 w 128"/>
                  <a:gd name="T1" fmla="*/ 100 h 192"/>
                  <a:gd name="T2" fmla="*/ 107 w 128"/>
                  <a:gd name="T3" fmla="*/ 102 h 192"/>
                  <a:gd name="T4" fmla="*/ 119 w 128"/>
                  <a:gd name="T5" fmla="*/ 157 h 192"/>
                  <a:gd name="T6" fmla="*/ 111 w 128"/>
                  <a:gd name="T7" fmla="*/ 182 h 192"/>
                  <a:gd name="T8" fmla="*/ 75 w 128"/>
                  <a:gd name="T9" fmla="*/ 184 h 192"/>
                  <a:gd name="T10" fmla="*/ 43 w 128"/>
                  <a:gd name="T11" fmla="*/ 155 h 192"/>
                  <a:gd name="T12" fmla="*/ 35 w 128"/>
                  <a:gd name="T13" fmla="*/ 111 h 192"/>
                  <a:gd name="T14" fmla="*/ 8 w 128"/>
                  <a:gd name="T15" fmla="*/ 0 h 192"/>
                  <a:gd name="T16" fmla="*/ 0 w 128"/>
                  <a:gd name="T17" fmla="*/ 2 h 192"/>
                  <a:gd name="T18" fmla="*/ 18 w 128"/>
                  <a:gd name="T19" fmla="*/ 70 h 192"/>
                  <a:gd name="T20" fmla="*/ 33 w 128"/>
                  <a:gd name="T21" fmla="*/ 138 h 192"/>
                  <a:gd name="T22" fmla="*/ 45 w 128"/>
                  <a:gd name="T23" fmla="*/ 181 h 192"/>
                  <a:gd name="T24" fmla="*/ 82 w 128"/>
                  <a:gd name="T25" fmla="*/ 192 h 192"/>
                  <a:gd name="T26" fmla="*/ 87 w 128"/>
                  <a:gd name="T27" fmla="*/ 192 h 192"/>
                  <a:gd name="T28" fmla="*/ 117 w 128"/>
                  <a:gd name="T29" fmla="*/ 188 h 192"/>
                  <a:gd name="T30" fmla="*/ 126 w 128"/>
                  <a:gd name="T31" fmla="*/ 166 h 192"/>
                  <a:gd name="T32" fmla="*/ 114 w 128"/>
                  <a:gd name="T33"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92">
                    <a:moveTo>
                      <a:pt x="114" y="100"/>
                    </a:moveTo>
                    <a:cubicBezTo>
                      <a:pt x="115" y="105"/>
                      <a:pt x="108" y="107"/>
                      <a:pt x="107" y="102"/>
                    </a:cubicBezTo>
                    <a:cubicBezTo>
                      <a:pt x="110" y="120"/>
                      <a:pt x="117" y="138"/>
                      <a:pt x="119" y="157"/>
                    </a:cubicBezTo>
                    <a:cubicBezTo>
                      <a:pt x="119" y="165"/>
                      <a:pt x="120" y="178"/>
                      <a:pt x="111" y="182"/>
                    </a:cubicBezTo>
                    <a:cubicBezTo>
                      <a:pt x="101" y="186"/>
                      <a:pt x="85" y="185"/>
                      <a:pt x="75" y="184"/>
                    </a:cubicBezTo>
                    <a:cubicBezTo>
                      <a:pt x="56" y="184"/>
                      <a:pt x="47" y="174"/>
                      <a:pt x="43" y="155"/>
                    </a:cubicBezTo>
                    <a:cubicBezTo>
                      <a:pt x="40" y="141"/>
                      <a:pt x="39" y="126"/>
                      <a:pt x="35" y="111"/>
                    </a:cubicBezTo>
                    <a:cubicBezTo>
                      <a:pt x="26" y="74"/>
                      <a:pt x="18" y="37"/>
                      <a:pt x="8" y="0"/>
                    </a:cubicBezTo>
                    <a:cubicBezTo>
                      <a:pt x="5" y="1"/>
                      <a:pt x="3" y="2"/>
                      <a:pt x="0" y="2"/>
                    </a:cubicBezTo>
                    <a:cubicBezTo>
                      <a:pt x="7" y="25"/>
                      <a:pt x="12" y="47"/>
                      <a:pt x="18" y="70"/>
                    </a:cubicBezTo>
                    <a:cubicBezTo>
                      <a:pt x="23" y="93"/>
                      <a:pt x="30" y="115"/>
                      <a:pt x="33" y="138"/>
                    </a:cubicBezTo>
                    <a:cubicBezTo>
                      <a:pt x="35" y="152"/>
                      <a:pt x="36" y="170"/>
                      <a:pt x="45" y="181"/>
                    </a:cubicBezTo>
                    <a:cubicBezTo>
                      <a:pt x="55" y="191"/>
                      <a:pt x="69" y="192"/>
                      <a:pt x="82" y="192"/>
                    </a:cubicBezTo>
                    <a:cubicBezTo>
                      <a:pt x="83" y="192"/>
                      <a:pt x="85" y="192"/>
                      <a:pt x="87" y="192"/>
                    </a:cubicBezTo>
                    <a:cubicBezTo>
                      <a:pt x="97" y="192"/>
                      <a:pt x="109" y="192"/>
                      <a:pt x="117" y="188"/>
                    </a:cubicBezTo>
                    <a:cubicBezTo>
                      <a:pt x="124" y="183"/>
                      <a:pt x="126" y="174"/>
                      <a:pt x="126" y="166"/>
                    </a:cubicBezTo>
                    <a:cubicBezTo>
                      <a:pt x="128" y="144"/>
                      <a:pt x="118" y="122"/>
                      <a:pt x="114" y="10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1143"/>
              <p:cNvSpPr/>
              <p:nvPr/>
            </p:nvSpPr>
            <p:spPr bwMode="auto">
              <a:xfrm>
                <a:off x="3666" y="1559"/>
                <a:ext cx="3" cy="2"/>
              </a:xfrm>
              <a:custGeom>
                <a:avLst/>
                <a:gdLst>
                  <a:gd name="T0" fmla="*/ 0 w 4"/>
                  <a:gd name="T1" fmla="*/ 0 h 3"/>
                  <a:gd name="T2" fmla="*/ 1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1" y="2"/>
                      <a:pt x="1" y="3"/>
                    </a:cubicBezTo>
                    <a:cubicBezTo>
                      <a:pt x="2" y="3"/>
                      <a:pt x="3" y="3"/>
                      <a:pt x="4" y="2"/>
                    </a:cubicBezTo>
                    <a:cubicBezTo>
                      <a:pt x="3" y="2"/>
                      <a:pt x="2"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1144"/>
              <p:cNvSpPr/>
              <p:nvPr/>
            </p:nvSpPr>
            <p:spPr bwMode="auto">
              <a:xfrm>
                <a:off x="3728" y="1535"/>
                <a:ext cx="23" cy="100"/>
              </a:xfrm>
              <a:custGeom>
                <a:avLst/>
                <a:gdLst>
                  <a:gd name="T0" fmla="*/ 1 w 31"/>
                  <a:gd name="T1" fmla="*/ 6 h 135"/>
                  <a:gd name="T2" fmla="*/ 8 w 31"/>
                  <a:gd name="T3" fmla="*/ 50 h 135"/>
                  <a:gd name="T4" fmla="*/ 24 w 31"/>
                  <a:gd name="T5" fmla="*/ 135 h 135"/>
                  <a:gd name="T6" fmla="*/ 31 w 31"/>
                  <a:gd name="T7" fmla="*/ 133 h 135"/>
                  <a:gd name="T8" fmla="*/ 16 w 31"/>
                  <a:gd name="T9" fmla="*/ 52 h 135"/>
                  <a:gd name="T10" fmla="*/ 10 w 31"/>
                  <a:gd name="T11" fmla="*/ 13 h 135"/>
                  <a:gd name="T12" fmla="*/ 7 w 31"/>
                  <a:gd name="T13" fmla="*/ 0 h 135"/>
                  <a:gd name="T14" fmla="*/ 0 w 31"/>
                  <a:gd name="T15" fmla="*/ 3 h 135"/>
                  <a:gd name="T16" fmla="*/ 1 w 31"/>
                  <a:gd name="T17" fmla="*/ 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5">
                    <a:moveTo>
                      <a:pt x="1" y="6"/>
                    </a:moveTo>
                    <a:cubicBezTo>
                      <a:pt x="3" y="21"/>
                      <a:pt x="6" y="35"/>
                      <a:pt x="8" y="50"/>
                    </a:cubicBezTo>
                    <a:cubicBezTo>
                      <a:pt x="13" y="78"/>
                      <a:pt x="18" y="106"/>
                      <a:pt x="24" y="135"/>
                    </a:cubicBezTo>
                    <a:cubicBezTo>
                      <a:pt x="23" y="130"/>
                      <a:pt x="30" y="128"/>
                      <a:pt x="31" y="133"/>
                    </a:cubicBezTo>
                    <a:cubicBezTo>
                      <a:pt x="26" y="106"/>
                      <a:pt x="21" y="79"/>
                      <a:pt x="16" y="52"/>
                    </a:cubicBezTo>
                    <a:cubicBezTo>
                      <a:pt x="14" y="39"/>
                      <a:pt x="12" y="26"/>
                      <a:pt x="10" y="13"/>
                    </a:cubicBezTo>
                    <a:cubicBezTo>
                      <a:pt x="9" y="9"/>
                      <a:pt x="8" y="5"/>
                      <a:pt x="7" y="0"/>
                    </a:cubicBezTo>
                    <a:cubicBezTo>
                      <a:pt x="5" y="1"/>
                      <a:pt x="2" y="2"/>
                      <a:pt x="0" y="3"/>
                    </a:cubicBezTo>
                    <a:cubicBezTo>
                      <a:pt x="0" y="5"/>
                      <a:pt x="1" y="5"/>
                      <a:pt x="1" y="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1145"/>
              <p:cNvSpPr/>
              <p:nvPr/>
            </p:nvSpPr>
            <p:spPr bwMode="auto">
              <a:xfrm>
                <a:off x="3542" y="1374"/>
                <a:ext cx="191" cy="336"/>
              </a:xfrm>
              <a:custGeom>
                <a:avLst/>
                <a:gdLst>
                  <a:gd name="T0" fmla="*/ 145 w 258"/>
                  <a:gd name="T1" fmla="*/ 255 h 452"/>
                  <a:gd name="T2" fmla="*/ 144 w 258"/>
                  <a:gd name="T3" fmla="*/ 255 h 452"/>
                  <a:gd name="T4" fmla="*/ 108 w 258"/>
                  <a:gd name="T5" fmla="*/ 249 h 452"/>
                  <a:gd name="T6" fmla="*/ 107 w 258"/>
                  <a:gd name="T7" fmla="*/ 250 h 452"/>
                  <a:gd name="T8" fmla="*/ 90 w 258"/>
                  <a:gd name="T9" fmla="*/ 355 h 452"/>
                  <a:gd name="T10" fmla="*/ 87 w 258"/>
                  <a:gd name="T11" fmla="*/ 401 h 452"/>
                  <a:gd name="T12" fmla="*/ 69 w 258"/>
                  <a:gd name="T13" fmla="*/ 438 h 452"/>
                  <a:gd name="T14" fmla="*/ 28 w 258"/>
                  <a:gd name="T15" fmla="*/ 438 h 452"/>
                  <a:gd name="T16" fmla="*/ 9 w 258"/>
                  <a:gd name="T17" fmla="*/ 398 h 452"/>
                  <a:gd name="T18" fmla="*/ 25 w 258"/>
                  <a:gd name="T19" fmla="*/ 273 h 452"/>
                  <a:gd name="T20" fmla="*/ 38 w 258"/>
                  <a:gd name="T21" fmla="*/ 169 h 452"/>
                  <a:gd name="T22" fmla="*/ 47 w 258"/>
                  <a:gd name="T23" fmla="*/ 51 h 452"/>
                  <a:gd name="T24" fmla="*/ 50 w 258"/>
                  <a:gd name="T25" fmla="*/ 16 h 452"/>
                  <a:gd name="T26" fmla="*/ 46 w 258"/>
                  <a:gd name="T27" fmla="*/ 16 h 452"/>
                  <a:gd name="T28" fmla="*/ 50 w 258"/>
                  <a:gd name="T29" fmla="*/ 12 h 452"/>
                  <a:gd name="T30" fmla="*/ 50 w 258"/>
                  <a:gd name="T31" fmla="*/ 16 h 452"/>
                  <a:gd name="T32" fmla="*/ 243 w 258"/>
                  <a:gd name="T33" fmla="*/ 8 h 452"/>
                  <a:gd name="T34" fmla="*/ 243 w 258"/>
                  <a:gd name="T35" fmla="*/ 4 h 452"/>
                  <a:gd name="T36" fmla="*/ 247 w 258"/>
                  <a:gd name="T37" fmla="*/ 7 h 452"/>
                  <a:gd name="T38" fmla="*/ 243 w 258"/>
                  <a:gd name="T39" fmla="*/ 8 h 452"/>
                  <a:gd name="T40" fmla="*/ 247 w 258"/>
                  <a:gd name="T41" fmla="*/ 147 h 452"/>
                  <a:gd name="T42" fmla="*/ 248 w 258"/>
                  <a:gd name="T43" fmla="*/ 202 h 452"/>
                  <a:gd name="T44" fmla="*/ 251 w 258"/>
                  <a:gd name="T45" fmla="*/ 220 h 452"/>
                  <a:gd name="T46" fmla="*/ 258 w 258"/>
                  <a:gd name="T47" fmla="*/ 217 h 452"/>
                  <a:gd name="T48" fmla="*/ 255 w 258"/>
                  <a:gd name="T49" fmla="*/ 202 h 452"/>
                  <a:gd name="T50" fmla="*/ 254 w 258"/>
                  <a:gd name="T51" fmla="*/ 145 h 452"/>
                  <a:gd name="T52" fmla="*/ 251 w 258"/>
                  <a:gd name="T53" fmla="*/ 4 h 452"/>
                  <a:gd name="T54" fmla="*/ 247 w 258"/>
                  <a:gd name="T55" fmla="*/ 0 h 452"/>
                  <a:gd name="T56" fmla="*/ 46 w 258"/>
                  <a:gd name="T57" fmla="*/ 8 h 452"/>
                  <a:gd name="T58" fmla="*/ 42 w 258"/>
                  <a:gd name="T59" fmla="*/ 12 h 452"/>
                  <a:gd name="T60" fmla="*/ 29 w 258"/>
                  <a:gd name="T61" fmla="*/ 199 h 452"/>
                  <a:gd name="T62" fmla="*/ 5 w 258"/>
                  <a:gd name="T63" fmla="*/ 354 h 452"/>
                  <a:gd name="T64" fmla="*/ 0 w 258"/>
                  <a:gd name="T65" fmla="*/ 412 h 452"/>
                  <a:gd name="T66" fmla="*/ 11 w 258"/>
                  <a:gd name="T67" fmla="*/ 438 h 452"/>
                  <a:gd name="T68" fmla="*/ 74 w 258"/>
                  <a:gd name="T69" fmla="*/ 443 h 452"/>
                  <a:gd name="T70" fmla="*/ 96 w 258"/>
                  <a:gd name="T71" fmla="*/ 376 h 452"/>
                  <a:gd name="T72" fmla="*/ 114 w 258"/>
                  <a:gd name="T73" fmla="*/ 255 h 452"/>
                  <a:gd name="T74" fmla="*/ 111 w 258"/>
                  <a:gd name="T75" fmla="*/ 255 h 452"/>
                  <a:gd name="T76" fmla="*/ 115 w 258"/>
                  <a:gd name="T77" fmla="*/ 252 h 452"/>
                  <a:gd name="T78" fmla="*/ 114 w 258"/>
                  <a:gd name="T79" fmla="*/ 255 h 452"/>
                  <a:gd name="T80" fmla="*/ 147 w 258"/>
                  <a:gd name="T81" fmla="*/ 256 h 452"/>
                  <a:gd name="T82" fmla="*/ 150 w 258"/>
                  <a:gd name="T83" fmla="*/ 254 h 452"/>
                  <a:gd name="T84" fmla="*/ 146 w 258"/>
                  <a:gd name="T85" fmla="*/ 254 h 452"/>
                  <a:gd name="T86" fmla="*/ 145 w 258"/>
                  <a:gd name="T87" fmla="*/ 25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8" h="452">
                    <a:moveTo>
                      <a:pt x="145" y="255"/>
                    </a:moveTo>
                    <a:cubicBezTo>
                      <a:pt x="145" y="255"/>
                      <a:pt x="144" y="255"/>
                      <a:pt x="144" y="255"/>
                    </a:cubicBezTo>
                    <a:cubicBezTo>
                      <a:pt x="132" y="255"/>
                      <a:pt x="120" y="253"/>
                      <a:pt x="108" y="249"/>
                    </a:cubicBezTo>
                    <a:cubicBezTo>
                      <a:pt x="108" y="249"/>
                      <a:pt x="107" y="250"/>
                      <a:pt x="107" y="250"/>
                    </a:cubicBezTo>
                    <a:cubicBezTo>
                      <a:pt x="99" y="284"/>
                      <a:pt x="93" y="319"/>
                      <a:pt x="90" y="355"/>
                    </a:cubicBezTo>
                    <a:cubicBezTo>
                      <a:pt x="88" y="370"/>
                      <a:pt x="88" y="386"/>
                      <a:pt x="87" y="401"/>
                    </a:cubicBezTo>
                    <a:cubicBezTo>
                      <a:pt x="86" y="416"/>
                      <a:pt x="84" y="432"/>
                      <a:pt x="69" y="438"/>
                    </a:cubicBezTo>
                    <a:cubicBezTo>
                      <a:pt x="57" y="442"/>
                      <a:pt x="40" y="440"/>
                      <a:pt x="28" y="438"/>
                    </a:cubicBezTo>
                    <a:cubicBezTo>
                      <a:pt x="7" y="433"/>
                      <a:pt x="7" y="416"/>
                      <a:pt x="9" y="398"/>
                    </a:cubicBezTo>
                    <a:cubicBezTo>
                      <a:pt x="11" y="356"/>
                      <a:pt x="18" y="315"/>
                      <a:pt x="25" y="273"/>
                    </a:cubicBezTo>
                    <a:cubicBezTo>
                      <a:pt x="31" y="238"/>
                      <a:pt x="36" y="205"/>
                      <a:pt x="38" y="169"/>
                    </a:cubicBezTo>
                    <a:cubicBezTo>
                      <a:pt x="41" y="130"/>
                      <a:pt x="44" y="91"/>
                      <a:pt x="47" y="51"/>
                    </a:cubicBezTo>
                    <a:cubicBezTo>
                      <a:pt x="48" y="39"/>
                      <a:pt x="49" y="28"/>
                      <a:pt x="50" y="16"/>
                    </a:cubicBezTo>
                    <a:cubicBezTo>
                      <a:pt x="49" y="16"/>
                      <a:pt x="47" y="16"/>
                      <a:pt x="46" y="16"/>
                    </a:cubicBezTo>
                    <a:cubicBezTo>
                      <a:pt x="47" y="15"/>
                      <a:pt x="49" y="13"/>
                      <a:pt x="50" y="12"/>
                    </a:cubicBezTo>
                    <a:cubicBezTo>
                      <a:pt x="50" y="13"/>
                      <a:pt x="50" y="15"/>
                      <a:pt x="50" y="16"/>
                    </a:cubicBezTo>
                    <a:cubicBezTo>
                      <a:pt x="114" y="13"/>
                      <a:pt x="179" y="10"/>
                      <a:pt x="243" y="8"/>
                    </a:cubicBezTo>
                    <a:cubicBezTo>
                      <a:pt x="243" y="6"/>
                      <a:pt x="243" y="5"/>
                      <a:pt x="243" y="4"/>
                    </a:cubicBezTo>
                    <a:cubicBezTo>
                      <a:pt x="245" y="5"/>
                      <a:pt x="246" y="6"/>
                      <a:pt x="247" y="7"/>
                    </a:cubicBezTo>
                    <a:cubicBezTo>
                      <a:pt x="246" y="7"/>
                      <a:pt x="245" y="7"/>
                      <a:pt x="243" y="8"/>
                    </a:cubicBezTo>
                    <a:cubicBezTo>
                      <a:pt x="244" y="54"/>
                      <a:pt x="246" y="101"/>
                      <a:pt x="247" y="147"/>
                    </a:cubicBezTo>
                    <a:cubicBezTo>
                      <a:pt x="247" y="165"/>
                      <a:pt x="247" y="184"/>
                      <a:pt x="248" y="202"/>
                    </a:cubicBezTo>
                    <a:cubicBezTo>
                      <a:pt x="248" y="208"/>
                      <a:pt x="250" y="214"/>
                      <a:pt x="251" y="220"/>
                    </a:cubicBezTo>
                    <a:cubicBezTo>
                      <a:pt x="253" y="219"/>
                      <a:pt x="256" y="218"/>
                      <a:pt x="258" y="217"/>
                    </a:cubicBezTo>
                    <a:cubicBezTo>
                      <a:pt x="257" y="212"/>
                      <a:pt x="256" y="207"/>
                      <a:pt x="255" y="202"/>
                    </a:cubicBezTo>
                    <a:cubicBezTo>
                      <a:pt x="255" y="183"/>
                      <a:pt x="255" y="164"/>
                      <a:pt x="254" y="145"/>
                    </a:cubicBezTo>
                    <a:cubicBezTo>
                      <a:pt x="253" y="98"/>
                      <a:pt x="252" y="51"/>
                      <a:pt x="251" y="4"/>
                    </a:cubicBezTo>
                    <a:cubicBezTo>
                      <a:pt x="251" y="2"/>
                      <a:pt x="249" y="0"/>
                      <a:pt x="247" y="0"/>
                    </a:cubicBezTo>
                    <a:cubicBezTo>
                      <a:pt x="180" y="3"/>
                      <a:pt x="113" y="6"/>
                      <a:pt x="46" y="8"/>
                    </a:cubicBezTo>
                    <a:cubicBezTo>
                      <a:pt x="44" y="8"/>
                      <a:pt x="43" y="10"/>
                      <a:pt x="42" y="12"/>
                    </a:cubicBezTo>
                    <a:cubicBezTo>
                      <a:pt x="38" y="74"/>
                      <a:pt x="33" y="136"/>
                      <a:pt x="29" y="199"/>
                    </a:cubicBezTo>
                    <a:cubicBezTo>
                      <a:pt x="25" y="251"/>
                      <a:pt x="11" y="302"/>
                      <a:pt x="5" y="354"/>
                    </a:cubicBezTo>
                    <a:cubicBezTo>
                      <a:pt x="3" y="374"/>
                      <a:pt x="1" y="393"/>
                      <a:pt x="0" y="412"/>
                    </a:cubicBezTo>
                    <a:cubicBezTo>
                      <a:pt x="0" y="422"/>
                      <a:pt x="3" y="432"/>
                      <a:pt x="11" y="438"/>
                    </a:cubicBezTo>
                    <a:cubicBezTo>
                      <a:pt x="26" y="449"/>
                      <a:pt x="57" y="452"/>
                      <a:pt x="74" y="443"/>
                    </a:cubicBezTo>
                    <a:cubicBezTo>
                      <a:pt x="99" y="432"/>
                      <a:pt x="94" y="399"/>
                      <a:pt x="96" y="376"/>
                    </a:cubicBezTo>
                    <a:cubicBezTo>
                      <a:pt x="98" y="335"/>
                      <a:pt x="105" y="295"/>
                      <a:pt x="114" y="255"/>
                    </a:cubicBezTo>
                    <a:cubicBezTo>
                      <a:pt x="113" y="255"/>
                      <a:pt x="112" y="255"/>
                      <a:pt x="111" y="255"/>
                    </a:cubicBezTo>
                    <a:cubicBezTo>
                      <a:pt x="112" y="254"/>
                      <a:pt x="113" y="253"/>
                      <a:pt x="115" y="252"/>
                    </a:cubicBezTo>
                    <a:cubicBezTo>
                      <a:pt x="114" y="253"/>
                      <a:pt x="114" y="254"/>
                      <a:pt x="114" y="255"/>
                    </a:cubicBezTo>
                    <a:cubicBezTo>
                      <a:pt x="125" y="256"/>
                      <a:pt x="136" y="256"/>
                      <a:pt x="147" y="256"/>
                    </a:cubicBezTo>
                    <a:cubicBezTo>
                      <a:pt x="148" y="256"/>
                      <a:pt x="149" y="255"/>
                      <a:pt x="150" y="254"/>
                    </a:cubicBezTo>
                    <a:cubicBezTo>
                      <a:pt x="149" y="254"/>
                      <a:pt x="147" y="254"/>
                      <a:pt x="146" y="254"/>
                    </a:cubicBezTo>
                    <a:cubicBezTo>
                      <a:pt x="145" y="255"/>
                      <a:pt x="145" y="255"/>
                      <a:pt x="145" y="255"/>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1146"/>
              <p:cNvSpPr/>
              <p:nvPr/>
            </p:nvSpPr>
            <p:spPr bwMode="auto">
              <a:xfrm>
                <a:off x="3624" y="1561"/>
                <a:ext cx="3" cy="2"/>
              </a:xfrm>
              <a:custGeom>
                <a:avLst/>
                <a:gdLst>
                  <a:gd name="T0" fmla="*/ 0 w 4"/>
                  <a:gd name="T1" fmla="*/ 3 h 3"/>
                  <a:gd name="T2" fmla="*/ 3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3" y="3"/>
                    </a:cubicBezTo>
                    <a:cubicBezTo>
                      <a:pt x="3" y="2"/>
                      <a:pt x="3" y="1"/>
                      <a:pt x="4" y="0"/>
                    </a:cubicBezTo>
                    <a:cubicBezTo>
                      <a:pt x="2" y="1"/>
                      <a:pt x="1" y="2"/>
                      <a:pt x="0" y="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1147"/>
              <p:cNvSpPr/>
              <p:nvPr/>
            </p:nvSpPr>
            <p:spPr bwMode="auto">
              <a:xfrm>
                <a:off x="3622" y="1557"/>
                <a:ext cx="6" cy="3"/>
              </a:xfrm>
              <a:custGeom>
                <a:avLst/>
                <a:gdLst>
                  <a:gd name="T0" fmla="*/ 0 w 8"/>
                  <a:gd name="T1" fmla="*/ 2 h 4"/>
                  <a:gd name="T2" fmla="*/ 8 w 8"/>
                  <a:gd name="T3" fmla="*/ 4 h 4"/>
                  <a:gd name="T4" fmla="*/ 1 w 8"/>
                  <a:gd name="T5" fmla="*/ 0 h 4"/>
                  <a:gd name="T6" fmla="*/ 0 w 8"/>
                  <a:gd name="T7" fmla="*/ 2 h 4"/>
                </a:gdLst>
                <a:ahLst/>
                <a:cxnLst>
                  <a:cxn ang="0">
                    <a:pos x="T0" y="T1"/>
                  </a:cxn>
                  <a:cxn ang="0">
                    <a:pos x="T2" y="T3"/>
                  </a:cxn>
                  <a:cxn ang="0">
                    <a:pos x="T4" y="T5"/>
                  </a:cxn>
                  <a:cxn ang="0">
                    <a:pos x="T6" y="T7"/>
                  </a:cxn>
                </a:cxnLst>
                <a:rect l="0" t="0" r="r" b="b"/>
                <a:pathLst>
                  <a:path w="8" h="4">
                    <a:moveTo>
                      <a:pt x="0" y="2"/>
                    </a:moveTo>
                    <a:cubicBezTo>
                      <a:pt x="3" y="3"/>
                      <a:pt x="5" y="3"/>
                      <a:pt x="8" y="4"/>
                    </a:cubicBezTo>
                    <a:cubicBezTo>
                      <a:pt x="6" y="3"/>
                      <a:pt x="4" y="2"/>
                      <a:pt x="1" y="0"/>
                    </a:cubicBezTo>
                    <a:cubicBezTo>
                      <a:pt x="1" y="1"/>
                      <a:pt x="0" y="1"/>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1148"/>
              <p:cNvSpPr/>
              <p:nvPr/>
            </p:nvSpPr>
            <p:spPr bwMode="auto">
              <a:xfrm>
                <a:off x="3623" y="1557"/>
                <a:ext cx="26" cy="6"/>
              </a:xfrm>
              <a:custGeom>
                <a:avLst/>
                <a:gdLst>
                  <a:gd name="T0" fmla="*/ 29 w 35"/>
                  <a:gd name="T1" fmla="*/ 5 h 8"/>
                  <a:gd name="T2" fmla="*/ 27 w 35"/>
                  <a:gd name="T3" fmla="*/ 1 h 8"/>
                  <a:gd name="T4" fmla="*/ 2 w 35"/>
                  <a:gd name="T5" fmla="*/ 0 h 8"/>
                  <a:gd name="T6" fmla="*/ 0 w 35"/>
                  <a:gd name="T7" fmla="*/ 0 h 8"/>
                  <a:gd name="T8" fmla="*/ 7 w 35"/>
                  <a:gd name="T9" fmla="*/ 4 h 8"/>
                  <a:gd name="T10" fmla="*/ 35 w 35"/>
                  <a:gd name="T11" fmla="*/ 8 h 8"/>
                  <a:gd name="T12" fmla="*/ 29 w 35"/>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29" y="5"/>
                    </a:moveTo>
                    <a:cubicBezTo>
                      <a:pt x="27" y="4"/>
                      <a:pt x="26" y="2"/>
                      <a:pt x="27" y="1"/>
                    </a:cubicBezTo>
                    <a:cubicBezTo>
                      <a:pt x="18" y="1"/>
                      <a:pt x="10" y="1"/>
                      <a:pt x="2" y="0"/>
                    </a:cubicBezTo>
                    <a:cubicBezTo>
                      <a:pt x="1" y="0"/>
                      <a:pt x="1" y="0"/>
                      <a:pt x="0" y="0"/>
                    </a:cubicBezTo>
                    <a:cubicBezTo>
                      <a:pt x="3" y="2"/>
                      <a:pt x="5" y="3"/>
                      <a:pt x="7" y="4"/>
                    </a:cubicBezTo>
                    <a:cubicBezTo>
                      <a:pt x="16" y="7"/>
                      <a:pt x="26" y="8"/>
                      <a:pt x="35" y="8"/>
                    </a:cubicBezTo>
                    <a:cubicBezTo>
                      <a:pt x="33" y="7"/>
                      <a:pt x="31" y="6"/>
                      <a:pt x="29"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1149"/>
              <p:cNvSpPr/>
              <p:nvPr/>
            </p:nvSpPr>
            <p:spPr bwMode="auto">
              <a:xfrm>
                <a:off x="3642" y="1558"/>
                <a:ext cx="8" cy="5"/>
              </a:xfrm>
              <a:custGeom>
                <a:avLst/>
                <a:gdLst>
                  <a:gd name="T0" fmla="*/ 4 w 11"/>
                  <a:gd name="T1" fmla="*/ 4 h 7"/>
                  <a:gd name="T2" fmla="*/ 6 w 11"/>
                  <a:gd name="T3" fmla="*/ 0 h 7"/>
                  <a:gd name="T4" fmla="*/ 1 w 11"/>
                  <a:gd name="T5" fmla="*/ 0 h 7"/>
                  <a:gd name="T6" fmla="*/ 3 w 11"/>
                  <a:gd name="T7" fmla="*/ 4 h 7"/>
                  <a:gd name="T8" fmla="*/ 9 w 11"/>
                  <a:gd name="T9" fmla="*/ 7 h 7"/>
                  <a:gd name="T10" fmla="*/ 11 w 11"/>
                  <a:gd name="T11" fmla="*/ 6 h 7"/>
                  <a:gd name="T12" fmla="*/ 11 w 11"/>
                  <a:gd name="T13" fmla="*/ 4 h 7"/>
                  <a:gd name="T14" fmla="*/ 4 w 1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4" y="4"/>
                    </a:moveTo>
                    <a:cubicBezTo>
                      <a:pt x="5" y="3"/>
                      <a:pt x="5" y="1"/>
                      <a:pt x="6" y="0"/>
                    </a:cubicBezTo>
                    <a:cubicBezTo>
                      <a:pt x="4" y="0"/>
                      <a:pt x="2" y="0"/>
                      <a:pt x="1" y="0"/>
                    </a:cubicBezTo>
                    <a:cubicBezTo>
                      <a:pt x="0" y="1"/>
                      <a:pt x="1" y="3"/>
                      <a:pt x="3" y="4"/>
                    </a:cubicBezTo>
                    <a:cubicBezTo>
                      <a:pt x="5" y="5"/>
                      <a:pt x="7" y="6"/>
                      <a:pt x="9" y="7"/>
                    </a:cubicBezTo>
                    <a:cubicBezTo>
                      <a:pt x="9" y="7"/>
                      <a:pt x="10" y="6"/>
                      <a:pt x="11" y="6"/>
                    </a:cubicBezTo>
                    <a:cubicBezTo>
                      <a:pt x="11" y="6"/>
                      <a:pt x="11" y="5"/>
                      <a:pt x="11" y="4"/>
                    </a:cubicBezTo>
                    <a:cubicBezTo>
                      <a:pt x="9" y="4"/>
                      <a:pt x="7" y="4"/>
                      <a:pt x="4"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1150"/>
              <p:cNvSpPr/>
              <p:nvPr/>
            </p:nvSpPr>
            <p:spPr bwMode="auto">
              <a:xfrm>
                <a:off x="3645" y="1558"/>
                <a:ext cx="6" cy="3"/>
              </a:xfrm>
              <a:custGeom>
                <a:avLst/>
                <a:gdLst>
                  <a:gd name="T0" fmla="*/ 2 w 8"/>
                  <a:gd name="T1" fmla="*/ 0 h 4"/>
                  <a:gd name="T2" fmla="*/ 0 w 8"/>
                  <a:gd name="T3" fmla="*/ 4 h 4"/>
                  <a:gd name="T4" fmla="*/ 7 w 8"/>
                  <a:gd name="T5" fmla="*/ 4 h 4"/>
                  <a:gd name="T6" fmla="*/ 8 w 8"/>
                  <a:gd name="T7" fmla="*/ 0 h 4"/>
                  <a:gd name="T8" fmla="*/ 2 w 8"/>
                  <a:gd name="T9" fmla="*/ 0 h 4"/>
                </a:gdLst>
                <a:ahLst/>
                <a:cxnLst>
                  <a:cxn ang="0">
                    <a:pos x="T0" y="T1"/>
                  </a:cxn>
                  <a:cxn ang="0">
                    <a:pos x="T2" y="T3"/>
                  </a:cxn>
                  <a:cxn ang="0">
                    <a:pos x="T4" y="T5"/>
                  </a:cxn>
                  <a:cxn ang="0">
                    <a:pos x="T6" y="T7"/>
                  </a:cxn>
                  <a:cxn ang="0">
                    <a:pos x="T8" y="T9"/>
                  </a:cxn>
                </a:cxnLst>
                <a:rect l="0" t="0" r="r" b="b"/>
                <a:pathLst>
                  <a:path w="8" h="4">
                    <a:moveTo>
                      <a:pt x="2" y="0"/>
                    </a:moveTo>
                    <a:cubicBezTo>
                      <a:pt x="1" y="1"/>
                      <a:pt x="1" y="3"/>
                      <a:pt x="0" y="4"/>
                    </a:cubicBezTo>
                    <a:cubicBezTo>
                      <a:pt x="3" y="4"/>
                      <a:pt x="5" y="4"/>
                      <a:pt x="7" y="4"/>
                    </a:cubicBezTo>
                    <a:cubicBezTo>
                      <a:pt x="7" y="3"/>
                      <a:pt x="8" y="1"/>
                      <a:pt x="8" y="0"/>
                    </a:cubicBezTo>
                    <a:cubicBezTo>
                      <a:pt x="6" y="0"/>
                      <a:pt x="4" y="0"/>
                      <a:pt x="2"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1151"/>
              <p:cNvSpPr/>
              <p:nvPr/>
            </p:nvSpPr>
            <p:spPr bwMode="auto">
              <a:xfrm>
                <a:off x="3649" y="1562"/>
                <a:ext cx="1"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2" y="0"/>
                      <a:pt x="2" y="0"/>
                    </a:cubicBezTo>
                    <a:cubicBezTo>
                      <a:pt x="1" y="0"/>
                      <a:pt x="0" y="1"/>
                      <a:pt x="0" y="1"/>
                    </a:cubicBezTo>
                    <a:cubicBezTo>
                      <a:pt x="0" y="1"/>
                      <a:pt x="1" y="1"/>
                      <a:pt x="1"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1152"/>
              <p:cNvSpPr/>
              <p:nvPr/>
            </p:nvSpPr>
            <p:spPr bwMode="auto">
              <a:xfrm>
                <a:off x="3722" y="1377"/>
                <a:ext cx="3" cy="3"/>
              </a:xfrm>
              <a:custGeom>
                <a:avLst/>
                <a:gdLst>
                  <a:gd name="T0" fmla="*/ 0 w 4"/>
                  <a:gd name="T1" fmla="*/ 0 h 4"/>
                  <a:gd name="T2" fmla="*/ 0 w 4"/>
                  <a:gd name="T3" fmla="*/ 4 h 4"/>
                  <a:gd name="T4" fmla="*/ 4 w 4"/>
                  <a:gd name="T5" fmla="*/ 3 h 4"/>
                  <a:gd name="T6" fmla="*/ 0 w 4"/>
                  <a:gd name="T7" fmla="*/ 0 h 4"/>
                </a:gdLst>
                <a:ahLst/>
                <a:cxnLst>
                  <a:cxn ang="0">
                    <a:pos x="T0" y="T1"/>
                  </a:cxn>
                  <a:cxn ang="0">
                    <a:pos x="T2" y="T3"/>
                  </a:cxn>
                  <a:cxn ang="0">
                    <a:pos x="T4" y="T5"/>
                  </a:cxn>
                  <a:cxn ang="0">
                    <a:pos x="T6" y="T7"/>
                  </a:cxn>
                </a:cxnLst>
                <a:rect l="0" t="0" r="r" b="b"/>
                <a:pathLst>
                  <a:path w="4" h="4">
                    <a:moveTo>
                      <a:pt x="0" y="0"/>
                    </a:moveTo>
                    <a:cubicBezTo>
                      <a:pt x="0" y="1"/>
                      <a:pt x="0" y="2"/>
                      <a:pt x="0" y="4"/>
                    </a:cubicBezTo>
                    <a:cubicBezTo>
                      <a:pt x="2" y="3"/>
                      <a:pt x="3" y="3"/>
                      <a:pt x="4" y="3"/>
                    </a:cubicBezTo>
                    <a:cubicBezTo>
                      <a:pt x="3"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1153"/>
              <p:cNvSpPr/>
              <p:nvPr/>
            </p:nvSpPr>
            <p:spPr bwMode="auto">
              <a:xfrm>
                <a:off x="3576" y="1383"/>
                <a:ext cx="3" cy="3"/>
              </a:xfrm>
              <a:custGeom>
                <a:avLst/>
                <a:gdLst>
                  <a:gd name="T0" fmla="*/ 0 w 4"/>
                  <a:gd name="T1" fmla="*/ 4 h 4"/>
                  <a:gd name="T2" fmla="*/ 4 w 4"/>
                  <a:gd name="T3" fmla="*/ 4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1" y="4"/>
                      <a:pt x="3" y="4"/>
                      <a:pt x="4" y="4"/>
                    </a:cubicBezTo>
                    <a:cubicBezTo>
                      <a:pt x="4" y="3"/>
                      <a:pt x="4" y="1"/>
                      <a:pt x="4" y="0"/>
                    </a:cubicBezTo>
                    <a:cubicBezTo>
                      <a:pt x="3" y="1"/>
                      <a:pt x="1" y="3"/>
                      <a:pt x="0" y="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1154"/>
              <p:cNvSpPr/>
              <p:nvPr/>
            </p:nvSpPr>
            <p:spPr bwMode="auto">
              <a:xfrm>
                <a:off x="3745" y="1630"/>
                <a:ext cx="7" cy="9"/>
              </a:xfrm>
              <a:custGeom>
                <a:avLst/>
                <a:gdLst>
                  <a:gd name="T0" fmla="*/ 1 w 9"/>
                  <a:gd name="T1" fmla="*/ 7 h 12"/>
                  <a:gd name="T2" fmla="*/ 8 w 9"/>
                  <a:gd name="T3" fmla="*/ 5 h 12"/>
                  <a:gd name="T4" fmla="*/ 1 w 9"/>
                  <a:gd name="T5" fmla="*/ 7 h 12"/>
                </a:gdLst>
                <a:ahLst/>
                <a:cxnLst>
                  <a:cxn ang="0">
                    <a:pos x="T0" y="T1"/>
                  </a:cxn>
                  <a:cxn ang="0">
                    <a:pos x="T2" y="T3"/>
                  </a:cxn>
                  <a:cxn ang="0">
                    <a:pos x="T4" y="T5"/>
                  </a:cxn>
                </a:cxnLst>
                <a:rect l="0" t="0" r="r" b="b"/>
                <a:pathLst>
                  <a:path w="9" h="12">
                    <a:moveTo>
                      <a:pt x="1" y="7"/>
                    </a:moveTo>
                    <a:cubicBezTo>
                      <a:pt x="2" y="12"/>
                      <a:pt x="9" y="10"/>
                      <a:pt x="8" y="5"/>
                    </a:cubicBezTo>
                    <a:cubicBezTo>
                      <a:pt x="7" y="0"/>
                      <a:pt x="0" y="2"/>
                      <a:pt x="1" y="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155"/>
              <p:cNvSpPr/>
              <p:nvPr/>
            </p:nvSpPr>
            <p:spPr bwMode="auto">
              <a:xfrm>
                <a:off x="3650" y="1561"/>
                <a:ext cx="4" cy="1"/>
              </a:xfrm>
              <a:custGeom>
                <a:avLst/>
                <a:gdLst>
                  <a:gd name="T0" fmla="*/ 0 w 5"/>
                  <a:gd name="T1" fmla="*/ 0 h 2"/>
                  <a:gd name="T2" fmla="*/ 0 w 5"/>
                  <a:gd name="T3" fmla="*/ 2 h 2"/>
                  <a:gd name="T4" fmla="*/ 4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0" y="2"/>
                      <a:pt x="0" y="2"/>
                    </a:cubicBezTo>
                    <a:cubicBezTo>
                      <a:pt x="1" y="2"/>
                      <a:pt x="3" y="2"/>
                      <a:pt x="4" y="2"/>
                    </a:cubicBezTo>
                    <a:cubicBezTo>
                      <a:pt x="5" y="2"/>
                      <a:pt x="5" y="1"/>
                      <a:pt x="5" y="0"/>
                    </a:cubicBezTo>
                    <a:cubicBezTo>
                      <a:pt x="3" y="0"/>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156"/>
              <p:cNvSpPr/>
              <p:nvPr/>
            </p:nvSpPr>
            <p:spPr bwMode="auto">
              <a:xfrm>
                <a:off x="3667" y="1559"/>
                <a:ext cx="95" cy="143"/>
              </a:xfrm>
              <a:custGeom>
                <a:avLst/>
                <a:gdLst>
                  <a:gd name="T0" fmla="*/ 114 w 128"/>
                  <a:gd name="T1" fmla="*/ 100 h 192"/>
                  <a:gd name="T2" fmla="*/ 107 w 128"/>
                  <a:gd name="T3" fmla="*/ 102 h 192"/>
                  <a:gd name="T4" fmla="*/ 119 w 128"/>
                  <a:gd name="T5" fmla="*/ 157 h 192"/>
                  <a:gd name="T6" fmla="*/ 111 w 128"/>
                  <a:gd name="T7" fmla="*/ 182 h 192"/>
                  <a:gd name="T8" fmla="*/ 75 w 128"/>
                  <a:gd name="T9" fmla="*/ 184 h 192"/>
                  <a:gd name="T10" fmla="*/ 43 w 128"/>
                  <a:gd name="T11" fmla="*/ 155 h 192"/>
                  <a:gd name="T12" fmla="*/ 35 w 128"/>
                  <a:gd name="T13" fmla="*/ 111 h 192"/>
                  <a:gd name="T14" fmla="*/ 8 w 128"/>
                  <a:gd name="T15" fmla="*/ 0 h 192"/>
                  <a:gd name="T16" fmla="*/ 0 w 128"/>
                  <a:gd name="T17" fmla="*/ 2 h 192"/>
                  <a:gd name="T18" fmla="*/ 18 w 128"/>
                  <a:gd name="T19" fmla="*/ 70 h 192"/>
                  <a:gd name="T20" fmla="*/ 33 w 128"/>
                  <a:gd name="T21" fmla="*/ 138 h 192"/>
                  <a:gd name="T22" fmla="*/ 45 w 128"/>
                  <a:gd name="T23" fmla="*/ 181 h 192"/>
                  <a:gd name="T24" fmla="*/ 82 w 128"/>
                  <a:gd name="T25" fmla="*/ 192 h 192"/>
                  <a:gd name="T26" fmla="*/ 87 w 128"/>
                  <a:gd name="T27" fmla="*/ 192 h 192"/>
                  <a:gd name="T28" fmla="*/ 117 w 128"/>
                  <a:gd name="T29" fmla="*/ 188 h 192"/>
                  <a:gd name="T30" fmla="*/ 126 w 128"/>
                  <a:gd name="T31" fmla="*/ 166 h 192"/>
                  <a:gd name="T32" fmla="*/ 114 w 128"/>
                  <a:gd name="T33"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92">
                    <a:moveTo>
                      <a:pt x="114" y="100"/>
                    </a:moveTo>
                    <a:cubicBezTo>
                      <a:pt x="115" y="105"/>
                      <a:pt x="108" y="107"/>
                      <a:pt x="107" y="102"/>
                    </a:cubicBezTo>
                    <a:cubicBezTo>
                      <a:pt x="110" y="120"/>
                      <a:pt x="117" y="138"/>
                      <a:pt x="119" y="157"/>
                    </a:cubicBezTo>
                    <a:cubicBezTo>
                      <a:pt x="119" y="165"/>
                      <a:pt x="120" y="178"/>
                      <a:pt x="111" y="182"/>
                    </a:cubicBezTo>
                    <a:cubicBezTo>
                      <a:pt x="101" y="186"/>
                      <a:pt x="85" y="185"/>
                      <a:pt x="75" y="184"/>
                    </a:cubicBezTo>
                    <a:cubicBezTo>
                      <a:pt x="56" y="184"/>
                      <a:pt x="47" y="174"/>
                      <a:pt x="43" y="155"/>
                    </a:cubicBezTo>
                    <a:cubicBezTo>
                      <a:pt x="40" y="141"/>
                      <a:pt x="39" y="126"/>
                      <a:pt x="35" y="111"/>
                    </a:cubicBezTo>
                    <a:cubicBezTo>
                      <a:pt x="26" y="74"/>
                      <a:pt x="18" y="37"/>
                      <a:pt x="8" y="0"/>
                    </a:cubicBezTo>
                    <a:cubicBezTo>
                      <a:pt x="5" y="1"/>
                      <a:pt x="3" y="2"/>
                      <a:pt x="0" y="2"/>
                    </a:cubicBezTo>
                    <a:cubicBezTo>
                      <a:pt x="7" y="25"/>
                      <a:pt x="12" y="47"/>
                      <a:pt x="18" y="70"/>
                    </a:cubicBezTo>
                    <a:cubicBezTo>
                      <a:pt x="23" y="93"/>
                      <a:pt x="30" y="115"/>
                      <a:pt x="33" y="138"/>
                    </a:cubicBezTo>
                    <a:cubicBezTo>
                      <a:pt x="35" y="152"/>
                      <a:pt x="36" y="170"/>
                      <a:pt x="45" y="181"/>
                    </a:cubicBezTo>
                    <a:cubicBezTo>
                      <a:pt x="55" y="191"/>
                      <a:pt x="69" y="192"/>
                      <a:pt x="82" y="192"/>
                    </a:cubicBezTo>
                    <a:cubicBezTo>
                      <a:pt x="83" y="192"/>
                      <a:pt x="85" y="192"/>
                      <a:pt x="87" y="192"/>
                    </a:cubicBezTo>
                    <a:cubicBezTo>
                      <a:pt x="97" y="192"/>
                      <a:pt x="109" y="192"/>
                      <a:pt x="117" y="188"/>
                    </a:cubicBezTo>
                    <a:cubicBezTo>
                      <a:pt x="124" y="183"/>
                      <a:pt x="126" y="174"/>
                      <a:pt x="126" y="166"/>
                    </a:cubicBezTo>
                    <a:cubicBezTo>
                      <a:pt x="128" y="144"/>
                      <a:pt x="118" y="122"/>
                      <a:pt x="114" y="10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157"/>
              <p:cNvSpPr/>
              <p:nvPr/>
            </p:nvSpPr>
            <p:spPr bwMode="auto">
              <a:xfrm>
                <a:off x="3666" y="1559"/>
                <a:ext cx="3" cy="2"/>
              </a:xfrm>
              <a:custGeom>
                <a:avLst/>
                <a:gdLst>
                  <a:gd name="T0" fmla="*/ 0 w 4"/>
                  <a:gd name="T1" fmla="*/ 0 h 3"/>
                  <a:gd name="T2" fmla="*/ 1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1" y="2"/>
                      <a:pt x="1" y="3"/>
                    </a:cubicBezTo>
                    <a:cubicBezTo>
                      <a:pt x="2" y="3"/>
                      <a:pt x="3" y="3"/>
                      <a:pt x="4" y="2"/>
                    </a:cubicBezTo>
                    <a:cubicBezTo>
                      <a:pt x="3" y="2"/>
                      <a:pt x="2"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158"/>
              <p:cNvSpPr/>
              <p:nvPr/>
            </p:nvSpPr>
            <p:spPr bwMode="auto">
              <a:xfrm>
                <a:off x="3728" y="1535"/>
                <a:ext cx="23" cy="100"/>
              </a:xfrm>
              <a:custGeom>
                <a:avLst/>
                <a:gdLst>
                  <a:gd name="T0" fmla="*/ 1 w 31"/>
                  <a:gd name="T1" fmla="*/ 6 h 135"/>
                  <a:gd name="T2" fmla="*/ 8 w 31"/>
                  <a:gd name="T3" fmla="*/ 50 h 135"/>
                  <a:gd name="T4" fmla="*/ 24 w 31"/>
                  <a:gd name="T5" fmla="*/ 135 h 135"/>
                  <a:gd name="T6" fmla="*/ 31 w 31"/>
                  <a:gd name="T7" fmla="*/ 133 h 135"/>
                  <a:gd name="T8" fmla="*/ 16 w 31"/>
                  <a:gd name="T9" fmla="*/ 52 h 135"/>
                  <a:gd name="T10" fmla="*/ 10 w 31"/>
                  <a:gd name="T11" fmla="*/ 13 h 135"/>
                  <a:gd name="T12" fmla="*/ 7 w 31"/>
                  <a:gd name="T13" fmla="*/ 0 h 135"/>
                  <a:gd name="T14" fmla="*/ 0 w 31"/>
                  <a:gd name="T15" fmla="*/ 3 h 135"/>
                  <a:gd name="T16" fmla="*/ 1 w 31"/>
                  <a:gd name="T17" fmla="*/ 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5">
                    <a:moveTo>
                      <a:pt x="1" y="6"/>
                    </a:moveTo>
                    <a:cubicBezTo>
                      <a:pt x="3" y="21"/>
                      <a:pt x="6" y="35"/>
                      <a:pt x="8" y="50"/>
                    </a:cubicBezTo>
                    <a:cubicBezTo>
                      <a:pt x="13" y="78"/>
                      <a:pt x="18" y="106"/>
                      <a:pt x="24" y="135"/>
                    </a:cubicBezTo>
                    <a:cubicBezTo>
                      <a:pt x="23" y="130"/>
                      <a:pt x="30" y="128"/>
                      <a:pt x="31" y="133"/>
                    </a:cubicBezTo>
                    <a:cubicBezTo>
                      <a:pt x="26" y="106"/>
                      <a:pt x="21" y="79"/>
                      <a:pt x="16" y="52"/>
                    </a:cubicBezTo>
                    <a:cubicBezTo>
                      <a:pt x="14" y="39"/>
                      <a:pt x="12" y="26"/>
                      <a:pt x="10" y="13"/>
                    </a:cubicBezTo>
                    <a:cubicBezTo>
                      <a:pt x="9" y="9"/>
                      <a:pt x="8" y="5"/>
                      <a:pt x="7" y="0"/>
                    </a:cubicBezTo>
                    <a:cubicBezTo>
                      <a:pt x="5" y="1"/>
                      <a:pt x="2" y="2"/>
                      <a:pt x="0" y="3"/>
                    </a:cubicBezTo>
                    <a:cubicBezTo>
                      <a:pt x="0" y="5"/>
                      <a:pt x="1" y="5"/>
                      <a:pt x="1" y="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159"/>
              <p:cNvSpPr/>
              <p:nvPr/>
            </p:nvSpPr>
            <p:spPr bwMode="auto">
              <a:xfrm>
                <a:off x="3628" y="1560"/>
                <a:ext cx="25" cy="4"/>
              </a:xfrm>
              <a:custGeom>
                <a:avLst/>
                <a:gdLst>
                  <a:gd name="T0" fmla="*/ 31 w 34"/>
                  <a:gd name="T1" fmla="*/ 5 h 5"/>
                  <a:gd name="T2" fmla="*/ 34 w 34"/>
                  <a:gd name="T3" fmla="*/ 3 h 5"/>
                  <a:gd name="T4" fmla="*/ 30 w 34"/>
                  <a:gd name="T5" fmla="*/ 3 h 5"/>
                  <a:gd name="T6" fmla="*/ 29 w 34"/>
                  <a:gd name="T7" fmla="*/ 4 h 5"/>
                  <a:gd name="T8" fmla="*/ 28 w 34"/>
                  <a:gd name="T9" fmla="*/ 4 h 5"/>
                  <a:gd name="T10" fmla="*/ 0 w 34"/>
                  <a:gd name="T11" fmla="*/ 0 h 5"/>
                  <a:gd name="T12" fmla="*/ 6 w 34"/>
                  <a:gd name="T13" fmla="*/ 4 h 5"/>
                  <a:gd name="T14" fmla="*/ 31 w 3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
                    <a:moveTo>
                      <a:pt x="31" y="5"/>
                    </a:moveTo>
                    <a:cubicBezTo>
                      <a:pt x="32" y="5"/>
                      <a:pt x="33" y="4"/>
                      <a:pt x="34" y="3"/>
                    </a:cubicBezTo>
                    <a:cubicBezTo>
                      <a:pt x="33" y="3"/>
                      <a:pt x="31" y="3"/>
                      <a:pt x="30" y="3"/>
                    </a:cubicBezTo>
                    <a:cubicBezTo>
                      <a:pt x="29" y="4"/>
                      <a:pt x="29" y="4"/>
                      <a:pt x="29" y="4"/>
                    </a:cubicBezTo>
                    <a:cubicBezTo>
                      <a:pt x="29" y="4"/>
                      <a:pt x="28" y="4"/>
                      <a:pt x="28" y="4"/>
                    </a:cubicBezTo>
                    <a:cubicBezTo>
                      <a:pt x="19" y="4"/>
                      <a:pt x="9" y="3"/>
                      <a:pt x="0" y="0"/>
                    </a:cubicBezTo>
                    <a:cubicBezTo>
                      <a:pt x="2" y="1"/>
                      <a:pt x="4" y="3"/>
                      <a:pt x="6" y="4"/>
                    </a:cubicBezTo>
                    <a:cubicBezTo>
                      <a:pt x="14" y="5"/>
                      <a:pt x="23" y="5"/>
                      <a:pt x="31"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1160"/>
              <p:cNvSpPr/>
              <p:nvPr/>
            </p:nvSpPr>
            <p:spPr bwMode="auto">
              <a:xfrm>
                <a:off x="3542" y="1374"/>
                <a:ext cx="191" cy="321"/>
              </a:xfrm>
              <a:custGeom>
                <a:avLst/>
                <a:gdLst>
                  <a:gd name="T0" fmla="*/ 255 w 258"/>
                  <a:gd name="T1" fmla="*/ 202 h 432"/>
                  <a:gd name="T2" fmla="*/ 254 w 258"/>
                  <a:gd name="T3" fmla="*/ 145 h 432"/>
                  <a:gd name="T4" fmla="*/ 251 w 258"/>
                  <a:gd name="T5" fmla="*/ 4 h 432"/>
                  <a:gd name="T6" fmla="*/ 247 w 258"/>
                  <a:gd name="T7" fmla="*/ 0 h 432"/>
                  <a:gd name="T8" fmla="*/ 46 w 258"/>
                  <a:gd name="T9" fmla="*/ 8 h 432"/>
                  <a:gd name="T10" fmla="*/ 42 w 258"/>
                  <a:gd name="T11" fmla="*/ 12 h 432"/>
                  <a:gd name="T12" fmla="*/ 29 w 258"/>
                  <a:gd name="T13" fmla="*/ 199 h 432"/>
                  <a:gd name="T14" fmla="*/ 5 w 258"/>
                  <a:gd name="T15" fmla="*/ 354 h 432"/>
                  <a:gd name="T16" fmla="*/ 0 w 258"/>
                  <a:gd name="T17" fmla="*/ 412 h 432"/>
                  <a:gd name="T18" fmla="*/ 4 w 258"/>
                  <a:gd name="T19" fmla="*/ 430 h 432"/>
                  <a:gd name="T20" fmla="*/ 16 w 258"/>
                  <a:gd name="T21" fmla="*/ 432 h 432"/>
                  <a:gd name="T22" fmla="*/ 9 w 258"/>
                  <a:gd name="T23" fmla="*/ 398 h 432"/>
                  <a:gd name="T24" fmla="*/ 25 w 258"/>
                  <a:gd name="T25" fmla="*/ 273 h 432"/>
                  <a:gd name="T26" fmla="*/ 38 w 258"/>
                  <a:gd name="T27" fmla="*/ 169 h 432"/>
                  <a:gd name="T28" fmla="*/ 47 w 258"/>
                  <a:gd name="T29" fmla="*/ 51 h 432"/>
                  <a:gd name="T30" fmla="*/ 50 w 258"/>
                  <a:gd name="T31" fmla="*/ 16 h 432"/>
                  <a:gd name="T32" fmla="*/ 46 w 258"/>
                  <a:gd name="T33" fmla="*/ 16 h 432"/>
                  <a:gd name="T34" fmla="*/ 50 w 258"/>
                  <a:gd name="T35" fmla="*/ 12 h 432"/>
                  <a:gd name="T36" fmla="*/ 50 w 258"/>
                  <a:gd name="T37" fmla="*/ 16 h 432"/>
                  <a:gd name="T38" fmla="*/ 243 w 258"/>
                  <a:gd name="T39" fmla="*/ 8 h 432"/>
                  <a:gd name="T40" fmla="*/ 243 w 258"/>
                  <a:gd name="T41" fmla="*/ 4 h 432"/>
                  <a:gd name="T42" fmla="*/ 247 w 258"/>
                  <a:gd name="T43" fmla="*/ 7 h 432"/>
                  <a:gd name="T44" fmla="*/ 243 w 258"/>
                  <a:gd name="T45" fmla="*/ 8 h 432"/>
                  <a:gd name="T46" fmla="*/ 247 w 258"/>
                  <a:gd name="T47" fmla="*/ 147 h 432"/>
                  <a:gd name="T48" fmla="*/ 248 w 258"/>
                  <a:gd name="T49" fmla="*/ 202 h 432"/>
                  <a:gd name="T50" fmla="*/ 251 w 258"/>
                  <a:gd name="T51" fmla="*/ 220 h 432"/>
                  <a:gd name="T52" fmla="*/ 258 w 258"/>
                  <a:gd name="T53" fmla="*/ 217 h 432"/>
                  <a:gd name="T54" fmla="*/ 255 w 258"/>
                  <a:gd name="T55" fmla="*/ 20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8" h="432">
                    <a:moveTo>
                      <a:pt x="255" y="202"/>
                    </a:moveTo>
                    <a:cubicBezTo>
                      <a:pt x="255" y="183"/>
                      <a:pt x="255" y="164"/>
                      <a:pt x="254" y="145"/>
                    </a:cubicBezTo>
                    <a:cubicBezTo>
                      <a:pt x="253" y="98"/>
                      <a:pt x="252" y="51"/>
                      <a:pt x="251" y="4"/>
                    </a:cubicBezTo>
                    <a:cubicBezTo>
                      <a:pt x="251" y="2"/>
                      <a:pt x="249" y="0"/>
                      <a:pt x="247" y="0"/>
                    </a:cubicBezTo>
                    <a:cubicBezTo>
                      <a:pt x="180" y="3"/>
                      <a:pt x="113" y="6"/>
                      <a:pt x="46" y="8"/>
                    </a:cubicBezTo>
                    <a:cubicBezTo>
                      <a:pt x="44" y="8"/>
                      <a:pt x="43" y="10"/>
                      <a:pt x="42" y="12"/>
                    </a:cubicBezTo>
                    <a:cubicBezTo>
                      <a:pt x="38" y="74"/>
                      <a:pt x="33" y="136"/>
                      <a:pt x="29" y="199"/>
                    </a:cubicBezTo>
                    <a:cubicBezTo>
                      <a:pt x="25" y="251"/>
                      <a:pt x="11" y="302"/>
                      <a:pt x="5" y="354"/>
                    </a:cubicBezTo>
                    <a:cubicBezTo>
                      <a:pt x="3" y="374"/>
                      <a:pt x="1" y="393"/>
                      <a:pt x="0" y="412"/>
                    </a:cubicBezTo>
                    <a:cubicBezTo>
                      <a:pt x="0" y="419"/>
                      <a:pt x="1" y="425"/>
                      <a:pt x="4" y="430"/>
                    </a:cubicBezTo>
                    <a:cubicBezTo>
                      <a:pt x="8" y="431"/>
                      <a:pt x="12" y="432"/>
                      <a:pt x="16" y="432"/>
                    </a:cubicBezTo>
                    <a:cubicBezTo>
                      <a:pt x="7" y="424"/>
                      <a:pt x="8" y="411"/>
                      <a:pt x="9" y="398"/>
                    </a:cubicBezTo>
                    <a:cubicBezTo>
                      <a:pt x="11" y="356"/>
                      <a:pt x="18" y="315"/>
                      <a:pt x="25" y="273"/>
                    </a:cubicBezTo>
                    <a:cubicBezTo>
                      <a:pt x="31" y="238"/>
                      <a:pt x="36" y="205"/>
                      <a:pt x="38" y="169"/>
                    </a:cubicBezTo>
                    <a:cubicBezTo>
                      <a:pt x="41" y="130"/>
                      <a:pt x="44" y="91"/>
                      <a:pt x="47" y="51"/>
                    </a:cubicBezTo>
                    <a:cubicBezTo>
                      <a:pt x="48" y="39"/>
                      <a:pt x="49" y="28"/>
                      <a:pt x="50" y="16"/>
                    </a:cubicBezTo>
                    <a:cubicBezTo>
                      <a:pt x="49" y="16"/>
                      <a:pt x="47" y="16"/>
                      <a:pt x="46" y="16"/>
                    </a:cubicBezTo>
                    <a:cubicBezTo>
                      <a:pt x="47" y="15"/>
                      <a:pt x="49" y="13"/>
                      <a:pt x="50" y="12"/>
                    </a:cubicBezTo>
                    <a:cubicBezTo>
                      <a:pt x="50" y="13"/>
                      <a:pt x="50" y="15"/>
                      <a:pt x="50" y="16"/>
                    </a:cubicBezTo>
                    <a:cubicBezTo>
                      <a:pt x="114" y="13"/>
                      <a:pt x="179" y="10"/>
                      <a:pt x="243" y="8"/>
                    </a:cubicBezTo>
                    <a:cubicBezTo>
                      <a:pt x="243" y="6"/>
                      <a:pt x="243" y="5"/>
                      <a:pt x="243" y="4"/>
                    </a:cubicBezTo>
                    <a:cubicBezTo>
                      <a:pt x="245" y="5"/>
                      <a:pt x="246" y="6"/>
                      <a:pt x="247" y="7"/>
                    </a:cubicBezTo>
                    <a:cubicBezTo>
                      <a:pt x="246" y="7"/>
                      <a:pt x="245" y="7"/>
                      <a:pt x="243" y="8"/>
                    </a:cubicBezTo>
                    <a:cubicBezTo>
                      <a:pt x="244" y="54"/>
                      <a:pt x="246" y="101"/>
                      <a:pt x="247" y="147"/>
                    </a:cubicBezTo>
                    <a:cubicBezTo>
                      <a:pt x="247" y="165"/>
                      <a:pt x="247" y="184"/>
                      <a:pt x="248" y="202"/>
                    </a:cubicBezTo>
                    <a:cubicBezTo>
                      <a:pt x="248" y="208"/>
                      <a:pt x="250" y="214"/>
                      <a:pt x="251" y="220"/>
                    </a:cubicBezTo>
                    <a:cubicBezTo>
                      <a:pt x="253" y="219"/>
                      <a:pt x="256" y="218"/>
                      <a:pt x="258" y="217"/>
                    </a:cubicBezTo>
                    <a:cubicBezTo>
                      <a:pt x="257" y="212"/>
                      <a:pt x="256" y="207"/>
                      <a:pt x="255" y="20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1161"/>
              <p:cNvSpPr/>
              <p:nvPr/>
            </p:nvSpPr>
            <p:spPr bwMode="auto">
              <a:xfrm>
                <a:off x="3545" y="1559"/>
                <a:ext cx="87" cy="151"/>
              </a:xfrm>
              <a:custGeom>
                <a:avLst/>
                <a:gdLst>
                  <a:gd name="T0" fmla="*/ 7 w 118"/>
                  <a:gd name="T1" fmla="*/ 189 h 203"/>
                  <a:gd name="T2" fmla="*/ 70 w 118"/>
                  <a:gd name="T3" fmla="*/ 194 h 203"/>
                  <a:gd name="T4" fmla="*/ 92 w 118"/>
                  <a:gd name="T5" fmla="*/ 127 h 203"/>
                  <a:gd name="T6" fmla="*/ 110 w 118"/>
                  <a:gd name="T7" fmla="*/ 6 h 203"/>
                  <a:gd name="T8" fmla="*/ 107 w 118"/>
                  <a:gd name="T9" fmla="*/ 6 h 203"/>
                  <a:gd name="T10" fmla="*/ 111 w 118"/>
                  <a:gd name="T11" fmla="*/ 3 h 203"/>
                  <a:gd name="T12" fmla="*/ 110 w 118"/>
                  <a:gd name="T13" fmla="*/ 6 h 203"/>
                  <a:gd name="T14" fmla="*/ 118 w 118"/>
                  <a:gd name="T15" fmla="*/ 6 h 203"/>
                  <a:gd name="T16" fmla="*/ 112 w 118"/>
                  <a:gd name="T17" fmla="*/ 2 h 203"/>
                  <a:gd name="T18" fmla="*/ 104 w 118"/>
                  <a:gd name="T19" fmla="*/ 0 h 203"/>
                  <a:gd name="T20" fmla="*/ 103 w 118"/>
                  <a:gd name="T21" fmla="*/ 1 h 203"/>
                  <a:gd name="T22" fmla="*/ 86 w 118"/>
                  <a:gd name="T23" fmla="*/ 106 h 203"/>
                  <a:gd name="T24" fmla="*/ 83 w 118"/>
                  <a:gd name="T25" fmla="*/ 152 h 203"/>
                  <a:gd name="T26" fmla="*/ 65 w 118"/>
                  <a:gd name="T27" fmla="*/ 189 h 203"/>
                  <a:gd name="T28" fmla="*/ 24 w 118"/>
                  <a:gd name="T29" fmla="*/ 189 h 203"/>
                  <a:gd name="T30" fmla="*/ 12 w 118"/>
                  <a:gd name="T31" fmla="*/ 183 h 203"/>
                  <a:gd name="T32" fmla="*/ 0 w 118"/>
                  <a:gd name="T33" fmla="*/ 181 h 203"/>
                  <a:gd name="T34" fmla="*/ 7 w 118"/>
                  <a:gd name="T35" fmla="*/ 1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203">
                    <a:moveTo>
                      <a:pt x="7" y="189"/>
                    </a:moveTo>
                    <a:cubicBezTo>
                      <a:pt x="22" y="200"/>
                      <a:pt x="53" y="203"/>
                      <a:pt x="70" y="194"/>
                    </a:cubicBezTo>
                    <a:cubicBezTo>
                      <a:pt x="95" y="183"/>
                      <a:pt x="90" y="150"/>
                      <a:pt x="92" y="127"/>
                    </a:cubicBezTo>
                    <a:cubicBezTo>
                      <a:pt x="94" y="86"/>
                      <a:pt x="101" y="46"/>
                      <a:pt x="110" y="6"/>
                    </a:cubicBezTo>
                    <a:cubicBezTo>
                      <a:pt x="109" y="6"/>
                      <a:pt x="108" y="6"/>
                      <a:pt x="107" y="6"/>
                    </a:cubicBezTo>
                    <a:cubicBezTo>
                      <a:pt x="108" y="5"/>
                      <a:pt x="109" y="4"/>
                      <a:pt x="111" y="3"/>
                    </a:cubicBezTo>
                    <a:cubicBezTo>
                      <a:pt x="110" y="4"/>
                      <a:pt x="110" y="5"/>
                      <a:pt x="110" y="6"/>
                    </a:cubicBezTo>
                    <a:cubicBezTo>
                      <a:pt x="113" y="6"/>
                      <a:pt x="115" y="6"/>
                      <a:pt x="118" y="6"/>
                    </a:cubicBezTo>
                    <a:cubicBezTo>
                      <a:pt x="116" y="5"/>
                      <a:pt x="114" y="3"/>
                      <a:pt x="112" y="2"/>
                    </a:cubicBezTo>
                    <a:cubicBezTo>
                      <a:pt x="109" y="1"/>
                      <a:pt x="107" y="1"/>
                      <a:pt x="104" y="0"/>
                    </a:cubicBezTo>
                    <a:cubicBezTo>
                      <a:pt x="104" y="0"/>
                      <a:pt x="103" y="1"/>
                      <a:pt x="103" y="1"/>
                    </a:cubicBezTo>
                    <a:cubicBezTo>
                      <a:pt x="95" y="35"/>
                      <a:pt x="89" y="70"/>
                      <a:pt x="86" y="106"/>
                    </a:cubicBezTo>
                    <a:cubicBezTo>
                      <a:pt x="84" y="121"/>
                      <a:pt x="84" y="137"/>
                      <a:pt x="83" y="152"/>
                    </a:cubicBezTo>
                    <a:cubicBezTo>
                      <a:pt x="82" y="167"/>
                      <a:pt x="80" y="183"/>
                      <a:pt x="65" y="189"/>
                    </a:cubicBezTo>
                    <a:cubicBezTo>
                      <a:pt x="53" y="193"/>
                      <a:pt x="36" y="191"/>
                      <a:pt x="24" y="189"/>
                    </a:cubicBezTo>
                    <a:cubicBezTo>
                      <a:pt x="19" y="187"/>
                      <a:pt x="15" y="185"/>
                      <a:pt x="12" y="183"/>
                    </a:cubicBezTo>
                    <a:cubicBezTo>
                      <a:pt x="8" y="183"/>
                      <a:pt x="4" y="182"/>
                      <a:pt x="0" y="181"/>
                    </a:cubicBezTo>
                    <a:cubicBezTo>
                      <a:pt x="2" y="184"/>
                      <a:pt x="4" y="187"/>
                      <a:pt x="7" y="18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1162"/>
              <p:cNvSpPr/>
              <p:nvPr/>
            </p:nvSpPr>
            <p:spPr bwMode="auto">
              <a:xfrm>
                <a:off x="3624" y="1561"/>
                <a:ext cx="3" cy="2"/>
              </a:xfrm>
              <a:custGeom>
                <a:avLst/>
                <a:gdLst>
                  <a:gd name="T0" fmla="*/ 3 w 4"/>
                  <a:gd name="T1" fmla="*/ 3 h 3"/>
                  <a:gd name="T2" fmla="*/ 4 w 4"/>
                  <a:gd name="T3" fmla="*/ 0 h 3"/>
                  <a:gd name="T4" fmla="*/ 0 w 4"/>
                  <a:gd name="T5" fmla="*/ 3 h 3"/>
                  <a:gd name="T6" fmla="*/ 3 w 4"/>
                  <a:gd name="T7" fmla="*/ 3 h 3"/>
                </a:gdLst>
                <a:ahLst/>
                <a:cxnLst>
                  <a:cxn ang="0">
                    <a:pos x="T0" y="T1"/>
                  </a:cxn>
                  <a:cxn ang="0">
                    <a:pos x="T2" y="T3"/>
                  </a:cxn>
                  <a:cxn ang="0">
                    <a:pos x="T4" y="T5"/>
                  </a:cxn>
                  <a:cxn ang="0">
                    <a:pos x="T6" y="T7"/>
                  </a:cxn>
                </a:cxnLst>
                <a:rect l="0" t="0" r="r" b="b"/>
                <a:pathLst>
                  <a:path w="4" h="3">
                    <a:moveTo>
                      <a:pt x="3" y="3"/>
                    </a:moveTo>
                    <a:cubicBezTo>
                      <a:pt x="3" y="2"/>
                      <a:pt x="3" y="1"/>
                      <a:pt x="4" y="0"/>
                    </a:cubicBezTo>
                    <a:cubicBezTo>
                      <a:pt x="2" y="1"/>
                      <a:pt x="1" y="2"/>
                      <a:pt x="0" y="3"/>
                    </a:cubicBezTo>
                    <a:cubicBezTo>
                      <a:pt x="1" y="3"/>
                      <a:pt x="2" y="3"/>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1163"/>
              <p:cNvSpPr/>
              <p:nvPr/>
            </p:nvSpPr>
            <p:spPr bwMode="auto">
              <a:xfrm>
                <a:off x="3592" y="1549"/>
                <a:ext cx="116" cy="19"/>
              </a:xfrm>
              <a:custGeom>
                <a:avLst/>
                <a:gdLst>
                  <a:gd name="T0" fmla="*/ 5 w 156"/>
                  <a:gd name="T1" fmla="*/ 10 h 25"/>
                  <a:gd name="T2" fmla="*/ 152 w 156"/>
                  <a:gd name="T3" fmla="*/ 9 h 25"/>
                  <a:gd name="T4" fmla="*/ 150 w 156"/>
                  <a:gd name="T5" fmla="*/ 2 h 25"/>
                  <a:gd name="T6" fmla="*/ 7 w 156"/>
                  <a:gd name="T7" fmla="*/ 3 h 25"/>
                  <a:gd name="T8" fmla="*/ 5 w 156"/>
                  <a:gd name="T9" fmla="*/ 10 h 25"/>
                </a:gdLst>
                <a:ahLst/>
                <a:cxnLst>
                  <a:cxn ang="0">
                    <a:pos x="T0" y="T1"/>
                  </a:cxn>
                  <a:cxn ang="0">
                    <a:pos x="T2" y="T3"/>
                  </a:cxn>
                  <a:cxn ang="0">
                    <a:pos x="T4" y="T5"/>
                  </a:cxn>
                  <a:cxn ang="0">
                    <a:pos x="T6" y="T7"/>
                  </a:cxn>
                  <a:cxn ang="0">
                    <a:pos x="T8" y="T9"/>
                  </a:cxn>
                </a:cxnLst>
                <a:rect l="0" t="0" r="r" b="b"/>
                <a:pathLst>
                  <a:path w="156" h="25">
                    <a:moveTo>
                      <a:pt x="5" y="10"/>
                    </a:moveTo>
                    <a:cubicBezTo>
                      <a:pt x="52" y="22"/>
                      <a:pt x="106" y="25"/>
                      <a:pt x="152" y="9"/>
                    </a:cubicBezTo>
                    <a:cubicBezTo>
                      <a:pt x="156" y="7"/>
                      <a:pt x="154" y="0"/>
                      <a:pt x="150" y="2"/>
                    </a:cubicBezTo>
                    <a:cubicBezTo>
                      <a:pt x="105" y="17"/>
                      <a:pt x="53" y="14"/>
                      <a:pt x="7" y="3"/>
                    </a:cubicBezTo>
                    <a:cubicBezTo>
                      <a:pt x="2" y="2"/>
                      <a:pt x="0" y="9"/>
                      <a:pt x="5" y="1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1164"/>
              <p:cNvSpPr/>
              <p:nvPr/>
            </p:nvSpPr>
            <p:spPr bwMode="auto">
              <a:xfrm>
                <a:off x="3600" y="1405"/>
                <a:ext cx="97" cy="124"/>
              </a:xfrm>
              <a:custGeom>
                <a:avLst/>
                <a:gdLst>
                  <a:gd name="T0" fmla="*/ 131 w 131"/>
                  <a:gd name="T1" fmla="*/ 83 h 167"/>
                  <a:gd name="T2" fmla="*/ 66 w 131"/>
                  <a:gd name="T3" fmla="*/ 167 h 167"/>
                  <a:gd name="T4" fmla="*/ 0 w 131"/>
                  <a:gd name="T5" fmla="*/ 84 h 167"/>
                  <a:gd name="T6" fmla="*/ 65 w 131"/>
                  <a:gd name="T7" fmla="*/ 0 h 167"/>
                  <a:gd name="T8" fmla="*/ 131 w 131"/>
                  <a:gd name="T9" fmla="*/ 83 h 167"/>
                </a:gdLst>
                <a:ahLst/>
                <a:cxnLst>
                  <a:cxn ang="0">
                    <a:pos x="T0" y="T1"/>
                  </a:cxn>
                  <a:cxn ang="0">
                    <a:pos x="T2" y="T3"/>
                  </a:cxn>
                  <a:cxn ang="0">
                    <a:pos x="T4" y="T5"/>
                  </a:cxn>
                  <a:cxn ang="0">
                    <a:pos x="T6" y="T7"/>
                  </a:cxn>
                  <a:cxn ang="0">
                    <a:pos x="T8" y="T9"/>
                  </a:cxn>
                </a:cxnLst>
                <a:rect l="0" t="0" r="r" b="b"/>
                <a:pathLst>
                  <a:path w="131" h="167">
                    <a:moveTo>
                      <a:pt x="131" y="83"/>
                    </a:moveTo>
                    <a:cubicBezTo>
                      <a:pt x="131" y="129"/>
                      <a:pt x="102" y="167"/>
                      <a:pt x="66" y="167"/>
                    </a:cubicBezTo>
                    <a:cubicBezTo>
                      <a:pt x="30" y="167"/>
                      <a:pt x="0" y="130"/>
                      <a:pt x="0" y="84"/>
                    </a:cubicBezTo>
                    <a:cubicBezTo>
                      <a:pt x="0" y="38"/>
                      <a:pt x="29" y="0"/>
                      <a:pt x="65" y="0"/>
                    </a:cubicBezTo>
                    <a:cubicBezTo>
                      <a:pt x="101" y="0"/>
                      <a:pt x="130" y="37"/>
                      <a:pt x="131" y="8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1165"/>
              <p:cNvSpPr/>
              <p:nvPr/>
            </p:nvSpPr>
            <p:spPr bwMode="auto">
              <a:xfrm>
                <a:off x="3402" y="992"/>
                <a:ext cx="472" cy="472"/>
              </a:xfrm>
              <a:custGeom>
                <a:avLst/>
                <a:gdLst>
                  <a:gd name="T0" fmla="*/ 635 w 635"/>
                  <a:gd name="T1" fmla="*/ 310 h 635"/>
                  <a:gd name="T2" fmla="*/ 615 w 635"/>
                  <a:gd name="T3" fmla="*/ 350 h 635"/>
                  <a:gd name="T4" fmla="*/ 626 w 635"/>
                  <a:gd name="T5" fmla="*/ 393 h 635"/>
                  <a:gd name="T6" fmla="*/ 596 w 635"/>
                  <a:gd name="T7" fmla="*/ 426 h 635"/>
                  <a:gd name="T8" fmla="*/ 596 w 635"/>
                  <a:gd name="T9" fmla="*/ 470 h 635"/>
                  <a:gd name="T10" fmla="*/ 559 w 635"/>
                  <a:gd name="T11" fmla="*/ 494 h 635"/>
                  <a:gd name="T12" fmla="*/ 547 w 635"/>
                  <a:gd name="T13" fmla="*/ 537 h 635"/>
                  <a:gd name="T14" fmla="*/ 505 w 635"/>
                  <a:gd name="T15" fmla="*/ 550 h 635"/>
                  <a:gd name="T16" fmla="*/ 483 w 635"/>
                  <a:gd name="T17" fmla="*/ 589 h 635"/>
                  <a:gd name="T18" fmla="*/ 460 w 635"/>
                  <a:gd name="T19" fmla="*/ 590 h 635"/>
                  <a:gd name="T20" fmla="*/ 438 w 635"/>
                  <a:gd name="T21" fmla="*/ 591 h 635"/>
                  <a:gd name="T22" fmla="*/ 407 w 635"/>
                  <a:gd name="T23" fmla="*/ 622 h 635"/>
                  <a:gd name="T24" fmla="*/ 384 w 635"/>
                  <a:gd name="T25" fmla="*/ 618 h 635"/>
                  <a:gd name="T26" fmla="*/ 363 w 635"/>
                  <a:gd name="T27" fmla="*/ 613 h 635"/>
                  <a:gd name="T28" fmla="*/ 325 w 635"/>
                  <a:gd name="T29" fmla="*/ 635 h 635"/>
                  <a:gd name="T30" fmla="*/ 285 w 635"/>
                  <a:gd name="T31" fmla="*/ 615 h 635"/>
                  <a:gd name="T32" fmla="*/ 265 w 635"/>
                  <a:gd name="T33" fmla="*/ 620 h 635"/>
                  <a:gd name="T34" fmla="*/ 242 w 635"/>
                  <a:gd name="T35" fmla="*/ 626 h 635"/>
                  <a:gd name="T36" fmla="*/ 210 w 635"/>
                  <a:gd name="T37" fmla="*/ 596 h 635"/>
                  <a:gd name="T38" fmla="*/ 188 w 635"/>
                  <a:gd name="T39" fmla="*/ 596 h 635"/>
                  <a:gd name="T40" fmla="*/ 165 w 635"/>
                  <a:gd name="T41" fmla="*/ 596 h 635"/>
                  <a:gd name="T42" fmla="*/ 141 w 635"/>
                  <a:gd name="T43" fmla="*/ 559 h 635"/>
                  <a:gd name="T44" fmla="*/ 98 w 635"/>
                  <a:gd name="T45" fmla="*/ 547 h 635"/>
                  <a:gd name="T46" fmla="*/ 85 w 635"/>
                  <a:gd name="T47" fmla="*/ 505 h 635"/>
                  <a:gd name="T48" fmla="*/ 46 w 635"/>
                  <a:gd name="T49" fmla="*/ 482 h 635"/>
                  <a:gd name="T50" fmla="*/ 44 w 635"/>
                  <a:gd name="T51" fmla="*/ 438 h 635"/>
                  <a:gd name="T52" fmla="*/ 13 w 635"/>
                  <a:gd name="T53" fmla="*/ 407 h 635"/>
                  <a:gd name="T54" fmla="*/ 22 w 635"/>
                  <a:gd name="T55" fmla="*/ 363 h 635"/>
                  <a:gd name="T56" fmla="*/ 0 w 635"/>
                  <a:gd name="T57" fmla="*/ 325 h 635"/>
                  <a:gd name="T58" fmla="*/ 21 w 635"/>
                  <a:gd name="T59" fmla="*/ 285 h 635"/>
                  <a:gd name="T60" fmla="*/ 9 w 635"/>
                  <a:gd name="T61" fmla="*/ 242 h 635"/>
                  <a:gd name="T62" fmla="*/ 39 w 635"/>
                  <a:gd name="T63" fmla="*/ 209 h 635"/>
                  <a:gd name="T64" fmla="*/ 39 w 635"/>
                  <a:gd name="T65" fmla="*/ 165 h 635"/>
                  <a:gd name="T66" fmla="*/ 76 w 635"/>
                  <a:gd name="T67" fmla="*/ 141 h 635"/>
                  <a:gd name="T68" fmla="*/ 88 w 635"/>
                  <a:gd name="T69" fmla="*/ 98 h 635"/>
                  <a:gd name="T70" fmla="*/ 130 w 635"/>
                  <a:gd name="T71" fmla="*/ 85 h 635"/>
                  <a:gd name="T72" fmla="*/ 153 w 635"/>
                  <a:gd name="T73" fmla="*/ 46 h 635"/>
                  <a:gd name="T74" fmla="*/ 176 w 635"/>
                  <a:gd name="T75" fmla="*/ 45 h 635"/>
                  <a:gd name="T76" fmla="*/ 197 w 635"/>
                  <a:gd name="T77" fmla="*/ 44 h 635"/>
                  <a:gd name="T78" fmla="*/ 229 w 635"/>
                  <a:gd name="T79" fmla="*/ 13 h 635"/>
                  <a:gd name="T80" fmla="*/ 251 w 635"/>
                  <a:gd name="T81" fmla="*/ 17 h 635"/>
                  <a:gd name="T82" fmla="*/ 272 w 635"/>
                  <a:gd name="T83" fmla="*/ 22 h 635"/>
                  <a:gd name="T84" fmla="*/ 310 w 635"/>
                  <a:gd name="T85" fmla="*/ 0 h 635"/>
                  <a:gd name="T86" fmla="*/ 350 w 635"/>
                  <a:gd name="T87" fmla="*/ 20 h 635"/>
                  <a:gd name="T88" fmla="*/ 371 w 635"/>
                  <a:gd name="T89" fmla="*/ 14 h 635"/>
                  <a:gd name="T90" fmla="*/ 393 w 635"/>
                  <a:gd name="T91" fmla="*/ 9 h 635"/>
                  <a:gd name="T92" fmla="*/ 426 w 635"/>
                  <a:gd name="T93" fmla="*/ 39 h 635"/>
                  <a:gd name="T94" fmla="*/ 447 w 635"/>
                  <a:gd name="T95" fmla="*/ 38 h 635"/>
                  <a:gd name="T96" fmla="*/ 470 w 635"/>
                  <a:gd name="T97" fmla="*/ 39 h 635"/>
                  <a:gd name="T98" fmla="*/ 494 w 635"/>
                  <a:gd name="T99" fmla="*/ 76 h 635"/>
                  <a:gd name="T100" fmla="*/ 537 w 635"/>
                  <a:gd name="T101" fmla="*/ 88 h 635"/>
                  <a:gd name="T102" fmla="*/ 551 w 635"/>
                  <a:gd name="T103" fmla="*/ 130 h 635"/>
                  <a:gd name="T104" fmla="*/ 589 w 635"/>
                  <a:gd name="T105" fmla="*/ 152 h 635"/>
                  <a:gd name="T106" fmla="*/ 591 w 635"/>
                  <a:gd name="T107" fmla="*/ 197 h 635"/>
                  <a:gd name="T108" fmla="*/ 622 w 635"/>
                  <a:gd name="T109" fmla="*/ 228 h 635"/>
                  <a:gd name="T110" fmla="*/ 613 w 635"/>
                  <a:gd name="T111" fmla="*/ 272 h 635"/>
                  <a:gd name="T112" fmla="*/ 635 w 635"/>
                  <a:gd name="T113" fmla="*/ 31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5" h="635">
                    <a:moveTo>
                      <a:pt x="635" y="310"/>
                    </a:moveTo>
                    <a:cubicBezTo>
                      <a:pt x="635" y="324"/>
                      <a:pt x="616" y="337"/>
                      <a:pt x="615" y="350"/>
                    </a:cubicBezTo>
                    <a:cubicBezTo>
                      <a:pt x="613" y="363"/>
                      <a:pt x="629" y="380"/>
                      <a:pt x="626" y="393"/>
                    </a:cubicBezTo>
                    <a:cubicBezTo>
                      <a:pt x="623" y="406"/>
                      <a:pt x="601" y="413"/>
                      <a:pt x="596" y="426"/>
                    </a:cubicBezTo>
                    <a:cubicBezTo>
                      <a:pt x="591" y="438"/>
                      <a:pt x="603" y="458"/>
                      <a:pt x="596" y="470"/>
                    </a:cubicBezTo>
                    <a:cubicBezTo>
                      <a:pt x="590" y="482"/>
                      <a:pt x="567" y="483"/>
                      <a:pt x="559" y="494"/>
                    </a:cubicBezTo>
                    <a:cubicBezTo>
                      <a:pt x="551" y="505"/>
                      <a:pt x="556" y="527"/>
                      <a:pt x="547" y="537"/>
                    </a:cubicBezTo>
                    <a:cubicBezTo>
                      <a:pt x="538" y="546"/>
                      <a:pt x="515" y="542"/>
                      <a:pt x="505" y="550"/>
                    </a:cubicBezTo>
                    <a:cubicBezTo>
                      <a:pt x="494" y="559"/>
                      <a:pt x="494" y="582"/>
                      <a:pt x="483" y="589"/>
                    </a:cubicBezTo>
                    <a:cubicBezTo>
                      <a:pt x="477" y="592"/>
                      <a:pt x="468" y="591"/>
                      <a:pt x="460" y="590"/>
                    </a:cubicBezTo>
                    <a:cubicBezTo>
                      <a:pt x="452" y="589"/>
                      <a:pt x="444" y="588"/>
                      <a:pt x="438" y="591"/>
                    </a:cubicBezTo>
                    <a:cubicBezTo>
                      <a:pt x="426" y="596"/>
                      <a:pt x="420" y="618"/>
                      <a:pt x="407" y="622"/>
                    </a:cubicBezTo>
                    <a:cubicBezTo>
                      <a:pt x="400" y="624"/>
                      <a:pt x="392" y="621"/>
                      <a:pt x="384" y="618"/>
                    </a:cubicBezTo>
                    <a:cubicBezTo>
                      <a:pt x="377" y="615"/>
                      <a:pt x="370" y="612"/>
                      <a:pt x="363" y="613"/>
                    </a:cubicBezTo>
                    <a:cubicBezTo>
                      <a:pt x="350" y="615"/>
                      <a:pt x="338" y="634"/>
                      <a:pt x="325" y="635"/>
                    </a:cubicBezTo>
                    <a:cubicBezTo>
                      <a:pt x="311" y="635"/>
                      <a:pt x="299" y="616"/>
                      <a:pt x="285" y="615"/>
                    </a:cubicBezTo>
                    <a:cubicBezTo>
                      <a:pt x="279" y="614"/>
                      <a:pt x="272" y="617"/>
                      <a:pt x="265" y="620"/>
                    </a:cubicBezTo>
                    <a:cubicBezTo>
                      <a:pt x="257" y="624"/>
                      <a:pt x="249" y="628"/>
                      <a:pt x="242" y="626"/>
                    </a:cubicBezTo>
                    <a:cubicBezTo>
                      <a:pt x="229" y="623"/>
                      <a:pt x="222" y="601"/>
                      <a:pt x="210" y="596"/>
                    </a:cubicBezTo>
                    <a:cubicBezTo>
                      <a:pt x="204" y="594"/>
                      <a:pt x="196" y="595"/>
                      <a:pt x="188" y="596"/>
                    </a:cubicBezTo>
                    <a:cubicBezTo>
                      <a:pt x="180" y="598"/>
                      <a:pt x="171" y="599"/>
                      <a:pt x="165" y="596"/>
                    </a:cubicBezTo>
                    <a:cubicBezTo>
                      <a:pt x="153" y="589"/>
                      <a:pt x="152" y="567"/>
                      <a:pt x="141" y="559"/>
                    </a:cubicBezTo>
                    <a:cubicBezTo>
                      <a:pt x="130" y="551"/>
                      <a:pt x="108" y="556"/>
                      <a:pt x="98" y="547"/>
                    </a:cubicBezTo>
                    <a:cubicBezTo>
                      <a:pt x="89" y="538"/>
                      <a:pt x="93" y="515"/>
                      <a:pt x="85" y="505"/>
                    </a:cubicBezTo>
                    <a:cubicBezTo>
                      <a:pt x="76" y="494"/>
                      <a:pt x="53" y="494"/>
                      <a:pt x="46" y="482"/>
                    </a:cubicBezTo>
                    <a:cubicBezTo>
                      <a:pt x="39" y="471"/>
                      <a:pt x="50" y="450"/>
                      <a:pt x="44" y="438"/>
                    </a:cubicBezTo>
                    <a:cubicBezTo>
                      <a:pt x="39" y="426"/>
                      <a:pt x="17" y="420"/>
                      <a:pt x="13" y="407"/>
                    </a:cubicBezTo>
                    <a:cubicBezTo>
                      <a:pt x="9" y="394"/>
                      <a:pt x="24" y="377"/>
                      <a:pt x="22" y="363"/>
                    </a:cubicBezTo>
                    <a:cubicBezTo>
                      <a:pt x="20" y="350"/>
                      <a:pt x="1" y="338"/>
                      <a:pt x="0" y="325"/>
                    </a:cubicBezTo>
                    <a:cubicBezTo>
                      <a:pt x="0" y="311"/>
                      <a:pt x="19" y="298"/>
                      <a:pt x="21" y="285"/>
                    </a:cubicBezTo>
                    <a:cubicBezTo>
                      <a:pt x="22" y="272"/>
                      <a:pt x="6" y="255"/>
                      <a:pt x="9" y="242"/>
                    </a:cubicBezTo>
                    <a:cubicBezTo>
                      <a:pt x="12" y="229"/>
                      <a:pt x="34" y="222"/>
                      <a:pt x="39" y="209"/>
                    </a:cubicBezTo>
                    <a:cubicBezTo>
                      <a:pt x="44" y="197"/>
                      <a:pt x="33" y="177"/>
                      <a:pt x="39" y="165"/>
                    </a:cubicBezTo>
                    <a:cubicBezTo>
                      <a:pt x="46" y="153"/>
                      <a:pt x="69" y="152"/>
                      <a:pt x="76" y="141"/>
                    </a:cubicBezTo>
                    <a:cubicBezTo>
                      <a:pt x="84" y="130"/>
                      <a:pt x="79" y="108"/>
                      <a:pt x="88" y="98"/>
                    </a:cubicBezTo>
                    <a:cubicBezTo>
                      <a:pt x="97" y="88"/>
                      <a:pt x="120" y="93"/>
                      <a:pt x="130" y="85"/>
                    </a:cubicBezTo>
                    <a:cubicBezTo>
                      <a:pt x="141" y="76"/>
                      <a:pt x="141" y="53"/>
                      <a:pt x="153" y="46"/>
                    </a:cubicBezTo>
                    <a:cubicBezTo>
                      <a:pt x="159" y="43"/>
                      <a:pt x="167" y="44"/>
                      <a:pt x="176" y="45"/>
                    </a:cubicBezTo>
                    <a:cubicBezTo>
                      <a:pt x="183" y="46"/>
                      <a:pt x="191" y="47"/>
                      <a:pt x="197" y="44"/>
                    </a:cubicBezTo>
                    <a:cubicBezTo>
                      <a:pt x="209" y="39"/>
                      <a:pt x="216" y="16"/>
                      <a:pt x="229" y="13"/>
                    </a:cubicBezTo>
                    <a:cubicBezTo>
                      <a:pt x="235" y="11"/>
                      <a:pt x="243" y="14"/>
                      <a:pt x="251" y="17"/>
                    </a:cubicBezTo>
                    <a:cubicBezTo>
                      <a:pt x="258" y="20"/>
                      <a:pt x="266" y="23"/>
                      <a:pt x="272" y="22"/>
                    </a:cubicBezTo>
                    <a:cubicBezTo>
                      <a:pt x="285" y="20"/>
                      <a:pt x="297" y="0"/>
                      <a:pt x="310" y="0"/>
                    </a:cubicBezTo>
                    <a:cubicBezTo>
                      <a:pt x="324" y="0"/>
                      <a:pt x="337" y="19"/>
                      <a:pt x="350" y="20"/>
                    </a:cubicBezTo>
                    <a:cubicBezTo>
                      <a:pt x="356" y="21"/>
                      <a:pt x="364" y="18"/>
                      <a:pt x="371" y="14"/>
                    </a:cubicBezTo>
                    <a:cubicBezTo>
                      <a:pt x="378" y="11"/>
                      <a:pt x="386" y="7"/>
                      <a:pt x="393" y="9"/>
                    </a:cubicBezTo>
                    <a:cubicBezTo>
                      <a:pt x="406" y="12"/>
                      <a:pt x="413" y="34"/>
                      <a:pt x="426" y="39"/>
                    </a:cubicBezTo>
                    <a:cubicBezTo>
                      <a:pt x="432" y="41"/>
                      <a:pt x="439" y="40"/>
                      <a:pt x="447" y="38"/>
                    </a:cubicBezTo>
                    <a:cubicBezTo>
                      <a:pt x="456" y="37"/>
                      <a:pt x="464" y="36"/>
                      <a:pt x="470" y="39"/>
                    </a:cubicBezTo>
                    <a:cubicBezTo>
                      <a:pt x="482" y="45"/>
                      <a:pt x="483" y="68"/>
                      <a:pt x="494" y="76"/>
                    </a:cubicBezTo>
                    <a:cubicBezTo>
                      <a:pt x="505" y="84"/>
                      <a:pt x="527" y="79"/>
                      <a:pt x="537" y="88"/>
                    </a:cubicBezTo>
                    <a:cubicBezTo>
                      <a:pt x="547" y="97"/>
                      <a:pt x="542" y="120"/>
                      <a:pt x="551" y="130"/>
                    </a:cubicBezTo>
                    <a:cubicBezTo>
                      <a:pt x="559" y="141"/>
                      <a:pt x="582" y="141"/>
                      <a:pt x="589" y="152"/>
                    </a:cubicBezTo>
                    <a:cubicBezTo>
                      <a:pt x="596" y="164"/>
                      <a:pt x="586" y="184"/>
                      <a:pt x="591" y="197"/>
                    </a:cubicBezTo>
                    <a:cubicBezTo>
                      <a:pt x="597" y="209"/>
                      <a:pt x="619" y="215"/>
                      <a:pt x="622" y="228"/>
                    </a:cubicBezTo>
                    <a:cubicBezTo>
                      <a:pt x="626" y="241"/>
                      <a:pt x="611" y="258"/>
                      <a:pt x="613" y="272"/>
                    </a:cubicBezTo>
                    <a:cubicBezTo>
                      <a:pt x="615" y="285"/>
                      <a:pt x="635" y="297"/>
                      <a:pt x="635" y="310"/>
                    </a:cubicBezTo>
                  </a:path>
                </a:pathLst>
              </a:custGeom>
              <a:solidFill>
                <a:srgbClr val="863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1166"/>
              <p:cNvSpPr>
                <a:spLocks noEditPoints="1"/>
              </p:cNvSpPr>
              <p:nvPr/>
            </p:nvSpPr>
            <p:spPr bwMode="auto">
              <a:xfrm>
                <a:off x="3549" y="1074"/>
                <a:ext cx="321" cy="360"/>
              </a:xfrm>
              <a:custGeom>
                <a:avLst/>
                <a:gdLst>
                  <a:gd name="T0" fmla="*/ 16 w 432"/>
                  <a:gd name="T1" fmla="*/ 476 h 484"/>
                  <a:gd name="T2" fmla="*/ 0 w 432"/>
                  <a:gd name="T3" fmla="*/ 480 h 484"/>
                  <a:gd name="T4" fmla="*/ 3 w 432"/>
                  <a:gd name="T5" fmla="*/ 480 h 484"/>
                  <a:gd name="T6" fmla="*/ 17 w 432"/>
                  <a:gd name="T7" fmla="*/ 484 h 484"/>
                  <a:gd name="T8" fmla="*/ 25 w 432"/>
                  <a:gd name="T9" fmla="*/ 478 h 484"/>
                  <a:gd name="T10" fmla="*/ 18 w 432"/>
                  <a:gd name="T11" fmla="*/ 476 h 484"/>
                  <a:gd name="T12" fmla="*/ 16 w 432"/>
                  <a:gd name="T13" fmla="*/ 476 h 484"/>
                  <a:gd name="T14" fmla="*/ 342 w 432"/>
                  <a:gd name="T15" fmla="*/ 0 h 484"/>
                  <a:gd name="T16" fmla="*/ 324 w 432"/>
                  <a:gd name="T17" fmla="*/ 29 h 484"/>
                  <a:gd name="T18" fmla="*/ 323 w 432"/>
                  <a:gd name="T19" fmla="*/ 58 h 484"/>
                  <a:gd name="T20" fmla="*/ 355 w 432"/>
                  <a:gd name="T21" fmla="*/ 90 h 484"/>
                  <a:gd name="T22" fmla="*/ 345 w 432"/>
                  <a:gd name="T23" fmla="*/ 133 h 484"/>
                  <a:gd name="T24" fmla="*/ 367 w 432"/>
                  <a:gd name="T25" fmla="*/ 172 h 484"/>
                  <a:gd name="T26" fmla="*/ 347 w 432"/>
                  <a:gd name="T27" fmla="*/ 211 h 484"/>
                  <a:gd name="T28" fmla="*/ 358 w 432"/>
                  <a:gd name="T29" fmla="*/ 254 h 484"/>
                  <a:gd name="T30" fmla="*/ 329 w 432"/>
                  <a:gd name="T31" fmla="*/ 287 h 484"/>
                  <a:gd name="T32" fmla="*/ 328 w 432"/>
                  <a:gd name="T33" fmla="*/ 331 h 484"/>
                  <a:gd name="T34" fmla="*/ 291 w 432"/>
                  <a:gd name="T35" fmla="*/ 356 h 484"/>
                  <a:gd name="T36" fmla="*/ 279 w 432"/>
                  <a:gd name="T37" fmla="*/ 398 h 484"/>
                  <a:gd name="T38" fmla="*/ 237 w 432"/>
                  <a:gd name="T39" fmla="*/ 412 h 484"/>
                  <a:gd name="T40" fmla="*/ 238 w 432"/>
                  <a:gd name="T41" fmla="*/ 436 h 484"/>
                  <a:gd name="T42" fmla="*/ 312 w 432"/>
                  <a:gd name="T43" fmla="*/ 433 h 484"/>
                  <a:gd name="T44" fmla="*/ 324 w 432"/>
                  <a:gd name="T45" fmla="*/ 430 h 484"/>
                  <a:gd name="T46" fmla="*/ 347 w 432"/>
                  <a:gd name="T47" fmla="*/ 422 h 484"/>
                  <a:gd name="T48" fmla="*/ 351 w 432"/>
                  <a:gd name="T49" fmla="*/ 406 h 484"/>
                  <a:gd name="T50" fmla="*/ 355 w 432"/>
                  <a:gd name="T51" fmla="*/ 386 h 484"/>
                  <a:gd name="T52" fmla="*/ 383 w 432"/>
                  <a:gd name="T53" fmla="*/ 366 h 484"/>
                  <a:gd name="T54" fmla="*/ 393 w 432"/>
                  <a:gd name="T55" fmla="*/ 318 h 484"/>
                  <a:gd name="T56" fmla="*/ 418 w 432"/>
                  <a:gd name="T57" fmla="*/ 290 h 484"/>
                  <a:gd name="T58" fmla="*/ 412 w 432"/>
                  <a:gd name="T59" fmla="*/ 240 h 484"/>
                  <a:gd name="T60" fmla="*/ 432 w 432"/>
                  <a:gd name="T61" fmla="*/ 200 h 484"/>
                  <a:gd name="T62" fmla="*/ 432 w 432"/>
                  <a:gd name="T63" fmla="*/ 200 h 484"/>
                  <a:gd name="T64" fmla="*/ 432 w 432"/>
                  <a:gd name="T65" fmla="*/ 200 h 484"/>
                  <a:gd name="T66" fmla="*/ 411 w 432"/>
                  <a:gd name="T67" fmla="*/ 163 h 484"/>
                  <a:gd name="T68" fmla="*/ 419 w 432"/>
                  <a:gd name="T69" fmla="*/ 131 h 484"/>
                  <a:gd name="T70" fmla="*/ 393 w 432"/>
                  <a:gd name="T71" fmla="*/ 95 h 484"/>
                  <a:gd name="T72" fmla="*/ 387 w 432"/>
                  <a:gd name="T73" fmla="*/ 68 h 484"/>
                  <a:gd name="T74" fmla="*/ 382 w 432"/>
                  <a:gd name="T75" fmla="*/ 40 h 484"/>
                  <a:gd name="T76" fmla="*/ 362 w 432"/>
                  <a:gd name="T77" fmla="*/ 32 h 484"/>
                  <a:gd name="T78" fmla="*/ 345 w 432"/>
                  <a:gd name="T79" fmla="*/ 15 h 484"/>
                  <a:gd name="T80" fmla="*/ 342 w 432"/>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484">
                    <a:moveTo>
                      <a:pt x="16" y="476"/>
                    </a:moveTo>
                    <a:cubicBezTo>
                      <a:pt x="11" y="476"/>
                      <a:pt x="6" y="478"/>
                      <a:pt x="0" y="480"/>
                    </a:cubicBezTo>
                    <a:cubicBezTo>
                      <a:pt x="1" y="480"/>
                      <a:pt x="2" y="480"/>
                      <a:pt x="3" y="480"/>
                    </a:cubicBezTo>
                    <a:cubicBezTo>
                      <a:pt x="8" y="480"/>
                      <a:pt x="13" y="481"/>
                      <a:pt x="17" y="484"/>
                    </a:cubicBezTo>
                    <a:cubicBezTo>
                      <a:pt x="20" y="482"/>
                      <a:pt x="22" y="480"/>
                      <a:pt x="25" y="478"/>
                    </a:cubicBezTo>
                    <a:cubicBezTo>
                      <a:pt x="22" y="477"/>
                      <a:pt x="20" y="476"/>
                      <a:pt x="18" y="476"/>
                    </a:cubicBezTo>
                    <a:cubicBezTo>
                      <a:pt x="17" y="476"/>
                      <a:pt x="16" y="476"/>
                      <a:pt x="16" y="476"/>
                    </a:cubicBezTo>
                    <a:moveTo>
                      <a:pt x="342" y="0"/>
                    </a:moveTo>
                    <a:cubicBezTo>
                      <a:pt x="338" y="11"/>
                      <a:pt x="331" y="21"/>
                      <a:pt x="324" y="29"/>
                    </a:cubicBezTo>
                    <a:cubicBezTo>
                      <a:pt x="323" y="39"/>
                      <a:pt x="320" y="51"/>
                      <a:pt x="323" y="58"/>
                    </a:cubicBezTo>
                    <a:cubicBezTo>
                      <a:pt x="329" y="71"/>
                      <a:pt x="351" y="77"/>
                      <a:pt x="355" y="90"/>
                    </a:cubicBezTo>
                    <a:cubicBezTo>
                      <a:pt x="358" y="103"/>
                      <a:pt x="343" y="120"/>
                      <a:pt x="345" y="133"/>
                    </a:cubicBezTo>
                    <a:cubicBezTo>
                      <a:pt x="347" y="146"/>
                      <a:pt x="367" y="158"/>
                      <a:pt x="367" y="172"/>
                    </a:cubicBezTo>
                    <a:cubicBezTo>
                      <a:pt x="368" y="185"/>
                      <a:pt x="348" y="198"/>
                      <a:pt x="347" y="211"/>
                    </a:cubicBezTo>
                    <a:cubicBezTo>
                      <a:pt x="346" y="225"/>
                      <a:pt x="362" y="241"/>
                      <a:pt x="358" y="254"/>
                    </a:cubicBezTo>
                    <a:cubicBezTo>
                      <a:pt x="355" y="267"/>
                      <a:pt x="333" y="275"/>
                      <a:pt x="329" y="287"/>
                    </a:cubicBezTo>
                    <a:cubicBezTo>
                      <a:pt x="324" y="300"/>
                      <a:pt x="335" y="320"/>
                      <a:pt x="328" y="331"/>
                    </a:cubicBezTo>
                    <a:cubicBezTo>
                      <a:pt x="322" y="343"/>
                      <a:pt x="299" y="345"/>
                      <a:pt x="291" y="356"/>
                    </a:cubicBezTo>
                    <a:cubicBezTo>
                      <a:pt x="283" y="366"/>
                      <a:pt x="289" y="389"/>
                      <a:pt x="279" y="398"/>
                    </a:cubicBezTo>
                    <a:cubicBezTo>
                      <a:pt x="270" y="408"/>
                      <a:pt x="248" y="404"/>
                      <a:pt x="237" y="412"/>
                    </a:cubicBezTo>
                    <a:cubicBezTo>
                      <a:pt x="238" y="436"/>
                      <a:pt x="238" y="436"/>
                      <a:pt x="238" y="436"/>
                    </a:cubicBezTo>
                    <a:cubicBezTo>
                      <a:pt x="264" y="436"/>
                      <a:pt x="287" y="435"/>
                      <a:pt x="312" y="433"/>
                    </a:cubicBezTo>
                    <a:cubicBezTo>
                      <a:pt x="316" y="431"/>
                      <a:pt x="320" y="431"/>
                      <a:pt x="324" y="430"/>
                    </a:cubicBezTo>
                    <a:cubicBezTo>
                      <a:pt x="330" y="429"/>
                      <a:pt x="344" y="428"/>
                      <a:pt x="347" y="422"/>
                    </a:cubicBezTo>
                    <a:cubicBezTo>
                      <a:pt x="350" y="417"/>
                      <a:pt x="350" y="412"/>
                      <a:pt x="351" y="406"/>
                    </a:cubicBezTo>
                    <a:cubicBezTo>
                      <a:pt x="351" y="399"/>
                      <a:pt x="352" y="392"/>
                      <a:pt x="355" y="386"/>
                    </a:cubicBezTo>
                    <a:cubicBezTo>
                      <a:pt x="359" y="374"/>
                      <a:pt x="373" y="371"/>
                      <a:pt x="383" y="366"/>
                    </a:cubicBezTo>
                    <a:cubicBezTo>
                      <a:pt x="406" y="355"/>
                      <a:pt x="388" y="336"/>
                      <a:pt x="393" y="318"/>
                    </a:cubicBezTo>
                    <a:cubicBezTo>
                      <a:pt x="397" y="304"/>
                      <a:pt x="409" y="299"/>
                      <a:pt x="418" y="290"/>
                    </a:cubicBezTo>
                    <a:cubicBezTo>
                      <a:pt x="432" y="275"/>
                      <a:pt x="412" y="257"/>
                      <a:pt x="412" y="240"/>
                    </a:cubicBezTo>
                    <a:cubicBezTo>
                      <a:pt x="412" y="224"/>
                      <a:pt x="431" y="216"/>
                      <a:pt x="432" y="200"/>
                    </a:cubicBezTo>
                    <a:cubicBezTo>
                      <a:pt x="432" y="200"/>
                      <a:pt x="432" y="200"/>
                      <a:pt x="432" y="200"/>
                    </a:cubicBezTo>
                    <a:cubicBezTo>
                      <a:pt x="432" y="200"/>
                      <a:pt x="432" y="200"/>
                      <a:pt x="432" y="200"/>
                    </a:cubicBezTo>
                    <a:cubicBezTo>
                      <a:pt x="430" y="186"/>
                      <a:pt x="414" y="177"/>
                      <a:pt x="411" y="163"/>
                    </a:cubicBezTo>
                    <a:cubicBezTo>
                      <a:pt x="408" y="152"/>
                      <a:pt x="416" y="141"/>
                      <a:pt x="419" y="131"/>
                    </a:cubicBezTo>
                    <a:cubicBezTo>
                      <a:pt x="425" y="110"/>
                      <a:pt x="404" y="108"/>
                      <a:pt x="393" y="95"/>
                    </a:cubicBezTo>
                    <a:cubicBezTo>
                      <a:pt x="387" y="87"/>
                      <a:pt x="386" y="79"/>
                      <a:pt x="387" y="68"/>
                    </a:cubicBezTo>
                    <a:cubicBezTo>
                      <a:pt x="389" y="59"/>
                      <a:pt x="392" y="46"/>
                      <a:pt x="382" y="40"/>
                    </a:cubicBezTo>
                    <a:cubicBezTo>
                      <a:pt x="375" y="37"/>
                      <a:pt x="369" y="35"/>
                      <a:pt x="362" y="32"/>
                    </a:cubicBezTo>
                    <a:cubicBezTo>
                      <a:pt x="355" y="29"/>
                      <a:pt x="347" y="24"/>
                      <a:pt x="345" y="15"/>
                    </a:cubicBezTo>
                    <a:cubicBezTo>
                      <a:pt x="343" y="10"/>
                      <a:pt x="343" y="5"/>
                      <a:pt x="342" y="0"/>
                    </a:cubicBezTo>
                  </a:path>
                </a:pathLst>
              </a:custGeom>
              <a:solidFill>
                <a:srgbClr val="651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1167"/>
              <p:cNvSpPr/>
              <p:nvPr/>
            </p:nvSpPr>
            <p:spPr bwMode="auto">
              <a:xfrm>
                <a:off x="3396" y="987"/>
                <a:ext cx="482" cy="482"/>
              </a:xfrm>
              <a:custGeom>
                <a:avLst/>
                <a:gdLst>
                  <a:gd name="T0" fmla="*/ 624 w 648"/>
                  <a:gd name="T1" fmla="*/ 407 h 648"/>
                  <a:gd name="T2" fmla="*/ 561 w 648"/>
                  <a:gd name="T3" fmla="*/ 503 h 648"/>
                  <a:gd name="T4" fmla="*/ 530 w 648"/>
                  <a:gd name="T5" fmla="*/ 547 h 648"/>
                  <a:gd name="T6" fmla="*/ 465 w 648"/>
                  <a:gd name="T7" fmla="*/ 592 h 648"/>
                  <a:gd name="T8" fmla="*/ 387 w 648"/>
                  <a:gd name="T9" fmla="*/ 618 h 648"/>
                  <a:gd name="T10" fmla="*/ 302 w 648"/>
                  <a:gd name="T11" fmla="*/ 620 h 648"/>
                  <a:gd name="T12" fmla="*/ 225 w 648"/>
                  <a:gd name="T13" fmla="*/ 602 h 648"/>
                  <a:gd name="T14" fmla="*/ 117 w 648"/>
                  <a:gd name="T15" fmla="*/ 554 h 648"/>
                  <a:gd name="T16" fmla="*/ 58 w 648"/>
                  <a:gd name="T17" fmla="*/ 459 h 648"/>
                  <a:gd name="T18" fmla="*/ 33 w 648"/>
                  <a:gd name="T19" fmla="*/ 365 h 648"/>
                  <a:gd name="T20" fmla="*/ 31 w 648"/>
                  <a:gd name="T21" fmla="*/ 280 h 648"/>
                  <a:gd name="T22" fmla="*/ 52 w 648"/>
                  <a:gd name="T23" fmla="*/ 202 h 648"/>
                  <a:gd name="T24" fmla="*/ 94 w 648"/>
                  <a:gd name="T25" fmla="*/ 134 h 648"/>
                  <a:gd name="T26" fmla="*/ 153 w 648"/>
                  <a:gd name="T27" fmla="*/ 75 h 648"/>
                  <a:gd name="T28" fmla="*/ 226 w 648"/>
                  <a:gd name="T29" fmla="*/ 35 h 648"/>
                  <a:gd name="T30" fmla="*/ 296 w 648"/>
                  <a:gd name="T31" fmla="*/ 26 h 648"/>
                  <a:gd name="T32" fmla="*/ 370 w 648"/>
                  <a:gd name="T33" fmla="*/ 30 h 648"/>
                  <a:gd name="T34" fmla="*/ 456 w 648"/>
                  <a:gd name="T35" fmla="*/ 50 h 648"/>
                  <a:gd name="T36" fmla="*/ 524 w 648"/>
                  <a:gd name="T37" fmla="*/ 93 h 648"/>
                  <a:gd name="T38" fmla="*/ 568 w 648"/>
                  <a:gd name="T39" fmla="*/ 149 h 648"/>
                  <a:gd name="T40" fmla="*/ 599 w 648"/>
                  <a:gd name="T41" fmla="*/ 212 h 648"/>
                  <a:gd name="T42" fmla="*/ 638 w 648"/>
                  <a:gd name="T43" fmla="*/ 317 h 648"/>
                  <a:gd name="T44" fmla="*/ 635 w 648"/>
                  <a:gd name="T45" fmla="*/ 234 h 648"/>
                  <a:gd name="T46" fmla="*/ 574 w 648"/>
                  <a:gd name="T47" fmla="*/ 141 h 648"/>
                  <a:gd name="T48" fmla="*/ 486 w 648"/>
                  <a:gd name="T49" fmla="*/ 47 h 648"/>
                  <a:gd name="T50" fmla="*/ 410 w 648"/>
                  <a:gd name="T51" fmla="*/ 15 h 648"/>
                  <a:gd name="T52" fmla="*/ 328 w 648"/>
                  <a:gd name="T53" fmla="*/ 4 h 648"/>
                  <a:gd name="T54" fmla="*/ 244 w 648"/>
                  <a:gd name="T55" fmla="*/ 15 h 648"/>
                  <a:gd name="T56" fmla="*/ 171 w 648"/>
                  <a:gd name="T57" fmla="*/ 46 h 648"/>
                  <a:gd name="T58" fmla="*/ 108 w 648"/>
                  <a:gd name="T59" fmla="*/ 95 h 648"/>
                  <a:gd name="T60" fmla="*/ 58 w 648"/>
                  <a:gd name="T61" fmla="*/ 158 h 648"/>
                  <a:gd name="T62" fmla="*/ 27 w 648"/>
                  <a:gd name="T63" fmla="*/ 230 h 648"/>
                  <a:gd name="T64" fmla="*/ 14 w 648"/>
                  <a:gd name="T65" fmla="*/ 309 h 648"/>
                  <a:gd name="T66" fmla="*/ 20 w 648"/>
                  <a:gd name="T67" fmla="*/ 391 h 648"/>
                  <a:gd name="T68" fmla="*/ 49 w 648"/>
                  <a:gd name="T69" fmla="*/ 464 h 648"/>
                  <a:gd name="T70" fmla="*/ 107 w 648"/>
                  <a:gd name="T71" fmla="*/ 560 h 648"/>
                  <a:gd name="T72" fmla="*/ 195 w 648"/>
                  <a:gd name="T73" fmla="*/ 608 h 648"/>
                  <a:gd name="T74" fmla="*/ 273 w 648"/>
                  <a:gd name="T75" fmla="*/ 632 h 648"/>
                  <a:gd name="T76" fmla="*/ 375 w 648"/>
                  <a:gd name="T77" fmla="*/ 624 h 648"/>
                  <a:gd name="T78" fmla="*/ 444 w 648"/>
                  <a:gd name="T79" fmla="*/ 605 h 648"/>
                  <a:gd name="T80" fmla="*/ 511 w 648"/>
                  <a:gd name="T81" fmla="*/ 567 h 648"/>
                  <a:gd name="T82" fmla="*/ 603 w 648"/>
                  <a:gd name="T83" fmla="*/ 485 h 648"/>
                  <a:gd name="T84" fmla="*/ 633 w 648"/>
                  <a:gd name="T85" fmla="*/ 376 h 648"/>
                  <a:gd name="T86" fmla="*/ 648 w 648"/>
                  <a:gd name="T87" fmla="*/ 31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8" h="648">
                    <a:moveTo>
                      <a:pt x="638" y="317"/>
                    </a:moveTo>
                    <a:cubicBezTo>
                      <a:pt x="637" y="333"/>
                      <a:pt x="618" y="341"/>
                      <a:pt x="618" y="357"/>
                    </a:cubicBezTo>
                    <a:cubicBezTo>
                      <a:pt x="618" y="374"/>
                      <a:pt x="638" y="392"/>
                      <a:pt x="624" y="407"/>
                    </a:cubicBezTo>
                    <a:cubicBezTo>
                      <a:pt x="615" y="416"/>
                      <a:pt x="603" y="421"/>
                      <a:pt x="599" y="435"/>
                    </a:cubicBezTo>
                    <a:cubicBezTo>
                      <a:pt x="594" y="453"/>
                      <a:pt x="612" y="472"/>
                      <a:pt x="589" y="483"/>
                    </a:cubicBezTo>
                    <a:cubicBezTo>
                      <a:pt x="579" y="488"/>
                      <a:pt x="565" y="491"/>
                      <a:pt x="561" y="503"/>
                    </a:cubicBezTo>
                    <a:cubicBezTo>
                      <a:pt x="558" y="509"/>
                      <a:pt x="557" y="516"/>
                      <a:pt x="557" y="523"/>
                    </a:cubicBezTo>
                    <a:cubicBezTo>
                      <a:pt x="556" y="529"/>
                      <a:pt x="556" y="534"/>
                      <a:pt x="553" y="539"/>
                    </a:cubicBezTo>
                    <a:cubicBezTo>
                      <a:pt x="550" y="545"/>
                      <a:pt x="536" y="546"/>
                      <a:pt x="530" y="547"/>
                    </a:cubicBezTo>
                    <a:cubicBezTo>
                      <a:pt x="518" y="549"/>
                      <a:pt x="509" y="552"/>
                      <a:pt x="503" y="563"/>
                    </a:cubicBezTo>
                    <a:cubicBezTo>
                      <a:pt x="499" y="569"/>
                      <a:pt x="498" y="577"/>
                      <a:pt x="495" y="583"/>
                    </a:cubicBezTo>
                    <a:cubicBezTo>
                      <a:pt x="489" y="596"/>
                      <a:pt x="476" y="594"/>
                      <a:pt x="465" y="592"/>
                    </a:cubicBezTo>
                    <a:cubicBezTo>
                      <a:pt x="451" y="591"/>
                      <a:pt x="442" y="593"/>
                      <a:pt x="433" y="603"/>
                    </a:cubicBezTo>
                    <a:cubicBezTo>
                      <a:pt x="428" y="609"/>
                      <a:pt x="425" y="615"/>
                      <a:pt x="420" y="621"/>
                    </a:cubicBezTo>
                    <a:cubicBezTo>
                      <a:pt x="411" y="630"/>
                      <a:pt x="396" y="621"/>
                      <a:pt x="387" y="618"/>
                    </a:cubicBezTo>
                    <a:cubicBezTo>
                      <a:pt x="375" y="613"/>
                      <a:pt x="365" y="615"/>
                      <a:pt x="355" y="623"/>
                    </a:cubicBezTo>
                    <a:cubicBezTo>
                      <a:pt x="346" y="630"/>
                      <a:pt x="337" y="641"/>
                      <a:pt x="325" y="635"/>
                    </a:cubicBezTo>
                    <a:cubicBezTo>
                      <a:pt x="317" y="631"/>
                      <a:pt x="310" y="624"/>
                      <a:pt x="302" y="620"/>
                    </a:cubicBezTo>
                    <a:cubicBezTo>
                      <a:pt x="291" y="614"/>
                      <a:pt x="280" y="619"/>
                      <a:pt x="269" y="624"/>
                    </a:cubicBezTo>
                    <a:cubicBezTo>
                      <a:pt x="258" y="629"/>
                      <a:pt x="250" y="630"/>
                      <a:pt x="241" y="620"/>
                    </a:cubicBezTo>
                    <a:cubicBezTo>
                      <a:pt x="235" y="614"/>
                      <a:pt x="232" y="607"/>
                      <a:pt x="225" y="602"/>
                    </a:cubicBezTo>
                    <a:cubicBezTo>
                      <a:pt x="214" y="594"/>
                      <a:pt x="200" y="598"/>
                      <a:pt x="187" y="600"/>
                    </a:cubicBezTo>
                    <a:cubicBezTo>
                      <a:pt x="167" y="603"/>
                      <a:pt x="165" y="577"/>
                      <a:pt x="155" y="564"/>
                    </a:cubicBezTo>
                    <a:cubicBezTo>
                      <a:pt x="146" y="554"/>
                      <a:pt x="128" y="556"/>
                      <a:pt x="117" y="554"/>
                    </a:cubicBezTo>
                    <a:cubicBezTo>
                      <a:pt x="97" y="550"/>
                      <a:pt x="107" y="520"/>
                      <a:pt x="96" y="508"/>
                    </a:cubicBezTo>
                    <a:cubicBezTo>
                      <a:pt x="86" y="498"/>
                      <a:pt x="67" y="499"/>
                      <a:pt x="58" y="487"/>
                    </a:cubicBezTo>
                    <a:cubicBezTo>
                      <a:pt x="54" y="481"/>
                      <a:pt x="57" y="467"/>
                      <a:pt x="58" y="459"/>
                    </a:cubicBezTo>
                    <a:cubicBezTo>
                      <a:pt x="59" y="452"/>
                      <a:pt x="58" y="446"/>
                      <a:pt x="55" y="440"/>
                    </a:cubicBezTo>
                    <a:cubicBezTo>
                      <a:pt x="47" y="426"/>
                      <a:pt x="22" y="423"/>
                      <a:pt x="26" y="404"/>
                    </a:cubicBezTo>
                    <a:cubicBezTo>
                      <a:pt x="28" y="391"/>
                      <a:pt x="40" y="378"/>
                      <a:pt x="33" y="365"/>
                    </a:cubicBezTo>
                    <a:cubicBezTo>
                      <a:pt x="31" y="358"/>
                      <a:pt x="26" y="353"/>
                      <a:pt x="22" y="348"/>
                    </a:cubicBezTo>
                    <a:cubicBezTo>
                      <a:pt x="13" y="337"/>
                      <a:pt x="11" y="329"/>
                      <a:pt x="19" y="317"/>
                    </a:cubicBezTo>
                    <a:cubicBezTo>
                      <a:pt x="28" y="305"/>
                      <a:pt x="36" y="296"/>
                      <a:pt x="31" y="280"/>
                    </a:cubicBezTo>
                    <a:cubicBezTo>
                      <a:pt x="29" y="273"/>
                      <a:pt x="25" y="266"/>
                      <a:pt x="22" y="258"/>
                    </a:cubicBezTo>
                    <a:cubicBezTo>
                      <a:pt x="19" y="247"/>
                      <a:pt x="29" y="240"/>
                      <a:pt x="36" y="235"/>
                    </a:cubicBezTo>
                    <a:cubicBezTo>
                      <a:pt x="48" y="225"/>
                      <a:pt x="54" y="217"/>
                      <a:pt x="52" y="202"/>
                    </a:cubicBezTo>
                    <a:cubicBezTo>
                      <a:pt x="52" y="193"/>
                      <a:pt x="49" y="185"/>
                      <a:pt x="50" y="176"/>
                    </a:cubicBezTo>
                    <a:cubicBezTo>
                      <a:pt x="52" y="168"/>
                      <a:pt x="67" y="164"/>
                      <a:pt x="73" y="161"/>
                    </a:cubicBezTo>
                    <a:cubicBezTo>
                      <a:pt x="85" y="156"/>
                      <a:pt x="92" y="148"/>
                      <a:pt x="94" y="134"/>
                    </a:cubicBezTo>
                    <a:cubicBezTo>
                      <a:pt x="95" y="123"/>
                      <a:pt x="94" y="109"/>
                      <a:pt x="106" y="105"/>
                    </a:cubicBezTo>
                    <a:cubicBezTo>
                      <a:pt x="114" y="102"/>
                      <a:pt x="122" y="102"/>
                      <a:pt x="130" y="100"/>
                    </a:cubicBezTo>
                    <a:cubicBezTo>
                      <a:pt x="143" y="97"/>
                      <a:pt x="149" y="87"/>
                      <a:pt x="153" y="75"/>
                    </a:cubicBezTo>
                    <a:cubicBezTo>
                      <a:pt x="157" y="63"/>
                      <a:pt x="161" y="55"/>
                      <a:pt x="175" y="55"/>
                    </a:cubicBezTo>
                    <a:cubicBezTo>
                      <a:pt x="183" y="55"/>
                      <a:pt x="190" y="57"/>
                      <a:pt x="198" y="57"/>
                    </a:cubicBezTo>
                    <a:cubicBezTo>
                      <a:pt x="211" y="57"/>
                      <a:pt x="219" y="45"/>
                      <a:pt x="226" y="35"/>
                    </a:cubicBezTo>
                    <a:cubicBezTo>
                      <a:pt x="232" y="27"/>
                      <a:pt x="238" y="22"/>
                      <a:pt x="249" y="25"/>
                    </a:cubicBezTo>
                    <a:cubicBezTo>
                      <a:pt x="256" y="27"/>
                      <a:pt x="262" y="30"/>
                      <a:pt x="268" y="32"/>
                    </a:cubicBezTo>
                    <a:cubicBezTo>
                      <a:pt x="279" y="36"/>
                      <a:pt x="288" y="32"/>
                      <a:pt x="296" y="26"/>
                    </a:cubicBezTo>
                    <a:cubicBezTo>
                      <a:pt x="303" y="20"/>
                      <a:pt x="310" y="13"/>
                      <a:pt x="319" y="12"/>
                    </a:cubicBezTo>
                    <a:cubicBezTo>
                      <a:pt x="325" y="11"/>
                      <a:pt x="334" y="19"/>
                      <a:pt x="339" y="23"/>
                    </a:cubicBezTo>
                    <a:cubicBezTo>
                      <a:pt x="349" y="30"/>
                      <a:pt x="358" y="34"/>
                      <a:pt x="370" y="30"/>
                    </a:cubicBezTo>
                    <a:cubicBezTo>
                      <a:pt x="386" y="26"/>
                      <a:pt x="397" y="13"/>
                      <a:pt x="411" y="29"/>
                    </a:cubicBezTo>
                    <a:cubicBezTo>
                      <a:pt x="419" y="38"/>
                      <a:pt x="424" y="48"/>
                      <a:pt x="436" y="51"/>
                    </a:cubicBezTo>
                    <a:cubicBezTo>
                      <a:pt x="442" y="53"/>
                      <a:pt x="449" y="52"/>
                      <a:pt x="456" y="50"/>
                    </a:cubicBezTo>
                    <a:cubicBezTo>
                      <a:pt x="462" y="49"/>
                      <a:pt x="468" y="48"/>
                      <a:pt x="474" y="49"/>
                    </a:cubicBezTo>
                    <a:cubicBezTo>
                      <a:pt x="485" y="51"/>
                      <a:pt x="490" y="76"/>
                      <a:pt x="497" y="84"/>
                    </a:cubicBezTo>
                    <a:cubicBezTo>
                      <a:pt x="503" y="92"/>
                      <a:pt x="515" y="92"/>
                      <a:pt x="524" y="93"/>
                    </a:cubicBezTo>
                    <a:cubicBezTo>
                      <a:pt x="535" y="94"/>
                      <a:pt x="543" y="96"/>
                      <a:pt x="546" y="109"/>
                    </a:cubicBezTo>
                    <a:cubicBezTo>
                      <a:pt x="548" y="117"/>
                      <a:pt x="549" y="125"/>
                      <a:pt x="551" y="132"/>
                    </a:cubicBezTo>
                    <a:cubicBezTo>
                      <a:pt x="553" y="141"/>
                      <a:pt x="561" y="146"/>
                      <a:pt x="568" y="149"/>
                    </a:cubicBezTo>
                    <a:cubicBezTo>
                      <a:pt x="575" y="152"/>
                      <a:pt x="581" y="154"/>
                      <a:pt x="588" y="157"/>
                    </a:cubicBezTo>
                    <a:cubicBezTo>
                      <a:pt x="598" y="163"/>
                      <a:pt x="595" y="176"/>
                      <a:pt x="593" y="185"/>
                    </a:cubicBezTo>
                    <a:cubicBezTo>
                      <a:pt x="592" y="196"/>
                      <a:pt x="593" y="204"/>
                      <a:pt x="599" y="212"/>
                    </a:cubicBezTo>
                    <a:cubicBezTo>
                      <a:pt x="610" y="225"/>
                      <a:pt x="631" y="227"/>
                      <a:pt x="625" y="248"/>
                    </a:cubicBezTo>
                    <a:cubicBezTo>
                      <a:pt x="622" y="258"/>
                      <a:pt x="614" y="269"/>
                      <a:pt x="617" y="280"/>
                    </a:cubicBezTo>
                    <a:cubicBezTo>
                      <a:pt x="620" y="294"/>
                      <a:pt x="636" y="303"/>
                      <a:pt x="638" y="317"/>
                    </a:cubicBezTo>
                    <a:cubicBezTo>
                      <a:pt x="639" y="323"/>
                      <a:pt x="648" y="323"/>
                      <a:pt x="648" y="317"/>
                    </a:cubicBezTo>
                    <a:cubicBezTo>
                      <a:pt x="646" y="303"/>
                      <a:pt x="634" y="295"/>
                      <a:pt x="627" y="283"/>
                    </a:cubicBezTo>
                    <a:cubicBezTo>
                      <a:pt x="619" y="270"/>
                      <a:pt x="637" y="249"/>
                      <a:pt x="635" y="234"/>
                    </a:cubicBezTo>
                    <a:cubicBezTo>
                      <a:pt x="633" y="222"/>
                      <a:pt x="616" y="215"/>
                      <a:pt x="608" y="208"/>
                    </a:cubicBezTo>
                    <a:cubicBezTo>
                      <a:pt x="594" y="196"/>
                      <a:pt x="609" y="175"/>
                      <a:pt x="602" y="160"/>
                    </a:cubicBezTo>
                    <a:cubicBezTo>
                      <a:pt x="597" y="149"/>
                      <a:pt x="585" y="146"/>
                      <a:pt x="574" y="141"/>
                    </a:cubicBezTo>
                    <a:cubicBezTo>
                      <a:pt x="553" y="134"/>
                      <a:pt x="560" y="112"/>
                      <a:pt x="551" y="95"/>
                    </a:cubicBezTo>
                    <a:cubicBezTo>
                      <a:pt x="545" y="85"/>
                      <a:pt x="530" y="85"/>
                      <a:pt x="520" y="84"/>
                    </a:cubicBezTo>
                    <a:cubicBezTo>
                      <a:pt x="495" y="81"/>
                      <a:pt x="500" y="61"/>
                      <a:pt x="486" y="47"/>
                    </a:cubicBezTo>
                    <a:cubicBezTo>
                      <a:pt x="477" y="38"/>
                      <a:pt x="467" y="39"/>
                      <a:pt x="455" y="41"/>
                    </a:cubicBezTo>
                    <a:cubicBezTo>
                      <a:pt x="443" y="43"/>
                      <a:pt x="435" y="43"/>
                      <a:pt x="427" y="34"/>
                    </a:cubicBezTo>
                    <a:cubicBezTo>
                      <a:pt x="421" y="28"/>
                      <a:pt x="417" y="21"/>
                      <a:pt x="410" y="15"/>
                    </a:cubicBezTo>
                    <a:cubicBezTo>
                      <a:pt x="401" y="8"/>
                      <a:pt x="390" y="11"/>
                      <a:pt x="381" y="15"/>
                    </a:cubicBezTo>
                    <a:cubicBezTo>
                      <a:pt x="371" y="20"/>
                      <a:pt x="361" y="26"/>
                      <a:pt x="350" y="19"/>
                    </a:cubicBezTo>
                    <a:cubicBezTo>
                      <a:pt x="342" y="15"/>
                      <a:pt x="336" y="8"/>
                      <a:pt x="328" y="4"/>
                    </a:cubicBezTo>
                    <a:cubicBezTo>
                      <a:pt x="317" y="0"/>
                      <a:pt x="307" y="5"/>
                      <a:pt x="299" y="12"/>
                    </a:cubicBezTo>
                    <a:cubicBezTo>
                      <a:pt x="290" y="19"/>
                      <a:pt x="283" y="26"/>
                      <a:pt x="270" y="23"/>
                    </a:cubicBezTo>
                    <a:cubicBezTo>
                      <a:pt x="262" y="21"/>
                      <a:pt x="254" y="16"/>
                      <a:pt x="244" y="15"/>
                    </a:cubicBezTo>
                    <a:cubicBezTo>
                      <a:pt x="234" y="13"/>
                      <a:pt x="226" y="20"/>
                      <a:pt x="220" y="28"/>
                    </a:cubicBezTo>
                    <a:cubicBezTo>
                      <a:pt x="214" y="35"/>
                      <a:pt x="210" y="45"/>
                      <a:pt x="201" y="48"/>
                    </a:cubicBezTo>
                    <a:cubicBezTo>
                      <a:pt x="192" y="50"/>
                      <a:pt x="180" y="46"/>
                      <a:pt x="171" y="46"/>
                    </a:cubicBezTo>
                    <a:cubicBezTo>
                      <a:pt x="159" y="46"/>
                      <a:pt x="152" y="54"/>
                      <a:pt x="147" y="64"/>
                    </a:cubicBezTo>
                    <a:cubicBezTo>
                      <a:pt x="144" y="71"/>
                      <a:pt x="142" y="78"/>
                      <a:pt x="139" y="84"/>
                    </a:cubicBezTo>
                    <a:cubicBezTo>
                      <a:pt x="133" y="94"/>
                      <a:pt x="117" y="93"/>
                      <a:pt x="108" y="95"/>
                    </a:cubicBezTo>
                    <a:cubicBezTo>
                      <a:pt x="95" y="97"/>
                      <a:pt x="89" y="105"/>
                      <a:pt x="86" y="117"/>
                    </a:cubicBezTo>
                    <a:cubicBezTo>
                      <a:pt x="85" y="125"/>
                      <a:pt x="85" y="133"/>
                      <a:pt x="83" y="140"/>
                    </a:cubicBezTo>
                    <a:cubicBezTo>
                      <a:pt x="80" y="151"/>
                      <a:pt x="66" y="154"/>
                      <a:pt x="58" y="158"/>
                    </a:cubicBezTo>
                    <a:cubicBezTo>
                      <a:pt x="47" y="163"/>
                      <a:pt x="41" y="170"/>
                      <a:pt x="40" y="182"/>
                    </a:cubicBezTo>
                    <a:cubicBezTo>
                      <a:pt x="40" y="190"/>
                      <a:pt x="43" y="198"/>
                      <a:pt x="43" y="206"/>
                    </a:cubicBezTo>
                    <a:cubicBezTo>
                      <a:pt x="45" y="218"/>
                      <a:pt x="35" y="224"/>
                      <a:pt x="27" y="230"/>
                    </a:cubicBezTo>
                    <a:cubicBezTo>
                      <a:pt x="18" y="237"/>
                      <a:pt x="10" y="246"/>
                      <a:pt x="13" y="257"/>
                    </a:cubicBezTo>
                    <a:cubicBezTo>
                      <a:pt x="14" y="264"/>
                      <a:pt x="17" y="270"/>
                      <a:pt x="20" y="277"/>
                    </a:cubicBezTo>
                    <a:cubicBezTo>
                      <a:pt x="26" y="290"/>
                      <a:pt x="22" y="298"/>
                      <a:pt x="14" y="309"/>
                    </a:cubicBezTo>
                    <a:cubicBezTo>
                      <a:pt x="7" y="318"/>
                      <a:pt x="0" y="329"/>
                      <a:pt x="6" y="341"/>
                    </a:cubicBezTo>
                    <a:cubicBezTo>
                      <a:pt x="9" y="347"/>
                      <a:pt x="14" y="352"/>
                      <a:pt x="18" y="358"/>
                    </a:cubicBezTo>
                    <a:cubicBezTo>
                      <a:pt x="27" y="369"/>
                      <a:pt x="26" y="378"/>
                      <a:pt x="20" y="391"/>
                    </a:cubicBezTo>
                    <a:cubicBezTo>
                      <a:pt x="16" y="401"/>
                      <a:pt x="12" y="413"/>
                      <a:pt x="21" y="422"/>
                    </a:cubicBezTo>
                    <a:cubicBezTo>
                      <a:pt x="25" y="427"/>
                      <a:pt x="30" y="431"/>
                      <a:pt x="35" y="435"/>
                    </a:cubicBezTo>
                    <a:cubicBezTo>
                      <a:pt x="46" y="443"/>
                      <a:pt x="50" y="450"/>
                      <a:pt x="49" y="464"/>
                    </a:cubicBezTo>
                    <a:cubicBezTo>
                      <a:pt x="47" y="476"/>
                      <a:pt x="45" y="488"/>
                      <a:pt x="55" y="497"/>
                    </a:cubicBezTo>
                    <a:cubicBezTo>
                      <a:pt x="69" y="510"/>
                      <a:pt x="89" y="505"/>
                      <a:pt x="93" y="526"/>
                    </a:cubicBezTo>
                    <a:cubicBezTo>
                      <a:pt x="96" y="539"/>
                      <a:pt x="95" y="552"/>
                      <a:pt x="107" y="560"/>
                    </a:cubicBezTo>
                    <a:cubicBezTo>
                      <a:pt x="122" y="571"/>
                      <a:pt x="142" y="558"/>
                      <a:pt x="153" y="579"/>
                    </a:cubicBezTo>
                    <a:cubicBezTo>
                      <a:pt x="158" y="588"/>
                      <a:pt x="161" y="603"/>
                      <a:pt x="172" y="607"/>
                    </a:cubicBezTo>
                    <a:cubicBezTo>
                      <a:pt x="179" y="610"/>
                      <a:pt x="187" y="609"/>
                      <a:pt x="195" y="608"/>
                    </a:cubicBezTo>
                    <a:cubicBezTo>
                      <a:pt x="205" y="606"/>
                      <a:pt x="214" y="605"/>
                      <a:pt x="222" y="612"/>
                    </a:cubicBezTo>
                    <a:cubicBezTo>
                      <a:pt x="232" y="621"/>
                      <a:pt x="236" y="633"/>
                      <a:pt x="249" y="637"/>
                    </a:cubicBezTo>
                    <a:cubicBezTo>
                      <a:pt x="258" y="640"/>
                      <a:pt x="265" y="636"/>
                      <a:pt x="273" y="632"/>
                    </a:cubicBezTo>
                    <a:cubicBezTo>
                      <a:pt x="281" y="629"/>
                      <a:pt x="288" y="625"/>
                      <a:pt x="295" y="627"/>
                    </a:cubicBezTo>
                    <a:cubicBezTo>
                      <a:pt x="310" y="630"/>
                      <a:pt x="317" y="645"/>
                      <a:pt x="333" y="646"/>
                    </a:cubicBezTo>
                    <a:cubicBezTo>
                      <a:pt x="350" y="648"/>
                      <a:pt x="359" y="625"/>
                      <a:pt x="375" y="624"/>
                    </a:cubicBezTo>
                    <a:cubicBezTo>
                      <a:pt x="382" y="624"/>
                      <a:pt x="388" y="627"/>
                      <a:pt x="394" y="629"/>
                    </a:cubicBezTo>
                    <a:cubicBezTo>
                      <a:pt x="401" y="632"/>
                      <a:pt x="408" y="635"/>
                      <a:pt x="416" y="634"/>
                    </a:cubicBezTo>
                    <a:cubicBezTo>
                      <a:pt x="429" y="631"/>
                      <a:pt x="436" y="613"/>
                      <a:pt x="444" y="605"/>
                    </a:cubicBezTo>
                    <a:cubicBezTo>
                      <a:pt x="450" y="599"/>
                      <a:pt x="460" y="600"/>
                      <a:pt x="469" y="602"/>
                    </a:cubicBezTo>
                    <a:cubicBezTo>
                      <a:pt x="476" y="603"/>
                      <a:pt x="484" y="604"/>
                      <a:pt x="490" y="601"/>
                    </a:cubicBezTo>
                    <a:cubicBezTo>
                      <a:pt x="503" y="595"/>
                      <a:pt x="505" y="580"/>
                      <a:pt x="511" y="567"/>
                    </a:cubicBezTo>
                    <a:cubicBezTo>
                      <a:pt x="518" y="552"/>
                      <a:pt x="542" y="557"/>
                      <a:pt x="555" y="550"/>
                    </a:cubicBezTo>
                    <a:cubicBezTo>
                      <a:pt x="567" y="543"/>
                      <a:pt x="566" y="524"/>
                      <a:pt x="567" y="512"/>
                    </a:cubicBezTo>
                    <a:cubicBezTo>
                      <a:pt x="570" y="494"/>
                      <a:pt x="592" y="496"/>
                      <a:pt x="603" y="485"/>
                    </a:cubicBezTo>
                    <a:cubicBezTo>
                      <a:pt x="613" y="475"/>
                      <a:pt x="611" y="462"/>
                      <a:pt x="609" y="450"/>
                    </a:cubicBezTo>
                    <a:cubicBezTo>
                      <a:pt x="605" y="427"/>
                      <a:pt x="623" y="423"/>
                      <a:pt x="635" y="409"/>
                    </a:cubicBezTo>
                    <a:cubicBezTo>
                      <a:pt x="643" y="398"/>
                      <a:pt x="638" y="386"/>
                      <a:pt x="633" y="376"/>
                    </a:cubicBezTo>
                    <a:cubicBezTo>
                      <a:pt x="630" y="369"/>
                      <a:pt x="626" y="363"/>
                      <a:pt x="628" y="355"/>
                    </a:cubicBezTo>
                    <a:cubicBezTo>
                      <a:pt x="629" y="349"/>
                      <a:pt x="634" y="344"/>
                      <a:pt x="638" y="339"/>
                    </a:cubicBezTo>
                    <a:cubicBezTo>
                      <a:pt x="643" y="332"/>
                      <a:pt x="647" y="326"/>
                      <a:pt x="648" y="317"/>
                    </a:cubicBezTo>
                    <a:cubicBezTo>
                      <a:pt x="648" y="311"/>
                      <a:pt x="639" y="311"/>
                      <a:pt x="638" y="31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1168"/>
              <p:cNvSpPr>
                <a:spLocks noEditPoints="1"/>
              </p:cNvSpPr>
              <p:nvPr/>
            </p:nvSpPr>
            <p:spPr bwMode="auto">
              <a:xfrm>
                <a:off x="3490" y="1085"/>
                <a:ext cx="289" cy="288"/>
              </a:xfrm>
              <a:custGeom>
                <a:avLst/>
                <a:gdLst>
                  <a:gd name="T0" fmla="*/ 377 w 389"/>
                  <a:gd name="T1" fmla="*/ 34 h 387"/>
                  <a:gd name="T2" fmla="*/ 349 w 389"/>
                  <a:gd name="T3" fmla="*/ 43 h 387"/>
                  <a:gd name="T4" fmla="*/ 371 w 389"/>
                  <a:gd name="T5" fmla="*/ 89 h 387"/>
                  <a:gd name="T6" fmla="*/ 371 w 389"/>
                  <a:gd name="T7" fmla="*/ 89 h 387"/>
                  <a:gd name="T8" fmla="*/ 371 w 389"/>
                  <a:gd name="T9" fmla="*/ 89 h 387"/>
                  <a:gd name="T10" fmla="*/ 371 w 389"/>
                  <a:gd name="T11" fmla="*/ 89 h 387"/>
                  <a:gd name="T12" fmla="*/ 371 w 389"/>
                  <a:gd name="T13" fmla="*/ 90 h 387"/>
                  <a:gd name="T14" fmla="*/ 364 w 389"/>
                  <a:gd name="T15" fmla="*/ 120 h 387"/>
                  <a:gd name="T16" fmla="*/ 388 w 389"/>
                  <a:gd name="T17" fmla="*/ 68 h 387"/>
                  <a:gd name="T18" fmla="*/ 377 w 389"/>
                  <a:gd name="T19" fmla="*/ 34 h 387"/>
                  <a:gd name="T20" fmla="*/ 272 w 389"/>
                  <a:gd name="T21" fmla="*/ 23 h 387"/>
                  <a:gd name="T22" fmla="*/ 266 w 389"/>
                  <a:gd name="T23" fmla="*/ 30 h 387"/>
                  <a:gd name="T24" fmla="*/ 206 w 389"/>
                  <a:gd name="T25" fmla="*/ 25 h 387"/>
                  <a:gd name="T26" fmla="*/ 189 w 389"/>
                  <a:gd name="T27" fmla="*/ 25 h 387"/>
                  <a:gd name="T28" fmla="*/ 161 w 389"/>
                  <a:gd name="T29" fmla="*/ 27 h 387"/>
                  <a:gd name="T30" fmla="*/ 139 w 389"/>
                  <a:gd name="T31" fmla="*/ 41 h 387"/>
                  <a:gd name="T32" fmla="*/ 143 w 389"/>
                  <a:gd name="T33" fmla="*/ 47 h 387"/>
                  <a:gd name="T34" fmla="*/ 150 w 389"/>
                  <a:gd name="T35" fmla="*/ 52 h 387"/>
                  <a:gd name="T36" fmla="*/ 207 w 389"/>
                  <a:gd name="T37" fmla="*/ 45 h 387"/>
                  <a:gd name="T38" fmla="*/ 228 w 389"/>
                  <a:gd name="T39" fmla="*/ 46 h 387"/>
                  <a:gd name="T40" fmla="*/ 249 w 389"/>
                  <a:gd name="T41" fmla="*/ 48 h 387"/>
                  <a:gd name="T42" fmla="*/ 256 w 389"/>
                  <a:gd name="T43" fmla="*/ 50 h 387"/>
                  <a:gd name="T44" fmla="*/ 263 w 389"/>
                  <a:gd name="T45" fmla="*/ 46 h 387"/>
                  <a:gd name="T46" fmla="*/ 284 w 389"/>
                  <a:gd name="T47" fmla="*/ 32 h 387"/>
                  <a:gd name="T48" fmla="*/ 272 w 389"/>
                  <a:gd name="T49" fmla="*/ 23 h 387"/>
                  <a:gd name="T50" fmla="*/ 333 w 389"/>
                  <a:gd name="T51" fmla="*/ 22 h 387"/>
                  <a:gd name="T52" fmla="*/ 333 w 389"/>
                  <a:gd name="T53" fmla="*/ 22 h 387"/>
                  <a:gd name="T54" fmla="*/ 333 w 389"/>
                  <a:gd name="T55" fmla="*/ 22 h 387"/>
                  <a:gd name="T56" fmla="*/ 333 w 389"/>
                  <a:gd name="T57" fmla="*/ 22 h 387"/>
                  <a:gd name="T58" fmla="*/ 55 w 389"/>
                  <a:gd name="T59" fmla="*/ 12 h 387"/>
                  <a:gd name="T60" fmla="*/ 55 w 389"/>
                  <a:gd name="T61" fmla="*/ 12 h 387"/>
                  <a:gd name="T62" fmla="*/ 72 w 389"/>
                  <a:gd name="T63" fmla="*/ 22 h 387"/>
                  <a:gd name="T64" fmla="*/ 72 w 389"/>
                  <a:gd name="T65" fmla="*/ 22 h 387"/>
                  <a:gd name="T66" fmla="*/ 55 w 389"/>
                  <a:gd name="T67" fmla="*/ 12 h 387"/>
                  <a:gd name="T68" fmla="*/ 23 w 389"/>
                  <a:gd name="T69" fmla="*/ 12 h 387"/>
                  <a:gd name="T70" fmla="*/ 1 w 389"/>
                  <a:gd name="T71" fmla="*/ 62 h 387"/>
                  <a:gd name="T72" fmla="*/ 32 w 389"/>
                  <a:gd name="T73" fmla="*/ 116 h 387"/>
                  <a:gd name="T74" fmla="*/ 20 w 389"/>
                  <a:gd name="T75" fmla="*/ 210 h 387"/>
                  <a:gd name="T76" fmla="*/ 189 w 389"/>
                  <a:gd name="T77" fmla="*/ 387 h 387"/>
                  <a:gd name="T78" fmla="*/ 197 w 389"/>
                  <a:gd name="T79" fmla="*/ 387 h 387"/>
                  <a:gd name="T80" fmla="*/ 366 w 389"/>
                  <a:gd name="T81" fmla="*/ 202 h 387"/>
                  <a:gd name="T82" fmla="*/ 359 w 389"/>
                  <a:gd name="T83" fmla="*/ 127 h 387"/>
                  <a:gd name="T84" fmla="*/ 347 w 389"/>
                  <a:gd name="T85" fmla="*/ 141 h 387"/>
                  <a:gd name="T86" fmla="*/ 352 w 389"/>
                  <a:gd name="T87" fmla="*/ 244 h 387"/>
                  <a:gd name="T88" fmla="*/ 333 w 389"/>
                  <a:gd name="T89" fmla="*/ 314 h 387"/>
                  <a:gd name="T90" fmla="*/ 197 w 389"/>
                  <a:gd name="T91" fmla="*/ 379 h 387"/>
                  <a:gd name="T92" fmla="*/ 192 w 389"/>
                  <a:gd name="T93" fmla="*/ 379 h 387"/>
                  <a:gd name="T94" fmla="*/ 62 w 389"/>
                  <a:gd name="T95" fmla="*/ 309 h 387"/>
                  <a:gd name="T96" fmla="*/ 54 w 389"/>
                  <a:gd name="T97" fmla="*/ 134 h 387"/>
                  <a:gd name="T98" fmla="*/ 48 w 389"/>
                  <a:gd name="T99" fmla="*/ 35 h 387"/>
                  <a:gd name="T100" fmla="*/ 23 w 389"/>
                  <a:gd name="T101" fmla="*/ 12 h 387"/>
                  <a:gd name="T102" fmla="*/ 292 w 389"/>
                  <a:gd name="T103" fmla="*/ 10 h 387"/>
                  <a:gd name="T104" fmla="*/ 292 w 389"/>
                  <a:gd name="T105" fmla="*/ 10 h 387"/>
                  <a:gd name="T106" fmla="*/ 333 w 389"/>
                  <a:gd name="T107" fmla="*/ 22 h 387"/>
                  <a:gd name="T108" fmla="*/ 292 w 389"/>
                  <a:gd name="T109" fmla="*/ 10 h 387"/>
                  <a:gd name="T110" fmla="*/ 42 w 389"/>
                  <a:gd name="T111" fmla="*/ 0 h 387"/>
                  <a:gd name="T112" fmla="*/ 42 w 389"/>
                  <a:gd name="T113" fmla="*/ 0 h 387"/>
                  <a:gd name="T114" fmla="*/ 49 w 389"/>
                  <a:gd name="T115" fmla="*/ 7 h 387"/>
                  <a:gd name="T116" fmla="*/ 49 w 389"/>
                  <a:gd name="T117" fmla="*/ 7 h 387"/>
                  <a:gd name="T118" fmla="*/ 42 w 389"/>
                  <a:gd name="T11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387">
                    <a:moveTo>
                      <a:pt x="377" y="34"/>
                    </a:moveTo>
                    <a:cubicBezTo>
                      <a:pt x="368" y="38"/>
                      <a:pt x="359" y="42"/>
                      <a:pt x="349" y="43"/>
                    </a:cubicBezTo>
                    <a:cubicBezTo>
                      <a:pt x="362" y="54"/>
                      <a:pt x="370" y="70"/>
                      <a:pt x="371" y="89"/>
                    </a:cubicBezTo>
                    <a:cubicBezTo>
                      <a:pt x="371" y="89"/>
                      <a:pt x="371" y="89"/>
                      <a:pt x="371" y="89"/>
                    </a:cubicBezTo>
                    <a:cubicBezTo>
                      <a:pt x="371" y="89"/>
                      <a:pt x="371" y="89"/>
                      <a:pt x="371" y="89"/>
                    </a:cubicBezTo>
                    <a:cubicBezTo>
                      <a:pt x="371" y="89"/>
                      <a:pt x="371" y="89"/>
                      <a:pt x="371" y="89"/>
                    </a:cubicBezTo>
                    <a:cubicBezTo>
                      <a:pt x="371" y="90"/>
                      <a:pt x="371" y="90"/>
                      <a:pt x="371" y="90"/>
                    </a:cubicBezTo>
                    <a:cubicBezTo>
                      <a:pt x="371" y="101"/>
                      <a:pt x="368" y="111"/>
                      <a:pt x="364" y="120"/>
                    </a:cubicBezTo>
                    <a:cubicBezTo>
                      <a:pt x="379" y="108"/>
                      <a:pt x="389" y="89"/>
                      <a:pt x="388" y="68"/>
                    </a:cubicBezTo>
                    <a:cubicBezTo>
                      <a:pt x="388" y="56"/>
                      <a:pt x="384" y="44"/>
                      <a:pt x="377" y="34"/>
                    </a:cubicBezTo>
                    <a:moveTo>
                      <a:pt x="272" y="23"/>
                    </a:moveTo>
                    <a:cubicBezTo>
                      <a:pt x="270" y="25"/>
                      <a:pt x="268" y="28"/>
                      <a:pt x="266" y="30"/>
                    </a:cubicBezTo>
                    <a:cubicBezTo>
                      <a:pt x="249" y="27"/>
                      <a:pt x="229" y="25"/>
                      <a:pt x="206" y="25"/>
                    </a:cubicBezTo>
                    <a:cubicBezTo>
                      <a:pt x="200" y="25"/>
                      <a:pt x="195" y="25"/>
                      <a:pt x="189" y="25"/>
                    </a:cubicBezTo>
                    <a:cubicBezTo>
                      <a:pt x="179" y="25"/>
                      <a:pt x="170" y="26"/>
                      <a:pt x="161" y="27"/>
                    </a:cubicBezTo>
                    <a:cubicBezTo>
                      <a:pt x="154" y="33"/>
                      <a:pt x="147" y="38"/>
                      <a:pt x="139" y="41"/>
                    </a:cubicBezTo>
                    <a:cubicBezTo>
                      <a:pt x="140" y="43"/>
                      <a:pt x="142" y="45"/>
                      <a:pt x="143" y="47"/>
                    </a:cubicBezTo>
                    <a:cubicBezTo>
                      <a:pt x="145" y="49"/>
                      <a:pt x="148" y="50"/>
                      <a:pt x="150" y="52"/>
                    </a:cubicBezTo>
                    <a:cubicBezTo>
                      <a:pt x="168" y="47"/>
                      <a:pt x="188" y="45"/>
                      <a:pt x="207" y="45"/>
                    </a:cubicBezTo>
                    <a:cubicBezTo>
                      <a:pt x="214" y="45"/>
                      <a:pt x="221" y="46"/>
                      <a:pt x="228" y="46"/>
                    </a:cubicBezTo>
                    <a:cubicBezTo>
                      <a:pt x="235" y="47"/>
                      <a:pt x="242" y="47"/>
                      <a:pt x="249" y="48"/>
                    </a:cubicBezTo>
                    <a:cubicBezTo>
                      <a:pt x="252" y="49"/>
                      <a:pt x="254" y="50"/>
                      <a:pt x="256" y="50"/>
                    </a:cubicBezTo>
                    <a:cubicBezTo>
                      <a:pt x="258" y="50"/>
                      <a:pt x="260" y="49"/>
                      <a:pt x="263" y="46"/>
                    </a:cubicBezTo>
                    <a:cubicBezTo>
                      <a:pt x="269" y="40"/>
                      <a:pt x="276" y="35"/>
                      <a:pt x="284" y="32"/>
                    </a:cubicBezTo>
                    <a:cubicBezTo>
                      <a:pt x="280" y="29"/>
                      <a:pt x="276" y="26"/>
                      <a:pt x="272" y="23"/>
                    </a:cubicBezTo>
                    <a:moveTo>
                      <a:pt x="333" y="22"/>
                    </a:moveTo>
                    <a:cubicBezTo>
                      <a:pt x="333" y="22"/>
                      <a:pt x="333" y="22"/>
                      <a:pt x="333" y="22"/>
                    </a:cubicBezTo>
                    <a:cubicBezTo>
                      <a:pt x="333" y="22"/>
                      <a:pt x="333" y="22"/>
                      <a:pt x="333" y="22"/>
                    </a:cubicBezTo>
                    <a:cubicBezTo>
                      <a:pt x="333" y="22"/>
                      <a:pt x="333" y="22"/>
                      <a:pt x="333" y="22"/>
                    </a:cubicBezTo>
                    <a:moveTo>
                      <a:pt x="55" y="12"/>
                    </a:moveTo>
                    <a:cubicBezTo>
                      <a:pt x="55" y="12"/>
                      <a:pt x="55" y="12"/>
                      <a:pt x="55" y="12"/>
                    </a:cubicBezTo>
                    <a:cubicBezTo>
                      <a:pt x="60" y="16"/>
                      <a:pt x="66" y="20"/>
                      <a:pt x="72" y="22"/>
                    </a:cubicBezTo>
                    <a:cubicBezTo>
                      <a:pt x="72" y="22"/>
                      <a:pt x="72" y="22"/>
                      <a:pt x="72" y="22"/>
                    </a:cubicBezTo>
                    <a:cubicBezTo>
                      <a:pt x="66" y="20"/>
                      <a:pt x="60" y="16"/>
                      <a:pt x="55" y="12"/>
                    </a:cubicBezTo>
                    <a:moveTo>
                      <a:pt x="23" y="12"/>
                    </a:moveTo>
                    <a:cubicBezTo>
                      <a:pt x="9" y="24"/>
                      <a:pt x="0" y="42"/>
                      <a:pt x="1" y="62"/>
                    </a:cubicBezTo>
                    <a:cubicBezTo>
                      <a:pt x="1" y="85"/>
                      <a:pt x="14" y="105"/>
                      <a:pt x="32" y="116"/>
                    </a:cubicBezTo>
                    <a:cubicBezTo>
                      <a:pt x="22" y="144"/>
                      <a:pt x="19" y="175"/>
                      <a:pt x="20" y="210"/>
                    </a:cubicBezTo>
                    <a:cubicBezTo>
                      <a:pt x="22" y="308"/>
                      <a:pt x="55" y="387"/>
                      <a:pt x="189" y="387"/>
                    </a:cubicBezTo>
                    <a:cubicBezTo>
                      <a:pt x="192" y="387"/>
                      <a:pt x="195" y="387"/>
                      <a:pt x="197" y="387"/>
                    </a:cubicBezTo>
                    <a:cubicBezTo>
                      <a:pt x="338" y="384"/>
                      <a:pt x="369" y="302"/>
                      <a:pt x="366" y="202"/>
                    </a:cubicBezTo>
                    <a:cubicBezTo>
                      <a:pt x="366" y="176"/>
                      <a:pt x="364" y="150"/>
                      <a:pt x="359" y="127"/>
                    </a:cubicBezTo>
                    <a:cubicBezTo>
                      <a:pt x="356" y="132"/>
                      <a:pt x="352" y="137"/>
                      <a:pt x="347" y="141"/>
                    </a:cubicBezTo>
                    <a:cubicBezTo>
                      <a:pt x="353" y="175"/>
                      <a:pt x="355" y="211"/>
                      <a:pt x="352" y="244"/>
                    </a:cubicBezTo>
                    <a:cubicBezTo>
                      <a:pt x="350" y="268"/>
                      <a:pt x="345" y="293"/>
                      <a:pt x="333" y="314"/>
                    </a:cubicBezTo>
                    <a:cubicBezTo>
                      <a:pt x="306" y="364"/>
                      <a:pt x="251" y="379"/>
                      <a:pt x="197" y="379"/>
                    </a:cubicBezTo>
                    <a:cubicBezTo>
                      <a:pt x="195" y="379"/>
                      <a:pt x="194" y="379"/>
                      <a:pt x="192" y="379"/>
                    </a:cubicBezTo>
                    <a:cubicBezTo>
                      <a:pt x="139" y="378"/>
                      <a:pt x="85" y="361"/>
                      <a:pt x="62" y="309"/>
                    </a:cubicBezTo>
                    <a:cubicBezTo>
                      <a:pt x="38" y="258"/>
                      <a:pt x="36" y="188"/>
                      <a:pt x="54" y="134"/>
                    </a:cubicBezTo>
                    <a:cubicBezTo>
                      <a:pt x="23" y="110"/>
                      <a:pt x="16" y="61"/>
                      <a:pt x="48" y="35"/>
                    </a:cubicBezTo>
                    <a:cubicBezTo>
                      <a:pt x="38" y="29"/>
                      <a:pt x="30" y="21"/>
                      <a:pt x="23" y="12"/>
                    </a:cubicBezTo>
                    <a:moveTo>
                      <a:pt x="292" y="10"/>
                    </a:moveTo>
                    <a:cubicBezTo>
                      <a:pt x="292" y="10"/>
                      <a:pt x="292" y="10"/>
                      <a:pt x="292" y="10"/>
                    </a:cubicBezTo>
                    <a:cubicBezTo>
                      <a:pt x="304" y="18"/>
                      <a:pt x="318" y="22"/>
                      <a:pt x="333" y="22"/>
                    </a:cubicBezTo>
                    <a:cubicBezTo>
                      <a:pt x="318" y="22"/>
                      <a:pt x="304" y="18"/>
                      <a:pt x="292" y="10"/>
                    </a:cubicBezTo>
                    <a:moveTo>
                      <a:pt x="42" y="0"/>
                    </a:moveTo>
                    <a:cubicBezTo>
                      <a:pt x="42" y="0"/>
                      <a:pt x="42" y="0"/>
                      <a:pt x="42" y="0"/>
                    </a:cubicBezTo>
                    <a:cubicBezTo>
                      <a:pt x="44" y="2"/>
                      <a:pt x="47" y="5"/>
                      <a:pt x="49" y="7"/>
                    </a:cubicBezTo>
                    <a:cubicBezTo>
                      <a:pt x="49" y="7"/>
                      <a:pt x="49" y="7"/>
                      <a:pt x="49" y="7"/>
                    </a:cubicBezTo>
                    <a:cubicBezTo>
                      <a:pt x="47" y="5"/>
                      <a:pt x="44" y="2"/>
                      <a:pt x="42" y="0"/>
                    </a:cubicBezTo>
                  </a:path>
                </a:pathLst>
              </a:custGeom>
              <a:solidFill>
                <a:srgbClr val="651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1169"/>
              <p:cNvSpPr/>
              <p:nvPr/>
            </p:nvSpPr>
            <p:spPr bwMode="auto">
              <a:xfrm>
                <a:off x="3513" y="1102"/>
                <a:ext cx="250" cy="263"/>
              </a:xfrm>
              <a:custGeom>
                <a:avLst/>
                <a:gdLst>
                  <a:gd name="T0" fmla="*/ 336 w 336"/>
                  <a:gd name="T1" fmla="*/ 67 h 354"/>
                  <a:gd name="T2" fmla="*/ 275 w 336"/>
                  <a:gd name="T3" fmla="*/ 9 h 354"/>
                  <a:gd name="T4" fmla="*/ 230 w 336"/>
                  <a:gd name="T5" fmla="*/ 33 h 354"/>
                  <a:gd name="T6" fmla="*/ 163 w 336"/>
                  <a:gd name="T7" fmla="*/ 28 h 354"/>
                  <a:gd name="T8" fmla="*/ 113 w 336"/>
                  <a:gd name="T9" fmla="*/ 35 h 354"/>
                  <a:gd name="T10" fmla="*/ 58 w 336"/>
                  <a:gd name="T11" fmla="*/ 0 h 354"/>
                  <a:gd name="T12" fmla="*/ 1 w 336"/>
                  <a:gd name="T13" fmla="*/ 61 h 354"/>
                  <a:gd name="T14" fmla="*/ 28 w 336"/>
                  <a:gd name="T15" fmla="*/ 109 h 354"/>
                  <a:gd name="T16" fmla="*/ 17 w 336"/>
                  <a:gd name="T17" fmla="*/ 193 h 354"/>
                  <a:gd name="T18" fmla="*/ 171 w 336"/>
                  <a:gd name="T19" fmla="*/ 352 h 354"/>
                  <a:gd name="T20" fmla="*/ 317 w 336"/>
                  <a:gd name="T21" fmla="*/ 186 h 354"/>
                  <a:gd name="T22" fmla="*/ 310 w 336"/>
                  <a:gd name="T23" fmla="*/ 116 h 354"/>
                  <a:gd name="T24" fmla="*/ 336 w 336"/>
                  <a:gd name="T25" fmla="*/ 6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54">
                    <a:moveTo>
                      <a:pt x="336" y="67"/>
                    </a:moveTo>
                    <a:cubicBezTo>
                      <a:pt x="335" y="34"/>
                      <a:pt x="308" y="8"/>
                      <a:pt x="275" y="9"/>
                    </a:cubicBezTo>
                    <a:cubicBezTo>
                      <a:pt x="257" y="9"/>
                      <a:pt x="240" y="19"/>
                      <a:pt x="230" y="33"/>
                    </a:cubicBezTo>
                    <a:cubicBezTo>
                      <a:pt x="212" y="28"/>
                      <a:pt x="190" y="26"/>
                      <a:pt x="163" y="28"/>
                    </a:cubicBezTo>
                    <a:cubicBezTo>
                      <a:pt x="144" y="28"/>
                      <a:pt x="128" y="31"/>
                      <a:pt x="113" y="35"/>
                    </a:cubicBezTo>
                    <a:cubicBezTo>
                      <a:pt x="103" y="14"/>
                      <a:pt x="82" y="0"/>
                      <a:pt x="58" y="0"/>
                    </a:cubicBezTo>
                    <a:cubicBezTo>
                      <a:pt x="26" y="1"/>
                      <a:pt x="0" y="28"/>
                      <a:pt x="1" y="61"/>
                    </a:cubicBezTo>
                    <a:cubicBezTo>
                      <a:pt x="1" y="81"/>
                      <a:pt x="12" y="99"/>
                      <a:pt x="28" y="109"/>
                    </a:cubicBezTo>
                    <a:cubicBezTo>
                      <a:pt x="19" y="134"/>
                      <a:pt x="16" y="162"/>
                      <a:pt x="17" y="193"/>
                    </a:cubicBezTo>
                    <a:cubicBezTo>
                      <a:pt x="19" y="283"/>
                      <a:pt x="49" y="354"/>
                      <a:pt x="171" y="352"/>
                    </a:cubicBezTo>
                    <a:cubicBezTo>
                      <a:pt x="293" y="349"/>
                      <a:pt x="319" y="276"/>
                      <a:pt x="317" y="186"/>
                    </a:cubicBezTo>
                    <a:cubicBezTo>
                      <a:pt x="316" y="161"/>
                      <a:pt x="315" y="138"/>
                      <a:pt x="310" y="116"/>
                    </a:cubicBezTo>
                    <a:cubicBezTo>
                      <a:pt x="326" y="105"/>
                      <a:pt x="336" y="87"/>
                      <a:pt x="336" y="67"/>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1170"/>
              <p:cNvSpPr/>
              <p:nvPr/>
            </p:nvSpPr>
            <p:spPr bwMode="auto">
              <a:xfrm>
                <a:off x="3565" y="1119"/>
                <a:ext cx="30" cy="20"/>
              </a:xfrm>
              <a:custGeom>
                <a:avLst/>
                <a:gdLst>
                  <a:gd name="T0" fmla="*/ 29 w 41"/>
                  <a:gd name="T1" fmla="*/ 0 h 28"/>
                  <a:gd name="T2" fmla="*/ 0 w 41"/>
                  <a:gd name="T3" fmla="*/ 5 h 28"/>
                  <a:gd name="T4" fmla="*/ 10 w 41"/>
                  <a:gd name="T5" fmla="*/ 20 h 28"/>
                  <a:gd name="T6" fmla="*/ 13 w 41"/>
                  <a:gd name="T7" fmla="*/ 28 h 28"/>
                  <a:gd name="T8" fmla="*/ 41 w 41"/>
                  <a:gd name="T9" fmla="*/ 16 h 28"/>
                  <a:gd name="T10" fmla="*/ 40 w 41"/>
                  <a:gd name="T11" fmla="*/ 15 h 28"/>
                  <a:gd name="T12" fmla="*/ 29 w 4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29" y="0"/>
                    </a:moveTo>
                    <a:cubicBezTo>
                      <a:pt x="20" y="3"/>
                      <a:pt x="10" y="5"/>
                      <a:pt x="0" y="5"/>
                    </a:cubicBezTo>
                    <a:cubicBezTo>
                      <a:pt x="4" y="10"/>
                      <a:pt x="8" y="15"/>
                      <a:pt x="10" y="20"/>
                    </a:cubicBezTo>
                    <a:cubicBezTo>
                      <a:pt x="12" y="23"/>
                      <a:pt x="13" y="26"/>
                      <a:pt x="13" y="28"/>
                    </a:cubicBezTo>
                    <a:cubicBezTo>
                      <a:pt x="21" y="22"/>
                      <a:pt x="31" y="19"/>
                      <a:pt x="41" y="16"/>
                    </a:cubicBezTo>
                    <a:cubicBezTo>
                      <a:pt x="40" y="16"/>
                      <a:pt x="40" y="15"/>
                      <a:pt x="40" y="15"/>
                    </a:cubicBezTo>
                    <a:cubicBezTo>
                      <a:pt x="37" y="9"/>
                      <a:pt x="33" y="4"/>
                      <a:pt x="29"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1171"/>
              <p:cNvSpPr/>
              <p:nvPr/>
            </p:nvSpPr>
            <p:spPr bwMode="auto">
              <a:xfrm>
                <a:off x="3597" y="1120"/>
                <a:ext cx="5" cy="4"/>
              </a:xfrm>
              <a:custGeom>
                <a:avLst/>
                <a:gdLst>
                  <a:gd name="T0" fmla="*/ 0 w 7"/>
                  <a:gd name="T1" fmla="*/ 0 h 5"/>
                  <a:gd name="T2" fmla="*/ 3 w 7"/>
                  <a:gd name="T3" fmla="*/ 5 h 5"/>
                  <a:gd name="T4" fmla="*/ 7 w 7"/>
                  <a:gd name="T5" fmla="*/ 5 h 5"/>
                  <a:gd name="T6" fmla="*/ 0 w 7"/>
                  <a:gd name="T7" fmla="*/ 0 h 5"/>
                </a:gdLst>
                <a:ahLst/>
                <a:cxnLst>
                  <a:cxn ang="0">
                    <a:pos x="T0" y="T1"/>
                  </a:cxn>
                  <a:cxn ang="0">
                    <a:pos x="T2" y="T3"/>
                  </a:cxn>
                  <a:cxn ang="0">
                    <a:pos x="T4" y="T5"/>
                  </a:cxn>
                  <a:cxn ang="0">
                    <a:pos x="T6" y="T7"/>
                  </a:cxn>
                </a:cxnLst>
                <a:rect l="0" t="0" r="r" b="b"/>
                <a:pathLst>
                  <a:path w="7" h="5">
                    <a:moveTo>
                      <a:pt x="0" y="0"/>
                    </a:moveTo>
                    <a:cubicBezTo>
                      <a:pt x="1" y="2"/>
                      <a:pt x="2" y="4"/>
                      <a:pt x="3" y="5"/>
                    </a:cubicBezTo>
                    <a:cubicBezTo>
                      <a:pt x="5" y="5"/>
                      <a:pt x="6" y="5"/>
                      <a:pt x="7" y="5"/>
                    </a:cubicBezTo>
                    <a:cubicBezTo>
                      <a:pt x="5" y="3"/>
                      <a:pt x="2" y="2"/>
                      <a:pt x="0" y="0"/>
                    </a:cubicBezTo>
                  </a:path>
                </a:pathLst>
              </a:custGeom>
              <a:solidFill>
                <a:srgbClr val="65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1172"/>
              <p:cNvSpPr/>
              <p:nvPr/>
            </p:nvSpPr>
            <p:spPr bwMode="auto">
              <a:xfrm>
                <a:off x="3675" y="1113"/>
                <a:ext cx="84" cy="243"/>
              </a:xfrm>
              <a:custGeom>
                <a:avLst/>
                <a:gdLst>
                  <a:gd name="T0" fmla="*/ 49 w 113"/>
                  <a:gd name="T1" fmla="*/ 0 h 326"/>
                  <a:gd name="T2" fmla="*/ 39 w 113"/>
                  <a:gd name="T3" fmla="*/ 3 h 326"/>
                  <a:gd name="T4" fmla="*/ 83 w 113"/>
                  <a:gd name="T5" fmla="*/ 59 h 326"/>
                  <a:gd name="T6" fmla="*/ 58 w 113"/>
                  <a:gd name="T7" fmla="*/ 108 h 326"/>
                  <a:gd name="T8" fmla="*/ 65 w 113"/>
                  <a:gd name="T9" fmla="*/ 178 h 326"/>
                  <a:gd name="T10" fmla="*/ 0 w 113"/>
                  <a:gd name="T11" fmla="*/ 326 h 326"/>
                  <a:gd name="T12" fmla="*/ 79 w 113"/>
                  <a:gd name="T13" fmla="*/ 266 h 326"/>
                  <a:gd name="T14" fmla="*/ 88 w 113"/>
                  <a:gd name="T15" fmla="*/ 103 h 326"/>
                  <a:gd name="T16" fmla="*/ 90 w 113"/>
                  <a:gd name="T17" fmla="*/ 97 h 326"/>
                  <a:gd name="T18" fmla="*/ 113 w 113"/>
                  <a:gd name="T19" fmla="*/ 52 h 326"/>
                  <a:gd name="T20" fmla="*/ 86 w 113"/>
                  <a:gd name="T21" fmla="*/ 7 h 326"/>
                  <a:gd name="T22" fmla="*/ 84 w 113"/>
                  <a:gd name="T23" fmla="*/ 7 h 326"/>
                  <a:gd name="T24" fmla="*/ 84 w 113"/>
                  <a:gd name="T25" fmla="*/ 7 h 326"/>
                  <a:gd name="T26" fmla="*/ 49 w 113"/>
                  <a:gd name="T2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326">
                    <a:moveTo>
                      <a:pt x="49" y="0"/>
                    </a:moveTo>
                    <a:cubicBezTo>
                      <a:pt x="46" y="1"/>
                      <a:pt x="43" y="2"/>
                      <a:pt x="39" y="3"/>
                    </a:cubicBezTo>
                    <a:cubicBezTo>
                      <a:pt x="64" y="9"/>
                      <a:pt x="83" y="32"/>
                      <a:pt x="83" y="59"/>
                    </a:cubicBezTo>
                    <a:cubicBezTo>
                      <a:pt x="84" y="79"/>
                      <a:pt x="74" y="98"/>
                      <a:pt x="58" y="108"/>
                    </a:cubicBezTo>
                    <a:cubicBezTo>
                      <a:pt x="63" y="130"/>
                      <a:pt x="64" y="153"/>
                      <a:pt x="65" y="178"/>
                    </a:cubicBezTo>
                    <a:cubicBezTo>
                      <a:pt x="66" y="243"/>
                      <a:pt x="53" y="298"/>
                      <a:pt x="0" y="326"/>
                    </a:cubicBezTo>
                    <a:cubicBezTo>
                      <a:pt x="34" y="318"/>
                      <a:pt x="63" y="300"/>
                      <a:pt x="79" y="266"/>
                    </a:cubicBezTo>
                    <a:cubicBezTo>
                      <a:pt x="101" y="218"/>
                      <a:pt x="98" y="153"/>
                      <a:pt x="88" y="103"/>
                    </a:cubicBezTo>
                    <a:cubicBezTo>
                      <a:pt x="87" y="100"/>
                      <a:pt x="88" y="99"/>
                      <a:pt x="90" y="97"/>
                    </a:cubicBezTo>
                    <a:cubicBezTo>
                      <a:pt x="105" y="86"/>
                      <a:pt x="113" y="70"/>
                      <a:pt x="113" y="52"/>
                    </a:cubicBezTo>
                    <a:cubicBezTo>
                      <a:pt x="112" y="31"/>
                      <a:pt x="101" y="15"/>
                      <a:pt x="86" y="7"/>
                    </a:cubicBezTo>
                    <a:cubicBezTo>
                      <a:pt x="85" y="7"/>
                      <a:pt x="85" y="7"/>
                      <a:pt x="84" y="7"/>
                    </a:cubicBezTo>
                    <a:cubicBezTo>
                      <a:pt x="84" y="7"/>
                      <a:pt x="84" y="7"/>
                      <a:pt x="84" y="7"/>
                    </a:cubicBezTo>
                    <a:cubicBezTo>
                      <a:pt x="72" y="7"/>
                      <a:pt x="60" y="4"/>
                      <a:pt x="49"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1173"/>
              <p:cNvSpPr/>
              <p:nvPr/>
            </p:nvSpPr>
            <p:spPr bwMode="auto">
              <a:xfrm>
                <a:off x="3502" y="1091"/>
                <a:ext cx="265" cy="277"/>
              </a:xfrm>
              <a:custGeom>
                <a:avLst/>
                <a:gdLst>
                  <a:gd name="T0" fmla="*/ 356 w 357"/>
                  <a:gd name="T1" fmla="*/ 81 h 372"/>
                  <a:gd name="T2" fmla="*/ 272 w 357"/>
                  <a:gd name="T3" fmla="*/ 23 h 372"/>
                  <a:gd name="T4" fmla="*/ 248 w 357"/>
                  <a:gd name="T5" fmla="*/ 38 h 372"/>
                  <a:gd name="T6" fmla="*/ 234 w 357"/>
                  <a:gd name="T7" fmla="*/ 40 h 372"/>
                  <a:gd name="T8" fmla="*/ 213 w 357"/>
                  <a:gd name="T9" fmla="*/ 38 h 372"/>
                  <a:gd name="T10" fmla="*/ 128 w 357"/>
                  <a:gd name="T11" fmla="*/ 45 h 372"/>
                  <a:gd name="T12" fmla="*/ 133 w 357"/>
                  <a:gd name="T13" fmla="*/ 47 h 372"/>
                  <a:gd name="T14" fmla="*/ 34 w 357"/>
                  <a:gd name="T15" fmla="*/ 26 h 372"/>
                  <a:gd name="T16" fmla="*/ 42 w 357"/>
                  <a:gd name="T17" fmla="*/ 128 h 372"/>
                  <a:gd name="T18" fmla="*/ 40 w 357"/>
                  <a:gd name="T19" fmla="*/ 123 h 372"/>
                  <a:gd name="T20" fmla="*/ 47 w 357"/>
                  <a:gd name="T21" fmla="*/ 301 h 372"/>
                  <a:gd name="T22" fmla="*/ 177 w 357"/>
                  <a:gd name="T23" fmla="*/ 371 h 372"/>
                  <a:gd name="T24" fmla="*/ 318 w 357"/>
                  <a:gd name="T25" fmla="*/ 306 h 372"/>
                  <a:gd name="T26" fmla="*/ 337 w 357"/>
                  <a:gd name="T27" fmla="*/ 236 h 372"/>
                  <a:gd name="T28" fmla="*/ 331 w 357"/>
                  <a:gd name="T29" fmla="*/ 130 h 372"/>
                  <a:gd name="T30" fmla="*/ 329 w 357"/>
                  <a:gd name="T31" fmla="*/ 135 h 372"/>
                  <a:gd name="T32" fmla="*/ 356 w 357"/>
                  <a:gd name="T33" fmla="*/ 81 h 372"/>
                  <a:gd name="T34" fmla="*/ 347 w 357"/>
                  <a:gd name="T35" fmla="*/ 82 h 372"/>
                  <a:gd name="T36" fmla="*/ 324 w 357"/>
                  <a:gd name="T37" fmla="*/ 127 h 372"/>
                  <a:gd name="T38" fmla="*/ 322 w 357"/>
                  <a:gd name="T39" fmla="*/ 133 h 372"/>
                  <a:gd name="T40" fmla="*/ 313 w 357"/>
                  <a:gd name="T41" fmla="*/ 296 h 372"/>
                  <a:gd name="T42" fmla="*/ 182 w 357"/>
                  <a:gd name="T43" fmla="*/ 362 h 372"/>
                  <a:gd name="T44" fmla="*/ 55 w 357"/>
                  <a:gd name="T45" fmla="*/ 297 h 372"/>
                  <a:gd name="T46" fmla="*/ 39 w 357"/>
                  <a:gd name="T47" fmla="*/ 229 h 372"/>
                  <a:gd name="T48" fmla="*/ 49 w 357"/>
                  <a:gd name="T49" fmla="*/ 125 h 372"/>
                  <a:gd name="T50" fmla="*/ 46 w 357"/>
                  <a:gd name="T51" fmla="*/ 120 h 372"/>
                  <a:gd name="T52" fmla="*/ 40 w 357"/>
                  <a:gd name="T53" fmla="*/ 33 h 372"/>
                  <a:gd name="T54" fmla="*/ 125 w 357"/>
                  <a:gd name="T55" fmla="*/ 52 h 372"/>
                  <a:gd name="T56" fmla="*/ 130 w 357"/>
                  <a:gd name="T57" fmla="*/ 54 h 372"/>
                  <a:gd name="T58" fmla="*/ 244 w 357"/>
                  <a:gd name="T59" fmla="*/ 52 h 372"/>
                  <a:gd name="T60" fmla="*/ 249 w 357"/>
                  <a:gd name="T61" fmla="*/ 51 h 372"/>
                  <a:gd name="T62" fmla="*/ 347 w 357"/>
                  <a:gd name="T63" fmla="*/ 82 h 372"/>
                  <a:gd name="T64" fmla="*/ 356 w 357"/>
                  <a:gd name="T65" fmla="*/ 81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7" h="372">
                    <a:moveTo>
                      <a:pt x="356" y="81"/>
                    </a:moveTo>
                    <a:cubicBezTo>
                      <a:pt x="354" y="38"/>
                      <a:pt x="314" y="10"/>
                      <a:pt x="272" y="23"/>
                    </a:cubicBezTo>
                    <a:cubicBezTo>
                      <a:pt x="263" y="25"/>
                      <a:pt x="255" y="31"/>
                      <a:pt x="248" y="38"/>
                    </a:cubicBezTo>
                    <a:cubicBezTo>
                      <a:pt x="243" y="43"/>
                      <a:pt x="241" y="42"/>
                      <a:pt x="234" y="40"/>
                    </a:cubicBezTo>
                    <a:cubicBezTo>
                      <a:pt x="227" y="39"/>
                      <a:pt x="220" y="39"/>
                      <a:pt x="213" y="38"/>
                    </a:cubicBezTo>
                    <a:cubicBezTo>
                      <a:pt x="185" y="36"/>
                      <a:pt x="155" y="38"/>
                      <a:pt x="128" y="45"/>
                    </a:cubicBezTo>
                    <a:cubicBezTo>
                      <a:pt x="130" y="46"/>
                      <a:pt x="131" y="47"/>
                      <a:pt x="133" y="47"/>
                    </a:cubicBezTo>
                    <a:cubicBezTo>
                      <a:pt x="114" y="9"/>
                      <a:pt x="67" y="0"/>
                      <a:pt x="34" y="26"/>
                    </a:cubicBezTo>
                    <a:cubicBezTo>
                      <a:pt x="0" y="54"/>
                      <a:pt x="8" y="105"/>
                      <a:pt x="42" y="128"/>
                    </a:cubicBezTo>
                    <a:cubicBezTo>
                      <a:pt x="41" y="127"/>
                      <a:pt x="40" y="125"/>
                      <a:pt x="40" y="123"/>
                    </a:cubicBezTo>
                    <a:cubicBezTo>
                      <a:pt x="21" y="177"/>
                      <a:pt x="22" y="249"/>
                      <a:pt x="47" y="301"/>
                    </a:cubicBezTo>
                    <a:cubicBezTo>
                      <a:pt x="70" y="353"/>
                      <a:pt x="124" y="370"/>
                      <a:pt x="177" y="371"/>
                    </a:cubicBezTo>
                    <a:cubicBezTo>
                      <a:pt x="232" y="372"/>
                      <a:pt x="290" y="357"/>
                      <a:pt x="318" y="306"/>
                    </a:cubicBezTo>
                    <a:cubicBezTo>
                      <a:pt x="330" y="285"/>
                      <a:pt x="335" y="260"/>
                      <a:pt x="337" y="236"/>
                    </a:cubicBezTo>
                    <a:cubicBezTo>
                      <a:pt x="340" y="201"/>
                      <a:pt x="338" y="164"/>
                      <a:pt x="331" y="130"/>
                    </a:cubicBezTo>
                    <a:cubicBezTo>
                      <a:pt x="330" y="132"/>
                      <a:pt x="329" y="134"/>
                      <a:pt x="329" y="135"/>
                    </a:cubicBezTo>
                    <a:cubicBezTo>
                      <a:pt x="346" y="122"/>
                      <a:pt x="356" y="104"/>
                      <a:pt x="356" y="81"/>
                    </a:cubicBezTo>
                    <a:cubicBezTo>
                      <a:pt x="357" y="76"/>
                      <a:pt x="347" y="76"/>
                      <a:pt x="347" y="82"/>
                    </a:cubicBezTo>
                    <a:cubicBezTo>
                      <a:pt x="347" y="100"/>
                      <a:pt x="339" y="116"/>
                      <a:pt x="324" y="127"/>
                    </a:cubicBezTo>
                    <a:cubicBezTo>
                      <a:pt x="322" y="129"/>
                      <a:pt x="321" y="130"/>
                      <a:pt x="322" y="133"/>
                    </a:cubicBezTo>
                    <a:cubicBezTo>
                      <a:pt x="332" y="183"/>
                      <a:pt x="335" y="248"/>
                      <a:pt x="313" y="296"/>
                    </a:cubicBezTo>
                    <a:cubicBezTo>
                      <a:pt x="289" y="347"/>
                      <a:pt x="234" y="361"/>
                      <a:pt x="182" y="362"/>
                    </a:cubicBezTo>
                    <a:cubicBezTo>
                      <a:pt x="129" y="363"/>
                      <a:pt x="79" y="346"/>
                      <a:pt x="55" y="297"/>
                    </a:cubicBezTo>
                    <a:cubicBezTo>
                      <a:pt x="45" y="276"/>
                      <a:pt x="41" y="252"/>
                      <a:pt x="39" y="229"/>
                    </a:cubicBezTo>
                    <a:cubicBezTo>
                      <a:pt x="36" y="195"/>
                      <a:pt x="37" y="159"/>
                      <a:pt x="49" y="125"/>
                    </a:cubicBezTo>
                    <a:cubicBezTo>
                      <a:pt x="49" y="123"/>
                      <a:pt x="48" y="121"/>
                      <a:pt x="46" y="120"/>
                    </a:cubicBezTo>
                    <a:cubicBezTo>
                      <a:pt x="16" y="99"/>
                      <a:pt x="13" y="58"/>
                      <a:pt x="40" y="33"/>
                    </a:cubicBezTo>
                    <a:cubicBezTo>
                      <a:pt x="68" y="8"/>
                      <a:pt x="110" y="22"/>
                      <a:pt x="125" y="52"/>
                    </a:cubicBezTo>
                    <a:cubicBezTo>
                      <a:pt x="126" y="54"/>
                      <a:pt x="128" y="55"/>
                      <a:pt x="130" y="54"/>
                    </a:cubicBezTo>
                    <a:cubicBezTo>
                      <a:pt x="167" y="45"/>
                      <a:pt x="208" y="44"/>
                      <a:pt x="244" y="52"/>
                    </a:cubicBezTo>
                    <a:cubicBezTo>
                      <a:pt x="246" y="52"/>
                      <a:pt x="248" y="52"/>
                      <a:pt x="249" y="51"/>
                    </a:cubicBezTo>
                    <a:cubicBezTo>
                      <a:pt x="281" y="11"/>
                      <a:pt x="344" y="30"/>
                      <a:pt x="347" y="82"/>
                    </a:cubicBezTo>
                    <a:cubicBezTo>
                      <a:pt x="347" y="88"/>
                      <a:pt x="357" y="88"/>
                      <a:pt x="356" y="8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1174"/>
              <p:cNvSpPr/>
              <p:nvPr/>
            </p:nvSpPr>
            <p:spPr bwMode="auto">
              <a:xfrm>
                <a:off x="3534" y="1122"/>
                <a:ext cx="46" cy="43"/>
              </a:xfrm>
              <a:custGeom>
                <a:avLst/>
                <a:gdLst>
                  <a:gd name="T0" fmla="*/ 25 w 63"/>
                  <a:gd name="T1" fmla="*/ 5 h 57"/>
                  <a:gd name="T2" fmla="*/ 6 w 63"/>
                  <a:gd name="T3" fmla="*/ 44 h 57"/>
                  <a:gd name="T4" fmla="*/ 14 w 63"/>
                  <a:gd name="T5" fmla="*/ 57 h 57"/>
                  <a:gd name="T6" fmla="*/ 63 w 63"/>
                  <a:gd name="T7" fmla="*/ 22 h 57"/>
                  <a:gd name="T8" fmla="*/ 25 w 63"/>
                  <a:gd name="T9" fmla="*/ 5 h 57"/>
                </a:gdLst>
                <a:ahLst/>
                <a:cxnLst>
                  <a:cxn ang="0">
                    <a:pos x="T0" y="T1"/>
                  </a:cxn>
                  <a:cxn ang="0">
                    <a:pos x="T2" y="T3"/>
                  </a:cxn>
                  <a:cxn ang="0">
                    <a:pos x="T4" y="T5"/>
                  </a:cxn>
                  <a:cxn ang="0">
                    <a:pos x="T6" y="T7"/>
                  </a:cxn>
                  <a:cxn ang="0">
                    <a:pos x="T8" y="T9"/>
                  </a:cxn>
                </a:cxnLst>
                <a:rect l="0" t="0" r="r" b="b"/>
                <a:pathLst>
                  <a:path w="63" h="57">
                    <a:moveTo>
                      <a:pt x="25" y="5"/>
                    </a:moveTo>
                    <a:cubicBezTo>
                      <a:pt x="9" y="11"/>
                      <a:pt x="0" y="28"/>
                      <a:pt x="6" y="44"/>
                    </a:cubicBezTo>
                    <a:cubicBezTo>
                      <a:pt x="8" y="49"/>
                      <a:pt x="11" y="54"/>
                      <a:pt x="14" y="57"/>
                    </a:cubicBezTo>
                    <a:cubicBezTo>
                      <a:pt x="29" y="43"/>
                      <a:pt x="46" y="32"/>
                      <a:pt x="63" y="22"/>
                    </a:cubicBezTo>
                    <a:cubicBezTo>
                      <a:pt x="57" y="7"/>
                      <a:pt x="40" y="0"/>
                      <a:pt x="2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1175"/>
              <p:cNvSpPr/>
              <p:nvPr/>
            </p:nvSpPr>
            <p:spPr bwMode="auto">
              <a:xfrm>
                <a:off x="3701" y="1126"/>
                <a:ext cx="45" cy="45"/>
              </a:xfrm>
              <a:custGeom>
                <a:avLst/>
                <a:gdLst>
                  <a:gd name="T0" fmla="*/ 53 w 61"/>
                  <a:gd name="T1" fmla="*/ 20 h 60"/>
                  <a:gd name="T2" fmla="*/ 11 w 61"/>
                  <a:gd name="T3" fmla="*/ 8 h 60"/>
                  <a:gd name="T4" fmla="*/ 0 w 61"/>
                  <a:gd name="T5" fmla="*/ 19 h 60"/>
                  <a:gd name="T6" fmla="*/ 43 w 61"/>
                  <a:gd name="T7" fmla="*/ 60 h 60"/>
                  <a:gd name="T8" fmla="*/ 53 w 61"/>
                  <a:gd name="T9" fmla="*/ 20 h 60"/>
                </a:gdLst>
                <a:ahLst/>
                <a:cxnLst>
                  <a:cxn ang="0">
                    <a:pos x="T0" y="T1"/>
                  </a:cxn>
                  <a:cxn ang="0">
                    <a:pos x="T2" y="T3"/>
                  </a:cxn>
                  <a:cxn ang="0">
                    <a:pos x="T4" y="T5"/>
                  </a:cxn>
                  <a:cxn ang="0">
                    <a:pos x="T6" y="T7"/>
                  </a:cxn>
                  <a:cxn ang="0">
                    <a:pos x="T8" y="T9"/>
                  </a:cxn>
                </a:cxnLst>
                <a:rect l="0" t="0" r="r" b="b"/>
                <a:pathLst>
                  <a:path w="61" h="60">
                    <a:moveTo>
                      <a:pt x="53" y="20"/>
                    </a:moveTo>
                    <a:cubicBezTo>
                      <a:pt x="44" y="5"/>
                      <a:pt x="25" y="0"/>
                      <a:pt x="11" y="8"/>
                    </a:cubicBezTo>
                    <a:cubicBezTo>
                      <a:pt x="6" y="11"/>
                      <a:pt x="2" y="14"/>
                      <a:pt x="0" y="19"/>
                    </a:cubicBezTo>
                    <a:cubicBezTo>
                      <a:pt x="16" y="31"/>
                      <a:pt x="30" y="45"/>
                      <a:pt x="43" y="60"/>
                    </a:cubicBezTo>
                    <a:cubicBezTo>
                      <a:pt x="56" y="51"/>
                      <a:pt x="61" y="34"/>
                      <a:pt x="53"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Oval 1176"/>
              <p:cNvSpPr>
                <a:spLocks noChangeArrowheads="1"/>
              </p:cNvSpPr>
              <p:nvPr/>
            </p:nvSpPr>
            <p:spPr bwMode="auto">
              <a:xfrm>
                <a:off x="3563" y="1189"/>
                <a:ext cx="20" cy="19"/>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1177"/>
              <p:cNvSpPr/>
              <p:nvPr/>
            </p:nvSpPr>
            <p:spPr bwMode="auto">
              <a:xfrm>
                <a:off x="3697" y="1187"/>
                <a:ext cx="19" cy="20"/>
              </a:xfrm>
              <a:custGeom>
                <a:avLst/>
                <a:gdLst>
                  <a:gd name="T0" fmla="*/ 26 w 26"/>
                  <a:gd name="T1" fmla="*/ 14 h 27"/>
                  <a:gd name="T2" fmla="*/ 13 w 26"/>
                  <a:gd name="T3" fmla="*/ 27 h 27"/>
                  <a:gd name="T4" fmla="*/ 0 w 26"/>
                  <a:gd name="T5" fmla="*/ 14 h 27"/>
                  <a:gd name="T6" fmla="*/ 13 w 26"/>
                  <a:gd name="T7" fmla="*/ 0 h 27"/>
                  <a:gd name="T8" fmla="*/ 26 w 26"/>
                  <a:gd name="T9" fmla="*/ 14 h 27"/>
                </a:gdLst>
                <a:ahLst/>
                <a:cxnLst>
                  <a:cxn ang="0">
                    <a:pos x="T0" y="T1"/>
                  </a:cxn>
                  <a:cxn ang="0">
                    <a:pos x="T2" y="T3"/>
                  </a:cxn>
                  <a:cxn ang="0">
                    <a:pos x="T4" y="T5"/>
                  </a:cxn>
                  <a:cxn ang="0">
                    <a:pos x="T6" y="T7"/>
                  </a:cxn>
                  <a:cxn ang="0">
                    <a:pos x="T8" y="T9"/>
                  </a:cxn>
                </a:cxnLst>
                <a:rect l="0" t="0" r="r" b="b"/>
                <a:pathLst>
                  <a:path w="26" h="27">
                    <a:moveTo>
                      <a:pt x="26" y="14"/>
                    </a:moveTo>
                    <a:cubicBezTo>
                      <a:pt x="26" y="21"/>
                      <a:pt x="20" y="27"/>
                      <a:pt x="13" y="27"/>
                    </a:cubicBezTo>
                    <a:cubicBezTo>
                      <a:pt x="6" y="27"/>
                      <a:pt x="0" y="21"/>
                      <a:pt x="0" y="14"/>
                    </a:cubicBezTo>
                    <a:cubicBezTo>
                      <a:pt x="0" y="6"/>
                      <a:pt x="6" y="1"/>
                      <a:pt x="13" y="0"/>
                    </a:cubicBezTo>
                    <a:cubicBezTo>
                      <a:pt x="20" y="0"/>
                      <a:pt x="26" y="6"/>
                      <a:pt x="26" y="1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1178"/>
              <p:cNvSpPr/>
              <p:nvPr/>
            </p:nvSpPr>
            <p:spPr bwMode="auto">
              <a:xfrm>
                <a:off x="3563" y="1233"/>
                <a:ext cx="153" cy="129"/>
              </a:xfrm>
              <a:custGeom>
                <a:avLst/>
                <a:gdLst>
                  <a:gd name="T0" fmla="*/ 205 w 206"/>
                  <a:gd name="T1" fmla="*/ 86 h 174"/>
                  <a:gd name="T2" fmla="*/ 104 w 206"/>
                  <a:gd name="T3" fmla="*/ 173 h 174"/>
                  <a:gd name="T4" fmla="*/ 1 w 206"/>
                  <a:gd name="T5" fmla="*/ 88 h 174"/>
                  <a:gd name="T6" fmla="*/ 102 w 206"/>
                  <a:gd name="T7" fmla="*/ 0 h 174"/>
                  <a:gd name="T8" fmla="*/ 205 w 206"/>
                  <a:gd name="T9" fmla="*/ 86 h 174"/>
                </a:gdLst>
                <a:ahLst/>
                <a:cxnLst>
                  <a:cxn ang="0">
                    <a:pos x="T0" y="T1"/>
                  </a:cxn>
                  <a:cxn ang="0">
                    <a:pos x="T2" y="T3"/>
                  </a:cxn>
                  <a:cxn ang="0">
                    <a:pos x="T4" y="T5"/>
                  </a:cxn>
                  <a:cxn ang="0">
                    <a:pos x="T6" y="T7"/>
                  </a:cxn>
                  <a:cxn ang="0">
                    <a:pos x="T8" y="T9"/>
                  </a:cxn>
                </a:cxnLst>
                <a:rect l="0" t="0" r="r" b="b"/>
                <a:pathLst>
                  <a:path w="206" h="174">
                    <a:moveTo>
                      <a:pt x="205" y="86"/>
                    </a:moveTo>
                    <a:cubicBezTo>
                      <a:pt x="206" y="134"/>
                      <a:pt x="160" y="173"/>
                      <a:pt x="104" y="173"/>
                    </a:cubicBezTo>
                    <a:cubicBezTo>
                      <a:pt x="47" y="174"/>
                      <a:pt x="1" y="135"/>
                      <a:pt x="1" y="88"/>
                    </a:cubicBezTo>
                    <a:cubicBezTo>
                      <a:pt x="0" y="40"/>
                      <a:pt x="46" y="1"/>
                      <a:pt x="102" y="0"/>
                    </a:cubicBezTo>
                    <a:cubicBezTo>
                      <a:pt x="159" y="0"/>
                      <a:pt x="205" y="38"/>
                      <a:pt x="205" y="8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1179"/>
              <p:cNvSpPr/>
              <p:nvPr/>
            </p:nvSpPr>
            <p:spPr bwMode="auto">
              <a:xfrm>
                <a:off x="3586" y="1177"/>
                <a:ext cx="97" cy="104"/>
              </a:xfrm>
              <a:custGeom>
                <a:avLst/>
                <a:gdLst>
                  <a:gd name="T0" fmla="*/ 59 w 130"/>
                  <a:gd name="T1" fmla="*/ 130 h 141"/>
                  <a:gd name="T2" fmla="*/ 66 w 130"/>
                  <a:gd name="T3" fmla="*/ 132 h 141"/>
                  <a:gd name="T4" fmla="*/ 91 w 130"/>
                  <a:gd name="T5" fmla="*/ 44 h 141"/>
                  <a:gd name="T6" fmla="*/ 59 w 130"/>
                  <a:gd name="T7" fmla="*/ 130 h 141"/>
                </a:gdLst>
                <a:ahLst/>
                <a:cxnLst>
                  <a:cxn ang="0">
                    <a:pos x="T0" y="T1"/>
                  </a:cxn>
                  <a:cxn ang="0">
                    <a:pos x="T2" y="T3"/>
                  </a:cxn>
                  <a:cxn ang="0">
                    <a:pos x="T4" y="T5"/>
                  </a:cxn>
                  <a:cxn ang="0">
                    <a:pos x="T6" y="T7"/>
                  </a:cxn>
                </a:cxnLst>
                <a:rect l="0" t="0" r="r" b="b"/>
                <a:pathLst>
                  <a:path w="130" h="141">
                    <a:moveTo>
                      <a:pt x="59" y="130"/>
                    </a:moveTo>
                    <a:cubicBezTo>
                      <a:pt x="61" y="131"/>
                      <a:pt x="64" y="131"/>
                      <a:pt x="66" y="132"/>
                    </a:cubicBezTo>
                    <a:cubicBezTo>
                      <a:pt x="130" y="141"/>
                      <a:pt x="109" y="68"/>
                      <a:pt x="91" y="44"/>
                    </a:cubicBezTo>
                    <a:cubicBezTo>
                      <a:pt x="57" y="0"/>
                      <a:pt x="0" y="114"/>
                      <a:pt x="59" y="13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1180"/>
              <p:cNvSpPr/>
              <p:nvPr/>
            </p:nvSpPr>
            <p:spPr bwMode="auto">
              <a:xfrm>
                <a:off x="3561" y="1259"/>
                <a:ext cx="162" cy="39"/>
              </a:xfrm>
              <a:custGeom>
                <a:avLst/>
                <a:gdLst>
                  <a:gd name="T0" fmla="*/ 1 w 218"/>
                  <a:gd name="T1" fmla="*/ 13 h 52"/>
                  <a:gd name="T2" fmla="*/ 114 w 218"/>
                  <a:gd name="T3" fmla="*/ 51 h 52"/>
                  <a:gd name="T4" fmla="*/ 217 w 218"/>
                  <a:gd name="T5" fmla="*/ 7 h 52"/>
                  <a:gd name="T6" fmla="*/ 210 w 218"/>
                  <a:gd name="T7" fmla="*/ 5 h 52"/>
                  <a:gd name="T8" fmla="*/ 114 w 218"/>
                  <a:gd name="T9" fmla="*/ 44 h 52"/>
                  <a:gd name="T10" fmla="*/ 27 w 218"/>
                  <a:gd name="T11" fmla="*/ 28 h 52"/>
                  <a:gd name="T12" fmla="*/ 9 w 218"/>
                  <a:gd name="T13" fmla="*/ 11 h 52"/>
                  <a:gd name="T14" fmla="*/ 1 w 218"/>
                  <a:gd name="T15" fmla="*/ 13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52">
                    <a:moveTo>
                      <a:pt x="1" y="13"/>
                    </a:moveTo>
                    <a:cubicBezTo>
                      <a:pt x="14" y="51"/>
                      <a:pt x="84" y="52"/>
                      <a:pt x="114" y="51"/>
                    </a:cubicBezTo>
                    <a:cubicBezTo>
                      <a:pt x="144" y="51"/>
                      <a:pt x="207" y="45"/>
                      <a:pt x="217" y="7"/>
                    </a:cubicBezTo>
                    <a:cubicBezTo>
                      <a:pt x="218" y="2"/>
                      <a:pt x="211" y="0"/>
                      <a:pt x="210" y="5"/>
                    </a:cubicBezTo>
                    <a:cubicBezTo>
                      <a:pt x="201" y="39"/>
                      <a:pt x="140" y="43"/>
                      <a:pt x="114" y="44"/>
                    </a:cubicBezTo>
                    <a:cubicBezTo>
                      <a:pt x="85" y="45"/>
                      <a:pt x="53" y="42"/>
                      <a:pt x="27" y="28"/>
                    </a:cubicBezTo>
                    <a:cubicBezTo>
                      <a:pt x="20" y="25"/>
                      <a:pt x="11" y="18"/>
                      <a:pt x="9" y="11"/>
                    </a:cubicBezTo>
                    <a:cubicBezTo>
                      <a:pt x="7" y="6"/>
                      <a:pt x="0" y="8"/>
                      <a:pt x="1"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1181"/>
              <p:cNvSpPr/>
              <p:nvPr/>
            </p:nvSpPr>
            <p:spPr bwMode="auto">
              <a:xfrm>
                <a:off x="3636" y="1260"/>
                <a:ext cx="9" cy="39"/>
              </a:xfrm>
              <a:custGeom>
                <a:avLst/>
                <a:gdLst>
                  <a:gd name="T0" fmla="*/ 0 w 12"/>
                  <a:gd name="T1" fmla="*/ 8 h 52"/>
                  <a:gd name="T2" fmla="*/ 0 w 12"/>
                  <a:gd name="T3" fmla="*/ 45 h 52"/>
                  <a:gd name="T4" fmla="*/ 12 w 12"/>
                  <a:gd name="T5" fmla="*/ 45 h 52"/>
                  <a:gd name="T6" fmla="*/ 12 w 12"/>
                  <a:gd name="T7" fmla="*/ 8 h 52"/>
                  <a:gd name="T8" fmla="*/ 0 w 12"/>
                  <a:gd name="T9" fmla="*/ 8 h 52"/>
                </a:gdLst>
                <a:ahLst/>
                <a:cxnLst>
                  <a:cxn ang="0">
                    <a:pos x="T0" y="T1"/>
                  </a:cxn>
                  <a:cxn ang="0">
                    <a:pos x="T2" y="T3"/>
                  </a:cxn>
                  <a:cxn ang="0">
                    <a:pos x="T4" y="T5"/>
                  </a:cxn>
                  <a:cxn ang="0">
                    <a:pos x="T6" y="T7"/>
                  </a:cxn>
                  <a:cxn ang="0">
                    <a:pos x="T8" y="T9"/>
                  </a:cxn>
                </a:cxnLst>
                <a:rect l="0" t="0" r="r" b="b"/>
                <a:pathLst>
                  <a:path w="12" h="52">
                    <a:moveTo>
                      <a:pt x="0" y="8"/>
                    </a:moveTo>
                    <a:cubicBezTo>
                      <a:pt x="0" y="20"/>
                      <a:pt x="0" y="33"/>
                      <a:pt x="0" y="45"/>
                    </a:cubicBezTo>
                    <a:cubicBezTo>
                      <a:pt x="0" y="52"/>
                      <a:pt x="12" y="52"/>
                      <a:pt x="12" y="45"/>
                    </a:cubicBezTo>
                    <a:cubicBezTo>
                      <a:pt x="12" y="33"/>
                      <a:pt x="12" y="20"/>
                      <a:pt x="12" y="8"/>
                    </a:cubicBezTo>
                    <a:cubicBezTo>
                      <a:pt x="11" y="0"/>
                      <a:pt x="0" y="0"/>
                      <a:pt x="0"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1182"/>
              <p:cNvSpPr/>
              <p:nvPr/>
            </p:nvSpPr>
            <p:spPr bwMode="auto">
              <a:xfrm>
                <a:off x="3573" y="1377"/>
                <a:ext cx="152" cy="49"/>
              </a:xfrm>
              <a:custGeom>
                <a:avLst/>
                <a:gdLst>
                  <a:gd name="T0" fmla="*/ 205 w 205"/>
                  <a:gd name="T1" fmla="*/ 0 h 66"/>
                  <a:gd name="T2" fmla="*/ 4 w 205"/>
                  <a:gd name="T3" fmla="*/ 8 h 66"/>
                  <a:gd name="T4" fmla="*/ 0 w 205"/>
                  <a:gd name="T5" fmla="*/ 66 h 66"/>
                  <a:gd name="T6" fmla="*/ 193 w 205"/>
                  <a:gd name="T7" fmla="*/ 29 h 66"/>
                  <a:gd name="T8" fmla="*/ 205 w 205"/>
                  <a:gd name="T9" fmla="*/ 5 h 66"/>
                  <a:gd name="T10" fmla="*/ 205 w 205"/>
                  <a:gd name="T11" fmla="*/ 5 h 66"/>
                  <a:gd name="T12" fmla="*/ 205 w 205"/>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205" h="66">
                    <a:moveTo>
                      <a:pt x="205" y="0"/>
                    </a:moveTo>
                    <a:cubicBezTo>
                      <a:pt x="4" y="8"/>
                      <a:pt x="4" y="8"/>
                      <a:pt x="4" y="8"/>
                    </a:cubicBezTo>
                    <a:cubicBezTo>
                      <a:pt x="0" y="66"/>
                      <a:pt x="0" y="66"/>
                      <a:pt x="0" y="66"/>
                    </a:cubicBezTo>
                    <a:cubicBezTo>
                      <a:pt x="53" y="33"/>
                      <a:pt x="134" y="30"/>
                      <a:pt x="193" y="29"/>
                    </a:cubicBezTo>
                    <a:cubicBezTo>
                      <a:pt x="196" y="20"/>
                      <a:pt x="199" y="10"/>
                      <a:pt x="205" y="5"/>
                    </a:cubicBezTo>
                    <a:cubicBezTo>
                      <a:pt x="205" y="5"/>
                      <a:pt x="205" y="5"/>
                      <a:pt x="205" y="5"/>
                    </a:cubicBezTo>
                    <a:cubicBezTo>
                      <a:pt x="205" y="0"/>
                      <a:pt x="205" y="0"/>
                      <a:pt x="205" y="0"/>
                    </a:cubicBezTo>
                  </a:path>
                </a:pathLst>
              </a:custGeom>
              <a:solidFill>
                <a:srgbClr val="863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1183"/>
              <p:cNvSpPr/>
              <p:nvPr/>
            </p:nvSpPr>
            <p:spPr bwMode="auto">
              <a:xfrm>
                <a:off x="3716" y="1380"/>
                <a:ext cx="10" cy="18"/>
              </a:xfrm>
              <a:custGeom>
                <a:avLst/>
                <a:gdLst>
                  <a:gd name="T0" fmla="*/ 12 w 13"/>
                  <a:gd name="T1" fmla="*/ 0 h 24"/>
                  <a:gd name="T2" fmla="*/ 12 w 13"/>
                  <a:gd name="T3" fmla="*/ 0 h 24"/>
                  <a:gd name="T4" fmla="*/ 0 w 13"/>
                  <a:gd name="T5" fmla="*/ 24 h 24"/>
                  <a:gd name="T6" fmla="*/ 2 w 13"/>
                  <a:gd name="T7" fmla="*/ 24 h 24"/>
                  <a:gd name="T8" fmla="*/ 13 w 13"/>
                  <a:gd name="T9" fmla="*/ 24 h 24"/>
                  <a:gd name="T10" fmla="*/ 12 w 13"/>
                  <a:gd name="T11" fmla="*/ 0 h 24"/>
                </a:gdLst>
                <a:ahLst/>
                <a:cxnLst>
                  <a:cxn ang="0">
                    <a:pos x="T0" y="T1"/>
                  </a:cxn>
                  <a:cxn ang="0">
                    <a:pos x="T2" y="T3"/>
                  </a:cxn>
                  <a:cxn ang="0">
                    <a:pos x="T4" y="T5"/>
                  </a:cxn>
                  <a:cxn ang="0">
                    <a:pos x="T6" y="T7"/>
                  </a:cxn>
                  <a:cxn ang="0">
                    <a:pos x="T8" y="T9"/>
                  </a:cxn>
                  <a:cxn ang="0">
                    <a:pos x="T10" y="T11"/>
                  </a:cxn>
                </a:cxnLst>
                <a:rect l="0" t="0" r="r" b="b"/>
                <a:pathLst>
                  <a:path w="13" h="24">
                    <a:moveTo>
                      <a:pt x="12" y="0"/>
                    </a:moveTo>
                    <a:cubicBezTo>
                      <a:pt x="12" y="0"/>
                      <a:pt x="12" y="0"/>
                      <a:pt x="12" y="0"/>
                    </a:cubicBezTo>
                    <a:cubicBezTo>
                      <a:pt x="6" y="5"/>
                      <a:pt x="3" y="15"/>
                      <a:pt x="0" y="24"/>
                    </a:cubicBezTo>
                    <a:cubicBezTo>
                      <a:pt x="0" y="24"/>
                      <a:pt x="1" y="24"/>
                      <a:pt x="2" y="24"/>
                    </a:cubicBezTo>
                    <a:cubicBezTo>
                      <a:pt x="6" y="24"/>
                      <a:pt x="9" y="24"/>
                      <a:pt x="13" y="24"/>
                    </a:cubicBezTo>
                    <a:cubicBezTo>
                      <a:pt x="12" y="0"/>
                      <a:pt x="12" y="0"/>
                      <a:pt x="12" y="0"/>
                    </a:cubicBezTo>
                  </a:path>
                </a:pathLst>
              </a:custGeom>
              <a:solidFill>
                <a:srgbClr val="65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1184"/>
              <p:cNvSpPr/>
              <p:nvPr/>
            </p:nvSpPr>
            <p:spPr bwMode="auto">
              <a:xfrm>
                <a:off x="3626" y="1041"/>
                <a:ext cx="46" cy="14"/>
              </a:xfrm>
              <a:custGeom>
                <a:avLst/>
                <a:gdLst>
                  <a:gd name="T0" fmla="*/ 46 w 46"/>
                  <a:gd name="T1" fmla="*/ 14 h 14"/>
                  <a:gd name="T2" fmla="*/ 1 w 46"/>
                  <a:gd name="T3" fmla="*/ 14 h 14"/>
                  <a:gd name="T4" fmla="*/ 0 w 46"/>
                  <a:gd name="T5" fmla="*/ 1 h 14"/>
                  <a:gd name="T6" fmla="*/ 46 w 46"/>
                  <a:gd name="T7" fmla="*/ 0 h 14"/>
                  <a:gd name="T8" fmla="*/ 46 w 46"/>
                  <a:gd name="T9" fmla="*/ 14 h 14"/>
                </a:gdLst>
                <a:ahLst/>
                <a:cxnLst>
                  <a:cxn ang="0">
                    <a:pos x="T0" y="T1"/>
                  </a:cxn>
                  <a:cxn ang="0">
                    <a:pos x="T2" y="T3"/>
                  </a:cxn>
                  <a:cxn ang="0">
                    <a:pos x="T4" y="T5"/>
                  </a:cxn>
                  <a:cxn ang="0">
                    <a:pos x="T6" y="T7"/>
                  </a:cxn>
                  <a:cxn ang="0">
                    <a:pos x="T8" y="T9"/>
                  </a:cxn>
                </a:cxnLst>
                <a:rect l="0" t="0" r="r" b="b"/>
                <a:pathLst>
                  <a:path w="46" h="14">
                    <a:moveTo>
                      <a:pt x="46" y="14"/>
                    </a:moveTo>
                    <a:lnTo>
                      <a:pt x="1" y="14"/>
                    </a:lnTo>
                    <a:lnTo>
                      <a:pt x="0" y="1"/>
                    </a:lnTo>
                    <a:lnTo>
                      <a:pt x="46" y="0"/>
                    </a:lnTo>
                    <a:lnTo>
                      <a:pt x="46" y="14"/>
                    </a:lnTo>
                    <a:close/>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1185"/>
              <p:cNvSpPr>
                <a:spLocks noEditPoints="1"/>
              </p:cNvSpPr>
              <p:nvPr/>
            </p:nvSpPr>
            <p:spPr bwMode="auto">
              <a:xfrm>
                <a:off x="3493" y="983"/>
                <a:ext cx="142" cy="139"/>
              </a:xfrm>
              <a:custGeom>
                <a:avLst/>
                <a:gdLst>
                  <a:gd name="T0" fmla="*/ 95 w 190"/>
                  <a:gd name="T1" fmla="*/ 1 h 187"/>
                  <a:gd name="T2" fmla="*/ 1 w 190"/>
                  <a:gd name="T3" fmla="*/ 94 h 187"/>
                  <a:gd name="T4" fmla="*/ 96 w 190"/>
                  <a:gd name="T5" fmla="*/ 187 h 187"/>
                  <a:gd name="T6" fmla="*/ 190 w 190"/>
                  <a:gd name="T7" fmla="*/ 93 h 187"/>
                  <a:gd name="T8" fmla="*/ 95 w 190"/>
                  <a:gd name="T9" fmla="*/ 1 h 187"/>
                  <a:gd name="T10" fmla="*/ 96 w 190"/>
                  <a:gd name="T11" fmla="*/ 164 h 187"/>
                  <a:gd name="T12" fmla="*/ 24 w 190"/>
                  <a:gd name="T13" fmla="*/ 94 h 187"/>
                  <a:gd name="T14" fmla="*/ 95 w 190"/>
                  <a:gd name="T15" fmla="*/ 23 h 187"/>
                  <a:gd name="T16" fmla="*/ 167 w 190"/>
                  <a:gd name="T17" fmla="*/ 93 h 187"/>
                  <a:gd name="T18" fmla="*/ 96 w 190"/>
                  <a:gd name="T19" fmla="*/ 16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87">
                    <a:moveTo>
                      <a:pt x="95" y="1"/>
                    </a:moveTo>
                    <a:cubicBezTo>
                      <a:pt x="42" y="1"/>
                      <a:pt x="0" y="43"/>
                      <a:pt x="1" y="94"/>
                    </a:cubicBezTo>
                    <a:cubicBezTo>
                      <a:pt x="1" y="146"/>
                      <a:pt x="44" y="187"/>
                      <a:pt x="96" y="187"/>
                    </a:cubicBezTo>
                    <a:cubicBezTo>
                      <a:pt x="148" y="186"/>
                      <a:pt x="190" y="144"/>
                      <a:pt x="190" y="93"/>
                    </a:cubicBezTo>
                    <a:cubicBezTo>
                      <a:pt x="190" y="42"/>
                      <a:pt x="147" y="0"/>
                      <a:pt x="95" y="1"/>
                    </a:cubicBezTo>
                    <a:moveTo>
                      <a:pt x="96" y="164"/>
                    </a:moveTo>
                    <a:cubicBezTo>
                      <a:pt x="56" y="165"/>
                      <a:pt x="24" y="133"/>
                      <a:pt x="24" y="94"/>
                    </a:cubicBezTo>
                    <a:cubicBezTo>
                      <a:pt x="23" y="55"/>
                      <a:pt x="55" y="23"/>
                      <a:pt x="95" y="23"/>
                    </a:cubicBezTo>
                    <a:cubicBezTo>
                      <a:pt x="135" y="23"/>
                      <a:pt x="167" y="54"/>
                      <a:pt x="167" y="93"/>
                    </a:cubicBezTo>
                    <a:cubicBezTo>
                      <a:pt x="168" y="132"/>
                      <a:pt x="136" y="164"/>
                      <a:pt x="96" y="164"/>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1186"/>
              <p:cNvSpPr/>
              <p:nvPr/>
            </p:nvSpPr>
            <p:spPr bwMode="auto">
              <a:xfrm>
                <a:off x="3522" y="1002"/>
                <a:ext cx="29" cy="20"/>
              </a:xfrm>
              <a:custGeom>
                <a:avLst/>
                <a:gdLst>
                  <a:gd name="T0" fmla="*/ 40 w 40"/>
                  <a:gd name="T1" fmla="*/ 0 h 27"/>
                  <a:gd name="T2" fmla="*/ 0 w 40"/>
                  <a:gd name="T3" fmla="*/ 26 h 27"/>
                  <a:gd name="T4" fmla="*/ 1 w 40"/>
                  <a:gd name="T5" fmla="*/ 26 h 27"/>
                  <a:gd name="T6" fmla="*/ 2 w 40"/>
                  <a:gd name="T7" fmla="*/ 26 h 27"/>
                  <a:gd name="T8" fmla="*/ 13 w 40"/>
                  <a:gd name="T9" fmla="*/ 27 h 27"/>
                  <a:gd name="T10" fmla="*/ 40 w 40"/>
                  <a:gd name="T11" fmla="*/ 0 h 27"/>
                </a:gdLst>
                <a:ahLst/>
                <a:cxnLst>
                  <a:cxn ang="0">
                    <a:pos x="T0" y="T1"/>
                  </a:cxn>
                  <a:cxn ang="0">
                    <a:pos x="T2" y="T3"/>
                  </a:cxn>
                  <a:cxn ang="0">
                    <a:pos x="T4" y="T5"/>
                  </a:cxn>
                  <a:cxn ang="0">
                    <a:pos x="T6" y="T7"/>
                  </a:cxn>
                  <a:cxn ang="0">
                    <a:pos x="T8" y="T9"/>
                  </a:cxn>
                  <a:cxn ang="0">
                    <a:pos x="T10" y="T11"/>
                  </a:cxn>
                </a:cxnLst>
                <a:rect l="0" t="0" r="r" b="b"/>
                <a:pathLst>
                  <a:path w="40" h="27">
                    <a:moveTo>
                      <a:pt x="40" y="0"/>
                    </a:moveTo>
                    <a:cubicBezTo>
                      <a:pt x="24" y="4"/>
                      <a:pt x="10" y="13"/>
                      <a:pt x="0" y="26"/>
                    </a:cubicBezTo>
                    <a:cubicBezTo>
                      <a:pt x="0" y="26"/>
                      <a:pt x="1" y="26"/>
                      <a:pt x="1" y="26"/>
                    </a:cubicBezTo>
                    <a:cubicBezTo>
                      <a:pt x="1" y="26"/>
                      <a:pt x="2" y="26"/>
                      <a:pt x="2" y="26"/>
                    </a:cubicBezTo>
                    <a:cubicBezTo>
                      <a:pt x="5" y="26"/>
                      <a:pt x="9" y="27"/>
                      <a:pt x="13" y="27"/>
                    </a:cubicBezTo>
                    <a:cubicBezTo>
                      <a:pt x="40" y="0"/>
                      <a:pt x="40" y="0"/>
                      <a:pt x="40"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1187"/>
              <p:cNvSpPr>
                <a:spLocks noEditPoints="1"/>
              </p:cNvSpPr>
              <p:nvPr/>
            </p:nvSpPr>
            <p:spPr bwMode="auto">
              <a:xfrm>
                <a:off x="3511" y="1005"/>
                <a:ext cx="106" cy="97"/>
              </a:xfrm>
              <a:custGeom>
                <a:avLst/>
                <a:gdLst>
                  <a:gd name="T0" fmla="*/ 9 w 143"/>
                  <a:gd name="T1" fmla="*/ 99 h 131"/>
                  <a:gd name="T2" fmla="*/ 14 w 143"/>
                  <a:gd name="T3" fmla="*/ 108 h 131"/>
                  <a:gd name="T4" fmla="*/ 15 w 143"/>
                  <a:gd name="T5" fmla="*/ 108 h 131"/>
                  <a:gd name="T6" fmla="*/ 9 w 143"/>
                  <a:gd name="T7" fmla="*/ 99 h 131"/>
                  <a:gd name="T8" fmla="*/ 118 w 143"/>
                  <a:gd name="T9" fmla="*/ 11 h 131"/>
                  <a:gd name="T10" fmla="*/ 42 w 143"/>
                  <a:gd name="T11" fmla="*/ 103 h 131"/>
                  <a:gd name="T12" fmla="*/ 97 w 143"/>
                  <a:gd name="T13" fmla="*/ 131 h 131"/>
                  <a:gd name="T14" fmla="*/ 143 w 143"/>
                  <a:gd name="T15" fmla="*/ 65 h 131"/>
                  <a:gd name="T16" fmla="*/ 143 w 143"/>
                  <a:gd name="T17" fmla="*/ 64 h 131"/>
                  <a:gd name="T18" fmla="*/ 143 w 143"/>
                  <a:gd name="T19" fmla="*/ 64 h 131"/>
                  <a:gd name="T20" fmla="*/ 118 w 143"/>
                  <a:gd name="T21" fmla="*/ 11 h 131"/>
                  <a:gd name="T22" fmla="*/ 87 w 143"/>
                  <a:gd name="T23" fmla="*/ 0 h 131"/>
                  <a:gd name="T24" fmla="*/ 71 w 143"/>
                  <a:gd name="T25" fmla="*/ 11 h 131"/>
                  <a:gd name="T26" fmla="*/ 43 w 143"/>
                  <a:gd name="T27" fmla="*/ 33 h 131"/>
                  <a:gd name="T28" fmla="*/ 43 w 143"/>
                  <a:gd name="T29" fmla="*/ 33 h 131"/>
                  <a:gd name="T30" fmla="*/ 5 w 143"/>
                  <a:gd name="T31" fmla="*/ 78 h 131"/>
                  <a:gd name="T32" fmla="*/ 3 w 143"/>
                  <a:gd name="T33" fmla="*/ 48 h 131"/>
                  <a:gd name="T34" fmla="*/ 19 w 143"/>
                  <a:gd name="T35" fmla="*/ 31 h 131"/>
                  <a:gd name="T36" fmla="*/ 19 w 143"/>
                  <a:gd name="T37" fmla="*/ 31 h 131"/>
                  <a:gd name="T38" fmla="*/ 6 w 143"/>
                  <a:gd name="T39" fmla="*/ 36 h 131"/>
                  <a:gd name="T40" fmla="*/ 0 w 143"/>
                  <a:gd name="T41" fmla="*/ 65 h 131"/>
                  <a:gd name="T42" fmla="*/ 0 w 143"/>
                  <a:gd name="T43" fmla="*/ 65 h 131"/>
                  <a:gd name="T44" fmla="*/ 8 w 143"/>
                  <a:gd name="T45" fmla="*/ 97 h 131"/>
                  <a:gd name="T46" fmla="*/ 96 w 143"/>
                  <a:gd name="T47" fmla="*/ 2 h 131"/>
                  <a:gd name="T48" fmla="*/ 94 w 143"/>
                  <a:gd name="T49" fmla="*/ 1 h 131"/>
                  <a:gd name="T50" fmla="*/ 87 w 143"/>
                  <a:gd name="T5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 h="131">
                    <a:moveTo>
                      <a:pt x="9" y="99"/>
                    </a:moveTo>
                    <a:cubicBezTo>
                      <a:pt x="10" y="102"/>
                      <a:pt x="12" y="105"/>
                      <a:pt x="14" y="108"/>
                    </a:cubicBezTo>
                    <a:cubicBezTo>
                      <a:pt x="15" y="108"/>
                      <a:pt x="15" y="108"/>
                      <a:pt x="15" y="108"/>
                    </a:cubicBezTo>
                    <a:cubicBezTo>
                      <a:pt x="9" y="99"/>
                      <a:pt x="9" y="99"/>
                      <a:pt x="9" y="99"/>
                    </a:cubicBezTo>
                    <a:moveTo>
                      <a:pt x="118" y="11"/>
                    </a:moveTo>
                    <a:cubicBezTo>
                      <a:pt x="42" y="103"/>
                      <a:pt x="42" y="103"/>
                      <a:pt x="42" y="103"/>
                    </a:cubicBezTo>
                    <a:cubicBezTo>
                      <a:pt x="65" y="103"/>
                      <a:pt x="85" y="114"/>
                      <a:pt x="97" y="131"/>
                    </a:cubicBezTo>
                    <a:cubicBezTo>
                      <a:pt x="124" y="121"/>
                      <a:pt x="143" y="95"/>
                      <a:pt x="143" y="65"/>
                    </a:cubicBezTo>
                    <a:cubicBezTo>
                      <a:pt x="143" y="64"/>
                      <a:pt x="143" y="64"/>
                      <a:pt x="143" y="64"/>
                    </a:cubicBezTo>
                    <a:cubicBezTo>
                      <a:pt x="143" y="64"/>
                      <a:pt x="143" y="64"/>
                      <a:pt x="143" y="64"/>
                    </a:cubicBezTo>
                    <a:cubicBezTo>
                      <a:pt x="143" y="43"/>
                      <a:pt x="134" y="24"/>
                      <a:pt x="118" y="11"/>
                    </a:cubicBezTo>
                    <a:moveTo>
                      <a:pt x="87" y="0"/>
                    </a:moveTo>
                    <a:cubicBezTo>
                      <a:pt x="80" y="0"/>
                      <a:pt x="76" y="5"/>
                      <a:pt x="71" y="11"/>
                    </a:cubicBezTo>
                    <a:cubicBezTo>
                      <a:pt x="64" y="21"/>
                      <a:pt x="56" y="33"/>
                      <a:pt x="43" y="33"/>
                    </a:cubicBezTo>
                    <a:cubicBezTo>
                      <a:pt x="43" y="33"/>
                      <a:pt x="43" y="33"/>
                      <a:pt x="43" y="33"/>
                    </a:cubicBezTo>
                    <a:cubicBezTo>
                      <a:pt x="5" y="78"/>
                      <a:pt x="5" y="78"/>
                      <a:pt x="5" y="78"/>
                    </a:cubicBezTo>
                    <a:cubicBezTo>
                      <a:pt x="2" y="68"/>
                      <a:pt x="2" y="58"/>
                      <a:pt x="3" y="48"/>
                    </a:cubicBezTo>
                    <a:cubicBezTo>
                      <a:pt x="19" y="31"/>
                      <a:pt x="19" y="31"/>
                      <a:pt x="19" y="31"/>
                    </a:cubicBezTo>
                    <a:cubicBezTo>
                      <a:pt x="19" y="31"/>
                      <a:pt x="19" y="31"/>
                      <a:pt x="19" y="31"/>
                    </a:cubicBezTo>
                    <a:cubicBezTo>
                      <a:pt x="13" y="31"/>
                      <a:pt x="9" y="33"/>
                      <a:pt x="6" y="36"/>
                    </a:cubicBezTo>
                    <a:cubicBezTo>
                      <a:pt x="2" y="45"/>
                      <a:pt x="0" y="55"/>
                      <a:pt x="0" y="65"/>
                    </a:cubicBezTo>
                    <a:cubicBezTo>
                      <a:pt x="0" y="65"/>
                      <a:pt x="0" y="65"/>
                      <a:pt x="0" y="65"/>
                    </a:cubicBezTo>
                    <a:cubicBezTo>
                      <a:pt x="0" y="77"/>
                      <a:pt x="3" y="88"/>
                      <a:pt x="8" y="97"/>
                    </a:cubicBezTo>
                    <a:cubicBezTo>
                      <a:pt x="12" y="93"/>
                      <a:pt x="77" y="21"/>
                      <a:pt x="96" y="2"/>
                    </a:cubicBezTo>
                    <a:cubicBezTo>
                      <a:pt x="96" y="2"/>
                      <a:pt x="95" y="2"/>
                      <a:pt x="94" y="1"/>
                    </a:cubicBezTo>
                    <a:cubicBezTo>
                      <a:pt x="92" y="1"/>
                      <a:pt x="89" y="0"/>
                      <a:pt x="87"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1188"/>
              <p:cNvSpPr>
                <a:spLocks noEditPoints="1"/>
              </p:cNvSpPr>
              <p:nvPr/>
            </p:nvSpPr>
            <p:spPr bwMode="auto">
              <a:xfrm>
                <a:off x="3516" y="1000"/>
                <a:ext cx="69" cy="32"/>
              </a:xfrm>
              <a:custGeom>
                <a:avLst/>
                <a:gdLst>
                  <a:gd name="T0" fmla="*/ 9 w 93"/>
                  <a:gd name="T1" fmla="*/ 28 h 42"/>
                  <a:gd name="T2" fmla="*/ 8 w 93"/>
                  <a:gd name="T3" fmla="*/ 28 h 42"/>
                  <a:gd name="T4" fmla="*/ 0 w 93"/>
                  <a:gd name="T5" fmla="*/ 42 h 42"/>
                  <a:gd name="T6" fmla="*/ 13 w 93"/>
                  <a:gd name="T7" fmla="*/ 37 h 42"/>
                  <a:gd name="T8" fmla="*/ 13 w 93"/>
                  <a:gd name="T9" fmla="*/ 37 h 42"/>
                  <a:gd name="T10" fmla="*/ 21 w 93"/>
                  <a:gd name="T11" fmla="*/ 29 h 42"/>
                  <a:gd name="T12" fmla="*/ 10 w 93"/>
                  <a:gd name="T13" fmla="*/ 28 h 42"/>
                  <a:gd name="T14" fmla="*/ 9 w 93"/>
                  <a:gd name="T15" fmla="*/ 28 h 42"/>
                  <a:gd name="T16" fmla="*/ 71 w 93"/>
                  <a:gd name="T17" fmla="*/ 0 h 42"/>
                  <a:gd name="T18" fmla="*/ 37 w 93"/>
                  <a:gd name="T19" fmla="*/ 39 h 42"/>
                  <a:gd name="T20" fmla="*/ 37 w 93"/>
                  <a:gd name="T21" fmla="*/ 39 h 42"/>
                  <a:gd name="T22" fmla="*/ 65 w 93"/>
                  <a:gd name="T23" fmla="*/ 17 h 42"/>
                  <a:gd name="T24" fmla="*/ 81 w 93"/>
                  <a:gd name="T25" fmla="*/ 6 h 42"/>
                  <a:gd name="T26" fmla="*/ 88 w 93"/>
                  <a:gd name="T27" fmla="*/ 7 h 42"/>
                  <a:gd name="T28" fmla="*/ 90 w 93"/>
                  <a:gd name="T29" fmla="*/ 8 h 42"/>
                  <a:gd name="T30" fmla="*/ 93 w 93"/>
                  <a:gd name="T31" fmla="*/ 5 h 42"/>
                  <a:gd name="T32" fmla="*/ 71 w 93"/>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42">
                    <a:moveTo>
                      <a:pt x="9" y="28"/>
                    </a:moveTo>
                    <a:cubicBezTo>
                      <a:pt x="9" y="28"/>
                      <a:pt x="8" y="28"/>
                      <a:pt x="8" y="28"/>
                    </a:cubicBezTo>
                    <a:cubicBezTo>
                      <a:pt x="5" y="32"/>
                      <a:pt x="2" y="37"/>
                      <a:pt x="0" y="42"/>
                    </a:cubicBezTo>
                    <a:cubicBezTo>
                      <a:pt x="3" y="39"/>
                      <a:pt x="7" y="37"/>
                      <a:pt x="13" y="37"/>
                    </a:cubicBezTo>
                    <a:cubicBezTo>
                      <a:pt x="13" y="37"/>
                      <a:pt x="13" y="37"/>
                      <a:pt x="13" y="37"/>
                    </a:cubicBezTo>
                    <a:cubicBezTo>
                      <a:pt x="21" y="29"/>
                      <a:pt x="21" y="29"/>
                      <a:pt x="21" y="29"/>
                    </a:cubicBezTo>
                    <a:cubicBezTo>
                      <a:pt x="17" y="29"/>
                      <a:pt x="13" y="28"/>
                      <a:pt x="10" y="28"/>
                    </a:cubicBezTo>
                    <a:cubicBezTo>
                      <a:pt x="10" y="28"/>
                      <a:pt x="9" y="28"/>
                      <a:pt x="9" y="28"/>
                    </a:cubicBezTo>
                    <a:moveTo>
                      <a:pt x="71" y="0"/>
                    </a:moveTo>
                    <a:cubicBezTo>
                      <a:pt x="37" y="39"/>
                      <a:pt x="37" y="39"/>
                      <a:pt x="37" y="39"/>
                    </a:cubicBezTo>
                    <a:cubicBezTo>
                      <a:pt x="37" y="39"/>
                      <a:pt x="37" y="39"/>
                      <a:pt x="37" y="39"/>
                    </a:cubicBezTo>
                    <a:cubicBezTo>
                      <a:pt x="50" y="39"/>
                      <a:pt x="58" y="27"/>
                      <a:pt x="65" y="17"/>
                    </a:cubicBezTo>
                    <a:cubicBezTo>
                      <a:pt x="70" y="11"/>
                      <a:pt x="74" y="6"/>
                      <a:pt x="81" y="6"/>
                    </a:cubicBezTo>
                    <a:cubicBezTo>
                      <a:pt x="83" y="6"/>
                      <a:pt x="86" y="7"/>
                      <a:pt x="88" y="7"/>
                    </a:cubicBezTo>
                    <a:cubicBezTo>
                      <a:pt x="89" y="8"/>
                      <a:pt x="90" y="8"/>
                      <a:pt x="90" y="8"/>
                    </a:cubicBezTo>
                    <a:cubicBezTo>
                      <a:pt x="91" y="7"/>
                      <a:pt x="92" y="6"/>
                      <a:pt x="93" y="5"/>
                    </a:cubicBezTo>
                    <a:cubicBezTo>
                      <a:pt x="86" y="2"/>
                      <a:pt x="79" y="1"/>
                      <a:pt x="71"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1189"/>
              <p:cNvSpPr>
                <a:spLocks noEditPoints="1"/>
              </p:cNvSpPr>
              <p:nvPr/>
            </p:nvSpPr>
            <p:spPr bwMode="auto">
              <a:xfrm>
                <a:off x="3522" y="1082"/>
                <a:ext cx="61" cy="22"/>
              </a:xfrm>
              <a:custGeom>
                <a:avLst/>
                <a:gdLst>
                  <a:gd name="T0" fmla="*/ 1 w 83"/>
                  <a:gd name="T1" fmla="*/ 5 h 30"/>
                  <a:gd name="T2" fmla="*/ 0 w 83"/>
                  <a:gd name="T3" fmla="*/ 5 h 30"/>
                  <a:gd name="T4" fmla="*/ 7 w 83"/>
                  <a:gd name="T5" fmla="*/ 12 h 30"/>
                  <a:gd name="T6" fmla="*/ 1 w 83"/>
                  <a:gd name="T7" fmla="*/ 5 h 30"/>
                  <a:gd name="T8" fmla="*/ 28 w 83"/>
                  <a:gd name="T9" fmla="*/ 0 h 30"/>
                  <a:gd name="T10" fmla="*/ 13 w 83"/>
                  <a:gd name="T11" fmla="*/ 17 h 30"/>
                  <a:gd name="T12" fmla="*/ 30 w 83"/>
                  <a:gd name="T13" fmla="*/ 27 h 30"/>
                  <a:gd name="T14" fmla="*/ 49 w 83"/>
                  <a:gd name="T15" fmla="*/ 24 h 30"/>
                  <a:gd name="T16" fmla="*/ 75 w 83"/>
                  <a:gd name="T17" fmla="*/ 30 h 30"/>
                  <a:gd name="T18" fmla="*/ 83 w 83"/>
                  <a:gd name="T19" fmla="*/ 28 h 30"/>
                  <a:gd name="T20" fmla="*/ 28 w 83"/>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0">
                    <a:moveTo>
                      <a:pt x="1" y="5"/>
                    </a:moveTo>
                    <a:cubicBezTo>
                      <a:pt x="1" y="5"/>
                      <a:pt x="1" y="5"/>
                      <a:pt x="0" y="5"/>
                    </a:cubicBezTo>
                    <a:cubicBezTo>
                      <a:pt x="2" y="7"/>
                      <a:pt x="5" y="10"/>
                      <a:pt x="7" y="12"/>
                    </a:cubicBezTo>
                    <a:cubicBezTo>
                      <a:pt x="1" y="5"/>
                      <a:pt x="1" y="5"/>
                      <a:pt x="1" y="5"/>
                    </a:cubicBezTo>
                    <a:moveTo>
                      <a:pt x="28" y="0"/>
                    </a:moveTo>
                    <a:cubicBezTo>
                      <a:pt x="13" y="17"/>
                      <a:pt x="13" y="17"/>
                      <a:pt x="13" y="17"/>
                    </a:cubicBezTo>
                    <a:cubicBezTo>
                      <a:pt x="18" y="21"/>
                      <a:pt x="24" y="25"/>
                      <a:pt x="30" y="27"/>
                    </a:cubicBezTo>
                    <a:cubicBezTo>
                      <a:pt x="36" y="25"/>
                      <a:pt x="42" y="24"/>
                      <a:pt x="49" y="24"/>
                    </a:cubicBezTo>
                    <a:cubicBezTo>
                      <a:pt x="58" y="24"/>
                      <a:pt x="67" y="26"/>
                      <a:pt x="75" y="30"/>
                    </a:cubicBezTo>
                    <a:cubicBezTo>
                      <a:pt x="78" y="30"/>
                      <a:pt x="80" y="29"/>
                      <a:pt x="83" y="28"/>
                    </a:cubicBezTo>
                    <a:cubicBezTo>
                      <a:pt x="71" y="11"/>
                      <a:pt x="51" y="0"/>
                      <a:pt x="28"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1190"/>
              <p:cNvSpPr/>
              <p:nvPr/>
            </p:nvSpPr>
            <p:spPr bwMode="auto">
              <a:xfrm>
                <a:off x="3544" y="1099"/>
                <a:ext cx="33" cy="6"/>
              </a:xfrm>
              <a:custGeom>
                <a:avLst/>
                <a:gdLst>
                  <a:gd name="T0" fmla="*/ 19 w 45"/>
                  <a:gd name="T1" fmla="*/ 0 h 8"/>
                  <a:gd name="T2" fmla="*/ 0 w 45"/>
                  <a:gd name="T3" fmla="*/ 3 h 8"/>
                  <a:gd name="T4" fmla="*/ 27 w 45"/>
                  <a:gd name="T5" fmla="*/ 8 h 8"/>
                  <a:gd name="T6" fmla="*/ 27 w 45"/>
                  <a:gd name="T7" fmla="*/ 8 h 8"/>
                  <a:gd name="T8" fmla="*/ 27 w 45"/>
                  <a:gd name="T9" fmla="*/ 8 h 8"/>
                  <a:gd name="T10" fmla="*/ 28 w 45"/>
                  <a:gd name="T11" fmla="*/ 8 h 8"/>
                  <a:gd name="T12" fmla="*/ 28 w 45"/>
                  <a:gd name="T13" fmla="*/ 8 h 8"/>
                  <a:gd name="T14" fmla="*/ 45 w 45"/>
                  <a:gd name="T15" fmla="*/ 6 h 8"/>
                  <a:gd name="T16" fmla="*/ 19 w 4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
                    <a:moveTo>
                      <a:pt x="19" y="0"/>
                    </a:moveTo>
                    <a:cubicBezTo>
                      <a:pt x="12" y="0"/>
                      <a:pt x="6" y="1"/>
                      <a:pt x="0" y="3"/>
                    </a:cubicBezTo>
                    <a:cubicBezTo>
                      <a:pt x="9" y="6"/>
                      <a:pt x="18" y="8"/>
                      <a:pt x="27" y="8"/>
                    </a:cubicBezTo>
                    <a:cubicBezTo>
                      <a:pt x="27" y="8"/>
                      <a:pt x="27" y="8"/>
                      <a:pt x="27" y="8"/>
                    </a:cubicBezTo>
                    <a:cubicBezTo>
                      <a:pt x="27" y="8"/>
                      <a:pt x="27" y="8"/>
                      <a:pt x="27" y="8"/>
                    </a:cubicBezTo>
                    <a:cubicBezTo>
                      <a:pt x="28" y="8"/>
                      <a:pt x="28" y="8"/>
                      <a:pt x="28" y="8"/>
                    </a:cubicBezTo>
                    <a:cubicBezTo>
                      <a:pt x="28" y="8"/>
                      <a:pt x="28" y="8"/>
                      <a:pt x="28" y="8"/>
                    </a:cubicBezTo>
                    <a:cubicBezTo>
                      <a:pt x="34" y="8"/>
                      <a:pt x="40" y="8"/>
                      <a:pt x="45" y="6"/>
                    </a:cubicBezTo>
                    <a:cubicBezTo>
                      <a:pt x="37" y="2"/>
                      <a:pt x="28" y="0"/>
                      <a:pt x="19"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1191"/>
              <p:cNvSpPr>
                <a:spLocks noEditPoints="1"/>
              </p:cNvSpPr>
              <p:nvPr/>
            </p:nvSpPr>
            <p:spPr bwMode="auto">
              <a:xfrm>
                <a:off x="3510" y="1002"/>
                <a:ext cx="107" cy="103"/>
              </a:xfrm>
              <a:custGeom>
                <a:avLst/>
                <a:gdLst>
                  <a:gd name="T0" fmla="*/ 72 w 144"/>
                  <a:gd name="T1" fmla="*/ 139 h 139"/>
                  <a:gd name="T2" fmla="*/ 72 w 144"/>
                  <a:gd name="T3" fmla="*/ 139 h 139"/>
                  <a:gd name="T4" fmla="*/ 72 w 144"/>
                  <a:gd name="T5" fmla="*/ 139 h 139"/>
                  <a:gd name="T6" fmla="*/ 72 w 144"/>
                  <a:gd name="T7" fmla="*/ 139 h 139"/>
                  <a:gd name="T8" fmla="*/ 73 w 144"/>
                  <a:gd name="T9" fmla="*/ 139 h 139"/>
                  <a:gd name="T10" fmla="*/ 72 w 144"/>
                  <a:gd name="T11" fmla="*/ 139 h 139"/>
                  <a:gd name="T12" fmla="*/ 73 w 144"/>
                  <a:gd name="T13" fmla="*/ 139 h 139"/>
                  <a:gd name="T14" fmla="*/ 144 w 144"/>
                  <a:gd name="T15" fmla="*/ 68 h 139"/>
                  <a:gd name="T16" fmla="*/ 144 w 144"/>
                  <a:gd name="T17" fmla="*/ 68 h 139"/>
                  <a:gd name="T18" fmla="*/ 144 w 144"/>
                  <a:gd name="T19" fmla="*/ 69 h 139"/>
                  <a:gd name="T20" fmla="*/ 144 w 144"/>
                  <a:gd name="T21" fmla="*/ 68 h 139"/>
                  <a:gd name="T22" fmla="*/ 144 w 144"/>
                  <a:gd name="T23" fmla="*/ 68 h 139"/>
                  <a:gd name="T24" fmla="*/ 55 w 144"/>
                  <a:gd name="T25" fmla="*/ 0 h 139"/>
                  <a:gd name="T26" fmla="*/ 1 w 144"/>
                  <a:gd name="T27" fmla="*/ 69 h 139"/>
                  <a:gd name="T28" fmla="*/ 7 w 144"/>
                  <a:gd name="T29" fmla="*/ 40 h 139"/>
                  <a:gd name="T30" fmla="*/ 15 w 144"/>
                  <a:gd name="T31" fmla="*/ 26 h 139"/>
                  <a:gd name="T32" fmla="*/ 55 w 144"/>
                  <a:gd name="T33" fmla="*/ 0 h 139"/>
                  <a:gd name="T34" fmla="*/ 55 w 144"/>
                  <a:gd name="T3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139">
                    <a:moveTo>
                      <a:pt x="72" y="139"/>
                    </a:moveTo>
                    <a:cubicBezTo>
                      <a:pt x="72" y="139"/>
                      <a:pt x="72" y="139"/>
                      <a:pt x="72" y="139"/>
                    </a:cubicBezTo>
                    <a:cubicBezTo>
                      <a:pt x="72" y="139"/>
                      <a:pt x="72" y="139"/>
                      <a:pt x="72" y="139"/>
                    </a:cubicBezTo>
                    <a:cubicBezTo>
                      <a:pt x="72" y="139"/>
                      <a:pt x="72" y="139"/>
                      <a:pt x="72" y="139"/>
                    </a:cubicBezTo>
                    <a:moveTo>
                      <a:pt x="73" y="139"/>
                    </a:moveTo>
                    <a:cubicBezTo>
                      <a:pt x="73" y="139"/>
                      <a:pt x="73" y="139"/>
                      <a:pt x="72" y="139"/>
                    </a:cubicBezTo>
                    <a:cubicBezTo>
                      <a:pt x="73" y="139"/>
                      <a:pt x="73" y="139"/>
                      <a:pt x="73" y="139"/>
                    </a:cubicBezTo>
                    <a:moveTo>
                      <a:pt x="144" y="68"/>
                    </a:moveTo>
                    <a:cubicBezTo>
                      <a:pt x="144" y="68"/>
                      <a:pt x="144" y="68"/>
                      <a:pt x="144" y="68"/>
                    </a:cubicBezTo>
                    <a:cubicBezTo>
                      <a:pt x="144" y="68"/>
                      <a:pt x="144" y="68"/>
                      <a:pt x="144" y="69"/>
                    </a:cubicBezTo>
                    <a:cubicBezTo>
                      <a:pt x="144" y="68"/>
                      <a:pt x="144" y="68"/>
                      <a:pt x="144" y="68"/>
                    </a:cubicBezTo>
                    <a:cubicBezTo>
                      <a:pt x="144" y="68"/>
                      <a:pt x="144" y="68"/>
                      <a:pt x="144" y="68"/>
                    </a:cubicBezTo>
                    <a:moveTo>
                      <a:pt x="55" y="0"/>
                    </a:moveTo>
                    <a:cubicBezTo>
                      <a:pt x="24" y="8"/>
                      <a:pt x="0" y="36"/>
                      <a:pt x="1" y="69"/>
                    </a:cubicBezTo>
                    <a:cubicBezTo>
                      <a:pt x="1" y="59"/>
                      <a:pt x="3" y="49"/>
                      <a:pt x="7" y="40"/>
                    </a:cubicBezTo>
                    <a:cubicBezTo>
                      <a:pt x="9" y="35"/>
                      <a:pt x="12" y="30"/>
                      <a:pt x="15" y="26"/>
                    </a:cubicBezTo>
                    <a:cubicBezTo>
                      <a:pt x="25" y="13"/>
                      <a:pt x="39" y="4"/>
                      <a:pt x="55" y="0"/>
                    </a:cubicBezTo>
                    <a:cubicBezTo>
                      <a:pt x="55" y="0"/>
                      <a:pt x="55" y="0"/>
                      <a:pt x="55" y="0"/>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1192"/>
              <p:cNvSpPr>
                <a:spLocks noEditPoints="1"/>
              </p:cNvSpPr>
              <p:nvPr/>
            </p:nvSpPr>
            <p:spPr bwMode="auto">
              <a:xfrm>
                <a:off x="3667" y="980"/>
                <a:ext cx="141" cy="139"/>
              </a:xfrm>
              <a:custGeom>
                <a:avLst/>
                <a:gdLst>
                  <a:gd name="T0" fmla="*/ 94 w 190"/>
                  <a:gd name="T1" fmla="*/ 1 h 187"/>
                  <a:gd name="T2" fmla="*/ 0 w 190"/>
                  <a:gd name="T3" fmla="*/ 94 h 187"/>
                  <a:gd name="T4" fmla="*/ 95 w 190"/>
                  <a:gd name="T5" fmla="*/ 187 h 187"/>
                  <a:gd name="T6" fmla="*/ 189 w 190"/>
                  <a:gd name="T7" fmla="*/ 93 h 187"/>
                  <a:gd name="T8" fmla="*/ 94 w 190"/>
                  <a:gd name="T9" fmla="*/ 1 h 187"/>
                  <a:gd name="T10" fmla="*/ 95 w 190"/>
                  <a:gd name="T11" fmla="*/ 164 h 187"/>
                  <a:gd name="T12" fmla="*/ 23 w 190"/>
                  <a:gd name="T13" fmla="*/ 94 h 187"/>
                  <a:gd name="T14" fmla="*/ 94 w 190"/>
                  <a:gd name="T15" fmla="*/ 23 h 187"/>
                  <a:gd name="T16" fmla="*/ 167 w 190"/>
                  <a:gd name="T17" fmla="*/ 93 h 187"/>
                  <a:gd name="T18" fmla="*/ 95 w 190"/>
                  <a:gd name="T19" fmla="*/ 16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87">
                    <a:moveTo>
                      <a:pt x="94" y="1"/>
                    </a:moveTo>
                    <a:cubicBezTo>
                      <a:pt x="42" y="1"/>
                      <a:pt x="0" y="43"/>
                      <a:pt x="0" y="94"/>
                    </a:cubicBezTo>
                    <a:cubicBezTo>
                      <a:pt x="0" y="146"/>
                      <a:pt x="43" y="187"/>
                      <a:pt x="95" y="187"/>
                    </a:cubicBezTo>
                    <a:cubicBezTo>
                      <a:pt x="148" y="186"/>
                      <a:pt x="190" y="144"/>
                      <a:pt x="189" y="93"/>
                    </a:cubicBezTo>
                    <a:cubicBezTo>
                      <a:pt x="189" y="41"/>
                      <a:pt x="146" y="0"/>
                      <a:pt x="94" y="1"/>
                    </a:cubicBezTo>
                    <a:moveTo>
                      <a:pt x="95" y="164"/>
                    </a:moveTo>
                    <a:cubicBezTo>
                      <a:pt x="56" y="165"/>
                      <a:pt x="23" y="133"/>
                      <a:pt x="23" y="94"/>
                    </a:cubicBezTo>
                    <a:cubicBezTo>
                      <a:pt x="23" y="55"/>
                      <a:pt x="55" y="23"/>
                      <a:pt x="94" y="23"/>
                    </a:cubicBezTo>
                    <a:cubicBezTo>
                      <a:pt x="134" y="23"/>
                      <a:pt x="166" y="54"/>
                      <a:pt x="167" y="93"/>
                    </a:cubicBezTo>
                    <a:cubicBezTo>
                      <a:pt x="167" y="132"/>
                      <a:pt x="135" y="164"/>
                      <a:pt x="95" y="164"/>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1193"/>
              <p:cNvSpPr>
                <a:spLocks noEditPoints="1"/>
              </p:cNvSpPr>
              <p:nvPr/>
            </p:nvSpPr>
            <p:spPr bwMode="auto">
              <a:xfrm>
                <a:off x="3726" y="997"/>
                <a:ext cx="35" cy="21"/>
              </a:xfrm>
              <a:custGeom>
                <a:avLst/>
                <a:gdLst>
                  <a:gd name="T0" fmla="*/ 25 w 47"/>
                  <a:gd name="T1" fmla="*/ 0 h 29"/>
                  <a:gd name="T2" fmla="*/ 0 w 47"/>
                  <a:gd name="T3" fmla="*/ 29 h 29"/>
                  <a:gd name="T4" fmla="*/ 11 w 47"/>
                  <a:gd name="T5" fmla="*/ 28 h 29"/>
                  <a:gd name="T6" fmla="*/ 24 w 47"/>
                  <a:gd name="T7" fmla="*/ 26 h 29"/>
                  <a:gd name="T8" fmla="*/ 27 w 47"/>
                  <a:gd name="T9" fmla="*/ 27 h 29"/>
                  <a:gd name="T10" fmla="*/ 47 w 47"/>
                  <a:gd name="T11" fmla="*/ 7 h 29"/>
                  <a:gd name="T12" fmla="*/ 25 w 47"/>
                  <a:gd name="T13" fmla="*/ 0 h 29"/>
                  <a:gd name="T14" fmla="*/ 19 w 47"/>
                  <a:gd name="T15" fmla="*/ 0 h 29"/>
                  <a:gd name="T16" fmla="*/ 22 w 47"/>
                  <a:gd name="T17" fmla="*/ 0 h 29"/>
                  <a:gd name="T18" fmla="*/ 19 w 47"/>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9">
                    <a:moveTo>
                      <a:pt x="25" y="0"/>
                    </a:moveTo>
                    <a:cubicBezTo>
                      <a:pt x="0" y="29"/>
                      <a:pt x="0" y="29"/>
                      <a:pt x="0" y="29"/>
                    </a:cubicBezTo>
                    <a:cubicBezTo>
                      <a:pt x="3" y="29"/>
                      <a:pt x="7" y="28"/>
                      <a:pt x="11" y="28"/>
                    </a:cubicBezTo>
                    <a:cubicBezTo>
                      <a:pt x="15" y="27"/>
                      <a:pt x="20" y="26"/>
                      <a:pt x="24" y="26"/>
                    </a:cubicBezTo>
                    <a:cubicBezTo>
                      <a:pt x="25" y="26"/>
                      <a:pt x="26" y="27"/>
                      <a:pt x="27" y="27"/>
                    </a:cubicBezTo>
                    <a:cubicBezTo>
                      <a:pt x="37" y="16"/>
                      <a:pt x="45" y="8"/>
                      <a:pt x="47" y="7"/>
                    </a:cubicBezTo>
                    <a:cubicBezTo>
                      <a:pt x="40" y="4"/>
                      <a:pt x="32" y="1"/>
                      <a:pt x="25" y="0"/>
                    </a:cubicBezTo>
                    <a:moveTo>
                      <a:pt x="19" y="0"/>
                    </a:moveTo>
                    <a:cubicBezTo>
                      <a:pt x="22" y="0"/>
                      <a:pt x="22" y="0"/>
                      <a:pt x="22" y="0"/>
                    </a:cubicBezTo>
                    <a:cubicBezTo>
                      <a:pt x="21" y="0"/>
                      <a:pt x="20" y="0"/>
                      <a:pt x="19"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1194"/>
              <p:cNvSpPr/>
              <p:nvPr/>
            </p:nvSpPr>
            <p:spPr bwMode="auto">
              <a:xfrm>
                <a:off x="3687" y="1028"/>
                <a:ext cx="45" cy="48"/>
              </a:xfrm>
              <a:custGeom>
                <a:avLst/>
                <a:gdLst>
                  <a:gd name="T0" fmla="*/ 42 w 61"/>
                  <a:gd name="T1" fmla="*/ 0 h 64"/>
                  <a:gd name="T2" fmla="*/ 0 w 61"/>
                  <a:gd name="T3" fmla="*/ 49 h 64"/>
                  <a:gd name="T4" fmla="*/ 6 w 61"/>
                  <a:gd name="T5" fmla="*/ 64 h 64"/>
                  <a:gd name="T6" fmla="*/ 61 w 61"/>
                  <a:gd name="T7" fmla="*/ 5 h 64"/>
                  <a:gd name="T8" fmla="*/ 42 w 61"/>
                  <a:gd name="T9" fmla="*/ 0 h 64"/>
                </a:gdLst>
                <a:ahLst/>
                <a:cxnLst>
                  <a:cxn ang="0">
                    <a:pos x="T0" y="T1"/>
                  </a:cxn>
                  <a:cxn ang="0">
                    <a:pos x="T2" y="T3"/>
                  </a:cxn>
                  <a:cxn ang="0">
                    <a:pos x="T4" y="T5"/>
                  </a:cxn>
                  <a:cxn ang="0">
                    <a:pos x="T6" y="T7"/>
                  </a:cxn>
                  <a:cxn ang="0">
                    <a:pos x="T8" y="T9"/>
                  </a:cxn>
                </a:cxnLst>
                <a:rect l="0" t="0" r="r" b="b"/>
                <a:pathLst>
                  <a:path w="61" h="64">
                    <a:moveTo>
                      <a:pt x="42" y="0"/>
                    </a:moveTo>
                    <a:cubicBezTo>
                      <a:pt x="0" y="49"/>
                      <a:pt x="0" y="49"/>
                      <a:pt x="0" y="49"/>
                    </a:cubicBezTo>
                    <a:cubicBezTo>
                      <a:pt x="1" y="54"/>
                      <a:pt x="4" y="59"/>
                      <a:pt x="6" y="64"/>
                    </a:cubicBezTo>
                    <a:cubicBezTo>
                      <a:pt x="13" y="56"/>
                      <a:pt x="38" y="29"/>
                      <a:pt x="61" y="5"/>
                    </a:cubicBezTo>
                    <a:cubicBezTo>
                      <a:pt x="54" y="4"/>
                      <a:pt x="47" y="3"/>
                      <a:pt x="42"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1195"/>
              <p:cNvSpPr/>
              <p:nvPr/>
            </p:nvSpPr>
            <p:spPr bwMode="auto">
              <a:xfrm>
                <a:off x="3718" y="1024"/>
                <a:ext cx="21" cy="8"/>
              </a:xfrm>
              <a:custGeom>
                <a:avLst/>
                <a:gdLst>
                  <a:gd name="T0" fmla="*/ 29 w 29"/>
                  <a:gd name="T1" fmla="*/ 0 h 11"/>
                  <a:gd name="T2" fmla="*/ 23 w 29"/>
                  <a:gd name="T3" fmla="*/ 1 h 11"/>
                  <a:gd name="T4" fmla="*/ 10 w 29"/>
                  <a:gd name="T5" fmla="*/ 3 h 11"/>
                  <a:gd name="T6" fmla="*/ 3 w 29"/>
                  <a:gd name="T7" fmla="*/ 2 h 11"/>
                  <a:gd name="T8" fmla="*/ 0 w 29"/>
                  <a:gd name="T9" fmla="*/ 6 h 11"/>
                  <a:gd name="T10" fmla="*/ 19 w 29"/>
                  <a:gd name="T11" fmla="*/ 11 h 11"/>
                  <a:gd name="T12" fmla="*/ 29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9" y="0"/>
                    </a:moveTo>
                    <a:cubicBezTo>
                      <a:pt x="27" y="1"/>
                      <a:pt x="25" y="1"/>
                      <a:pt x="23" y="1"/>
                    </a:cubicBezTo>
                    <a:cubicBezTo>
                      <a:pt x="18" y="2"/>
                      <a:pt x="14" y="3"/>
                      <a:pt x="10" y="3"/>
                    </a:cubicBezTo>
                    <a:cubicBezTo>
                      <a:pt x="8" y="3"/>
                      <a:pt x="5" y="3"/>
                      <a:pt x="3" y="2"/>
                    </a:cubicBezTo>
                    <a:cubicBezTo>
                      <a:pt x="0" y="6"/>
                      <a:pt x="0" y="6"/>
                      <a:pt x="0" y="6"/>
                    </a:cubicBezTo>
                    <a:cubicBezTo>
                      <a:pt x="5" y="9"/>
                      <a:pt x="12" y="10"/>
                      <a:pt x="19" y="11"/>
                    </a:cubicBezTo>
                    <a:cubicBezTo>
                      <a:pt x="22" y="7"/>
                      <a:pt x="26" y="4"/>
                      <a:pt x="29"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1196"/>
              <p:cNvSpPr/>
              <p:nvPr/>
            </p:nvSpPr>
            <p:spPr bwMode="auto">
              <a:xfrm>
                <a:off x="3720" y="1016"/>
                <a:ext cx="26" cy="10"/>
              </a:xfrm>
              <a:custGeom>
                <a:avLst/>
                <a:gdLst>
                  <a:gd name="T0" fmla="*/ 32 w 35"/>
                  <a:gd name="T1" fmla="*/ 0 h 13"/>
                  <a:gd name="T2" fmla="*/ 19 w 35"/>
                  <a:gd name="T3" fmla="*/ 2 h 13"/>
                  <a:gd name="T4" fmla="*/ 8 w 35"/>
                  <a:gd name="T5" fmla="*/ 3 h 13"/>
                  <a:gd name="T6" fmla="*/ 0 w 35"/>
                  <a:gd name="T7" fmla="*/ 12 h 13"/>
                  <a:gd name="T8" fmla="*/ 7 w 35"/>
                  <a:gd name="T9" fmla="*/ 13 h 13"/>
                  <a:gd name="T10" fmla="*/ 20 w 35"/>
                  <a:gd name="T11" fmla="*/ 11 h 13"/>
                  <a:gd name="T12" fmla="*/ 26 w 35"/>
                  <a:gd name="T13" fmla="*/ 10 h 13"/>
                  <a:gd name="T14" fmla="*/ 35 w 35"/>
                  <a:gd name="T15" fmla="*/ 1 h 13"/>
                  <a:gd name="T16" fmla="*/ 32 w 35"/>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3">
                    <a:moveTo>
                      <a:pt x="32" y="0"/>
                    </a:moveTo>
                    <a:cubicBezTo>
                      <a:pt x="28" y="0"/>
                      <a:pt x="23" y="1"/>
                      <a:pt x="19" y="2"/>
                    </a:cubicBezTo>
                    <a:cubicBezTo>
                      <a:pt x="15" y="2"/>
                      <a:pt x="11" y="3"/>
                      <a:pt x="8" y="3"/>
                    </a:cubicBezTo>
                    <a:cubicBezTo>
                      <a:pt x="0" y="12"/>
                      <a:pt x="0" y="12"/>
                      <a:pt x="0" y="12"/>
                    </a:cubicBezTo>
                    <a:cubicBezTo>
                      <a:pt x="2" y="13"/>
                      <a:pt x="5" y="13"/>
                      <a:pt x="7" y="13"/>
                    </a:cubicBezTo>
                    <a:cubicBezTo>
                      <a:pt x="11" y="13"/>
                      <a:pt x="15" y="12"/>
                      <a:pt x="20" y="11"/>
                    </a:cubicBezTo>
                    <a:cubicBezTo>
                      <a:pt x="22" y="11"/>
                      <a:pt x="24" y="11"/>
                      <a:pt x="26" y="10"/>
                    </a:cubicBezTo>
                    <a:cubicBezTo>
                      <a:pt x="29" y="7"/>
                      <a:pt x="32" y="4"/>
                      <a:pt x="35" y="1"/>
                    </a:cubicBezTo>
                    <a:cubicBezTo>
                      <a:pt x="34" y="1"/>
                      <a:pt x="33" y="0"/>
                      <a:pt x="32"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1197"/>
              <p:cNvSpPr/>
              <p:nvPr/>
            </p:nvSpPr>
            <p:spPr bwMode="auto">
              <a:xfrm>
                <a:off x="3707" y="998"/>
                <a:ext cx="21" cy="14"/>
              </a:xfrm>
              <a:custGeom>
                <a:avLst/>
                <a:gdLst>
                  <a:gd name="T0" fmla="*/ 28 w 28"/>
                  <a:gd name="T1" fmla="*/ 0 h 20"/>
                  <a:gd name="T2" fmla="*/ 0 w 28"/>
                  <a:gd name="T3" fmla="*/ 11 h 20"/>
                  <a:gd name="T4" fmla="*/ 8 w 28"/>
                  <a:gd name="T5" fmla="*/ 20 h 20"/>
                  <a:gd name="T6" fmla="*/ 8 w 28"/>
                  <a:gd name="T7" fmla="*/ 20 h 20"/>
                  <a:gd name="T8" fmla="*/ 28 w 28"/>
                  <a:gd name="T9" fmla="*/ 0 h 20"/>
                </a:gdLst>
                <a:ahLst/>
                <a:cxnLst>
                  <a:cxn ang="0">
                    <a:pos x="T0" y="T1"/>
                  </a:cxn>
                  <a:cxn ang="0">
                    <a:pos x="T2" y="T3"/>
                  </a:cxn>
                  <a:cxn ang="0">
                    <a:pos x="T4" y="T5"/>
                  </a:cxn>
                  <a:cxn ang="0">
                    <a:pos x="T6" y="T7"/>
                  </a:cxn>
                  <a:cxn ang="0">
                    <a:pos x="T8" y="T9"/>
                  </a:cxn>
                </a:cxnLst>
                <a:rect l="0" t="0" r="r" b="b"/>
                <a:pathLst>
                  <a:path w="28" h="20">
                    <a:moveTo>
                      <a:pt x="28" y="0"/>
                    </a:moveTo>
                    <a:cubicBezTo>
                      <a:pt x="18" y="2"/>
                      <a:pt x="8" y="6"/>
                      <a:pt x="0" y="11"/>
                    </a:cubicBezTo>
                    <a:cubicBezTo>
                      <a:pt x="3" y="14"/>
                      <a:pt x="5" y="17"/>
                      <a:pt x="8" y="20"/>
                    </a:cubicBezTo>
                    <a:cubicBezTo>
                      <a:pt x="8" y="20"/>
                      <a:pt x="8" y="20"/>
                      <a:pt x="8" y="20"/>
                    </a:cubicBezTo>
                    <a:cubicBezTo>
                      <a:pt x="28" y="0"/>
                      <a:pt x="28" y="0"/>
                      <a:pt x="28"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1198"/>
              <p:cNvSpPr/>
              <p:nvPr/>
            </p:nvSpPr>
            <p:spPr bwMode="auto">
              <a:xfrm>
                <a:off x="3685" y="1010"/>
                <a:ext cx="23" cy="31"/>
              </a:xfrm>
              <a:custGeom>
                <a:avLst/>
                <a:gdLst>
                  <a:gd name="T0" fmla="*/ 23 w 31"/>
                  <a:gd name="T1" fmla="*/ 0 h 42"/>
                  <a:gd name="T2" fmla="*/ 0 w 31"/>
                  <a:gd name="T3" fmla="*/ 42 h 42"/>
                  <a:gd name="T4" fmla="*/ 31 w 31"/>
                  <a:gd name="T5" fmla="*/ 10 h 42"/>
                  <a:gd name="T6" fmla="*/ 23 w 31"/>
                  <a:gd name="T7" fmla="*/ 0 h 42"/>
                </a:gdLst>
                <a:ahLst/>
                <a:cxnLst>
                  <a:cxn ang="0">
                    <a:pos x="T0" y="T1"/>
                  </a:cxn>
                  <a:cxn ang="0">
                    <a:pos x="T2" y="T3"/>
                  </a:cxn>
                  <a:cxn ang="0">
                    <a:pos x="T4" y="T5"/>
                  </a:cxn>
                  <a:cxn ang="0">
                    <a:pos x="T6" y="T7"/>
                  </a:cxn>
                </a:cxnLst>
                <a:rect l="0" t="0" r="r" b="b"/>
                <a:pathLst>
                  <a:path w="31" h="42">
                    <a:moveTo>
                      <a:pt x="23" y="0"/>
                    </a:moveTo>
                    <a:cubicBezTo>
                      <a:pt x="11" y="10"/>
                      <a:pt x="2" y="25"/>
                      <a:pt x="0" y="42"/>
                    </a:cubicBezTo>
                    <a:cubicBezTo>
                      <a:pt x="31" y="10"/>
                      <a:pt x="31" y="10"/>
                      <a:pt x="31" y="10"/>
                    </a:cubicBezTo>
                    <a:cubicBezTo>
                      <a:pt x="29" y="7"/>
                      <a:pt x="26" y="3"/>
                      <a:pt x="23"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1199"/>
              <p:cNvSpPr/>
              <p:nvPr/>
            </p:nvSpPr>
            <p:spPr bwMode="auto">
              <a:xfrm>
                <a:off x="3702" y="1006"/>
                <a:ext cx="11" cy="12"/>
              </a:xfrm>
              <a:custGeom>
                <a:avLst/>
                <a:gdLst>
                  <a:gd name="T0" fmla="*/ 7 w 15"/>
                  <a:gd name="T1" fmla="*/ 0 h 16"/>
                  <a:gd name="T2" fmla="*/ 0 w 15"/>
                  <a:gd name="T3" fmla="*/ 6 h 16"/>
                  <a:gd name="T4" fmla="*/ 8 w 15"/>
                  <a:gd name="T5" fmla="*/ 16 h 16"/>
                  <a:gd name="T6" fmla="*/ 15 w 15"/>
                  <a:gd name="T7" fmla="*/ 9 h 16"/>
                  <a:gd name="T8" fmla="*/ 15 w 15"/>
                  <a:gd name="T9" fmla="*/ 9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5" y="2"/>
                      <a:pt x="2" y="4"/>
                      <a:pt x="0" y="6"/>
                    </a:cubicBezTo>
                    <a:cubicBezTo>
                      <a:pt x="3" y="9"/>
                      <a:pt x="6" y="13"/>
                      <a:pt x="8" y="16"/>
                    </a:cubicBezTo>
                    <a:cubicBezTo>
                      <a:pt x="15" y="9"/>
                      <a:pt x="15" y="9"/>
                      <a:pt x="15" y="9"/>
                    </a:cubicBezTo>
                    <a:cubicBezTo>
                      <a:pt x="15" y="9"/>
                      <a:pt x="15" y="9"/>
                      <a:pt x="15" y="9"/>
                    </a:cubicBezTo>
                    <a:cubicBezTo>
                      <a:pt x="12" y="6"/>
                      <a:pt x="10" y="3"/>
                      <a:pt x="7"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1200"/>
              <p:cNvSpPr/>
              <p:nvPr/>
            </p:nvSpPr>
            <p:spPr bwMode="auto">
              <a:xfrm>
                <a:off x="3685" y="998"/>
                <a:ext cx="43" cy="43"/>
              </a:xfrm>
              <a:custGeom>
                <a:avLst/>
                <a:gdLst>
                  <a:gd name="T0" fmla="*/ 58 w 58"/>
                  <a:gd name="T1" fmla="*/ 0 h 59"/>
                  <a:gd name="T2" fmla="*/ 0 w 58"/>
                  <a:gd name="T3" fmla="*/ 59 h 59"/>
                  <a:gd name="T4" fmla="*/ 0 w 58"/>
                  <a:gd name="T5" fmla="*/ 59 h 59"/>
                  <a:gd name="T6" fmla="*/ 23 w 58"/>
                  <a:gd name="T7" fmla="*/ 17 h 59"/>
                  <a:gd name="T8" fmla="*/ 30 w 58"/>
                  <a:gd name="T9" fmla="*/ 11 h 59"/>
                  <a:gd name="T10" fmla="*/ 58 w 58"/>
                  <a:gd name="T11" fmla="*/ 0 h 59"/>
                  <a:gd name="T12" fmla="*/ 58 w 58"/>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0"/>
                    </a:moveTo>
                    <a:cubicBezTo>
                      <a:pt x="28" y="5"/>
                      <a:pt x="4" y="29"/>
                      <a:pt x="0" y="59"/>
                    </a:cubicBezTo>
                    <a:cubicBezTo>
                      <a:pt x="0" y="59"/>
                      <a:pt x="0" y="59"/>
                      <a:pt x="0" y="59"/>
                    </a:cubicBezTo>
                    <a:cubicBezTo>
                      <a:pt x="2" y="42"/>
                      <a:pt x="11" y="27"/>
                      <a:pt x="23" y="17"/>
                    </a:cubicBezTo>
                    <a:cubicBezTo>
                      <a:pt x="25" y="15"/>
                      <a:pt x="28" y="13"/>
                      <a:pt x="30" y="11"/>
                    </a:cubicBezTo>
                    <a:cubicBezTo>
                      <a:pt x="38" y="6"/>
                      <a:pt x="48" y="2"/>
                      <a:pt x="58" y="0"/>
                    </a:cubicBezTo>
                    <a:cubicBezTo>
                      <a:pt x="58" y="0"/>
                      <a:pt x="58" y="0"/>
                      <a:pt x="58" y="0"/>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1201"/>
              <p:cNvSpPr>
                <a:spLocks noEditPoints="1"/>
              </p:cNvSpPr>
              <p:nvPr/>
            </p:nvSpPr>
            <p:spPr bwMode="auto">
              <a:xfrm>
                <a:off x="3761" y="1003"/>
                <a:ext cx="30" cy="47"/>
              </a:xfrm>
              <a:custGeom>
                <a:avLst/>
                <a:gdLst>
                  <a:gd name="T0" fmla="*/ 18 w 41"/>
                  <a:gd name="T1" fmla="*/ 11 h 64"/>
                  <a:gd name="T2" fmla="*/ 0 w 41"/>
                  <a:gd name="T3" fmla="*/ 33 h 64"/>
                  <a:gd name="T4" fmla="*/ 29 w 41"/>
                  <a:gd name="T5" fmla="*/ 63 h 64"/>
                  <a:gd name="T6" fmla="*/ 41 w 41"/>
                  <a:gd name="T7" fmla="*/ 64 h 64"/>
                  <a:gd name="T8" fmla="*/ 41 w 41"/>
                  <a:gd name="T9" fmla="*/ 62 h 64"/>
                  <a:gd name="T10" fmla="*/ 41 w 41"/>
                  <a:gd name="T11" fmla="*/ 62 h 64"/>
                  <a:gd name="T12" fmla="*/ 41 w 41"/>
                  <a:gd name="T13" fmla="*/ 62 h 64"/>
                  <a:gd name="T14" fmla="*/ 18 w 41"/>
                  <a:gd name="T15" fmla="*/ 11 h 64"/>
                  <a:gd name="T16" fmla="*/ 2 w 41"/>
                  <a:gd name="T17" fmla="*/ 0 h 64"/>
                  <a:gd name="T18" fmla="*/ 12 w 41"/>
                  <a:gd name="T19" fmla="*/ 6 h 64"/>
                  <a:gd name="T20" fmla="*/ 2 w 4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4">
                    <a:moveTo>
                      <a:pt x="18" y="11"/>
                    </a:moveTo>
                    <a:cubicBezTo>
                      <a:pt x="0" y="33"/>
                      <a:pt x="0" y="33"/>
                      <a:pt x="0" y="33"/>
                    </a:cubicBezTo>
                    <a:cubicBezTo>
                      <a:pt x="8" y="46"/>
                      <a:pt x="8" y="61"/>
                      <a:pt x="29" y="63"/>
                    </a:cubicBezTo>
                    <a:cubicBezTo>
                      <a:pt x="32" y="63"/>
                      <a:pt x="37" y="63"/>
                      <a:pt x="41" y="64"/>
                    </a:cubicBezTo>
                    <a:cubicBezTo>
                      <a:pt x="41" y="63"/>
                      <a:pt x="41" y="63"/>
                      <a:pt x="41" y="62"/>
                    </a:cubicBezTo>
                    <a:cubicBezTo>
                      <a:pt x="41" y="62"/>
                      <a:pt x="41" y="62"/>
                      <a:pt x="41" y="62"/>
                    </a:cubicBezTo>
                    <a:cubicBezTo>
                      <a:pt x="41" y="62"/>
                      <a:pt x="41" y="62"/>
                      <a:pt x="41" y="62"/>
                    </a:cubicBezTo>
                    <a:cubicBezTo>
                      <a:pt x="41" y="42"/>
                      <a:pt x="32" y="24"/>
                      <a:pt x="18" y="11"/>
                    </a:cubicBezTo>
                    <a:moveTo>
                      <a:pt x="2" y="0"/>
                    </a:moveTo>
                    <a:cubicBezTo>
                      <a:pt x="12" y="6"/>
                      <a:pt x="12" y="6"/>
                      <a:pt x="12" y="6"/>
                    </a:cubicBezTo>
                    <a:cubicBezTo>
                      <a:pt x="9" y="4"/>
                      <a:pt x="5" y="2"/>
                      <a:pt x="2"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1202"/>
              <p:cNvSpPr/>
              <p:nvPr/>
            </p:nvSpPr>
            <p:spPr bwMode="auto">
              <a:xfrm>
                <a:off x="3707" y="1039"/>
                <a:ext cx="75" cy="59"/>
              </a:xfrm>
              <a:custGeom>
                <a:avLst/>
                <a:gdLst>
                  <a:gd name="T0" fmla="*/ 60 w 101"/>
                  <a:gd name="T1" fmla="*/ 0 h 79"/>
                  <a:gd name="T2" fmla="*/ 0 w 101"/>
                  <a:gd name="T3" fmla="*/ 71 h 79"/>
                  <a:gd name="T4" fmla="*/ 1 w 101"/>
                  <a:gd name="T5" fmla="*/ 72 h 79"/>
                  <a:gd name="T6" fmla="*/ 27 w 101"/>
                  <a:gd name="T7" fmla="*/ 66 h 79"/>
                  <a:gd name="T8" fmla="*/ 29 w 101"/>
                  <a:gd name="T9" fmla="*/ 66 h 79"/>
                  <a:gd name="T10" fmla="*/ 69 w 101"/>
                  <a:gd name="T11" fmla="*/ 79 h 79"/>
                  <a:gd name="T12" fmla="*/ 101 w 101"/>
                  <a:gd name="T13" fmla="*/ 54 h 79"/>
                  <a:gd name="T14" fmla="*/ 71 w 101"/>
                  <a:gd name="T15" fmla="*/ 39 h 79"/>
                  <a:gd name="T16" fmla="*/ 60 w 101"/>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79">
                    <a:moveTo>
                      <a:pt x="60" y="0"/>
                    </a:moveTo>
                    <a:cubicBezTo>
                      <a:pt x="0" y="71"/>
                      <a:pt x="0" y="71"/>
                      <a:pt x="0" y="71"/>
                    </a:cubicBezTo>
                    <a:cubicBezTo>
                      <a:pt x="0" y="71"/>
                      <a:pt x="1" y="72"/>
                      <a:pt x="1" y="72"/>
                    </a:cubicBezTo>
                    <a:cubicBezTo>
                      <a:pt x="9" y="68"/>
                      <a:pt x="18" y="66"/>
                      <a:pt x="27" y="66"/>
                    </a:cubicBezTo>
                    <a:cubicBezTo>
                      <a:pt x="28" y="66"/>
                      <a:pt x="29" y="66"/>
                      <a:pt x="29" y="66"/>
                    </a:cubicBezTo>
                    <a:cubicBezTo>
                      <a:pt x="44" y="66"/>
                      <a:pt x="58" y="71"/>
                      <a:pt x="69" y="79"/>
                    </a:cubicBezTo>
                    <a:cubicBezTo>
                      <a:pt x="82" y="74"/>
                      <a:pt x="93" y="65"/>
                      <a:pt x="101" y="54"/>
                    </a:cubicBezTo>
                    <a:cubicBezTo>
                      <a:pt x="91" y="49"/>
                      <a:pt x="77" y="46"/>
                      <a:pt x="71" y="39"/>
                    </a:cubicBezTo>
                    <a:cubicBezTo>
                      <a:pt x="63" y="29"/>
                      <a:pt x="66" y="10"/>
                      <a:pt x="60"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Freeform 1203"/>
              <p:cNvSpPr/>
              <p:nvPr/>
            </p:nvSpPr>
            <p:spPr bwMode="auto">
              <a:xfrm>
                <a:off x="3751" y="1032"/>
                <a:ext cx="40" cy="47"/>
              </a:xfrm>
              <a:custGeom>
                <a:avLst/>
                <a:gdLst>
                  <a:gd name="T0" fmla="*/ 7 w 53"/>
                  <a:gd name="T1" fmla="*/ 0 h 63"/>
                  <a:gd name="T2" fmla="*/ 0 w 53"/>
                  <a:gd name="T3" fmla="*/ 9 h 63"/>
                  <a:gd name="T4" fmla="*/ 11 w 53"/>
                  <a:gd name="T5" fmla="*/ 48 h 63"/>
                  <a:gd name="T6" fmla="*/ 41 w 53"/>
                  <a:gd name="T7" fmla="*/ 63 h 63"/>
                  <a:gd name="T8" fmla="*/ 53 w 53"/>
                  <a:gd name="T9" fmla="*/ 33 h 63"/>
                  <a:gd name="T10" fmla="*/ 46 w 53"/>
                  <a:gd name="T11" fmla="*/ 32 h 63"/>
                  <a:gd name="T12" fmla="*/ 19 w 53"/>
                  <a:gd name="T13" fmla="*/ 23 h 63"/>
                  <a:gd name="T14" fmla="*/ 7 w 5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3">
                    <a:moveTo>
                      <a:pt x="7" y="0"/>
                    </a:moveTo>
                    <a:cubicBezTo>
                      <a:pt x="0" y="9"/>
                      <a:pt x="0" y="9"/>
                      <a:pt x="0" y="9"/>
                    </a:cubicBezTo>
                    <a:cubicBezTo>
                      <a:pt x="6" y="19"/>
                      <a:pt x="3" y="38"/>
                      <a:pt x="11" y="48"/>
                    </a:cubicBezTo>
                    <a:cubicBezTo>
                      <a:pt x="17" y="55"/>
                      <a:pt x="31" y="58"/>
                      <a:pt x="41" y="63"/>
                    </a:cubicBezTo>
                    <a:cubicBezTo>
                      <a:pt x="47" y="54"/>
                      <a:pt x="51" y="44"/>
                      <a:pt x="53" y="33"/>
                    </a:cubicBezTo>
                    <a:cubicBezTo>
                      <a:pt x="51" y="33"/>
                      <a:pt x="48" y="32"/>
                      <a:pt x="46" y="32"/>
                    </a:cubicBezTo>
                    <a:cubicBezTo>
                      <a:pt x="37" y="31"/>
                      <a:pt x="25" y="31"/>
                      <a:pt x="19" y="23"/>
                    </a:cubicBezTo>
                    <a:cubicBezTo>
                      <a:pt x="15" y="19"/>
                      <a:pt x="11" y="8"/>
                      <a:pt x="7"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3" name="Freeform 1204"/>
              <p:cNvSpPr/>
              <p:nvPr/>
            </p:nvSpPr>
            <p:spPr bwMode="auto">
              <a:xfrm>
                <a:off x="3756" y="1027"/>
                <a:ext cx="35" cy="30"/>
              </a:xfrm>
              <a:custGeom>
                <a:avLst/>
                <a:gdLst>
                  <a:gd name="T0" fmla="*/ 6 w 47"/>
                  <a:gd name="T1" fmla="*/ 0 h 40"/>
                  <a:gd name="T2" fmla="*/ 0 w 47"/>
                  <a:gd name="T3" fmla="*/ 7 h 40"/>
                  <a:gd name="T4" fmla="*/ 12 w 47"/>
                  <a:gd name="T5" fmla="*/ 30 h 40"/>
                  <a:gd name="T6" fmla="*/ 39 w 47"/>
                  <a:gd name="T7" fmla="*/ 39 h 40"/>
                  <a:gd name="T8" fmla="*/ 46 w 47"/>
                  <a:gd name="T9" fmla="*/ 40 h 40"/>
                  <a:gd name="T10" fmla="*/ 47 w 47"/>
                  <a:gd name="T11" fmla="*/ 31 h 40"/>
                  <a:gd name="T12" fmla="*/ 35 w 47"/>
                  <a:gd name="T13" fmla="*/ 30 h 40"/>
                  <a:gd name="T14" fmla="*/ 6 w 47"/>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0">
                    <a:moveTo>
                      <a:pt x="6" y="0"/>
                    </a:moveTo>
                    <a:cubicBezTo>
                      <a:pt x="0" y="7"/>
                      <a:pt x="0" y="7"/>
                      <a:pt x="0" y="7"/>
                    </a:cubicBezTo>
                    <a:cubicBezTo>
                      <a:pt x="4" y="15"/>
                      <a:pt x="8" y="26"/>
                      <a:pt x="12" y="30"/>
                    </a:cubicBezTo>
                    <a:cubicBezTo>
                      <a:pt x="18" y="38"/>
                      <a:pt x="30" y="38"/>
                      <a:pt x="39" y="39"/>
                    </a:cubicBezTo>
                    <a:cubicBezTo>
                      <a:pt x="41" y="39"/>
                      <a:pt x="44" y="40"/>
                      <a:pt x="46" y="40"/>
                    </a:cubicBezTo>
                    <a:cubicBezTo>
                      <a:pt x="46" y="37"/>
                      <a:pt x="47" y="34"/>
                      <a:pt x="47" y="31"/>
                    </a:cubicBezTo>
                    <a:cubicBezTo>
                      <a:pt x="43" y="30"/>
                      <a:pt x="38" y="30"/>
                      <a:pt x="35" y="30"/>
                    </a:cubicBezTo>
                    <a:cubicBezTo>
                      <a:pt x="14" y="28"/>
                      <a:pt x="14" y="13"/>
                      <a:pt x="6"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Freeform 1205"/>
              <p:cNvSpPr/>
              <p:nvPr/>
            </p:nvSpPr>
            <p:spPr bwMode="auto">
              <a:xfrm>
                <a:off x="3707" y="1088"/>
                <a:ext cx="51" cy="14"/>
              </a:xfrm>
              <a:custGeom>
                <a:avLst/>
                <a:gdLst>
                  <a:gd name="T0" fmla="*/ 28 w 68"/>
                  <a:gd name="T1" fmla="*/ 0 h 18"/>
                  <a:gd name="T2" fmla="*/ 26 w 68"/>
                  <a:gd name="T3" fmla="*/ 0 h 18"/>
                  <a:gd name="T4" fmla="*/ 0 w 68"/>
                  <a:gd name="T5" fmla="*/ 6 h 18"/>
                  <a:gd name="T6" fmla="*/ 41 w 68"/>
                  <a:gd name="T7" fmla="*/ 18 h 18"/>
                  <a:gd name="T8" fmla="*/ 41 w 68"/>
                  <a:gd name="T9" fmla="*/ 18 h 18"/>
                  <a:gd name="T10" fmla="*/ 41 w 68"/>
                  <a:gd name="T11" fmla="*/ 18 h 18"/>
                  <a:gd name="T12" fmla="*/ 41 w 68"/>
                  <a:gd name="T13" fmla="*/ 18 h 18"/>
                  <a:gd name="T14" fmla="*/ 41 w 68"/>
                  <a:gd name="T15" fmla="*/ 18 h 18"/>
                  <a:gd name="T16" fmla="*/ 68 w 68"/>
                  <a:gd name="T17" fmla="*/ 13 h 18"/>
                  <a:gd name="T18" fmla="*/ 28 w 68"/>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8">
                    <a:moveTo>
                      <a:pt x="28" y="0"/>
                    </a:moveTo>
                    <a:cubicBezTo>
                      <a:pt x="28" y="0"/>
                      <a:pt x="27" y="0"/>
                      <a:pt x="26" y="0"/>
                    </a:cubicBezTo>
                    <a:cubicBezTo>
                      <a:pt x="17" y="0"/>
                      <a:pt x="8" y="2"/>
                      <a:pt x="0" y="6"/>
                    </a:cubicBezTo>
                    <a:cubicBezTo>
                      <a:pt x="12" y="14"/>
                      <a:pt x="26" y="18"/>
                      <a:pt x="41" y="18"/>
                    </a:cubicBezTo>
                    <a:cubicBezTo>
                      <a:pt x="41" y="18"/>
                      <a:pt x="41" y="18"/>
                      <a:pt x="41" y="18"/>
                    </a:cubicBezTo>
                    <a:cubicBezTo>
                      <a:pt x="41" y="18"/>
                      <a:pt x="41" y="18"/>
                      <a:pt x="41" y="18"/>
                    </a:cubicBezTo>
                    <a:cubicBezTo>
                      <a:pt x="41" y="18"/>
                      <a:pt x="41" y="18"/>
                      <a:pt x="41" y="18"/>
                    </a:cubicBezTo>
                    <a:cubicBezTo>
                      <a:pt x="41" y="18"/>
                      <a:pt x="41" y="18"/>
                      <a:pt x="41" y="18"/>
                    </a:cubicBezTo>
                    <a:cubicBezTo>
                      <a:pt x="51" y="18"/>
                      <a:pt x="60" y="16"/>
                      <a:pt x="68" y="13"/>
                    </a:cubicBezTo>
                    <a:cubicBezTo>
                      <a:pt x="57" y="5"/>
                      <a:pt x="43" y="0"/>
                      <a:pt x="28"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5" name="Freeform 1206"/>
              <p:cNvSpPr>
                <a:spLocks noEditPoints="1"/>
              </p:cNvSpPr>
              <p:nvPr/>
            </p:nvSpPr>
            <p:spPr bwMode="auto">
              <a:xfrm>
                <a:off x="3738" y="1049"/>
                <a:ext cx="53" cy="53"/>
              </a:xfrm>
              <a:custGeom>
                <a:avLst/>
                <a:gdLst>
                  <a:gd name="T0" fmla="*/ 0 w 72"/>
                  <a:gd name="T1" fmla="*/ 71 h 71"/>
                  <a:gd name="T2" fmla="*/ 0 w 72"/>
                  <a:gd name="T3" fmla="*/ 71 h 71"/>
                  <a:gd name="T4" fmla="*/ 0 w 72"/>
                  <a:gd name="T5" fmla="*/ 71 h 71"/>
                  <a:gd name="T6" fmla="*/ 0 w 72"/>
                  <a:gd name="T7" fmla="*/ 71 h 71"/>
                  <a:gd name="T8" fmla="*/ 0 w 72"/>
                  <a:gd name="T9" fmla="*/ 71 h 71"/>
                  <a:gd name="T10" fmla="*/ 0 w 72"/>
                  <a:gd name="T11" fmla="*/ 71 h 71"/>
                  <a:gd name="T12" fmla="*/ 0 w 72"/>
                  <a:gd name="T13" fmla="*/ 71 h 71"/>
                  <a:gd name="T14" fmla="*/ 72 w 72"/>
                  <a:gd name="T15" fmla="*/ 0 h 71"/>
                  <a:gd name="T16" fmla="*/ 72 w 72"/>
                  <a:gd name="T17" fmla="*/ 0 h 71"/>
                  <a:gd name="T18" fmla="*/ 72 w 72"/>
                  <a:gd name="T19" fmla="*/ 0 h 71"/>
                  <a:gd name="T20" fmla="*/ 72 w 72"/>
                  <a:gd name="T21" fmla="*/ 0 h 71"/>
                  <a:gd name="T22" fmla="*/ 72 w 72"/>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1">
                    <a:moveTo>
                      <a:pt x="0" y="71"/>
                    </a:moveTo>
                    <a:cubicBezTo>
                      <a:pt x="0" y="71"/>
                      <a:pt x="0" y="71"/>
                      <a:pt x="0" y="71"/>
                    </a:cubicBezTo>
                    <a:cubicBezTo>
                      <a:pt x="0" y="71"/>
                      <a:pt x="0" y="71"/>
                      <a:pt x="0" y="71"/>
                    </a:cubicBezTo>
                    <a:cubicBezTo>
                      <a:pt x="0" y="71"/>
                      <a:pt x="0" y="71"/>
                      <a:pt x="0" y="71"/>
                    </a:cubicBezTo>
                    <a:moveTo>
                      <a:pt x="0" y="71"/>
                    </a:moveTo>
                    <a:cubicBezTo>
                      <a:pt x="0" y="71"/>
                      <a:pt x="0" y="71"/>
                      <a:pt x="0" y="71"/>
                    </a:cubicBezTo>
                    <a:cubicBezTo>
                      <a:pt x="0" y="71"/>
                      <a:pt x="0" y="71"/>
                      <a:pt x="0" y="71"/>
                    </a:cubicBezTo>
                    <a:moveTo>
                      <a:pt x="72" y="0"/>
                    </a:moveTo>
                    <a:cubicBezTo>
                      <a:pt x="72" y="0"/>
                      <a:pt x="72" y="0"/>
                      <a:pt x="72" y="0"/>
                    </a:cubicBezTo>
                    <a:cubicBezTo>
                      <a:pt x="72" y="0"/>
                      <a:pt x="72" y="0"/>
                      <a:pt x="72" y="0"/>
                    </a:cubicBezTo>
                    <a:cubicBezTo>
                      <a:pt x="72" y="0"/>
                      <a:pt x="72" y="0"/>
                      <a:pt x="72" y="0"/>
                    </a:cubicBezTo>
                    <a:cubicBezTo>
                      <a:pt x="72" y="0"/>
                      <a:pt x="72" y="0"/>
                      <a:pt x="72" y="0"/>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1207"/>
              <p:cNvSpPr>
                <a:spLocks noEditPoints="1"/>
              </p:cNvSpPr>
              <p:nvPr/>
            </p:nvSpPr>
            <p:spPr bwMode="auto">
              <a:xfrm>
                <a:off x="3684" y="1050"/>
                <a:ext cx="23" cy="42"/>
              </a:xfrm>
              <a:custGeom>
                <a:avLst/>
                <a:gdLst>
                  <a:gd name="T0" fmla="*/ 16 w 30"/>
                  <a:gd name="T1" fmla="*/ 44 h 57"/>
                  <a:gd name="T2" fmla="*/ 30 w 30"/>
                  <a:gd name="T3" fmla="*/ 57 h 57"/>
                  <a:gd name="T4" fmla="*/ 16 w 30"/>
                  <a:gd name="T5" fmla="*/ 44 h 57"/>
                  <a:gd name="T6" fmla="*/ 0 w 30"/>
                  <a:gd name="T7" fmla="*/ 0 h 57"/>
                  <a:gd name="T8" fmla="*/ 0 w 30"/>
                  <a:gd name="T9" fmla="*/ 0 h 57"/>
                  <a:gd name="T10" fmla="*/ 2 w 30"/>
                  <a:gd name="T11" fmla="*/ 17 h 57"/>
                  <a:gd name="T12" fmla="*/ 0 w 3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30" h="57">
                    <a:moveTo>
                      <a:pt x="16" y="44"/>
                    </a:moveTo>
                    <a:cubicBezTo>
                      <a:pt x="20" y="49"/>
                      <a:pt x="25" y="53"/>
                      <a:pt x="30" y="57"/>
                    </a:cubicBezTo>
                    <a:cubicBezTo>
                      <a:pt x="16" y="44"/>
                      <a:pt x="16" y="44"/>
                      <a:pt x="16" y="44"/>
                    </a:cubicBezTo>
                    <a:moveTo>
                      <a:pt x="0" y="0"/>
                    </a:moveTo>
                    <a:cubicBezTo>
                      <a:pt x="0" y="0"/>
                      <a:pt x="0" y="0"/>
                      <a:pt x="0" y="0"/>
                    </a:cubicBezTo>
                    <a:cubicBezTo>
                      <a:pt x="0" y="6"/>
                      <a:pt x="1" y="12"/>
                      <a:pt x="2" y="17"/>
                    </a:cubicBezTo>
                    <a:cubicBezTo>
                      <a:pt x="0" y="0"/>
                      <a:pt x="0" y="0"/>
                      <a:pt x="0"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1208"/>
              <p:cNvSpPr>
                <a:spLocks noEditPoints="1"/>
              </p:cNvSpPr>
              <p:nvPr/>
            </p:nvSpPr>
            <p:spPr bwMode="auto">
              <a:xfrm>
                <a:off x="3564" y="1000"/>
                <a:ext cx="3" cy="0"/>
              </a:xfrm>
              <a:custGeom>
                <a:avLst/>
                <a:gdLst>
                  <a:gd name="T0" fmla="*/ 1 w 4"/>
                  <a:gd name="T1" fmla="*/ 4 w 4"/>
                  <a:gd name="T2" fmla="*/ 4 w 4"/>
                  <a:gd name="T3" fmla="*/ 1 w 4"/>
                  <a:gd name="T4" fmla="*/ 0 w 4"/>
                  <a:gd name="T5" fmla="*/ 0 w 4"/>
                  <a:gd name="T6" fmla="*/ 0 w 4"/>
                  <a:gd name="T7" fmla="*/ 0 w 4"/>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
                    <a:moveTo>
                      <a:pt x="1" y="0"/>
                    </a:moveTo>
                    <a:cubicBezTo>
                      <a:pt x="2" y="0"/>
                      <a:pt x="3" y="0"/>
                      <a:pt x="4" y="0"/>
                    </a:cubicBezTo>
                    <a:cubicBezTo>
                      <a:pt x="4" y="0"/>
                      <a:pt x="4" y="0"/>
                      <a:pt x="4" y="0"/>
                    </a:cubicBezTo>
                    <a:cubicBezTo>
                      <a:pt x="3" y="0"/>
                      <a:pt x="2" y="0"/>
                      <a:pt x="1" y="0"/>
                    </a:cubicBezTo>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1209"/>
              <p:cNvSpPr/>
              <p:nvPr/>
            </p:nvSpPr>
            <p:spPr bwMode="auto">
              <a:xfrm>
                <a:off x="3567" y="1000"/>
                <a:ext cx="1"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0" y="0"/>
                      <a:pt x="1" y="0"/>
                      <a:pt x="2" y="0"/>
                    </a:cubicBezTo>
                    <a:cubicBezTo>
                      <a:pt x="2" y="0"/>
                      <a:pt x="2" y="0"/>
                      <a:pt x="2" y="0"/>
                    </a:cubicBezTo>
                    <a:cubicBezTo>
                      <a:pt x="1" y="0"/>
                      <a:pt x="0" y="0"/>
                      <a:pt x="0" y="0"/>
                    </a:cubicBezTo>
                  </a:path>
                </a:pathLst>
              </a:custGeom>
              <a:solidFill>
                <a:srgbClr val="B6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1210"/>
              <p:cNvSpPr/>
              <p:nvPr/>
            </p:nvSpPr>
            <p:spPr bwMode="auto">
              <a:xfrm>
                <a:off x="3551" y="999"/>
                <a:ext cx="18" cy="3"/>
              </a:xfrm>
              <a:custGeom>
                <a:avLst/>
                <a:gdLst>
                  <a:gd name="T0" fmla="*/ 15 w 24"/>
                  <a:gd name="T1" fmla="*/ 0 h 4"/>
                  <a:gd name="T2" fmla="*/ 2 w 24"/>
                  <a:gd name="T3" fmla="*/ 2 h 4"/>
                  <a:gd name="T4" fmla="*/ 0 w 24"/>
                  <a:gd name="T5" fmla="*/ 4 h 4"/>
                  <a:gd name="T6" fmla="*/ 17 w 24"/>
                  <a:gd name="T7" fmla="*/ 2 h 4"/>
                  <a:gd name="T8" fmla="*/ 17 w 24"/>
                  <a:gd name="T9" fmla="*/ 2 h 4"/>
                  <a:gd name="T10" fmla="*/ 17 w 24"/>
                  <a:gd name="T11" fmla="*/ 2 h 4"/>
                  <a:gd name="T12" fmla="*/ 17 w 24"/>
                  <a:gd name="T13" fmla="*/ 2 h 4"/>
                  <a:gd name="T14" fmla="*/ 17 w 24"/>
                  <a:gd name="T15" fmla="*/ 2 h 4"/>
                  <a:gd name="T16" fmla="*/ 18 w 24"/>
                  <a:gd name="T17" fmla="*/ 2 h 4"/>
                  <a:gd name="T18" fmla="*/ 21 w 24"/>
                  <a:gd name="T19" fmla="*/ 2 h 4"/>
                  <a:gd name="T20" fmla="*/ 23 w 24"/>
                  <a:gd name="T21" fmla="*/ 2 h 4"/>
                  <a:gd name="T22" fmla="*/ 24 w 24"/>
                  <a:gd name="T23" fmla="*/ 1 h 4"/>
                  <a:gd name="T24" fmla="*/ 15 w 2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
                    <a:moveTo>
                      <a:pt x="15" y="0"/>
                    </a:moveTo>
                    <a:cubicBezTo>
                      <a:pt x="10" y="0"/>
                      <a:pt x="6" y="1"/>
                      <a:pt x="2" y="2"/>
                    </a:cubicBezTo>
                    <a:cubicBezTo>
                      <a:pt x="0" y="4"/>
                      <a:pt x="0" y="4"/>
                      <a:pt x="0" y="4"/>
                    </a:cubicBezTo>
                    <a:cubicBezTo>
                      <a:pt x="5" y="3"/>
                      <a:pt x="11"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8" y="2"/>
                      <a:pt x="18" y="2"/>
                    </a:cubicBezTo>
                    <a:cubicBezTo>
                      <a:pt x="19" y="2"/>
                      <a:pt x="20" y="2"/>
                      <a:pt x="21" y="2"/>
                    </a:cubicBezTo>
                    <a:cubicBezTo>
                      <a:pt x="21" y="2"/>
                      <a:pt x="22" y="2"/>
                      <a:pt x="23" y="2"/>
                    </a:cubicBezTo>
                    <a:cubicBezTo>
                      <a:pt x="24" y="1"/>
                      <a:pt x="24" y="1"/>
                      <a:pt x="24" y="1"/>
                    </a:cubicBezTo>
                    <a:cubicBezTo>
                      <a:pt x="21" y="1"/>
                      <a:pt x="18" y="0"/>
                      <a:pt x="15"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1211"/>
              <p:cNvSpPr/>
              <p:nvPr/>
            </p:nvSpPr>
            <p:spPr bwMode="auto">
              <a:xfrm>
                <a:off x="3531" y="1000"/>
                <a:ext cx="36" cy="23"/>
              </a:xfrm>
              <a:custGeom>
                <a:avLst/>
                <a:gdLst>
                  <a:gd name="T0" fmla="*/ 44 w 48"/>
                  <a:gd name="T1" fmla="*/ 0 h 30"/>
                  <a:gd name="T2" fmla="*/ 44 w 48"/>
                  <a:gd name="T3" fmla="*/ 0 h 30"/>
                  <a:gd name="T4" fmla="*/ 44 w 48"/>
                  <a:gd name="T5" fmla="*/ 0 h 30"/>
                  <a:gd name="T6" fmla="*/ 27 w 48"/>
                  <a:gd name="T7" fmla="*/ 2 h 30"/>
                  <a:gd name="T8" fmla="*/ 0 w 48"/>
                  <a:gd name="T9" fmla="*/ 29 h 30"/>
                  <a:gd name="T10" fmla="*/ 11 w 48"/>
                  <a:gd name="T11" fmla="*/ 30 h 30"/>
                  <a:gd name="T12" fmla="*/ 19 w 48"/>
                  <a:gd name="T13" fmla="*/ 30 h 30"/>
                  <a:gd name="T14" fmla="*/ 38 w 48"/>
                  <a:gd name="T15" fmla="*/ 10 h 30"/>
                  <a:gd name="T16" fmla="*/ 48 w 48"/>
                  <a:gd name="T17" fmla="*/ 0 h 30"/>
                  <a:gd name="T18" fmla="*/ 45 w 48"/>
                  <a:gd name="T19" fmla="*/ 0 h 30"/>
                  <a:gd name="T20" fmla="*/ 44 w 48"/>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44" y="0"/>
                    </a:moveTo>
                    <a:cubicBezTo>
                      <a:pt x="44" y="0"/>
                      <a:pt x="44" y="0"/>
                      <a:pt x="44" y="0"/>
                    </a:cubicBezTo>
                    <a:cubicBezTo>
                      <a:pt x="44" y="0"/>
                      <a:pt x="44" y="0"/>
                      <a:pt x="44" y="0"/>
                    </a:cubicBezTo>
                    <a:cubicBezTo>
                      <a:pt x="38" y="0"/>
                      <a:pt x="32" y="1"/>
                      <a:pt x="27" y="2"/>
                    </a:cubicBezTo>
                    <a:cubicBezTo>
                      <a:pt x="0" y="29"/>
                      <a:pt x="0" y="29"/>
                      <a:pt x="0" y="29"/>
                    </a:cubicBezTo>
                    <a:cubicBezTo>
                      <a:pt x="4" y="30"/>
                      <a:pt x="8" y="30"/>
                      <a:pt x="11" y="30"/>
                    </a:cubicBezTo>
                    <a:cubicBezTo>
                      <a:pt x="14" y="30"/>
                      <a:pt x="16" y="30"/>
                      <a:pt x="19" y="30"/>
                    </a:cubicBezTo>
                    <a:cubicBezTo>
                      <a:pt x="28" y="27"/>
                      <a:pt x="32" y="17"/>
                      <a:pt x="38" y="10"/>
                    </a:cubicBezTo>
                    <a:cubicBezTo>
                      <a:pt x="41" y="6"/>
                      <a:pt x="44" y="3"/>
                      <a:pt x="48" y="0"/>
                    </a:cubicBezTo>
                    <a:cubicBezTo>
                      <a:pt x="47" y="0"/>
                      <a:pt x="46" y="0"/>
                      <a:pt x="45" y="0"/>
                    </a:cubicBezTo>
                    <a:cubicBezTo>
                      <a:pt x="45" y="0"/>
                      <a:pt x="44" y="0"/>
                      <a:pt x="44" y="0"/>
                    </a:cubicBezTo>
                  </a:path>
                </a:pathLst>
              </a:custGeom>
              <a:solidFill>
                <a:srgbClr val="FBCB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1212"/>
              <p:cNvSpPr/>
              <p:nvPr/>
            </p:nvSpPr>
            <p:spPr bwMode="auto">
              <a:xfrm>
                <a:off x="3513" y="1028"/>
                <a:ext cx="30" cy="35"/>
              </a:xfrm>
              <a:custGeom>
                <a:avLst/>
                <a:gdLst>
                  <a:gd name="T0" fmla="*/ 17 w 41"/>
                  <a:gd name="T1" fmla="*/ 0 h 47"/>
                  <a:gd name="T2" fmla="*/ 1 w 41"/>
                  <a:gd name="T3" fmla="*/ 17 h 47"/>
                  <a:gd name="T4" fmla="*/ 3 w 41"/>
                  <a:gd name="T5" fmla="*/ 47 h 47"/>
                  <a:gd name="T6" fmla="*/ 41 w 41"/>
                  <a:gd name="T7" fmla="*/ 2 h 47"/>
                  <a:gd name="T8" fmla="*/ 40 w 41"/>
                  <a:gd name="T9" fmla="*/ 2 h 47"/>
                  <a:gd name="T10" fmla="*/ 18 w 41"/>
                  <a:gd name="T11" fmla="*/ 0 h 47"/>
                  <a:gd name="T12" fmla="*/ 17 w 41"/>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41" h="47">
                    <a:moveTo>
                      <a:pt x="17" y="0"/>
                    </a:moveTo>
                    <a:cubicBezTo>
                      <a:pt x="1" y="17"/>
                      <a:pt x="1" y="17"/>
                      <a:pt x="1" y="17"/>
                    </a:cubicBezTo>
                    <a:cubicBezTo>
                      <a:pt x="0" y="27"/>
                      <a:pt x="0" y="37"/>
                      <a:pt x="3" y="47"/>
                    </a:cubicBezTo>
                    <a:cubicBezTo>
                      <a:pt x="41" y="2"/>
                      <a:pt x="41" y="2"/>
                      <a:pt x="41" y="2"/>
                    </a:cubicBezTo>
                    <a:cubicBezTo>
                      <a:pt x="41" y="2"/>
                      <a:pt x="40" y="2"/>
                      <a:pt x="40" y="2"/>
                    </a:cubicBezTo>
                    <a:cubicBezTo>
                      <a:pt x="32" y="2"/>
                      <a:pt x="25" y="0"/>
                      <a:pt x="18" y="0"/>
                    </a:cubicBezTo>
                    <a:cubicBezTo>
                      <a:pt x="17" y="0"/>
                      <a:pt x="17" y="0"/>
                      <a:pt x="17" y="0"/>
                    </a:cubicBezTo>
                  </a:path>
                </a:pathLst>
              </a:custGeom>
              <a:solidFill>
                <a:srgbClr val="E5A8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1213"/>
              <p:cNvSpPr/>
              <p:nvPr/>
            </p:nvSpPr>
            <p:spPr bwMode="auto">
              <a:xfrm>
                <a:off x="3525" y="1000"/>
                <a:ext cx="43" cy="29"/>
              </a:xfrm>
              <a:custGeom>
                <a:avLst/>
                <a:gdLst>
                  <a:gd name="T0" fmla="*/ 56 w 58"/>
                  <a:gd name="T1" fmla="*/ 0 h 39"/>
                  <a:gd name="T2" fmla="*/ 46 w 58"/>
                  <a:gd name="T3" fmla="*/ 10 h 39"/>
                  <a:gd name="T4" fmla="*/ 27 w 58"/>
                  <a:gd name="T5" fmla="*/ 30 h 39"/>
                  <a:gd name="T6" fmla="*/ 19 w 58"/>
                  <a:gd name="T7" fmla="*/ 30 h 39"/>
                  <a:gd name="T8" fmla="*/ 8 w 58"/>
                  <a:gd name="T9" fmla="*/ 29 h 39"/>
                  <a:gd name="T10" fmla="*/ 0 w 58"/>
                  <a:gd name="T11" fmla="*/ 37 h 39"/>
                  <a:gd name="T12" fmla="*/ 1 w 58"/>
                  <a:gd name="T13" fmla="*/ 37 h 39"/>
                  <a:gd name="T14" fmla="*/ 23 w 58"/>
                  <a:gd name="T15" fmla="*/ 39 h 39"/>
                  <a:gd name="T16" fmla="*/ 24 w 58"/>
                  <a:gd name="T17" fmla="*/ 39 h 39"/>
                  <a:gd name="T18" fmla="*/ 58 w 58"/>
                  <a:gd name="T19" fmla="*/ 0 h 39"/>
                  <a:gd name="T20" fmla="*/ 56 w 58"/>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9">
                    <a:moveTo>
                      <a:pt x="56" y="0"/>
                    </a:moveTo>
                    <a:cubicBezTo>
                      <a:pt x="52" y="3"/>
                      <a:pt x="49" y="6"/>
                      <a:pt x="46" y="10"/>
                    </a:cubicBezTo>
                    <a:cubicBezTo>
                      <a:pt x="40" y="17"/>
                      <a:pt x="36" y="27"/>
                      <a:pt x="27" y="30"/>
                    </a:cubicBezTo>
                    <a:cubicBezTo>
                      <a:pt x="24" y="30"/>
                      <a:pt x="22" y="30"/>
                      <a:pt x="19" y="30"/>
                    </a:cubicBezTo>
                    <a:cubicBezTo>
                      <a:pt x="16" y="30"/>
                      <a:pt x="12" y="30"/>
                      <a:pt x="8" y="29"/>
                    </a:cubicBezTo>
                    <a:cubicBezTo>
                      <a:pt x="0" y="37"/>
                      <a:pt x="0" y="37"/>
                      <a:pt x="0" y="37"/>
                    </a:cubicBezTo>
                    <a:cubicBezTo>
                      <a:pt x="0" y="37"/>
                      <a:pt x="0" y="37"/>
                      <a:pt x="1" y="37"/>
                    </a:cubicBezTo>
                    <a:cubicBezTo>
                      <a:pt x="8" y="37"/>
                      <a:pt x="15" y="39"/>
                      <a:pt x="23" y="39"/>
                    </a:cubicBezTo>
                    <a:cubicBezTo>
                      <a:pt x="23" y="39"/>
                      <a:pt x="24" y="39"/>
                      <a:pt x="24" y="39"/>
                    </a:cubicBezTo>
                    <a:cubicBezTo>
                      <a:pt x="58" y="0"/>
                      <a:pt x="58" y="0"/>
                      <a:pt x="58" y="0"/>
                    </a:cubicBezTo>
                    <a:cubicBezTo>
                      <a:pt x="57" y="0"/>
                      <a:pt x="56" y="0"/>
                      <a:pt x="56" y="0"/>
                    </a:cubicBezTo>
                  </a:path>
                </a:pathLst>
              </a:custGeom>
              <a:solidFill>
                <a:srgbClr val="D8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1214"/>
              <p:cNvSpPr>
                <a:spLocks noEditPoints="1"/>
              </p:cNvSpPr>
              <p:nvPr/>
            </p:nvSpPr>
            <p:spPr bwMode="auto">
              <a:xfrm>
                <a:off x="3551" y="1000"/>
                <a:ext cx="14" cy="2"/>
              </a:xfrm>
              <a:custGeom>
                <a:avLst/>
                <a:gdLst>
                  <a:gd name="T0" fmla="*/ 17 w 18"/>
                  <a:gd name="T1" fmla="*/ 0 h 2"/>
                  <a:gd name="T2" fmla="*/ 17 w 18"/>
                  <a:gd name="T3" fmla="*/ 0 h 2"/>
                  <a:gd name="T4" fmla="*/ 0 w 18"/>
                  <a:gd name="T5" fmla="*/ 2 h 2"/>
                  <a:gd name="T6" fmla="*/ 0 w 18"/>
                  <a:gd name="T7" fmla="*/ 2 h 2"/>
                  <a:gd name="T8" fmla="*/ 17 w 18"/>
                  <a:gd name="T9" fmla="*/ 0 h 2"/>
                  <a:gd name="T10" fmla="*/ 17 w 18"/>
                  <a:gd name="T11" fmla="*/ 0 h 2"/>
                  <a:gd name="T12" fmla="*/ 17 w 18"/>
                  <a:gd name="T13" fmla="*/ 0 h 2"/>
                  <a:gd name="T14" fmla="*/ 17 w 18"/>
                  <a:gd name="T15" fmla="*/ 0 h 2"/>
                  <a:gd name="T16" fmla="*/ 18 w 18"/>
                  <a:gd name="T17" fmla="*/ 0 h 2"/>
                  <a:gd name="T18" fmla="*/ 17 w 1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
                    <a:moveTo>
                      <a:pt x="17" y="0"/>
                    </a:moveTo>
                    <a:cubicBezTo>
                      <a:pt x="17" y="0"/>
                      <a:pt x="17" y="0"/>
                      <a:pt x="17" y="0"/>
                    </a:cubicBezTo>
                    <a:cubicBezTo>
                      <a:pt x="11" y="0"/>
                      <a:pt x="5" y="1"/>
                      <a:pt x="0" y="2"/>
                    </a:cubicBezTo>
                    <a:cubicBezTo>
                      <a:pt x="0" y="2"/>
                      <a:pt x="0" y="2"/>
                      <a:pt x="0" y="2"/>
                    </a:cubicBezTo>
                    <a:cubicBezTo>
                      <a:pt x="5" y="1"/>
                      <a:pt x="11" y="0"/>
                      <a:pt x="17" y="0"/>
                    </a:cubicBezTo>
                    <a:cubicBezTo>
                      <a:pt x="17" y="0"/>
                      <a:pt x="17" y="0"/>
                      <a:pt x="17" y="0"/>
                    </a:cubicBezTo>
                    <a:moveTo>
                      <a:pt x="17" y="0"/>
                    </a:moveTo>
                    <a:cubicBezTo>
                      <a:pt x="17" y="0"/>
                      <a:pt x="17" y="0"/>
                      <a:pt x="17" y="0"/>
                    </a:cubicBezTo>
                    <a:cubicBezTo>
                      <a:pt x="17" y="0"/>
                      <a:pt x="18" y="0"/>
                      <a:pt x="18" y="0"/>
                    </a:cubicBezTo>
                    <a:cubicBezTo>
                      <a:pt x="18" y="0"/>
                      <a:pt x="17" y="0"/>
                      <a:pt x="17"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1215"/>
              <p:cNvSpPr>
                <a:spLocks noEditPoints="1"/>
              </p:cNvSpPr>
              <p:nvPr/>
            </p:nvSpPr>
            <p:spPr bwMode="auto">
              <a:xfrm>
                <a:off x="3517" y="1012"/>
                <a:ext cx="82" cy="67"/>
              </a:xfrm>
              <a:custGeom>
                <a:avLst/>
                <a:gdLst>
                  <a:gd name="T0" fmla="*/ 0 w 110"/>
                  <a:gd name="T1" fmla="*/ 88 h 90"/>
                  <a:gd name="T2" fmla="*/ 0 w 110"/>
                  <a:gd name="T3" fmla="*/ 88 h 90"/>
                  <a:gd name="T4" fmla="*/ 1 w 110"/>
                  <a:gd name="T5" fmla="*/ 90 h 90"/>
                  <a:gd name="T6" fmla="*/ 1 w 110"/>
                  <a:gd name="T7" fmla="*/ 90 h 90"/>
                  <a:gd name="T8" fmla="*/ 0 w 110"/>
                  <a:gd name="T9" fmla="*/ 88 h 90"/>
                  <a:gd name="T10" fmla="*/ 108 w 110"/>
                  <a:gd name="T11" fmla="*/ 0 h 90"/>
                  <a:gd name="T12" fmla="*/ 110 w 110"/>
                  <a:gd name="T13" fmla="*/ 2 h 90"/>
                  <a:gd name="T14" fmla="*/ 110 w 110"/>
                  <a:gd name="T15" fmla="*/ 2 h 90"/>
                  <a:gd name="T16" fmla="*/ 108 w 110"/>
                  <a:gd name="T17" fmla="*/ 0 h 90"/>
                  <a:gd name="T18" fmla="*/ 108 w 110"/>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0">
                    <a:moveTo>
                      <a:pt x="0" y="88"/>
                    </a:moveTo>
                    <a:cubicBezTo>
                      <a:pt x="0" y="88"/>
                      <a:pt x="0" y="88"/>
                      <a:pt x="0" y="88"/>
                    </a:cubicBezTo>
                    <a:cubicBezTo>
                      <a:pt x="0" y="89"/>
                      <a:pt x="0" y="90"/>
                      <a:pt x="1" y="90"/>
                    </a:cubicBezTo>
                    <a:cubicBezTo>
                      <a:pt x="1" y="90"/>
                      <a:pt x="1" y="90"/>
                      <a:pt x="1" y="90"/>
                    </a:cubicBezTo>
                    <a:cubicBezTo>
                      <a:pt x="0" y="90"/>
                      <a:pt x="0" y="89"/>
                      <a:pt x="0" y="88"/>
                    </a:cubicBezTo>
                    <a:moveTo>
                      <a:pt x="108" y="0"/>
                    </a:moveTo>
                    <a:cubicBezTo>
                      <a:pt x="109" y="1"/>
                      <a:pt x="110" y="1"/>
                      <a:pt x="110" y="2"/>
                    </a:cubicBezTo>
                    <a:cubicBezTo>
                      <a:pt x="110" y="2"/>
                      <a:pt x="110" y="2"/>
                      <a:pt x="110" y="2"/>
                    </a:cubicBezTo>
                    <a:cubicBezTo>
                      <a:pt x="110" y="1"/>
                      <a:pt x="109" y="1"/>
                      <a:pt x="108" y="0"/>
                    </a:cubicBezTo>
                    <a:cubicBezTo>
                      <a:pt x="108" y="0"/>
                      <a:pt x="108" y="0"/>
                      <a:pt x="108" y="0"/>
                    </a:cubicBezTo>
                  </a:path>
                </a:pathLst>
              </a:custGeom>
              <a:solidFill>
                <a:srgbClr val="E2D1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1216"/>
              <p:cNvSpPr/>
              <p:nvPr/>
            </p:nvSpPr>
            <p:spPr bwMode="auto">
              <a:xfrm>
                <a:off x="3585" y="1004"/>
                <a:ext cx="12" cy="8"/>
              </a:xfrm>
              <a:custGeom>
                <a:avLst/>
                <a:gdLst>
                  <a:gd name="T0" fmla="*/ 0 w 17"/>
                  <a:gd name="T1" fmla="*/ 0 h 10"/>
                  <a:gd name="T2" fmla="*/ 0 w 17"/>
                  <a:gd name="T3" fmla="*/ 0 h 10"/>
                  <a:gd name="T4" fmla="*/ 17 w 17"/>
                  <a:gd name="T5" fmla="*/ 10 h 10"/>
                  <a:gd name="T6" fmla="*/ 17 w 17"/>
                  <a:gd name="T7" fmla="*/ 10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6" y="3"/>
                      <a:pt x="12" y="6"/>
                      <a:pt x="17" y="10"/>
                    </a:cubicBezTo>
                    <a:cubicBezTo>
                      <a:pt x="17" y="10"/>
                      <a:pt x="17" y="10"/>
                      <a:pt x="17" y="10"/>
                    </a:cubicBezTo>
                    <a:cubicBezTo>
                      <a:pt x="12" y="6"/>
                      <a:pt x="6" y="3"/>
                      <a:pt x="0" y="0"/>
                    </a:cubicBezTo>
                  </a:path>
                </a:pathLst>
              </a:custGeom>
              <a:solidFill>
                <a:srgbClr val="D2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1217"/>
              <p:cNvSpPr/>
              <p:nvPr/>
            </p:nvSpPr>
            <p:spPr bwMode="auto">
              <a:xfrm>
                <a:off x="3527" y="1090"/>
                <a:ext cx="4" cy="4"/>
              </a:xfrm>
              <a:custGeom>
                <a:avLst/>
                <a:gdLst>
                  <a:gd name="T0" fmla="*/ 0 w 6"/>
                  <a:gd name="T1" fmla="*/ 0 h 5"/>
                  <a:gd name="T2" fmla="*/ 0 w 6"/>
                  <a:gd name="T3" fmla="*/ 0 h 5"/>
                  <a:gd name="T4" fmla="*/ 6 w 6"/>
                  <a:gd name="T5" fmla="*/ 5 h 5"/>
                  <a:gd name="T6" fmla="*/ 6 w 6"/>
                  <a:gd name="T7" fmla="*/ 5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0" y="0"/>
                      <a:pt x="0" y="0"/>
                      <a:pt x="0" y="0"/>
                    </a:cubicBezTo>
                    <a:cubicBezTo>
                      <a:pt x="2" y="2"/>
                      <a:pt x="4" y="4"/>
                      <a:pt x="6" y="5"/>
                    </a:cubicBezTo>
                    <a:cubicBezTo>
                      <a:pt x="6" y="5"/>
                      <a:pt x="6" y="5"/>
                      <a:pt x="6" y="5"/>
                    </a:cubicBezTo>
                    <a:cubicBezTo>
                      <a:pt x="4" y="4"/>
                      <a:pt x="2" y="2"/>
                      <a:pt x="0" y="0"/>
                    </a:cubicBezTo>
                  </a:path>
                </a:pathLst>
              </a:custGeom>
              <a:solidFill>
                <a:srgbClr val="DAC8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1218"/>
              <p:cNvSpPr>
                <a:spLocks noEditPoints="1"/>
              </p:cNvSpPr>
              <p:nvPr/>
            </p:nvSpPr>
            <p:spPr bwMode="auto">
              <a:xfrm>
                <a:off x="3516" y="1003"/>
                <a:ext cx="84" cy="93"/>
              </a:xfrm>
              <a:custGeom>
                <a:avLst/>
                <a:gdLst>
                  <a:gd name="T0" fmla="*/ 14 w 113"/>
                  <a:gd name="T1" fmla="*/ 118 h 125"/>
                  <a:gd name="T2" fmla="*/ 19 w 113"/>
                  <a:gd name="T3" fmla="*/ 125 h 125"/>
                  <a:gd name="T4" fmla="*/ 20 w 113"/>
                  <a:gd name="T5" fmla="*/ 123 h 125"/>
                  <a:gd name="T6" fmla="*/ 14 w 113"/>
                  <a:gd name="T7" fmla="*/ 118 h 125"/>
                  <a:gd name="T8" fmla="*/ 1 w 113"/>
                  <a:gd name="T9" fmla="*/ 100 h 125"/>
                  <a:gd name="T10" fmla="*/ 0 w 113"/>
                  <a:gd name="T11" fmla="*/ 101 h 125"/>
                  <a:gd name="T12" fmla="*/ 2 w 113"/>
                  <a:gd name="T13" fmla="*/ 102 h 125"/>
                  <a:gd name="T14" fmla="*/ 1 w 113"/>
                  <a:gd name="T15" fmla="*/ 100 h 125"/>
                  <a:gd name="T16" fmla="*/ 94 w 113"/>
                  <a:gd name="T17" fmla="*/ 0 h 125"/>
                  <a:gd name="T18" fmla="*/ 92 w 113"/>
                  <a:gd name="T19" fmla="*/ 2 h 125"/>
                  <a:gd name="T20" fmla="*/ 109 w 113"/>
                  <a:gd name="T21" fmla="*/ 12 h 125"/>
                  <a:gd name="T22" fmla="*/ 111 w 113"/>
                  <a:gd name="T23" fmla="*/ 14 h 125"/>
                  <a:gd name="T24" fmla="*/ 113 w 113"/>
                  <a:gd name="T25" fmla="*/ 12 h 125"/>
                  <a:gd name="T26" fmla="*/ 94 w 113"/>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125">
                    <a:moveTo>
                      <a:pt x="14" y="118"/>
                    </a:moveTo>
                    <a:cubicBezTo>
                      <a:pt x="19" y="125"/>
                      <a:pt x="19" y="125"/>
                      <a:pt x="19" y="125"/>
                    </a:cubicBezTo>
                    <a:cubicBezTo>
                      <a:pt x="20" y="123"/>
                      <a:pt x="20" y="123"/>
                      <a:pt x="20" y="123"/>
                    </a:cubicBezTo>
                    <a:cubicBezTo>
                      <a:pt x="18" y="122"/>
                      <a:pt x="16" y="120"/>
                      <a:pt x="14" y="118"/>
                    </a:cubicBezTo>
                    <a:moveTo>
                      <a:pt x="1" y="100"/>
                    </a:moveTo>
                    <a:cubicBezTo>
                      <a:pt x="1" y="101"/>
                      <a:pt x="0" y="101"/>
                      <a:pt x="0" y="101"/>
                    </a:cubicBezTo>
                    <a:cubicBezTo>
                      <a:pt x="2" y="102"/>
                      <a:pt x="2" y="102"/>
                      <a:pt x="2" y="102"/>
                    </a:cubicBezTo>
                    <a:cubicBezTo>
                      <a:pt x="1" y="102"/>
                      <a:pt x="1" y="101"/>
                      <a:pt x="1" y="100"/>
                    </a:cubicBezTo>
                    <a:moveTo>
                      <a:pt x="94" y="0"/>
                    </a:moveTo>
                    <a:cubicBezTo>
                      <a:pt x="94" y="0"/>
                      <a:pt x="93" y="1"/>
                      <a:pt x="92" y="2"/>
                    </a:cubicBezTo>
                    <a:cubicBezTo>
                      <a:pt x="98" y="5"/>
                      <a:pt x="104" y="8"/>
                      <a:pt x="109" y="12"/>
                    </a:cubicBezTo>
                    <a:cubicBezTo>
                      <a:pt x="110" y="13"/>
                      <a:pt x="111" y="13"/>
                      <a:pt x="111" y="14"/>
                    </a:cubicBezTo>
                    <a:cubicBezTo>
                      <a:pt x="113" y="12"/>
                      <a:pt x="113" y="12"/>
                      <a:pt x="113" y="12"/>
                    </a:cubicBezTo>
                    <a:cubicBezTo>
                      <a:pt x="94" y="0"/>
                      <a:pt x="94" y="0"/>
                      <a:pt x="94"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1219"/>
              <p:cNvSpPr/>
              <p:nvPr/>
            </p:nvSpPr>
            <p:spPr bwMode="auto">
              <a:xfrm>
                <a:off x="3517" y="1006"/>
                <a:ext cx="82" cy="79"/>
              </a:xfrm>
              <a:custGeom>
                <a:avLst/>
                <a:gdLst>
                  <a:gd name="T0" fmla="*/ 88 w 110"/>
                  <a:gd name="T1" fmla="*/ 0 h 106"/>
                  <a:gd name="T2" fmla="*/ 0 w 110"/>
                  <a:gd name="T3" fmla="*/ 95 h 106"/>
                  <a:gd name="T4" fmla="*/ 1 w 110"/>
                  <a:gd name="T5" fmla="*/ 97 h 106"/>
                  <a:gd name="T6" fmla="*/ 7 w 110"/>
                  <a:gd name="T7" fmla="*/ 106 h 106"/>
                  <a:gd name="T8" fmla="*/ 31 w 110"/>
                  <a:gd name="T9" fmla="*/ 101 h 106"/>
                  <a:gd name="T10" fmla="*/ 33 w 110"/>
                  <a:gd name="T11" fmla="*/ 101 h 106"/>
                  <a:gd name="T12" fmla="*/ 34 w 110"/>
                  <a:gd name="T13" fmla="*/ 101 h 106"/>
                  <a:gd name="T14" fmla="*/ 110 w 110"/>
                  <a:gd name="T15" fmla="*/ 9 h 106"/>
                  <a:gd name="T16" fmla="*/ 108 w 110"/>
                  <a:gd name="T17" fmla="*/ 7 h 106"/>
                  <a:gd name="T18" fmla="*/ 105 w 110"/>
                  <a:gd name="T19" fmla="*/ 6 h 106"/>
                  <a:gd name="T20" fmla="*/ 88 w 110"/>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06">
                    <a:moveTo>
                      <a:pt x="88" y="0"/>
                    </a:moveTo>
                    <a:cubicBezTo>
                      <a:pt x="69" y="19"/>
                      <a:pt x="4" y="91"/>
                      <a:pt x="0" y="95"/>
                    </a:cubicBezTo>
                    <a:cubicBezTo>
                      <a:pt x="0" y="96"/>
                      <a:pt x="0" y="97"/>
                      <a:pt x="1" y="97"/>
                    </a:cubicBezTo>
                    <a:cubicBezTo>
                      <a:pt x="7" y="106"/>
                      <a:pt x="7" y="106"/>
                      <a:pt x="7" y="106"/>
                    </a:cubicBezTo>
                    <a:cubicBezTo>
                      <a:pt x="15" y="103"/>
                      <a:pt x="23" y="101"/>
                      <a:pt x="31" y="101"/>
                    </a:cubicBezTo>
                    <a:cubicBezTo>
                      <a:pt x="32" y="101"/>
                      <a:pt x="32" y="101"/>
                      <a:pt x="33" y="101"/>
                    </a:cubicBezTo>
                    <a:cubicBezTo>
                      <a:pt x="33" y="101"/>
                      <a:pt x="34" y="101"/>
                      <a:pt x="34" y="101"/>
                    </a:cubicBezTo>
                    <a:cubicBezTo>
                      <a:pt x="110" y="9"/>
                      <a:pt x="110" y="9"/>
                      <a:pt x="110" y="9"/>
                    </a:cubicBezTo>
                    <a:cubicBezTo>
                      <a:pt x="110" y="8"/>
                      <a:pt x="109" y="8"/>
                      <a:pt x="108" y="7"/>
                    </a:cubicBezTo>
                    <a:cubicBezTo>
                      <a:pt x="107" y="7"/>
                      <a:pt x="106" y="7"/>
                      <a:pt x="105" y="6"/>
                    </a:cubicBezTo>
                    <a:cubicBezTo>
                      <a:pt x="99" y="5"/>
                      <a:pt x="94" y="2"/>
                      <a:pt x="88" y="0"/>
                    </a:cubicBezTo>
                  </a:path>
                </a:pathLst>
              </a:custGeom>
              <a:solidFill>
                <a:srgbClr val="EFC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1220"/>
              <p:cNvSpPr/>
              <p:nvPr/>
            </p:nvSpPr>
            <p:spPr bwMode="auto">
              <a:xfrm>
                <a:off x="3583" y="1004"/>
                <a:ext cx="14" cy="8"/>
              </a:xfrm>
              <a:custGeom>
                <a:avLst/>
                <a:gdLst>
                  <a:gd name="T0" fmla="*/ 3 w 20"/>
                  <a:gd name="T1" fmla="*/ 0 h 10"/>
                  <a:gd name="T2" fmla="*/ 0 w 20"/>
                  <a:gd name="T3" fmla="*/ 3 h 10"/>
                  <a:gd name="T4" fmla="*/ 17 w 20"/>
                  <a:gd name="T5" fmla="*/ 9 h 10"/>
                  <a:gd name="T6" fmla="*/ 20 w 20"/>
                  <a:gd name="T7" fmla="*/ 10 h 10"/>
                  <a:gd name="T8" fmla="*/ 3 w 20"/>
                  <a:gd name="T9" fmla="*/ 0 h 10"/>
                </a:gdLst>
                <a:ahLst/>
                <a:cxnLst>
                  <a:cxn ang="0">
                    <a:pos x="T0" y="T1"/>
                  </a:cxn>
                  <a:cxn ang="0">
                    <a:pos x="T2" y="T3"/>
                  </a:cxn>
                  <a:cxn ang="0">
                    <a:pos x="T4" y="T5"/>
                  </a:cxn>
                  <a:cxn ang="0">
                    <a:pos x="T6" y="T7"/>
                  </a:cxn>
                  <a:cxn ang="0">
                    <a:pos x="T8" y="T9"/>
                  </a:cxn>
                </a:cxnLst>
                <a:rect l="0" t="0" r="r" b="b"/>
                <a:pathLst>
                  <a:path w="20" h="10">
                    <a:moveTo>
                      <a:pt x="3" y="0"/>
                    </a:moveTo>
                    <a:cubicBezTo>
                      <a:pt x="2" y="1"/>
                      <a:pt x="1" y="2"/>
                      <a:pt x="0" y="3"/>
                    </a:cubicBezTo>
                    <a:cubicBezTo>
                      <a:pt x="6" y="5"/>
                      <a:pt x="11" y="8"/>
                      <a:pt x="17" y="9"/>
                    </a:cubicBezTo>
                    <a:cubicBezTo>
                      <a:pt x="18" y="10"/>
                      <a:pt x="19" y="10"/>
                      <a:pt x="20" y="10"/>
                    </a:cubicBezTo>
                    <a:cubicBezTo>
                      <a:pt x="15" y="6"/>
                      <a:pt x="9" y="3"/>
                      <a:pt x="3" y="0"/>
                    </a:cubicBezTo>
                  </a:path>
                </a:pathLst>
              </a:custGeom>
              <a:solidFill>
                <a:srgbClr val="E7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1221"/>
              <p:cNvSpPr/>
              <p:nvPr/>
            </p:nvSpPr>
            <p:spPr bwMode="auto">
              <a:xfrm>
                <a:off x="3522" y="1082"/>
                <a:ext cx="20" cy="12"/>
              </a:xfrm>
              <a:custGeom>
                <a:avLst/>
                <a:gdLst>
                  <a:gd name="T0" fmla="*/ 26 w 27"/>
                  <a:gd name="T1" fmla="*/ 0 h 17"/>
                  <a:gd name="T2" fmla="*/ 24 w 27"/>
                  <a:gd name="T3" fmla="*/ 0 h 17"/>
                  <a:gd name="T4" fmla="*/ 0 w 27"/>
                  <a:gd name="T5" fmla="*/ 5 h 17"/>
                  <a:gd name="T6" fmla="*/ 6 w 27"/>
                  <a:gd name="T7" fmla="*/ 12 h 17"/>
                  <a:gd name="T8" fmla="*/ 12 w 27"/>
                  <a:gd name="T9" fmla="*/ 17 h 17"/>
                  <a:gd name="T10" fmla="*/ 27 w 27"/>
                  <a:gd name="T11" fmla="*/ 0 h 17"/>
                  <a:gd name="T12" fmla="*/ 26 w 27"/>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6" y="0"/>
                    </a:moveTo>
                    <a:cubicBezTo>
                      <a:pt x="25" y="0"/>
                      <a:pt x="25" y="0"/>
                      <a:pt x="24" y="0"/>
                    </a:cubicBezTo>
                    <a:cubicBezTo>
                      <a:pt x="16" y="0"/>
                      <a:pt x="8" y="2"/>
                      <a:pt x="0" y="5"/>
                    </a:cubicBezTo>
                    <a:cubicBezTo>
                      <a:pt x="6" y="12"/>
                      <a:pt x="6" y="12"/>
                      <a:pt x="6" y="12"/>
                    </a:cubicBezTo>
                    <a:cubicBezTo>
                      <a:pt x="8" y="14"/>
                      <a:pt x="10" y="16"/>
                      <a:pt x="12" y="17"/>
                    </a:cubicBezTo>
                    <a:cubicBezTo>
                      <a:pt x="27" y="0"/>
                      <a:pt x="27" y="0"/>
                      <a:pt x="27" y="0"/>
                    </a:cubicBezTo>
                    <a:cubicBezTo>
                      <a:pt x="27" y="0"/>
                      <a:pt x="26" y="0"/>
                      <a:pt x="26" y="0"/>
                    </a:cubicBezTo>
                  </a:path>
                </a:pathLst>
              </a:custGeom>
              <a:solidFill>
                <a:srgbClr val="EBC5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1222"/>
              <p:cNvSpPr>
                <a:spLocks noEditPoints="1"/>
              </p:cNvSpPr>
              <p:nvPr/>
            </p:nvSpPr>
            <p:spPr bwMode="auto">
              <a:xfrm>
                <a:off x="3738" y="997"/>
                <a:ext cx="2" cy="0"/>
              </a:xfrm>
              <a:custGeom>
                <a:avLst/>
                <a:gdLst>
                  <a:gd name="T0" fmla="*/ 0 w 3"/>
                  <a:gd name="T1" fmla="*/ 3 w 3"/>
                  <a:gd name="T2" fmla="*/ 3 w 3"/>
                  <a:gd name="T3" fmla="*/ 0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2" y="0"/>
                      <a:pt x="3" y="0"/>
                    </a:cubicBezTo>
                    <a:cubicBezTo>
                      <a:pt x="3" y="0"/>
                      <a:pt x="3" y="0"/>
                      <a:pt x="3" y="0"/>
                    </a:cubicBezTo>
                    <a:cubicBezTo>
                      <a:pt x="2" y="0"/>
                      <a:pt x="1" y="0"/>
                      <a:pt x="0" y="0"/>
                    </a:cubicBezTo>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1223"/>
              <p:cNvSpPr/>
              <p:nvPr/>
            </p:nvSpPr>
            <p:spPr bwMode="auto">
              <a:xfrm>
                <a:off x="3728" y="996"/>
                <a:ext cx="12" cy="2"/>
              </a:xfrm>
              <a:custGeom>
                <a:avLst/>
                <a:gdLst>
                  <a:gd name="T0" fmla="*/ 2 w 16"/>
                  <a:gd name="T1" fmla="*/ 0 h 2"/>
                  <a:gd name="T2" fmla="*/ 0 w 16"/>
                  <a:gd name="T3" fmla="*/ 2 h 2"/>
                  <a:gd name="T4" fmla="*/ 12 w 16"/>
                  <a:gd name="T5" fmla="*/ 1 h 2"/>
                  <a:gd name="T6" fmla="*/ 13 w 16"/>
                  <a:gd name="T7" fmla="*/ 1 h 2"/>
                  <a:gd name="T8" fmla="*/ 13 w 16"/>
                  <a:gd name="T9" fmla="*/ 1 h 2"/>
                  <a:gd name="T10" fmla="*/ 13 w 16"/>
                  <a:gd name="T11" fmla="*/ 1 h 2"/>
                  <a:gd name="T12" fmla="*/ 13 w 16"/>
                  <a:gd name="T13" fmla="*/ 1 h 2"/>
                  <a:gd name="T14" fmla="*/ 13 w 16"/>
                  <a:gd name="T15" fmla="*/ 1 h 2"/>
                  <a:gd name="T16" fmla="*/ 16 w 16"/>
                  <a:gd name="T17" fmla="*/ 1 h 2"/>
                  <a:gd name="T18" fmla="*/ 2 w 16"/>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
                    <a:moveTo>
                      <a:pt x="2" y="0"/>
                    </a:moveTo>
                    <a:cubicBezTo>
                      <a:pt x="0" y="2"/>
                      <a:pt x="0" y="2"/>
                      <a:pt x="0" y="2"/>
                    </a:cubicBezTo>
                    <a:cubicBezTo>
                      <a:pt x="4" y="1"/>
                      <a:pt x="8" y="1"/>
                      <a:pt x="12" y="1"/>
                    </a:cubicBezTo>
                    <a:cubicBezTo>
                      <a:pt x="12"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4" y="1"/>
                      <a:pt x="15" y="1"/>
                      <a:pt x="16" y="1"/>
                    </a:cubicBezTo>
                    <a:cubicBezTo>
                      <a:pt x="2" y="0"/>
                      <a:pt x="2" y="0"/>
                      <a:pt x="2"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1224"/>
              <p:cNvSpPr/>
              <p:nvPr/>
            </p:nvSpPr>
            <p:spPr bwMode="auto">
              <a:xfrm>
                <a:off x="3742" y="997"/>
                <a:ext cx="3"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1" y="0"/>
                      <a:pt x="2" y="0"/>
                      <a:pt x="3" y="0"/>
                    </a:cubicBezTo>
                    <a:cubicBezTo>
                      <a:pt x="3" y="0"/>
                      <a:pt x="3" y="0"/>
                      <a:pt x="3" y="0"/>
                    </a:cubicBezTo>
                    <a:cubicBezTo>
                      <a:pt x="2" y="0"/>
                      <a:pt x="1"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1225"/>
              <p:cNvSpPr/>
              <p:nvPr/>
            </p:nvSpPr>
            <p:spPr bwMode="auto">
              <a:xfrm>
                <a:off x="3742" y="997"/>
                <a:ext cx="3" cy="0"/>
              </a:xfrm>
              <a:custGeom>
                <a:avLst/>
                <a:gdLst>
                  <a:gd name="T0" fmla="*/ 0 w 3"/>
                  <a:gd name="T1" fmla="*/ 3 w 3"/>
                  <a:gd name="T2" fmla="*/ 3 w 3"/>
                  <a:gd name="T3" fmla="*/ 0 w 3"/>
                </a:gdLst>
                <a:ahLst/>
                <a:cxnLst>
                  <a:cxn ang="0">
                    <a:pos x="T0" y="0"/>
                  </a:cxn>
                  <a:cxn ang="0">
                    <a:pos x="T1" y="0"/>
                  </a:cxn>
                  <a:cxn ang="0">
                    <a:pos x="T2" y="0"/>
                  </a:cxn>
                  <a:cxn ang="0">
                    <a:pos x="T3" y="0"/>
                  </a:cxn>
                </a:cxnLst>
                <a:rect l="0" t="0" r="r" b="b"/>
                <a:pathLst>
                  <a:path w="3">
                    <a:moveTo>
                      <a:pt x="0" y="0"/>
                    </a:moveTo>
                    <a:cubicBezTo>
                      <a:pt x="1" y="0"/>
                      <a:pt x="2" y="0"/>
                      <a:pt x="3" y="0"/>
                    </a:cubicBezTo>
                    <a:cubicBezTo>
                      <a:pt x="3" y="0"/>
                      <a:pt x="3" y="0"/>
                      <a:pt x="3" y="0"/>
                    </a:cubicBezTo>
                    <a:cubicBezTo>
                      <a:pt x="0" y="0"/>
                      <a:pt x="0" y="0"/>
                      <a:pt x="0"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1226"/>
              <p:cNvSpPr/>
              <p:nvPr/>
            </p:nvSpPr>
            <p:spPr bwMode="auto">
              <a:xfrm>
                <a:off x="3684" y="1041"/>
                <a:ext cx="1" cy="9"/>
              </a:xfrm>
              <a:custGeom>
                <a:avLst/>
                <a:gdLst>
                  <a:gd name="T0" fmla="*/ 2 w 2"/>
                  <a:gd name="T1" fmla="*/ 0 h 11"/>
                  <a:gd name="T2" fmla="*/ 0 w 2"/>
                  <a:gd name="T3" fmla="*/ 2 h 11"/>
                  <a:gd name="T4" fmla="*/ 1 w 2"/>
                  <a:gd name="T5" fmla="*/ 11 h 11"/>
                  <a:gd name="T6" fmla="*/ 1 w 2"/>
                  <a:gd name="T7" fmla="*/ 11 h 11"/>
                  <a:gd name="T8" fmla="*/ 2 w 2"/>
                  <a:gd name="T9" fmla="*/ 0 h 11"/>
                </a:gdLst>
                <a:ahLst/>
                <a:cxnLst>
                  <a:cxn ang="0">
                    <a:pos x="T0" y="T1"/>
                  </a:cxn>
                  <a:cxn ang="0">
                    <a:pos x="T2" y="T3"/>
                  </a:cxn>
                  <a:cxn ang="0">
                    <a:pos x="T4" y="T5"/>
                  </a:cxn>
                  <a:cxn ang="0">
                    <a:pos x="T6" y="T7"/>
                  </a:cxn>
                  <a:cxn ang="0">
                    <a:pos x="T8" y="T9"/>
                  </a:cxn>
                </a:cxnLst>
                <a:rect l="0" t="0" r="r" b="b"/>
                <a:pathLst>
                  <a:path w="2" h="11">
                    <a:moveTo>
                      <a:pt x="2" y="0"/>
                    </a:moveTo>
                    <a:cubicBezTo>
                      <a:pt x="0" y="2"/>
                      <a:pt x="0" y="2"/>
                      <a:pt x="0" y="2"/>
                    </a:cubicBezTo>
                    <a:cubicBezTo>
                      <a:pt x="1" y="11"/>
                      <a:pt x="1" y="11"/>
                      <a:pt x="1" y="11"/>
                    </a:cubicBezTo>
                    <a:cubicBezTo>
                      <a:pt x="1" y="11"/>
                      <a:pt x="1" y="11"/>
                      <a:pt x="1" y="11"/>
                    </a:cubicBezTo>
                    <a:cubicBezTo>
                      <a:pt x="1" y="7"/>
                      <a:pt x="1" y="4"/>
                      <a:pt x="2"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1227"/>
              <p:cNvSpPr/>
              <p:nvPr/>
            </p:nvSpPr>
            <p:spPr bwMode="auto">
              <a:xfrm>
                <a:off x="3686" y="1062"/>
                <a:ext cx="1" cy="2"/>
              </a:xfrm>
              <a:custGeom>
                <a:avLst/>
                <a:gdLst>
                  <a:gd name="T0" fmla="*/ 0 w 1"/>
                  <a:gd name="T1" fmla="*/ 0 h 3"/>
                  <a:gd name="T2" fmla="*/ 0 w 1"/>
                  <a:gd name="T3" fmla="*/ 0 h 3"/>
                  <a:gd name="T4" fmla="*/ 1 w 1"/>
                  <a:gd name="T5" fmla="*/ 3 h 3"/>
                  <a:gd name="T6" fmla="*/ 1 w 1"/>
                  <a:gd name="T7" fmla="*/ 3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0"/>
                      <a:pt x="0" y="0"/>
                    </a:cubicBezTo>
                    <a:cubicBezTo>
                      <a:pt x="0" y="1"/>
                      <a:pt x="1" y="2"/>
                      <a:pt x="1" y="3"/>
                    </a:cubicBezTo>
                    <a:cubicBezTo>
                      <a:pt x="1" y="3"/>
                      <a:pt x="1" y="3"/>
                      <a:pt x="1" y="3"/>
                    </a:cubicBezTo>
                    <a:cubicBezTo>
                      <a:pt x="1" y="2"/>
                      <a:pt x="0" y="1"/>
                      <a:pt x="0" y="0"/>
                    </a:cubicBezTo>
                  </a:path>
                </a:pathLst>
              </a:custGeom>
              <a:solidFill>
                <a:srgbClr val="D0B4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1228"/>
              <p:cNvSpPr/>
              <p:nvPr/>
            </p:nvSpPr>
            <p:spPr bwMode="auto">
              <a:xfrm>
                <a:off x="3686" y="1062"/>
                <a:ext cx="1" cy="2"/>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1" y="3"/>
                      <a:pt x="1" y="3"/>
                      <a:pt x="1" y="3"/>
                    </a:cubicBezTo>
                    <a:cubicBezTo>
                      <a:pt x="1" y="3"/>
                      <a:pt x="1" y="3"/>
                      <a:pt x="1" y="3"/>
                    </a:cubicBezTo>
                    <a:cubicBezTo>
                      <a:pt x="1" y="2"/>
                      <a:pt x="0" y="1"/>
                      <a:pt x="0"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1229"/>
              <p:cNvSpPr/>
              <p:nvPr/>
            </p:nvSpPr>
            <p:spPr bwMode="auto">
              <a:xfrm>
                <a:off x="3713" y="997"/>
                <a:ext cx="32" cy="21"/>
              </a:xfrm>
              <a:custGeom>
                <a:avLst/>
                <a:gdLst>
                  <a:gd name="T0" fmla="*/ 33 w 42"/>
                  <a:gd name="T1" fmla="*/ 0 h 29"/>
                  <a:gd name="T2" fmla="*/ 33 w 42"/>
                  <a:gd name="T3" fmla="*/ 0 h 29"/>
                  <a:gd name="T4" fmla="*/ 32 w 42"/>
                  <a:gd name="T5" fmla="*/ 0 h 29"/>
                  <a:gd name="T6" fmla="*/ 20 w 42"/>
                  <a:gd name="T7" fmla="*/ 1 h 29"/>
                  <a:gd name="T8" fmla="*/ 0 w 42"/>
                  <a:gd name="T9" fmla="*/ 21 h 29"/>
                  <a:gd name="T10" fmla="*/ 17 w 42"/>
                  <a:gd name="T11" fmla="*/ 29 h 29"/>
                  <a:gd name="T12" fmla="*/ 17 w 42"/>
                  <a:gd name="T13" fmla="*/ 29 h 29"/>
                  <a:gd name="T14" fmla="*/ 42 w 42"/>
                  <a:gd name="T15" fmla="*/ 0 h 29"/>
                  <a:gd name="T16" fmla="*/ 39 w 42"/>
                  <a:gd name="T17" fmla="*/ 0 h 29"/>
                  <a:gd name="T18" fmla="*/ 36 w 42"/>
                  <a:gd name="T19" fmla="*/ 0 h 29"/>
                  <a:gd name="T20" fmla="*/ 33 w 42"/>
                  <a:gd name="T21" fmla="*/ 0 h 29"/>
                  <a:gd name="T22" fmla="*/ 33 w 42"/>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9">
                    <a:moveTo>
                      <a:pt x="33" y="0"/>
                    </a:moveTo>
                    <a:cubicBezTo>
                      <a:pt x="33" y="0"/>
                      <a:pt x="33" y="0"/>
                      <a:pt x="33" y="0"/>
                    </a:cubicBezTo>
                    <a:cubicBezTo>
                      <a:pt x="33" y="0"/>
                      <a:pt x="32" y="0"/>
                      <a:pt x="32" y="0"/>
                    </a:cubicBezTo>
                    <a:cubicBezTo>
                      <a:pt x="28" y="0"/>
                      <a:pt x="24" y="0"/>
                      <a:pt x="20" y="1"/>
                    </a:cubicBezTo>
                    <a:cubicBezTo>
                      <a:pt x="0" y="21"/>
                      <a:pt x="0" y="21"/>
                      <a:pt x="0" y="21"/>
                    </a:cubicBezTo>
                    <a:cubicBezTo>
                      <a:pt x="5" y="27"/>
                      <a:pt x="11" y="29"/>
                      <a:pt x="17" y="29"/>
                    </a:cubicBezTo>
                    <a:cubicBezTo>
                      <a:pt x="17" y="29"/>
                      <a:pt x="17" y="29"/>
                      <a:pt x="17" y="29"/>
                    </a:cubicBezTo>
                    <a:cubicBezTo>
                      <a:pt x="42" y="0"/>
                      <a:pt x="42" y="0"/>
                      <a:pt x="42" y="0"/>
                    </a:cubicBezTo>
                    <a:cubicBezTo>
                      <a:pt x="41" y="0"/>
                      <a:pt x="40" y="0"/>
                      <a:pt x="39" y="0"/>
                    </a:cubicBezTo>
                    <a:cubicBezTo>
                      <a:pt x="36" y="0"/>
                      <a:pt x="36" y="0"/>
                      <a:pt x="36" y="0"/>
                    </a:cubicBezTo>
                    <a:cubicBezTo>
                      <a:pt x="35" y="0"/>
                      <a:pt x="34" y="0"/>
                      <a:pt x="33" y="0"/>
                    </a:cubicBezTo>
                    <a:cubicBezTo>
                      <a:pt x="33" y="0"/>
                      <a:pt x="33" y="0"/>
                      <a:pt x="33" y="0"/>
                    </a:cubicBezTo>
                  </a:path>
                </a:pathLst>
              </a:custGeom>
              <a:solidFill>
                <a:srgbClr val="FBCB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1230"/>
              <p:cNvSpPr/>
              <p:nvPr/>
            </p:nvSpPr>
            <p:spPr bwMode="auto">
              <a:xfrm>
                <a:off x="3684" y="1018"/>
                <a:ext cx="34" cy="46"/>
              </a:xfrm>
              <a:custGeom>
                <a:avLst/>
                <a:gdLst>
                  <a:gd name="T0" fmla="*/ 32 w 45"/>
                  <a:gd name="T1" fmla="*/ 0 h 63"/>
                  <a:gd name="T2" fmla="*/ 1 w 45"/>
                  <a:gd name="T3" fmla="*/ 32 h 63"/>
                  <a:gd name="T4" fmla="*/ 0 w 45"/>
                  <a:gd name="T5" fmla="*/ 43 h 63"/>
                  <a:gd name="T6" fmla="*/ 0 w 45"/>
                  <a:gd name="T7" fmla="*/ 43 h 63"/>
                  <a:gd name="T8" fmla="*/ 2 w 45"/>
                  <a:gd name="T9" fmla="*/ 60 h 63"/>
                  <a:gd name="T10" fmla="*/ 3 w 45"/>
                  <a:gd name="T11" fmla="*/ 63 h 63"/>
                  <a:gd name="T12" fmla="*/ 45 w 45"/>
                  <a:gd name="T13" fmla="*/ 14 h 63"/>
                  <a:gd name="T14" fmla="*/ 44 w 45"/>
                  <a:gd name="T15" fmla="*/ 14 h 63"/>
                  <a:gd name="T16" fmla="*/ 37 w 45"/>
                  <a:gd name="T17" fmla="*/ 4 h 63"/>
                  <a:gd name="T18" fmla="*/ 32 w 45"/>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3">
                    <a:moveTo>
                      <a:pt x="32" y="0"/>
                    </a:moveTo>
                    <a:cubicBezTo>
                      <a:pt x="1" y="32"/>
                      <a:pt x="1" y="32"/>
                      <a:pt x="1" y="32"/>
                    </a:cubicBezTo>
                    <a:cubicBezTo>
                      <a:pt x="0" y="36"/>
                      <a:pt x="0" y="39"/>
                      <a:pt x="0" y="43"/>
                    </a:cubicBezTo>
                    <a:cubicBezTo>
                      <a:pt x="0" y="43"/>
                      <a:pt x="0" y="43"/>
                      <a:pt x="0" y="43"/>
                    </a:cubicBezTo>
                    <a:cubicBezTo>
                      <a:pt x="2" y="60"/>
                      <a:pt x="2" y="60"/>
                      <a:pt x="2" y="60"/>
                    </a:cubicBezTo>
                    <a:cubicBezTo>
                      <a:pt x="2" y="61"/>
                      <a:pt x="3" y="62"/>
                      <a:pt x="3" y="63"/>
                    </a:cubicBezTo>
                    <a:cubicBezTo>
                      <a:pt x="45" y="14"/>
                      <a:pt x="45" y="14"/>
                      <a:pt x="45" y="14"/>
                    </a:cubicBezTo>
                    <a:cubicBezTo>
                      <a:pt x="45" y="14"/>
                      <a:pt x="45" y="14"/>
                      <a:pt x="44" y="14"/>
                    </a:cubicBezTo>
                    <a:cubicBezTo>
                      <a:pt x="41" y="12"/>
                      <a:pt x="39" y="8"/>
                      <a:pt x="37" y="4"/>
                    </a:cubicBezTo>
                    <a:cubicBezTo>
                      <a:pt x="36" y="3"/>
                      <a:pt x="34" y="1"/>
                      <a:pt x="32" y="0"/>
                    </a:cubicBezTo>
                  </a:path>
                </a:pathLst>
              </a:custGeom>
              <a:solidFill>
                <a:srgbClr val="E5A8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1231"/>
              <p:cNvSpPr/>
              <p:nvPr/>
            </p:nvSpPr>
            <p:spPr bwMode="auto">
              <a:xfrm>
                <a:off x="3712" y="1021"/>
                <a:ext cx="8" cy="7"/>
              </a:xfrm>
              <a:custGeom>
                <a:avLst/>
                <a:gdLst>
                  <a:gd name="T0" fmla="*/ 0 w 11"/>
                  <a:gd name="T1" fmla="*/ 0 h 10"/>
                  <a:gd name="T2" fmla="*/ 7 w 11"/>
                  <a:gd name="T3" fmla="*/ 10 h 10"/>
                  <a:gd name="T4" fmla="*/ 8 w 11"/>
                  <a:gd name="T5" fmla="*/ 10 h 10"/>
                  <a:gd name="T6" fmla="*/ 11 w 11"/>
                  <a:gd name="T7" fmla="*/ 6 h 10"/>
                  <a:gd name="T8" fmla="*/ 11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2" y="4"/>
                      <a:pt x="4" y="8"/>
                      <a:pt x="7" y="10"/>
                    </a:cubicBezTo>
                    <a:cubicBezTo>
                      <a:pt x="8" y="10"/>
                      <a:pt x="8" y="10"/>
                      <a:pt x="8" y="10"/>
                    </a:cubicBezTo>
                    <a:cubicBezTo>
                      <a:pt x="11" y="6"/>
                      <a:pt x="11" y="6"/>
                      <a:pt x="11" y="6"/>
                    </a:cubicBezTo>
                    <a:cubicBezTo>
                      <a:pt x="11" y="6"/>
                      <a:pt x="11" y="6"/>
                      <a:pt x="11" y="6"/>
                    </a:cubicBezTo>
                    <a:cubicBezTo>
                      <a:pt x="7" y="5"/>
                      <a:pt x="3" y="3"/>
                      <a:pt x="0" y="0"/>
                    </a:cubicBezTo>
                  </a:path>
                </a:pathLst>
              </a:custGeom>
              <a:solidFill>
                <a:srgbClr val="DEA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1232"/>
              <p:cNvSpPr/>
              <p:nvPr/>
            </p:nvSpPr>
            <p:spPr bwMode="auto">
              <a:xfrm>
                <a:off x="3708" y="1012"/>
                <a:ext cx="18" cy="13"/>
              </a:xfrm>
              <a:custGeom>
                <a:avLst/>
                <a:gdLst>
                  <a:gd name="T0" fmla="*/ 7 w 24"/>
                  <a:gd name="T1" fmla="*/ 0 h 17"/>
                  <a:gd name="T2" fmla="*/ 0 w 24"/>
                  <a:gd name="T3" fmla="*/ 7 h 17"/>
                  <a:gd name="T4" fmla="*/ 5 w 24"/>
                  <a:gd name="T5" fmla="*/ 11 h 17"/>
                  <a:gd name="T6" fmla="*/ 16 w 24"/>
                  <a:gd name="T7" fmla="*/ 17 h 17"/>
                  <a:gd name="T8" fmla="*/ 16 w 24"/>
                  <a:gd name="T9" fmla="*/ 17 h 17"/>
                  <a:gd name="T10" fmla="*/ 24 w 24"/>
                  <a:gd name="T11" fmla="*/ 8 h 17"/>
                  <a:gd name="T12" fmla="*/ 24 w 24"/>
                  <a:gd name="T13" fmla="*/ 8 h 17"/>
                  <a:gd name="T14" fmla="*/ 7 w 2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7" y="0"/>
                    </a:moveTo>
                    <a:cubicBezTo>
                      <a:pt x="0" y="7"/>
                      <a:pt x="0" y="7"/>
                      <a:pt x="0" y="7"/>
                    </a:cubicBezTo>
                    <a:cubicBezTo>
                      <a:pt x="2" y="8"/>
                      <a:pt x="4" y="10"/>
                      <a:pt x="5" y="11"/>
                    </a:cubicBezTo>
                    <a:cubicBezTo>
                      <a:pt x="8" y="14"/>
                      <a:pt x="12" y="16"/>
                      <a:pt x="16" y="17"/>
                    </a:cubicBezTo>
                    <a:cubicBezTo>
                      <a:pt x="16" y="17"/>
                      <a:pt x="16" y="17"/>
                      <a:pt x="16" y="17"/>
                    </a:cubicBezTo>
                    <a:cubicBezTo>
                      <a:pt x="24" y="8"/>
                      <a:pt x="24" y="8"/>
                      <a:pt x="24" y="8"/>
                    </a:cubicBezTo>
                    <a:cubicBezTo>
                      <a:pt x="24" y="8"/>
                      <a:pt x="24" y="8"/>
                      <a:pt x="24" y="8"/>
                    </a:cubicBezTo>
                    <a:cubicBezTo>
                      <a:pt x="18" y="8"/>
                      <a:pt x="12" y="6"/>
                      <a:pt x="7" y="0"/>
                    </a:cubicBezTo>
                  </a:path>
                </a:pathLst>
              </a:custGeom>
              <a:solidFill>
                <a:srgbClr val="D8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1233"/>
              <p:cNvSpPr>
                <a:spLocks noEditPoints="1"/>
              </p:cNvSpPr>
              <p:nvPr/>
            </p:nvSpPr>
            <p:spPr bwMode="auto">
              <a:xfrm>
                <a:off x="3684" y="997"/>
                <a:ext cx="54" cy="53"/>
              </a:xfrm>
              <a:custGeom>
                <a:avLst/>
                <a:gdLst>
                  <a:gd name="T0" fmla="*/ 1 w 72"/>
                  <a:gd name="T1" fmla="*/ 60 h 71"/>
                  <a:gd name="T2" fmla="*/ 1 w 72"/>
                  <a:gd name="T3" fmla="*/ 60 h 71"/>
                  <a:gd name="T4" fmla="*/ 0 w 72"/>
                  <a:gd name="T5" fmla="*/ 71 h 71"/>
                  <a:gd name="T6" fmla="*/ 1 w 72"/>
                  <a:gd name="T7" fmla="*/ 60 h 71"/>
                  <a:gd name="T8" fmla="*/ 72 w 72"/>
                  <a:gd name="T9" fmla="*/ 0 h 71"/>
                  <a:gd name="T10" fmla="*/ 71 w 72"/>
                  <a:gd name="T11" fmla="*/ 0 h 71"/>
                  <a:gd name="T12" fmla="*/ 59 w 72"/>
                  <a:gd name="T13" fmla="*/ 1 h 71"/>
                  <a:gd name="T14" fmla="*/ 59 w 72"/>
                  <a:gd name="T15" fmla="*/ 1 h 71"/>
                  <a:gd name="T16" fmla="*/ 71 w 72"/>
                  <a:gd name="T17" fmla="*/ 0 h 71"/>
                  <a:gd name="T18" fmla="*/ 72 w 72"/>
                  <a:gd name="T19" fmla="*/ 0 h 71"/>
                  <a:gd name="T20" fmla="*/ 72 w 72"/>
                  <a:gd name="T21" fmla="*/ 0 h 71"/>
                  <a:gd name="T22" fmla="*/ 72 w 72"/>
                  <a:gd name="T23" fmla="*/ 0 h 71"/>
                  <a:gd name="T24" fmla="*/ 72 w 72"/>
                  <a:gd name="T25" fmla="*/ 0 h 71"/>
                  <a:gd name="T26" fmla="*/ 72 w 72"/>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1">
                    <a:moveTo>
                      <a:pt x="1" y="60"/>
                    </a:moveTo>
                    <a:cubicBezTo>
                      <a:pt x="1" y="60"/>
                      <a:pt x="1" y="60"/>
                      <a:pt x="1" y="60"/>
                    </a:cubicBezTo>
                    <a:cubicBezTo>
                      <a:pt x="0" y="64"/>
                      <a:pt x="0" y="67"/>
                      <a:pt x="0" y="71"/>
                    </a:cubicBezTo>
                    <a:cubicBezTo>
                      <a:pt x="0" y="67"/>
                      <a:pt x="0" y="64"/>
                      <a:pt x="1" y="60"/>
                    </a:cubicBezTo>
                    <a:moveTo>
                      <a:pt x="72" y="0"/>
                    </a:moveTo>
                    <a:cubicBezTo>
                      <a:pt x="72" y="0"/>
                      <a:pt x="71" y="0"/>
                      <a:pt x="71" y="0"/>
                    </a:cubicBezTo>
                    <a:cubicBezTo>
                      <a:pt x="67" y="0"/>
                      <a:pt x="63" y="0"/>
                      <a:pt x="59" y="1"/>
                    </a:cubicBezTo>
                    <a:cubicBezTo>
                      <a:pt x="59" y="1"/>
                      <a:pt x="59" y="1"/>
                      <a:pt x="59" y="1"/>
                    </a:cubicBezTo>
                    <a:cubicBezTo>
                      <a:pt x="63" y="0"/>
                      <a:pt x="67" y="0"/>
                      <a:pt x="71" y="0"/>
                    </a:cubicBezTo>
                    <a:cubicBezTo>
                      <a:pt x="71" y="0"/>
                      <a:pt x="72" y="0"/>
                      <a:pt x="72" y="0"/>
                    </a:cubicBezTo>
                    <a:moveTo>
                      <a:pt x="72" y="0"/>
                    </a:moveTo>
                    <a:cubicBezTo>
                      <a:pt x="72" y="0"/>
                      <a:pt x="72" y="0"/>
                      <a:pt x="72" y="0"/>
                    </a:cubicBezTo>
                    <a:cubicBezTo>
                      <a:pt x="72" y="0"/>
                      <a:pt x="72" y="0"/>
                      <a:pt x="72" y="0"/>
                    </a:cubicBezTo>
                    <a:cubicBezTo>
                      <a:pt x="72" y="0"/>
                      <a:pt x="72" y="0"/>
                      <a:pt x="72"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1234"/>
              <p:cNvSpPr/>
              <p:nvPr/>
            </p:nvSpPr>
            <p:spPr bwMode="auto">
              <a:xfrm>
                <a:off x="3761" y="1002"/>
                <a:ext cx="1" cy="1"/>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1" y="0"/>
                      <a:pt x="2" y="1"/>
                    </a:cubicBezTo>
                    <a:cubicBezTo>
                      <a:pt x="2" y="1"/>
                      <a:pt x="2" y="1"/>
                      <a:pt x="2" y="1"/>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1235"/>
              <p:cNvSpPr/>
              <p:nvPr/>
            </p:nvSpPr>
            <p:spPr bwMode="auto">
              <a:xfrm>
                <a:off x="3761" y="1002"/>
                <a:ext cx="1"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0" y="0"/>
                    </a:cubicBezTo>
                    <a:cubicBezTo>
                      <a:pt x="0" y="0"/>
                      <a:pt x="1" y="0"/>
                      <a:pt x="2" y="1"/>
                    </a:cubicBezTo>
                    <a:cubicBezTo>
                      <a:pt x="0" y="0"/>
                      <a:pt x="0" y="0"/>
                      <a:pt x="0"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1236"/>
              <p:cNvSpPr/>
              <p:nvPr/>
            </p:nvSpPr>
            <p:spPr bwMode="auto">
              <a:xfrm>
                <a:off x="3770" y="1007"/>
                <a:ext cx="4" cy="4"/>
              </a:xfrm>
              <a:custGeom>
                <a:avLst/>
                <a:gdLst>
                  <a:gd name="T0" fmla="*/ 0 w 6"/>
                  <a:gd name="T1" fmla="*/ 0 h 5"/>
                  <a:gd name="T2" fmla="*/ 6 w 6"/>
                  <a:gd name="T3" fmla="*/ 5 h 5"/>
                  <a:gd name="T4" fmla="*/ 6 w 6"/>
                  <a:gd name="T5" fmla="*/ 5 h 5"/>
                  <a:gd name="T6" fmla="*/ 0 w 6"/>
                  <a:gd name="T7" fmla="*/ 0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2" y="2"/>
                      <a:pt x="4" y="4"/>
                      <a:pt x="6" y="5"/>
                    </a:cubicBezTo>
                    <a:cubicBezTo>
                      <a:pt x="6" y="5"/>
                      <a:pt x="6" y="5"/>
                      <a:pt x="6" y="5"/>
                    </a:cubicBezTo>
                    <a:cubicBezTo>
                      <a:pt x="4" y="4"/>
                      <a:pt x="2" y="2"/>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1237"/>
              <p:cNvSpPr/>
              <p:nvPr/>
            </p:nvSpPr>
            <p:spPr bwMode="auto">
              <a:xfrm>
                <a:off x="3770" y="1007"/>
                <a:ext cx="5" cy="4"/>
              </a:xfrm>
              <a:custGeom>
                <a:avLst/>
                <a:gdLst>
                  <a:gd name="T0" fmla="*/ 0 w 7"/>
                  <a:gd name="T1" fmla="*/ 0 h 5"/>
                  <a:gd name="T2" fmla="*/ 6 w 7"/>
                  <a:gd name="T3" fmla="*/ 5 h 5"/>
                  <a:gd name="T4" fmla="*/ 7 w 7"/>
                  <a:gd name="T5" fmla="*/ 5 h 5"/>
                  <a:gd name="T6" fmla="*/ 0 w 7"/>
                  <a:gd name="T7" fmla="*/ 0 h 5"/>
                </a:gdLst>
                <a:ahLst/>
                <a:cxnLst>
                  <a:cxn ang="0">
                    <a:pos x="T0" y="T1"/>
                  </a:cxn>
                  <a:cxn ang="0">
                    <a:pos x="T2" y="T3"/>
                  </a:cxn>
                  <a:cxn ang="0">
                    <a:pos x="T4" y="T5"/>
                  </a:cxn>
                  <a:cxn ang="0">
                    <a:pos x="T6" y="T7"/>
                  </a:cxn>
                </a:cxnLst>
                <a:rect l="0" t="0" r="r" b="b"/>
                <a:pathLst>
                  <a:path w="7" h="5">
                    <a:moveTo>
                      <a:pt x="0" y="0"/>
                    </a:moveTo>
                    <a:cubicBezTo>
                      <a:pt x="2" y="2"/>
                      <a:pt x="4" y="4"/>
                      <a:pt x="6" y="5"/>
                    </a:cubicBezTo>
                    <a:cubicBezTo>
                      <a:pt x="7" y="5"/>
                      <a:pt x="7" y="5"/>
                      <a:pt x="7" y="5"/>
                    </a:cubicBezTo>
                    <a:cubicBezTo>
                      <a:pt x="0" y="0"/>
                      <a:pt x="0" y="0"/>
                      <a:pt x="0"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1238"/>
              <p:cNvSpPr/>
              <p:nvPr/>
            </p:nvSpPr>
            <p:spPr bwMode="auto">
              <a:xfrm>
                <a:off x="3691" y="1076"/>
                <a:ext cx="5" cy="6"/>
              </a:xfrm>
              <a:custGeom>
                <a:avLst/>
                <a:gdLst>
                  <a:gd name="T0" fmla="*/ 0 w 7"/>
                  <a:gd name="T1" fmla="*/ 0 h 9"/>
                  <a:gd name="T2" fmla="*/ 0 w 7"/>
                  <a:gd name="T3" fmla="*/ 0 h 9"/>
                  <a:gd name="T4" fmla="*/ 7 w 7"/>
                  <a:gd name="T5" fmla="*/ 9 h 9"/>
                  <a:gd name="T6" fmla="*/ 7 w 7"/>
                  <a:gd name="T7" fmla="*/ 9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cubicBezTo>
                      <a:pt x="0" y="0"/>
                      <a:pt x="0" y="0"/>
                      <a:pt x="0" y="0"/>
                    </a:cubicBezTo>
                    <a:cubicBezTo>
                      <a:pt x="2" y="3"/>
                      <a:pt x="5" y="6"/>
                      <a:pt x="7" y="9"/>
                    </a:cubicBezTo>
                    <a:cubicBezTo>
                      <a:pt x="7" y="9"/>
                      <a:pt x="7" y="9"/>
                      <a:pt x="7" y="9"/>
                    </a:cubicBezTo>
                    <a:cubicBezTo>
                      <a:pt x="5" y="6"/>
                      <a:pt x="2" y="3"/>
                      <a:pt x="0" y="0"/>
                    </a:cubicBezTo>
                  </a:path>
                </a:pathLst>
              </a:custGeom>
              <a:solidFill>
                <a:srgbClr val="E2D1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1239"/>
              <p:cNvSpPr/>
              <p:nvPr/>
            </p:nvSpPr>
            <p:spPr bwMode="auto">
              <a:xfrm>
                <a:off x="3690" y="1076"/>
                <a:ext cx="6" cy="6"/>
              </a:xfrm>
              <a:custGeom>
                <a:avLst/>
                <a:gdLst>
                  <a:gd name="T0" fmla="*/ 1 w 8"/>
                  <a:gd name="T1" fmla="*/ 0 h 9"/>
                  <a:gd name="T2" fmla="*/ 0 w 8"/>
                  <a:gd name="T3" fmla="*/ 2 h 9"/>
                  <a:gd name="T4" fmla="*/ 8 w 8"/>
                  <a:gd name="T5" fmla="*/ 9 h 9"/>
                  <a:gd name="T6" fmla="*/ 1 w 8"/>
                  <a:gd name="T7" fmla="*/ 0 h 9"/>
                </a:gdLst>
                <a:ahLst/>
                <a:cxnLst>
                  <a:cxn ang="0">
                    <a:pos x="T0" y="T1"/>
                  </a:cxn>
                  <a:cxn ang="0">
                    <a:pos x="T2" y="T3"/>
                  </a:cxn>
                  <a:cxn ang="0">
                    <a:pos x="T4" y="T5"/>
                  </a:cxn>
                  <a:cxn ang="0">
                    <a:pos x="T6" y="T7"/>
                  </a:cxn>
                </a:cxnLst>
                <a:rect l="0" t="0" r="r" b="b"/>
                <a:pathLst>
                  <a:path w="8" h="9">
                    <a:moveTo>
                      <a:pt x="1" y="0"/>
                    </a:moveTo>
                    <a:cubicBezTo>
                      <a:pt x="0" y="1"/>
                      <a:pt x="0" y="2"/>
                      <a:pt x="0" y="2"/>
                    </a:cubicBezTo>
                    <a:cubicBezTo>
                      <a:pt x="8" y="9"/>
                      <a:pt x="8" y="9"/>
                      <a:pt x="8" y="9"/>
                    </a:cubicBezTo>
                    <a:cubicBezTo>
                      <a:pt x="6" y="6"/>
                      <a:pt x="3" y="3"/>
                      <a:pt x="1"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Oval 1240"/>
              <p:cNvSpPr>
                <a:spLocks noChangeArrowheads="1"/>
              </p:cNvSpPr>
              <p:nvPr/>
            </p:nvSpPr>
            <p:spPr bwMode="auto">
              <a:xfrm>
                <a:off x="3707" y="1092"/>
                <a:ext cx="1" cy="1"/>
              </a:xfrm>
              <a:prstGeom prst="ellipse">
                <a:avLst/>
              </a:prstGeom>
              <a:solidFill>
                <a:srgbClr val="E2D1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1241"/>
              <p:cNvSpPr/>
              <p:nvPr/>
            </p:nvSpPr>
            <p:spPr bwMode="auto">
              <a:xfrm>
                <a:off x="3707" y="10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1242"/>
              <p:cNvSpPr/>
              <p:nvPr/>
            </p:nvSpPr>
            <p:spPr bwMode="auto">
              <a:xfrm>
                <a:off x="3746" y="1002"/>
                <a:ext cx="28" cy="25"/>
              </a:xfrm>
              <a:custGeom>
                <a:avLst/>
                <a:gdLst>
                  <a:gd name="T0" fmla="*/ 20 w 38"/>
                  <a:gd name="T1" fmla="*/ 0 h 34"/>
                  <a:gd name="T2" fmla="*/ 0 w 38"/>
                  <a:gd name="T3" fmla="*/ 20 h 34"/>
                  <a:gd name="T4" fmla="*/ 15 w 38"/>
                  <a:gd name="T5" fmla="*/ 27 h 34"/>
                  <a:gd name="T6" fmla="*/ 20 w 38"/>
                  <a:gd name="T7" fmla="*/ 34 h 34"/>
                  <a:gd name="T8" fmla="*/ 38 w 38"/>
                  <a:gd name="T9" fmla="*/ 12 h 34"/>
                  <a:gd name="T10" fmla="*/ 32 w 38"/>
                  <a:gd name="T11" fmla="*/ 7 h 34"/>
                  <a:gd name="T12" fmla="*/ 22 w 38"/>
                  <a:gd name="T13" fmla="*/ 1 h 34"/>
                  <a:gd name="T14" fmla="*/ 20 w 38"/>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4">
                    <a:moveTo>
                      <a:pt x="20" y="0"/>
                    </a:moveTo>
                    <a:cubicBezTo>
                      <a:pt x="18" y="1"/>
                      <a:pt x="10" y="9"/>
                      <a:pt x="0" y="20"/>
                    </a:cubicBezTo>
                    <a:cubicBezTo>
                      <a:pt x="5" y="20"/>
                      <a:pt x="11" y="22"/>
                      <a:pt x="15" y="27"/>
                    </a:cubicBezTo>
                    <a:cubicBezTo>
                      <a:pt x="17" y="29"/>
                      <a:pt x="19" y="31"/>
                      <a:pt x="20" y="34"/>
                    </a:cubicBezTo>
                    <a:cubicBezTo>
                      <a:pt x="38" y="12"/>
                      <a:pt x="38" y="12"/>
                      <a:pt x="38" y="12"/>
                    </a:cubicBezTo>
                    <a:cubicBezTo>
                      <a:pt x="36" y="11"/>
                      <a:pt x="34" y="9"/>
                      <a:pt x="32" y="7"/>
                    </a:cubicBezTo>
                    <a:cubicBezTo>
                      <a:pt x="22" y="1"/>
                      <a:pt x="22" y="1"/>
                      <a:pt x="22" y="1"/>
                    </a:cubicBezTo>
                    <a:cubicBezTo>
                      <a:pt x="21" y="0"/>
                      <a:pt x="20" y="0"/>
                      <a:pt x="20" y="0"/>
                    </a:cubicBezTo>
                  </a:path>
                </a:pathLst>
              </a:custGeom>
              <a:solidFill>
                <a:srgbClr val="F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1243"/>
              <p:cNvSpPr/>
              <p:nvPr/>
            </p:nvSpPr>
            <p:spPr bwMode="auto">
              <a:xfrm>
                <a:off x="3691" y="1032"/>
                <a:ext cx="60" cy="60"/>
              </a:xfrm>
              <a:custGeom>
                <a:avLst/>
                <a:gdLst>
                  <a:gd name="T0" fmla="*/ 55 w 81"/>
                  <a:gd name="T1" fmla="*/ 0 h 81"/>
                  <a:gd name="T2" fmla="*/ 0 w 81"/>
                  <a:gd name="T3" fmla="*/ 59 h 81"/>
                  <a:gd name="T4" fmla="*/ 7 w 81"/>
                  <a:gd name="T5" fmla="*/ 68 h 81"/>
                  <a:gd name="T6" fmla="*/ 21 w 81"/>
                  <a:gd name="T7" fmla="*/ 81 h 81"/>
                  <a:gd name="T8" fmla="*/ 21 w 81"/>
                  <a:gd name="T9" fmla="*/ 81 h 81"/>
                  <a:gd name="T10" fmla="*/ 81 w 81"/>
                  <a:gd name="T11" fmla="*/ 10 h 81"/>
                  <a:gd name="T12" fmla="*/ 78 w 81"/>
                  <a:gd name="T13" fmla="*/ 7 h 81"/>
                  <a:gd name="T14" fmla="*/ 55 w 81"/>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81">
                    <a:moveTo>
                      <a:pt x="55" y="0"/>
                    </a:moveTo>
                    <a:cubicBezTo>
                      <a:pt x="32" y="24"/>
                      <a:pt x="7" y="51"/>
                      <a:pt x="0" y="59"/>
                    </a:cubicBezTo>
                    <a:cubicBezTo>
                      <a:pt x="2" y="62"/>
                      <a:pt x="5" y="65"/>
                      <a:pt x="7" y="68"/>
                    </a:cubicBezTo>
                    <a:cubicBezTo>
                      <a:pt x="21" y="81"/>
                      <a:pt x="21" y="81"/>
                      <a:pt x="21" y="81"/>
                    </a:cubicBezTo>
                    <a:cubicBezTo>
                      <a:pt x="21" y="81"/>
                      <a:pt x="21" y="81"/>
                      <a:pt x="21" y="81"/>
                    </a:cubicBezTo>
                    <a:cubicBezTo>
                      <a:pt x="81" y="10"/>
                      <a:pt x="81" y="10"/>
                      <a:pt x="81" y="10"/>
                    </a:cubicBezTo>
                    <a:cubicBezTo>
                      <a:pt x="80" y="9"/>
                      <a:pt x="79" y="7"/>
                      <a:pt x="78" y="7"/>
                    </a:cubicBezTo>
                    <a:cubicBezTo>
                      <a:pt x="73" y="1"/>
                      <a:pt x="64" y="1"/>
                      <a:pt x="55" y="0"/>
                    </a:cubicBezTo>
                  </a:path>
                </a:pathLst>
              </a:custGeom>
              <a:solidFill>
                <a:srgbClr val="EFC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1244"/>
              <p:cNvSpPr/>
              <p:nvPr/>
            </p:nvSpPr>
            <p:spPr bwMode="auto">
              <a:xfrm>
                <a:off x="3732" y="1024"/>
                <a:ext cx="24" cy="15"/>
              </a:xfrm>
              <a:custGeom>
                <a:avLst/>
                <a:gdLst>
                  <a:gd name="T0" fmla="*/ 17 w 33"/>
                  <a:gd name="T1" fmla="*/ 0 h 21"/>
                  <a:gd name="T2" fmla="*/ 10 w 33"/>
                  <a:gd name="T3" fmla="*/ 0 h 21"/>
                  <a:gd name="T4" fmla="*/ 0 w 33"/>
                  <a:gd name="T5" fmla="*/ 11 h 21"/>
                  <a:gd name="T6" fmla="*/ 23 w 33"/>
                  <a:gd name="T7" fmla="*/ 18 h 21"/>
                  <a:gd name="T8" fmla="*/ 26 w 33"/>
                  <a:gd name="T9" fmla="*/ 21 h 21"/>
                  <a:gd name="T10" fmla="*/ 33 w 33"/>
                  <a:gd name="T11" fmla="*/ 12 h 21"/>
                  <a:gd name="T12" fmla="*/ 22 w 33"/>
                  <a:gd name="T13" fmla="*/ 0 h 21"/>
                  <a:gd name="T14" fmla="*/ 17 w 33"/>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1">
                    <a:moveTo>
                      <a:pt x="17" y="0"/>
                    </a:moveTo>
                    <a:cubicBezTo>
                      <a:pt x="14" y="0"/>
                      <a:pt x="12" y="0"/>
                      <a:pt x="10" y="0"/>
                    </a:cubicBezTo>
                    <a:cubicBezTo>
                      <a:pt x="7" y="4"/>
                      <a:pt x="3" y="7"/>
                      <a:pt x="0" y="11"/>
                    </a:cubicBezTo>
                    <a:cubicBezTo>
                      <a:pt x="9" y="12"/>
                      <a:pt x="18" y="12"/>
                      <a:pt x="23" y="18"/>
                    </a:cubicBezTo>
                    <a:cubicBezTo>
                      <a:pt x="24" y="18"/>
                      <a:pt x="25" y="20"/>
                      <a:pt x="26" y="21"/>
                    </a:cubicBezTo>
                    <a:cubicBezTo>
                      <a:pt x="33" y="12"/>
                      <a:pt x="33" y="12"/>
                      <a:pt x="33" y="12"/>
                    </a:cubicBezTo>
                    <a:cubicBezTo>
                      <a:pt x="30" y="6"/>
                      <a:pt x="27" y="1"/>
                      <a:pt x="22" y="0"/>
                    </a:cubicBezTo>
                    <a:cubicBezTo>
                      <a:pt x="20" y="0"/>
                      <a:pt x="18" y="0"/>
                      <a:pt x="17" y="0"/>
                    </a:cubicBezTo>
                  </a:path>
                </a:pathLst>
              </a:custGeom>
              <a:solidFill>
                <a:srgbClr val="EBC5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1245"/>
              <p:cNvSpPr/>
              <p:nvPr/>
            </p:nvSpPr>
            <p:spPr bwMode="auto">
              <a:xfrm>
                <a:off x="3739" y="1017"/>
                <a:ext cx="22" cy="15"/>
              </a:xfrm>
              <a:custGeom>
                <a:avLst/>
                <a:gdLst>
                  <a:gd name="T0" fmla="*/ 9 w 29"/>
                  <a:gd name="T1" fmla="*/ 0 h 21"/>
                  <a:gd name="T2" fmla="*/ 0 w 29"/>
                  <a:gd name="T3" fmla="*/ 9 h 21"/>
                  <a:gd name="T4" fmla="*/ 7 w 29"/>
                  <a:gd name="T5" fmla="*/ 9 h 21"/>
                  <a:gd name="T6" fmla="*/ 12 w 29"/>
                  <a:gd name="T7" fmla="*/ 9 h 21"/>
                  <a:gd name="T8" fmla="*/ 23 w 29"/>
                  <a:gd name="T9" fmla="*/ 21 h 21"/>
                  <a:gd name="T10" fmla="*/ 29 w 29"/>
                  <a:gd name="T11" fmla="*/ 14 h 21"/>
                  <a:gd name="T12" fmla="*/ 24 w 29"/>
                  <a:gd name="T13" fmla="*/ 7 h 21"/>
                  <a:gd name="T14" fmla="*/ 9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9" y="0"/>
                    </a:moveTo>
                    <a:cubicBezTo>
                      <a:pt x="6" y="3"/>
                      <a:pt x="3" y="6"/>
                      <a:pt x="0" y="9"/>
                    </a:cubicBezTo>
                    <a:cubicBezTo>
                      <a:pt x="2" y="9"/>
                      <a:pt x="4" y="9"/>
                      <a:pt x="7" y="9"/>
                    </a:cubicBezTo>
                    <a:cubicBezTo>
                      <a:pt x="8" y="9"/>
                      <a:pt x="10" y="9"/>
                      <a:pt x="12" y="9"/>
                    </a:cubicBezTo>
                    <a:cubicBezTo>
                      <a:pt x="17" y="10"/>
                      <a:pt x="20" y="15"/>
                      <a:pt x="23" y="21"/>
                    </a:cubicBezTo>
                    <a:cubicBezTo>
                      <a:pt x="29" y="14"/>
                      <a:pt x="29" y="14"/>
                      <a:pt x="29" y="14"/>
                    </a:cubicBezTo>
                    <a:cubicBezTo>
                      <a:pt x="28" y="11"/>
                      <a:pt x="26" y="9"/>
                      <a:pt x="24" y="7"/>
                    </a:cubicBezTo>
                    <a:cubicBezTo>
                      <a:pt x="20" y="2"/>
                      <a:pt x="14" y="0"/>
                      <a:pt x="9" y="0"/>
                    </a:cubicBezTo>
                  </a:path>
                </a:pathLst>
              </a:custGeom>
              <a:solidFill>
                <a:srgbClr val="E7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1246"/>
              <p:cNvSpPr/>
              <p:nvPr/>
            </p:nvSpPr>
            <p:spPr bwMode="auto">
              <a:xfrm>
                <a:off x="3681" y="993"/>
                <a:ext cx="112" cy="112"/>
              </a:xfrm>
              <a:custGeom>
                <a:avLst/>
                <a:gdLst>
                  <a:gd name="T0" fmla="*/ 144 w 150"/>
                  <a:gd name="T1" fmla="*/ 75 h 150"/>
                  <a:gd name="T2" fmla="*/ 76 w 150"/>
                  <a:gd name="T3" fmla="*/ 144 h 150"/>
                  <a:gd name="T4" fmla="*/ 7 w 150"/>
                  <a:gd name="T5" fmla="*/ 76 h 150"/>
                  <a:gd name="T6" fmla="*/ 75 w 150"/>
                  <a:gd name="T7" fmla="*/ 7 h 150"/>
                  <a:gd name="T8" fmla="*/ 144 w 150"/>
                  <a:gd name="T9" fmla="*/ 75 h 150"/>
                  <a:gd name="T10" fmla="*/ 150 w 150"/>
                  <a:gd name="T11" fmla="*/ 75 h 150"/>
                  <a:gd name="T12" fmla="*/ 75 w 150"/>
                  <a:gd name="T13" fmla="*/ 1 h 150"/>
                  <a:gd name="T14" fmla="*/ 1 w 150"/>
                  <a:gd name="T15" fmla="*/ 76 h 150"/>
                  <a:gd name="T16" fmla="*/ 76 w 150"/>
                  <a:gd name="T17" fmla="*/ 150 h 150"/>
                  <a:gd name="T18" fmla="*/ 150 w 150"/>
                  <a:gd name="T19" fmla="*/ 75 h 150"/>
                  <a:gd name="T20" fmla="*/ 144 w 150"/>
                  <a:gd name="T21"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50">
                    <a:moveTo>
                      <a:pt x="144" y="75"/>
                    </a:moveTo>
                    <a:cubicBezTo>
                      <a:pt x="143" y="113"/>
                      <a:pt x="114" y="143"/>
                      <a:pt x="76" y="144"/>
                    </a:cubicBezTo>
                    <a:cubicBezTo>
                      <a:pt x="38" y="145"/>
                      <a:pt x="8" y="113"/>
                      <a:pt x="7" y="76"/>
                    </a:cubicBezTo>
                    <a:cubicBezTo>
                      <a:pt x="6" y="38"/>
                      <a:pt x="38" y="8"/>
                      <a:pt x="75" y="7"/>
                    </a:cubicBezTo>
                    <a:cubicBezTo>
                      <a:pt x="113" y="6"/>
                      <a:pt x="143" y="38"/>
                      <a:pt x="144" y="75"/>
                    </a:cubicBezTo>
                    <a:cubicBezTo>
                      <a:pt x="144" y="79"/>
                      <a:pt x="150" y="79"/>
                      <a:pt x="150" y="75"/>
                    </a:cubicBezTo>
                    <a:cubicBezTo>
                      <a:pt x="149" y="34"/>
                      <a:pt x="116" y="1"/>
                      <a:pt x="75" y="1"/>
                    </a:cubicBezTo>
                    <a:cubicBezTo>
                      <a:pt x="34" y="0"/>
                      <a:pt x="1" y="36"/>
                      <a:pt x="1" y="76"/>
                    </a:cubicBezTo>
                    <a:cubicBezTo>
                      <a:pt x="0" y="117"/>
                      <a:pt x="36" y="149"/>
                      <a:pt x="76" y="150"/>
                    </a:cubicBezTo>
                    <a:cubicBezTo>
                      <a:pt x="117" y="150"/>
                      <a:pt x="149" y="115"/>
                      <a:pt x="150" y="75"/>
                    </a:cubicBezTo>
                    <a:cubicBezTo>
                      <a:pt x="150" y="71"/>
                      <a:pt x="144" y="71"/>
                      <a:pt x="144" y="7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1247"/>
              <p:cNvSpPr/>
              <p:nvPr/>
            </p:nvSpPr>
            <p:spPr bwMode="auto">
              <a:xfrm>
                <a:off x="3487" y="977"/>
                <a:ext cx="327" cy="154"/>
              </a:xfrm>
              <a:custGeom>
                <a:avLst/>
                <a:gdLst>
                  <a:gd name="T0" fmla="*/ 337 w 440"/>
                  <a:gd name="T1" fmla="*/ 0 h 206"/>
                  <a:gd name="T2" fmla="*/ 242 w 440"/>
                  <a:gd name="T3" fmla="*/ 85 h 206"/>
                  <a:gd name="T4" fmla="*/ 245 w 440"/>
                  <a:gd name="T5" fmla="*/ 83 h 206"/>
                  <a:gd name="T6" fmla="*/ 197 w 440"/>
                  <a:gd name="T7" fmla="*/ 83 h 206"/>
                  <a:gd name="T8" fmla="*/ 200 w 440"/>
                  <a:gd name="T9" fmla="*/ 86 h 206"/>
                  <a:gd name="T10" fmla="*/ 111 w 440"/>
                  <a:gd name="T11" fmla="*/ 5 h 206"/>
                  <a:gd name="T12" fmla="*/ 13 w 440"/>
                  <a:gd name="T13" fmla="*/ 73 h 206"/>
                  <a:gd name="T14" fmla="*/ 57 w 440"/>
                  <a:gd name="T15" fmla="*/ 183 h 206"/>
                  <a:gd name="T16" fmla="*/ 175 w 440"/>
                  <a:gd name="T17" fmla="*/ 166 h 206"/>
                  <a:gd name="T18" fmla="*/ 201 w 440"/>
                  <a:gd name="T19" fmla="*/ 106 h 206"/>
                  <a:gd name="T20" fmla="*/ 198 w 440"/>
                  <a:gd name="T21" fmla="*/ 109 h 206"/>
                  <a:gd name="T22" fmla="*/ 245 w 440"/>
                  <a:gd name="T23" fmla="*/ 109 h 206"/>
                  <a:gd name="T24" fmla="*/ 242 w 440"/>
                  <a:gd name="T25" fmla="*/ 106 h 206"/>
                  <a:gd name="T26" fmla="*/ 306 w 440"/>
                  <a:gd name="T27" fmla="*/ 187 h 206"/>
                  <a:gd name="T28" fmla="*/ 409 w 440"/>
                  <a:gd name="T29" fmla="*/ 161 h 206"/>
                  <a:gd name="T30" fmla="*/ 426 w 440"/>
                  <a:gd name="T31" fmla="*/ 59 h 206"/>
                  <a:gd name="T32" fmla="*/ 337 w 440"/>
                  <a:gd name="T33" fmla="*/ 0 h 206"/>
                  <a:gd name="T34" fmla="*/ 337 w 440"/>
                  <a:gd name="T35" fmla="*/ 7 h 206"/>
                  <a:gd name="T36" fmla="*/ 418 w 440"/>
                  <a:gd name="T37" fmla="*/ 57 h 206"/>
                  <a:gd name="T38" fmla="*/ 406 w 440"/>
                  <a:gd name="T39" fmla="*/ 154 h 206"/>
                  <a:gd name="T40" fmla="*/ 313 w 440"/>
                  <a:gd name="T41" fmla="*/ 183 h 206"/>
                  <a:gd name="T42" fmla="*/ 248 w 440"/>
                  <a:gd name="T43" fmla="*/ 106 h 206"/>
                  <a:gd name="T44" fmla="*/ 245 w 440"/>
                  <a:gd name="T45" fmla="*/ 103 h 206"/>
                  <a:gd name="T46" fmla="*/ 198 w 440"/>
                  <a:gd name="T47" fmla="*/ 103 h 206"/>
                  <a:gd name="T48" fmla="*/ 195 w 440"/>
                  <a:gd name="T49" fmla="*/ 106 h 206"/>
                  <a:gd name="T50" fmla="*/ 103 w 440"/>
                  <a:gd name="T51" fmla="*/ 190 h 206"/>
                  <a:gd name="T52" fmla="*/ 16 w 440"/>
                  <a:gd name="T53" fmla="*/ 104 h 206"/>
                  <a:gd name="T54" fmla="*/ 96 w 440"/>
                  <a:gd name="T55" fmla="*/ 11 h 206"/>
                  <a:gd name="T56" fmla="*/ 194 w 440"/>
                  <a:gd name="T57" fmla="*/ 87 h 206"/>
                  <a:gd name="T58" fmla="*/ 197 w 440"/>
                  <a:gd name="T59" fmla="*/ 90 h 206"/>
                  <a:gd name="T60" fmla="*/ 245 w 440"/>
                  <a:gd name="T61" fmla="*/ 89 h 206"/>
                  <a:gd name="T62" fmla="*/ 248 w 440"/>
                  <a:gd name="T63" fmla="*/ 87 h 206"/>
                  <a:gd name="T64" fmla="*/ 337 w 440"/>
                  <a:gd name="T65" fmla="*/ 7 h 206"/>
                  <a:gd name="T66" fmla="*/ 337 w 440"/>
                  <a:gd name="T6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 h="206">
                    <a:moveTo>
                      <a:pt x="337" y="0"/>
                    </a:moveTo>
                    <a:cubicBezTo>
                      <a:pt x="288" y="2"/>
                      <a:pt x="248" y="37"/>
                      <a:pt x="242" y="85"/>
                    </a:cubicBezTo>
                    <a:cubicBezTo>
                      <a:pt x="243" y="85"/>
                      <a:pt x="244" y="84"/>
                      <a:pt x="245" y="83"/>
                    </a:cubicBezTo>
                    <a:cubicBezTo>
                      <a:pt x="229" y="83"/>
                      <a:pt x="213" y="83"/>
                      <a:pt x="197" y="83"/>
                    </a:cubicBezTo>
                    <a:cubicBezTo>
                      <a:pt x="198" y="84"/>
                      <a:pt x="199" y="85"/>
                      <a:pt x="200" y="86"/>
                    </a:cubicBezTo>
                    <a:cubicBezTo>
                      <a:pt x="193" y="41"/>
                      <a:pt x="156" y="8"/>
                      <a:pt x="111" y="5"/>
                    </a:cubicBezTo>
                    <a:cubicBezTo>
                      <a:pt x="67" y="1"/>
                      <a:pt x="27" y="31"/>
                      <a:pt x="13" y="73"/>
                    </a:cubicBezTo>
                    <a:cubicBezTo>
                      <a:pt x="0" y="115"/>
                      <a:pt x="20" y="161"/>
                      <a:pt x="57" y="183"/>
                    </a:cubicBezTo>
                    <a:cubicBezTo>
                      <a:pt x="95" y="206"/>
                      <a:pt x="145" y="198"/>
                      <a:pt x="175" y="166"/>
                    </a:cubicBezTo>
                    <a:cubicBezTo>
                      <a:pt x="191" y="150"/>
                      <a:pt x="199" y="128"/>
                      <a:pt x="201" y="106"/>
                    </a:cubicBezTo>
                    <a:cubicBezTo>
                      <a:pt x="200" y="107"/>
                      <a:pt x="199" y="108"/>
                      <a:pt x="198" y="109"/>
                    </a:cubicBezTo>
                    <a:cubicBezTo>
                      <a:pt x="214" y="109"/>
                      <a:pt x="229" y="109"/>
                      <a:pt x="245" y="109"/>
                    </a:cubicBezTo>
                    <a:cubicBezTo>
                      <a:pt x="244" y="108"/>
                      <a:pt x="243" y="107"/>
                      <a:pt x="242" y="106"/>
                    </a:cubicBezTo>
                    <a:cubicBezTo>
                      <a:pt x="246" y="144"/>
                      <a:pt x="271" y="174"/>
                      <a:pt x="306" y="187"/>
                    </a:cubicBezTo>
                    <a:cubicBezTo>
                      <a:pt x="342" y="200"/>
                      <a:pt x="383" y="188"/>
                      <a:pt x="409" y="161"/>
                    </a:cubicBezTo>
                    <a:cubicBezTo>
                      <a:pt x="434" y="134"/>
                      <a:pt x="440" y="92"/>
                      <a:pt x="426" y="59"/>
                    </a:cubicBezTo>
                    <a:cubicBezTo>
                      <a:pt x="410" y="23"/>
                      <a:pt x="375" y="1"/>
                      <a:pt x="337" y="0"/>
                    </a:cubicBezTo>
                    <a:cubicBezTo>
                      <a:pt x="333" y="0"/>
                      <a:pt x="333" y="7"/>
                      <a:pt x="337" y="7"/>
                    </a:cubicBezTo>
                    <a:cubicBezTo>
                      <a:pt x="371" y="7"/>
                      <a:pt x="402" y="26"/>
                      <a:pt x="418" y="57"/>
                    </a:cubicBezTo>
                    <a:cubicBezTo>
                      <a:pt x="434" y="88"/>
                      <a:pt x="428" y="128"/>
                      <a:pt x="406" y="154"/>
                    </a:cubicBezTo>
                    <a:cubicBezTo>
                      <a:pt x="384" y="181"/>
                      <a:pt x="347" y="192"/>
                      <a:pt x="313" y="183"/>
                    </a:cubicBezTo>
                    <a:cubicBezTo>
                      <a:pt x="278" y="174"/>
                      <a:pt x="252" y="142"/>
                      <a:pt x="248" y="106"/>
                    </a:cubicBezTo>
                    <a:cubicBezTo>
                      <a:pt x="248" y="104"/>
                      <a:pt x="247" y="103"/>
                      <a:pt x="245" y="103"/>
                    </a:cubicBezTo>
                    <a:cubicBezTo>
                      <a:pt x="229" y="103"/>
                      <a:pt x="214" y="103"/>
                      <a:pt x="198" y="103"/>
                    </a:cubicBezTo>
                    <a:cubicBezTo>
                      <a:pt x="196" y="103"/>
                      <a:pt x="195" y="105"/>
                      <a:pt x="195" y="106"/>
                    </a:cubicBezTo>
                    <a:cubicBezTo>
                      <a:pt x="191" y="154"/>
                      <a:pt x="151" y="191"/>
                      <a:pt x="103" y="190"/>
                    </a:cubicBezTo>
                    <a:cubicBezTo>
                      <a:pt x="56" y="190"/>
                      <a:pt x="18" y="150"/>
                      <a:pt x="16" y="104"/>
                    </a:cubicBezTo>
                    <a:cubicBezTo>
                      <a:pt x="13" y="57"/>
                      <a:pt x="50" y="16"/>
                      <a:pt x="96" y="11"/>
                    </a:cubicBezTo>
                    <a:cubicBezTo>
                      <a:pt x="144" y="6"/>
                      <a:pt x="186" y="41"/>
                      <a:pt x="194" y="87"/>
                    </a:cubicBezTo>
                    <a:cubicBezTo>
                      <a:pt x="194" y="89"/>
                      <a:pt x="196" y="90"/>
                      <a:pt x="197" y="90"/>
                    </a:cubicBezTo>
                    <a:cubicBezTo>
                      <a:pt x="213" y="89"/>
                      <a:pt x="229" y="89"/>
                      <a:pt x="245" y="89"/>
                    </a:cubicBezTo>
                    <a:cubicBezTo>
                      <a:pt x="246" y="89"/>
                      <a:pt x="248" y="88"/>
                      <a:pt x="248" y="87"/>
                    </a:cubicBezTo>
                    <a:cubicBezTo>
                      <a:pt x="254" y="42"/>
                      <a:pt x="291" y="8"/>
                      <a:pt x="337" y="7"/>
                    </a:cubicBezTo>
                    <a:cubicBezTo>
                      <a:pt x="341" y="7"/>
                      <a:pt x="341" y="0"/>
                      <a:pt x="337"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1248"/>
              <p:cNvSpPr/>
              <p:nvPr/>
            </p:nvSpPr>
            <p:spPr bwMode="auto">
              <a:xfrm>
                <a:off x="3509" y="996"/>
                <a:ext cx="111" cy="112"/>
              </a:xfrm>
              <a:custGeom>
                <a:avLst/>
                <a:gdLst>
                  <a:gd name="T0" fmla="*/ 144 w 150"/>
                  <a:gd name="T1" fmla="*/ 75 h 150"/>
                  <a:gd name="T2" fmla="*/ 76 w 150"/>
                  <a:gd name="T3" fmla="*/ 144 h 150"/>
                  <a:gd name="T4" fmla="*/ 7 w 150"/>
                  <a:gd name="T5" fmla="*/ 76 h 150"/>
                  <a:gd name="T6" fmla="*/ 75 w 150"/>
                  <a:gd name="T7" fmla="*/ 7 h 150"/>
                  <a:gd name="T8" fmla="*/ 144 w 150"/>
                  <a:gd name="T9" fmla="*/ 75 h 150"/>
                  <a:gd name="T10" fmla="*/ 150 w 150"/>
                  <a:gd name="T11" fmla="*/ 75 h 150"/>
                  <a:gd name="T12" fmla="*/ 75 w 150"/>
                  <a:gd name="T13" fmla="*/ 1 h 150"/>
                  <a:gd name="T14" fmla="*/ 1 w 150"/>
                  <a:gd name="T15" fmla="*/ 76 h 150"/>
                  <a:gd name="T16" fmla="*/ 76 w 150"/>
                  <a:gd name="T17" fmla="*/ 150 h 150"/>
                  <a:gd name="T18" fmla="*/ 150 w 150"/>
                  <a:gd name="T19" fmla="*/ 75 h 150"/>
                  <a:gd name="T20" fmla="*/ 144 w 150"/>
                  <a:gd name="T21"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50">
                    <a:moveTo>
                      <a:pt x="144" y="75"/>
                    </a:moveTo>
                    <a:cubicBezTo>
                      <a:pt x="143" y="113"/>
                      <a:pt x="114" y="143"/>
                      <a:pt x="76" y="144"/>
                    </a:cubicBezTo>
                    <a:cubicBezTo>
                      <a:pt x="38" y="145"/>
                      <a:pt x="8" y="113"/>
                      <a:pt x="7" y="76"/>
                    </a:cubicBezTo>
                    <a:cubicBezTo>
                      <a:pt x="6" y="38"/>
                      <a:pt x="38" y="8"/>
                      <a:pt x="75" y="7"/>
                    </a:cubicBezTo>
                    <a:cubicBezTo>
                      <a:pt x="113" y="6"/>
                      <a:pt x="143" y="38"/>
                      <a:pt x="144" y="75"/>
                    </a:cubicBezTo>
                    <a:cubicBezTo>
                      <a:pt x="144" y="79"/>
                      <a:pt x="150" y="79"/>
                      <a:pt x="150" y="75"/>
                    </a:cubicBezTo>
                    <a:cubicBezTo>
                      <a:pt x="149" y="34"/>
                      <a:pt x="116" y="1"/>
                      <a:pt x="75" y="1"/>
                    </a:cubicBezTo>
                    <a:cubicBezTo>
                      <a:pt x="34" y="0"/>
                      <a:pt x="1" y="36"/>
                      <a:pt x="1" y="76"/>
                    </a:cubicBezTo>
                    <a:cubicBezTo>
                      <a:pt x="0" y="117"/>
                      <a:pt x="36" y="149"/>
                      <a:pt x="76" y="150"/>
                    </a:cubicBezTo>
                    <a:cubicBezTo>
                      <a:pt x="117" y="150"/>
                      <a:pt x="149" y="115"/>
                      <a:pt x="150" y="75"/>
                    </a:cubicBezTo>
                    <a:cubicBezTo>
                      <a:pt x="150" y="71"/>
                      <a:pt x="144" y="71"/>
                      <a:pt x="144" y="7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1249"/>
              <p:cNvSpPr/>
              <p:nvPr/>
            </p:nvSpPr>
            <p:spPr bwMode="auto">
              <a:xfrm>
                <a:off x="3500" y="1007"/>
                <a:ext cx="21" cy="41"/>
              </a:xfrm>
              <a:custGeom>
                <a:avLst/>
                <a:gdLst>
                  <a:gd name="T0" fmla="*/ 27 w 28"/>
                  <a:gd name="T1" fmla="*/ 0 h 55"/>
                  <a:gd name="T2" fmla="*/ 1 w 28"/>
                  <a:gd name="T3" fmla="*/ 52 h 55"/>
                  <a:gd name="T4" fmla="*/ 5 w 28"/>
                  <a:gd name="T5" fmla="*/ 52 h 55"/>
                  <a:gd name="T6" fmla="*/ 28 w 28"/>
                  <a:gd name="T7" fmla="*/ 1 h 55"/>
                  <a:gd name="T8" fmla="*/ 27 w 28"/>
                  <a:gd name="T9" fmla="*/ 0 h 55"/>
                </a:gdLst>
                <a:ahLst/>
                <a:cxnLst>
                  <a:cxn ang="0">
                    <a:pos x="T0" y="T1"/>
                  </a:cxn>
                  <a:cxn ang="0">
                    <a:pos x="T2" y="T3"/>
                  </a:cxn>
                  <a:cxn ang="0">
                    <a:pos x="T4" y="T5"/>
                  </a:cxn>
                  <a:cxn ang="0">
                    <a:pos x="T6" y="T7"/>
                  </a:cxn>
                  <a:cxn ang="0">
                    <a:pos x="T8" y="T9"/>
                  </a:cxn>
                </a:cxnLst>
                <a:rect l="0" t="0" r="r" b="b"/>
                <a:pathLst>
                  <a:path w="28" h="55">
                    <a:moveTo>
                      <a:pt x="27" y="0"/>
                    </a:moveTo>
                    <a:cubicBezTo>
                      <a:pt x="12" y="14"/>
                      <a:pt x="3" y="32"/>
                      <a:pt x="1" y="52"/>
                    </a:cubicBezTo>
                    <a:cubicBezTo>
                      <a:pt x="0" y="55"/>
                      <a:pt x="5" y="55"/>
                      <a:pt x="5" y="52"/>
                    </a:cubicBezTo>
                    <a:cubicBezTo>
                      <a:pt x="7" y="33"/>
                      <a:pt x="16" y="16"/>
                      <a:pt x="28" y="1"/>
                    </a:cubicBezTo>
                    <a:cubicBezTo>
                      <a:pt x="28" y="1"/>
                      <a:pt x="28"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1250"/>
              <p:cNvSpPr/>
              <p:nvPr/>
            </p:nvSpPr>
            <p:spPr bwMode="auto">
              <a:xfrm>
                <a:off x="3502" y="1057"/>
                <a:ext cx="3" cy="12"/>
              </a:xfrm>
              <a:custGeom>
                <a:avLst/>
                <a:gdLst>
                  <a:gd name="T0" fmla="*/ 0 w 5"/>
                  <a:gd name="T1" fmla="*/ 1 h 16"/>
                  <a:gd name="T2" fmla="*/ 1 w 5"/>
                  <a:gd name="T3" fmla="*/ 13 h 16"/>
                  <a:gd name="T4" fmla="*/ 5 w 5"/>
                  <a:gd name="T5" fmla="*/ 12 h 16"/>
                  <a:gd name="T6" fmla="*/ 2 w 5"/>
                  <a:gd name="T7" fmla="*/ 1 h 16"/>
                  <a:gd name="T8" fmla="*/ 0 w 5"/>
                  <a:gd name="T9" fmla="*/ 1 h 16"/>
                </a:gdLst>
                <a:ahLst/>
                <a:cxnLst>
                  <a:cxn ang="0">
                    <a:pos x="T0" y="T1"/>
                  </a:cxn>
                  <a:cxn ang="0">
                    <a:pos x="T2" y="T3"/>
                  </a:cxn>
                  <a:cxn ang="0">
                    <a:pos x="T4" y="T5"/>
                  </a:cxn>
                  <a:cxn ang="0">
                    <a:pos x="T6" y="T7"/>
                  </a:cxn>
                  <a:cxn ang="0">
                    <a:pos x="T8" y="T9"/>
                  </a:cxn>
                </a:cxnLst>
                <a:rect l="0" t="0" r="r" b="b"/>
                <a:pathLst>
                  <a:path w="5" h="16">
                    <a:moveTo>
                      <a:pt x="0" y="1"/>
                    </a:moveTo>
                    <a:cubicBezTo>
                      <a:pt x="0" y="6"/>
                      <a:pt x="0" y="9"/>
                      <a:pt x="1" y="13"/>
                    </a:cubicBezTo>
                    <a:cubicBezTo>
                      <a:pt x="1" y="16"/>
                      <a:pt x="5" y="15"/>
                      <a:pt x="5" y="12"/>
                    </a:cubicBezTo>
                    <a:cubicBezTo>
                      <a:pt x="4" y="9"/>
                      <a:pt x="3" y="5"/>
                      <a:pt x="2" y="1"/>
                    </a:cubicBezTo>
                    <a:cubicBezTo>
                      <a:pt x="2"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1251"/>
              <p:cNvSpPr/>
              <p:nvPr/>
            </p:nvSpPr>
            <p:spPr bwMode="auto">
              <a:xfrm>
                <a:off x="3686" y="985"/>
                <a:ext cx="41" cy="27"/>
              </a:xfrm>
              <a:custGeom>
                <a:avLst/>
                <a:gdLst>
                  <a:gd name="T0" fmla="*/ 54 w 55"/>
                  <a:gd name="T1" fmla="*/ 0 h 36"/>
                  <a:gd name="T2" fmla="*/ 2 w 55"/>
                  <a:gd name="T3" fmla="*/ 31 h 36"/>
                  <a:gd name="T4" fmla="*/ 6 w 55"/>
                  <a:gd name="T5" fmla="*/ 34 h 36"/>
                  <a:gd name="T6" fmla="*/ 54 w 55"/>
                  <a:gd name="T7" fmla="*/ 1 h 36"/>
                  <a:gd name="T8" fmla="*/ 54 w 55"/>
                  <a:gd name="T9" fmla="*/ 0 h 36"/>
                </a:gdLst>
                <a:ahLst/>
                <a:cxnLst>
                  <a:cxn ang="0">
                    <a:pos x="T0" y="T1"/>
                  </a:cxn>
                  <a:cxn ang="0">
                    <a:pos x="T2" y="T3"/>
                  </a:cxn>
                  <a:cxn ang="0">
                    <a:pos x="T4" y="T5"/>
                  </a:cxn>
                  <a:cxn ang="0">
                    <a:pos x="T6" y="T7"/>
                  </a:cxn>
                  <a:cxn ang="0">
                    <a:pos x="T8" y="T9"/>
                  </a:cxn>
                </a:cxnLst>
                <a:rect l="0" t="0" r="r" b="b"/>
                <a:pathLst>
                  <a:path w="55" h="36">
                    <a:moveTo>
                      <a:pt x="54" y="0"/>
                    </a:moveTo>
                    <a:cubicBezTo>
                      <a:pt x="34" y="4"/>
                      <a:pt x="17" y="17"/>
                      <a:pt x="2" y="31"/>
                    </a:cubicBezTo>
                    <a:cubicBezTo>
                      <a:pt x="0" y="33"/>
                      <a:pt x="4" y="36"/>
                      <a:pt x="6" y="34"/>
                    </a:cubicBezTo>
                    <a:cubicBezTo>
                      <a:pt x="21" y="21"/>
                      <a:pt x="36" y="10"/>
                      <a:pt x="54" y="1"/>
                    </a:cubicBezTo>
                    <a:cubicBezTo>
                      <a:pt x="55" y="1"/>
                      <a:pt x="54"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1252"/>
              <p:cNvSpPr/>
              <p:nvPr/>
            </p:nvSpPr>
            <p:spPr bwMode="auto">
              <a:xfrm>
                <a:off x="3678" y="1015"/>
                <a:ext cx="8" cy="10"/>
              </a:xfrm>
              <a:custGeom>
                <a:avLst/>
                <a:gdLst>
                  <a:gd name="T0" fmla="*/ 8 w 10"/>
                  <a:gd name="T1" fmla="*/ 0 h 13"/>
                  <a:gd name="T2" fmla="*/ 1 w 10"/>
                  <a:gd name="T3" fmla="*/ 9 h 13"/>
                  <a:gd name="T4" fmla="*/ 5 w 10"/>
                  <a:gd name="T5" fmla="*/ 11 h 13"/>
                  <a:gd name="T6" fmla="*/ 9 w 10"/>
                  <a:gd name="T7" fmla="*/ 1 h 13"/>
                  <a:gd name="T8" fmla="*/ 8 w 10"/>
                  <a:gd name="T9" fmla="*/ 0 h 13"/>
                </a:gdLst>
                <a:ahLst/>
                <a:cxnLst>
                  <a:cxn ang="0">
                    <a:pos x="T0" y="T1"/>
                  </a:cxn>
                  <a:cxn ang="0">
                    <a:pos x="T2" y="T3"/>
                  </a:cxn>
                  <a:cxn ang="0">
                    <a:pos x="T4" y="T5"/>
                  </a:cxn>
                  <a:cxn ang="0">
                    <a:pos x="T6" y="T7"/>
                  </a:cxn>
                  <a:cxn ang="0">
                    <a:pos x="T8" y="T9"/>
                  </a:cxn>
                </a:cxnLst>
                <a:rect l="0" t="0" r="r" b="b"/>
                <a:pathLst>
                  <a:path w="10" h="13">
                    <a:moveTo>
                      <a:pt x="8" y="0"/>
                    </a:moveTo>
                    <a:cubicBezTo>
                      <a:pt x="5" y="2"/>
                      <a:pt x="3" y="6"/>
                      <a:pt x="1" y="9"/>
                    </a:cubicBezTo>
                    <a:cubicBezTo>
                      <a:pt x="0" y="11"/>
                      <a:pt x="4" y="13"/>
                      <a:pt x="5" y="11"/>
                    </a:cubicBezTo>
                    <a:cubicBezTo>
                      <a:pt x="7" y="8"/>
                      <a:pt x="7" y="4"/>
                      <a:pt x="9" y="1"/>
                    </a:cubicBezTo>
                    <a:cubicBezTo>
                      <a:pt x="10" y="0"/>
                      <a:pt x="9" y="0"/>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1253"/>
              <p:cNvSpPr>
                <a:spLocks noEditPoints="1"/>
              </p:cNvSpPr>
              <p:nvPr/>
            </p:nvSpPr>
            <p:spPr bwMode="auto">
              <a:xfrm>
                <a:off x="3796" y="392"/>
                <a:ext cx="160" cy="173"/>
              </a:xfrm>
              <a:custGeom>
                <a:avLst/>
                <a:gdLst>
                  <a:gd name="T0" fmla="*/ 182 w 215"/>
                  <a:gd name="T1" fmla="*/ 231 h 232"/>
                  <a:gd name="T2" fmla="*/ 74 w 215"/>
                  <a:gd name="T3" fmla="*/ 120 h 232"/>
                  <a:gd name="T4" fmla="*/ 78 w 215"/>
                  <a:gd name="T5" fmla="*/ 89 h 232"/>
                  <a:gd name="T6" fmla="*/ 69 w 215"/>
                  <a:gd name="T7" fmla="*/ 43 h 232"/>
                  <a:gd name="T8" fmla="*/ 68 w 215"/>
                  <a:gd name="T9" fmla="*/ 42 h 232"/>
                  <a:gd name="T10" fmla="*/ 79 w 215"/>
                  <a:gd name="T11" fmla="*/ 59 h 232"/>
                  <a:gd name="T12" fmla="*/ 75 w 215"/>
                  <a:gd name="T13" fmla="*/ 82 h 232"/>
                  <a:gd name="T14" fmla="*/ 40 w 215"/>
                  <a:gd name="T15" fmla="*/ 96 h 232"/>
                  <a:gd name="T16" fmla="*/ 22 w 215"/>
                  <a:gd name="T17" fmla="*/ 89 h 232"/>
                  <a:gd name="T18" fmla="*/ 7 w 215"/>
                  <a:gd name="T19" fmla="*/ 31 h 232"/>
                  <a:gd name="T20" fmla="*/ 60 w 215"/>
                  <a:gd name="T21" fmla="*/ 4 h 232"/>
                  <a:gd name="T22" fmla="*/ 61 w 215"/>
                  <a:gd name="T23" fmla="*/ 4 h 232"/>
                  <a:gd name="T24" fmla="*/ 111 w 215"/>
                  <a:gd name="T25" fmla="*/ 38 h 232"/>
                  <a:gd name="T26" fmla="*/ 112 w 215"/>
                  <a:gd name="T27" fmla="*/ 92 h 232"/>
                  <a:gd name="T28" fmla="*/ 109 w 215"/>
                  <a:gd name="T29" fmla="*/ 104 h 232"/>
                  <a:gd name="T30" fmla="*/ 124 w 215"/>
                  <a:gd name="T31" fmla="*/ 161 h 232"/>
                  <a:gd name="T32" fmla="*/ 191 w 215"/>
                  <a:gd name="T33" fmla="*/ 203 h 232"/>
                  <a:gd name="T34" fmla="*/ 201 w 215"/>
                  <a:gd name="T35" fmla="*/ 204 h 232"/>
                  <a:gd name="T36" fmla="*/ 203 w 215"/>
                  <a:gd name="T37" fmla="*/ 204 h 232"/>
                  <a:gd name="T38" fmla="*/ 214 w 215"/>
                  <a:gd name="T39" fmla="*/ 219 h 232"/>
                  <a:gd name="T40" fmla="*/ 201 w 215"/>
                  <a:gd name="T41" fmla="*/ 232 h 232"/>
                  <a:gd name="T42" fmla="*/ 182 w 215"/>
                  <a:gd name="T43" fmla="*/ 231 h 232"/>
                  <a:gd name="T44" fmla="*/ 49 w 215"/>
                  <a:gd name="T45" fmla="*/ 37 h 232"/>
                  <a:gd name="T46" fmla="*/ 39 w 215"/>
                  <a:gd name="T47" fmla="*/ 45 h 232"/>
                  <a:gd name="T48" fmla="*/ 38 w 215"/>
                  <a:gd name="T49" fmla="*/ 47 h 232"/>
                  <a:gd name="T50" fmla="*/ 49 w 215"/>
                  <a:gd name="T51" fmla="*/ 3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5" h="232">
                    <a:moveTo>
                      <a:pt x="182" y="231"/>
                    </a:moveTo>
                    <a:cubicBezTo>
                      <a:pt x="132" y="223"/>
                      <a:pt x="76" y="179"/>
                      <a:pt x="74" y="120"/>
                    </a:cubicBezTo>
                    <a:cubicBezTo>
                      <a:pt x="73" y="110"/>
                      <a:pt x="76" y="99"/>
                      <a:pt x="78" y="89"/>
                    </a:cubicBezTo>
                    <a:cubicBezTo>
                      <a:pt x="82" y="66"/>
                      <a:pt x="84" y="52"/>
                      <a:pt x="69" y="43"/>
                    </a:cubicBezTo>
                    <a:cubicBezTo>
                      <a:pt x="69" y="43"/>
                      <a:pt x="68" y="42"/>
                      <a:pt x="68" y="42"/>
                    </a:cubicBezTo>
                    <a:cubicBezTo>
                      <a:pt x="74" y="46"/>
                      <a:pt x="78" y="52"/>
                      <a:pt x="79" y="59"/>
                    </a:cubicBezTo>
                    <a:cubicBezTo>
                      <a:pt x="81" y="67"/>
                      <a:pt x="80" y="75"/>
                      <a:pt x="75" y="82"/>
                    </a:cubicBezTo>
                    <a:cubicBezTo>
                      <a:pt x="66" y="93"/>
                      <a:pt x="54" y="98"/>
                      <a:pt x="40" y="96"/>
                    </a:cubicBezTo>
                    <a:cubicBezTo>
                      <a:pt x="34" y="95"/>
                      <a:pt x="27" y="93"/>
                      <a:pt x="22" y="89"/>
                    </a:cubicBezTo>
                    <a:cubicBezTo>
                      <a:pt x="4" y="78"/>
                      <a:pt x="0" y="50"/>
                      <a:pt x="7" y="31"/>
                    </a:cubicBezTo>
                    <a:cubicBezTo>
                      <a:pt x="15" y="10"/>
                      <a:pt x="35" y="0"/>
                      <a:pt x="60" y="4"/>
                    </a:cubicBezTo>
                    <a:cubicBezTo>
                      <a:pt x="61" y="4"/>
                      <a:pt x="61" y="4"/>
                      <a:pt x="61" y="4"/>
                    </a:cubicBezTo>
                    <a:cubicBezTo>
                      <a:pt x="82" y="7"/>
                      <a:pt x="101" y="20"/>
                      <a:pt x="111" y="38"/>
                    </a:cubicBezTo>
                    <a:cubicBezTo>
                      <a:pt x="120" y="55"/>
                      <a:pt x="115" y="76"/>
                      <a:pt x="112" y="92"/>
                    </a:cubicBezTo>
                    <a:cubicBezTo>
                      <a:pt x="111" y="96"/>
                      <a:pt x="110" y="100"/>
                      <a:pt x="109" y="104"/>
                    </a:cubicBezTo>
                    <a:cubicBezTo>
                      <a:pt x="105" y="122"/>
                      <a:pt x="111" y="143"/>
                      <a:pt x="124" y="161"/>
                    </a:cubicBezTo>
                    <a:cubicBezTo>
                      <a:pt x="140" y="183"/>
                      <a:pt x="165" y="199"/>
                      <a:pt x="191" y="203"/>
                    </a:cubicBezTo>
                    <a:cubicBezTo>
                      <a:pt x="194" y="204"/>
                      <a:pt x="198" y="204"/>
                      <a:pt x="201" y="204"/>
                    </a:cubicBezTo>
                    <a:cubicBezTo>
                      <a:pt x="201" y="204"/>
                      <a:pt x="202" y="204"/>
                      <a:pt x="203" y="204"/>
                    </a:cubicBezTo>
                    <a:cubicBezTo>
                      <a:pt x="210" y="205"/>
                      <a:pt x="215" y="212"/>
                      <a:pt x="214" y="219"/>
                    </a:cubicBezTo>
                    <a:cubicBezTo>
                      <a:pt x="214" y="226"/>
                      <a:pt x="208" y="232"/>
                      <a:pt x="201" y="232"/>
                    </a:cubicBezTo>
                    <a:cubicBezTo>
                      <a:pt x="195" y="232"/>
                      <a:pt x="188" y="232"/>
                      <a:pt x="182" y="231"/>
                    </a:cubicBezTo>
                    <a:moveTo>
                      <a:pt x="49" y="37"/>
                    </a:moveTo>
                    <a:cubicBezTo>
                      <a:pt x="41" y="38"/>
                      <a:pt x="39" y="43"/>
                      <a:pt x="39" y="45"/>
                    </a:cubicBezTo>
                    <a:cubicBezTo>
                      <a:pt x="39" y="46"/>
                      <a:pt x="38" y="47"/>
                      <a:pt x="38" y="47"/>
                    </a:cubicBezTo>
                    <a:cubicBezTo>
                      <a:pt x="40" y="42"/>
                      <a:pt x="44" y="39"/>
                      <a:pt x="49" y="3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1254"/>
              <p:cNvSpPr/>
              <p:nvPr/>
            </p:nvSpPr>
            <p:spPr bwMode="auto">
              <a:xfrm>
                <a:off x="3804" y="401"/>
                <a:ext cx="144" cy="157"/>
              </a:xfrm>
              <a:custGeom>
                <a:avLst/>
                <a:gdLst>
                  <a:gd name="T0" fmla="*/ 190 w 194"/>
                  <a:gd name="T1" fmla="*/ 211 h 212"/>
                  <a:gd name="T2" fmla="*/ 73 w 194"/>
                  <a:gd name="T3" fmla="*/ 109 h 212"/>
                  <a:gd name="T4" fmla="*/ 64 w 194"/>
                  <a:gd name="T5" fmla="*/ 23 h 212"/>
                  <a:gd name="T6" fmla="*/ 18 w 194"/>
                  <a:gd name="T7" fmla="*/ 32 h 212"/>
                  <a:gd name="T8" fmla="*/ 22 w 194"/>
                  <a:gd name="T9" fmla="*/ 55 h 212"/>
                  <a:gd name="T10" fmla="*/ 40 w 194"/>
                  <a:gd name="T11" fmla="*/ 49 h 212"/>
                  <a:gd name="T12" fmla="*/ 46 w 194"/>
                  <a:gd name="T13" fmla="*/ 36 h 212"/>
                  <a:gd name="T14" fmla="*/ 55 w 194"/>
                  <a:gd name="T15" fmla="*/ 65 h 212"/>
                  <a:gd name="T16" fmla="*/ 16 w 194"/>
                  <a:gd name="T17" fmla="*/ 70 h 212"/>
                  <a:gd name="T18" fmla="*/ 6 w 194"/>
                  <a:gd name="T19" fmla="*/ 24 h 212"/>
                  <a:gd name="T20" fmla="*/ 48 w 194"/>
                  <a:gd name="T21" fmla="*/ 3 h 212"/>
                  <a:gd name="T22" fmla="*/ 91 w 194"/>
                  <a:gd name="T23" fmla="*/ 32 h 212"/>
                  <a:gd name="T24" fmla="*/ 88 w 194"/>
                  <a:gd name="T25" fmla="*/ 91 h 212"/>
                  <a:gd name="T26" fmla="*/ 190 w 194"/>
                  <a:gd name="T27" fmla="*/ 203 h 212"/>
                  <a:gd name="T28" fmla="*/ 190 w 194"/>
                  <a:gd name="T29"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212">
                    <a:moveTo>
                      <a:pt x="190" y="211"/>
                    </a:moveTo>
                    <a:cubicBezTo>
                      <a:pt x="135" y="212"/>
                      <a:pt x="75" y="166"/>
                      <a:pt x="73" y="109"/>
                    </a:cubicBezTo>
                    <a:cubicBezTo>
                      <a:pt x="72" y="79"/>
                      <a:pt x="95" y="42"/>
                      <a:pt x="64" y="23"/>
                    </a:cubicBezTo>
                    <a:cubicBezTo>
                      <a:pt x="49" y="14"/>
                      <a:pt x="24" y="11"/>
                      <a:pt x="18" y="32"/>
                    </a:cubicBezTo>
                    <a:cubicBezTo>
                      <a:pt x="16" y="40"/>
                      <a:pt x="17" y="48"/>
                      <a:pt x="22" y="55"/>
                    </a:cubicBezTo>
                    <a:cubicBezTo>
                      <a:pt x="30" y="69"/>
                      <a:pt x="53" y="56"/>
                      <a:pt x="40" y="49"/>
                    </a:cubicBezTo>
                    <a:cubicBezTo>
                      <a:pt x="33" y="45"/>
                      <a:pt x="38" y="33"/>
                      <a:pt x="46" y="36"/>
                    </a:cubicBezTo>
                    <a:cubicBezTo>
                      <a:pt x="57" y="41"/>
                      <a:pt x="63" y="54"/>
                      <a:pt x="55" y="65"/>
                    </a:cubicBezTo>
                    <a:cubicBezTo>
                      <a:pt x="45" y="78"/>
                      <a:pt x="29" y="78"/>
                      <a:pt x="16" y="70"/>
                    </a:cubicBezTo>
                    <a:cubicBezTo>
                      <a:pt x="3" y="61"/>
                      <a:pt x="0" y="38"/>
                      <a:pt x="6" y="24"/>
                    </a:cubicBezTo>
                    <a:cubicBezTo>
                      <a:pt x="13" y="6"/>
                      <a:pt x="29" y="0"/>
                      <a:pt x="48" y="3"/>
                    </a:cubicBezTo>
                    <a:cubicBezTo>
                      <a:pt x="66" y="5"/>
                      <a:pt x="82" y="17"/>
                      <a:pt x="91" y="32"/>
                    </a:cubicBezTo>
                    <a:cubicBezTo>
                      <a:pt x="101" y="50"/>
                      <a:pt x="91" y="73"/>
                      <a:pt x="88" y="91"/>
                    </a:cubicBezTo>
                    <a:cubicBezTo>
                      <a:pt x="77" y="148"/>
                      <a:pt x="135" y="202"/>
                      <a:pt x="190" y="203"/>
                    </a:cubicBezTo>
                    <a:cubicBezTo>
                      <a:pt x="194" y="203"/>
                      <a:pt x="194" y="211"/>
                      <a:pt x="190" y="21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1255"/>
              <p:cNvSpPr/>
              <p:nvPr/>
            </p:nvSpPr>
            <p:spPr bwMode="auto">
              <a:xfrm>
                <a:off x="3804" y="401"/>
                <a:ext cx="144" cy="157"/>
              </a:xfrm>
              <a:custGeom>
                <a:avLst/>
                <a:gdLst>
                  <a:gd name="T0" fmla="*/ 190 w 194"/>
                  <a:gd name="T1" fmla="*/ 211 h 212"/>
                  <a:gd name="T2" fmla="*/ 73 w 194"/>
                  <a:gd name="T3" fmla="*/ 109 h 212"/>
                  <a:gd name="T4" fmla="*/ 64 w 194"/>
                  <a:gd name="T5" fmla="*/ 23 h 212"/>
                  <a:gd name="T6" fmla="*/ 18 w 194"/>
                  <a:gd name="T7" fmla="*/ 32 h 212"/>
                  <a:gd name="T8" fmla="*/ 22 w 194"/>
                  <a:gd name="T9" fmla="*/ 55 h 212"/>
                  <a:gd name="T10" fmla="*/ 40 w 194"/>
                  <a:gd name="T11" fmla="*/ 49 h 212"/>
                  <a:gd name="T12" fmla="*/ 46 w 194"/>
                  <a:gd name="T13" fmla="*/ 36 h 212"/>
                  <a:gd name="T14" fmla="*/ 55 w 194"/>
                  <a:gd name="T15" fmla="*/ 65 h 212"/>
                  <a:gd name="T16" fmla="*/ 16 w 194"/>
                  <a:gd name="T17" fmla="*/ 70 h 212"/>
                  <a:gd name="T18" fmla="*/ 6 w 194"/>
                  <a:gd name="T19" fmla="*/ 24 h 212"/>
                  <a:gd name="T20" fmla="*/ 48 w 194"/>
                  <a:gd name="T21" fmla="*/ 3 h 212"/>
                  <a:gd name="T22" fmla="*/ 91 w 194"/>
                  <a:gd name="T23" fmla="*/ 32 h 212"/>
                  <a:gd name="T24" fmla="*/ 88 w 194"/>
                  <a:gd name="T25" fmla="*/ 91 h 212"/>
                  <a:gd name="T26" fmla="*/ 190 w 194"/>
                  <a:gd name="T27" fmla="*/ 203 h 212"/>
                  <a:gd name="T28" fmla="*/ 190 w 194"/>
                  <a:gd name="T29"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212">
                    <a:moveTo>
                      <a:pt x="190" y="211"/>
                    </a:moveTo>
                    <a:cubicBezTo>
                      <a:pt x="135" y="212"/>
                      <a:pt x="75" y="166"/>
                      <a:pt x="73" y="109"/>
                    </a:cubicBezTo>
                    <a:cubicBezTo>
                      <a:pt x="72" y="79"/>
                      <a:pt x="95" y="42"/>
                      <a:pt x="64" y="23"/>
                    </a:cubicBezTo>
                    <a:cubicBezTo>
                      <a:pt x="49" y="14"/>
                      <a:pt x="24" y="11"/>
                      <a:pt x="18" y="32"/>
                    </a:cubicBezTo>
                    <a:cubicBezTo>
                      <a:pt x="16" y="40"/>
                      <a:pt x="17" y="48"/>
                      <a:pt x="22" y="55"/>
                    </a:cubicBezTo>
                    <a:cubicBezTo>
                      <a:pt x="30" y="69"/>
                      <a:pt x="53" y="56"/>
                      <a:pt x="40" y="49"/>
                    </a:cubicBezTo>
                    <a:cubicBezTo>
                      <a:pt x="33" y="45"/>
                      <a:pt x="38" y="33"/>
                      <a:pt x="46" y="36"/>
                    </a:cubicBezTo>
                    <a:cubicBezTo>
                      <a:pt x="57" y="41"/>
                      <a:pt x="63" y="54"/>
                      <a:pt x="55" y="65"/>
                    </a:cubicBezTo>
                    <a:cubicBezTo>
                      <a:pt x="45" y="78"/>
                      <a:pt x="29" y="78"/>
                      <a:pt x="16" y="70"/>
                    </a:cubicBezTo>
                    <a:cubicBezTo>
                      <a:pt x="3" y="61"/>
                      <a:pt x="0" y="38"/>
                      <a:pt x="6" y="24"/>
                    </a:cubicBezTo>
                    <a:cubicBezTo>
                      <a:pt x="13" y="6"/>
                      <a:pt x="29" y="0"/>
                      <a:pt x="48" y="3"/>
                    </a:cubicBezTo>
                    <a:cubicBezTo>
                      <a:pt x="66" y="5"/>
                      <a:pt x="82" y="17"/>
                      <a:pt x="91" y="32"/>
                    </a:cubicBezTo>
                    <a:cubicBezTo>
                      <a:pt x="101" y="50"/>
                      <a:pt x="91" y="73"/>
                      <a:pt x="88" y="91"/>
                    </a:cubicBezTo>
                    <a:cubicBezTo>
                      <a:pt x="77" y="148"/>
                      <a:pt x="135" y="202"/>
                      <a:pt x="190" y="203"/>
                    </a:cubicBezTo>
                    <a:cubicBezTo>
                      <a:pt x="194" y="203"/>
                      <a:pt x="194" y="211"/>
                      <a:pt x="190" y="211"/>
                    </a:cubicBezTo>
                    <a:close/>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1256"/>
              <p:cNvSpPr/>
              <p:nvPr/>
            </p:nvSpPr>
            <p:spPr bwMode="auto">
              <a:xfrm>
                <a:off x="3833" y="298"/>
                <a:ext cx="321" cy="308"/>
              </a:xfrm>
              <a:custGeom>
                <a:avLst/>
                <a:gdLst>
                  <a:gd name="T0" fmla="*/ 48 w 432"/>
                  <a:gd name="T1" fmla="*/ 88 h 415"/>
                  <a:gd name="T2" fmla="*/ 104 w 432"/>
                  <a:gd name="T3" fmla="*/ 255 h 415"/>
                  <a:gd name="T4" fmla="*/ 114 w 432"/>
                  <a:gd name="T5" fmla="*/ 337 h 415"/>
                  <a:gd name="T6" fmla="*/ 74 w 432"/>
                  <a:gd name="T7" fmla="*/ 293 h 415"/>
                  <a:gd name="T8" fmla="*/ 44 w 432"/>
                  <a:gd name="T9" fmla="*/ 254 h 415"/>
                  <a:gd name="T10" fmla="*/ 35 w 432"/>
                  <a:gd name="T11" fmla="*/ 324 h 415"/>
                  <a:gd name="T12" fmla="*/ 134 w 432"/>
                  <a:gd name="T13" fmla="*/ 409 h 415"/>
                  <a:gd name="T14" fmla="*/ 366 w 432"/>
                  <a:gd name="T15" fmla="*/ 358 h 415"/>
                  <a:gd name="T16" fmla="*/ 383 w 432"/>
                  <a:gd name="T17" fmla="*/ 291 h 415"/>
                  <a:gd name="T18" fmla="*/ 351 w 432"/>
                  <a:gd name="T19" fmla="*/ 265 h 415"/>
                  <a:gd name="T20" fmla="*/ 338 w 432"/>
                  <a:gd name="T21" fmla="*/ 294 h 415"/>
                  <a:gd name="T22" fmla="*/ 306 w 432"/>
                  <a:gd name="T23" fmla="*/ 338 h 415"/>
                  <a:gd name="T24" fmla="*/ 287 w 432"/>
                  <a:gd name="T25" fmla="*/ 271 h 415"/>
                  <a:gd name="T26" fmla="*/ 314 w 432"/>
                  <a:gd name="T27" fmla="*/ 247 h 415"/>
                  <a:gd name="T28" fmla="*/ 366 w 432"/>
                  <a:gd name="T29" fmla="*/ 184 h 415"/>
                  <a:gd name="T30" fmla="*/ 375 w 432"/>
                  <a:gd name="T31" fmla="*/ 46 h 415"/>
                  <a:gd name="T32" fmla="*/ 334 w 432"/>
                  <a:gd name="T33" fmla="*/ 82 h 415"/>
                  <a:gd name="T34" fmla="*/ 315 w 432"/>
                  <a:gd name="T35" fmla="*/ 128 h 415"/>
                  <a:gd name="T36" fmla="*/ 219 w 432"/>
                  <a:gd name="T37" fmla="*/ 183 h 415"/>
                  <a:gd name="T38" fmla="*/ 149 w 432"/>
                  <a:gd name="T39" fmla="*/ 108 h 415"/>
                  <a:gd name="T40" fmla="*/ 105 w 432"/>
                  <a:gd name="T41" fmla="*/ 65 h 415"/>
                  <a:gd name="T42" fmla="*/ 61 w 432"/>
                  <a:gd name="T43" fmla="*/ 6 h 415"/>
                  <a:gd name="T44" fmla="*/ 48 w 432"/>
                  <a:gd name="T45" fmla="*/ 8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415">
                    <a:moveTo>
                      <a:pt x="48" y="88"/>
                    </a:moveTo>
                    <a:cubicBezTo>
                      <a:pt x="48" y="88"/>
                      <a:pt x="78" y="198"/>
                      <a:pt x="104" y="255"/>
                    </a:cubicBezTo>
                    <a:cubicBezTo>
                      <a:pt x="117" y="283"/>
                      <a:pt x="116" y="307"/>
                      <a:pt x="114" y="337"/>
                    </a:cubicBezTo>
                    <a:cubicBezTo>
                      <a:pt x="96" y="328"/>
                      <a:pt x="84" y="310"/>
                      <a:pt x="74" y="293"/>
                    </a:cubicBezTo>
                    <a:cubicBezTo>
                      <a:pt x="66" y="281"/>
                      <a:pt x="60" y="257"/>
                      <a:pt x="44" y="254"/>
                    </a:cubicBezTo>
                    <a:cubicBezTo>
                      <a:pt x="0" y="245"/>
                      <a:pt x="27" y="305"/>
                      <a:pt x="35" y="324"/>
                    </a:cubicBezTo>
                    <a:cubicBezTo>
                      <a:pt x="50" y="363"/>
                      <a:pt x="90" y="405"/>
                      <a:pt x="134" y="409"/>
                    </a:cubicBezTo>
                    <a:cubicBezTo>
                      <a:pt x="213" y="415"/>
                      <a:pt x="327" y="414"/>
                      <a:pt x="366" y="358"/>
                    </a:cubicBezTo>
                    <a:cubicBezTo>
                      <a:pt x="380" y="338"/>
                      <a:pt x="387" y="316"/>
                      <a:pt x="383" y="291"/>
                    </a:cubicBezTo>
                    <a:cubicBezTo>
                      <a:pt x="381" y="274"/>
                      <a:pt x="371" y="250"/>
                      <a:pt x="351" y="265"/>
                    </a:cubicBezTo>
                    <a:cubicBezTo>
                      <a:pt x="342" y="272"/>
                      <a:pt x="342" y="285"/>
                      <a:pt x="338" y="294"/>
                    </a:cubicBezTo>
                    <a:cubicBezTo>
                      <a:pt x="331" y="310"/>
                      <a:pt x="321" y="328"/>
                      <a:pt x="306" y="338"/>
                    </a:cubicBezTo>
                    <a:cubicBezTo>
                      <a:pt x="287" y="271"/>
                      <a:pt x="287" y="271"/>
                      <a:pt x="287" y="271"/>
                    </a:cubicBezTo>
                    <a:cubicBezTo>
                      <a:pt x="286" y="269"/>
                      <a:pt x="312" y="249"/>
                      <a:pt x="314" y="247"/>
                    </a:cubicBezTo>
                    <a:cubicBezTo>
                      <a:pt x="333" y="228"/>
                      <a:pt x="351" y="207"/>
                      <a:pt x="366" y="184"/>
                    </a:cubicBezTo>
                    <a:cubicBezTo>
                      <a:pt x="381" y="160"/>
                      <a:pt x="432" y="55"/>
                      <a:pt x="375" y="46"/>
                    </a:cubicBezTo>
                    <a:cubicBezTo>
                      <a:pt x="355" y="43"/>
                      <a:pt x="341" y="66"/>
                      <a:pt x="334" y="82"/>
                    </a:cubicBezTo>
                    <a:cubicBezTo>
                      <a:pt x="329" y="91"/>
                      <a:pt x="323" y="123"/>
                      <a:pt x="315" y="128"/>
                    </a:cubicBezTo>
                    <a:cubicBezTo>
                      <a:pt x="314" y="128"/>
                      <a:pt x="219" y="183"/>
                      <a:pt x="219" y="183"/>
                    </a:cubicBezTo>
                    <a:cubicBezTo>
                      <a:pt x="195" y="158"/>
                      <a:pt x="172" y="133"/>
                      <a:pt x="149" y="108"/>
                    </a:cubicBezTo>
                    <a:cubicBezTo>
                      <a:pt x="136" y="94"/>
                      <a:pt x="118" y="81"/>
                      <a:pt x="105" y="65"/>
                    </a:cubicBezTo>
                    <a:cubicBezTo>
                      <a:pt x="94" y="52"/>
                      <a:pt x="84" y="0"/>
                      <a:pt x="61" y="6"/>
                    </a:cubicBezTo>
                    <a:cubicBezTo>
                      <a:pt x="12" y="18"/>
                      <a:pt x="49" y="70"/>
                      <a:pt x="48" y="88"/>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1257"/>
              <p:cNvSpPr/>
              <p:nvPr/>
            </p:nvSpPr>
            <p:spPr bwMode="auto">
              <a:xfrm>
                <a:off x="3852" y="497"/>
                <a:ext cx="262" cy="102"/>
              </a:xfrm>
              <a:custGeom>
                <a:avLst/>
                <a:gdLst>
                  <a:gd name="T0" fmla="*/ 0 w 352"/>
                  <a:gd name="T1" fmla="*/ 0 h 137"/>
                  <a:gd name="T2" fmla="*/ 1 w 352"/>
                  <a:gd name="T3" fmla="*/ 12 h 137"/>
                  <a:gd name="T4" fmla="*/ 8 w 352"/>
                  <a:gd name="T5" fmla="*/ 35 h 137"/>
                  <a:gd name="T6" fmla="*/ 52 w 352"/>
                  <a:gd name="T7" fmla="*/ 107 h 137"/>
                  <a:gd name="T8" fmla="*/ 150 w 352"/>
                  <a:gd name="T9" fmla="*/ 136 h 137"/>
                  <a:gd name="T10" fmla="*/ 184 w 352"/>
                  <a:gd name="T11" fmla="*/ 137 h 137"/>
                  <a:gd name="T12" fmla="*/ 321 w 352"/>
                  <a:gd name="T13" fmla="*/ 101 h 137"/>
                  <a:gd name="T14" fmla="*/ 350 w 352"/>
                  <a:gd name="T15" fmla="*/ 52 h 137"/>
                  <a:gd name="T16" fmla="*/ 350 w 352"/>
                  <a:gd name="T17" fmla="*/ 19 h 137"/>
                  <a:gd name="T18" fmla="*/ 349 w 352"/>
                  <a:gd name="T19" fmla="*/ 12 h 137"/>
                  <a:gd name="T20" fmla="*/ 318 w 352"/>
                  <a:gd name="T21" fmla="*/ 77 h 137"/>
                  <a:gd name="T22" fmla="*/ 184 w 352"/>
                  <a:gd name="T23" fmla="*/ 132 h 137"/>
                  <a:gd name="T24" fmla="*/ 0 w 352"/>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137">
                    <a:moveTo>
                      <a:pt x="0" y="0"/>
                    </a:moveTo>
                    <a:cubicBezTo>
                      <a:pt x="0" y="3"/>
                      <a:pt x="0" y="7"/>
                      <a:pt x="1" y="12"/>
                    </a:cubicBezTo>
                    <a:cubicBezTo>
                      <a:pt x="3" y="20"/>
                      <a:pt x="5" y="28"/>
                      <a:pt x="8" y="35"/>
                    </a:cubicBezTo>
                    <a:cubicBezTo>
                      <a:pt x="18" y="62"/>
                      <a:pt x="30" y="88"/>
                      <a:pt x="52" y="107"/>
                    </a:cubicBezTo>
                    <a:cubicBezTo>
                      <a:pt x="82" y="132"/>
                      <a:pt x="113" y="135"/>
                      <a:pt x="150" y="136"/>
                    </a:cubicBezTo>
                    <a:cubicBezTo>
                      <a:pt x="161" y="137"/>
                      <a:pt x="172" y="137"/>
                      <a:pt x="184" y="137"/>
                    </a:cubicBezTo>
                    <a:cubicBezTo>
                      <a:pt x="232" y="137"/>
                      <a:pt x="288" y="132"/>
                      <a:pt x="321" y="101"/>
                    </a:cubicBezTo>
                    <a:cubicBezTo>
                      <a:pt x="335" y="88"/>
                      <a:pt x="347" y="71"/>
                      <a:pt x="350" y="52"/>
                    </a:cubicBezTo>
                    <a:cubicBezTo>
                      <a:pt x="352" y="41"/>
                      <a:pt x="352" y="30"/>
                      <a:pt x="350" y="19"/>
                    </a:cubicBezTo>
                    <a:cubicBezTo>
                      <a:pt x="350" y="16"/>
                      <a:pt x="349" y="14"/>
                      <a:pt x="349" y="12"/>
                    </a:cubicBezTo>
                    <a:cubicBezTo>
                      <a:pt x="342" y="38"/>
                      <a:pt x="333" y="62"/>
                      <a:pt x="318" y="77"/>
                    </a:cubicBezTo>
                    <a:cubicBezTo>
                      <a:pt x="281" y="115"/>
                      <a:pt x="232" y="132"/>
                      <a:pt x="184" y="132"/>
                    </a:cubicBezTo>
                    <a:cubicBezTo>
                      <a:pt x="105" y="132"/>
                      <a:pt x="27" y="85"/>
                      <a:pt x="0"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1258"/>
              <p:cNvSpPr/>
              <p:nvPr/>
            </p:nvSpPr>
            <p:spPr bwMode="auto">
              <a:xfrm>
                <a:off x="3843" y="482"/>
                <a:ext cx="38" cy="39"/>
              </a:xfrm>
              <a:custGeom>
                <a:avLst/>
                <a:gdLst>
                  <a:gd name="T0" fmla="*/ 31 w 51"/>
                  <a:gd name="T1" fmla="*/ 6 h 52"/>
                  <a:gd name="T2" fmla="*/ 12 w 51"/>
                  <a:gd name="T3" fmla="*/ 52 h 52"/>
                  <a:gd name="T4" fmla="*/ 51 w 51"/>
                  <a:gd name="T5" fmla="*/ 26 h 52"/>
                  <a:gd name="T6" fmla="*/ 31 w 51"/>
                  <a:gd name="T7" fmla="*/ 6 h 52"/>
                </a:gdLst>
                <a:ahLst/>
                <a:cxnLst>
                  <a:cxn ang="0">
                    <a:pos x="T0" y="T1"/>
                  </a:cxn>
                  <a:cxn ang="0">
                    <a:pos x="T2" y="T3"/>
                  </a:cxn>
                  <a:cxn ang="0">
                    <a:pos x="T4" y="T5"/>
                  </a:cxn>
                  <a:cxn ang="0">
                    <a:pos x="T6" y="T7"/>
                  </a:cxn>
                </a:cxnLst>
                <a:rect l="0" t="0" r="r" b="b"/>
                <a:pathLst>
                  <a:path w="51" h="52">
                    <a:moveTo>
                      <a:pt x="31" y="6"/>
                    </a:moveTo>
                    <a:cubicBezTo>
                      <a:pt x="0" y="0"/>
                      <a:pt x="4" y="28"/>
                      <a:pt x="12" y="52"/>
                    </a:cubicBezTo>
                    <a:cubicBezTo>
                      <a:pt x="26" y="43"/>
                      <a:pt x="39" y="35"/>
                      <a:pt x="51" y="26"/>
                    </a:cubicBezTo>
                    <a:cubicBezTo>
                      <a:pt x="46" y="16"/>
                      <a:pt x="40" y="7"/>
                      <a:pt x="3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1259"/>
              <p:cNvSpPr/>
              <p:nvPr/>
            </p:nvSpPr>
            <p:spPr bwMode="auto">
              <a:xfrm>
                <a:off x="4086" y="484"/>
                <a:ext cx="32" cy="41"/>
              </a:xfrm>
              <a:custGeom>
                <a:avLst/>
                <a:gdLst>
                  <a:gd name="T0" fmla="*/ 43 w 44"/>
                  <a:gd name="T1" fmla="*/ 41 h 56"/>
                  <a:gd name="T2" fmla="*/ 11 w 44"/>
                  <a:gd name="T3" fmla="*/ 15 h 56"/>
                  <a:gd name="T4" fmla="*/ 0 w 44"/>
                  <a:gd name="T5" fmla="*/ 36 h 56"/>
                  <a:gd name="T6" fmla="*/ 44 w 44"/>
                  <a:gd name="T7" fmla="*/ 56 h 56"/>
                  <a:gd name="T8" fmla="*/ 43 w 44"/>
                  <a:gd name="T9" fmla="*/ 41 h 56"/>
                </a:gdLst>
                <a:ahLst/>
                <a:cxnLst>
                  <a:cxn ang="0">
                    <a:pos x="T0" y="T1"/>
                  </a:cxn>
                  <a:cxn ang="0">
                    <a:pos x="T2" y="T3"/>
                  </a:cxn>
                  <a:cxn ang="0">
                    <a:pos x="T4" y="T5"/>
                  </a:cxn>
                  <a:cxn ang="0">
                    <a:pos x="T6" y="T7"/>
                  </a:cxn>
                  <a:cxn ang="0">
                    <a:pos x="T8" y="T9"/>
                  </a:cxn>
                </a:cxnLst>
                <a:rect l="0" t="0" r="r" b="b"/>
                <a:pathLst>
                  <a:path w="44" h="56">
                    <a:moveTo>
                      <a:pt x="43" y="41"/>
                    </a:moveTo>
                    <a:cubicBezTo>
                      <a:pt x="41" y="24"/>
                      <a:pt x="31" y="0"/>
                      <a:pt x="11" y="15"/>
                    </a:cubicBezTo>
                    <a:cubicBezTo>
                      <a:pt x="4" y="20"/>
                      <a:pt x="2" y="28"/>
                      <a:pt x="0" y="36"/>
                    </a:cubicBezTo>
                    <a:cubicBezTo>
                      <a:pt x="15" y="43"/>
                      <a:pt x="30" y="50"/>
                      <a:pt x="44" y="56"/>
                    </a:cubicBezTo>
                    <a:cubicBezTo>
                      <a:pt x="44" y="51"/>
                      <a:pt x="44" y="46"/>
                      <a:pt x="4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1260"/>
              <p:cNvSpPr/>
              <p:nvPr/>
            </p:nvSpPr>
            <p:spPr bwMode="auto">
              <a:xfrm>
                <a:off x="4090" y="331"/>
                <a:ext cx="42" cy="29"/>
              </a:xfrm>
              <a:custGeom>
                <a:avLst/>
                <a:gdLst>
                  <a:gd name="T0" fmla="*/ 29 w 56"/>
                  <a:gd name="T1" fmla="*/ 2 h 39"/>
                  <a:gd name="T2" fmla="*/ 0 w 56"/>
                  <a:gd name="T3" fmla="*/ 18 h 39"/>
                  <a:gd name="T4" fmla="*/ 56 w 56"/>
                  <a:gd name="T5" fmla="*/ 39 h 39"/>
                  <a:gd name="T6" fmla="*/ 29 w 56"/>
                  <a:gd name="T7" fmla="*/ 2 h 39"/>
                </a:gdLst>
                <a:ahLst/>
                <a:cxnLst>
                  <a:cxn ang="0">
                    <a:pos x="T0" y="T1"/>
                  </a:cxn>
                  <a:cxn ang="0">
                    <a:pos x="T2" y="T3"/>
                  </a:cxn>
                  <a:cxn ang="0">
                    <a:pos x="T4" y="T5"/>
                  </a:cxn>
                  <a:cxn ang="0">
                    <a:pos x="T6" y="T7"/>
                  </a:cxn>
                </a:cxnLst>
                <a:rect l="0" t="0" r="r" b="b"/>
                <a:pathLst>
                  <a:path w="56" h="39">
                    <a:moveTo>
                      <a:pt x="29" y="2"/>
                    </a:moveTo>
                    <a:cubicBezTo>
                      <a:pt x="17" y="0"/>
                      <a:pt x="7" y="8"/>
                      <a:pt x="0" y="18"/>
                    </a:cubicBezTo>
                    <a:cubicBezTo>
                      <a:pt x="18" y="27"/>
                      <a:pt x="37" y="33"/>
                      <a:pt x="56" y="39"/>
                    </a:cubicBezTo>
                    <a:cubicBezTo>
                      <a:pt x="56" y="20"/>
                      <a:pt x="49" y="5"/>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1261"/>
              <p:cNvSpPr/>
              <p:nvPr/>
            </p:nvSpPr>
            <p:spPr bwMode="auto">
              <a:xfrm>
                <a:off x="3857" y="300"/>
                <a:ext cx="42" cy="38"/>
              </a:xfrm>
              <a:custGeom>
                <a:avLst/>
                <a:gdLst>
                  <a:gd name="T0" fmla="*/ 29 w 57"/>
                  <a:gd name="T1" fmla="*/ 3 h 51"/>
                  <a:gd name="T2" fmla="*/ 7 w 57"/>
                  <a:gd name="T3" fmla="*/ 51 h 51"/>
                  <a:gd name="T4" fmla="*/ 57 w 57"/>
                  <a:gd name="T5" fmla="*/ 28 h 51"/>
                  <a:gd name="T6" fmla="*/ 29 w 57"/>
                  <a:gd name="T7" fmla="*/ 3 h 51"/>
                </a:gdLst>
                <a:ahLst/>
                <a:cxnLst>
                  <a:cxn ang="0">
                    <a:pos x="T0" y="T1"/>
                  </a:cxn>
                  <a:cxn ang="0">
                    <a:pos x="T2" y="T3"/>
                  </a:cxn>
                  <a:cxn ang="0">
                    <a:pos x="T4" y="T5"/>
                  </a:cxn>
                  <a:cxn ang="0">
                    <a:pos x="T6" y="T7"/>
                  </a:cxn>
                </a:cxnLst>
                <a:rect l="0" t="0" r="r" b="b"/>
                <a:pathLst>
                  <a:path w="57" h="51">
                    <a:moveTo>
                      <a:pt x="29" y="3"/>
                    </a:moveTo>
                    <a:cubicBezTo>
                      <a:pt x="0" y="10"/>
                      <a:pt x="1" y="31"/>
                      <a:pt x="7" y="51"/>
                    </a:cubicBezTo>
                    <a:cubicBezTo>
                      <a:pt x="24" y="44"/>
                      <a:pt x="40" y="36"/>
                      <a:pt x="57" y="28"/>
                    </a:cubicBezTo>
                    <a:cubicBezTo>
                      <a:pt x="50" y="13"/>
                      <a:pt x="41" y="0"/>
                      <a:pt x="2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1262"/>
              <p:cNvSpPr/>
              <p:nvPr/>
            </p:nvSpPr>
            <p:spPr bwMode="auto">
              <a:xfrm>
                <a:off x="3840" y="290"/>
                <a:ext cx="307" cy="320"/>
              </a:xfrm>
              <a:custGeom>
                <a:avLst/>
                <a:gdLst>
                  <a:gd name="T0" fmla="*/ 32 w 413"/>
                  <a:gd name="T1" fmla="*/ 101 h 431"/>
                  <a:gd name="T2" fmla="*/ 58 w 413"/>
                  <a:gd name="T3" fmla="*/ 188 h 431"/>
                  <a:gd name="T4" fmla="*/ 82 w 413"/>
                  <a:gd name="T5" fmla="*/ 253 h 431"/>
                  <a:gd name="T6" fmla="*/ 98 w 413"/>
                  <a:gd name="T7" fmla="*/ 348 h 431"/>
                  <a:gd name="T8" fmla="*/ 108 w 413"/>
                  <a:gd name="T9" fmla="*/ 343 h 431"/>
                  <a:gd name="T10" fmla="*/ 55 w 413"/>
                  <a:gd name="T11" fmla="*/ 274 h 431"/>
                  <a:gd name="T12" fmla="*/ 27 w 413"/>
                  <a:gd name="T13" fmla="*/ 257 h 431"/>
                  <a:gd name="T14" fmla="*/ 5 w 413"/>
                  <a:gd name="T15" fmla="*/ 300 h 431"/>
                  <a:gd name="T16" fmla="*/ 59 w 413"/>
                  <a:gd name="T17" fmla="*/ 395 h 431"/>
                  <a:gd name="T18" fmla="*/ 175 w 413"/>
                  <a:gd name="T19" fmla="*/ 429 h 431"/>
                  <a:gd name="T20" fmla="*/ 376 w 413"/>
                  <a:gd name="T21" fmla="*/ 344 h 431"/>
                  <a:gd name="T22" fmla="*/ 356 w 413"/>
                  <a:gd name="T23" fmla="*/ 265 h 431"/>
                  <a:gd name="T24" fmla="*/ 330 w 413"/>
                  <a:gd name="T25" fmla="*/ 279 h 431"/>
                  <a:gd name="T26" fmla="*/ 292 w 413"/>
                  <a:gd name="T27" fmla="*/ 345 h 431"/>
                  <a:gd name="T28" fmla="*/ 303 w 413"/>
                  <a:gd name="T29" fmla="*/ 347 h 431"/>
                  <a:gd name="T30" fmla="*/ 291 w 413"/>
                  <a:gd name="T31" fmla="*/ 305 h 431"/>
                  <a:gd name="T32" fmla="*/ 284 w 413"/>
                  <a:gd name="T33" fmla="*/ 283 h 431"/>
                  <a:gd name="T34" fmla="*/ 299 w 413"/>
                  <a:gd name="T35" fmla="*/ 270 h 431"/>
                  <a:gd name="T36" fmla="*/ 381 w 413"/>
                  <a:gd name="T37" fmla="*/ 161 h 431"/>
                  <a:gd name="T38" fmla="*/ 388 w 413"/>
                  <a:gd name="T39" fmla="*/ 62 h 431"/>
                  <a:gd name="T40" fmla="*/ 316 w 413"/>
                  <a:gd name="T41" fmla="*/ 95 h 431"/>
                  <a:gd name="T42" fmla="*/ 288 w 413"/>
                  <a:gd name="T43" fmla="*/ 141 h 431"/>
                  <a:gd name="T44" fmla="*/ 237 w 413"/>
                  <a:gd name="T45" fmla="*/ 170 h 431"/>
                  <a:gd name="T46" fmla="*/ 214 w 413"/>
                  <a:gd name="T47" fmla="*/ 183 h 431"/>
                  <a:gd name="T48" fmla="*/ 205 w 413"/>
                  <a:gd name="T49" fmla="*/ 180 h 431"/>
                  <a:gd name="T50" fmla="*/ 114 w 413"/>
                  <a:gd name="T51" fmla="*/ 86 h 431"/>
                  <a:gd name="T52" fmla="*/ 41 w 413"/>
                  <a:gd name="T53" fmla="*/ 13 h 431"/>
                  <a:gd name="T54" fmla="*/ 32 w 413"/>
                  <a:gd name="T55" fmla="*/ 99 h 431"/>
                  <a:gd name="T56" fmla="*/ 45 w 413"/>
                  <a:gd name="T57" fmla="*/ 99 h 431"/>
                  <a:gd name="T58" fmla="*/ 35 w 413"/>
                  <a:gd name="T59" fmla="*/ 63 h 431"/>
                  <a:gd name="T60" fmla="*/ 32 w 413"/>
                  <a:gd name="T61" fmla="*/ 47 h 431"/>
                  <a:gd name="T62" fmla="*/ 67 w 413"/>
                  <a:gd name="T63" fmla="*/ 34 h 431"/>
                  <a:gd name="T64" fmla="*/ 82 w 413"/>
                  <a:gd name="T65" fmla="*/ 66 h 431"/>
                  <a:gd name="T66" fmla="*/ 128 w 413"/>
                  <a:gd name="T67" fmla="*/ 117 h 431"/>
                  <a:gd name="T68" fmla="*/ 204 w 413"/>
                  <a:gd name="T69" fmla="*/ 199 h 431"/>
                  <a:gd name="T70" fmla="*/ 212 w 413"/>
                  <a:gd name="T71" fmla="*/ 200 h 431"/>
                  <a:gd name="T72" fmla="*/ 305 w 413"/>
                  <a:gd name="T73" fmla="*/ 147 h 431"/>
                  <a:gd name="T74" fmla="*/ 326 w 413"/>
                  <a:gd name="T75" fmla="*/ 105 h 431"/>
                  <a:gd name="T76" fmla="*/ 381 w 413"/>
                  <a:gd name="T77" fmla="*/ 74 h 431"/>
                  <a:gd name="T78" fmla="*/ 381 w 413"/>
                  <a:gd name="T79" fmla="*/ 119 h 431"/>
                  <a:gd name="T80" fmla="*/ 280 w 413"/>
                  <a:gd name="T81" fmla="*/ 269 h 431"/>
                  <a:gd name="T82" fmla="*/ 290 w 413"/>
                  <a:gd name="T83" fmla="*/ 351 h 431"/>
                  <a:gd name="T84" fmla="*/ 301 w 413"/>
                  <a:gd name="T85" fmla="*/ 354 h 431"/>
                  <a:gd name="T86" fmla="*/ 336 w 413"/>
                  <a:gd name="T87" fmla="*/ 299 h 431"/>
                  <a:gd name="T88" fmla="*/ 366 w 413"/>
                  <a:gd name="T89" fmla="*/ 298 h 431"/>
                  <a:gd name="T90" fmla="*/ 366 w 413"/>
                  <a:gd name="T91" fmla="*/ 331 h 431"/>
                  <a:gd name="T92" fmla="*/ 337 w 413"/>
                  <a:gd name="T93" fmla="*/ 380 h 431"/>
                  <a:gd name="T94" fmla="*/ 166 w 413"/>
                  <a:gd name="T95" fmla="*/ 415 h 431"/>
                  <a:gd name="T96" fmla="*/ 68 w 413"/>
                  <a:gd name="T97" fmla="*/ 386 h 431"/>
                  <a:gd name="T98" fmla="*/ 24 w 413"/>
                  <a:gd name="T99" fmla="*/ 314 h 431"/>
                  <a:gd name="T100" fmla="*/ 17 w 413"/>
                  <a:gd name="T101" fmla="*/ 291 h 431"/>
                  <a:gd name="T102" fmla="*/ 51 w 413"/>
                  <a:gd name="T103" fmla="*/ 295 h 431"/>
                  <a:gd name="T104" fmla="*/ 101 w 413"/>
                  <a:gd name="T105" fmla="*/ 354 h 431"/>
                  <a:gd name="T106" fmla="*/ 111 w 413"/>
                  <a:gd name="T107" fmla="*/ 348 h 431"/>
                  <a:gd name="T108" fmla="*/ 105 w 413"/>
                  <a:gd name="T109" fmla="*/ 274 h 431"/>
                  <a:gd name="T110" fmla="*/ 76 w 413"/>
                  <a:gd name="T111" fmla="*/ 201 h 431"/>
                  <a:gd name="T112" fmla="*/ 45 w 413"/>
                  <a:gd name="T113" fmla="*/ 97 h 431"/>
                  <a:gd name="T114" fmla="*/ 32 w 413"/>
                  <a:gd name="T115" fmla="*/ 10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431">
                    <a:moveTo>
                      <a:pt x="32" y="101"/>
                    </a:moveTo>
                    <a:cubicBezTo>
                      <a:pt x="40" y="130"/>
                      <a:pt x="49" y="159"/>
                      <a:pt x="58" y="188"/>
                    </a:cubicBezTo>
                    <a:cubicBezTo>
                      <a:pt x="65" y="210"/>
                      <a:pt x="73" y="232"/>
                      <a:pt x="82" y="253"/>
                    </a:cubicBezTo>
                    <a:cubicBezTo>
                      <a:pt x="95" y="286"/>
                      <a:pt x="100" y="313"/>
                      <a:pt x="98" y="348"/>
                    </a:cubicBezTo>
                    <a:cubicBezTo>
                      <a:pt x="101" y="346"/>
                      <a:pt x="104" y="345"/>
                      <a:pt x="108" y="343"/>
                    </a:cubicBezTo>
                    <a:cubicBezTo>
                      <a:pt x="81" y="326"/>
                      <a:pt x="70" y="300"/>
                      <a:pt x="55" y="274"/>
                    </a:cubicBezTo>
                    <a:cubicBezTo>
                      <a:pt x="49" y="263"/>
                      <a:pt x="39" y="259"/>
                      <a:pt x="27" y="257"/>
                    </a:cubicBezTo>
                    <a:cubicBezTo>
                      <a:pt x="1" y="254"/>
                      <a:pt x="2" y="284"/>
                      <a:pt x="5" y="300"/>
                    </a:cubicBezTo>
                    <a:cubicBezTo>
                      <a:pt x="13" y="336"/>
                      <a:pt x="33" y="370"/>
                      <a:pt x="59" y="395"/>
                    </a:cubicBezTo>
                    <a:cubicBezTo>
                      <a:pt x="91" y="427"/>
                      <a:pt x="132" y="428"/>
                      <a:pt x="175" y="429"/>
                    </a:cubicBezTo>
                    <a:cubicBezTo>
                      <a:pt x="250" y="431"/>
                      <a:pt x="344" y="424"/>
                      <a:pt x="376" y="344"/>
                    </a:cubicBezTo>
                    <a:cubicBezTo>
                      <a:pt x="385" y="320"/>
                      <a:pt x="385" y="275"/>
                      <a:pt x="356" y="265"/>
                    </a:cubicBezTo>
                    <a:cubicBezTo>
                      <a:pt x="347" y="263"/>
                      <a:pt x="333" y="271"/>
                      <a:pt x="330" y="279"/>
                    </a:cubicBezTo>
                    <a:cubicBezTo>
                      <a:pt x="319" y="304"/>
                      <a:pt x="313" y="327"/>
                      <a:pt x="292" y="345"/>
                    </a:cubicBezTo>
                    <a:cubicBezTo>
                      <a:pt x="296" y="345"/>
                      <a:pt x="299" y="346"/>
                      <a:pt x="303" y="347"/>
                    </a:cubicBezTo>
                    <a:cubicBezTo>
                      <a:pt x="299" y="333"/>
                      <a:pt x="295" y="319"/>
                      <a:pt x="291" y="305"/>
                    </a:cubicBezTo>
                    <a:cubicBezTo>
                      <a:pt x="288" y="297"/>
                      <a:pt x="286" y="290"/>
                      <a:pt x="284" y="283"/>
                    </a:cubicBezTo>
                    <a:cubicBezTo>
                      <a:pt x="284" y="282"/>
                      <a:pt x="295" y="274"/>
                      <a:pt x="299" y="270"/>
                    </a:cubicBezTo>
                    <a:cubicBezTo>
                      <a:pt x="334" y="241"/>
                      <a:pt x="363" y="203"/>
                      <a:pt x="381" y="161"/>
                    </a:cubicBezTo>
                    <a:cubicBezTo>
                      <a:pt x="391" y="136"/>
                      <a:pt x="413" y="85"/>
                      <a:pt x="388" y="62"/>
                    </a:cubicBezTo>
                    <a:cubicBezTo>
                      <a:pt x="358" y="33"/>
                      <a:pt x="328" y="66"/>
                      <a:pt x="316" y="95"/>
                    </a:cubicBezTo>
                    <a:cubicBezTo>
                      <a:pt x="308" y="115"/>
                      <a:pt x="307" y="130"/>
                      <a:pt x="288" y="141"/>
                    </a:cubicBezTo>
                    <a:cubicBezTo>
                      <a:pt x="271" y="151"/>
                      <a:pt x="254" y="161"/>
                      <a:pt x="237" y="170"/>
                    </a:cubicBezTo>
                    <a:cubicBezTo>
                      <a:pt x="229" y="175"/>
                      <a:pt x="222" y="179"/>
                      <a:pt x="214" y="183"/>
                    </a:cubicBezTo>
                    <a:cubicBezTo>
                      <a:pt x="203" y="190"/>
                      <a:pt x="211" y="187"/>
                      <a:pt x="205" y="180"/>
                    </a:cubicBezTo>
                    <a:cubicBezTo>
                      <a:pt x="175" y="148"/>
                      <a:pt x="146" y="116"/>
                      <a:pt x="114" y="86"/>
                    </a:cubicBezTo>
                    <a:cubicBezTo>
                      <a:pt x="90" y="65"/>
                      <a:pt x="83" y="0"/>
                      <a:pt x="41" y="13"/>
                    </a:cubicBezTo>
                    <a:cubicBezTo>
                      <a:pt x="0" y="26"/>
                      <a:pt x="30" y="73"/>
                      <a:pt x="32" y="99"/>
                    </a:cubicBezTo>
                    <a:cubicBezTo>
                      <a:pt x="32" y="108"/>
                      <a:pt x="45" y="108"/>
                      <a:pt x="45" y="99"/>
                    </a:cubicBezTo>
                    <a:cubicBezTo>
                      <a:pt x="44" y="87"/>
                      <a:pt x="39" y="75"/>
                      <a:pt x="35" y="63"/>
                    </a:cubicBezTo>
                    <a:cubicBezTo>
                      <a:pt x="33" y="58"/>
                      <a:pt x="33" y="52"/>
                      <a:pt x="32" y="47"/>
                    </a:cubicBezTo>
                    <a:cubicBezTo>
                      <a:pt x="32" y="28"/>
                      <a:pt x="43" y="24"/>
                      <a:pt x="67" y="34"/>
                    </a:cubicBezTo>
                    <a:cubicBezTo>
                      <a:pt x="73" y="43"/>
                      <a:pt x="77" y="55"/>
                      <a:pt x="82" y="66"/>
                    </a:cubicBezTo>
                    <a:cubicBezTo>
                      <a:pt x="91" y="87"/>
                      <a:pt x="111" y="101"/>
                      <a:pt x="128" y="117"/>
                    </a:cubicBezTo>
                    <a:cubicBezTo>
                      <a:pt x="155" y="142"/>
                      <a:pt x="179" y="172"/>
                      <a:pt x="204" y="199"/>
                    </a:cubicBezTo>
                    <a:cubicBezTo>
                      <a:pt x="206" y="201"/>
                      <a:pt x="209" y="201"/>
                      <a:pt x="212" y="200"/>
                    </a:cubicBezTo>
                    <a:cubicBezTo>
                      <a:pt x="243" y="182"/>
                      <a:pt x="274" y="165"/>
                      <a:pt x="305" y="147"/>
                    </a:cubicBezTo>
                    <a:cubicBezTo>
                      <a:pt x="319" y="139"/>
                      <a:pt x="322" y="120"/>
                      <a:pt x="326" y="105"/>
                    </a:cubicBezTo>
                    <a:cubicBezTo>
                      <a:pt x="332" y="86"/>
                      <a:pt x="359" y="44"/>
                      <a:pt x="381" y="74"/>
                    </a:cubicBezTo>
                    <a:cubicBezTo>
                      <a:pt x="389" y="85"/>
                      <a:pt x="384" y="106"/>
                      <a:pt x="381" y="119"/>
                    </a:cubicBezTo>
                    <a:cubicBezTo>
                      <a:pt x="368" y="180"/>
                      <a:pt x="327" y="230"/>
                      <a:pt x="280" y="269"/>
                    </a:cubicBezTo>
                    <a:cubicBezTo>
                      <a:pt x="259" y="287"/>
                      <a:pt x="284" y="328"/>
                      <a:pt x="290" y="351"/>
                    </a:cubicBezTo>
                    <a:cubicBezTo>
                      <a:pt x="292" y="356"/>
                      <a:pt x="297" y="357"/>
                      <a:pt x="301" y="354"/>
                    </a:cubicBezTo>
                    <a:cubicBezTo>
                      <a:pt x="318" y="339"/>
                      <a:pt x="329" y="321"/>
                      <a:pt x="336" y="299"/>
                    </a:cubicBezTo>
                    <a:cubicBezTo>
                      <a:pt x="354" y="280"/>
                      <a:pt x="364" y="279"/>
                      <a:pt x="366" y="298"/>
                    </a:cubicBezTo>
                    <a:cubicBezTo>
                      <a:pt x="368" y="309"/>
                      <a:pt x="368" y="320"/>
                      <a:pt x="366" y="331"/>
                    </a:cubicBezTo>
                    <a:cubicBezTo>
                      <a:pt x="363" y="350"/>
                      <a:pt x="351" y="367"/>
                      <a:pt x="337" y="380"/>
                    </a:cubicBezTo>
                    <a:cubicBezTo>
                      <a:pt x="296" y="419"/>
                      <a:pt x="219" y="417"/>
                      <a:pt x="166" y="415"/>
                    </a:cubicBezTo>
                    <a:cubicBezTo>
                      <a:pt x="129" y="414"/>
                      <a:pt x="98" y="411"/>
                      <a:pt x="68" y="386"/>
                    </a:cubicBezTo>
                    <a:cubicBezTo>
                      <a:pt x="46" y="367"/>
                      <a:pt x="34" y="341"/>
                      <a:pt x="24" y="314"/>
                    </a:cubicBezTo>
                    <a:cubicBezTo>
                      <a:pt x="21" y="307"/>
                      <a:pt x="19" y="299"/>
                      <a:pt x="17" y="291"/>
                    </a:cubicBezTo>
                    <a:cubicBezTo>
                      <a:pt x="10" y="257"/>
                      <a:pt x="43" y="278"/>
                      <a:pt x="51" y="295"/>
                    </a:cubicBezTo>
                    <a:cubicBezTo>
                      <a:pt x="63" y="319"/>
                      <a:pt x="79" y="340"/>
                      <a:pt x="101" y="354"/>
                    </a:cubicBezTo>
                    <a:cubicBezTo>
                      <a:pt x="106" y="357"/>
                      <a:pt x="111" y="353"/>
                      <a:pt x="111" y="348"/>
                    </a:cubicBezTo>
                    <a:cubicBezTo>
                      <a:pt x="112" y="323"/>
                      <a:pt x="112" y="299"/>
                      <a:pt x="105" y="274"/>
                    </a:cubicBezTo>
                    <a:cubicBezTo>
                      <a:pt x="97" y="250"/>
                      <a:pt x="85" y="226"/>
                      <a:pt x="76" y="201"/>
                    </a:cubicBezTo>
                    <a:cubicBezTo>
                      <a:pt x="65" y="167"/>
                      <a:pt x="54" y="132"/>
                      <a:pt x="45" y="97"/>
                    </a:cubicBezTo>
                    <a:cubicBezTo>
                      <a:pt x="42" y="89"/>
                      <a:pt x="30" y="93"/>
                      <a:pt x="32" y="10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1263"/>
              <p:cNvSpPr/>
              <p:nvPr/>
            </p:nvSpPr>
            <p:spPr bwMode="auto">
              <a:xfrm>
                <a:off x="3953" y="475"/>
                <a:ext cx="64" cy="90"/>
              </a:xfrm>
              <a:custGeom>
                <a:avLst/>
                <a:gdLst>
                  <a:gd name="T0" fmla="*/ 86 w 86"/>
                  <a:gd name="T1" fmla="*/ 60 h 121"/>
                  <a:gd name="T2" fmla="*/ 43 w 86"/>
                  <a:gd name="T3" fmla="*/ 120 h 121"/>
                  <a:gd name="T4" fmla="*/ 0 w 86"/>
                  <a:gd name="T5" fmla="*/ 60 h 121"/>
                  <a:gd name="T6" fmla="*/ 43 w 86"/>
                  <a:gd name="T7" fmla="*/ 0 h 121"/>
                  <a:gd name="T8" fmla="*/ 86 w 86"/>
                  <a:gd name="T9" fmla="*/ 60 h 121"/>
                </a:gdLst>
                <a:ahLst/>
                <a:cxnLst>
                  <a:cxn ang="0">
                    <a:pos x="T0" y="T1"/>
                  </a:cxn>
                  <a:cxn ang="0">
                    <a:pos x="T2" y="T3"/>
                  </a:cxn>
                  <a:cxn ang="0">
                    <a:pos x="T4" y="T5"/>
                  </a:cxn>
                  <a:cxn ang="0">
                    <a:pos x="T6" y="T7"/>
                  </a:cxn>
                  <a:cxn ang="0">
                    <a:pos x="T8" y="T9"/>
                  </a:cxn>
                </a:cxnLst>
                <a:rect l="0" t="0" r="r" b="b"/>
                <a:pathLst>
                  <a:path w="86" h="121">
                    <a:moveTo>
                      <a:pt x="86" y="60"/>
                    </a:moveTo>
                    <a:cubicBezTo>
                      <a:pt x="86" y="93"/>
                      <a:pt x="67" y="120"/>
                      <a:pt x="43" y="120"/>
                    </a:cubicBezTo>
                    <a:cubicBezTo>
                      <a:pt x="20" y="121"/>
                      <a:pt x="0" y="94"/>
                      <a:pt x="0" y="60"/>
                    </a:cubicBezTo>
                    <a:cubicBezTo>
                      <a:pt x="0" y="27"/>
                      <a:pt x="19" y="0"/>
                      <a:pt x="43" y="0"/>
                    </a:cubicBezTo>
                    <a:cubicBezTo>
                      <a:pt x="67" y="0"/>
                      <a:pt x="86" y="27"/>
                      <a:pt x="86"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1264"/>
              <p:cNvSpPr/>
              <p:nvPr/>
            </p:nvSpPr>
            <p:spPr bwMode="auto">
              <a:xfrm>
                <a:off x="4037" y="375"/>
                <a:ext cx="93" cy="92"/>
              </a:xfrm>
              <a:custGeom>
                <a:avLst/>
                <a:gdLst>
                  <a:gd name="T0" fmla="*/ 8 w 125"/>
                  <a:gd name="T1" fmla="*/ 47 h 125"/>
                  <a:gd name="T2" fmla="*/ 47 w 125"/>
                  <a:gd name="T3" fmla="*/ 116 h 125"/>
                  <a:gd name="T4" fmla="*/ 116 w 125"/>
                  <a:gd name="T5" fmla="*/ 77 h 125"/>
                  <a:gd name="T6" fmla="*/ 77 w 125"/>
                  <a:gd name="T7" fmla="*/ 8 h 125"/>
                  <a:gd name="T8" fmla="*/ 8 w 125"/>
                  <a:gd name="T9" fmla="*/ 47 h 125"/>
                </a:gdLst>
                <a:ahLst/>
                <a:cxnLst>
                  <a:cxn ang="0">
                    <a:pos x="T0" y="T1"/>
                  </a:cxn>
                  <a:cxn ang="0">
                    <a:pos x="T2" y="T3"/>
                  </a:cxn>
                  <a:cxn ang="0">
                    <a:pos x="T4" y="T5"/>
                  </a:cxn>
                  <a:cxn ang="0">
                    <a:pos x="T6" y="T7"/>
                  </a:cxn>
                  <a:cxn ang="0">
                    <a:pos x="T8" y="T9"/>
                  </a:cxn>
                </a:cxnLst>
                <a:rect l="0" t="0" r="r" b="b"/>
                <a:pathLst>
                  <a:path w="125" h="125">
                    <a:moveTo>
                      <a:pt x="8" y="47"/>
                    </a:moveTo>
                    <a:cubicBezTo>
                      <a:pt x="0" y="77"/>
                      <a:pt x="18" y="108"/>
                      <a:pt x="47" y="116"/>
                    </a:cubicBezTo>
                    <a:cubicBezTo>
                      <a:pt x="77" y="125"/>
                      <a:pt x="108" y="107"/>
                      <a:pt x="116" y="77"/>
                    </a:cubicBezTo>
                    <a:cubicBezTo>
                      <a:pt x="125" y="48"/>
                      <a:pt x="107" y="17"/>
                      <a:pt x="77" y="8"/>
                    </a:cubicBezTo>
                    <a:cubicBezTo>
                      <a:pt x="48" y="0"/>
                      <a:pt x="17" y="18"/>
                      <a:pt x="8" y="47"/>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1265"/>
              <p:cNvSpPr/>
              <p:nvPr/>
            </p:nvSpPr>
            <p:spPr bwMode="auto">
              <a:xfrm>
                <a:off x="4054" y="396"/>
                <a:ext cx="52" cy="51"/>
              </a:xfrm>
              <a:custGeom>
                <a:avLst/>
                <a:gdLst>
                  <a:gd name="T0" fmla="*/ 5 w 70"/>
                  <a:gd name="T1" fmla="*/ 26 h 69"/>
                  <a:gd name="T2" fmla="*/ 27 w 70"/>
                  <a:gd name="T3" fmla="*/ 64 h 69"/>
                  <a:gd name="T4" fmla="*/ 65 w 70"/>
                  <a:gd name="T5" fmla="*/ 43 h 69"/>
                  <a:gd name="T6" fmla="*/ 43 w 70"/>
                  <a:gd name="T7" fmla="*/ 4 h 69"/>
                  <a:gd name="T8" fmla="*/ 5 w 70"/>
                  <a:gd name="T9" fmla="*/ 26 h 69"/>
                </a:gdLst>
                <a:ahLst/>
                <a:cxnLst>
                  <a:cxn ang="0">
                    <a:pos x="T0" y="T1"/>
                  </a:cxn>
                  <a:cxn ang="0">
                    <a:pos x="T2" y="T3"/>
                  </a:cxn>
                  <a:cxn ang="0">
                    <a:pos x="T4" y="T5"/>
                  </a:cxn>
                  <a:cxn ang="0">
                    <a:pos x="T6" y="T7"/>
                  </a:cxn>
                  <a:cxn ang="0">
                    <a:pos x="T8" y="T9"/>
                  </a:cxn>
                </a:cxnLst>
                <a:rect l="0" t="0" r="r" b="b"/>
                <a:pathLst>
                  <a:path w="70" h="69">
                    <a:moveTo>
                      <a:pt x="5" y="26"/>
                    </a:moveTo>
                    <a:cubicBezTo>
                      <a:pt x="0" y="43"/>
                      <a:pt x="10" y="60"/>
                      <a:pt x="27" y="64"/>
                    </a:cubicBezTo>
                    <a:cubicBezTo>
                      <a:pt x="43" y="69"/>
                      <a:pt x="60" y="59"/>
                      <a:pt x="65" y="43"/>
                    </a:cubicBezTo>
                    <a:cubicBezTo>
                      <a:pt x="70" y="26"/>
                      <a:pt x="60" y="9"/>
                      <a:pt x="43" y="4"/>
                    </a:cubicBezTo>
                    <a:cubicBezTo>
                      <a:pt x="27" y="0"/>
                      <a:pt x="10" y="9"/>
                      <a:pt x="5" y="2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1266"/>
              <p:cNvSpPr/>
              <p:nvPr/>
            </p:nvSpPr>
            <p:spPr bwMode="auto">
              <a:xfrm>
                <a:off x="4034" y="371"/>
                <a:ext cx="99" cy="99"/>
              </a:xfrm>
              <a:custGeom>
                <a:avLst/>
                <a:gdLst>
                  <a:gd name="T0" fmla="*/ 18 w 133"/>
                  <a:gd name="T1" fmla="*/ 54 h 134"/>
                  <a:gd name="T2" fmla="*/ 53 w 133"/>
                  <a:gd name="T3" fmla="*/ 116 h 134"/>
                  <a:gd name="T4" fmla="*/ 115 w 133"/>
                  <a:gd name="T5" fmla="*/ 81 h 134"/>
                  <a:gd name="T6" fmla="*/ 80 w 133"/>
                  <a:gd name="T7" fmla="*/ 19 h 134"/>
                  <a:gd name="T8" fmla="*/ 18 w 133"/>
                  <a:gd name="T9" fmla="*/ 54 h 134"/>
                  <a:gd name="T10" fmla="*/ 7 w 133"/>
                  <a:gd name="T11" fmla="*/ 51 h 134"/>
                  <a:gd name="T12" fmla="*/ 83 w 133"/>
                  <a:gd name="T13" fmla="*/ 8 h 134"/>
                  <a:gd name="T14" fmla="*/ 126 w 133"/>
                  <a:gd name="T15" fmla="*/ 84 h 134"/>
                  <a:gd name="T16" fmla="*/ 50 w 133"/>
                  <a:gd name="T17" fmla="*/ 127 h 134"/>
                  <a:gd name="T18" fmla="*/ 7 w 133"/>
                  <a:gd name="T19" fmla="*/ 51 h 134"/>
                  <a:gd name="T20" fmla="*/ 18 w 133"/>
                  <a:gd name="T21" fmla="*/ 5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34">
                    <a:moveTo>
                      <a:pt x="18" y="54"/>
                    </a:moveTo>
                    <a:cubicBezTo>
                      <a:pt x="11" y="82"/>
                      <a:pt x="26" y="107"/>
                      <a:pt x="53" y="116"/>
                    </a:cubicBezTo>
                    <a:cubicBezTo>
                      <a:pt x="80" y="125"/>
                      <a:pt x="107" y="106"/>
                      <a:pt x="115" y="81"/>
                    </a:cubicBezTo>
                    <a:cubicBezTo>
                      <a:pt x="124" y="54"/>
                      <a:pt x="105" y="27"/>
                      <a:pt x="80" y="19"/>
                    </a:cubicBezTo>
                    <a:cubicBezTo>
                      <a:pt x="53" y="10"/>
                      <a:pt x="26" y="29"/>
                      <a:pt x="18" y="54"/>
                    </a:cubicBezTo>
                    <a:cubicBezTo>
                      <a:pt x="16" y="61"/>
                      <a:pt x="5" y="58"/>
                      <a:pt x="7" y="51"/>
                    </a:cubicBezTo>
                    <a:cubicBezTo>
                      <a:pt x="18" y="18"/>
                      <a:pt x="49" y="0"/>
                      <a:pt x="83" y="8"/>
                    </a:cubicBezTo>
                    <a:cubicBezTo>
                      <a:pt x="117" y="16"/>
                      <a:pt x="133" y="52"/>
                      <a:pt x="126" y="84"/>
                    </a:cubicBezTo>
                    <a:cubicBezTo>
                      <a:pt x="118" y="118"/>
                      <a:pt x="81" y="134"/>
                      <a:pt x="50" y="127"/>
                    </a:cubicBezTo>
                    <a:cubicBezTo>
                      <a:pt x="16" y="119"/>
                      <a:pt x="0" y="83"/>
                      <a:pt x="7" y="51"/>
                    </a:cubicBezTo>
                    <a:cubicBezTo>
                      <a:pt x="9" y="44"/>
                      <a:pt x="19" y="47"/>
                      <a:pt x="18" y="5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1267"/>
              <p:cNvSpPr>
                <a:spLocks noEditPoints="1"/>
              </p:cNvSpPr>
              <p:nvPr/>
            </p:nvSpPr>
            <p:spPr bwMode="auto">
              <a:xfrm>
                <a:off x="4067" y="383"/>
                <a:ext cx="33" cy="75"/>
              </a:xfrm>
              <a:custGeom>
                <a:avLst/>
                <a:gdLst>
                  <a:gd name="T0" fmla="*/ 27 w 44"/>
                  <a:gd name="T1" fmla="*/ 81 h 100"/>
                  <a:gd name="T2" fmla="*/ 17 w 44"/>
                  <a:gd name="T3" fmla="*/ 83 h 100"/>
                  <a:gd name="T4" fmla="*/ 9 w 44"/>
                  <a:gd name="T5" fmla="*/ 81 h 100"/>
                  <a:gd name="T6" fmla="*/ 8 w 44"/>
                  <a:gd name="T7" fmla="*/ 81 h 100"/>
                  <a:gd name="T8" fmla="*/ 0 w 44"/>
                  <a:gd name="T9" fmla="*/ 95 h 100"/>
                  <a:gd name="T10" fmla="*/ 9 w 44"/>
                  <a:gd name="T11" fmla="*/ 99 h 100"/>
                  <a:gd name="T12" fmla="*/ 14 w 44"/>
                  <a:gd name="T13" fmla="*/ 100 h 100"/>
                  <a:gd name="T14" fmla="*/ 18 w 44"/>
                  <a:gd name="T15" fmla="*/ 95 h 100"/>
                  <a:gd name="T16" fmla="*/ 27 w 44"/>
                  <a:gd name="T17" fmla="*/ 81 h 100"/>
                  <a:gd name="T18" fmla="*/ 27 w 44"/>
                  <a:gd name="T19" fmla="*/ 0 h 100"/>
                  <a:gd name="T20" fmla="*/ 24 w 44"/>
                  <a:gd name="T21" fmla="*/ 1 h 100"/>
                  <a:gd name="T22" fmla="*/ 25 w 44"/>
                  <a:gd name="T23" fmla="*/ 18 h 100"/>
                  <a:gd name="T24" fmla="*/ 25 w 44"/>
                  <a:gd name="T25" fmla="*/ 21 h 100"/>
                  <a:gd name="T26" fmla="*/ 25 w 44"/>
                  <a:gd name="T27" fmla="*/ 21 h 100"/>
                  <a:gd name="T28" fmla="*/ 43 w 44"/>
                  <a:gd name="T29" fmla="*/ 34 h 100"/>
                  <a:gd name="T30" fmla="*/ 41 w 44"/>
                  <a:gd name="T31" fmla="*/ 4 h 100"/>
                  <a:gd name="T32" fmla="*/ 36 w 44"/>
                  <a:gd name="T33" fmla="*/ 2 h 100"/>
                  <a:gd name="T34" fmla="*/ 27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7" y="81"/>
                    </a:moveTo>
                    <a:cubicBezTo>
                      <a:pt x="24" y="82"/>
                      <a:pt x="21" y="83"/>
                      <a:pt x="17" y="83"/>
                    </a:cubicBezTo>
                    <a:cubicBezTo>
                      <a:pt x="14" y="83"/>
                      <a:pt x="12" y="82"/>
                      <a:pt x="9" y="81"/>
                    </a:cubicBezTo>
                    <a:cubicBezTo>
                      <a:pt x="9" y="81"/>
                      <a:pt x="8" y="81"/>
                      <a:pt x="8" y="81"/>
                    </a:cubicBezTo>
                    <a:cubicBezTo>
                      <a:pt x="6" y="86"/>
                      <a:pt x="3" y="91"/>
                      <a:pt x="0" y="95"/>
                    </a:cubicBezTo>
                    <a:cubicBezTo>
                      <a:pt x="2" y="97"/>
                      <a:pt x="6" y="98"/>
                      <a:pt x="9" y="99"/>
                    </a:cubicBezTo>
                    <a:cubicBezTo>
                      <a:pt x="11" y="100"/>
                      <a:pt x="12" y="100"/>
                      <a:pt x="14" y="100"/>
                    </a:cubicBezTo>
                    <a:cubicBezTo>
                      <a:pt x="15" y="99"/>
                      <a:pt x="17" y="98"/>
                      <a:pt x="18" y="95"/>
                    </a:cubicBezTo>
                    <a:cubicBezTo>
                      <a:pt x="22" y="91"/>
                      <a:pt x="24" y="86"/>
                      <a:pt x="27" y="81"/>
                    </a:cubicBezTo>
                    <a:moveTo>
                      <a:pt x="27" y="0"/>
                    </a:moveTo>
                    <a:cubicBezTo>
                      <a:pt x="24" y="1"/>
                      <a:pt x="24" y="1"/>
                      <a:pt x="24" y="1"/>
                    </a:cubicBezTo>
                    <a:cubicBezTo>
                      <a:pt x="24" y="6"/>
                      <a:pt x="25" y="12"/>
                      <a:pt x="25" y="18"/>
                    </a:cubicBezTo>
                    <a:cubicBezTo>
                      <a:pt x="25" y="19"/>
                      <a:pt x="25" y="20"/>
                      <a:pt x="25" y="21"/>
                    </a:cubicBezTo>
                    <a:cubicBezTo>
                      <a:pt x="25" y="21"/>
                      <a:pt x="25" y="21"/>
                      <a:pt x="25" y="21"/>
                    </a:cubicBezTo>
                    <a:cubicBezTo>
                      <a:pt x="33" y="23"/>
                      <a:pt x="39" y="28"/>
                      <a:pt x="43" y="34"/>
                    </a:cubicBezTo>
                    <a:cubicBezTo>
                      <a:pt x="44" y="23"/>
                      <a:pt x="44" y="13"/>
                      <a:pt x="41" y="4"/>
                    </a:cubicBezTo>
                    <a:cubicBezTo>
                      <a:pt x="39" y="3"/>
                      <a:pt x="38" y="2"/>
                      <a:pt x="36" y="2"/>
                    </a:cubicBezTo>
                    <a:cubicBezTo>
                      <a:pt x="33" y="1"/>
                      <a:pt x="30" y="0"/>
                      <a:pt x="27"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1268"/>
              <p:cNvSpPr/>
              <p:nvPr/>
            </p:nvSpPr>
            <p:spPr bwMode="auto">
              <a:xfrm>
                <a:off x="4073" y="399"/>
                <a:ext cx="26" cy="46"/>
              </a:xfrm>
              <a:custGeom>
                <a:avLst/>
                <a:gdLst>
                  <a:gd name="T0" fmla="*/ 17 w 35"/>
                  <a:gd name="T1" fmla="*/ 0 h 62"/>
                  <a:gd name="T2" fmla="*/ 12 w 35"/>
                  <a:gd name="T3" fmla="*/ 32 h 62"/>
                  <a:gd name="T4" fmla="*/ 12 w 35"/>
                  <a:gd name="T5" fmla="*/ 32 h 62"/>
                  <a:gd name="T6" fmla="*/ 0 w 35"/>
                  <a:gd name="T7" fmla="*/ 60 h 62"/>
                  <a:gd name="T8" fmla="*/ 1 w 35"/>
                  <a:gd name="T9" fmla="*/ 60 h 62"/>
                  <a:gd name="T10" fmla="*/ 9 w 35"/>
                  <a:gd name="T11" fmla="*/ 62 h 62"/>
                  <a:gd name="T12" fmla="*/ 19 w 35"/>
                  <a:gd name="T13" fmla="*/ 60 h 62"/>
                  <a:gd name="T14" fmla="*/ 25 w 35"/>
                  <a:gd name="T15" fmla="*/ 47 h 62"/>
                  <a:gd name="T16" fmla="*/ 35 w 35"/>
                  <a:gd name="T17" fmla="*/ 13 h 62"/>
                  <a:gd name="T18" fmla="*/ 17 w 35"/>
                  <a:gd name="T19" fmla="*/ 0 h 62"/>
                  <a:gd name="T20" fmla="*/ 17 w 35"/>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62">
                    <a:moveTo>
                      <a:pt x="17" y="0"/>
                    </a:moveTo>
                    <a:cubicBezTo>
                      <a:pt x="16" y="11"/>
                      <a:pt x="15" y="21"/>
                      <a:pt x="12" y="32"/>
                    </a:cubicBezTo>
                    <a:cubicBezTo>
                      <a:pt x="12" y="32"/>
                      <a:pt x="12" y="32"/>
                      <a:pt x="12" y="32"/>
                    </a:cubicBezTo>
                    <a:cubicBezTo>
                      <a:pt x="9" y="42"/>
                      <a:pt x="5" y="51"/>
                      <a:pt x="0" y="60"/>
                    </a:cubicBezTo>
                    <a:cubicBezTo>
                      <a:pt x="0" y="60"/>
                      <a:pt x="1" y="60"/>
                      <a:pt x="1" y="60"/>
                    </a:cubicBezTo>
                    <a:cubicBezTo>
                      <a:pt x="4" y="61"/>
                      <a:pt x="6" y="62"/>
                      <a:pt x="9" y="62"/>
                    </a:cubicBezTo>
                    <a:cubicBezTo>
                      <a:pt x="13" y="62"/>
                      <a:pt x="16" y="61"/>
                      <a:pt x="19" y="60"/>
                    </a:cubicBezTo>
                    <a:cubicBezTo>
                      <a:pt x="21" y="56"/>
                      <a:pt x="23" y="52"/>
                      <a:pt x="25" y="47"/>
                    </a:cubicBezTo>
                    <a:cubicBezTo>
                      <a:pt x="29" y="37"/>
                      <a:pt x="33" y="25"/>
                      <a:pt x="35" y="13"/>
                    </a:cubicBezTo>
                    <a:cubicBezTo>
                      <a:pt x="31" y="7"/>
                      <a:pt x="25" y="2"/>
                      <a:pt x="17" y="0"/>
                    </a:cubicBezTo>
                    <a:cubicBezTo>
                      <a:pt x="17" y="0"/>
                      <a:pt x="17" y="0"/>
                      <a:pt x="17" y="0"/>
                    </a:cubicBezTo>
                  </a:path>
                </a:pathLst>
              </a:custGeom>
              <a:solidFill>
                <a:srgbClr val="DC72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1269"/>
              <p:cNvSpPr>
                <a:spLocks noEditPoints="1"/>
              </p:cNvSpPr>
              <p:nvPr/>
            </p:nvSpPr>
            <p:spPr bwMode="auto">
              <a:xfrm>
                <a:off x="4066" y="382"/>
                <a:ext cx="32" cy="77"/>
              </a:xfrm>
              <a:custGeom>
                <a:avLst/>
                <a:gdLst>
                  <a:gd name="T0" fmla="*/ 2 w 43"/>
                  <a:gd name="T1" fmla="*/ 97 h 104"/>
                  <a:gd name="T2" fmla="*/ 0 w 43"/>
                  <a:gd name="T3" fmla="*/ 100 h 104"/>
                  <a:gd name="T4" fmla="*/ 12 w 43"/>
                  <a:gd name="T5" fmla="*/ 104 h 104"/>
                  <a:gd name="T6" fmla="*/ 16 w 43"/>
                  <a:gd name="T7" fmla="*/ 102 h 104"/>
                  <a:gd name="T8" fmla="*/ 11 w 43"/>
                  <a:gd name="T9" fmla="*/ 101 h 104"/>
                  <a:gd name="T10" fmla="*/ 2 w 43"/>
                  <a:gd name="T11" fmla="*/ 97 h 104"/>
                  <a:gd name="T12" fmla="*/ 41 w 43"/>
                  <a:gd name="T13" fmla="*/ 0 h 104"/>
                  <a:gd name="T14" fmla="*/ 29 w 43"/>
                  <a:gd name="T15" fmla="*/ 2 h 104"/>
                  <a:gd name="T16" fmla="*/ 38 w 43"/>
                  <a:gd name="T17" fmla="*/ 4 h 104"/>
                  <a:gd name="T18" fmla="*/ 43 w 43"/>
                  <a:gd name="T19" fmla="*/ 6 h 104"/>
                  <a:gd name="T20" fmla="*/ 41 w 43"/>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04">
                    <a:moveTo>
                      <a:pt x="2" y="97"/>
                    </a:moveTo>
                    <a:cubicBezTo>
                      <a:pt x="1" y="98"/>
                      <a:pt x="0" y="99"/>
                      <a:pt x="0" y="100"/>
                    </a:cubicBezTo>
                    <a:cubicBezTo>
                      <a:pt x="5" y="102"/>
                      <a:pt x="8" y="104"/>
                      <a:pt x="12" y="104"/>
                    </a:cubicBezTo>
                    <a:cubicBezTo>
                      <a:pt x="13" y="104"/>
                      <a:pt x="15" y="104"/>
                      <a:pt x="16" y="102"/>
                    </a:cubicBezTo>
                    <a:cubicBezTo>
                      <a:pt x="14" y="102"/>
                      <a:pt x="13" y="102"/>
                      <a:pt x="11" y="101"/>
                    </a:cubicBezTo>
                    <a:cubicBezTo>
                      <a:pt x="8" y="100"/>
                      <a:pt x="4" y="99"/>
                      <a:pt x="2" y="97"/>
                    </a:cubicBezTo>
                    <a:moveTo>
                      <a:pt x="41" y="0"/>
                    </a:moveTo>
                    <a:cubicBezTo>
                      <a:pt x="29" y="2"/>
                      <a:pt x="29" y="2"/>
                      <a:pt x="29" y="2"/>
                    </a:cubicBezTo>
                    <a:cubicBezTo>
                      <a:pt x="32" y="2"/>
                      <a:pt x="35" y="3"/>
                      <a:pt x="38" y="4"/>
                    </a:cubicBezTo>
                    <a:cubicBezTo>
                      <a:pt x="40" y="4"/>
                      <a:pt x="41" y="5"/>
                      <a:pt x="43" y="6"/>
                    </a:cubicBezTo>
                    <a:cubicBezTo>
                      <a:pt x="43" y="4"/>
                      <a:pt x="42" y="2"/>
                      <a:pt x="41" y="0"/>
                    </a:cubicBezTo>
                  </a:path>
                </a:pathLst>
              </a:custGeom>
              <a:solidFill>
                <a:srgbClr val="3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1270"/>
              <p:cNvSpPr/>
              <p:nvPr/>
            </p:nvSpPr>
            <p:spPr bwMode="auto">
              <a:xfrm>
                <a:off x="3844" y="314"/>
                <a:ext cx="93" cy="93"/>
              </a:xfrm>
              <a:custGeom>
                <a:avLst/>
                <a:gdLst>
                  <a:gd name="T0" fmla="*/ 116 w 125"/>
                  <a:gd name="T1" fmla="*/ 77 h 125"/>
                  <a:gd name="T2" fmla="*/ 47 w 125"/>
                  <a:gd name="T3" fmla="*/ 116 h 125"/>
                  <a:gd name="T4" fmla="*/ 8 w 125"/>
                  <a:gd name="T5" fmla="*/ 47 h 125"/>
                  <a:gd name="T6" fmla="*/ 77 w 125"/>
                  <a:gd name="T7" fmla="*/ 8 h 125"/>
                  <a:gd name="T8" fmla="*/ 116 w 125"/>
                  <a:gd name="T9" fmla="*/ 77 h 125"/>
                </a:gdLst>
                <a:ahLst/>
                <a:cxnLst>
                  <a:cxn ang="0">
                    <a:pos x="T0" y="T1"/>
                  </a:cxn>
                  <a:cxn ang="0">
                    <a:pos x="T2" y="T3"/>
                  </a:cxn>
                  <a:cxn ang="0">
                    <a:pos x="T4" y="T5"/>
                  </a:cxn>
                  <a:cxn ang="0">
                    <a:pos x="T6" y="T7"/>
                  </a:cxn>
                  <a:cxn ang="0">
                    <a:pos x="T8" y="T9"/>
                  </a:cxn>
                </a:cxnLst>
                <a:rect l="0" t="0" r="r" b="b"/>
                <a:pathLst>
                  <a:path w="125" h="125">
                    <a:moveTo>
                      <a:pt x="116" y="77"/>
                    </a:moveTo>
                    <a:cubicBezTo>
                      <a:pt x="108" y="107"/>
                      <a:pt x="77" y="125"/>
                      <a:pt x="47" y="116"/>
                    </a:cubicBezTo>
                    <a:cubicBezTo>
                      <a:pt x="18" y="108"/>
                      <a:pt x="0" y="77"/>
                      <a:pt x="8" y="47"/>
                    </a:cubicBezTo>
                    <a:cubicBezTo>
                      <a:pt x="17" y="18"/>
                      <a:pt x="48" y="0"/>
                      <a:pt x="77" y="8"/>
                    </a:cubicBezTo>
                    <a:cubicBezTo>
                      <a:pt x="107" y="17"/>
                      <a:pt x="125" y="48"/>
                      <a:pt x="116" y="77"/>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1271"/>
              <p:cNvSpPr/>
              <p:nvPr/>
            </p:nvSpPr>
            <p:spPr bwMode="auto">
              <a:xfrm>
                <a:off x="3868" y="337"/>
                <a:ext cx="51" cy="52"/>
              </a:xfrm>
              <a:custGeom>
                <a:avLst/>
                <a:gdLst>
                  <a:gd name="T0" fmla="*/ 65 w 69"/>
                  <a:gd name="T1" fmla="*/ 43 h 70"/>
                  <a:gd name="T2" fmla="*/ 26 w 69"/>
                  <a:gd name="T3" fmla="*/ 65 h 70"/>
                  <a:gd name="T4" fmla="*/ 4 w 69"/>
                  <a:gd name="T5" fmla="*/ 27 h 70"/>
                  <a:gd name="T6" fmla="*/ 43 w 69"/>
                  <a:gd name="T7" fmla="*/ 5 h 70"/>
                  <a:gd name="T8" fmla="*/ 65 w 69"/>
                  <a:gd name="T9" fmla="*/ 43 h 70"/>
                </a:gdLst>
                <a:ahLst/>
                <a:cxnLst>
                  <a:cxn ang="0">
                    <a:pos x="T0" y="T1"/>
                  </a:cxn>
                  <a:cxn ang="0">
                    <a:pos x="T2" y="T3"/>
                  </a:cxn>
                  <a:cxn ang="0">
                    <a:pos x="T4" y="T5"/>
                  </a:cxn>
                  <a:cxn ang="0">
                    <a:pos x="T6" y="T7"/>
                  </a:cxn>
                  <a:cxn ang="0">
                    <a:pos x="T8" y="T9"/>
                  </a:cxn>
                </a:cxnLst>
                <a:rect l="0" t="0" r="r" b="b"/>
                <a:pathLst>
                  <a:path w="69" h="70">
                    <a:moveTo>
                      <a:pt x="65" y="43"/>
                    </a:moveTo>
                    <a:cubicBezTo>
                      <a:pt x="60" y="60"/>
                      <a:pt x="43" y="70"/>
                      <a:pt x="26" y="65"/>
                    </a:cubicBezTo>
                    <a:cubicBezTo>
                      <a:pt x="10" y="60"/>
                      <a:pt x="0" y="43"/>
                      <a:pt x="4" y="27"/>
                    </a:cubicBezTo>
                    <a:cubicBezTo>
                      <a:pt x="9" y="10"/>
                      <a:pt x="26" y="0"/>
                      <a:pt x="43" y="5"/>
                    </a:cubicBezTo>
                    <a:cubicBezTo>
                      <a:pt x="59" y="10"/>
                      <a:pt x="69" y="27"/>
                      <a:pt x="65" y="4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1272"/>
              <p:cNvSpPr/>
              <p:nvPr/>
            </p:nvSpPr>
            <p:spPr bwMode="auto">
              <a:xfrm>
                <a:off x="3838" y="308"/>
                <a:ext cx="103" cy="105"/>
              </a:xfrm>
              <a:custGeom>
                <a:avLst/>
                <a:gdLst>
                  <a:gd name="T0" fmla="*/ 119 w 138"/>
                  <a:gd name="T1" fmla="*/ 84 h 141"/>
                  <a:gd name="T2" fmla="*/ 57 w 138"/>
                  <a:gd name="T3" fmla="*/ 119 h 141"/>
                  <a:gd name="T4" fmla="*/ 22 w 138"/>
                  <a:gd name="T5" fmla="*/ 57 h 141"/>
                  <a:gd name="T6" fmla="*/ 84 w 138"/>
                  <a:gd name="T7" fmla="*/ 22 h 141"/>
                  <a:gd name="T8" fmla="*/ 119 w 138"/>
                  <a:gd name="T9" fmla="*/ 84 h 141"/>
                  <a:gd name="T10" fmla="*/ 130 w 138"/>
                  <a:gd name="T11" fmla="*/ 87 h 141"/>
                  <a:gd name="T12" fmla="*/ 87 w 138"/>
                  <a:gd name="T13" fmla="*/ 11 h 141"/>
                  <a:gd name="T14" fmla="*/ 11 w 138"/>
                  <a:gd name="T15" fmla="*/ 54 h 141"/>
                  <a:gd name="T16" fmla="*/ 54 w 138"/>
                  <a:gd name="T17" fmla="*/ 130 h 141"/>
                  <a:gd name="T18" fmla="*/ 130 w 138"/>
                  <a:gd name="T19" fmla="*/ 87 h 141"/>
                  <a:gd name="T20" fmla="*/ 119 w 138"/>
                  <a:gd name="T21" fmla="*/ 8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41">
                    <a:moveTo>
                      <a:pt x="119" y="84"/>
                    </a:moveTo>
                    <a:cubicBezTo>
                      <a:pt x="110" y="111"/>
                      <a:pt x="85" y="125"/>
                      <a:pt x="57" y="119"/>
                    </a:cubicBezTo>
                    <a:cubicBezTo>
                      <a:pt x="29" y="113"/>
                      <a:pt x="16" y="83"/>
                      <a:pt x="22" y="57"/>
                    </a:cubicBezTo>
                    <a:cubicBezTo>
                      <a:pt x="28" y="29"/>
                      <a:pt x="58" y="16"/>
                      <a:pt x="84" y="22"/>
                    </a:cubicBezTo>
                    <a:cubicBezTo>
                      <a:pt x="112" y="28"/>
                      <a:pt x="125" y="58"/>
                      <a:pt x="119" y="84"/>
                    </a:cubicBezTo>
                    <a:cubicBezTo>
                      <a:pt x="117" y="91"/>
                      <a:pt x="128" y="94"/>
                      <a:pt x="130" y="87"/>
                    </a:cubicBezTo>
                    <a:cubicBezTo>
                      <a:pt x="138" y="53"/>
                      <a:pt x="120" y="22"/>
                      <a:pt x="87" y="11"/>
                    </a:cubicBezTo>
                    <a:cubicBezTo>
                      <a:pt x="54" y="0"/>
                      <a:pt x="21" y="23"/>
                      <a:pt x="11" y="54"/>
                    </a:cubicBezTo>
                    <a:cubicBezTo>
                      <a:pt x="0" y="87"/>
                      <a:pt x="23" y="120"/>
                      <a:pt x="54" y="130"/>
                    </a:cubicBezTo>
                    <a:cubicBezTo>
                      <a:pt x="87" y="141"/>
                      <a:pt x="120" y="118"/>
                      <a:pt x="130" y="87"/>
                    </a:cubicBezTo>
                    <a:cubicBezTo>
                      <a:pt x="132" y="80"/>
                      <a:pt x="121" y="77"/>
                      <a:pt x="119" y="8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1273"/>
              <p:cNvSpPr>
                <a:spLocks noEditPoints="1"/>
              </p:cNvSpPr>
              <p:nvPr/>
            </p:nvSpPr>
            <p:spPr bwMode="auto">
              <a:xfrm>
                <a:off x="3878" y="326"/>
                <a:ext cx="37" cy="72"/>
              </a:xfrm>
              <a:custGeom>
                <a:avLst/>
                <a:gdLst>
                  <a:gd name="T0" fmla="*/ 1 w 50"/>
                  <a:gd name="T1" fmla="*/ 75 h 97"/>
                  <a:gd name="T2" fmla="*/ 1 w 50"/>
                  <a:gd name="T3" fmla="*/ 95 h 97"/>
                  <a:gd name="T4" fmla="*/ 4 w 50"/>
                  <a:gd name="T5" fmla="*/ 96 h 97"/>
                  <a:gd name="T6" fmla="*/ 17 w 50"/>
                  <a:gd name="T7" fmla="*/ 97 h 97"/>
                  <a:gd name="T8" fmla="*/ 18 w 50"/>
                  <a:gd name="T9" fmla="*/ 97 h 97"/>
                  <a:gd name="T10" fmla="*/ 18 w 50"/>
                  <a:gd name="T11" fmla="*/ 82 h 97"/>
                  <a:gd name="T12" fmla="*/ 13 w 50"/>
                  <a:gd name="T13" fmla="*/ 81 h 97"/>
                  <a:gd name="T14" fmla="*/ 1 w 50"/>
                  <a:gd name="T15" fmla="*/ 75 h 97"/>
                  <a:gd name="T16" fmla="*/ 36 w 50"/>
                  <a:gd name="T17" fmla="*/ 0 h 97"/>
                  <a:gd name="T18" fmla="*/ 20 w 50"/>
                  <a:gd name="T19" fmla="*/ 20 h 97"/>
                  <a:gd name="T20" fmla="*/ 21 w 50"/>
                  <a:gd name="T21" fmla="*/ 20 h 97"/>
                  <a:gd name="T22" fmla="*/ 30 w 50"/>
                  <a:gd name="T23" fmla="*/ 21 h 97"/>
                  <a:gd name="T24" fmla="*/ 38 w 50"/>
                  <a:gd name="T25" fmla="*/ 25 h 97"/>
                  <a:gd name="T26" fmla="*/ 50 w 50"/>
                  <a:gd name="T27" fmla="*/ 9 h 97"/>
                  <a:gd name="T28" fmla="*/ 50 w 50"/>
                  <a:gd name="T29" fmla="*/ 9 h 97"/>
                  <a:gd name="T30" fmla="*/ 36 w 50"/>
                  <a:gd name="T3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97">
                    <a:moveTo>
                      <a:pt x="1" y="75"/>
                    </a:moveTo>
                    <a:cubicBezTo>
                      <a:pt x="0" y="82"/>
                      <a:pt x="0" y="89"/>
                      <a:pt x="1" y="95"/>
                    </a:cubicBezTo>
                    <a:cubicBezTo>
                      <a:pt x="2" y="95"/>
                      <a:pt x="3" y="96"/>
                      <a:pt x="4" y="96"/>
                    </a:cubicBezTo>
                    <a:cubicBezTo>
                      <a:pt x="8" y="97"/>
                      <a:pt x="13" y="97"/>
                      <a:pt x="17" y="97"/>
                    </a:cubicBezTo>
                    <a:cubicBezTo>
                      <a:pt x="17" y="97"/>
                      <a:pt x="17" y="97"/>
                      <a:pt x="18" y="97"/>
                    </a:cubicBezTo>
                    <a:cubicBezTo>
                      <a:pt x="17" y="92"/>
                      <a:pt x="18" y="87"/>
                      <a:pt x="18" y="82"/>
                    </a:cubicBezTo>
                    <a:cubicBezTo>
                      <a:pt x="17" y="82"/>
                      <a:pt x="15" y="81"/>
                      <a:pt x="13" y="81"/>
                    </a:cubicBezTo>
                    <a:cubicBezTo>
                      <a:pt x="9" y="80"/>
                      <a:pt x="5" y="77"/>
                      <a:pt x="1" y="75"/>
                    </a:cubicBezTo>
                    <a:moveTo>
                      <a:pt x="36" y="0"/>
                    </a:moveTo>
                    <a:cubicBezTo>
                      <a:pt x="30" y="5"/>
                      <a:pt x="24" y="12"/>
                      <a:pt x="20" y="20"/>
                    </a:cubicBezTo>
                    <a:cubicBezTo>
                      <a:pt x="20" y="20"/>
                      <a:pt x="21" y="20"/>
                      <a:pt x="21" y="20"/>
                    </a:cubicBezTo>
                    <a:cubicBezTo>
                      <a:pt x="24" y="20"/>
                      <a:pt x="27" y="20"/>
                      <a:pt x="30" y="21"/>
                    </a:cubicBezTo>
                    <a:cubicBezTo>
                      <a:pt x="33" y="22"/>
                      <a:pt x="36" y="23"/>
                      <a:pt x="38" y="25"/>
                    </a:cubicBezTo>
                    <a:cubicBezTo>
                      <a:pt x="42" y="19"/>
                      <a:pt x="46" y="14"/>
                      <a:pt x="50" y="9"/>
                    </a:cubicBezTo>
                    <a:cubicBezTo>
                      <a:pt x="50" y="9"/>
                      <a:pt x="50" y="9"/>
                      <a:pt x="50" y="9"/>
                    </a:cubicBezTo>
                    <a:cubicBezTo>
                      <a:pt x="46" y="5"/>
                      <a:pt x="41" y="2"/>
                      <a:pt x="36"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1274"/>
              <p:cNvSpPr/>
              <p:nvPr/>
            </p:nvSpPr>
            <p:spPr bwMode="auto">
              <a:xfrm>
                <a:off x="3878" y="340"/>
                <a:ext cx="28" cy="46"/>
              </a:xfrm>
              <a:custGeom>
                <a:avLst/>
                <a:gdLst>
                  <a:gd name="T0" fmla="*/ 20 w 37"/>
                  <a:gd name="T1" fmla="*/ 0 h 62"/>
                  <a:gd name="T2" fmla="*/ 19 w 37"/>
                  <a:gd name="T3" fmla="*/ 0 h 62"/>
                  <a:gd name="T4" fmla="*/ 8 w 37"/>
                  <a:gd name="T5" fmla="*/ 22 h 62"/>
                  <a:gd name="T6" fmla="*/ 0 w 37"/>
                  <a:gd name="T7" fmla="*/ 55 h 62"/>
                  <a:gd name="T8" fmla="*/ 12 w 37"/>
                  <a:gd name="T9" fmla="*/ 61 h 62"/>
                  <a:gd name="T10" fmla="*/ 17 w 37"/>
                  <a:gd name="T11" fmla="*/ 62 h 62"/>
                  <a:gd name="T12" fmla="*/ 21 w 37"/>
                  <a:gd name="T13" fmla="*/ 41 h 62"/>
                  <a:gd name="T14" fmla="*/ 37 w 37"/>
                  <a:gd name="T15" fmla="*/ 5 h 62"/>
                  <a:gd name="T16" fmla="*/ 29 w 37"/>
                  <a:gd name="T17" fmla="*/ 1 h 62"/>
                  <a:gd name="T18" fmla="*/ 2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0" y="0"/>
                    </a:moveTo>
                    <a:cubicBezTo>
                      <a:pt x="20" y="0"/>
                      <a:pt x="19" y="0"/>
                      <a:pt x="19" y="0"/>
                    </a:cubicBezTo>
                    <a:cubicBezTo>
                      <a:pt x="14" y="8"/>
                      <a:pt x="11" y="16"/>
                      <a:pt x="8" y="22"/>
                    </a:cubicBezTo>
                    <a:cubicBezTo>
                      <a:pt x="5" y="32"/>
                      <a:pt x="2" y="43"/>
                      <a:pt x="0" y="55"/>
                    </a:cubicBezTo>
                    <a:cubicBezTo>
                      <a:pt x="4" y="57"/>
                      <a:pt x="8" y="60"/>
                      <a:pt x="12" y="61"/>
                    </a:cubicBezTo>
                    <a:cubicBezTo>
                      <a:pt x="14" y="61"/>
                      <a:pt x="16" y="62"/>
                      <a:pt x="17" y="62"/>
                    </a:cubicBezTo>
                    <a:cubicBezTo>
                      <a:pt x="18" y="55"/>
                      <a:pt x="19" y="48"/>
                      <a:pt x="21" y="41"/>
                    </a:cubicBezTo>
                    <a:cubicBezTo>
                      <a:pt x="25" y="28"/>
                      <a:pt x="30" y="16"/>
                      <a:pt x="37" y="5"/>
                    </a:cubicBezTo>
                    <a:cubicBezTo>
                      <a:pt x="35" y="3"/>
                      <a:pt x="32" y="2"/>
                      <a:pt x="29" y="1"/>
                    </a:cubicBezTo>
                    <a:cubicBezTo>
                      <a:pt x="26" y="0"/>
                      <a:pt x="23" y="0"/>
                      <a:pt x="20" y="0"/>
                    </a:cubicBezTo>
                  </a:path>
                </a:pathLst>
              </a:custGeom>
              <a:solidFill>
                <a:srgbClr val="DC72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1275"/>
              <p:cNvSpPr>
                <a:spLocks noEditPoints="1"/>
              </p:cNvSpPr>
              <p:nvPr/>
            </p:nvSpPr>
            <p:spPr bwMode="auto">
              <a:xfrm>
                <a:off x="3878" y="323"/>
                <a:ext cx="37" cy="78"/>
              </a:xfrm>
              <a:custGeom>
                <a:avLst/>
                <a:gdLst>
                  <a:gd name="T0" fmla="*/ 0 w 49"/>
                  <a:gd name="T1" fmla="*/ 98 h 105"/>
                  <a:gd name="T2" fmla="*/ 0 w 49"/>
                  <a:gd name="T3" fmla="*/ 102 h 105"/>
                  <a:gd name="T4" fmla="*/ 17 w 49"/>
                  <a:gd name="T5" fmla="*/ 105 h 105"/>
                  <a:gd name="T6" fmla="*/ 17 w 49"/>
                  <a:gd name="T7" fmla="*/ 100 h 105"/>
                  <a:gd name="T8" fmla="*/ 16 w 49"/>
                  <a:gd name="T9" fmla="*/ 100 h 105"/>
                  <a:gd name="T10" fmla="*/ 3 w 49"/>
                  <a:gd name="T11" fmla="*/ 99 h 105"/>
                  <a:gd name="T12" fmla="*/ 0 w 49"/>
                  <a:gd name="T13" fmla="*/ 98 h 105"/>
                  <a:gd name="T14" fmla="*/ 43 w 49"/>
                  <a:gd name="T15" fmla="*/ 0 h 105"/>
                  <a:gd name="T16" fmla="*/ 35 w 49"/>
                  <a:gd name="T17" fmla="*/ 3 h 105"/>
                  <a:gd name="T18" fmla="*/ 49 w 49"/>
                  <a:gd name="T19" fmla="*/ 12 h 105"/>
                  <a:gd name="T20" fmla="*/ 43 w 49"/>
                  <a:gd name="T2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105">
                    <a:moveTo>
                      <a:pt x="0" y="98"/>
                    </a:moveTo>
                    <a:cubicBezTo>
                      <a:pt x="0" y="99"/>
                      <a:pt x="0" y="100"/>
                      <a:pt x="0" y="102"/>
                    </a:cubicBezTo>
                    <a:cubicBezTo>
                      <a:pt x="5" y="102"/>
                      <a:pt x="11" y="104"/>
                      <a:pt x="17" y="105"/>
                    </a:cubicBezTo>
                    <a:cubicBezTo>
                      <a:pt x="17" y="104"/>
                      <a:pt x="17" y="102"/>
                      <a:pt x="17" y="100"/>
                    </a:cubicBezTo>
                    <a:cubicBezTo>
                      <a:pt x="16" y="100"/>
                      <a:pt x="16" y="100"/>
                      <a:pt x="16" y="100"/>
                    </a:cubicBezTo>
                    <a:cubicBezTo>
                      <a:pt x="12" y="100"/>
                      <a:pt x="7" y="100"/>
                      <a:pt x="3" y="99"/>
                    </a:cubicBezTo>
                    <a:cubicBezTo>
                      <a:pt x="2" y="99"/>
                      <a:pt x="1" y="98"/>
                      <a:pt x="0" y="98"/>
                    </a:cubicBezTo>
                    <a:moveTo>
                      <a:pt x="43" y="0"/>
                    </a:moveTo>
                    <a:cubicBezTo>
                      <a:pt x="40" y="0"/>
                      <a:pt x="38" y="2"/>
                      <a:pt x="35" y="3"/>
                    </a:cubicBezTo>
                    <a:cubicBezTo>
                      <a:pt x="40" y="5"/>
                      <a:pt x="45" y="8"/>
                      <a:pt x="49" y="12"/>
                    </a:cubicBezTo>
                    <a:cubicBezTo>
                      <a:pt x="43" y="0"/>
                      <a:pt x="43" y="0"/>
                      <a:pt x="43" y="0"/>
                    </a:cubicBezTo>
                  </a:path>
                </a:pathLst>
              </a:custGeom>
              <a:solidFill>
                <a:srgbClr val="3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1276"/>
              <p:cNvSpPr/>
              <p:nvPr/>
            </p:nvSpPr>
            <p:spPr bwMode="auto">
              <a:xfrm>
                <a:off x="3880" y="288"/>
                <a:ext cx="216" cy="217"/>
              </a:xfrm>
              <a:custGeom>
                <a:avLst/>
                <a:gdLst>
                  <a:gd name="T0" fmla="*/ 272 w 291"/>
                  <a:gd name="T1" fmla="*/ 181 h 291"/>
                  <a:gd name="T2" fmla="*/ 111 w 291"/>
                  <a:gd name="T3" fmla="*/ 272 h 291"/>
                  <a:gd name="T4" fmla="*/ 19 w 291"/>
                  <a:gd name="T5" fmla="*/ 111 h 291"/>
                  <a:gd name="T6" fmla="*/ 181 w 291"/>
                  <a:gd name="T7" fmla="*/ 19 h 291"/>
                  <a:gd name="T8" fmla="*/ 272 w 291"/>
                  <a:gd name="T9" fmla="*/ 181 h 291"/>
                </a:gdLst>
                <a:ahLst/>
                <a:cxnLst>
                  <a:cxn ang="0">
                    <a:pos x="T0" y="T1"/>
                  </a:cxn>
                  <a:cxn ang="0">
                    <a:pos x="T2" y="T3"/>
                  </a:cxn>
                  <a:cxn ang="0">
                    <a:pos x="T4" y="T5"/>
                  </a:cxn>
                  <a:cxn ang="0">
                    <a:pos x="T6" y="T7"/>
                  </a:cxn>
                  <a:cxn ang="0">
                    <a:pos x="T8" y="T9"/>
                  </a:cxn>
                </a:cxnLst>
                <a:rect l="0" t="0" r="r" b="b"/>
                <a:pathLst>
                  <a:path w="291" h="291">
                    <a:moveTo>
                      <a:pt x="272" y="181"/>
                    </a:moveTo>
                    <a:cubicBezTo>
                      <a:pt x="253" y="250"/>
                      <a:pt x="180" y="291"/>
                      <a:pt x="111" y="272"/>
                    </a:cubicBezTo>
                    <a:cubicBezTo>
                      <a:pt x="41" y="253"/>
                      <a:pt x="0" y="181"/>
                      <a:pt x="19" y="111"/>
                    </a:cubicBezTo>
                    <a:cubicBezTo>
                      <a:pt x="39" y="41"/>
                      <a:pt x="111" y="0"/>
                      <a:pt x="181" y="19"/>
                    </a:cubicBezTo>
                    <a:cubicBezTo>
                      <a:pt x="250" y="39"/>
                      <a:pt x="291" y="111"/>
                      <a:pt x="272" y="181"/>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1277"/>
              <p:cNvSpPr/>
              <p:nvPr/>
            </p:nvSpPr>
            <p:spPr bwMode="auto">
              <a:xfrm>
                <a:off x="4049" y="462"/>
                <a:ext cx="12" cy="11"/>
              </a:xfrm>
              <a:custGeom>
                <a:avLst/>
                <a:gdLst>
                  <a:gd name="T0" fmla="*/ 16 w 16"/>
                  <a:gd name="T1" fmla="*/ 0 h 15"/>
                  <a:gd name="T2" fmla="*/ 0 w 16"/>
                  <a:gd name="T3" fmla="*/ 15 h 15"/>
                  <a:gd name="T4" fmla="*/ 16 w 16"/>
                  <a:gd name="T5" fmla="*/ 0 h 15"/>
                  <a:gd name="T6" fmla="*/ 16 w 16"/>
                  <a:gd name="T7" fmla="*/ 0 h 15"/>
                </a:gdLst>
                <a:ahLst/>
                <a:cxnLst>
                  <a:cxn ang="0">
                    <a:pos x="T0" y="T1"/>
                  </a:cxn>
                  <a:cxn ang="0">
                    <a:pos x="T2" y="T3"/>
                  </a:cxn>
                  <a:cxn ang="0">
                    <a:pos x="T4" y="T5"/>
                  </a:cxn>
                  <a:cxn ang="0">
                    <a:pos x="T6" y="T7"/>
                  </a:cxn>
                </a:cxnLst>
                <a:rect l="0" t="0" r="r" b="b"/>
                <a:pathLst>
                  <a:path w="16" h="15">
                    <a:moveTo>
                      <a:pt x="16" y="0"/>
                    </a:moveTo>
                    <a:cubicBezTo>
                      <a:pt x="11" y="5"/>
                      <a:pt x="6" y="10"/>
                      <a:pt x="0" y="15"/>
                    </a:cubicBezTo>
                    <a:cubicBezTo>
                      <a:pt x="6" y="10"/>
                      <a:pt x="11" y="5"/>
                      <a:pt x="16" y="0"/>
                    </a:cubicBezTo>
                    <a:cubicBezTo>
                      <a:pt x="16" y="0"/>
                      <a:pt x="16" y="0"/>
                      <a:pt x="16"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1278"/>
              <p:cNvSpPr/>
              <p:nvPr/>
            </p:nvSpPr>
            <p:spPr bwMode="auto">
              <a:xfrm>
                <a:off x="4061" y="456"/>
                <a:ext cx="5" cy="6"/>
              </a:xfrm>
              <a:custGeom>
                <a:avLst/>
                <a:gdLst>
                  <a:gd name="T0" fmla="*/ 6 w 6"/>
                  <a:gd name="T1" fmla="*/ 0 h 7"/>
                  <a:gd name="T2" fmla="*/ 0 w 6"/>
                  <a:gd name="T3" fmla="*/ 7 h 7"/>
                  <a:gd name="T4" fmla="*/ 0 w 6"/>
                  <a:gd name="T5" fmla="*/ 7 h 7"/>
                  <a:gd name="T6" fmla="*/ 6 w 6"/>
                  <a:gd name="T7" fmla="*/ 0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cubicBezTo>
                      <a:pt x="4" y="2"/>
                      <a:pt x="2" y="4"/>
                      <a:pt x="0" y="7"/>
                    </a:cubicBezTo>
                    <a:cubicBezTo>
                      <a:pt x="0" y="7"/>
                      <a:pt x="0" y="7"/>
                      <a:pt x="0" y="7"/>
                    </a:cubicBezTo>
                    <a:cubicBezTo>
                      <a:pt x="2" y="4"/>
                      <a:pt x="4" y="2"/>
                      <a:pt x="6" y="0"/>
                    </a:cubicBezTo>
                    <a:cubicBezTo>
                      <a:pt x="6" y="0"/>
                      <a:pt x="6" y="0"/>
                      <a:pt x="6" y="0"/>
                    </a:cubicBezTo>
                  </a:path>
                </a:pathLst>
              </a:custGeom>
              <a:solidFill>
                <a:srgbClr val="3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1279"/>
              <p:cNvSpPr/>
              <p:nvPr/>
            </p:nvSpPr>
            <p:spPr bwMode="auto">
              <a:xfrm>
                <a:off x="4067" y="444"/>
                <a:ext cx="6" cy="10"/>
              </a:xfrm>
              <a:custGeom>
                <a:avLst/>
                <a:gdLst>
                  <a:gd name="T0" fmla="*/ 8 w 8"/>
                  <a:gd name="T1" fmla="*/ 0 h 14"/>
                  <a:gd name="T2" fmla="*/ 0 w 8"/>
                  <a:gd name="T3" fmla="*/ 14 h 14"/>
                  <a:gd name="T4" fmla="*/ 0 w 8"/>
                  <a:gd name="T5" fmla="*/ 14 h 14"/>
                  <a:gd name="T6" fmla="*/ 8 w 8"/>
                  <a:gd name="T7" fmla="*/ 0 h 14"/>
                  <a:gd name="T8" fmla="*/ 8 w 8"/>
                  <a:gd name="T9" fmla="*/ 0 h 14"/>
                </a:gdLst>
                <a:ahLst/>
                <a:cxnLst>
                  <a:cxn ang="0">
                    <a:pos x="T0" y="T1"/>
                  </a:cxn>
                  <a:cxn ang="0">
                    <a:pos x="T2" y="T3"/>
                  </a:cxn>
                  <a:cxn ang="0">
                    <a:pos x="T4" y="T5"/>
                  </a:cxn>
                  <a:cxn ang="0">
                    <a:pos x="T6" y="T7"/>
                  </a:cxn>
                  <a:cxn ang="0">
                    <a:pos x="T8" y="T9"/>
                  </a:cxn>
                </a:cxnLst>
                <a:rect l="0" t="0" r="r" b="b"/>
                <a:pathLst>
                  <a:path w="8" h="14">
                    <a:moveTo>
                      <a:pt x="8" y="0"/>
                    </a:moveTo>
                    <a:cubicBezTo>
                      <a:pt x="6" y="5"/>
                      <a:pt x="3" y="10"/>
                      <a:pt x="0" y="14"/>
                    </a:cubicBezTo>
                    <a:cubicBezTo>
                      <a:pt x="0" y="14"/>
                      <a:pt x="0" y="14"/>
                      <a:pt x="0" y="14"/>
                    </a:cubicBezTo>
                    <a:cubicBezTo>
                      <a:pt x="3" y="10"/>
                      <a:pt x="6" y="5"/>
                      <a:pt x="8" y="0"/>
                    </a:cubicBezTo>
                    <a:cubicBezTo>
                      <a:pt x="8" y="0"/>
                      <a:pt x="8" y="0"/>
                      <a:pt x="8" y="0"/>
                    </a:cubicBezTo>
                  </a:path>
                </a:pathLst>
              </a:custGeom>
              <a:solidFill>
                <a:srgbClr val="AD0C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1280"/>
              <p:cNvSpPr/>
              <p:nvPr/>
            </p:nvSpPr>
            <p:spPr bwMode="auto">
              <a:xfrm>
                <a:off x="4073" y="423"/>
                <a:ext cx="9" cy="21"/>
              </a:xfrm>
              <a:custGeom>
                <a:avLst/>
                <a:gdLst>
                  <a:gd name="T0" fmla="*/ 12 w 12"/>
                  <a:gd name="T1" fmla="*/ 0 h 28"/>
                  <a:gd name="T2" fmla="*/ 0 w 12"/>
                  <a:gd name="T3" fmla="*/ 28 h 28"/>
                  <a:gd name="T4" fmla="*/ 0 w 12"/>
                  <a:gd name="T5" fmla="*/ 28 h 28"/>
                  <a:gd name="T6" fmla="*/ 12 w 12"/>
                  <a:gd name="T7" fmla="*/ 0 h 28"/>
                </a:gdLst>
                <a:ahLst/>
                <a:cxnLst>
                  <a:cxn ang="0">
                    <a:pos x="T0" y="T1"/>
                  </a:cxn>
                  <a:cxn ang="0">
                    <a:pos x="T2" y="T3"/>
                  </a:cxn>
                  <a:cxn ang="0">
                    <a:pos x="T4" y="T5"/>
                  </a:cxn>
                  <a:cxn ang="0">
                    <a:pos x="T6" y="T7"/>
                  </a:cxn>
                </a:cxnLst>
                <a:rect l="0" t="0" r="r" b="b"/>
                <a:pathLst>
                  <a:path w="12" h="28">
                    <a:moveTo>
                      <a:pt x="12" y="0"/>
                    </a:moveTo>
                    <a:cubicBezTo>
                      <a:pt x="9" y="10"/>
                      <a:pt x="5" y="19"/>
                      <a:pt x="0" y="28"/>
                    </a:cubicBezTo>
                    <a:cubicBezTo>
                      <a:pt x="0" y="28"/>
                      <a:pt x="0" y="28"/>
                      <a:pt x="0" y="28"/>
                    </a:cubicBezTo>
                    <a:cubicBezTo>
                      <a:pt x="5" y="19"/>
                      <a:pt x="9" y="10"/>
                      <a:pt x="12" y="0"/>
                    </a:cubicBezTo>
                  </a:path>
                </a:pathLst>
              </a:custGeom>
              <a:solidFill>
                <a:srgbClr val="BE33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1281"/>
              <p:cNvSpPr/>
              <p:nvPr/>
            </p:nvSpPr>
            <p:spPr bwMode="auto">
              <a:xfrm>
                <a:off x="4066" y="454"/>
                <a:ext cx="1" cy="2"/>
              </a:xfrm>
              <a:custGeom>
                <a:avLst/>
                <a:gdLst>
                  <a:gd name="T0" fmla="*/ 2 w 2"/>
                  <a:gd name="T1" fmla="*/ 0 h 3"/>
                  <a:gd name="T2" fmla="*/ 0 w 2"/>
                  <a:gd name="T3" fmla="*/ 3 h 3"/>
                  <a:gd name="T4" fmla="*/ 0 w 2"/>
                  <a:gd name="T5" fmla="*/ 3 h 3"/>
                  <a:gd name="T6" fmla="*/ 2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0" y="2"/>
                      <a:pt x="0" y="3"/>
                    </a:cubicBezTo>
                    <a:cubicBezTo>
                      <a:pt x="0" y="3"/>
                      <a:pt x="0" y="3"/>
                      <a:pt x="0" y="3"/>
                    </a:cubicBezTo>
                    <a:cubicBezTo>
                      <a:pt x="0" y="2"/>
                      <a:pt x="1" y="1"/>
                      <a:pt x="2" y="0"/>
                    </a:cubicBezTo>
                    <a:cubicBezTo>
                      <a:pt x="2" y="0"/>
                      <a:pt x="2" y="0"/>
                      <a:pt x="2" y="0"/>
                    </a:cubicBezTo>
                  </a:path>
                </a:pathLst>
              </a:custGeom>
              <a:solidFill>
                <a:srgbClr val="33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1282"/>
              <p:cNvSpPr/>
              <p:nvPr/>
            </p:nvSpPr>
            <p:spPr bwMode="auto">
              <a:xfrm>
                <a:off x="3968" y="299"/>
                <a:ext cx="118" cy="195"/>
              </a:xfrm>
              <a:custGeom>
                <a:avLst/>
                <a:gdLst>
                  <a:gd name="T0" fmla="*/ 27 w 158"/>
                  <a:gd name="T1" fmla="*/ 0 h 262"/>
                  <a:gd name="T2" fmla="*/ 36 w 158"/>
                  <a:gd name="T3" fmla="*/ 2 h 262"/>
                  <a:gd name="T4" fmla="*/ 128 w 158"/>
                  <a:gd name="T5" fmla="*/ 163 h 262"/>
                  <a:gd name="T6" fmla="*/ 1 w 158"/>
                  <a:gd name="T7" fmla="*/ 259 h 262"/>
                  <a:gd name="T8" fmla="*/ 0 w 158"/>
                  <a:gd name="T9" fmla="*/ 259 h 262"/>
                  <a:gd name="T10" fmla="*/ 27 w 158"/>
                  <a:gd name="T11" fmla="*/ 262 h 262"/>
                  <a:gd name="T12" fmla="*/ 109 w 158"/>
                  <a:gd name="T13" fmla="*/ 233 h 262"/>
                  <a:gd name="T14" fmla="*/ 125 w 158"/>
                  <a:gd name="T15" fmla="*/ 218 h 262"/>
                  <a:gd name="T16" fmla="*/ 131 w 158"/>
                  <a:gd name="T17" fmla="*/ 211 h 262"/>
                  <a:gd name="T18" fmla="*/ 133 w 158"/>
                  <a:gd name="T19" fmla="*/ 208 h 262"/>
                  <a:gd name="T20" fmla="*/ 141 w 158"/>
                  <a:gd name="T21" fmla="*/ 194 h 262"/>
                  <a:gd name="T22" fmla="*/ 153 w 158"/>
                  <a:gd name="T23" fmla="*/ 166 h 262"/>
                  <a:gd name="T24" fmla="*/ 153 w 158"/>
                  <a:gd name="T25" fmla="*/ 166 h 262"/>
                  <a:gd name="T26" fmla="*/ 158 w 158"/>
                  <a:gd name="T27" fmla="*/ 131 h 262"/>
                  <a:gd name="T28" fmla="*/ 157 w 158"/>
                  <a:gd name="T29" fmla="*/ 114 h 262"/>
                  <a:gd name="T30" fmla="*/ 156 w 158"/>
                  <a:gd name="T31" fmla="*/ 113 h 262"/>
                  <a:gd name="T32" fmla="*/ 155 w 158"/>
                  <a:gd name="T33" fmla="*/ 102 h 262"/>
                  <a:gd name="T34" fmla="*/ 153 w 158"/>
                  <a:gd name="T35" fmla="*/ 96 h 262"/>
                  <a:gd name="T36" fmla="*/ 146 w 158"/>
                  <a:gd name="T37" fmla="*/ 77 h 262"/>
                  <a:gd name="T38" fmla="*/ 62 w 158"/>
                  <a:gd name="T39" fmla="*/ 4 h 262"/>
                  <a:gd name="T40" fmla="*/ 62 w 158"/>
                  <a:gd name="T41" fmla="*/ 4 h 262"/>
                  <a:gd name="T42" fmla="*/ 27 w 158"/>
                  <a:gd name="T4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262">
                    <a:moveTo>
                      <a:pt x="27" y="0"/>
                    </a:moveTo>
                    <a:cubicBezTo>
                      <a:pt x="30" y="0"/>
                      <a:pt x="33" y="1"/>
                      <a:pt x="36" y="2"/>
                    </a:cubicBezTo>
                    <a:cubicBezTo>
                      <a:pt x="106" y="21"/>
                      <a:pt x="147" y="93"/>
                      <a:pt x="128" y="163"/>
                    </a:cubicBezTo>
                    <a:cubicBezTo>
                      <a:pt x="112" y="221"/>
                      <a:pt x="59" y="259"/>
                      <a:pt x="1" y="259"/>
                    </a:cubicBezTo>
                    <a:cubicBezTo>
                      <a:pt x="1" y="259"/>
                      <a:pt x="1" y="259"/>
                      <a:pt x="0" y="259"/>
                    </a:cubicBezTo>
                    <a:cubicBezTo>
                      <a:pt x="9" y="261"/>
                      <a:pt x="18" y="262"/>
                      <a:pt x="27" y="262"/>
                    </a:cubicBezTo>
                    <a:cubicBezTo>
                      <a:pt x="57" y="262"/>
                      <a:pt x="86" y="251"/>
                      <a:pt x="109" y="233"/>
                    </a:cubicBezTo>
                    <a:cubicBezTo>
                      <a:pt x="115" y="228"/>
                      <a:pt x="120" y="223"/>
                      <a:pt x="125" y="218"/>
                    </a:cubicBezTo>
                    <a:cubicBezTo>
                      <a:pt x="127" y="215"/>
                      <a:pt x="129" y="213"/>
                      <a:pt x="131" y="211"/>
                    </a:cubicBezTo>
                    <a:cubicBezTo>
                      <a:pt x="131" y="210"/>
                      <a:pt x="132" y="209"/>
                      <a:pt x="133" y="208"/>
                    </a:cubicBezTo>
                    <a:cubicBezTo>
                      <a:pt x="136" y="204"/>
                      <a:pt x="139" y="199"/>
                      <a:pt x="141" y="194"/>
                    </a:cubicBezTo>
                    <a:cubicBezTo>
                      <a:pt x="146" y="185"/>
                      <a:pt x="150" y="176"/>
                      <a:pt x="153" y="166"/>
                    </a:cubicBezTo>
                    <a:cubicBezTo>
                      <a:pt x="153" y="166"/>
                      <a:pt x="153" y="166"/>
                      <a:pt x="153" y="166"/>
                    </a:cubicBezTo>
                    <a:cubicBezTo>
                      <a:pt x="156" y="154"/>
                      <a:pt x="158" y="142"/>
                      <a:pt x="158" y="131"/>
                    </a:cubicBezTo>
                    <a:cubicBezTo>
                      <a:pt x="158" y="125"/>
                      <a:pt x="157" y="119"/>
                      <a:pt x="157" y="114"/>
                    </a:cubicBezTo>
                    <a:cubicBezTo>
                      <a:pt x="157" y="113"/>
                      <a:pt x="157" y="113"/>
                      <a:pt x="156" y="113"/>
                    </a:cubicBezTo>
                    <a:cubicBezTo>
                      <a:pt x="156" y="109"/>
                      <a:pt x="155" y="106"/>
                      <a:pt x="155" y="102"/>
                    </a:cubicBezTo>
                    <a:cubicBezTo>
                      <a:pt x="154" y="100"/>
                      <a:pt x="154" y="98"/>
                      <a:pt x="153" y="96"/>
                    </a:cubicBezTo>
                    <a:cubicBezTo>
                      <a:pt x="151" y="90"/>
                      <a:pt x="149" y="83"/>
                      <a:pt x="146" y="77"/>
                    </a:cubicBezTo>
                    <a:cubicBezTo>
                      <a:pt x="131" y="43"/>
                      <a:pt x="101" y="15"/>
                      <a:pt x="62" y="4"/>
                    </a:cubicBezTo>
                    <a:cubicBezTo>
                      <a:pt x="62" y="4"/>
                      <a:pt x="62" y="4"/>
                      <a:pt x="62" y="4"/>
                    </a:cubicBezTo>
                    <a:cubicBezTo>
                      <a:pt x="50" y="1"/>
                      <a:pt x="39" y="0"/>
                      <a:pt x="27"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1283"/>
              <p:cNvSpPr/>
              <p:nvPr/>
            </p:nvSpPr>
            <p:spPr bwMode="auto">
              <a:xfrm>
                <a:off x="3895" y="334"/>
                <a:ext cx="190" cy="164"/>
              </a:xfrm>
              <a:custGeom>
                <a:avLst/>
                <a:gdLst>
                  <a:gd name="T0" fmla="*/ 0 w 255"/>
                  <a:gd name="T1" fmla="*/ 106 h 220"/>
                  <a:gd name="T2" fmla="*/ 68 w 255"/>
                  <a:gd name="T3" fmla="*/ 4 h 220"/>
                  <a:gd name="T4" fmla="*/ 139 w 255"/>
                  <a:gd name="T5" fmla="*/ 52 h 220"/>
                  <a:gd name="T6" fmla="*/ 208 w 255"/>
                  <a:gd name="T7" fmla="*/ 41 h 220"/>
                  <a:gd name="T8" fmla="*/ 210 w 255"/>
                  <a:gd name="T9" fmla="*/ 176 h 220"/>
                  <a:gd name="T10" fmla="*/ 149 w 255"/>
                  <a:gd name="T11" fmla="*/ 214 h 220"/>
                  <a:gd name="T12" fmla="*/ 79 w 255"/>
                  <a:gd name="T13" fmla="*/ 206 h 220"/>
                  <a:gd name="T14" fmla="*/ 41 w 255"/>
                  <a:gd name="T15" fmla="*/ 184 h 220"/>
                  <a:gd name="T16" fmla="*/ 14 w 255"/>
                  <a:gd name="T17" fmla="*/ 158 h 220"/>
                  <a:gd name="T18" fmla="*/ 0 w 255"/>
                  <a:gd name="T19" fmla="*/ 10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20">
                    <a:moveTo>
                      <a:pt x="0" y="106"/>
                    </a:moveTo>
                    <a:cubicBezTo>
                      <a:pt x="0" y="106"/>
                      <a:pt x="2" y="10"/>
                      <a:pt x="68" y="4"/>
                    </a:cubicBezTo>
                    <a:cubicBezTo>
                      <a:pt x="114" y="0"/>
                      <a:pt x="139" y="30"/>
                      <a:pt x="139" y="52"/>
                    </a:cubicBezTo>
                    <a:cubicBezTo>
                      <a:pt x="139" y="52"/>
                      <a:pt x="169" y="21"/>
                      <a:pt x="208" y="41"/>
                    </a:cubicBezTo>
                    <a:cubicBezTo>
                      <a:pt x="246" y="60"/>
                      <a:pt x="255" y="132"/>
                      <a:pt x="210" y="176"/>
                    </a:cubicBezTo>
                    <a:cubicBezTo>
                      <a:pt x="165" y="220"/>
                      <a:pt x="149" y="214"/>
                      <a:pt x="149" y="214"/>
                    </a:cubicBezTo>
                    <a:cubicBezTo>
                      <a:pt x="79" y="206"/>
                      <a:pt x="79" y="206"/>
                      <a:pt x="79" y="206"/>
                    </a:cubicBezTo>
                    <a:cubicBezTo>
                      <a:pt x="41" y="184"/>
                      <a:pt x="41" y="184"/>
                      <a:pt x="41" y="184"/>
                    </a:cubicBezTo>
                    <a:cubicBezTo>
                      <a:pt x="14" y="158"/>
                      <a:pt x="14" y="158"/>
                      <a:pt x="14" y="158"/>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1284"/>
              <p:cNvSpPr/>
              <p:nvPr/>
            </p:nvSpPr>
            <p:spPr bwMode="auto">
              <a:xfrm>
                <a:off x="3874" y="282"/>
                <a:ext cx="226" cy="229"/>
              </a:xfrm>
              <a:custGeom>
                <a:avLst/>
                <a:gdLst>
                  <a:gd name="T0" fmla="*/ 275 w 304"/>
                  <a:gd name="T1" fmla="*/ 187 h 307"/>
                  <a:gd name="T2" fmla="*/ 120 w 304"/>
                  <a:gd name="T3" fmla="*/ 275 h 307"/>
                  <a:gd name="T4" fmla="*/ 33 w 304"/>
                  <a:gd name="T5" fmla="*/ 120 h 307"/>
                  <a:gd name="T6" fmla="*/ 187 w 304"/>
                  <a:gd name="T7" fmla="*/ 33 h 307"/>
                  <a:gd name="T8" fmla="*/ 275 w 304"/>
                  <a:gd name="T9" fmla="*/ 187 h 307"/>
                  <a:gd name="T10" fmla="*/ 285 w 304"/>
                  <a:gd name="T11" fmla="*/ 190 h 307"/>
                  <a:gd name="T12" fmla="*/ 190 w 304"/>
                  <a:gd name="T13" fmla="*/ 22 h 307"/>
                  <a:gd name="T14" fmla="*/ 22 w 304"/>
                  <a:gd name="T15" fmla="*/ 117 h 307"/>
                  <a:gd name="T16" fmla="*/ 117 w 304"/>
                  <a:gd name="T17" fmla="*/ 285 h 307"/>
                  <a:gd name="T18" fmla="*/ 285 w 304"/>
                  <a:gd name="T19" fmla="*/ 190 h 307"/>
                  <a:gd name="T20" fmla="*/ 275 w 304"/>
                  <a:gd name="T21" fmla="*/ 18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307">
                    <a:moveTo>
                      <a:pt x="275" y="187"/>
                    </a:moveTo>
                    <a:cubicBezTo>
                      <a:pt x="255" y="254"/>
                      <a:pt x="187" y="292"/>
                      <a:pt x="120" y="275"/>
                    </a:cubicBezTo>
                    <a:cubicBezTo>
                      <a:pt x="53" y="257"/>
                      <a:pt x="16" y="185"/>
                      <a:pt x="33" y="120"/>
                    </a:cubicBezTo>
                    <a:cubicBezTo>
                      <a:pt x="50" y="53"/>
                      <a:pt x="122" y="16"/>
                      <a:pt x="187" y="33"/>
                    </a:cubicBezTo>
                    <a:cubicBezTo>
                      <a:pt x="254" y="50"/>
                      <a:pt x="291" y="122"/>
                      <a:pt x="275" y="187"/>
                    </a:cubicBezTo>
                    <a:cubicBezTo>
                      <a:pt x="273" y="194"/>
                      <a:pt x="284" y="197"/>
                      <a:pt x="285" y="190"/>
                    </a:cubicBezTo>
                    <a:cubicBezTo>
                      <a:pt x="304" y="117"/>
                      <a:pt x="263" y="44"/>
                      <a:pt x="190" y="22"/>
                    </a:cubicBezTo>
                    <a:cubicBezTo>
                      <a:pt x="118" y="0"/>
                      <a:pt x="43" y="47"/>
                      <a:pt x="22" y="117"/>
                    </a:cubicBezTo>
                    <a:cubicBezTo>
                      <a:pt x="0" y="190"/>
                      <a:pt x="47" y="265"/>
                      <a:pt x="117" y="285"/>
                    </a:cubicBezTo>
                    <a:cubicBezTo>
                      <a:pt x="190" y="307"/>
                      <a:pt x="264" y="260"/>
                      <a:pt x="285" y="190"/>
                    </a:cubicBezTo>
                    <a:cubicBezTo>
                      <a:pt x="287" y="183"/>
                      <a:pt x="277" y="180"/>
                      <a:pt x="275" y="18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1285"/>
              <p:cNvSpPr/>
              <p:nvPr/>
            </p:nvSpPr>
            <p:spPr bwMode="auto">
              <a:xfrm>
                <a:off x="4008" y="279"/>
                <a:ext cx="22" cy="49"/>
              </a:xfrm>
              <a:custGeom>
                <a:avLst/>
                <a:gdLst>
                  <a:gd name="T0" fmla="*/ 14 w 29"/>
                  <a:gd name="T1" fmla="*/ 58 h 65"/>
                  <a:gd name="T2" fmla="*/ 27 w 29"/>
                  <a:gd name="T3" fmla="*/ 10 h 65"/>
                  <a:gd name="T4" fmla="*/ 15 w 29"/>
                  <a:gd name="T5" fmla="*/ 7 h 65"/>
                  <a:gd name="T6" fmla="*/ 2 w 29"/>
                  <a:gd name="T7" fmla="*/ 55 h 65"/>
                  <a:gd name="T8" fmla="*/ 14 w 29"/>
                  <a:gd name="T9" fmla="*/ 58 h 65"/>
                </a:gdLst>
                <a:ahLst/>
                <a:cxnLst>
                  <a:cxn ang="0">
                    <a:pos x="T0" y="T1"/>
                  </a:cxn>
                  <a:cxn ang="0">
                    <a:pos x="T2" y="T3"/>
                  </a:cxn>
                  <a:cxn ang="0">
                    <a:pos x="T4" y="T5"/>
                  </a:cxn>
                  <a:cxn ang="0">
                    <a:pos x="T6" y="T7"/>
                  </a:cxn>
                  <a:cxn ang="0">
                    <a:pos x="T8" y="T9"/>
                  </a:cxn>
                </a:cxnLst>
                <a:rect l="0" t="0" r="r" b="b"/>
                <a:pathLst>
                  <a:path w="29" h="65">
                    <a:moveTo>
                      <a:pt x="14" y="58"/>
                    </a:moveTo>
                    <a:cubicBezTo>
                      <a:pt x="18" y="42"/>
                      <a:pt x="22" y="26"/>
                      <a:pt x="27" y="10"/>
                    </a:cubicBezTo>
                    <a:cubicBezTo>
                      <a:pt x="29" y="3"/>
                      <a:pt x="17" y="0"/>
                      <a:pt x="15" y="7"/>
                    </a:cubicBezTo>
                    <a:cubicBezTo>
                      <a:pt x="11" y="23"/>
                      <a:pt x="7" y="39"/>
                      <a:pt x="2" y="55"/>
                    </a:cubicBezTo>
                    <a:cubicBezTo>
                      <a:pt x="0" y="62"/>
                      <a:pt x="12" y="65"/>
                      <a:pt x="14" y="58"/>
                    </a:cubicBezTo>
                    <a:close/>
                  </a:path>
                </a:pathLst>
              </a:custGeom>
              <a:solidFill>
                <a:srgbClr val="5D9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1286"/>
              <p:cNvSpPr/>
              <p:nvPr/>
            </p:nvSpPr>
            <p:spPr bwMode="auto">
              <a:xfrm>
                <a:off x="3982" y="242"/>
                <a:ext cx="49" cy="46"/>
              </a:xfrm>
              <a:custGeom>
                <a:avLst/>
                <a:gdLst>
                  <a:gd name="T0" fmla="*/ 63 w 66"/>
                  <a:gd name="T1" fmla="*/ 62 h 62"/>
                  <a:gd name="T2" fmla="*/ 5 w 66"/>
                  <a:gd name="T3" fmla="*/ 1 h 62"/>
                  <a:gd name="T4" fmla="*/ 63 w 66"/>
                  <a:gd name="T5" fmla="*/ 62 h 62"/>
                </a:gdLst>
                <a:ahLst/>
                <a:cxnLst>
                  <a:cxn ang="0">
                    <a:pos x="T0" y="T1"/>
                  </a:cxn>
                  <a:cxn ang="0">
                    <a:pos x="T2" y="T3"/>
                  </a:cxn>
                  <a:cxn ang="0">
                    <a:pos x="T4" y="T5"/>
                  </a:cxn>
                </a:cxnLst>
                <a:rect l="0" t="0" r="r" b="b"/>
                <a:pathLst>
                  <a:path w="66" h="62">
                    <a:moveTo>
                      <a:pt x="63" y="62"/>
                    </a:moveTo>
                    <a:cubicBezTo>
                      <a:pt x="63" y="62"/>
                      <a:pt x="0" y="54"/>
                      <a:pt x="5" y="1"/>
                    </a:cubicBezTo>
                    <a:cubicBezTo>
                      <a:pt x="5" y="1"/>
                      <a:pt x="66" y="0"/>
                      <a:pt x="63" y="62"/>
                    </a:cubicBezTo>
                    <a:close/>
                  </a:path>
                </a:pathLst>
              </a:custGeom>
              <a:solidFill>
                <a:srgbClr val="5D9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1287"/>
              <p:cNvSpPr/>
              <p:nvPr/>
            </p:nvSpPr>
            <p:spPr bwMode="auto">
              <a:xfrm>
                <a:off x="4022" y="258"/>
                <a:ext cx="61" cy="63"/>
              </a:xfrm>
              <a:custGeom>
                <a:avLst/>
                <a:gdLst>
                  <a:gd name="T0" fmla="*/ 0 w 83"/>
                  <a:gd name="T1" fmla="*/ 37 h 85"/>
                  <a:gd name="T2" fmla="*/ 83 w 83"/>
                  <a:gd name="T3" fmla="*/ 43 h 85"/>
                  <a:gd name="T4" fmla="*/ 0 w 83"/>
                  <a:gd name="T5" fmla="*/ 37 h 85"/>
                </a:gdLst>
                <a:ahLst/>
                <a:cxnLst>
                  <a:cxn ang="0">
                    <a:pos x="T0" y="T1"/>
                  </a:cxn>
                  <a:cxn ang="0">
                    <a:pos x="T2" y="T3"/>
                  </a:cxn>
                  <a:cxn ang="0">
                    <a:pos x="T4" y="T5"/>
                  </a:cxn>
                </a:cxnLst>
                <a:rect l="0" t="0" r="r" b="b"/>
                <a:pathLst>
                  <a:path w="83" h="85">
                    <a:moveTo>
                      <a:pt x="0" y="37"/>
                    </a:moveTo>
                    <a:cubicBezTo>
                      <a:pt x="0" y="37"/>
                      <a:pt x="50" y="0"/>
                      <a:pt x="83" y="43"/>
                    </a:cubicBezTo>
                    <a:cubicBezTo>
                      <a:pt x="83" y="43"/>
                      <a:pt x="39" y="85"/>
                      <a:pt x="0" y="37"/>
                    </a:cubicBezTo>
                    <a:close/>
                  </a:path>
                </a:pathLst>
              </a:custGeom>
              <a:solidFill>
                <a:srgbClr val="5D9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1288"/>
              <p:cNvSpPr/>
              <p:nvPr/>
            </p:nvSpPr>
            <p:spPr bwMode="auto">
              <a:xfrm>
                <a:off x="3910" y="366"/>
                <a:ext cx="35" cy="34"/>
              </a:xfrm>
              <a:custGeom>
                <a:avLst/>
                <a:gdLst>
                  <a:gd name="T0" fmla="*/ 27 w 47"/>
                  <a:gd name="T1" fmla="*/ 5 h 45"/>
                  <a:gd name="T2" fmla="*/ 41 w 47"/>
                  <a:gd name="T3" fmla="*/ 43 h 45"/>
                  <a:gd name="T4" fmla="*/ 43 w 47"/>
                  <a:gd name="T5" fmla="*/ 39 h 45"/>
                  <a:gd name="T6" fmla="*/ 4 w 47"/>
                  <a:gd name="T7" fmla="*/ 38 h 45"/>
                  <a:gd name="T8" fmla="*/ 4 w 47"/>
                  <a:gd name="T9" fmla="*/ 45 h 45"/>
                  <a:gd name="T10" fmla="*/ 44 w 47"/>
                  <a:gd name="T11" fmla="*/ 45 h 45"/>
                  <a:gd name="T12" fmla="*/ 47 w 47"/>
                  <a:gd name="T13" fmla="*/ 41 h 45"/>
                  <a:gd name="T14" fmla="*/ 33 w 47"/>
                  <a:gd name="T15" fmla="*/ 4 h 45"/>
                  <a:gd name="T16" fmla="*/ 27 w 47"/>
                  <a:gd name="T1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5">
                    <a:moveTo>
                      <a:pt x="27" y="5"/>
                    </a:moveTo>
                    <a:cubicBezTo>
                      <a:pt x="31" y="18"/>
                      <a:pt x="36" y="30"/>
                      <a:pt x="41" y="43"/>
                    </a:cubicBezTo>
                    <a:cubicBezTo>
                      <a:pt x="42" y="42"/>
                      <a:pt x="43" y="40"/>
                      <a:pt x="43" y="39"/>
                    </a:cubicBezTo>
                    <a:cubicBezTo>
                      <a:pt x="30" y="39"/>
                      <a:pt x="17" y="39"/>
                      <a:pt x="4" y="38"/>
                    </a:cubicBezTo>
                    <a:cubicBezTo>
                      <a:pt x="0" y="38"/>
                      <a:pt x="0" y="44"/>
                      <a:pt x="4" y="45"/>
                    </a:cubicBezTo>
                    <a:cubicBezTo>
                      <a:pt x="17" y="45"/>
                      <a:pt x="30" y="45"/>
                      <a:pt x="44" y="45"/>
                    </a:cubicBezTo>
                    <a:cubicBezTo>
                      <a:pt x="45" y="45"/>
                      <a:pt x="47" y="43"/>
                      <a:pt x="47" y="41"/>
                    </a:cubicBezTo>
                    <a:cubicBezTo>
                      <a:pt x="42" y="29"/>
                      <a:pt x="37" y="16"/>
                      <a:pt x="33" y="4"/>
                    </a:cubicBezTo>
                    <a:cubicBezTo>
                      <a:pt x="31" y="0"/>
                      <a:pt x="25" y="2"/>
                      <a:pt x="27"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8" name="Freeform 1289"/>
              <p:cNvSpPr/>
              <p:nvPr/>
            </p:nvSpPr>
            <p:spPr bwMode="auto">
              <a:xfrm>
                <a:off x="3915" y="377"/>
                <a:ext cx="31" cy="24"/>
              </a:xfrm>
              <a:custGeom>
                <a:avLst/>
                <a:gdLst>
                  <a:gd name="T0" fmla="*/ 38 w 41"/>
                  <a:gd name="T1" fmla="*/ 25 h 33"/>
                  <a:gd name="T2" fmla="*/ 6 w 41"/>
                  <a:gd name="T3" fmla="*/ 2 h 33"/>
                  <a:gd name="T4" fmla="*/ 3 w 41"/>
                  <a:gd name="T5" fmla="*/ 8 h 33"/>
                  <a:gd name="T6" fmla="*/ 35 w 41"/>
                  <a:gd name="T7" fmla="*/ 31 h 33"/>
                  <a:gd name="T8" fmla="*/ 38 w 41"/>
                  <a:gd name="T9" fmla="*/ 25 h 33"/>
                </a:gdLst>
                <a:ahLst/>
                <a:cxnLst>
                  <a:cxn ang="0">
                    <a:pos x="T0" y="T1"/>
                  </a:cxn>
                  <a:cxn ang="0">
                    <a:pos x="T2" y="T3"/>
                  </a:cxn>
                  <a:cxn ang="0">
                    <a:pos x="T4" y="T5"/>
                  </a:cxn>
                  <a:cxn ang="0">
                    <a:pos x="T6" y="T7"/>
                  </a:cxn>
                  <a:cxn ang="0">
                    <a:pos x="T8" y="T9"/>
                  </a:cxn>
                </a:cxnLst>
                <a:rect l="0" t="0" r="r" b="b"/>
                <a:pathLst>
                  <a:path w="41" h="33">
                    <a:moveTo>
                      <a:pt x="38" y="25"/>
                    </a:moveTo>
                    <a:cubicBezTo>
                      <a:pt x="27" y="18"/>
                      <a:pt x="17" y="10"/>
                      <a:pt x="6" y="2"/>
                    </a:cubicBezTo>
                    <a:cubicBezTo>
                      <a:pt x="3" y="0"/>
                      <a:pt x="0" y="5"/>
                      <a:pt x="3" y="8"/>
                    </a:cubicBezTo>
                    <a:cubicBezTo>
                      <a:pt x="14" y="15"/>
                      <a:pt x="24" y="23"/>
                      <a:pt x="35" y="31"/>
                    </a:cubicBezTo>
                    <a:cubicBezTo>
                      <a:pt x="38" y="33"/>
                      <a:pt x="41" y="28"/>
                      <a:pt x="38" y="2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9" name="Freeform 1290"/>
              <p:cNvSpPr/>
              <p:nvPr/>
            </p:nvSpPr>
            <p:spPr bwMode="auto">
              <a:xfrm>
                <a:off x="4021" y="407"/>
                <a:ext cx="32" cy="40"/>
              </a:xfrm>
              <a:custGeom>
                <a:avLst/>
                <a:gdLst>
                  <a:gd name="T0" fmla="*/ 37 w 43"/>
                  <a:gd name="T1" fmla="*/ 7 h 54"/>
                  <a:gd name="T2" fmla="*/ 6 w 43"/>
                  <a:gd name="T3" fmla="*/ 32 h 54"/>
                  <a:gd name="T4" fmla="*/ 5 w 43"/>
                  <a:gd name="T5" fmla="*/ 27 h 54"/>
                  <a:gd name="T6" fmla="*/ 39 w 43"/>
                  <a:gd name="T7" fmla="*/ 47 h 54"/>
                  <a:gd name="T8" fmla="*/ 36 w 43"/>
                  <a:gd name="T9" fmla="*/ 52 h 54"/>
                  <a:gd name="T10" fmla="*/ 2 w 43"/>
                  <a:gd name="T11" fmla="*/ 33 h 54"/>
                  <a:gd name="T12" fmla="*/ 2 w 43"/>
                  <a:gd name="T13" fmla="*/ 28 h 54"/>
                  <a:gd name="T14" fmla="*/ 32 w 43"/>
                  <a:gd name="T15" fmla="*/ 3 h 54"/>
                  <a:gd name="T16" fmla="*/ 37 w 43"/>
                  <a:gd name="T17"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54">
                    <a:moveTo>
                      <a:pt x="37" y="7"/>
                    </a:moveTo>
                    <a:cubicBezTo>
                      <a:pt x="26" y="16"/>
                      <a:pt x="16" y="24"/>
                      <a:pt x="6" y="32"/>
                    </a:cubicBezTo>
                    <a:cubicBezTo>
                      <a:pt x="6" y="31"/>
                      <a:pt x="5" y="29"/>
                      <a:pt x="5" y="27"/>
                    </a:cubicBezTo>
                    <a:cubicBezTo>
                      <a:pt x="17" y="34"/>
                      <a:pt x="28" y="41"/>
                      <a:pt x="39" y="47"/>
                    </a:cubicBezTo>
                    <a:cubicBezTo>
                      <a:pt x="43" y="49"/>
                      <a:pt x="39" y="54"/>
                      <a:pt x="36" y="52"/>
                    </a:cubicBezTo>
                    <a:cubicBezTo>
                      <a:pt x="25" y="46"/>
                      <a:pt x="13" y="39"/>
                      <a:pt x="2" y="33"/>
                    </a:cubicBezTo>
                    <a:cubicBezTo>
                      <a:pt x="0" y="32"/>
                      <a:pt x="0" y="29"/>
                      <a:pt x="2" y="28"/>
                    </a:cubicBezTo>
                    <a:cubicBezTo>
                      <a:pt x="12" y="19"/>
                      <a:pt x="22" y="11"/>
                      <a:pt x="32" y="3"/>
                    </a:cubicBezTo>
                    <a:cubicBezTo>
                      <a:pt x="36" y="0"/>
                      <a:pt x="40" y="5"/>
                      <a:pt x="37"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0" name="Freeform 1291"/>
              <p:cNvSpPr/>
              <p:nvPr/>
            </p:nvSpPr>
            <p:spPr bwMode="auto">
              <a:xfrm>
                <a:off x="4021" y="424"/>
                <a:ext cx="35" cy="8"/>
              </a:xfrm>
              <a:custGeom>
                <a:avLst/>
                <a:gdLst>
                  <a:gd name="T0" fmla="*/ 4 w 47"/>
                  <a:gd name="T1" fmla="*/ 4 h 11"/>
                  <a:gd name="T2" fmla="*/ 43 w 47"/>
                  <a:gd name="T3" fmla="*/ 1 h 11"/>
                  <a:gd name="T4" fmla="*/ 43 w 47"/>
                  <a:gd name="T5" fmla="*/ 7 h 11"/>
                  <a:gd name="T6" fmla="*/ 4 w 47"/>
                  <a:gd name="T7" fmla="*/ 10 h 11"/>
                  <a:gd name="T8" fmla="*/ 4 w 47"/>
                  <a:gd name="T9" fmla="*/ 4 h 11"/>
                </a:gdLst>
                <a:ahLst/>
                <a:cxnLst>
                  <a:cxn ang="0">
                    <a:pos x="T0" y="T1"/>
                  </a:cxn>
                  <a:cxn ang="0">
                    <a:pos x="T2" y="T3"/>
                  </a:cxn>
                  <a:cxn ang="0">
                    <a:pos x="T4" y="T5"/>
                  </a:cxn>
                  <a:cxn ang="0">
                    <a:pos x="T6" y="T7"/>
                  </a:cxn>
                  <a:cxn ang="0">
                    <a:pos x="T8" y="T9"/>
                  </a:cxn>
                </a:cxnLst>
                <a:rect l="0" t="0" r="r" b="b"/>
                <a:pathLst>
                  <a:path w="47" h="11">
                    <a:moveTo>
                      <a:pt x="4" y="4"/>
                    </a:moveTo>
                    <a:cubicBezTo>
                      <a:pt x="17" y="3"/>
                      <a:pt x="30" y="2"/>
                      <a:pt x="43" y="1"/>
                    </a:cubicBezTo>
                    <a:cubicBezTo>
                      <a:pt x="47" y="0"/>
                      <a:pt x="47" y="6"/>
                      <a:pt x="43" y="7"/>
                    </a:cubicBezTo>
                    <a:cubicBezTo>
                      <a:pt x="30" y="8"/>
                      <a:pt x="17" y="9"/>
                      <a:pt x="4" y="10"/>
                    </a:cubicBezTo>
                    <a:cubicBezTo>
                      <a:pt x="0" y="11"/>
                      <a:pt x="0" y="4"/>
                      <a:pt x="4"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1292"/>
              <p:cNvSpPr/>
              <p:nvPr/>
            </p:nvSpPr>
            <p:spPr bwMode="auto">
              <a:xfrm>
                <a:off x="3936" y="401"/>
                <a:ext cx="76" cy="78"/>
              </a:xfrm>
              <a:custGeom>
                <a:avLst/>
                <a:gdLst>
                  <a:gd name="T0" fmla="*/ 23 w 102"/>
                  <a:gd name="T1" fmla="*/ 4 h 106"/>
                  <a:gd name="T2" fmla="*/ 43 w 102"/>
                  <a:gd name="T3" fmla="*/ 35 h 106"/>
                  <a:gd name="T4" fmla="*/ 88 w 102"/>
                  <a:gd name="T5" fmla="*/ 49 h 106"/>
                  <a:gd name="T6" fmla="*/ 101 w 102"/>
                  <a:gd name="T7" fmla="*/ 38 h 106"/>
                  <a:gd name="T8" fmla="*/ 94 w 102"/>
                  <a:gd name="T9" fmla="*/ 35 h 106"/>
                  <a:gd name="T10" fmla="*/ 51 w 102"/>
                  <a:gd name="T11" fmla="*/ 94 h 106"/>
                  <a:gd name="T12" fmla="*/ 9 w 102"/>
                  <a:gd name="T13" fmla="*/ 54 h 106"/>
                  <a:gd name="T14" fmla="*/ 30 w 102"/>
                  <a:gd name="T15" fmla="*/ 7 h 106"/>
                  <a:gd name="T16" fmla="*/ 23 w 102"/>
                  <a:gd name="T17" fmla="*/ 5 h 106"/>
                  <a:gd name="T18" fmla="*/ 0 w 102"/>
                  <a:gd name="T19" fmla="*/ 64 h 106"/>
                  <a:gd name="T20" fmla="*/ 45 w 102"/>
                  <a:gd name="T21" fmla="*/ 101 h 106"/>
                  <a:gd name="T22" fmla="*/ 101 w 102"/>
                  <a:gd name="T23" fmla="*/ 37 h 106"/>
                  <a:gd name="T24" fmla="*/ 94 w 102"/>
                  <a:gd name="T25" fmla="*/ 34 h 106"/>
                  <a:gd name="T26" fmla="*/ 86 w 102"/>
                  <a:gd name="T27" fmla="*/ 41 h 106"/>
                  <a:gd name="T28" fmla="*/ 61 w 102"/>
                  <a:gd name="T29" fmla="*/ 34 h 106"/>
                  <a:gd name="T30" fmla="*/ 30 w 102"/>
                  <a:gd name="T31" fmla="*/ 8 h 106"/>
                  <a:gd name="T32" fmla="*/ 23 w 102"/>
                  <a:gd name="T3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6">
                    <a:moveTo>
                      <a:pt x="23" y="4"/>
                    </a:moveTo>
                    <a:cubicBezTo>
                      <a:pt x="14" y="18"/>
                      <a:pt x="33" y="31"/>
                      <a:pt x="43" y="35"/>
                    </a:cubicBezTo>
                    <a:cubicBezTo>
                      <a:pt x="57" y="41"/>
                      <a:pt x="73" y="48"/>
                      <a:pt x="88" y="49"/>
                    </a:cubicBezTo>
                    <a:cubicBezTo>
                      <a:pt x="95" y="49"/>
                      <a:pt x="98" y="42"/>
                      <a:pt x="101" y="38"/>
                    </a:cubicBezTo>
                    <a:cubicBezTo>
                      <a:pt x="98" y="37"/>
                      <a:pt x="96" y="36"/>
                      <a:pt x="94" y="35"/>
                    </a:cubicBezTo>
                    <a:cubicBezTo>
                      <a:pt x="90" y="58"/>
                      <a:pt x="78" y="91"/>
                      <a:pt x="51" y="94"/>
                    </a:cubicBezTo>
                    <a:cubicBezTo>
                      <a:pt x="29" y="97"/>
                      <a:pt x="4" y="78"/>
                      <a:pt x="9" y="54"/>
                    </a:cubicBezTo>
                    <a:cubicBezTo>
                      <a:pt x="13" y="38"/>
                      <a:pt x="24" y="23"/>
                      <a:pt x="30" y="7"/>
                    </a:cubicBezTo>
                    <a:cubicBezTo>
                      <a:pt x="32" y="3"/>
                      <a:pt x="25" y="1"/>
                      <a:pt x="23" y="5"/>
                    </a:cubicBezTo>
                    <a:cubicBezTo>
                      <a:pt x="16" y="25"/>
                      <a:pt x="1" y="42"/>
                      <a:pt x="0" y="64"/>
                    </a:cubicBezTo>
                    <a:cubicBezTo>
                      <a:pt x="0" y="87"/>
                      <a:pt x="27" y="99"/>
                      <a:pt x="45" y="101"/>
                    </a:cubicBezTo>
                    <a:cubicBezTo>
                      <a:pt x="79" y="106"/>
                      <a:pt x="97" y="64"/>
                      <a:pt x="101" y="37"/>
                    </a:cubicBezTo>
                    <a:cubicBezTo>
                      <a:pt x="102" y="33"/>
                      <a:pt x="96" y="30"/>
                      <a:pt x="94" y="34"/>
                    </a:cubicBezTo>
                    <a:cubicBezTo>
                      <a:pt x="92" y="37"/>
                      <a:pt x="91" y="41"/>
                      <a:pt x="86" y="41"/>
                    </a:cubicBezTo>
                    <a:cubicBezTo>
                      <a:pt x="78" y="41"/>
                      <a:pt x="69" y="36"/>
                      <a:pt x="61" y="34"/>
                    </a:cubicBezTo>
                    <a:cubicBezTo>
                      <a:pt x="54" y="31"/>
                      <a:pt x="20" y="21"/>
                      <a:pt x="30" y="8"/>
                    </a:cubicBezTo>
                    <a:cubicBezTo>
                      <a:pt x="33" y="4"/>
                      <a:pt x="26" y="0"/>
                      <a:pt x="23"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1293"/>
              <p:cNvSpPr/>
              <p:nvPr/>
            </p:nvSpPr>
            <p:spPr bwMode="auto">
              <a:xfrm>
                <a:off x="3947" y="424"/>
                <a:ext cx="24" cy="43"/>
              </a:xfrm>
              <a:custGeom>
                <a:avLst/>
                <a:gdLst>
                  <a:gd name="T0" fmla="*/ 0 w 24"/>
                  <a:gd name="T1" fmla="*/ 41 h 43"/>
                  <a:gd name="T2" fmla="*/ 21 w 24"/>
                  <a:gd name="T3" fmla="*/ 0 h 43"/>
                  <a:gd name="T4" fmla="*/ 24 w 24"/>
                  <a:gd name="T5" fmla="*/ 2 h 43"/>
                  <a:gd name="T6" fmla="*/ 2 w 24"/>
                  <a:gd name="T7" fmla="*/ 43 h 43"/>
                  <a:gd name="T8" fmla="*/ 0 w 24"/>
                  <a:gd name="T9" fmla="*/ 41 h 43"/>
                </a:gdLst>
                <a:ahLst/>
                <a:cxnLst>
                  <a:cxn ang="0">
                    <a:pos x="T0" y="T1"/>
                  </a:cxn>
                  <a:cxn ang="0">
                    <a:pos x="T2" y="T3"/>
                  </a:cxn>
                  <a:cxn ang="0">
                    <a:pos x="T4" y="T5"/>
                  </a:cxn>
                  <a:cxn ang="0">
                    <a:pos x="T6" y="T7"/>
                  </a:cxn>
                  <a:cxn ang="0">
                    <a:pos x="T8" y="T9"/>
                  </a:cxn>
                </a:cxnLst>
                <a:rect l="0" t="0" r="r" b="b"/>
                <a:pathLst>
                  <a:path w="24" h="43">
                    <a:moveTo>
                      <a:pt x="0" y="41"/>
                    </a:moveTo>
                    <a:lnTo>
                      <a:pt x="21" y="0"/>
                    </a:lnTo>
                    <a:lnTo>
                      <a:pt x="24" y="2"/>
                    </a:lnTo>
                    <a:lnTo>
                      <a:pt x="2" y="43"/>
                    </a:lnTo>
                    <a:lnTo>
                      <a:pt x="0" y="41"/>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1294"/>
              <p:cNvSpPr/>
              <p:nvPr/>
            </p:nvSpPr>
            <p:spPr bwMode="auto">
              <a:xfrm>
                <a:off x="3976" y="430"/>
                <a:ext cx="14" cy="45"/>
              </a:xfrm>
              <a:custGeom>
                <a:avLst/>
                <a:gdLst>
                  <a:gd name="T0" fmla="*/ 12 w 14"/>
                  <a:gd name="T1" fmla="*/ 0 h 45"/>
                  <a:gd name="T2" fmla="*/ 14 w 14"/>
                  <a:gd name="T3" fmla="*/ 0 h 45"/>
                  <a:gd name="T4" fmla="*/ 3 w 14"/>
                  <a:gd name="T5" fmla="*/ 45 h 45"/>
                  <a:gd name="T6" fmla="*/ 0 w 14"/>
                  <a:gd name="T7" fmla="*/ 44 h 45"/>
                  <a:gd name="T8" fmla="*/ 12 w 14"/>
                  <a:gd name="T9" fmla="*/ 0 h 45"/>
                </a:gdLst>
                <a:ahLst/>
                <a:cxnLst>
                  <a:cxn ang="0">
                    <a:pos x="T0" y="T1"/>
                  </a:cxn>
                  <a:cxn ang="0">
                    <a:pos x="T2" y="T3"/>
                  </a:cxn>
                  <a:cxn ang="0">
                    <a:pos x="T4" y="T5"/>
                  </a:cxn>
                  <a:cxn ang="0">
                    <a:pos x="T6" y="T7"/>
                  </a:cxn>
                  <a:cxn ang="0">
                    <a:pos x="T8" y="T9"/>
                  </a:cxn>
                </a:cxnLst>
                <a:rect l="0" t="0" r="r" b="b"/>
                <a:pathLst>
                  <a:path w="14" h="45">
                    <a:moveTo>
                      <a:pt x="12" y="0"/>
                    </a:moveTo>
                    <a:lnTo>
                      <a:pt x="14" y="0"/>
                    </a:lnTo>
                    <a:lnTo>
                      <a:pt x="3" y="45"/>
                    </a:lnTo>
                    <a:lnTo>
                      <a:pt x="0" y="44"/>
                    </a:lnTo>
                    <a:lnTo>
                      <a:pt x="12" y="0"/>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1295"/>
              <p:cNvSpPr/>
              <p:nvPr/>
            </p:nvSpPr>
            <p:spPr bwMode="auto">
              <a:xfrm>
                <a:off x="4337" y="911"/>
                <a:ext cx="199" cy="297"/>
              </a:xfrm>
              <a:custGeom>
                <a:avLst/>
                <a:gdLst>
                  <a:gd name="T0" fmla="*/ 0 w 268"/>
                  <a:gd name="T1" fmla="*/ 32 h 399"/>
                  <a:gd name="T2" fmla="*/ 227 w 268"/>
                  <a:gd name="T3" fmla="*/ 82 h 399"/>
                  <a:gd name="T4" fmla="*/ 212 w 268"/>
                  <a:gd name="T5" fmla="*/ 324 h 399"/>
                  <a:gd name="T6" fmla="*/ 52 w 268"/>
                  <a:gd name="T7" fmla="*/ 399 h 399"/>
                  <a:gd name="T8" fmla="*/ 0 w 268"/>
                  <a:gd name="T9" fmla="*/ 32 h 399"/>
                </a:gdLst>
                <a:ahLst/>
                <a:cxnLst>
                  <a:cxn ang="0">
                    <a:pos x="T0" y="T1"/>
                  </a:cxn>
                  <a:cxn ang="0">
                    <a:pos x="T2" y="T3"/>
                  </a:cxn>
                  <a:cxn ang="0">
                    <a:pos x="T4" y="T5"/>
                  </a:cxn>
                  <a:cxn ang="0">
                    <a:pos x="T6" y="T7"/>
                  </a:cxn>
                  <a:cxn ang="0">
                    <a:pos x="T8" y="T9"/>
                  </a:cxn>
                </a:cxnLst>
                <a:rect l="0" t="0" r="r" b="b"/>
                <a:pathLst>
                  <a:path w="268" h="399">
                    <a:moveTo>
                      <a:pt x="0" y="32"/>
                    </a:moveTo>
                    <a:cubicBezTo>
                      <a:pt x="79" y="3"/>
                      <a:pt x="180" y="0"/>
                      <a:pt x="227" y="82"/>
                    </a:cubicBezTo>
                    <a:cubicBezTo>
                      <a:pt x="268" y="153"/>
                      <a:pt x="256" y="257"/>
                      <a:pt x="212" y="324"/>
                    </a:cubicBezTo>
                    <a:cubicBezTo>
                      <a:pt x="178" y="376"/>
                      <a:pt x="114" y="399"/>
                      <a:pt x="52" y="399"/>
                    </a:cubicBezTo>
                    <a:cubicBezTo>
                      <a:pt x="0" y="32"/>
                      <a:pt x="0" y="32"/>
                      <a:pt x="0" y="32"/>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1296"/>
              <p:cNvSpPr/>
              <p:nvPr/>
            </p:nvSpPr>
            <p:spPr bwMode="auto">
              <a:xfrm>
                <a:off x="4356" y="962"/>
                <a:ext cx="137" cy="204"/>
              </a:xfrm>
              <a:custGeom>
                <a:avLst/>
                <a:gdLst>
                  <a:gd name="T0" fmla="*/ 0 w 184"/>
                  <a:gd name="T1" fmla="*/ 21 h 274"/>
                  <a:gd name="T2" fmla="*/ 156 w 184"/>
                  <a:gd name="T3" fmla="*/ 56 h 274"/>
                  <a:gd name="T4" fmla="*/ 145 w 184"/>
                  <a:gd name="T5" fmla="*/ 222 h 274"/>
                  <a:gd name="T6" fmla="*/ 35 w 184"/>
                  <a:gd name="T7" fmla="*/ 274 h 274"/>
                  <a:gd name="T8" fmla="*/ 0 w 184"/>
                  <a:gd name="T9" fmla="*/ 21 h 274"/>
                </a:gdLst>
                <a:ahLst/>
                <a:cxnLst>
                  <a:cxn ang="0">
                    <a:pos x="T0" y="T1"/>
                  </a:cxn>
                  <a:cxn ang="0">
                    <a:pos x="T2" y="T3"/>
                  </a:cxn>
                  <a:cxn ang="0">
                    <a:pos x="T4" y="T5"/>
                  </a:cxn>
                  <a:cxn ang="0">
                    <a:pos x="T6" y="T7"/>
                  </a:cxn>
                  <a:cxn ang="0">
                    <a:pos x="T8" y="T9"/>
                  </a:cxn>
                </a:cxnLst>
                <a:rect l="0" t="0" r="r" b="b"/>
                <a:pathLst>
                  <a:path w="184" h="274">
                    <a:moveTo>
                      <a:pt x="0" y="21"/>
                    </a:moveTo>
                    <a:cubicBezTo>
                      <a:pt x="54" y="2"/>
                      <a:pt x="123" y="0"/>
                      <a:pt x="156" y="56"/>
                    </a:cubicBezTo>
                    <a:cubicBezTo>
                      <a:pt x="184" y="104"/>
                      <a:pt x="175" y="176"/>
                      <a:pt x="145" y="222"/>
                    </a:cubicBezTo>
                    <a:cubicBezTo>
                      <a:pt x="122" y="258"/>
                      <a:pt x="78" y="274"/>
                      <a:pt x="35" y="274"/>
                    </a:cubicBezTo>
                    <a:cubicBezTo>
                      <a:pt x="0" y="21"/>
                      <a:pt x="0" y="21"/>
                      <a:pt x="0" y="2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1297"/>
              <p:cNvSpPr/>
              <p:nvPr/>
            </p:nvSpPr>
            <p:spPr bwMode="auto">
              <a:xfrm>
                <a:off x="4257" y="917"/>
                <a:ext cx="274" cy="297"/>
              </a:xfrm>
              <a:custGeom>
                <a:avLst/>
                <a:gdLst>
                  <a:gd name="T0" fmla="*/ 188 w 368"/>
                  <a:gd name="T1" fmla="*/ 0 h 399"/>
                  <a:gd name="T2" fmla="*/ 14 w 368"/>
                  <a:gd name="T3" fmla="*/ 162 h 399"/>
                  <a:gd name="T4" fmla="*/ 128 w 368"/>
                  <a:gd name="T5" fmla="*/ 374 h 399"/>
                  <a:gd name="T6" fmla="*/ 327 w 368"/>
                  <a:gd name="T7" fmla="*/ 329 h 399"/>
                  <a:gd name="T8" fmla="*/ 365 w 368"/>
                  <a:gd name="T9" fmla="*/ 219 h 399"/>
                  <a:gd name="T10" fmla="*/ 344 w 368"/>
                  <a:gd name="T11" fmla="*/ 84 h 399"/>
                  <a:gd name="T12" fmla="*/ 188 w 368"/>
                  <a:gd name="T13" fmla="*/ 0 h 399"/>
                  <a:gd name="T14" fmla="*/ 188 w 368"/>
                  <a:gd name="T15" fmla="*/ 13 h 399"/>
                  <a:gd name="T16" fmla="*/ 291 w 368"/>
                  <a:gd name="T17" fmla="*/ 40 h 399"/>
                  <a:gd name="T18" fmla="*/ 351 w 368"/>
                  <a:gd name="T19" fmla="*/ 154 h 399"/>
                  <a:gd name="T20" fmla="*/ 240 w 368"/>
                  <a:gd name="T21" fmla="*/ 367 h 399"/>
                  <a:gd name="T22" fmla="*/ 29 w 368"/>
                  <a:gd name="T23" fmla="*/ 234 h 399"/>
                  <a:gd name="T24" fmla="*/ 188 w 368"/>
                  <a:gd name="T25" fmla="*/ 13 h 399"/>
                  <a:gd name="T26" fmla="*/ 188 w 368"/>
                  <a:gd name="T27"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399">
                    <a:moveTo>
                      <a:pt x="188" y="0"/>
                    </a:moveTo>
                    <a:cubicBezTo>
                      <a:pt x="97" y="2"/>
                      <a:pt x="28" y="74"/>
                      <a:pt x="14" y="162"/>
                    </a:cubicBezTo>
                    <a:cubicBezTo>
                      <a:pt x="0" y="247"/>
                      <a:pt x="45" y="343"/>
                      <a:pt x="128" y="374"/>
                    </a:cubicBezTo>
                    <a:cubicBezTo>
                      <a:pt x="194" y="399"/>
                      <a:pt x="281" y="385"/>
                      <a:pt x="327" y="329"/>
                    </a:cubicBezTo>
                    <a:cubicBezTo>
                      <a:pt x="352" y="298"/>
                      <a:pt x="361" y="258"/>
                      <a:pt x="365" y="219"/>
                    </a:cubicBezTo>
                    <a:cubicBezTo>
                      <a:pt x="368" y="174"/>
                      <a:pt x="363" y="125"/>
                      <a:pt x="344" y="84"/>
                    </a:cubicBezTo>
                    <a:cubicBezTo>
                      <a:pt x="315" y="23"/>
                      <a:pt x="251" y="1"/>
                      <a:pt x="188" y="0"/>
                    </a:cubicBezTo>
                    <a:cubicBezTo>
                      <a:pt x="180" y="0"/>
                      <a:pt x="180" y="13"/>
                      <a:pt x="188" y="13"/>
                    </a:cubicBezTo>
                    <a:cubicBezTo>
                      <a:pt x="225" y="13"/>
                      <a:pt x="260" y="20"/>
                      <a:pt x="291" y="40"/>
                    </a:cubicBezTo>
                    <a:cubicBezTo>
                      <a:pt x="329" y="66"/>
                      <a:pt x="345" y="111"/>
                      <a:pt x="351" y="154"/>
                    </a:cubicBezTo>
                    <a:cubicBezTo>
                      <a:pt x="362" y="243"/>
                      <a:pt x="338" y="343"/>
                      <a:pt x="240" y="367"/>
                    </a:cubicBezTo>
                    <a:cubicBezTo>
                      <a:pt x="142" y="392"/>
                      <a:pt x="51" y="332"/>
                      <a:pt x="29" y="234"/>
                    </a:cubicBezTo>
                    <a:cubicBezTo>
                      <a:pt x="5" y="130"/>
                      <a:pt x="77" y="15"/>
                      <a:pt x="188" y="13"/>
                    </a:cubicBezTo>
                    <a:cubicBezTo>
                      <a:pt x="196" y="13"/>
                      <a:pt x="196" y="0"/>
                      <a:pt x="188"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1298"/>
              <p:cNvSpPr>
                <a:spLocks noEditPoints="1"/>
              </p:cNvSpPr>
              <p:nvPr/>
            </p:nvSpPr>
            <p:spPr bwMode="auto">
              <a:xfrm>
                <a:off x="4345" y="927"/>
                <a:ext cx="164" cy="265"/>
              </a:xfrm>
              <a:custGeom>
                <a:avLst/>
                <a:gdLst>
                  <a:gd name="T0" fmla="*/ 164 w 221"/>
                  <a:gd name="T1" fmla="*/ 263 h 357"/>
                  <a:gd name="T2" fmla="*/ 160 w 221"/>
                  <a:gd name="T3" fmla="*/ 269 h 357"/>
                  <a:gd name="T4" fmla="*/ 97 w 221"/>
                  <a:gd name="T5" fmla="*/ 314 h 357"/>
                  <a:gd name="T6" fmla="*/ 110 w 221"/>
                  <a:gd name="T7" fmla="*/ 357 h 357"/>
                  <a:gd name="T8" fmla="*/ 122 w 221"/>
                  <a:gd name="T9" fmla="*/ 354 h 357"/>
                  <a:gd name="T10" fmla="*/ 204 w 221"/>
                  <a:gd name="T11" fmla="*/ 298 h 357"/>
                  <a:gd name="T12" fmla="*/ 221 w 221"/>
                  <a:gd name="T13" fmla="*/ 265 h 357"/>
                  <a:gd name="T14" fmla="*/ 189 w 221"/>
                  <a:gd name="T15" fmla="*/ 274 h 357"/>
                  <a:gd name="T16" fmla="*/ 164 w 221"/>
                  <a:gd name="T17" fmla="*/ 263 h 357"/>
                  <a:gd name="T18" fmla="*/ 1 w 221"/>
                  <a:gd name="T19" fmla="*/ 18 h 357"/>
                  <a:gd name="T20" fmla="*/ 0 w 221"/>
                  <a:gd name="T21" fmla="*/ 18 h 357"/>
                  <a:gd name="T22" fmla="*/ 15 w 221"/>
                  <a:gd name="T23" fmla="*/ 39 h 357"/>
                  <a:gd name="T24" fmla="*/ 27 w 221"/>
                  <a:gd name="T25" fmla="*/ 64 h 357"/>
                  <a:gd name="T26" fmla="*/ 28 w 221"/>
                  <a:gd name="T27" fmla="*/ 64 h 357"/>
                  <a:gd name="T28" fmla="*/ 15 w 221"/>
                  <a:gd name="T29" fmla="*/ 39 h 357"/>
                  <a:gd name="T30" fmla="*/ 1 w 221"/>
                  <a:gd name="T31" fmla="*/ 18 h 357"/>
                  <a:gd name="T32" fmla="*/ 70 w 221"/>
                  <a:gd name="T33" fmla="*/ 0 h 357"/>
                  <a:gd name="T34" fmla="*/ 13 w 221"/>
                  <a:gd name="T35" fmla="*/ 12 h 357"/>
                  <a:gd name="T36" fmla="*/ 40 w 221"/>
                  <a:gd name="T37" fmla="*/ 61 h 357"/>
                  <a:gd name="T38" fmla="*/ 81 w 221"/>
                  <a:gd name="T39" fmla="*/ 56 h 357"/>
                  <a:gd name="T40" fmla="*/ 96 w 221"/>
                  <a:gd name="T41" fmla="*/ 56 h 357"/>
                  <a:gd name="T42" fmla="*/ 76 w 221"/>
                  <a:gd name="T43" fmla="*/ 0 h 357"/>
                  <a:gd name="T44" fmla="*/ 70 w 221"/>
                  <a:gd name="T45" fmla="*/ 0 h 357"/>
                  <a:gd name="T46" fmla="*/ 70 w 221"/>
                  <a:gd name="T47"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57">
                    <a:moveTo>
                      <a:pt x="164" y="263"/>
                    </a:moveTo>
                    <a:cubicBezTo>
                      <a:pt x="163" y="265"/>
                      <a:pt x="162" y="267"/>
                      <a:pt x="160" y="269"/>
                    </a:cubicBezTo>
                    <a:cubicBezTo>
                      <a:pt x="146" y="292"/>
                      <a:pt x="122" y="306"/>
                      <a:pt x="97" y="314"/>
                    </a:cubicBezTo>
                    <a:cubicBezTo>
                      <a:pt x="102" y="328"/>
                      <a:pt x="107" y="342"/>
                      <a:pt x="110" y="357"/>
                    </a:cubicBezTo>
                    <a:cubicBezTo>
                      <a:pt x="114" y="356"/>
                      <a:pt x="118" y="355"/>
                      <a:pt x="122" y="354"/>
                    </a:cubicBezTo>
                    <a:cubicBezTo>
                      <a:pt x="160" y="345"/>
                      <a:pt x="186" y="325"/>
                      <a:pt x="204" y="298"/>
                    </a:cubicBezTo>
                    <a:cubicBezTo>
                      <a:pt x="211" y="288"/>
                      <a:pt x="216" y="277"/>
                      <a:pt x="221" y="265"/>
                    </a:cubicBezTo>
                    <a:cubicBezTo>
                      <a:pt x="210" y="271"/>
                      <a:pt x="199" y="274"/>
                      <a:pt x="189" y="274"/>
                    </a:cubicBezTo>
                    <a:cubicBezTo>
                      <a:pt x="180" y="274"/>
                      <a:pt x="171" y="271"/>
                      <a:pt x="164" y="263"/>
                    </a:cubicBezTo>
                    <a:moveTo>
                      <a:pt x="1" y="18"/>
                    </a:moveTo>
                    <a:cubicBezTo>
                      <a:pt x="0" y="18"/>
                      <a:pt x="0" y="18"/>
                      <a:pt x="0" y="18"/>
                    </a:cubicBezTo>
                    <a:cubicBezTo>
                      <a:pt x="5" y="25"/>
                      <a:pt x="10" y="32"/>
                      <a:pt x="15" y="39"/>
                    </a:cubicBezTo>
                    <a:cubicBezTo>
                      <a:pt x="19" y="47"/>
                      <a:pt x="23" y="55"/>
                      <a:pt x="27" y="64"/>
                    </a:cubicBezTo>
                    <a:cubicBezTo>
                      <a:pt x="27" y="64"/>
                      <a:pt x="27" y="64"/>
                      <a:pt x="28" y="64"/>
                    </a:cubicBezTo>
                    <a:cubicBezTo>
                      <a:pt x="24" y="55"/>
                      <a:pt x="20" y="47"/>
                      <a:pt x="15" y="39"/>
                    </a:cubicBezTo>
                    <a:cubicBezTo>
                      <a:pt x="11" y="31"/>
                      <a:pt x="6" y="24"/>
                      <a:pt x="1" y="18"/>
                    </a:cubicBezTo>
                    <a:moveTo>
                      <a:pt x="70" y="0"/>
                    </a:moveTo>
                    <a:cubicBezTo>
                      <a:pt x="49" y="1"/>
                      <a:pt x="30" y="5"/>
                      <a:pt x="13" y="12"/>
                    </a:cubicBezTo>
                    <a:cubicBezTo>
                      <a:pt x="24" y="27"/>
                      <a:pt x="32" y="43"/>
                      <a:pt x="40" y="61"/>
                    </a:cubicBezTo>
                    <a:cubicBezTo>
                      <a:pt x="53" y="57"/>
                      <a:pt x="67" y="56"/>
                      <a:pt x="81" y="56"/>
                    </a:cubicBezTo>
                    <a:cubicBezTo>
                      <a:pt x="86" y="56"/>
                      <a:pt x="91" y="56"/>
                      <a:pt x="96" y="56"/>
                    </a:cubicBezTo>
                    <a:cubicBezTo>
                      <a:pt x="90" y="37"/>
                      <a:pt x="84" y="18"/>
                      <a:pt x="76" y="0"/>
                    </a:cubicBezTo>
                    <a:cubicBezTo>
                      <a:pt x="74" y="0"/>
                      <a:pt x="72" y="0"/>
                      <a:pt x="70" y="0"/>
                    </a:cubicBezTo>
                    <a:cubicBezTo>
                      <a:pt x="70" y="0"/>
                      <a:pt x="70" y="0"/>
                      <a:pt x="70"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1299"/>
              <p:cNvSpPr>
                <a:spLocks noEditPoints="1"/>
              </p:cNvSpPr>
              <p:nvPr/>
            </p:nvSpPr>
            <p:spPr bwMode="auto">
              <a:xfrm>
                <a:off x="4365" y="969"/>
                <a:ext cx="102" cy="191"/>
              </a:xfrm>
              <a:custGeom>
                <a:avLst/>
                <a:gdLst>
                  <a:gd name="T0" fmla="*/ 1 w 137"/>
                  <a:gd name="T1" fmla="*/ 8 h 258"/>
                  <a:gd name="T2" fmla="*/ 0 w 137"/>
                  <a:gd name="T3" fmla="*/ 8 h 258"/>
                  <a:gd name="T4" fmla="*/ 12 w 137"/>
                  <a:gd name="T5" fmla="*/ 38 h 258"/>
                  <a:gd name="T6" fmla="*/ 1 w 137"/>
                  <a:gd name="T7" fmla="*/ 8 h 258"/>
                  <a:gd name="T8" fmla="*/ 54 w 137"/>
                  <a:gd name="T9" fmla="*/ 0 h 258"/>
                  <a:gd name="T10" fmla="*/ 13 w 137"/>
                  <a:gd name="T11" fmla="*/ 5 h 258"/>
                  <a:gd name="T12" fmla="*/ 15 w 137"/>
                  <a:gd name="T13" fmla="*/ 11 h 258"/>
                  <a:gd name="T14" fmla="*/ 56 w 137"/>
                  <a:gd name="T15" fmla="*/ 218 h 258"/>
                  <a:gd name="T16" fmla="*/ 57 w 137"/>
                  <a:gd name="T17" fmla="*/ 233 h 258"/>
                  <a:gd name="T18" fmla="*/ 70 w 137"/>
                  <a:gd name="T19" fmla="*/ 258 h 258"/>
                  <a:gd name="T20" fmla="*/ 133 w 137"/>
                  <a:gd name="T21" fmla="*/ 213 h 258"/>
                  <a:gd name="T22" fmla="*/ 137 w 137"/>
                  <a:gd name="T23" fmla="*/ 207 h 258"/>
                  <a:gd name="T24" fmla="*/ 130 w 137"/>
                  <a:gd name="T25" fmla="*/ 197 h 258"/>
                  <a:gd name="T26" fmla="*/ 69 w 137"/>
                  <a:gd name="T27" fmla="*/ 0 h 258"/>
                  <a:gd name="T28" fmla="*/ 54 w 137"/>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58">
                    <a:moveTo>
                      <a:pt x="1" y="8"/>
                    </a:moveTo>
                    <a:cubicBezTo>
                      <a:pt x="0" y="8"/>
                      <a:pt x="0" y="8"/>
                      <a:pt x="0" y="8"/>
                    </a:cubicBezTo>
                    <a:cubicBezTo>
                      <a:pt x="4" y="17"/>
                      <a:pt x="8" y="27"/>
                      <a:pt x="12" y="38"/>
                    </a:cubicBezTo>
                    <a:cubicBezTo>
                      <a:pt x="8" y="28"/>
                      <a:pt x="5" y="18"/>
                      <a:pt x="1" y="8"/>
                    </a:cubicBezTo>
                    <a:moveTo>
                      <a:pt x="54" y="0"/>
                    </a:moveTo>
                    <a:cubicBezTo>
                      <a:pt x="40" y="0"/>
                      <a:pt x="26" y="1"/>
                      <a:pt x="13" y="5"/>
                    </a:cubicBezTo>
                    <a:cubicBezTo>
                      <a:pt x="14" y="7"/>
                      <a:pt x="15" y="9"/>
                      <a:pt x="15" y="11"/>
                    </a:cubicBezTo>
                    <a:cubicBezTo>
                      <a:pt x="41" y="76"/>
                      <a:pt x="51" y="148"/>
                      <a:pt x="56" y="218"/>
                    </a:cubicBezTo>
                    <a:cubicBezTo>
                      <a:pt x="57" y="223"/>
                      <a:pt x="57" y="228"/>
                      <a:pt x="57" y="233"/>
                    </a:cubicBezTo>
                    <a:cubicBezTo>
                      <a:pt x="62" y="241"/>
                      <a:pt x="66" y="249"/>
                      <a:pt x="70" y="258"/>
                    </a:cubicBezTo>
                    <a:cubicBezTo>
                      <a:pt x="95" y="250"/>
                      <a:pt x="119" y="236"/>
                      <a:pt x="133" y="213"/>
                    </a:cubicBezTo>
                    <a:cubicBezTo>
                      <a:pt x="135" y="211"/>
                      <a:pt x="136" y="209"/>
                      <a:pt x="137" y="207"/>
                    </a:cubicBezTo>
                    <a:cubicBezTo>
                      <a:pt x="135" y="204"/>
                      <a:pt x="132" y="201"/>
                      <a:pt x="130" y="197"/>
                    </a:cubicBezTo>
                    <a:cubicBezTo>
                      <a:pt x="102" y="136"/>
                      <a:pt x="90" y="67"/>
                      <a:pt x="69" y="0"/>
                    </a:cubicBezTo>
                    <a:cubicBezTo>
                      <a:pt x="64" y="0"/>
                      <a:pt x="59" y="0"/>
                      <a:pt x="54"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1300"/>
              <p:cNvSpPr>
                <a:spLocks noEditPoints="1"/>
              </p:cNvSpPr>
              <p:nvPr/>
            </p:nvSpPr>
            <p:spPr bwMode="auto">
              <a:xfrm>
                <a:off x="4339" y="922"/>
                <a:ext cx="158" cy="278"/>
              </a:xfrm>
              <a:custGeom>
                <a:avLst/>
                <a:gdLst>
                  <a:gd name="T0" fmla="*/ 212 w 212"/>
                  <a:gd name="T1" fmla="*/ 305 h 374"/>
                  <a:gd name="T2" fmla="*/ 130 w 212"/>
                  <a:gd name="T3" fmla="*/ 361 h 374"/>
                  <a:gd name="T4" fmla="*/ 118 w 212"/>
                  <a:gd name="T5" fmla="*/ 364 h 374"/>
                  <a:gd name="T6" fmla="*/ 121 w 212"/>
                  <a:gd name="T7" fmla="*/ 374 h 374"/>
                  <a:gd name="T8" fmla="*/ 209 w 212"/>
                  <a:gd name="T9" fmla="*/ 310 h 374"/>
                  <a:gd name="T10" fmla="*/ 212 w 212"/>
                  <a:gd name="T11" fmla="*/ 305 h 374"/>
                  <a:gd name="T12" fmla="*/ 1 w 212"/>
                  <a:gd name="T13" fmla="*/ 16 h 374"/>
                  <a:gd name="T14" fmla="*/ 0 w 212"/>
                  <a:gd name="T15" fmla="*/ 17 h 374"/>
                  <a:gd name="T16" fmla="*/ 8 w 212"/>
                  <a:gd name="T17" fmla="*/ 25 h 374"/>
                  <a:gd name="T18" fmla="*/ 9 w 212"/>
                  <a:gd name="T19" fmla="*/ 25 h 374"/>
                  <a:gd name="T20" fmla="*/ 1 w 212"/>
                  <a:gd name="T21" fmla="*/ 16 h 374"/>
                  <a:gd name="T22" fmla="*/ 81 w 212"/>
                  <a:gd name="T23" fmla="*/ 0 h 374"/>
                  <a:gd name="T24" fmla="*/ 15 w 212"/>
                  <a:gd name="T25" fmla="*/ 12 h 374"/>
                  <a:gd name="T26" fmla="*/ 21 w 212"/>
                  <a:gd name="T27" fmla="*/ 19 h 374"/>
                  <a:gd name="T28" fmla="*/ 78 w 212"/>
                  <a:gd name="T29" fmla="*/ 7 h 374"/>
                  <a:gd name="T30" fmla="*/ 78 w 212"/>
                  <a:gd name="T31" fmla="*/ 7 h 374"/>
                  <a:gd name="T32" fmla="*/ 84 w 212"/>
                  <a:gd name="T33" fmla="*/ 7 h 374"/>
                  <a:gd name="T34" fmla="*/ 81 w 212"/>
                  <a:gd name="T35"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374">
                    <a:moveTo>
                      <a:pt x="212" y="305"/>
                    </a:moveTo>
                    <a:cubicBezTo>
                      <a:pt x="194" y="332"/>
                      <a:pt x="168" y="352"/>
                      <a:pt x="130" y="361"/>
                    </a:cubicBezTo>
                    <a:cubicBezTo>
                      <a:pt x="126" y="362"/>
                      <a:pt x="122" y="363"/>
                      <a:pt x="118" y="364"/>
                    </a:cubicBezTo>
                    <a:cubicBezTo>
                      <a:pt x="119" y="367"/>
                      <a:pt x="120" y="371"/>
                      <a:pt x="121" y="374"/>
                    </a:cubicBezTo>
                    <a:cubicBezTo>
                      <a:pt x="157" y="363"/>
                      <a:pt x="188" y="342"/>
                      <a:pt x="209" y="310"/>
                    </a:cubicBezTo>
                    <a:cubicBezTo>
                      <a:pt x="210" y="308"/>
                      <a:pt x="211" y="307"/>
                      <a:pt x="212" y="305"/>
                    </a:cubicBezTo>
                    <a:moveTo>
                      <a:pt x="1" y="16"/>
                    </a:moveTo>
                    <a:cubicBezTo>
                      <a:pt x="1" y="16"/>
                      <a:pt x="0" y="17"/>
                      <a:pt x="0" y="17"/>
                    </a:cubicBezTo>
                    <a:cubicBezTo>
                      <a:pt x="3" y="19"/>
                      <a:pt x="5" y="22"/>
                      <a:pt x="8" y="25"/>
                    </a:cubicBezTo>
                    <a:cubicBezTo>
                      <a:pt x="8" y="25"/>
                      <a:pt x="8" y="25"/>
                      <a:pt x="9" y="25"/>
                    </a:cubicBezTo>
                    <a:cubicBezTo>
                      <a:pt x="6" y="22"/>
                      <a:pt x="4" y="19"/>
                      <a:pt x="1" y="16"/>
                    </a:cubicBezTo>
                    <a:moveTo>
                      <a:pt x="81" y="0"/>
                    </a:moveTo>
                    <a:cubicBezTo>
                      <a:pt x="59" y="1"/>
                      <a:pt x="36" y="5"/>
                      <a:pt x="15" y="12"/>
                    </a:cubicBezTo>
                    <a:cubicBezTo>
                      <a:pt x="17" y="14"/>
                      <a:pt x="19" y="17"/>
                      <a:pt x="21" y="19"/>
                    </a:cubicBezTo>
                    <a:cubicBezTo>
                      <a:pt x="38" y="12"/>
                      <a:pt x="57" y="8"/>
                      <a:pt x="78" y="7"/>
                    </a:cubicBezTo>
                    <a:cubicBezTo>
                      <a:pt x="78" y="7"/>
                      <a:pt x="78" y="7"/>
                      <a:pt x="78" y="7"/>
                    </a:cubicBezTo>
                    <a:cubicBezTo>
                      <a:pt x="80" y="7"/>
                      <a:pt x="82" y="7"/>
                      <a:pt x="84" y="7"/>
                    </a:cubicBezTo>
                    <a:cubicBezTo>
                      <a:pt x="83" y="5"/>
                      <a:pt x="82" y="2"/>
                      <a:pt x="81"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1301"/>
              <p:cNvSpPr/>
              <p:nvPr/>
            </p:nvSpPr>
            <p:spPr bwMode="auto">
              <a:xfrm>
                <a:off x="3956" y="905"/>
                <a:ext cx="218" cy="292"/>
              </a:xfrm>
              <a:custGeom>
                <a:avLst/>
                <a:gdLst>
                  <a:gd name="T0" fmla="*/ 281 w 293"/>
                  <a:gd name="T1" fmla="*/ 44 h 393"/>
                  <a:gd name="T2" fmla="*/ 202 w 293"/>
                  <a:gd name="T3" fmla="*/ 8 h 393"/>
                  <a:gd name="T4" fmla="*/ 135 w 293"/>
                  <a:gd name="T5" fmla="*/ 8 h 393"/>
                  <a:gd name="T6" fmla="*/ 28 w 293"/>
                  <a:gd name="T7" fmla="*/ 68 h 393"/>
                  <a:gd name="T8" fmla="*/ 6 w 293"/>
                  <a:gd name="T9" fmla="*/ 205 h 393"/>
                  <a:gd name="T10" fmla="*/ 133 w 293"/>
                  <a:gd name="T11" fmla="*/ 380 h 393"/>
                  <a:gd name="T12" fmla="*/ 293 w 293"/>
                  <a:gd name="T13" fmla="*/ 379 h 393"/>
                  <a:gd name="T14" fmla="*/ 281 w 293"/>
                  <a:gd name="T15" fmla="*/ 4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281" y="44"/>
                    </a:moveTo>
                    <a:cubicBezTo>
                      <a:pt x="250" y="40"/>
                      <a:pt x="230" y="19"/>
                      <a:pt x="202" y="8"/>
                    </a:cubicBezTo>
                    <a:cubicBezTo>
                      <a:pt x="181" y="0"/>
                      <a:pt x="157" y="5"/>
                      <a:pt x="135" y="8"/>
                    </a:cubicBezTo>
                    <a:cubicBezTo>
                      <a:pt x="85" y="14"/>
                      <a:pt x="56" y="25"/>
                      <a:pt x="28" y="68"/>
                    </a:cubicBezTo>
                    <a:cubicBezTo>
                      <a:pt x="0" y="113"/>
                      <a:pt x="0" y="155"/>
                      <a:pt x="6" y="205"/>
                    </a:cubicBezTo>
                    <a:cubicBezTo>
                      <a:pt x="16" y="284"/>
                      <a:pt x="43" y="365"/>
                      <a:pt x="133" y="380"/>
                    </a:cubicBezTo>
                    <a:cubicBezTo>
                      <a:pt x="182" y="388"/>
                      <a:pt x="245" y="393"/>
                      <a:pt x="293" y="379"/>
                    </a:cubicBezTo>
                    <a:cubicBezTo>
                      <a:pt x="281" y="44"/>
                      <a:pt x="281" y="44"/>
                      <a:pt x="281" y="44"/>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1302"/>
              <p:cNvSpPr/>
              <p:nvPr/>
            </p:nvSpPr>
            <p:spPr bwMode="auto">
              <a:xfrm>
                <a:off x="3996" y="958"/>
                <a:ext cx="139" cy="184"/>
              </a:xfrm>
              <a:custGeom>
                <a:avLst/>
                <a:gdLst>
                  <a:gd name="T0" fmla="*/ 178 w 186"/>
                  <a:gd name="T1" fmla="*/ 28 h 248"/>
                  <a:gd name="T2" fmla="*/ 128 w 186"/>
                  <a:gd name="T3" fmla="*/ 5 h 248"/>
                  <a:gd name="T4" fmla="*/ 86 w 186"/>
                  <a:gd name="T5" fmla="*/ 5 h 248"/>
                  <a:gd name="T6" fmla="*/ 18 w 186"/>
                  <a:gd name="T7" fmla="*/ 43 h 248"/>
                  <a:gd name="T8" fmla="*/ 4 w 186"/>
                  <a:gd name="T9" fmla="*/ 130 h 248"/>
                  <a:gd name="T10" fmla="*/ 85 w 186"/>
                  <a:gd name="T11" fmla="*/ 240 h 248"/>
                  <a:gd name="T12" fmla="*/ 186 w 186"/>
                  <a:gd name="T13" fmla="*/ 239 h 248"/>
                  <a:gd name="T14" fmla="*/ 178 w 186"/>
                  <a:gd name="T15" fmla="*/ 28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48">
                    <a:moveTo>
                      <a:pt x="178" y="28"/>
                    </a:moveTo>
                    <a:cubicBezTo>
                      <a:pt x="158" y="25"/>
                      <a:pt x="146" y="12"/>
                      <a:pt x="128" y="5"/>
                    </a:cubicBezTo>
                    <a:cubicBezTo>
                      <a:pt x="115" y="0"/>
                      <a:pt x="100" y="3"/>
                      <a:pt x="86" y="5"/>
                    </a:cubicBezTo>
                    <a:cubicBezTo>
                      <a:pt x="54" y="9"/>
                      <a:pt x="36" y="16"/>
                      <a:pt x="18" y="43"/>
                    </a:cubicBezTo>
                    <a:cubicBezTo>
                      <a:pt x="1" y="71"/>
                      <a:pt x="0" y="98"/>
                      <a:pt x="4" y="130"/>
                    </a:cubicBezTo>
                    <a:cubicBezTo>
                      <a:pt x="11" y="179"/>
                      <a:pt x="28" y="231"/>
                      <a:pt x="85" y="240"/>
                    </a:cubicBezTo>
                    <a:cubicBezTo>
                      <a:pt x="116" y="245"/>
                      <a:pt x="155" y="248"/>
                      <a:pt x="186" y="239"/>
                    </a:cubicBezTo>
                    <a:cubicBezTo>
                      <a:pt x="178" y="28"/>
                      <a:pt x="178" y="28"/>
                      <a:pt x="178" y="2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1303"/>
              <p:cNvSpPr/>
              <p:nvPr/>
            </p:nvSpPr>
            <p:spPr bwMode="auto">
              <a:xfrm>
                <a:off x="3949" y="904"/>
                <a:ext cx="276" cy="295"/>
              </a:xfrm>
              <a:custGeom>
                <a:avLst/>
                <a:gdLst>
                  <a:gd name="T0" fmla="*/ 180 w 372"/>
                  <a:gd name="T1" fmla="*/ 13 h 397"/>
                  <a:gd name="T2" fmla="*/ 342 w 372"/>
                  <a:gd name="T3" fmla="*/ 227 h 397"/>
                  <a:gd name="T4" fmla="*/ 261 w 372"/>
                  <a:gd name="T5" fmla="*/ 350 h 397"/>
                  <a:gd name="T6" fmla="*/ 130 w 372"/>
                  <a:gd name="T7" fmla="*/ 367 h 397"/>
                  <a:gd name="T8" fmla="*/ 18 w 372"/>
                  <a:gd name="T9" fmla="*/ 160 h 397"/>
                  <a:gd name="T10" fmla="*/ 74 w 372"/>
                  <a:gd name="T11" fmla="*/ 43 h 397"/>
                  <a:gd name="T12" fmla="*/ 180 w 372"/>
                  <a:gd name="T13" fmla="*/ 13 h 397"/>
                  <a:gd name="T14" fmla="*/ 180 w 372"/>
                  <a:gd name="T15" fmla="*/ 0 h 397"/>
                  <a:gd name="T16" fmla="*/ 19 w 372"/>
                  <a:gd name="T17" fmla="*/ 99 h 397"/>
                  <a:gd name="T18" fmla="*/ 7 w 372"/>
                  <a:gd name="T19" fmla="*/ 240 h 397"/>
                  <a:gd name="T20" fmla="*/ 55 w 372"/>
                  <a:gd name="T21" fmla="*/ 342 h 397"/>
                  <a:gd name="T22" fmla="*/ 258 w 372"/>
                  <a:gd name="T23" fmla="*/ 366 h 397"/>
                  <a:gd name="T24" fmla="*/ 350 w 372"/>
                  <a:gd name="T25" fmla="*/ 137 h 397"/>
                  <a:gd name="T26" fmla="*/ 180 w 372"/>
                  <a:gd name="T27" fmla="*/ 0 h 397"/>
                  <a:gd name="T28" fmla="*/ 180 w 372"/>
                  <a:gd name="T29" fmla="*/ 1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2" h="397">
                    <a:moveTo>
                      <a:pt x="180" y="13"/>
                    </a:moveTo>
                    <a:cubicBezTo>
                      <a:pt x="291" y="15"/>
                      <a:pt x="359" y="124"/>
                      <a:pt x="342" y="227"/>
                    </a:cubicBezTo>
                    <a:cubicBezTo>
                      <a:pt x="334" y="277"/>
                      <a:pt x="304" y="322"/>
                      <a:pt x="261" y="350"/>
                    </a:cubicBezTo>
                    <a:cubicBezTo>
                      <a:pt x="222" y="375"/>
                      <a:pt x="174" y="377"/>
                      <a:pt x="130" y="367"/>
                    </a:cubicBezTo>
                    <a:cubicBezTo>
                      <a:pt x="33" y="346"/>
                      <a:pt x="11" y="247"/>
                      <a:pt x="18" y="160"/>
                    </a:cubicBezTo>
                    <a:cubicBezTo>
                      <a:pt x="22" y="116"/>
                      <a:pt x="38" y="71"/>
                      <a:pt x="74" y="43"/>
                    </a:cubicBezTo>
                    <a:cubicBezTo>
                      <a:pt x="104" y="20"/>
                      <a:pt x="143" y="13"/>
                      <a:pt x="180" y="13"/>
                    </a:cubicBezTo>
                    <a:cubicBezTo>
                      <a:pt x="188" y="13"/>
                      <a:pt x="188" y="0"/>
                      <a:pt x="180" y="0"/>
                    </a:cubicBezTo>
                    <a:cubicBezTo>
                      <a:pt x="109" y="1"/>
                      <a:pt x="46" y="30"/>
                      <a:pt x="19" y="99"/>
                    </a:cubicBezTo>
                    <a:cubicBezTo>
                      <a:pt x="2" y="142"/>
                      <a:pt x="0" y="195"/>
                      <a:pt x="7" y="240"/>
                    </a:cubicBezTo>
                    <a:cubicBezTo>
                      <a:pt x="13" y="278"/>
                      <a:pt x="27" y="315"/>
                      <a:pt x="55" y="342"/>
                    </a:cubicBezTo>
                    <a:cubicBezTo>
                      <a:pt x="106" y="393"/>
                      <a:pt x="197" y="397"/>
                      <a:pt x="258" y="366"/>
                    </a:cubicBezTo>
                    <a:cubicBezTo>
                      <a:pt x="340" y="324"/>
                      <a:pt x="372" y="223"/>
                      <a:pt x="350" y="137"/>
                    </a:cubicBezTo>
                    <a:cubicBezTo>
                      <a:pt x="330" y="60"/>
                      <a:pt x="261" y="1"/>
                      <a:pt x="180" y="0"/>
                    </a:cubicBezTo>
                    <a:cubicBezTo>
                      <a:pt x="172" y="0"/>
                      <a:pt x="172" y="13"/>
                      <a:pt x="180" y="1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1304"/>
              <p:cNvSpPr/>
              <p:nvPr/>
            </p:nvSpPr>
            <p:spPr bwMode="auto">
              <a:xfrm>
                <a:off x="4085" y="914"/>
                <a:ext cx="13" cy="10"/>
              </a:xfrm>
              <a:custGeom>
                <a:avLst/>
                <a:gdLst>
                  <a:gd name="T0" fmla="*/ 8 w 17"/>
                  <a:gd name="T1" fmla="*/ 0 h 14"/>
                  <a:gd name="T2" fmla="*/ 0 w 17"/>
                  <a:gd name="T3" fmla="*/ 14 h 14"/>
                  <a:gd name="T4" fmla="*/ 10 w 17"/>
                  <a:gd name="T5" fmla="*/ 7 h 14"/>
                  <a:gd name="T6" fmla="*/ 17 w 17"/>
                  <a:gd name="T7" fmla="*/ 1 h 14"/>
                  <a:gd name="T8" fmla="*/ 8 w 17"/>
                  <a:gd name="T9" fmla="*/ 0 h 14"/>
                </a:gdLst>
                <a:ahLst/>
                <a:cxnLst>
                  <a:cxn ang="0">
                    <a:pos x="T0" y="T1"/>
                  </a:cxn>
                  <a:cxn ang="0">
                    <a:pos x="T2" y="T3"/>
                  </a:cxn>
                  <a:cxn ang="0">
                    <a:pos x="T4" y="T5"/>
                  </a:cxn>
                  <a:cxn ang="0">
                    <a:pos x="T6" y="T7"/>
                  </a:cxn>
                  <a:cxn ang="0">
                    <a:pos x="T8" y="T9"/>
                  </a:cxn>
                </a:cxnLst>
                <a:rect l="0" t="0" r="r" b="b"/>
                <a:pathLst>
                  <a:path w="17" h="14">
                    <a:moveTo>
                      <a:pt x="8" y="0"/>
                    </a:moveTo>
                    <a:cubicBezTo>
                      <a:pt x="5" y="5"/>
                      <a:pt x="2" y="10"/>
                      <a:pt x="0" y="14"/>
                    </a:cubicBezTo>
                    <a:cubicBezTo>
                      <a:pt x="3" y="12"/>
                      <a:pt x="6" y="9"/>
                      <a:pt x="10" y="7"/>
                    </a:cubicBezTo>
                    <a:cubicBezTo>
                      <a:pt x="12" y="5"/>
                      <a:pt x="15" y="3"/>
                      <a:pt x="17" y="1"/>
                    </a:cubicBezTo>
                    <a:cubicBezTo>
                      <a:pt x="14" y="1"/>
                      <a:pt x="11" y="1"/>
                      <a:pt x="8"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1305"/>
              <p:cNvSpPr/>
              <p:nvPr/>
            </p:nvSpPr>
            <p:spPr bwMode="auto">
              <a:xfrm>
                <a:off x="4091" y="908"/>
                <a:ext cx="14" cy="6"/>
              </a:xfrm>
              <a:custGeom>
                <a:avLst/>
                <a:gdLst>
                  <a:gd name="T0" fmla="*/ 6 w 19"/>
                  <a:gd name="T1" fmla="*/ 0 h 9"/>
                  <a:gd name="T2" fmla="*/ 0 w 19"/>
                  <a:gd name="T3" fmla="*/ 8 h 9"/>
                  <a:gd name="T4" fmla="*/ 9 w 19"/>
                  <a:gd name="T5" fmla="*/ 9 h 9"/>
                  <a:gd name="T6" fmla="*/ 19 w 19"/>
                  <a:gd name="T7" fmla="*/ 3 h 9"/>
                  <a:gd name="T8" fmla="*/ 6 w 19"/>
                  <a:gd name="T9" fmla="*/ 0 h 9"/>
                </a:gdLst>
                <a:ahLst/>
                <a:cxnLst>
                  <a:cxn ang="0">
                    <a:pos x="T0" y="T1"/>
                  </a:cxn>
                  <a:cxn ang="0">
                    <a:pos x="T2" y="T3"/>
                  </a:cxn>
                  <a:cxn ang="0">
                    <a:pos x="T4" y="T5"/>
                  </a:cxn>
                  <a:cxn ang="0">
                    <a:pos x="T6" y="T7"/>
                  </a:cxn>
                  <a:cxn ang="0">
                    <a:pos x="T8" y="T9"/>
                  </a:cxn>
                </a:cxnLst>
                <a:rect l="0" t="0" r="r" b="b"/>
                <a:pathLst>
                  <a:path w="19" h="9">
                    <a:moveTo>
                      <a:pt x="6" y="0"/>
                    </a:moveTo>
                    <a:cubicBezTo>
                      <a:pt x="4" y="3"/>
                      <a:pt x="2" y="6"/>
                      <a:pt x="0" y="8"/>
                    </a:cubicBezTo>
                    <a:cubicBezTo>
                      <a:pt x="3" y="9"/>
                      <a:pt x="6" y="9"/>
                      <a:pt x="9" y="9"/>
                    </a:cubicBezTo>
                    <a:cubicBezTo>
                      <a:pt x="12" y="7"/>
                      <a:pt x="16" y="5"/>
                      <a:pt x="19" y="3"/>
                    </a:cubicBezTo>
                    <a:cubicBezTo>
                      <a:pt x="15" y="2"/>
                      <a:pt x="10" y="1"/>
                      <a:pt x="6"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1306"/>
              <p:cNvSpPr/>
              <p:nvPr/>
            </p:nvSpPr>
            <p:spPr bwMode="auto">
              <a:xfrm>
                <a:off x="4002" y="1146"/>
                <a:ext cx="7" cy="13"/>
              </a:xfrm>
              <a:custGeom>
                <a:avLst/>
                <a:gdLst>
                  <a:gd name="T0" fmla="*/ 9 w 9"/>
                  <a:gd name="T1" fmla="*/ 0 h 17"/>
                  <a:gd name="T2" fmla="*/ 0 w 9"/>
                  <a:gd name="T3" fmla="*/ 13 h 17"/>
                  <a:gd name="T4" fmla="*/ 4 w 9"/>
                  <a:gd name="T5" fmla="*/ 17 h 17"/>
                  <a:gd name="T6" fmla="*/ 9 w 9"/>
                  <a:gd name="T7" fmla="*/ 0 h 17"/>
                </a:gdLst>
                <a:ahLst/>
                <a:cxnLst>
                  <a:cxn ang="0">
                    <a:pos x="T0" y="T1"/>
                  </a:cxn>
                  <a:cxn ang="0">
                    <a:pos x="T2" y="T3"/>
                  </a:cxn>
                  <a:cxn ang="0">
                    <a:pos x="T4" y="T5"/>
                  </a:cxn>
                  <a:cxn ang="0">
                    <a:pos x="T6" y="T7"/>
                  </a:cxn>
                </a:cxnLst>
                <a:rect l="0" t="0" r="r" b="b"/>
                <a:pathLst>
                  <a:path w="9" h="17">
                    <a:moveTo>
                      <a:pt x="9" y="0"/>
                    </a:moveTo>
                    <a:cubicBezTo>
                      <a:pt x="6" y="4"/>
                      <a:pt x="3" y="9"/>
                      <a:pt x="0" y="13"/>
                    </a:cubicBezTo>
                    <a:cubicBezTo>
                      <a:pt x="1" y="15"/>
                      <a:pt x="3" y="16"/>
                      <a:pt x="4" y="17"/>
                    </a:cubicBezTo>
                    <a:cubicBezTo>
                      <a:pt x="6" y="11"/>
                      <a:pt x="8" y="5"/>
                      <a:pt x="9"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1307"/>
              <p:cNvSpPr/>
              <p:nvPr/>
            </p:nvSpPr>
            <p:spPr bwMode="auto">
              <a:xfrm>
                <a:off x="4000" y="1156"/>
                <a:ext cx="5" cy="7"/>
              </a:xfrm>
              <a:custGeom>
                <a:avLst/>
                <a:gdLst>
                  <a:gd name="T0" fmla="*/ 3 w 7"/>
                  <a:gd name="T1" fmla="*/ 0 h 9"/>
                  <a:gd name="T2" fmla="*/ 0 w 7"/>
                  <a:gd name="T3" fmla="*/ 4 h 9"/>
                  <a:gd name="T4" fmla="*/ 5 w 7"/>
                  <a:gd name="T5" fmla="*/ 9 h 9"/>
                  <a:gd name="T6" fmla="*/ 7 w 7"/>
                  <a:gd name="T7" fmla="*/ 4 h 9"/>
                  <a:gd name="T8" fmla="*/ 3 w 7"/>
                  <a:gd name="T9" fmla="*/ 0 h 9"/>
                </a:gdLst>
                <a:ahLst/>
                <a:cxnLst>
                  <a:cxn ang="0">
                    <a:pos x="T0" y="T1"/>
                  </a:cxn>
                  <a:cxn ang="0">
                    <a:pos x="T2" y="T3"/>
                  </a:cxn>
                  <a:cxn ang="0">
                    <a:pos x="T4" y="T5"/>
                  </a:cxn>
                  <a:cxn ang="0">
                    <a:pos x="T6" y="T7"/>
                  </a:cxn>
                  <a:cxn ang="0">
                    <a:pos x="T8" y="T9"/>
                  </a:cxn>
                </a:cxnLst>
                <a:rect l="0" t="0" r="r" b="b"/>
                <a:pathLst>
                  <a:path w="7" h="9">
                    <a:moveTo>
                      <a:pt x="3" y="0"/>
                    </a:moveTo>
                    <a:cubicBezTo>
                      <a:pt x="2" y="2"/>
                      <a:pt x="1" y="3"/>
                      <a:pt x="0" y="4"/>
                    </a:cubicBezTo>
                    <a:cubicBezTo>
                      <a:pt x="2" y="6"/>
                      <a:pt x="4" y="7"/>
                      <a:pt x="5" y="9"/>
                    </a:cubicBezTo>
                    <a:cubicBezTo>
                      <a:pt x="6" y="7"/>
                      <a:pt x="7" y="6"/>
                      <a:pt x="7" y="4"/>
                    </a:cubicBezTo>
                    <a:cubicBezTo>
                      <a:pt x="6" y="3"/>
                      <a:pt x="4" y="2"/>
                      <a:pt x="3"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1308"/>
              <p:cNvSpPr/>
              <p:nvPr/>
            </p:nvSpPr>
            <p:spPr bwMode="auto">
              <a:xfrm>
                <a:off x="4145" y="1619"/>
                <a:ext cx="1" cy="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1" y="1"/>
                      <a:pt x="1" y="2"/>
                      <a:pt x="1" y="3"/>
                    </a:cubicBezTo>
                    <a:cubicBezTo>
                      <a:pt x="1" y="2"/>
                      <a:pt x="1" y="1"/>
                      <a:pt x="0"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1309"/>
              <p:cNvSpPr/>
              <p:nvPr/>
            </p:nvSpPr>
            <p:spPr bwMode="auto">
              <a:xfrm>
                <a:off x="4106" y="1617"/>
                <a:ext cx="1" cy="10"/>
              </a:xfrm>
              <a:custGeom>
                <a:avLst/>
                <a:gdLst>
                  <a:gd name="T0" fmla="*/ 1 w 2"/>
                  <a:gd name="T1" fmla="*/ 13 h 13"/>
                  <a:gd name="T2" fmla="*/ 1 w 2"/>
                  <a:gd name="T3" fmla="*/ 0 h 13"/>
                  <a:gd name="T4" fmla="*/ 1 w 2"/>
                  <a:gd name="T5" fmla="*/ 13 h 13"/>
                </a:gdLst>
                <a:ahLst/>
                <a:cxnLst>
                  <a:cxn ang="0">
                    <a:pos x="T0" y="T1"/>
                  </a:cxn>
                  <a:cxn ang="0">
                    <a:pos x="T2" y="T3"/>
                  </a:cxn>
                  <a:cxn ang="0">
                    <a:pos x="T4" y="T5"/>
                  </a:cxn>
                </a:cxnLst>
                <a:rect l="0" t="0" r="r" b="b"/>
                <a:pathLst>
                  <a:path w="2" h="13">
                    <a:moveTo>
                      <a:pt x="1" y="13"/>
                    </a:moveTo>
                    <a:cubicBezTo>
                      <a:pt x="2" y="8"/>
                      <a:pt x="2" y="4"/>
                      <a:pt x="1" y="0"/>
                    </a:cubicBezTo>
                    <a:cubicBezTo>
                      <a:pt x="0" y="4"/>
                      <a:pt x="0" y="8"/>
                      <a:pt x="1" y="13"/>
                    </a:cubicBezTo>
                    <a:close/>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1310"/>
              <p:cNvSpPr/>
              <p:nvPr/>
            </p:nvSpPr>
            <p:spPr bwMode="auto">
              <a:xfrm>
                <a:off x="4294" y="1618"/>
                <a:ext cx="1" cy="5"/>
              </a:xfrm>
              <a:custGeom>
                <a:avLst/>
                <a:gdLst>
                  <a:gd name="T0" fmla="*/ 2 w 2"/>
                  <a:gd name="T1" fmla="*/ 0 h 6"/>
                  <a:gd name="T2" fmla="*/ 0 w 2"/>
                  <a:gd name="T3" fmla="*/ 6 h 6"/>
                  <a:gd name="T4" fmla="*/ 2 w 2"/>
                  <a:gd name="T5" fmla="*/ 0 h 6"/>
                </a:gdLst>
                <a:ahLst/>
                <a:cxnLst>
                  <a:cxn ang="0">
                    <a:pos x="T0" y="T1"/>
                  </a:cxn>
                  <a:cxn ang="0">
                    <a:pos x="T2" y="T3"/>
                  </a:cxn>
                  <a:cxn ang="0">
                    <a:pos x="T4" y="T5"/>
                  </a:cxn>
                </a:cxnLst>
                <a:rect l="0" t="0" r="r" b="b"/>
                <a:pathLst>
                  <a:path w="2" h="6">
                    <a:moveTo>
                      <a:pt x="2" y="0"/>
                    </a:moveTo>
                    <a:cubicBezTo>
                      <a:pt x="1" y="2"/>
                      <a:pt x="0" y="4"/>
                      <a:pt x="0" y="6"/>
                    </a:cubicBezTo>
                    <a:cubicBezTo>
                      <a:pt x="1" y="4"/>
                      <a:pt x="1" y="2"/>
                      <a:pt x="2" y="0"/>
                    </a:cubicBezTo>
                    <a:close/>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1311"/>
              <p:cNvSpPr/>
              <p:nvPr/>
            </p:nvSpPr>
            <p:spPr bwMode="auto">
              <a:xfrm>
                <a:off x="3994" y="872"/>
                <a:ext cx="454" cy="791"/>
              </a:xfrm>
              <a:custGeom>
                <a:avLst/>
                <a:gdLst>
                  <a:gd name="T0" fmla="*/ 229 w 611"/>
                  <a:gd name="T1" fmla="*/ 39 h 1064"/>
                  <a:gd name="T2" fmla="*/ 39 w 611"/>
                  <a:gd name="T3" fmla="*/ 232 h 1064"/>
                  <a:gd name="T4" fmla="*/ 63 w 611"/>
                  <a:gd name="T5" fmla="*/ 892 h 1064"/>
                  <a:gd name="T6" fmla="*/ 142 w 611"/>
                  <a:gd name="T7" fmla="*/ 1048 h 1064"/>
                  <a:gd name="T8" fmla="*/ 208 w 611"/>
                  <a:gd name="T9" fmla="*/ 1044 h 1064"/>
                  <a:gd name="T10" fmla="*/ 245 w 611"/>
                  <a:gd name="T11" fmla="*/ 999 h 1064"/>
                  <a:gd name="T12" fmla="*/ 251 w 611"/>
                  <a:gd name="T13" fmla="*/ 960 h 1064"/>
                  <a:gd name="T14" fmla="*/ 342 w 611"/>
                  <a:gd name="T15" fmla="*/ 956 h 1064"/>
                  <a:gd name="T16" fmla="*/ 385 w 611"/>
                  <a:gd name="T17" fmla="*/ 1044 h 1064"/>
                  <a:gd name="T18" fmla="*/ 511 w 611"/>
                  <a:gd name="T19" fmla="*/ 937 h 1064"/>
                  <a:gd name="T20" fmla="*/ 487 w 611"/>
                  <a:gd name="T21" fmla="*/ 113 h 1064"/>
                  <a:gd name="T22" fmla="*/ 229 w 611"/>
                  <a:gd name="T23" fmla="*/ 39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1064">
                    <a:moveTo>
                      <a:pt x="229" y="39"/>
                    </a:moveTo>
                    <a:cubicBezTo>
                      <a:pt x="229" y="39"/>
                      <a:pt x="79" y="40"/>
                      <a:pt x="39" y="232"/>
                    </a:cubicBezTo>
                    <a:cubicBezTo>
                      <a:pt x="0" y="424"/>
                      <a:pt x="35" y="788"/>
                      <a:pt x="63" y="892"/>
                    </a:cubicBezTo>
                    <a:cubicBezTo>
                      <a:pt x="91" y="996"/>
                      <a:pt x="105" y="1045"/>
                      <a:pt x="142" y="1048"/>
                    </a:cubicBezTo>
                    <a:cubicBezTo>
                      <a:pt x="208" y="1044"/>
                      <a:pt x="208" y="1044"/>
                      <a:pt x="208" y="1044"/>
                    </a:cubicBezTo>
                    <a:cubicBezTo>
                      <a:pt x="208" y="1044"/>
                      <a:pt x="239" y="1035"/>
                      <a:pt x="245" y="999"/>
                    </a:cubicBezTo>
                    <a:cubicBezTo>
                      <a:pt x="251" y="960"/>
                      <a:pt x="251" y="960"/>
                      <a:pt x="251" y="960"/>
                    </a:cubicBezTo>
                    <a:cubicBezTo>
                      <a:pt x="342" y="956"/>
                      <a:pt x="342" y="956"/>
                      <a:pt x="342" y="956"/>
                    </a:cubicBezTo>
                    <a:cubicBezTo>
                      <a:pt x="342" y="956"/>
                      <a:pt x="348" y="1041"/>
                      <a:pt x="385" y="1044"/>
                    </a:cubicBezTo>
                    <a:cubicBezTo>
                      <a:pt x="422" y="1047"/>
                      <a:pt x="496" y="1064"/>
                      <a:pt x="511" y="937"/>
                    </a:cubicBezTo>
                    <a:cubicBezTo>
                      <a:pt x="511" y="937"/>
                      <a:pt x="611" y="332"/>
                      <a:pt x="487" y="113"/>
                    </a:cubicBezTo>
                    <a:cubicBezTo>
                      <a:pt x="422" y="0"/>
                      <a:pt x="229" y="39"/>
                      <a:pt x="229" y="39"/>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Oval 1312"/>
              <p:cNvSpPr>
                <a:spLocks noChangeArrowheads="1"/>
              </p:cNvSpPr>
              <p:nvPr/>
            </p:nvSpPr>
            <p:spPr bwMode="auto">
              <a:xfrm>
                <a:off x="4103" y="928"/>
                <a:ext cx="22" cy="22"/>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Oval 1313"/>
              <p:cNvSpPr>
                <a:spLocks noChangeArrowheads="1"/>
              </p:cNvSpPr>
              <p:nvPr/>
            </p:nvSpPr>
            <p:spPr bwMode="auto">
              <a:xfrm>
                <a:off x="4269" y="942"/>
                <a:ext cx="22" cy="21"/>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1314"/>
              <p:cNvSpPr/>
              <p:nvPr/>
            </p:nvSpPr>
            <p:spPr bwMode="auto">
              <a:xfrm>
                <a:off x="4072" y="1594"/>
                <a:ext cx="108" cy="52"/>
              </a:xfrm>
              <a:custGeom>
                <a:avLst/>
                <a:gdLst>
                  <a:gd name="T0" fmla="*/ 99 w 146"/>
                  <a:gd name="T1" fmla="*/ 33 h 69"/>
                  <a:gd name="T2" fmla="*/ 100 w 146"/>
                  <a:gd name="T3" fmla="*/ 36 h 69"/>
                  <a:gd name="T4" fmla="*/ 99 w 146"/>
                  <a:gd name="T5" fmla="*/ 33 h 69"/>
                  <a:gd name="T6" fmla="*/ 47 w 146"/>
                  <a:gd name="T7" fmla="*/ 31 h 69"/>
                  <a:gd name="T8" fmla="*/ 47 w 146"/>
                  <a:gd name="T9" fmla="*/ 44 h 69"/>
                  <a:gd name="T10" fmla="*/ 47 w 146"/>
                  <a:gd name="T11" fmla="*/ 31 h 69"/>
                  <a:gd name="T12" fmla="*/ 11 w 146"/>
                  <a:gd name="T13" fmla="*/ 14 h 69"/>
                  <a:gd name="T14" fmla="*/ 0 w 146"/>
                  <a:gd name="T15" fmla="*/ 30 h 69"/>
                  <a:gd name="T16" fmla="*/ 42 w 146"/>
                  <a:gd name="T17" fmla="*/ 69 h 69"/>
                  <a:gd name="T18" fmla="*/ 109 w 146"/>
                  <a:gd name="T19" fmla="*/ 65 h 69"/>
                  <a:gd name="T20" fmla="*/ 145 w 146"/>
                  <a:gd name="T21" fmla="*/ 20 h 69"/>
                  <a:gd name="T22" fmla="*/ 146 w 146"/>
                  <a:gd name="T23" fmla="*/ 18 h 69"/>
                  <a:gd name="T24" fmla="*/ 99 w 146"/>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69">
                    <a:moveTo>
                      <a:pt x="99" y="33"/>
                    </a:moveTo>
                    <a:cubicBezTo>
                      <a:pt x="100" y="34"/>
                      <a:pt x="100" y="35"/>
                      <a:pt x="100" y="36"/>
                    </a:cubicBezTo>
                    <a:cubicBezTo>
                      <a:pt x="100" y="35"/>
                      <a:pt x="100" y="34"/>
                      <a:pt x="99" y="33"/>
                    </a:cubicBezTo>
                    <a:cubicBezTo>
                      <a:pt x="93" y="0"/>
                      <a:pt x="52" y="4"/>
                      <a:pt x="47" y="31"/>
                    </a:cubicBezTo>
                    <a:cubicBezTo>
                      <a:pt x="48" y="35"/>
                      <a:pt x="48" y="39"/>
                      <a:pt x="47" y="44"/>
                    </a:cubicBezTo>
                    <a:cubicBezTo>
                      <a:pt x="46" y="39"/>
                      <a:pt x="46" y="35"/>
                      <a:pt x="47" y="31"/>
                    </a:cubicBezTo>
                    <a:cubicBezTo>
                      <a:pt x="43" y="14"/>
                      <a:pt x="28" y="4"/>
                      <a:pt x="11" y="14"/>
                    </a:cubicBezTo>
                    <a:cubicBezTo>
                      <a:pt x="6" y="17"/>
                      <a:pt x="2" y="23"/>
                      <a:pt x="0" y="30"/>
                    </a:cubicBezTo>
                    <a:cubicBezTo>
                      <a:pt x="11" y="55"/>
                      <a:pt x="24" y="68"/>
                      <a:pt x="42" y="69"/>
                    </a:cubicBezTo>
                    <a:cubicBezTo>
                      <a:pt x="109" y="65"/>
                      <a:pt x="109" y="65"/>
                      <a:pt x="109" y="65"/>
                    </a:cubicBezTo>
                    <a:cubicBezTo>
                      <a:pt x="109" y="65"/>
                      <a:pt x="139" y="56"/>
                      <a:pt x="145" y="20"/>
                    </a:cubicBezTo>
                    <a:cubicBezTo>
                      <a:pt x="146" y="18"/>
                      <a:pt x="146" y="18"/>
                      <a:pt x="146" y="18"/>
                    </a:cubicBezTo>
                    <a:cubicBezTo>
                      <a:pt x="133" y="4"/>
                      <a:pt x="96" y="8"/>
                      <a:pt x="99"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1315"/>
              <p:cNvSpPr/>
              <p:nvPr/>
            </p:nvSpPr>
            <p:spPr bwMode="auto">
              <a:xfrm>
                <a:off x="4260" y="1588"/>
                <a:ext cx="109" cy="66"/>
              </a:xfrm>
              <a:custGeom>
                <a:avLst/>
                <a:gdLst>
                  <a:gd name="T0" fmla="*/ 101 w 147"/>
                  <a:gd name="T1" fmla="*/ 44 h 88"/>
                  <a:gd name="T2" fmla="*/ 73 w 147"/>
                  <a:gd name="T3" fmla="*/ 14 h 88"/>
                  <a:gd name="T4" fmla="*/ 48 w 147"/>
                  <a:gd name="T5" fmla="*/ 40 h 88"/>
                  <a:gd name="T6" fmla="*/ 46 w 147"/>
                  <a:gd name="T7" fmla="*/ 46 h 88"/>
                  <a:gd name="T8" fmla="*/ 48 w 147"/>
                  <a:gd name="T9" fmla="*/ 40 h 88"/>
                  <a:gd name="T10" fmla="*/ 14 w 147"/>
                  <a:gd name="T11" fmla="*/ 18 h 88"/>
                  <a:gd name="T12" fmla="*/ 0 w 147"/>
                  <a:gd name="T13" fmla="*/ 36 h 88"/>
                  <a:gd name="T14" fmla="*/ 32 w 147"/>
                  <a:gd name="T15" fmla="*/ 73 h 88"/>
                  <a:gd name="T16" fmla="*/ 147 w 147"/>
                  <a:gd name="T17" fmla="*/ 17 h 88"/>
                  <a:gd name="T18" fmla="*/ 140 w 147"/>
                  <a:gd name="T19" fmla="*/ 12 h 88"/>
                  <a:gd name="T20" fmla="*/ 101 w 147"/>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88">
                    <a:moveTo>
                      <a:pt x="101" y="44"/>
                    </a:moveTo>
                    <a:cubicBezTo>
                      <a:pt x="96" y="30"/>
                      <a:pt x="95" y="10"/>
                      <a:pt x="73" y="14"/>
                    </a:cubicBezTo>
                    <a:cubicBezTo>
                      <a:pt x="61" y="16"/>
                      <a:pt x="51" y="28"/>
                      <a:pt x="48" y="40"/>
                    </a:cubicBezTo>
                    <a:cubicBezTo>
                      <a:pt x="47" y="42"/>
                      <a:pt x="47" y="44"/>
                      <a:pt x="46" y="46"/>
                    </a:cubicBezTo>
                    <a:cubicBezTo>
                      <a:pt x="46" y="44"/>
                      <a:pt x="47" y="42"/>
                      <a:pt x="48" y="40"/>
                    </a:cubicBezTo>
                    <a:cubicBezTo>
                      <a:pt x="49" y="23"/>
                      <a:pt x="28" y="11"/>
                      <a:pt x="14" y="18"/>
                    </a:cubicBezTo>
                    <a:cubicBezTo>
                      <a:pt x="7" y="22"/>
                      <a:pt x="2" y="29"/>
                      <a:pt x="0" y="36"/>
                    </a:cubicBezTo>
                    <a:cubicBezTo>
                      <a:pt x="6" y="55"/>
                      <a:pt x="16" y="72"/>
                      <a:pt x="32" y="73"/>
                    </a:cubicBezTo>
                    <a:cubicBezTo>
                      <a:pt x="63" y="76"/>
                      <a:pt x="120" y="88"/>
                      <a:pt x="147" y="17"/>
                    </a:cubicBezTo>
                    <a:cubicBezTo>
                      <a:pt x="145" y="16"/>
                      <a:pt x="142" y="14"/>
                      <a:pt x="140" y="12"/>
                    </a:cubicBezTo>
                    <a:cubicBezTo>
                      <a:pt x="117" y="0"/>
                      <a:pt x="94" y="18"/>
                      <a:pt x="101" y="4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1316"/>
              <p:cNvSpPr/>
              <p:nvPr/>
            </p:nvSpPr>
            <p:spPr bwMode="auto">
              <a:xfrm>
                <a:off x="4006" y="884"/>
                <a:ext cx="405" cy="768"/>
              </a:xfrm>
              <a:custGeom>
                <a:avLst/>
                <a:gdLst>
                  <a:gd name="T0" fmla="*/ 217 w 545"/>
                  <a:gd name="T1" fmla="*/ 10 h 1033"/>
                  <a:gd name="T2" fmla="*/ 116 w 545"/>
                  <a:gd name="T3" fmla="*/ 47 h 1033"/>
                  <a:gd name="T4" fmla="*/ 13 w 545"/>
                  <a:gd name="T5" fmla="*/ 262 h 1033"/>
                  <a:gd name="T6" fmla="*/ 7 w 545"/>
                  <a:gd name="T7" fmla="*/ 563 h 1033"/>
                  <a:gd name="T8" fmla="*/ 35 w 545"/>
                  <a:gd name="T9" fmla="*/ 826 h 1033"/>
                  <a:gd name="T10" fmla="*/ 74 w 545"/>
                  <a:gd name="T11" fmla="*/ 969 h 1033"/>
                  <a:gd name="T12" fmla="*/ 131 w 545"/>
                  <a:gd name="T13" fmla="*/ 1032 h 1033"/>
                  <a:gd name="T14" fmla="*/ 152 w 545"/>
                  <a:gd name="T15" fmla="*/ 1032 h 1033"/>
                  <a:gd name="T16" fmla="*/ 204 w 545"/>
                  <a:gd name="T17" fmla="*/ 1025 h 1033"/>
                  <a:gd name="T18" fmla="*/ 246 w 545"/>
                  <a:gd name="T19" fmla="*/ 939 h 1033"/>
                  <a:gd name="T20" fmla="*/ 239 w 545"/>
                  <a:gd name="T21" fmla="*/ 944 h 1033"/>
                  <a:gd name="T22" fmla="*/ 330 w 545"/>
                  <a:gd name="T23" fmla="*/ 940 h 1033"/>
                  <a:gd name="T24" fmla="*/ 324 w 545"/>
                  <a:gd name="T25" fmla="*/ 933 h 1033"/>
                  <a:gd name="T26" fmla="*/ 344 w 545"/>
                  <a:gd name="T27" fmla="*/ 1006 h 1033"/>
                  <a:gd name="T28" fmla="*/ 404 w 545"/>
                  <a:gd name="T29" fmla="*/ 1030 h 1033"/>
                  <a:gd name="T30" fmla="*/ 473 w 545"/>
                  <a:gd name="T31" fmla="*/ 1004 h 1033"/>
                  <a:gd name="T32" fmla="*/ 506 w 545"/>
                  <a:gd name="T33" fmla="*/ 915 h 1033"/>
                  <a:gd name="T34" fmla="*/ 540 w 545"/>
                  <a:gd name="T35" fmla="*/ 579 h 1033"/>
                  <a:gd name="T36" fmla="*/ 539 w 545"/>
                  <a:gd name="T37" fmla="*/ 332 h 1033"/>
                  <a:gd name="T38" fmla="*/ 498 w 545"/>
                  <a:gd name="T39" fmla="*/ 125 h 1033"/>
                  <a:gd name="T40" fmla="*/ 446 w 545"/>
                  <a:gd name="T41" fmla="*/ 47 h 1033"/>
                  <a:gd name="T42" fmla="*/ 352 w 545"/>
                  <a:gd name="T43" fmla="*/ 8 h 1033"/>
                  <a:gd name="T44" fmla="*/ 216 w 545"/>
                  <a:gd name="T45" fmla="*/ 10 h 1033"/>
                  <a:gd name="T46" fmla="*/ 219 w 545"/>
                  <a:gd name="T47" fmla="*/ 23 h 1033"/>
                  <a:gd name="T48" fmla="*/ 375 w 545"/>
                  <a:gd name="T49" fmla="*/ 26 h 1033"/>
                  <a:gd name="T50" fmla="*/ 471 w 545"/>
                  <a:gd name="T51" fmla="*/ 97 h 1033"/>
                  <a:gd name="T52" fmla="*/ 507 w 545"/>
                  <a:gd name="T53" fmla="*/ 195 h 1033"/>
                  <a:gd name="T54" fmla="*/ 531 w 545"/>
                  <a:gd name="T55" fmla="*/ 447 h 1033"/>
                  <a:gd name="T56" fmla="*/ 519 w 545"/>
                  <a:gd name="T57" fmla="*/ 702 h 1033"/>
                  <a:gd name="T58" fmla="*/ 493 w 545"/>
                  <a:gd name="T59" fmla="*/ 912 h 1033"/>
                  <a:gd name="T60" fmla="*/ 464 w 545"/>
                  <a:gd name="T61" fmla="*/ 994 h 1033"/>
                  <a:gd name="T62" fmla="*/ 404 w 545"/>
                  <a:gd name="T63" fmla="*/ 1017 h 1033"/>
                  <a:gd name="T64" fmla="*/ 351 w 545"/>
                  <a:gd name="T65" fmla="*/ 992 h 1033"/>
                  <a:gd name="T66" fmla="*/ 336 w 545"/>
                  <a:gd name="T67" fmla="*/ 933 h 1033"/>
                  <a:gd name="T68" fmla="*/ 330 w 545"/>
                  <a:gd name="T69" fmla="*/ 927 h 1033"/>
                  <a:gd name="T70" fmla="*/ 239 w 545"/>
                  <a:gd name="T71" fmla="*/ 930 h 1033"/>
                  <a:gd name="T72" fmla="*/ 233 w 545"/>
                  <a:gd name="T73" fmla="*/ 935 h 1033"/>
                  <a:gd name="T74" fmla="*/ 196 w 545"/>
                  <a:gd name="T75" fmla="*/ 1015 h 1033"/>
                  <a:gd name="T76" fmla="*/ 168 w 545"/>
                  <a:gd name="T77" fmla="*/ 1016 h 1033"/>
                  <a:gd name="T78" fmla="*/ 130 w 545"/>
                  <a:gd name="T79" fmla="*/ 1018 h 1033"/>
                  <a:gd name="T80" fmla="*/ 73 w 545"/>
                  <a:gd name="T81" fmla="*/ 926 h 1033"/>
                  <a:gd name="T82" fmla="*/ 45 w 545"/>
                  <a:gd name="T83" fmla="*/ 810 h 1033"/>
                  <a:gd name="T84" fmla="*/ 18 w 545"/>
                  <a:gd name="T85" fmla="*/ 531 h 1033"/>
                  <a:gd name="T86" fmla="*/ 30 w 545"/>
                  <a:gd name="T87" fmla="*/ 230 h 1033"/>
                  <a:gd name="T88" fmla="*/ 134 w 545"/>
                  <a:gd name="T89" fmla="*/ 50 h 1033"/>
                  <a:gd name="T90" fmla="*/ 217 w 545"/>
                  <a:gd name="T91" fmla="*/ 23 h 1033"/>
                  <a:gd name="T92" fmla="*/ 217 w 545"/>
                  <a:gd name="T93" fmla="*/ 1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5" h="1033">
                    <a:moveTo>
                      <a:pt x="217" y="10"/>
                    </a:moveTo>
                    <a:cubicBezTo>
                      <a:pt x="182" y="10"/>
                      <a:pt x="145" y="26"/>
                      <a:pt x="116" y="47"/>
                    </a:cubicBezTo>
                    <a:cubicBezTo>
                      <a:pt x="47" y="95"/>
                      <a:pt x="23" y="180"/>
                      <a:pt x="13" y="262"/>
                    </a:cubicBezTo>
                    <a:cubicBezTo>
                      <a:pt x="0" y="362"/>
                      <a:pt x="2" y="463"/>
                      <a:pt x="7" y="563"/>
                    </a:cubicBezTo>
                    <a:cubicBezTo>
                      <a:pt x="12" y="651"/>
                      <a:pt x="20" y="739"/>
                      <a:pt x="35" y="826"/>
                    </a:cubicBezTo>
                    <a:cubicBezTo>
                      <a:pt x="44" y="874"/>
                      <a:pt x="57" y="923"/>
                      <a:pt x="74" y="969"/>
                    </a:cubicBezTo>
                    <a:cubicBezTo>
                      <a:pt x="83" y="993"/>
                      <a:pt x="100" y="1033"/>
                      <a:pt x="131" y="1032"/>
                    </a:cubicBezTo>
                    <a:cubicBezTo>
                      <a:pt x="137" y="1031"/>
                      <a:pt x="144" y="1032"/>
                      <a:pt x="152" y="1032"/>
                    </a:cubicBezTo>
                    <a:cubicBezTo>
                      <a:pt x="170" y="1032"/>
                      <a:pt x="189" y="1032"/>
                      <a:pt x="204" y="1025"/>
                    </a:cubicBezTo>
                    <a:cubicBezTo>
                      <a:pt x="238" y="1010"/>
                      <a:pt x="240" y="972"/>
                      <a:pt x="246" y="939"/>
                    </a:cubicBezTo>
                    <a:cubicBezTo>
                      <a:pt x="244" y="940"/>
                      <a:pt x="242" y="942"/>
                      <a:pt x="239" y="944"/>
                    </a:cubicBezTo>
                    <a:cubicBezTo>
                      <a:pt x="270" y="943"/>
                      <a:pt x="300" y="941"/>
                      <a:pt x="330" y="940"/>
                    </a:cubicBezTo>
                    <a:cubicBezTo>
                      <a:pt x="328" y="938"/>
                      <a:pt x="326" y="936"/>
                      <a:pt x="324" y="933"/>
                    </a:cubicBezTo>
                    <a:cubicBezTo>
                      <a:pt x="326" y="958"/>
                      <a:pt x="331" y="985"/>
                      <a:pt x="344" y="1006"/>
                    </a:cubicBezTo>
                    <a:cubicBezTo>
                      <a:pt x="357" y="1030"/>
                      <a:pt x="381" y="1030"/>
                      <a:pt x="404" y="1030"/>
                    </a:cubicBezTo>
                    <a:cubicBezTo>
                      <a:pt x="430" y="1031"/>
                      <a:pt x="454" y="1023"/>
                      <a:pt x="473" y="1004"/>
                    </a:cubicBezTo>
                    <a:cubicBezTo>
                      <a:pt x="495" y="980"/>
                      <a:pt x="501" y="946"/>
                      <a:pt x="506" y="915"/>
                    </a:cubicBezTo>
                    <a:cubicBezTo>
                      <a:pt x="524" y="804"/>
                      <a:pt x="535" y="691"/>
                      <a:pt x="540" y="579"/>
                    </a:cubicBezTo>
                    <a:cubicBezTo>
                      <a:pt x="545" y="497"/>
                      <a:pt x="545" y="414"/>
                      <a:pt x="539" y="332"/>
                    </a:cubicBezTo>
                    <a:cubicBezTo>
                      <a:pt x="534" y="262"/>
                      <a:pt x="524" y="190"/>
                      <a:pt x="498" y="125"/>
                    </a:cubicBezTo>
                    <a:cubicBezTo>
                      <a:pt x="486" y="94"/>
                      <a:pt x="471" y="67"/>
                      <a:pt x="446" y="47"/>
                    </a:cubicBezTo>
                    <a:cubicBezTo>
                      <a:pt x="419" y="24"/>
                      <a:pt x="385" y="13"/>
                      <a:pt x="352" y="8"/>
                    </a:cubicBezTo>
                    <a:cubicBezTo>
                      <a:pt x="307" y="0"/>
                      <a:pt x="260" y="1"/>
                      <a:pt x="216" y="10"/>
                    </a:cubicBezTo>
                    <a:cubicBezTo>
                      <a:pt x="208" y="11"/>
                      <a:pt x="211" y="24"/>
                      <a:pt x="219" y="23"/>
                    </a:cubicBezTo>
                    <a:cubicBezTo>
                      <a:pt x="270" y="13"/>
                      <a:pt x="325" y="13"/>
                      <a:pt x="375" y="26"/>
                    </a:cubicBezTo>
                    <a:cubicBezTo>
                      <a:pt x="414" y="37"/>
                      <a:pt x="450" y="59"/>
                      <a:pt x="471" y="97"/>
                    </a:cubicBezTo>
                    <a:cubicBezTo>
                      <a:pt x="488" y="127"/>
                      <a:pt x="499" y="161"/>
                      <a:pt x="507" y="195"/>
                    </a:cubicBezTo>
                    <a:cubicBezTo>
                      <a:pt x="527" y="277"/>
                      <a:pt x="531" y="363"/>
                      <a:pt x="531" y="447"/>
                    </a:cubicBezTo>
                    <a:cubicBezTo>
                      <a:pt x="532" y="532"/>
                      <a:pt x="527" y="618"/>
                      <a:pt x="519" y="702"/>
                    </a:cubicBezTo>
                    <a:cubicBezTo>
                      <a:pt x="513" y="772"/>
                      <a:pt x="505" y="843"/>
                      <a:pt x="493" y="912"/>
                    </a:cubicBezTo>
                    <a:cubicBezTo>
                      <a:pt x="488" y="942"/>
                      <a:pt x="483" y="971"/>
                      <a:pt x="464" y="994"/>
                    </a:cubicBezTo>
                    <a:cubicBezTo>
                      <a:pt x="448" y="1012"/>
                      <a:pt x="426" y="1017"/>
                      <a:pt x="404" y="1017"/>
                    </a:cubicBezTo>
                    <a:cubicBezTo>
                      <a:pt x="382" y="1017"/>
                      <a:pt x="362" y="1016"/>
                      <a:pt x="351" y="992"/>
                    </a:cubicBezTo>
                    <a:cubicBezTo>
                      <a:pt x="342" y="975"/>
                      <a:pt x="338" y="953"/>
                      <a:pt x="336" y="933"/>
                    </a:cubicBezTo>
                    <a:cubicBezTo>
                      <a:pt x="336" y="930"/>
                      <a:pt x="334" y="927"/>
                      <a:pt x="330" y="927"/>
                    </a:cubicBezTo>
                    <a:cubicBezTo>
                      <a:pt x="300" y="928"/>
                      <a:pt x="270" y="929"/>
                      <a:pt x="239" y="930"/>
                    </a:cubicBezTo>
                    <a:cubicBezTo>
                      <a:pt x="237" y="930"/>
                      <a:pt x="234" y="932"/>
                      <a:pt x="233" y="935"/>
                    </a:cubicBezTo>
                    <a:cubicBezTo>
                      <a:pt x="229" y="965"/>
                      <a:pt x="228" y="1002"/>
                      <a:pt x="196" y="1015"/>
                    </a:cubicBezTo>
                    <a:cubicBezTo>
                      <a:pt x="192" y="1016"/>
                      <a:pt x="176" y="1016"/>
                      <a:pt x="168" y="1016"/>
                    </a:cubicBezTo>
                    <a:cubicBezTo>
                      <a:pt x="155" y="1017"/>
                      <a:pt x="143" y="1018"/>
                      <a:pt x="130" y="1018"/>
                    </a:cubicBezTo>
                    <a:cubicBezTo>
                      <a:pt x="96" y="1020"/>
                      <a:pt x="81" y="950"/>
                      <a:pt x="73" y="926"/>
                    </a:cubicBezTo>
                    <a:cubicBezTo>
                      <a:pt x="62" y="888"/>
                      <a:pt x="52" y="850"/>
                      <a:pt x="45" y="810"/>
                    </a:cubicBezTo>
                    <a:cubicBezTo>
                      <a:pt x="30" y="718"/>
                      <a:pt x="22" y="624"/>
                      <a:pt x="18" y="531"/>
                    </a:cubicBezTo>
                    <a:cubicBezTo>
                      <a:pt x="14" y="431"/>
                      <a:pt x="14" y="329"/>
                      <a:pt x="30" y="230"/>
                    </a:cubicBezTo>
                    <a:cubicBezTo>
                      <a:pt x="42" y="157"/>
                      <a:pt x="73" y="89"/>
                      <a:pt x="134" y="50"/>
                    </a:cubicBezTo>
                    <a:cubicBezTo>
                      <a:pt x="158" y="35"/>
                      <a:pt x="189" y="23"/>
                      <a:pt x="217" y="23"/>
                    </a:cubicBezTo>
                    <a:cubicBezTo>
                      <a:pt x="225" y="23"/>
                      <a:pt x="225" y="9"/>
                      <a:pt x="217" y="1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1317"/>
              <p:cNvSpPr/>
              <p:nvPr/>
            </p:nvSpPr>
            <p:spPr bwMode="auto">
              <a:xfrm>
                <a:off x="3974" y="1125"/>
                <a:ext cx="94" cy="323"/>
              </a:xfrm>
              <a:custGeom>
                <a:avLst/>
                <a:gdLst>
                  <a:gd name="T0" fmla="*/ 56 w 126"/>
                  <a:gd name="T1" fmla="*/ 0 h 435"/>
                  <a:gd name="T2" fmla="*/ 10 w 126"/>
                  <a:gd name="T3" fmla="*/ 164 h 435"/>
                  <a:gd name="T4" fmla="*/ 0 w 126"/>
                  <a:gd name="T5" fmla="*/ 336 h 435"/>
                  <a:gd name="T6" fmla="*/ 32 w 126"/>
                  <a:gd name="T7" fmla="*/ 422 h 435"/>
                  <a:gd name="T8" fmla="*/ 116 w 126"/>
                  <a:gd name="T9" fmla="*/ 412 h 435"/>
                  <a:gd name="T10" fmla="*/ 115 w 126"/>
                  <a:gd name="T11" fmla="*/ 317 h 435"/>
                  <a:gd name="T12" fmla="*/ 110 w 126"/>
                  <a:gd name="T13" fmla="*/ 192 h 435"/>
                  <a:gd name="T14" fmla="*/ 118 w 126"/>
                  <a:gd name="T15" fmla="*/ 60 h 435"/>
                  <a:gd name="T16" fmla="*/ 56 w 126"/>
                  <a:gd name="T1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435">
                    <a:moveTo>
                      <a:pt x="56" y="0"/>
                    </a:moveTo>
                    <a:cubicBezTo>
                      <a:pt x="41" y="54"/>
                      <a:pt x="20" y="108"/>
                      <a:pt x="10" y="164"/>
                    </a:cubicBezTo>
                    <a:cubicBezTo>
                      <a:pt x="0" y="220"/>
                      <a:pt x="0" y="279"/>
                      <a:pt x="0" y="336"/>
                    </a:cubicBezTo>
                    <a:cubicBezTo>
                      <a:pt x="0" y="360"/>
                      <a:pt x="12" y="409"/>
                      <a:pt x="32" y="422"/>
                    </a:cubicBezTo>
                    <a:cubicBezTo>
                      <a:pt x="52" y="435"/>
                      <a:pt x="97" y="422"/>
                      <a:pt x="116" y="412"/>
                    </a:cubicBezTo>
                    <a:cubicBezTo>
                      <a:pt x="126" y="407"/>
                      <a:pt x="116" y="326"/>
                      <a:pt x="115" y="317"/>
                    </a:cubicBezTo>
                    <a:cubicBezTo>
                      <a:pt x="112" y="275"/>
                      <a:pt x="110" y="233"/>
                      <a:pt x="110" y="192"/>
                    </a:cubicBezTo>
                    <a:cubicBezTo>
                      <a:pt x="110" y="148"/>
                      <a:pt x="118" y="106"/>
                      <a:pt x="118" y="60"/>
                    </a:cubicBezTo>
                    <a:cubicBezTo>
                      <a:pt x="56" y="0"/>
                      <a:pt x="56" y="0"/>
                      <a:pt x="56"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1318"/>
              <p:cNvSpPr>
                <a:spLocks noEditPoints="1"/>
              </p:cNvSpPr>
              <p:nvPr/>
            </p:nvSpPr>
            <p:spPr bwMode="auto">
              <a:xfrm>
                <a:off x="4048" y="1267"/>
                <a:ext cx="22" cy="169"/>
              </a:xfrm>
              <a:custGeom>
                <a:avLst/>
                <a:gdLst>
                  <a:gd name="T0" fmla="*/ 12 w 29"/>
                  <a:gd name="T1" fmla="*/ 222 h 227"/>
                  <a:gd name="T2" fmla="*/ 0 w 29"/>
                  <a:gd name="T3" fmla="*/ 227 h 227"/>
                  <a:gd name="T4" fmla="*/ 12 w 29"/>
                  <a:gd name="T5" fmla="*/ 222 h 227"/>
                  <a:gd name="T6" fmla="*/ 16 w 29"/>
                  <a:gd name="T7" fmla="*/ 128 h 227"/>
                  <a:gd name="T8" fmla="*/ 19 w 29"/>
                  <a:gd name="T9" fmla="*/ 214 h 227"/>
                  <a:gd name="T10" fmla="*/ 16 w 29"/>
                  <a:gd name="T11" fmla="*/ 128 h 227"/>
                  <a:gd name="T12" fmla="*/ 10 w 29"/>
                  <a:gd name="T13" fmla="*/ 0 h 227"/>
                  <a:gd name="T14" fmla="*/ 10 w 29"/>
                  <a:gd name="T15" fmla="*/ 0 h 227"/>
                  <a:gd name="T16" fmla="*/ 15 w 29"/>
                  <a:gd name="T17" fmla="*/ 125 h 227"/>
                  <a:gd name="T18" fmla="*/ 15 w 29"/>
                  <a:gd name="T19" fmla="*/ 125 h 227"/>
                  <a:gd name="T20" fmla="*/ 15 w 29"/>
                  <a:gd name="T21" fmla="*/ 125 h 227"/>
                  <a:gd name="T22" fmla="*/ 10 w 29"/>
                  <a:gd name="T23" fmla="*/ 0 h 227"/>
                  <a:gd name="T24" fmla="*/ 10 w 29"/>
                  <a:gd name="T2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27">
                    <a:moveTo>
                      <a:pt x="12" y="222"/>
                    </a:moveTo>
                    <a:cubicBezTo>
                      <a:pt x="9" y="224"/>
                      <a:pt x="5" y="225"/>
                      <a:pt x="0" y="227"/>
                    </a:cubicBezTo>
                    <a:cubicBezTo>
                      <a:pt x="4" y="226"/>
                      <a:pt x="9" y="225"/>
                      <a:pt x="12" y="222"/>
                    </a:cubicBezTo>
                    <a:moveTo>
                      <a:pt x="16" y="128"/>
                    </a:moveTo>
                    <a:cubicBezTo>
                      <a:pt x="17" y="143"/>
                      <a:pt x="23" y="195"/>
                      <a:pt x="19" y="214"/>
                    </a:cubicBezTo>
                    <a:cubicBezTo>
                      <a:pt x="29" y="194"/>
                      <a:pt x="18" y="152"/>
                      <a:pt x="16" y="128"/>
                    </a:cubicBezTo>
                    <a:moveTo>
                      <a:pt x="10" y="0"/>
                    </a:moveTo>
                    <a:cubicBezTo>
                      <a:pt x="10" y="0"/>
                      <a:pt x="10" y="0"/>
                      <a:pt x="10" y="0"/>
                    </a:cubicBezTo>
                    <a:cubicBezTo>
                      <a:pt x="10" y="41"/>
                      <a:pt x="12" y="83"/>
                      <a:pt x="15" y="125"/>
                    </a:cubicBezTo>
                    <a:cubicBezTo>
                      <a:pt x="15" y="125"/>
                      <a:pt x="15" y="125"/>
                      <a:pt x="15" y="125"/>
                    </a:cubicBezTo>
                    <a:cubicBezTo>
                      <a:pt x="15" y="125"/>
                      <a:pt x="15" y="125"/>
                      <a:pt x="15" y="125"/>
                    </a:cubicBezTo>
                    <a:cubicBezTo>
                      <a:pt x="12" y="83"/>
                      <a:pt x="10" y="41"/>
                      <a:pt x="10" y="0"/>
                    </a:cubicBezTo>
                    <a:cubicBezTo>
                      <a:pt x="10" y="0"/>
                      <a:pt x="10" y="0"/>
                      <a:pt x="10"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1319"/>
              <p:cNvSpPr/>
              <p:nvPr/>
            </p:nvSpPr>
            <p:spPr bwMode="auto">
              <a:xfrm>
                <a:off x="4025" y="1172"/>
                <a:ext cx="41" cy="264"/>
              </a:xfrm>
              <a:custGeom>
                <a:avLst/>
                <a:gdLst>
                  <a:gd name="T0" fmla="*/ 49 w 55"/>
                  <a:gd name="T1" fmla="*/ 0 h 355"/>
                  <a:gd name="T2" fmla="*/ 34 w 55"/>
                  <a:gd name="T3" fmla="*/ 6 h 355"/>
                  <a:gd name="T4" fmla="*/ 25 w 55"/>
                  <a:gd name="T5" fmla="*/ 23 h 355"/>
                  <a:gd name="T6" fmla="*/ 10 w 55"/>
                  <a:gd name="T7" fmla="*/ 69 h 355"/>
                  <a:gd name="T8" fmla="*/ 4 w 55"/>
                  <a:gd name="T9" fmla="*/ 188 h 355"/>
                  <a:gd name="T10" fmla="*/ 4 w 55"/>
                  <a:gd name="T11" fmla="*/ 279 h 355"/>
                  <a:gd name="T12" fmla="*/ 14 w 55"/>
                  <a:gd name="T13" fmla="*/ 350 h 355"/>
                  <a:gd name="T14" fmla="*/ 29 w 55"/>
                  <a:gd name="T15" fmla="*/ 355 h 355"/>
                  <a:gd name="T16" fmla="*/ 32 w 55"/>
                  <a:gd name="T17" fmla="*/ 355 h 355"/>
                  <a:gd name="T18" fmla="*/ 44 w 55"/>
                  <a:gd name="T19" fmla="*/ 350 h 355"/>
                  <a:gd name="T20" fmla="*/ 51 w 55"/>
                  <a:gd name="T21" fmla="*/ 342 h 355"/>
                  <a:gd name="T22" fmla="*/ 51 w 55"/>
                  <a:gd name="T23" fmla="*/ 342 h 355"/>
                  <a:gd name="T24" fmla="*/ 48 w 55"/>
                  <a:gd name="T25" fmla="*/ 256 h 355"/>
                  <a:gd name="T26" fmla="*/ 47 w 55"/>
                  <a:gd name="T27" fmla="*/ 253 h 355"/>
                  <a:gd name="T28" fmla="*/ 47 w 55"/>
                  <a:gd name="T29" fmla="*/ 253 h 355"/>
                  <a:gd name="T30" fmla="*/ 42 w 55"/>
                  <a:gd name="T31" fmla="*/ 128 h 355"/>
                  <a:gd name="T32" fmla="*/ 42 w 55"/>
                  <a:gd name="T33" fmla="*/ 128 h 355"/>
                  <a:gd name="T34" fmla="*/ 50 w 55"/>
                  <a:gd name="T35" fmla="*/ 1 h 355"/>
                  <a:gd name="T36" fmla="*/ 49 w 55"/>
                  <a:gd name="T37"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355">
                    <a:moveTo>
                      <a:pt x="49" y="0"/>
                    </a:moveTo>
                    <a:cubicBezTo>
                      <a:pt x="46" y="0"/>
                      <a:pt x="35" y="5"/>
                      <a:pt x="34" y="6"/>
                    </a:cubicBezTo>
                    <a:cubicBezTo>
                      <a:pt x="29" y="10"/>
                      <a:pt x="27" y="17"/>
                      <a:pt x="25" y="23"/>
                    </a:cubicBezTo>
                    <a:cubicBezTo>
                      <a:pt x="17" y="38"/>
                      <a:pt x="13" y="51"/>
                      <a:pt x="10" y="69"/>
                    </a:cubicBezTo>
                    <a:cubicBezTo>
                      <a:pt x="4" y="108"/>
                      <a:pt x="6" y="149"/>
                      <a:pt x="4" y="188"/>
                    </a:cubicBezTo>
                    <a:cubicBezTo>
                      <a:pt x="2" y="219"/>
                      <a:pt x="2" y="249"/>
                      <a:pt x="4" y="279"/>
                    </a:cubicBezTo>
                    <a:cubicBezTo>
                      <a:pt x="5" y="298"/>
                      <a:pt x="0" y="335"/>
                      <a:pt x="14" y="350"/>
                    </a:cubicBezTo>
                    <a:cubicBezTo>
                      <a:pt x="18" y="353"/>
                      <a:pt x="23" y="355"/>
                      <a:pt x="29" y="355"/>
                    </a:cubicBezTo>
                    <a:cubicBezTo>
                      <a:pt x="30" y="355"/>
                      <a:pt x="31" y="355"/>
                      <a:pt x="32" y="355"/>
                    </a:cubicBezTo>
                    <a:cubicBezTo>
                      <a:pt x="37" y="353"/>
                      <a:pt x="41" y="352"/>
                      <a:pt x="44" y="350"/>
                    </a:cubicBezTo>
                    <a:cubicBezTo>
                      <a:pt x="47" y="348"/>
                      <a:pt x="49" y="345"/>
                      <a:pt x="51" y="342"/>
                    </a:cubicBezTo>
                    <a:cubicBezTo>
                      <a:pt x="51" y="342"/>
                      <a:pt x="51" y="342"/>
                      <a:pt x="51" y="342"/>
                    </a:cubicBezTo>
                    <a:cubicBezTo>
                      <a:pt x="55" y="323"/>
                      <a:pt x="49" y="271"/>
                      <a:pt x="48" y="256"/>
                    </a:cubicBezTo>
                    <a:cubicBezTo>
                      <a:pt x="47" y="255"/>
                      <a:pt x="47" y="254"/>
                      <a:pt x="47" y="253"/>
                    </a:cubicBezTo>
                    <a:cubicBezTo>
                      <a:pt x="47" y="253"/>
                      <a:pt x="47" y="253"/>
                      <a:pt x="47" y="253"/>
                    </a:cubicBezTo>
                    <a:cubicBezTo>
                      <a:pt x="44" y="211"/>
                      <a:pt x="42" y="169"/>
                      <a:pt x="42" y="128"/>
                    </a:cubicBezTo>
                    <a:cubicBezTo>
                      <a:pt x="42" y="128"/>
                      <a:pt x="42" y="128"/>
                      <a:pt x="42" y="128"/>
                    </a:cubicBezTo>
                    <a:cubicBezTo>
                      <a:pt x="42" y="85"/>
                      <a:pt x="50" y="44"/>
                      <a:pt x="50" y="1"/>
                    </a:cubicBezTo>
                    <a:cubicBezTo>
                      <a:pt x="50" y="1"/>
                      <a:pt x="50" y="0"/>
                      <a:pt x="49"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1320"/>
              <p:cNvSpPr/>
              <p:nvPr/>
            </p:nvSpPr>
            <p:spPr bwMode="auto">
              <a:xfrm>
                <a:off x="3979" y="1382"/>
                <a:ext cx="86" cy="66"/>
              </a:xfrm>
              <a:custGeom>
                <a:avLst/>
                <a:gdLst>
                  <a:gd name="T0" fmla="*/ 87 w 116"/>
                  <a:gd name="T1" fmla="*/ 42 h 89"/>
                  <a:gd name="T2" fmla="*/ 61 w 116"/>
                  <a:gd name="T3" fmla="*/ 6 h 89"/>
                  <a:gd name="T4" fmla="*/ 43 w 116"/>
                  <a:gd name="T5" fmla="*/ 50 h 89"/>
                  <a:gd name="T6" fmla="*/ 16 w 116"/>
                  <a:gd name="T7" fmla="*/ 18 h 89"/>
                  <a:gd name="T8" fmla="*/ 0 w 116"/>
                  <a:gd name="T9" fmla="*/ 28 h 89"/>
                  <a:gd name="T10" fmla="*/ 26 w 116"/>
                  <a:gd name="T11" fmla="*/ 76 h 89"/>
                  <a:gd name="T12" fmla="*/ 110 w 116"/>
                  <a:gd name="T13" fmla="*/ 66 h 89"/>
                  <a:gd name="T14" fmla="*/ 112 w 116"/>
                  <a:gd name="T15" fmla="*/ 2 h 89"/>
                  <a:gd name="T16" fmla="*/ 87 w 116"/>
                  <a:gd name="T17"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9">
                    <a:moveTo>
                      <a:pt x="87" y="42"/>
                    </a:moveTo>
                    <a:cubicBezTo>
                      <a:pt x="85" y="28"/>
                      <a:pt x="78" y="3"/>
                      <a:pt x="61" y="6"/>
                    </a:cubicBezTo>
                    <a:cubicBezTo>
                      <a:pt x="42" y="9"/>
                      <a:pt x="43" y="34"/>
                      <a:pt x="43" y="50"/>
                    </a:cubicBezTo>
                    <a:cubicBezTo>
                      <a:pt x="42" y="36"/>
                      <a:pt x="30" y="19"/>
                      <a:pt x="16" y="18"/>
                    </a:cubicBezTo>
                    <a:cubicBezTo>
                      <a:pt x="9" y="18"/>
                      <a:pt x="4" y="22"/>
                      <a:pt x="0" y="28"/>
                    </a:cubicBezTo>
                    <a:cubicBezTo>
                      <a:pt x="6" y="48"/>
                      <a:pt x="14" y="68"/>
                      <a:pt x="26" y="76"/>
                    </a:cubicBezTo>
                    <a:cubicBezTo>
                      <a:pt x="46" y="89"/>
                      <a:pt x="91" y="76"/>
                      <a:pt x="110" y="66"/>
                    </a:cubicBezTo>
                    <a:cubicBezTo>
                      <a:pt x="116" y="63"/>
                      <a:pt x="114" y="28"/>
                      <a:pt x="112" y="2"/>
                    </a:cubicBezTo>
                    <a:cubicBezTo>
                      <a:pt x="94" y="0"/>
                      <a:pt x="90" y="15"/>
                      <a:pt x="87"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1321"/>
              <p:cNvSpPr/>
              <p:nvPr/>
            </p:nvSpPr>
            <p:spPr bwMode="auto">
              <a:xfrm>
                <a:off x="3969" y="1116"/>
                <a:ext cx="103" cy="333"/>
              </a:xfrm>
              <a:custGeom>
                <a:avLst/>
                <a:gdLst>
                  <a:gd name="T0" fmla="*/ 56 w 139"/>
                  <a:gd name="T1" fmla="*/ 9 h 448"/>
                  <a:gd name="T2" fmla="*/ 14 w 139"/>
                  <a:gd name="T3" fmla="*/ 155 h 448"/>
                  <a:gd name="T4" fmla="*/ 0 w 139"/>
                  <a:gd name="T5" fmla="*/ 311 h 448"/>
                  <a:gd name="T6" fmla="*/ 16 w 139"/>
                  <a:gd name="T7" fmla="*/ 412 h 448"/>
                  <a:gd name="T8" fmla="*/ 79 w 139"/>
                  <a:gd name="T9" fmla="*/ 444 h 448"/>
                  <a:gd name="T10" fmla="*/ 132 w 139"/>
                  <a:gd name="T11" fmla="*/ 421 h 448"/>
                  <a:gd name="T12" fmla="*/ 130 w 139"/>
                  <a:gd name="T13" fmla="*/ 344 h 448"/>
                  <a:gd name="T14" fmla="*/ 124 w 139"/>
                  <a:gd name="T15" fmla="*/ 229 h 448"/>
                  <a:gd name="T16" fmla="*/ 132 w 139"/>
                  <a:gd name="T17" fmla="*/ 71 h 448"/>
                  <a:gd name="T18" fmla="*/ 119 w 139"/>
                  <a:gd name="T19" fmla="*/ 71 h 448"/>
                  <a:gd name="T20" fmla="*/ 111 w 139"/>
                  <a:gd name="T21" fmla="*/ 194 h 448"/>
                  <a:gd name="T22" fmla="*/ 115 w 139"/>
                  <a:gd name="T23" fmla="*/ 319 h 448"/>
                  <a:gd name="T24" fmla="*/ 120 w 139"/>
                  <a:gd name="T25" fmla="*/ 377 h 448"/>
                  <a:gd name="T26" fmla="*/ 120 w 139"/>
                  <a:gd name="T27" fmla="*/ 409 h 448"/>
                  <a:gd name="T28" fmla="*/ 88 w 139"/>
                  <a:gd name="T29" fmla="*/ 428 h 448"/>
                  <a:gd name="T30" fmla="*/ 43 w 139"/>
                  <a:gd name="T31" fmla="*/ 427 h 448"/>
                  <a:gd name="T32" fmla="*/ 19 w 139"/>
                  <a:gd name="T33" fmla="*/ 383 h 448"/>
                  <a:gd name="T34" fmla="*/ 14 w 139"/>
                  <a:gd name="T35" fmla="*/ 274 h 448"/>
                  <a:gd name="T36" fmla="*/ 31 w 139"/>
                  <a:gd name="T37" fmla="*/ 142 h 448"/>
                  <a:gd name="T38" fmla="*/ 69 w 139"/>
                  <a:gd name="T39" fmla="*/ 13 h 448"/>
                  <a:gd name="T40" fmla="*/ 56 w 139"/>
                  <a:gd name="T41" fmla="*/ 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448">
                    <a:moveTo>
                      <a:pt x="56" y="9"/>
                    </a:moveTo>
                    <a:cubicBezTo>
                      <a:pt x="43" y="58"/>
                      <a:pt x="25" y="106"/>
                      <a:pt x="14" y="155"/>
                    </a:cubicBezTo>
                    <a:cubicBezTo>
                      <a:pt x="3" y="206"/>
                      <a:pt x="1" y="259"/>
                      <a:pt x="0" y="311"/>
                    </a:cubicBezTo>
                    <a:cubicBezTo>
                      <a:pt x="0" y="347"/>
                      <a:pt x="1" y="379"/>
                      <a:pt x="16" y="412"/>
                    </a:cubicBezTo>
                    <a:cubicBezTo>
                      <a:pt x="28" y="442"/>
                      <a:pt x="51" y="448"/>
                      <a:pt x="79" y="444"/>
                    </a:cubicBezTo>
                    <a:cubicBezTo>
                      <a:pt x="94" y="442"/>
                      <a:pt x="126" y="439"/>
                      <a:pt x="132" y="421"/>
                    </a:cubicBezTo>
                    <a:cubicBezTo>
                      <a:pt x="139" y="399"/>
                      <a:pt x="133" y="366"/>
                      <a:pt x="130" y="344"/>
                    </a:cubicBezTo>
                    <a:cubicBezTo>
                      <a:pt x="127" y="306"/>
                      <a:pt x="125" y="268"/>
                      <a:pt x="124" y="229"/>
                    </a:cubicBezTo>
                    <a:cubicBezTo>
                      <a:pt x="123" y="176"/>
                      <a:pt x="131" y="124"/>
                      <a:pt x="132" y="71"/>
                    </a:cubicBezTo>
                    <a:cubicBezTo>
                      <a:pt x="132" y="62"/>
                      <a:pt x="119" y="62"/>
                      <a:pt x="119" y="71"/>
                    </a:cubicBezTo>
                    <a:cubicBezTo>
                      <a:pt x="118" y="113"/>
                      <a:pt x="112" y="153"/>
                      <a:pt x="111" y="194"/>
                    </a:cubicBezTo>
                    <a:cubicBezTo>
                      <a:pt x="109" y="235"/>
                      <a:pt x="112" y="277"/>
                      <a:pt x="115" y="319"/>
                    </a:cubicBezTo>
                    <a:cubicBezTo>
                      <a:pt x="116" y="338"/>
                      <a:pt x="119" y="358"/>
                      <a:pt x="120" y="377"/>
                    </a:cubicBezTo>
                    <a:cubicBezTo>
                      <a:pt x="121" y="388"/>
                      <a:pt x="121" y="399"/>
                      <a:pt x="120" y="409"/>
                    </a:cubicBezTo>
                    <a:cubicBezTo>
                      <a:pt x="120" y="423"/>
                      <a:pt x="99" y="425"/>
                      <a:pt x="88" y="428"/>
                    </a:cubicBezTo>
                    <a:cubicBezTo>
                      <a:pt x="74" y="431"/>
                      <a:pt x="56" y="434"/>
                      <a:pt x="43" y="427"/>
                    </a:cubicBezTo>
                    <a:cubicBezTo>
                      <a:pt x="30" y="420"/>
                      <a:pt x="23" y="397"/>
                      <a:pt x="19" y="383"/>
                    </a:cubicBezTo>
                    <a:cubicBezTo>
                      <a:pt x="9" y="349"/>
                      <a:pt x="13" y="310"/>
                      <a:pt x="14" y="274"/>
                    </a:cubicBezTo>
                    <a:cubicBezTo>
                      <a:pt x="15" y="230"/>
                      <a:pt x="20" y="185"/>
                      <a:pt x="31" y="142"/>
                    </a:cubicBezTo>
                    <a:cubicBezTo>
                      <a:pt x="41" y="98"/>
                      <a:pt x="57" y="56"/>
                      <a:pt x="69" y="13"/>
                    </a:cubicBezTo>
                    <a:cubicBezTo>
                      <a:pt x="72" y="4"/>
                      <a:pt x="59" y="0"/>
                      <a:pt x="56" y="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1322"/>
              <p:cNvSpPr>
                <a:spLocks noEditPoints="1"/>
              </p:cNvSpPr>
              <p:nvPr/>
            </p:nvSpPr>
            <p:spPr bwMode="auto">
              <a:xfrm>
                <a:off x="4259" y="899"/>
                <a:ext cx="79" cy="35"/>
              </a:xfrm>
              <a:custGeom>
                <a:avLst/>
                <a:gdLst>
                  <a:gd name="T0" fmla="*/ 1 w 107"/>
                  <a:gd name="T1" fmla="*/ 0 h 47"/>
                  <a:gd name="T2" fmla="*/ 107 w 107"/>
                  <a:gd name="T3" fmla="*/ 47 h 47"/>
                  <a:gd name="T4" fmla="*/ 107 w 107"/>
                  <a:gd name="T5" fmla="*/ 47 h 47"/>
                  <a:gd name="T6" fmla="*/ 1 w 107"/>
                  <a:gd name="T7" fmla="*/ 0 h 47"/>
                  <a:gd name="T8" fmla="*/ 0 w 107"/>
                  <a:gd name="T9" fmla="*/ 0 h 47"/>
                  <a:gd name="T10" fmla="*/ 0 w 107"/>
                  <a:gd name="T11" fmla="*/ 0 h 47"/>
                  <a:gd name="T12" fmla="*/ 0 w 10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7" h="47">
                    <a:moveTo>
                      <a:pt x="1" y="0"/>
                    </a:moveTo>
                    <a:cubicBezTo>
                      <a:pt x="39" y="6"/>
                      <a:pt x="78" y="19"/>
                      <a:pt x="107" y="47"/>
                    </a:cubicBezTo>
                    <a:cubicBezTo>
                      <a:pt x="107" y="47"/>
                      <a:pt x="107" y="47"/>
                      <a:pt x="107" y="47"/>
                    </a:cubicBezTo>
                    <a:cubicBezTo>
                      <a:pt x="78" y="19"/>
                      <a:pt x="39" y="6"/>
                      <a:pt x="1" y="0"/>
                    </a:cubicBezTo>
                    <a:moveTo>
                      <a:pt x="0" y="0"/>
                    </a:moveTo>
                    <a:cubicBezTo>
                      <a:pt x="0" y="0"/>
                      <a:pt x="0" y="0"/>
                      <a:pt x="0" y="0"/>
                    </a:cubicBezTo>
                    <a:cubicBezTo>
                      <a:pt x="0" y="0"/>
                      <a:pt x="0" y="0"/>
                      <a:pt x="0"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Group 1524"/>
            <p:cNvGrpSpPr/>
            <p:nvPr/>
          </p:nvGrpSpPr>
          <p:grpSpPr bwMode="auto">
            <a:xfrm>
              <a:off x="416" y="546"/>
              <a:ext cx="4413" cy="2345"/>
              <a:chOff x="416" y="546"/>
              <a:chExt cx="4413" cy="2345"/>
            </a:xfrm>
          </p:grpSpPr>
          <p:sp>
            <p:nvSpPr>
              <p:cNvPr id="312" name="Freeform 1324"/>
              <p:cNvSpPr/>
              <p:nvPr/>
            </p:nvSpPr>
            <p:spPr bwMode="auto">
              <a:xfrm>
                <a:off x="4338" y="934"/>
                <a:ext cx="1" cy="0"/>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1" y="0"/>
                      <a:pt x="1" y="1"/>
                    </a:cubicBezTo>
                    <a:cubicBezTo>
                      <a:pt x="1" y="1"/>
                      <a:pt x="1" y="1"/>
                      <a:pt x="1" y="1"/>
                    </a:cubicBezTo>
                    <a:cubicBezTo>
                      <a:pt x="1" y="0"/>
                      <a:pt x="0" y="0"/>
                      <a:pt x="0"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325"/>
              <p:cNvSpPr/>
              <p:nvPr/>
            </p:nvSpPr>
            <p:spPr bwMode="auto">
              <a:xfrm>
                <a:off x="4345" y="940"/>
                <a:ext cx="20" cy="34"/>
              </a:xfrm>
              <a:custGeom>
                <a:avLst/>
                <a:gdLst>
                  <a:gd name="T0" fmla="*/ 0 w 27"/>
                  <a:gd name="T1" fmla="*/ 0 h 46"/>
                  <a:gd name="T2" fmla="*/ 0 w 27"/>
                  <a:gd name="T3" fmla="*/ 0 h 46"/>
                  <a:gd name="T4" fmla="*/ 15 w 27"/>
                  <a:gd name="T5" fmla="*/ 21 h 46"/>
                  <a:gd name="T6" fmla="*/ 27 w 27"/>
                  <a:gd name="T7" fmla="*/ 46 h 46"/>
                  <a:gd name="T8" fmla="*/ 27 w 27"/>
                  <a:gd name="T9" fmla="*/ 46 h 46"/>
                  <a:gd name="T10" fmla="*/ 15 w 27"/>
                  <a:gd name="T11" fmla="*/ 21 h 46"/>
                  <a:gd name="T12" fmla="*/ 0 w 27"/>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27" h="46">
                    <a:moveTo>
                      <a:pt x="0" y="0"/>
                    </a:moveTo>
                    <a:cubicBezTo>
                      <a:pt x="0" y="0"/>
                      <a:pt x="0" y="0"/>
                      <a:pt x="0" y="0"/>
                    </a:cubicBezTo>
                    <a:cubicBezTo>
                      <a:pt x="5" y="7"/>
                      <a:pt x="10" y="14"/>
                      <a:pt x="15" y="21"/>
                    </a:cubicBezTo>
                    <a:cubicBezTo>
                      <a:pt x="19" y="29"/>
                      <a:pt x="23" y="37"/>
                      <a:pt x="27" y="46"/>
                    </a:cubicBezTo>
                    <a:cubicBezTo>
                      <a:pt x="27" y="46"/>
                      <a:pt x="27" y="46"/>
                      <a:pt x="27" y="46"/>
                    </a:cubicBezTo>
                    <a:cubicBezTo>
                      <a:pt x="23" y="37"/>
                      <a:pt x="19" y="29"/>
                      <a:pt x="15" y="21"/>
                    </a:cubicBezTo>
                    <a:cubicBezTo>
                      <a:pt x="10" y="14"/>
                      <a:pt x="5" y="7"/>
                      <a:pt x="0" y="0"/>
                    </a:cubicBezTo>
                  </a:path>
                </a:pathLst>
              </a:custGeom>
              <a:solidFill>
                <a:srgbClr val="47B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326"/>
              <p:cNvSpPr/>
              <p:nvPr/>
            </p:nvSpPr>
            <p:spPr bwMode="auto">
              <a:xfrm>
                <a:off x="4339" y="934"/>
                <a:ext cx="6" cy="6"/>
              </a:xfrm>
              <a:custGeom>
                <a:avLst/>
                <a:gdLst>
                  <a:gd name="T0" fmla="*/ 0 w 8"/>
                  <a:gd name="T1" fmla="*/ 0 h 8"/>
                  <a:gd name="T2" fmla="*/ 0 w 8"/>
                  <a:gd name="T3" fmla="*/ 0 h 8"/>
                  <a:gd name="T4" fmla="*/ 8 w 8"/>
                  <a:gd name="T5" fmla="*/ 8 h 8"/>
                  <a:gd name="T6" fmla="*/ 8 w 8"/>
                  <a:gd name="T7" fmla="*/ 8 h 8"/>
                  <a:gd name="T8" fmla="*/ 0 w 8"/>
                  <a:gd name="T9" fmla="*/ 0 h 8"/>
                </a:gdLst>
                <a:ahLst/>
                <a:cxnLst>
                  <a:cxn ang="0">
                    <a:pos x="T0" y="T1"/>
                  </a:cxn>
                  <a:cxn ang="0">
                    <a:pos x="T2" y="T3"/>
                  </a:cxn>
                  <a:cxn ang="0">
                    <a:pos x="T4" y="T5"/>
                  </a:cxn>
                  <a:cxn ang="0">
                    <a:pos x="T6" y="T7"/>
                  </a:cxn>
                  <a:cxn ang="0">
                    <a:pos x="T8" y="T9"/>
                  </a:cxn>
                </a:cxnLst>
                <a:rect l="0" t="0" r="r" b="b"/>
                <a:pathLst>
                  <a:path w="8" h="8">
                    <a:moveTo>
                      <a:pt x="0" y="0"/>
                    </a:moveTo>
                    <a:cubicBezTo>
                      <a:pt x="0" y="0"/>
                      <a:pt x="0" y="0"/>
                      <a:pt x="0" y="0"/>
                    </a:cubicBezTo>
                    <a:cubicBezTo>
                      <a:pt x="3" y="2"/>
                      <a:pt x="5" y="5"/>
                      <a:pt x="8" y="8"/>
                    </a:cubicBezTo>
                    <a:cubicBezTo>
                      <a:pt x="8" y="8"/>
                      <a:pt x="8" y="8"/>
                      <a:pt x="8" y="8"/>
                    </a:cubicBezTo>
                    <a:cubicBezTo>
                      <a:pt x="5" y="5"/>
                      <a:pt x="3" y="2"/>
                      <a:pt x="0" y="0"/>
                    </a:cubicBezTo>
                  </a:path>
                </a:pathLst>
              </a:custGeom>
              <a:solidFill>
                <a:srgbClr val="1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327"/>
              <p:cNvSpPr/>
              <p:nvPr/>
            </p:nvSpPr>
            <p:spPr bwMode="auto">
              <a:xfrm>
                <a:off x="4258" y="899"/>
                <a:ext cx="140" cy="230"/>
              </a:xfrm>
              <a:custGeom>
                <a:avLst/>
                <a:gdLst>
                  <a:gd name="T0" fmla="*/ 0 w 188"/>
                  <a:gd name="T1" fmla="*/ 0 h 310"/>
                  <a:gd name="T2" fmla="*/ 88 w 188"/>
                  <a:gd name="T3" fmla="*/ 67 h 310"/>
                  <a:gd name="T4" fmla="*/ 145 w 188"/>
                  <a:gd name="T5" fmla="*/ 305 h 310"/>
                  <a:gd name="T6" fmla="*/ 152 w 188"/>
                  <a:gd name="T7" fmla="*/ 302 h 310"/>
                  <a:gd name="T8" fmla="*/ 164 w 188"/>
                  <a:gd name="T9" fmla="*/ 300 h 310"/>
                  <a:gd name="T10" fmla="*/ 188 w 188"/>
                  <a:gd name="T11" fmla="*/ 310 h 310"/>
                  <a:gd name="T12" fmla="*/ 168 w 188"/>
                  <a:gd name="T13" fmla="*/ 175 h 310"/>
                  <a:gd name="T14" fmla="*/ 156 w 188"/>
                  <a:gd name="T15" fmla="*/ 132 h 310"/>
                  <a:gd name="T16" fmla="*/ 144 w 188"/>
                  <a:gd name="T17" fmla="*/ 102 h 310"/>
                  <a:gd name="T18" fmla="*/ 132 w 188"/>
                  <a:gd name="T19" fmla="*/ 77 h 310"/>
                  <a:gd name="T20" fmla="*/ 117 w 188"/>
                  <a:gd name="T21" fmla="*/ 56 h 310"/>
                  <a:gd name="T22" fmla="*/ 109 w 188"/>
                  <a:gd name="T23" fmla="*/ 48 h 310"/>
                  <a:gd name="T24" fmla="*/ 108 w 188"/>
                  <a:gd name="T25" fmla="*/ 47 h 310"/>
                  <a:gd name="T26" fmla="*/ 2 w 188"/>
                  <a:gd name="T27" fmla="*/ 0 h 310"/>
                  <a:gd name="T28" fmla="*/ 1 w 188"/>
                  <a:gd name="T29" fmla="*/ 0 h 310"/>
                  <a:gd name="T30" fmla="*/ 1 w 188"/>
                  <a:gd name="T31" fmla="*/ 0 h 310"/>
                  <a:gd name="T32" fmla="*/ 0 w 188"/>
                  <a:gd name="T33"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310">
                    <a:moveTo>
                      <a:pt x="0" y="0"/>
                    </a:moveTo>
                    <a:cubicBezTo>
                      <a:pt x="35" y="11"/>
                      <a:pt x="68" y="32"/>
                      <a:pt x="88" y="67"/>
                    </a:cubicBezTo>
                    <a:cubicBezTo>
                      <a:pt x="121" y="125"/>
                      <a:pt x="138" y="211"/>
                      <a:pt x="145" y="305"/>
                    </a:cubicBezTo>
                    <a:cubicBezTo>
                      <a:pt x="147" y="304"/>
                      <a:pt x="149" y="303"/>
                      <a:pt x="152" y="302"/>
                    </a:cubicBezTo>
                    <a:cubicBezTo>
                      <a:pt x="156" y="300"/>
                      <a:pt x="160" y="300"/>
                      <a:pt x="164" y="300"/>
                    </a:cubicBezTo>
                    <a:cubicBezTo>
                      <a:pt x="173" y="300"/>
                      <a:pt x="181" y="303"/>
                      <a:pt x="188" y="310"/>
                    </a:cubicBezTo>
                    <a:cubicBezTo>
                      <a:pt x="184" y="264"/>
                      <a:pt x="178" y="219"/>
                      <a:pt x="168" y="175"/>
                    </a:cubicBezTo>
                    <a:cubicBezTo>
                      <a:pt x="164" y="160"/>
                      <a:pt x="160" y="146"/>
                      <a:pt x="156" y="132"/>
                    </a:cubicBezTo>
                    <a:cubicBezTo>
                      <a:pt x="152" y="121"/>
                      <a:pt x="148" y="111"/>
                      <a:pt x="144" y="102"/>
                    </a:cubicBezTo>
                    <a:cubicBezTo>
                      <a:pt x="140" y="93"/>
                      <a:pt x="136" y="85"/>
                      <a:pt x="132" y="77"/>
                    </a:cubicBezTo>
                    <a:cubicBezTo>
                      <a:pt x="127" y="70"/>
                      <a:pt x="122" y="63"/>
                      <a:pt x="117" y="56"/>
                    </a:cubicBezTo>
                    <a:cubicBezTo>
                      <a:pt x="114" y="53"/>
                      <a:pt x="112" y="50"/>
                      <a:pt x="109" y="48"/>
                    </a:cubicBezTo>
                    <a:cubicBezTo>
                      <a:pt x="109" y="47"/>
                      <a:pt x="108" y="47"/>
                      <a:pt x="108" y="47"/>
                    </a:cubicBezTo>
                    <a:cubicBezTo>
                      <a:pt x="79" y="19"/>
                      <a:pt x="40" y="6"/>
                      <a:pt x="2" y="0"/>
                    </a:cubicBezTo>
                    <a:cubicBezTo>
                      <a:pt x="2" y="0"/>
                      <a:pt x="2" y="0"/>
                      <a:pt x="1" y="0"/>
                    </a:cubicBezTo>
                    <a:cubicBezTo>
                      <a:pt x="1" y="0"/>
                      <a:pt x="1" y="0"/>
                      <a:pt x="1" y="0"/>
                    </a:cubicBezTo>
                    <a:cubicBezTo>
                      <a:pt x="1" y="0"/>
                      <a:pt x="0" y="0"/>
                      <a:pt x="0"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328"/>
              <p:cNvSpPr/>
              <p:nvPr/>
            </p:nvSpPr>
            <p:spPr bwMode="auto">
              <a:xfrm>
                <a:off x="4374" y="997"/>
                <a:ext cx="24" cy="133"/>
              </a:xfrm>
              <a:custGeom>
                <a:avLst/>
                <a:gdLst>
                  <a:gd name="T0" fmla="*/ 0 w 33"/>
                  <a:gd name="T1" fmla="*/ 0 h 179"/>
                  <a:gd name="T2" fmla="*/ 0 w 33"/>
                  <a:gd name="T3" fmla="*/ 0 h 179"/>
                  <a:gd name="T4" fmla="*/ 12 w 33"/>
                  <a:gd name="T5" fmla="*/ 43 h 179"/>
                  <a:gd name="T6" fmla="*/ 32 w 33"/>
                  <a:gd name="T7" fmla="*/ 178 h 179"/>
                  <a:gd name="T8" fmla="*/ 33 w 33"/>
                  <a:gd name="T9" fmla="*/ 179 h 179"/>
                  <a:gd name="T10" fmla="*/ 0 w 33"/>
                  <a:gd name="T11" fmla="*/ 0 h 179"/>
                </a:gdLst>
                <a:ahLst/>
                <a:cxnLst>
                  <a:cxn ang="0">
                    <a:pos x="T0" y="T1"/>
                  </a:cxn>
                  <a:cxn ang="0">
                    <a:pos x="T2" y="T3"/>
                  </a:cxn>
                  <a:cxn ang="0">
                    <a:pos x="T4" y="T5"/>
                  </a:cxn>
                  <a:cxn ang="0">
                    <a:pos x="T6" y="T7"/>
                  </a:cxn>
                  <a:cxn ang="0">
                    <a:pos x="T8" y="T9"/>
                  </a:cxn>
                  <a:cxn ang="0">
                    <a:pos x="T10" y="T11"/>
                  </a:cxn>
                </a:cxnLst>
                <a:rect l="0" t="0" r="r" b="b"/>
                <a:pathLst>
                  <a:path w="33" h="179">
                    <a:moveTo>
                      <a:pt x="0" y="0"/>
                    </a:moveTo>
                    <a:cubicBezTo>
                      <a:pt x="0" y="0"/>
                      <a:pt x="0" y="0"/>
                      <a:pt x="0" y="0"/>
                    </a:cubicBezTo>
                    <a:cubicBezTo>
                      <a:pt x="4" y="14"/>
                      <a:pt x="8" y="28"/>
                      <a:pt x="12" y="43"/>
                    </a:cubicBezTo>
                    <a:cubicBezTo>
                      <a:pt x="22" y="87"/>
                      <a:pt x="28" y="132"/>
                      <a:pt x="32" y="178"/>
                    </a:cubicBezTo>
                    <a:cubicBezTo>
                      <a:pt x="32" y="179"/>
                      <a:pt x="33" y="179"/>
                      <a:pt x="33" y="179"/>
                    </a:cubicBezTo>
                    <a:cubicBezTo>
                      <a:pt x="28" y="113"/>
                      <a:pt x="17" y="51"/>
                      <a:pt x="0"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329"/>
              <p:cNvSpPr/>
              <p:nvPr/>
            </p:nvSpPr>
            <p:spPr bwMode="auto">
              <a:xfrm>
                <a:off x="4357" y="1424"/>
                <a:ext cx="32" cy="17"/>
              </a:xfrm>
              <a:custGeom>
                <a:avLst/>
                <a:gdLst>
                  <a:gd name="T0" fmla="*/ 2 w 43"/>
                  <a:gd name="T1" fmla="*/ 0 h 22"/>
                  <a:gd name="T2" fmla="*/ 0 w 43"/>
                  <a:gd name="T3" fmla="*/ 22 h 22"/>
                  <a:gd name="T4" fmla="*/ 42 w 43"/>
                  <a:gd name="T5" fmla="*/ 22 h 22"/>
                  <a:gd name="T6" fmla="*/ 43 w 43"/>
                  <a:gd name="T7" fmla="*/ 14 h 22"/>
                  <a:gd name="T8" fmla="*/ 20 w 43"/>
                  <a:gd name="T9" fmla="*/ 8 h 22"/>
                  <a:gd name="T10" fmla="*/ 8 w 43"/>
                  <a:gd name="T11" fmla="*/ 4 h 22"/>
                  <a:gd name="T12" fmla="*/ 4 w 43"/>
                  <a:gd name="T13" fmla="*/ 2 h 22"/>
                  <a:gd name="T14" fmla="*/ 2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2" y="0"/>
                    </a:moveTo>
                    <a:cubicBezTo>
                      <a:pt x="2" y="7"/>
                      <a:pt x="1" y="15"/>
                      <a:pt x="0" y="22"/>
                    </a:cubicBezTo>
                    <a:cubicBezTo>
                      <a:pt x="14" y="22"/>
                      <a:pt x="28" y="22"/>
                      <a:pt x="42" y="22"/>
                    </a:cubicBezTo>
                    <a:cubicBezTo>
                      <a:pt x="43" y="19"/>
                      <a:pt x="43" y="17"/>
                      <a:pt x="43" y="14"/>
                    </a:cubicBezTo>
                    <a:cubicBezTo>
                      <a:pt x="35" y="13"/>
                      <a:pt x="27" y="11"/>
                      <a:pt x="20" y="8"/>
                    </a:cubicBezTo>
                    <a:cubicBezTo>
                      <a:pt x="16" y="8"/>
                      <a:pt x="11" y="6"/>
                      <a:pt x="8" y="4"/>
                    </a:cubicBezTo>
                    <a:cubicBezTo>
                      <a:pt x="7" y="3"/>
                      <a:pt x="5" y="2"/>
                      <a:pt x="4" y="2"/>
                    </a:cubicBezTo>
                    <a:cubicBezTo>
                      <a:pt x="3" y="1"/>
                      <a:pt x="3" y="1"/>
                      <a:pt x="2"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330"/>
              <p:cNvSpPr/>
              <p:nvPr/>
            </p:nvSpPr>
            <p:spPr bwMode="auto">
              <a:xfrm>
                <a:off x="4388" y="1435"/>
                <a:ext cx="3" cy="6"/>
              </a:xfrm>
              <a:custGeom>
                <a:avLst/>
                <a:gdLst>
                  <a:gd name="T0" fmla="*/ 1 w 4"/>
                  <a:gd name="T1" fmla="*/ 0 h 8"/>
                  <a:gd name="T2" fmla="*/ 0 w 4"/>
                  <a:gd name="T3" fmla="*/ 8 h 8"/>
                  <a:gd name="T4" fmla="*/ 3 w 4"/>
                  <a:gd name="T5" fmla="*/ 8 h 8"/>
                  <a:gd name="T6" fmla="*/ 4 w 4"/>
                  <a:gd name="T7" fmla="*/ 1 h 8"/>
                  <a:gd name="T8" fmla="*/ 1 w 4"/>
                  <a:gd name="T9" fmla="*/ 0 h 8"/>
                </a:gdLst>
                <a:ahLst/>
                <a:cxnLst>
                  <a:cxn ang="0">
                    <a:pos x="T0" y="T1"/>
                  </a:cxn>
                  <a:cxn ang="0">
                    <a:pos x="T2" y="T3"/>
                  </a:cxn>
                  <a:cxn ang="0">
                    <a:pos x="T4" y="T5"/>
                  </a:cxn>
                  <a:cxn ang="0">
                    <a:pos x="T6" y="T7"/>
                  </a:cxn>
                  <a:cxn ang="0">
                    <a:pos x="T8" y="T9"/>
                  </a:cxn>
                </a:cxnLst>
                <a:rect l="0" t="0" r="r" b="b"/>
                <a:pathLst>
                  <a:path w="4" h="8">
                    <a:moveTo>
                      <a:pt x="1" y="0"/>
                    </a:moveTo>
                    <a:cubicBezTo>
                      <a:pt x="1" y="3"/>
                      <a:pt x="1" y="5"/>
                      <a:pt x="0" y="8"/>
                    </a:cubicBezTo>
                    <a:cubicBezTo>
                      <a:pt x="1" y="8"/>
                      <a:pt x="2" y="8"/>
                      <a:pt x="3" y="8"/>
                    </a:cubicBezTo>
                    <a:cubicBezTo>
                      <a:pt x="3" y="6"/>
                      <a:pt x="4" y="3"/>
                      <a:pt x="4" y="1"/>
                    </a:cubicBezTo>
                    <a:cubicBezTo>
                      <a:pt x="3" y="1"/>
                      <a:pt x="2" y="0"/>
                      <a:pt x="1"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331"/>
              <p:cNvSpPr/>
              <p:nvPr/>
            </p:nvSpPr>
            <p:spPr bwMode="auto">
              <a:xfrm>
                <a:off x="4336" y="1107"/>
                <a:ext cx="110" cy="335"/>
              </a:xfrm>
              <a:custGeom>
                <a:avLst/>
                <a:gdLst>
                  <a:gd name="T0" fmla="*/ 137 w 148"/>
                  <a:gd name="T1" fmla="*/ 184 h 451"/>
                  <a:gd name="T2" fmla="*/ 148 w 148"/>
                  <a:gd name="T3" fmla="*/ 353 h 451"/>
                  <a:gd name="T4" fmla="*/ 116 w 148"/>
                  <a:gd name="T5" fmla="*/ 438 h 451"/>
                  <a:gd name="T6" fmla="*/ 32 w 148"/>
                  <a:gd name="T7" fmla="*/ 429 h 451"/>
                  <a:gd name="T8" fmla="*/ 32 w 148"/>
                  <a:gd name="T9" fmla="*/ 335 h 451"/>
                  <a:gd name="T10" fmla="*/ 37 w 148"/>
                  <a:gd name="T11" fmla="*/ 212 h 451"/>
                  <a:gd name="T12" fmla="*/ 47 w 148"/>
                  <a:gd name="T13" fmla="*/ 22 h 451"/>
                  <a:gd name="T14" fmla="*/ 137 w 148"/>
                  <a:gd name="T15" fmla="*/ 184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451">
                    <a:moveTo>
                      <a:pt x="137" y="184"/>
                    </a:moveTo>
                    <a:cubicBezTo>
                      <a:pt x="147" y="239"/>
                      <a:pt x="148" y="297"/>
                      <a:pt x="148" y="353"/>
                    </a:cubicBezTo>
                    <a:cubicBezTo>
                      <a:pt x="148" y="377"/>
                      <a:pt x="136" y="425"/>
                      <a:pt x="116" y="438"/>
                    </a:cubicBezTo>
                    <a:cubicBezTo>
                      <a:pt x="96" y="451"/>
                      <a:pt x="51" y="438"/>
                      <a:pt x="32" y="429"/>
                    </a:cubicBezTo>
                    <a:cubicBezTo>
                      <a:pt x="22" y="424"/>
                      <a:pt x="32" y="344"/>
                      <a:pt x="32" y="335"/>
                    </a:cubicBezTo>
                    <a:cubicBezTo>
                      <a:pt x="35" y="294"/>
                      <a:pt x="37" y="253"/>
                      <a:pt x="37" y="212"/>
                    </a:cubicBezTo>
                    <a:cubicBezTo>
                      <a:pt x="36" y="171"/>
                      <a:pt x="0" y="39"/>
                      <a:pt x="47" y="22"/>
                    </a:cubicBezTo>
                    <a:cubicBezTo>
                      <a:pt x="106" y="0"/>
                      <a:pt x="129" y="142"/>
                      <a:pt x="137" y="184"/>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332"/>
              <p:cNvSpPr>
                <a:spLocks noEditPoints="1"/>
              </p:cNvSpPr>
              <p:nvPr/>
            </p:nvSpPr>
            <p:spPr bwMode="auto">
              <a:xfrm>
                <a:off x="4350" y="1266"/>
                <a:ext cx="14" cy="155"/>
              </a:xfrm>
              <a:custGeom>
                <a:avLst/>
                <a:gdLst>
                  <a:gd name="T0" fmla="*/ 13 w 18"/>
                  <a:gd name="T1" fmla="*/ 124 h 209"/>
                  <a:gd name="T2" fmla="*/ 10 w 18"/>
                  <a:gd name="T3" fmla="*/ 209 h 209"/>
                  <a:gd name="T4" fmla="*/ 13 w 18"/>
                  <a:gd name="T5" fmla="*/ 124 h 209"/>
                  <a:gd name="T6" fmla="*/ 18 w 18"/>
                  <a:gd name="T7" fmla="*/ 0 h 209"/>
                  <a:gd name="T8" fmla="*/ 13 w 18"/>
                  <a:gd name="T9" fmla="*/ 121 h 209"/>
                  <a:gd name="T10" fmla="*/ 13 w 18"/>
                  <a:gd name="T11" fmla="*/ 121 h 209"/>
                  <a:gd name="T12" fmla="*/ 13 w 18"/>
                  <a:gd name="T13" fmla="*/ 121 h 209"/>
                  <a:gd name="T14" fmla="*/ 18 w 18"/>
                  <a:gd name="T15" fmla="*/ 0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09">
                    <a:moveTo>
                      <a:pt x="13" y="124"/>
                    </a:moveTo>
                    <a:cubicBezTo>
                      <a:pt x="10" y="148"/>
                      <a:pt x="0" y="189"/>
                      <a:pt x="10" y="209"/>
                    </a:cubicBezTo>
                    <a:cubicBezTo>
                      <a:pt x="6" y="191"/>
                      <a:pt x="11" y="140"/>
                      <a:pt x="13" y="124"/>
                    </a:cubicBezTo>
                    <a:moveTo>
                      <a:pt x="18" y="0"/>
                    </a:moveTo>
                    <a:cubicBezTo>
                      <a:pt x="18" y="41"/>
                      <a:pt x="16" y="81"/>
                      <a:pt x="13" y="121"/>
                    </a:cubicBezTo>
                    <a:cubicBezTo>
                      <a:pt x="13" y="121"/>
                      <a:pt x="13" y="121"/>
                      <a:pt x="13" y="121"/>
                    </a:cubicBezTo>
                    <a:cubicBezTo>
                      <a:pt x="13" y="121"/>
                      <a:pt x="13" y="121"/>
                      <a:pt x="13" y="121"/>
                    </a:cubicBezTo>
                    <a:cubicBezTo>
                      <a:pt x="16" y="81"/>
                      <a:pt x="18" y="41"/>
                      <a:pt x="18"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333"/>
              <p:cNvSpPr/>
              <p:nvPr/>
            </p:nvSpPr>
            <p:spPr bwMode="auto">
              <a:xfrm>
                <a:off x="4363" y="1427"/>
                <a:ext cx="9" cy="3"/>
              </a:xfrm>
              <a:custGeom>
                <a:avLst/>
                <a:gdLst>
                  <a:gd name="T0" fmla="*/ 0 w 12"/>
                  <a:gd name="T1" fmla="*/ 0 h 4"/>
                  <a:gd name="T2" fmla="*/ 12 w 12"/>
                  <a:gd name="T3" fmla="*/ 4 h 4"/>
                  <a:gd name="T4" fmla="*/ 0 w 12"/>
                  <a:gd name="T5" fmla="*/ 0 h 4"/>
                </a:gdLst>
                <a:ahLst/>
                <a:cxnLst>
                  <a:cxn ang="0">
                    <a:pos x="T0" y="T1"/>
                  </a:cxn>
                  <a:cxn ang="0">
                    <a:pos x="T2" y="T3"/>
                  </a:cxn>
                  <a:cxn ang="0">
                    <a:pos x="T4" y="T5"/>
                  </a:cxn>
                </a:cxnLst>
                <a:rect l="0" t="0" r="r" b="b"/>
                <a:pathLst>
                  <a:path w="12" h="4">
                    <a:moveTo>
                      <a:pt x="0" y="0"/>
                    </a:moveTo>
                    <a:cubicBezTo>
                      <a:pt x="3" y="2"/>
                      <a:pt x="8" y="4"/>
                      <a:pt x="12" y="4"/>
                    </a:cubicBezTo>
                    <a:cubicBezTo>
                      <a:pt x="7" y="3"/>
                      <a:pt x="3" y="1"/>
                      <a:pt x="0" y="0"/>
                    </a:cubicBezTo>
                  </a:path>
                </a:pathLst>
              </a:custGeom>
              <a:solidFill>
                <a:srgbClr val="47B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334"/>
              <p:cNvSpPr/>
              <p:nvPr/>
            </p:nvSpPr>
            <p:spPr bwMode="auto">
              <a:xfrm>
                <a:off x="4355" y="1171"/>
                <a:ext cx="40" cy="259"/>
              </a:xfrm>
              <a:custGeom>
                <a:avLst/>
                <a:gdLst>
                  <a:gd name="T0" fmla="*/ 4 w 55"/>
                  <a:gd name="T1" fmla="*/ 0 h 349"/>
                  <a:gd name="T2" fmla="*/ 3 w 55"/>
                  <a:gd name="T3" fmla="*/ 1 h 349"/>
                  <a:gd name="T4" fmla="*/ 12 w 55"/>
                  <a:gd name="T5" fmla="*/ 126 h 349"/>
                  <a:gd name="T6" fmla="*/ 12 w 55"/>
                  <a:gd name="T7" fmla="*/ 128 h 349"/>
                  <a:gd name="T8" fmla="*/ 7 w 55"/>
                  <a:gd name="T9" fmla="*/ 249 h 349"/>
                  <a:gd name="T10" fmla="*/ 7 w 55"/>
                  <a:gd name="T11" fmla="*/ 249 h 349"/>
                  <a:gd name="T12" fmla="*/ 7 w 55"/>
                  <a:gd name="T13" fmla="*/ 252 h 349"/>
                  <a:gd name="T14" fmla="*/ 4 w 55"/>
                  <a:gd name="T15" fmla="*/ 337 h 349"/>
                  <a:gd name="T16" fmla="*/ 4 w 55"/>
                  <a:gd name="T17" fmla="*/ 337 h 349"/>
                  <a:gd name="T18" fmla="*/ 11 w 55"/>
                  <a:gd name="T19" fmla="*/ 345 h 349"/>
                  <a:gd name="T20" fmla="*/ 23 w 55"/>
                  <a:gd name="T21" fmla="*/ 349 h 349"/>
                  <a:gd name="T22" fmla="*/ 26 w 55"/>
                  <a:gd name="T23" fmla="*/ 349 h 349"/>
                  <a:gd name="T24" fmla="*/ 41 w 55"/>
                  <a:gd name="T25" fmla="*/ 344 h 349"/>
                  <a:gd name="T26" fmla="*/ 51 w 55"/>
                  <a:gd name="T27" fmla="*/ 274 h 349"/>
                  <a:gd name="T28" fmla="*/ 50 w 55"/>
                  <a:gd name="T29" fmla="*/ 185 h 349"/>
                  <a:gd name="T30" fmla="*/ 43 w 55"/>
                  <a:gd name="T31" fmla="*/ 68 h 349"/>
                  <a:gd name="T32" fmla="*/ 29 w 55"/>
                  <a:gd name="T33" fmla="*/ 22 h 349"/>
                  <a:gd name="T34" fmla="*/ 19 w 55"/>
                  <a:gd name="T35" fmla="*/ 5 h 349"/>
                  <a:gd name="T36" fmla="*/ 4 w 55"/>
                  <a:gd name="T3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349">
                    <a:moveTo>
                      <a:pt x="4" y="0"/>
                    </a:moveTo>
                    <a:cubicBezTo>
                      <a:pt x="3" y="0"/>
                      <a:pt x="3" y="0"/>
                      <a:pt x="3" y="1"/>
                    </a:cubicBezTo>
                    <a:cubicBezTo>
                      <a:pt x="4" y="44"/>
                      <a:pt x="11" y="84"/>
                      <a:pt x="12" y="126"/>
                    </a:cubicBezTo>
                    <a:cubicBezTo>
                      <a:pt x="12" y="127"/>
                      <a:pt x="12" y="127"/>
                      <a:pt x="12" y="128"/>
                    </a:cubicBezTo>
                    <a:cubicBezTo>
                      <a:pt x="12" y="169"/>
                      <a:pt x="10" y="209"/>
                      <a:pt x="7" y="249"/>
                    </a:cubicBezTo>
                    <a:cubicBezTo>
                      <a:pt x="7" y="249"/>
                      <a:pt x="7" y="249"/>
                      <a:pt x="7" y="249"/>
                    </a:cubicBezTo>
                    <a:cubicBezTo>
                      <a:pt x="7" y="250"/>
                      <a:pt x="7" y="251"/>
                      <a:pt x="7" y="252"/>
                    </a:cubicBezTo>
                    <a:cubicBezTo>
                      <a:pt x="5" y="268"/>
                      <a:pt x="0" y="319"/>
                      <a:pt x="4" y="337"/>
                    </a:cubicBezTo>
                    <a:cubicBezTo>
                      <a:pt x="4" y="337"/>
                      <a:pt x="4" y="337"/>
                      <a:pt x="4" y="337"/>
                    </a:cubicBezTo>
                    <a:cubicBezTo>
                      <a:pt x="6" y="340"/>
                      <a:pt x="8" y="343"/>
                      <a:pt x="11" y="345"/>
                    </a:cubicBezTo>
                    <a:cubicBezTo>
                      <a:pt x="14" y="346"/>
                      <a:pt x="18" y="348"/>
                      <a:pt x="23" y="349"/>
                    </a:cubicBezTo>
                    <a:cubicBezTo>
                      <a:pt x="24" y="349"/>
                      <a:pt x="25" y="349"/>
                      <a:pt x="26" y="349"/>
                    </a:cubicBezTo>
                    <a:cubicBezTo>
                      <a:pt x="32" y="349"/>
                      <a:pt x="37" y="348"/>
                      <a:pt x="41" y="344"/>
                    </a:cubicBezTo>
                    <a:cubicBezTo>
                      <a:pt x="55" y="330"/>
                      <a:pt x="50" y="293"/>
                      <a:pt x="51" y="274"/>
                    </a:cubicBezTo>
                    <a:cubicBezTo>
                      <a:pt x="53" y="245"/>
                      <a:pt x="52" y="215"/>
                      <a:pt x="50" y="185"/>
                    </a:cubicBezTo>
                    <a:cubicBezTo>
                      <a:pt x="48" y="146"/>
                      <a:pt x="50" y="106"/>
                      <a:pt x="43" y="68"/>
                    </a:cubicBezTo>
                    <a:cubicBezTo>
                      <a:pt x="41" y="50"/>
                      <a:pt x="36" y="37"/>
                      <a:pt x="29" y="22"/>
                    </a:cubicBezTo>
                    <a:cubicBezTo>
                      <a:pt x="26" y="17"/>
                      <a:pt x="24" y="9"/>
                      <a:pt x="19" y="5"/>
                    </a:cubicBezTo>
                    <a:cubicBezTo>
                      <a:pt x="18" y="4"/>
                      <a:pt x="7" y="0"/>
                      <a:pt x="4"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335"/>
              <p:cNvSpPr/>
              <p:nvPr/>
            </p:nvSpPr>
            <p:spPr bwMode="auto">
              <a:xfrm>
                <a:off x="4355" y="1377"/>
                <a:ext cx="87" cy="65"/>
              </a:xfrm>
              <a:custGeom>
                <a:avLst/>
                <a:gdLst>
                  <a:gd name="T0" fmla="*/ 29 w 116"/>
                  <a:gd name="T1" fmla="*/ 42 h 88"/>
                  <a:gd name="T2" fmla="*/ 55 w 116"/>
                  <a:gd name="T3" fmla="*/ 6 h 88"/>
                  <a:gd name="T4" fmla="*/ 73 w 116"/>
                  <a:gd name="T5" fmla="*/ 49 h 88"/>
                  <a:gd name="T6" fmla="*/ 100 w 116"/>
                  <a:gd name="T7" fmla="*/ 18 h 88"/>
                  <a:gd name="T8" fmla="*/ 116 w 116"/>
                  <a:gd name="T9" fmla="*/ 28 h 88"/>
                  <a:gd name="T10" fmla="*/ 90 w 116"/>
                  <a:gd name="T11" fmla="*/ 75 h 88"/>
                  <a:gd name="T12" fmla="*/ 6 w 116"/>
                  <a:gd name="T13" fmla="*/ 66 h 88"/>
                  <a:gd name="T14" fmla="*/ 3 w 116"/>
                  <a:gd name="T15" fmla="*/ 2 h 88"/>
                  <a:gd name="T16" fmla="*/ 29 w 116"/>
                  <a:gd name="T17"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8">
                    <a:moveTo>
                      <a:pt x="29" y="42"/>
                    </a:moveTo>
                    <a:cubicBezTo>
                      <a:pt x="31" y="28"/>
                      <a:pt x="38" y="4"/>
                      <a:pt x="55" y="6"/>
                    </a:cubicBezTo>
                    <a:cubicBezTo>
                      <a:pt x="74" y="9"/>
                      <a:pt x="73" y="34"/>
                      <a:pt x="73" y="49"/>
                    </a:cubicBezTo>
                    <a:cubicBezTo>
                      <a:pt x="74" y="36"/>
                      <a:pt x="86" y="19"/>
                      <a:pt x="100" y="18"/>
                    </a:cubicBezTo>
                    <a:cubicBezTo>
                      <a:pt x="106" y="18"/>
                      <a:pt x="112" y="22"/>
                      <a:pt x="116" y="28"/>
                    </a:cubicBezTo>
                    <a:cubicBezTo>
                      <a:pt x="110" y="48"/>
                      <a:pt x="102" y="67"/>
                      <a:pt x="90" y="75"/>
                    </a:cubicBezTo>
                    <a:cubicBezTo>
                      <a:pt x="70" y="88"/>
                      <a:pt x="25" y="75"/>
                      <a:pt x="6" y="66"/>
                    </a:cubicBezTo>
                    <a:cubicBezTo>
                      <a:pt x="0" y="63"/>
                      <a:pt x="1" y="29"/>
                      <a:pt x="3" y="2"/>
                    </a:cubicBezTo>
                    <a:cubicBezTo>
                      <a:pt x="22" y="0"/>
                      <a:pt x="26" y="15"/>
                      <a:pt x="29"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336"/>
              <p:cNvSpPr/>
              <p:nvPr/>
            </p:nvSpPr>
            <p:spPr bwMode="auto">
              <a:xfrm>
                <a:off x="4347" y="1116"/>
                <a:ext cx="103" cy="328"/>
              </a:xfrm>
              <a:custGeom>
                <a:avLst/>
                <a:gdLst>
                  <a:gd name="T0" fmla="*/ 81 w 139"/>
                  <a:gd name="T1" fmla="*/ 8 h 441"/>
                  <a:gd name="T2" fmla="*/ 124 w 139"/>
                  <a:gd name="T3" fmla="*/ 152 h 441"/>
                  <a:gd name="T4" fmla="*/ 139 w 139"/>
                  <a:gd name="T5" fmla="*/ 305 h 441"/>
                  <a:gd name="T6" fmla="*/ 124 w 139"/>
                  <a:gd name="T7" fmla="*/ 405 h 441"/>
                  <a:gd name="T8" fmla="*/ 61 w 139"/>
                  <a:gd name="T9" fmla="*/ 437 h 441"/>
                  <a:gd name="T10" fmla="*/ 8 w 139"/>
                  <a:gd name="T11" fmla="*/ 414 h 441"/>
                  <a:gd name="T12" fmla="*/ 9 w 139"/>
                  <a:gd name="T13" fmla="*/ 339 h 441"/>
                  <a:gd name="T14" fmla="*/ 15 w 139"/>
                  <a:gd name="T15" fmla="*/ 226 h 441"/>
                  <a:gd name="T16" fmla="*/ 6 w 139"/>
                  <a:gd name="T17" fmla="*/ 70 h 441"/>
                  <a:gd name="T18" fmla="*/ 19 w 139"/>
                  <a:gd name="T19" fmla="*/ 70 h 441"/>
                  <a:gd name="T20" fmla="*/ 28 w 139"/>
                  <a:gd name="T21" fmla="*/ 191 h 441"/>
                  <a:gd name="T22" fmla="*/ 24 w 139"/>
                  <a:gd name="T23" fmla="*/ 314 h 441"/>
                  <a:gd name="T24" fmla="*/ 20 w 139"/>
                  <a:gd name="T25" fmla="*/ 371 h 441"/>
                  <a:gd name="T26" fmla="*/ 19 w 139"/>
                  <a:gd name="T27" fmla="*/ 403 h 441"/>
                  <a:gd name="T28" fmla="*/ 52 w 139"/>
                  <a:gd name="T29" fmla="*/ 421 h 441"/>
                  <a:gd name="T30" fmla="*/ 97 w 139"/>
                  <a:gd name="T31" fmla="*/ 420 h 441"/>
                  <a:gd name="T32" fmla="*/ 121 w 139"/>
                  <a:gd name="T33" fmla="*/ 377 h 441"/>
                  <a:gd name="T34" fmla="*/ 125 w 139"/>
                  <a:gd name="T35" fmla="*/ 269 h 441"/>
                  <a:gd name="T36" fmla="*/ 108 w 139"/>
                  <a:gd name="T37" fmla="*/ 139 h 441"/>
                  <a:gd name="T38" fmla="*/ 69 w 139"/>
                  <a:gd name="T39" fmla="*/ 12 h 441"/>
                  <a:gd name="T40" fmla="*/ 81 w 139"/>
                  <a:gd name="T41" fmla="*/ 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441">
                    <a:moveTo>
                      <a:pt x="81" y="8"/>
                    </a:moveTo>
                    <a:cubicBezTo>
                      <a:pt x="95" y="57"/>
                      <a:pt x="113" y="103"/>
                      <a:pt x="124" y="152"/>
                    </a:cubicBezTo>
                    <a:cubicBezTo>
                      <a:pt x="136" y="202"/>
                      <a:pt x="138" y="254"/>
                      <a:pt x="139" y="305"/>
                    </a:cubicBezTo>
                    <a:cubicBezTo>
                      <a:pt x="139" y="341"/>
                      <a:pt x="138" y="372"/>
                      <a:pt x="124" y="405"/>
                    </a:cubicBezTo>
                    <a:cubicBezTo>
                      <a:pt x="112" y="435"/>
                      <a:pt x="89" y="441"/>
                      <a:pt x="61" y="437"/>
                    </a:cubicBezTo>
                    <a:cubicBezTo>
                      <a:pt x="47" y="435"/>
                      <a:pt x="14" y="432"/>
                      <a:pt x="8" y="414"/>
                    </a:cubicBezTo>
                    <a:cubicBezTo>
                      <a:pt x="0" y="393"/>
                      <a:pt x="7" y="361"/>
                      <a:pt x="9" y="339"/>
                    </a:cubicBezTo>
                    <a:cubicBezTo>
                      <a:pt x="13" y="301"/>
                      <a:pt x="14" y="264"/>
                      <a:pt x="15" y="226"/>
                    </a:cubicBezTo>
                    <a:cubicBezTo>
                      <a:pt x="16" y="174"/>
                      <a:pt x="7" y="122"/>
                      <a:pt x="6" y="70"/>
                    </a:cubicBezTo>
                    <a:cubicBezTo>
                      <a:pt x="6" y="61"/>
                      <a:pt x="19" y="61"/>
                      <a:pt x="19" y="70"/>
                    </a:cubicBezTo>
                    <a:cubicBezTo>
                      <a:pt x="20" y="111"/>
                      <a:pt x="26" y="151"/>
                      <a:pt x="28" y="191"/>
                    </a:cubicBezTo>
                    <a:cubicBezTo>
                      <a:pt x="29" y="232"/>
                      <a:pt x="27" y="273"/>
                      <a:pt x="24" y="314"/>
                    </a:cubicBezTo>
                    <a:cubicBezTo>
                      <a:pt x="23" y="333"/>
                      <a:pt x="21" y="352"/>
                      <a:pt x="20" y="371"/>
                    </a:cubicBezTo>
                    <a:cubicBezTo>
                      <a:pt x="19" y="382"/>
                      <a:pt x="19" y="393"/>
                      <a:pt x="19" y="403"/>
                    </a:cubicBezTo>
                    <a:cubicBezTo>
                      <a:pt x="20" y="417"/>
                      <a:pt x="41" y="419"/>
                      <a:pt x="52" y="421"/>
                    </a:cubicBezTo>
                    <a:cubicBezTo>
                      <a:pt x="66" y="425"/>
                      <a:pt x="84" y="427"/>
                      <a:pt x="97" y="420"/>
                    </a:cubicBezTo>
                    <a:cubicBezTo>
                      <a:pt x="111" y="413"/>
                      <a:pt x="117" y="390"/>
                      <a:pt x="121" y="377"/>
                    </a:cubicBezTo>
                    <a:cubicBezTo>
                      <a:pt x="130" y="343"/>
                      <a:pt x="126" y="304"/>
                      <a:pt x="125" y="269"/>
                    </a:cubicBezTo>
                    <a:cubicBezTo>
                      <a:pt x="123" y="225"/>
                      <a:pt x="118" y="182"/>
                      <a:pt x="108" y="139"/>
                    </a:cubicBezTo>
                    <a:cubicBezTo>
                      <a:pt x="97" y="96"/>
                      <a:pt x="81" y="55"/>
                      <a:pt x="69" y="12"/>
                    </a:cubicBezTo>
                    <a:cubicBezTo>
                      <a:pt x="66" y="3"/>
                      <a:pt x="79" y="0"/>
                      <a:pt x="81"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337"/>
              <p:cNvSpPr/>
              <p:nvPr/>
            </p:nvSpPr>
            <p:spPr bwMode="auto">
              <a:xfrm>
                <a:off x="4098" y="1160"/>
                <a:ext cx="228" cy="303"/>
              </a:xfrm>
              <a:custGeom>
                <a:avLst/>
                <a:gdLst>
                  <a:gd name="T0" fmla="*/ 306 w 307"/>
                  <a:gd name="T1" fmla="*/ 204 h 408"/>
                  <a:gd name="T2" fmla="*/ 154 w 307"/>
                  <a:gd name="T3" fmla="*/ 408 h 408"/>
                  <a:gd name="T4" fmla="*/ 0 w 307"/>
                  <a:gd name="T5" fmla="*/ 205 h 408"/>
                  <a:gd name="T6" fmla="*/ 153 w 307"/>
                  <a:gd name="T7" fmla="*/ 1 h 408"/>
                  <a:gd name="T8" fmla="*/ 306 w 307"/>
                  <a:gd name="T9" fmla="*/ 204 h 408"/>
                </a:gdLst>
                <a:ahLst/>
                <a:cxnLst>
                  <a:cxn ang="0">
                    <a:pos x="T0" y="T1"/>
                  </a:cxn>
                  <a:cxn ang="0">
                    <a:pos x="T2" y="T3"/>
                  </a:cxn>
                  <a:cxn ang="0">
                    <a:pos x="T4" y="T5"/>
                  </a:cxn>
                  <a:cxn ang="0">
                    <a:pos x="T6" y="T7"/>
                  </a:cxn>
                  <a:cxn ang="0">
                    <a:pos x="T8" y="T9"/>
                  </a:cxn>
                </a:cxnLst>
                <a:rect l="0" t="0" r="r" b="b"/>
                <a:pathLst>
                  <a:path w="307" h="408">
                    <a:moveTo>
                      <a:pt x="306" y="204"/>
                    </a:moveTo>
                    <a:cubicBezTo>
                      <a:pt x="307" y="317"/>
                      <a:pt x="238" y="408"/>
                      <a:pt x="154" y="408"/>
                    </a:cubicBezTo>
                    <a:cubicBezTo>
                      <a:pt x="69" y="408"/>
                      <a:pt x="0" y="317"/>
                      <a:pt x="0" y="205"/>
                    </a:cubicBezTo>
                    <a:cubicBezTo>
                      <a:pt x="0" y="92"/>
                      <a:pt x="68" y="1"/>
                      <a:pt x="153" y="1"/>
                    </a:cubicBezTo>
                    <a:cubicBezTo>
                      <a:pt x="237" y="0"/>
                      <a:pt x="306" y="91"/>
                      <a:pt x="306" y="20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338"/>
              <p:cNvSpPr/>
              <p:nvPr/>
            </p:nvSpPr>
            <p:spPr bwMode="auto">
              <a:xfrm>
                <a:off x="3953" y="760"/>
                <a:ext cx="254" cy="295"/>
              </a:xfrm>
              <a:custGeom>
                <a:avLst/>
                <a:gdLst>
                  <a:gd name="T0" fmla="*/ 342 w 342"/>
                  <a:gd name="T1" fmla="*/ 310 h 396"/>
                  <a:gd name="T2" fmla="*/ 103 w 342"/>
                  <a:gd name="T3" fmla="*/ 143 h 396"/>
                  <a:gd name="T4" fmla="*/ 92 w 342"/>
                  <a:gd name="T5" fmla="*/ 35 h 396"/>
                  <a:gd name="T6" fmla="*/ 97 w 342"/>
                  <a:gd name="T7" fmla="*/ 4 h 396"/>
                  <a:gd name="T8" fmla="*/ 72 w 342"/>
                  <a:gd name="T9" fmla="*/ 7 h 396"/>
                  <a:gd name="T10" fmla="*/ 45 w 342"/>
                  <a:gd name="T11" fmla="*/ 10 h 396"/>
                  <a:gd name="T12" fmla="*/ 34 w 342"/>
                  <a:gd name="T13" fmla="*/ 46 h 396"/>
                  <a:gd name="T14" fmla="*/ 314 w 342"/>
                  <a:gd name="T15" fmla="*/ 396 h 396"/>
                  <a:gd name="T16" fmla="*/ 342 w 342"/>
                  <a:gd name="T17" fmla="*/ 31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396">
                    <a:moveTo>
                      <a:pt x="342" y="310"/>
                    </a:moveTo>
                    <a:cubicBezTo>
                      <a:pt x="342" y="310"/>
                      <a:pt x="124" y="271"/>
                      <a:pt x="103" y="143"/>
                    </a:cubicBezTo>
                    <a:cubicBezTo>
                      <a:pt x="82" y="15"/>
                      <a:pt x="92" y="35"/>
                      <a:pt x="92" y="35"/>
                    </a:cubicBezTo>
                    <a:cubicBezTo>
                      <a:pt x="92" y="35"/>
                      <a:pt x="112" y="11"/>
                      <a:pt x="97" y="4"/>
                    </a:cubicBezTo>
                    <a:cubicBezTo>
                      <a:pt x="89" y="0"/>
                      <a:pt x="81" y="3"/>
                      <a:pt x="72" y="7"/>
                    </a:cubicBezTo>
                    <a:cubicBezTo>
                      <a:pt x="63" y="10"/>
                      <a:pt x="54" y="13"/>
                      <a:pt x="45" y="10"/>
                    </a:cubicBezTo>
                    <a:cubicBezTo>
                      <a:pt x="25" y="4"/>
                      <a:pt x="17" y="22"/>
                      <a:pt x="34" y="46"/>
                    </a:cubicBezTo>
                    <a:cubicBezTo>
                      <a:pt x="34" y="46"/>
                      <a:pt x="0" y="358"/>
                      <a:pt x="314" y="396"/>
                    </a:cubicBezTo>
                    <a:cubicBezTo>
                      <a:pt x="342" y="310"/>
                      <a:pt x="342" y="310"/>
                      <a:pt x="342" y="31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339"/>
              <p:cNvSpPr>
                <a:spLocks noEditPoints="1"/>
              </p:cNvSpPr>
              <p:nvPr/>
            </p:nvSpPr>
            <p:spPr bwMode="auto">
              <a:xfrm>
                <a:off x="3974" y="786"/>
                <a:ext cx="25" cy="139"/>
              </a:xfrm>
              <a:custGeom>
                <a:avLst/>
                <a:gdLst>
                  <a:gd name="T0" fmla="*/ 5 w 34"/>
                  <a:gd name="T1" fmla="*/ 21 h 187"/>
                  <a:gd name="T2" fmla="*/ 34 w 34"/>
                  <a:gd name="T3" fmla="*/ 187 h 187"/>
                  <a:gd name="T4" fmla="*/ 5 w 34"/>
                  <a:gd name="T5" fmla="*/ 21 h 187"/>
                  <a:gd name="T6" fmla="*/ 0 w 34"/>
                  <a:gd name="T7" fmla="*/ 0 h 187"/>
                  <a:gd name="T8" fmla="*/ 6 w 34"/>
                  <a:gd name="T9" fmla="*/ 12 h 187"/>
                  <a:gd name="T10" fmla="*/ 0 w 34"/>
                  <a:gd name="T11" fmla="*/ 0 h 187"/>
                </a:gdLst>
                <a:ahLst/>
                <a:cxnLst>
                  <a:cxn ang="0">
                    <a:pos x="T0" y="T1"/>
                  </a:cxn>
                  <a:cxn ang="0">
                    <a:pos x="T2" y="T3"/>
                  </a:cxn>
                  <a:cxn ang="0">
                    <a:pos x="T4" y="T5"/>
                  </a:cxn>
                  <a:cxn ang="0">
                    <a:pos x="T6" y="T7"/>
                  </a:cxn>
                  <a:cxn ang="0">
                    <a:pos x="T8" y="T9"/>
                  </a:cxn>
                  <a:cxn ang="0">
                    <a:pos x="T10" y="T11"/>
                  </a:cxn>
                </a:cxnLst>
                <a:rect l="0" t="0" r="r" b="b"/>
                <a:pathLst>
                  <a:path w="34" h="187">
                    <a:moveTo>
                      <a:pt x="5" y="21"/>
                    </a:moveTo>
                    <a:cubicBezTo>
                      <a:pt x="2" y="76"/>
                      <a:pt x="12" y="135"/>
                      <a:pt x="34" y="187"/>
                    </a:cubicBezTo>
                    <a:cubicBezTo>
                      <a:pt x="4" y="116"/>
                      <a:pt x="4" y="45"/>
                      <a:pt x="5" y="21"/>
                    </a:cubicBezTo>
                    <a:moveTo>
                      <a:pt x="0" y="0"/>
                    </a:moveTo>
                    <a:cubicBezTo>
                      <a:pt x="1" y="4"/>
                      <a:pt x="3" y="8"/>
                      <a:pt x="6" y="12"/>
                    </a:cubicBezTo>
                    <a:cubicBezTo>
                      <a:pt x="3" y="8"/>
                      <a:pt x="1" y="4"/>
                      <a:pt x="0"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340"/>
              <p:cNvSpPr/>
              <p:nvPr/>
            </p:nvSpPr>
            <p:spPr bwMode="auto">
              <a:xfrm>
                <a:off x="4131" y="1037"/>
                <a:ext cx="65" cy="21"/>
              </a:xfrm>
              <a:custGeom>
                <a:avLst/>
                <a:gdLst>
                  <a:gd name="T0" fmla="*/ 83 w 88"/>
                  <a:gd name="T1" fmla="*/ 0 h 29"/>
                  <a:gd name="T2" fmla="*/ 75 w 88"/>
                  <a:gd name="T3" fmla="*/ 24 h 29"/>
                  <a:gd name="T4" fmla="*/ 0 w 88"/>
                  <a:gd name="T5" fmla="*/ 8 h 29"/>
                  <a:gd name="T6" fmla="*/ 76 w 88"/>
                  <a:gd name="T7" fmla="*/ 29 h 29"/>
                  <a:gd name="T8" fmla="*/ 81 w 88"/>
                  <a:gd name="T9" fmla="*/ 27 h 29"/>
                  <a:gd name="T10" fmla="*/ 82 w 88"/>
                  <a:gd name="T11" fmla="*/ 23 h 29"/>
                  <a:gd name="T12" fmla="*/ 83 w 8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88" h="29">
                    <a:moveTo>
                      <a:pt x="83" y="0"/>
                    </a:moveTo>
                    <a:cubicBezTo>
                      <a:pt x="75" y="24"/>
                      <a:pt x="75" y="24"/>
                      <a:pt x="75" y="24"/>
                    </a:cubicBezTo>
                    <a:cubicBezTo>
                      <a:pt x="47" y="21"/>
                      <a:pt x="23" y="15"/>
                      <a:pt x="0" y="8"/>
                    </a:cubicBezTo>
                    <a:cubicBezTo>
                      <a:pt x="7" y="11"/>
                      <a:pt x="59" y="29"/>
                      <a:pt x="76" y="29"/>
                    </a:cubicBezTo>
                    <a:cubicBezTo>
                      <a:pt x="79" y="29"/>
                      <a:pt x="81" y="28"/>
                      <a:pt x="81" y="27"/>
                    </a:cubicBezTo>
                    <a:cubicBezTo>
                      <a:pt x="82" y="25"/>
                      <a:pt x="82" y="24"/>
                      <a:pt x="82" y="23"/>
                    </a:cubicBezTo>
                    <a:cubicBezTo>
                      <a:pt x="85" y="13"/>
                      <a:pt x="88" y="6"/>
                      <a:pt x="83"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341"/>
              <p:cNvSpPr/>
              <p:nvPr/>
            </p:nvSpPr>
            <p:spPr bwMode="auto">
              <a:xfrm>
                <a:off x="3970" y="767"/>
                <a:ext cx="223" cy="288"/>
              </a:xfrm>
              <a:custGeom>
                <a:avLst/>
                <a:gdLst>
                  <a:gd name="T0" fmla="*/ 16 w 300"/>
                  <a:gd name="T1" fmla="*/ 0 h 387"/>
                  <a:gd name="T2" fmla="*/ 6 w 300"/>
                  <a:gd name="T3" fmla="*/ 25 h 387"/>
                  <a:gd name="T4" fmla="*/ 12 w 300"/>
                  <a:gd name="T5" fmla="*/ 37 h 387"/>
                  <a:gd name="T6" fmla="*/ 12 w 300"/>
                  <a:gd name="T7" fmla="*/ 37 h 387"/>
                  <a:gd name="T8" fmla="*/ 12 w 300"/>
                  <a:gd name="T9" fmla="*/ 41 h 387"/>
                  <a:gd name="T10" fmla="*/ 11 w 300"/>
                  <a:gd name="T11" fmla="*/ 46 h 387"/>
                  <a:gd name="T12" fmla="*/ 40 w 300"/>
                  <a:gd name="T13" fmla="*/ 212 h 387"/>
                  <a:gd name="T14" fmla="*/ 45 w 300"/>
                  <a:gd name="T15" fmla="*/ 224 h 387"/>
                  <a:gd name="T16" fmla="*/ 138 w 300"/>
                  <a:gd name="T17" fmla="*/ 333 h 387"/>
                  <a:gd name="T18" fmla="*/ 217 w 300"/>
                  <a:gd name="T19" fmla="*/ 371 h 387"/>
                  <a:gd name="T20" fmla="*/ 217 w 300"/>
                  <a:gd name="T21" fmla="*/ 371 h 387"/>
                  <a:gd name="T22" fmla="*/ 292 w 300"/>
                  <a:gd name="T23" fmla="*/ 387 h 387"/>
                  <a:gd name="T24" fmla="*/ 300 w 300"/>
                  <a:gd name="T25" fmla="*/ 363 h 387"/>
                  <a:gd name="T26" fmla="*/ 296 w 300"/>
                  <a:gd name="T27" fmla="*/ 359 h 387"/>
                  <a:gd name="T28" fmla="*/ 259 w 300"/>
                  <a:gd name="T29" fmla="*/ 349 h 387"/>
                  <a:gd name="T30" fmla="*/ 164 w 300"/>
                  <a:gd name="T31" fmla="*/ 317 h 387"/>
                  <a:gd name="T32" fmla="*/ 82 w 300"/>
                  <a:gd name="T33" fmla="*/ 231 h 387"/>
                  <a:gd name="T34" fmla="*/ 21 w 300"/>
                  <a:gd name="T35" fmla="*/ 1 h 387"/>
                  <a:gd name="T36" fmla="*/ 16 w 300"/>
                  <a:gd name="T3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387">
                    <a:moveTo>
                      <a:pt x="16" y="0"/>
                    </a:moveTo>
                    <a:cubicBezTo>
                      <a:pt x="5" y="0"/>
                      <a:pt x="0" y="10"/>
                      <a:pt x="6" y="25"/>
                    </a:cubicBezTo>
                    <a:cubicBezTo>
                      <a:pt x="7" y="29"/>
                      <a:pt x="9" y="33"/>
                      <a:pt x="12" y="37"/>
                    </a:cubicBezTo>
                    <a:cubicBezTo>
                      <a:pt x="12" y="37"/>
                      <a:pt x="12" y="37"/>
                      <a:pt x="12" y="37"/>
                    </a:cubicBezTo>
                    <a:cubicBezTo>
                      <a:pt x="13" y="37"/>
                      <a:pt x="12" y="40"/>
                      <a:pt x="12" y="41"/>
                    </a:cubicBezTo>
                    <a:cubicBezTo>
                      <a:pt x="12" y="43"/>
                      <a:pt x="12" y="44"/>
                      <a:pt x="11" y="46"/>
                    </a:cubicBezTo>
                    <a:cubicBezTo>
                      <a:pt x="10" y="70"/>
                      <a:pt x="10" y="141"/>
                      <a:pt x="40" y="212"/>
                    </a:cubicBezTo>
                    <a:cubicBezTo>
                      <a:pt x="42" y="216"/>
                      <a:pt x="43" y="220"/>
                      <a:pt x="45" y="224"/>
                    </a:cubicBezTo>
                    <a:cubicBezTo>
                      <a:pt x="66" y="268"/>
                      <a:pt x="98" y="306"/>
                      <a:pt x="138" y="333"/>
                    </a:cubicBezTo>
                    <a:cubicBezTo>
                      <a:pt x="163" y="350"/>
                      <a:pt x="189" y="360"/>
                      <a:pt x="217" y="371"/>
                    </a:cubicBezTo>
                    <a:cubicBezTo>
                      <a:pt x="217" y="371"/>
                      <a:pt x="217" y="371"/>
                      <a:pt x="217" y="371"/>
                    </a:cubicBezTo>
                    <a:cubicBezTo>
                      <a:pt x="240" y="378"/>
                      <a:pt x="264" y="384"/>
                      <a:pt x="292" y="387"/>
                    </a:cubicBezTo>
                    <a:cubicBezTo>
                      <a:pt x="300" y="363"/>
                      <a:pt x="300" y="363"/>
                      <a:pt x="300" y="363"/>
                    </a:cubicBezTo>
                    <a:cubicBezTo>
                      <a:pt x="299" y="362"/>
                      <a:pt x="298" y="360"/>
                      <a:pt x="296" y="359"/>
                    </a:cubicBezTo>
                    <a:cubicBezTo>
                      <a:pt x="289" y="353"/>
                      <a:pt x="269" y="352"/>
                      <a:pt x="259" y="349"/>
                    </a:cubicBezTo>
                    <a:cubicBezTo>
                      <a:pt x="227" y="342"/>
                      <a:pt x="194" y="333"/>
                      <a:pt x="164" y="317"/>
                    </a:cubicBezTo>
                    <a:cubicBezTo>
                      <a:pt x="131" y="299"/>
                      <a:pt x="101" y="263"/>
                      <a:pt x="82" y="231"/>
                    </a:cubicBezTo>
                    <a:cubicBezTo>
                      <a:pt x="40" y="162"/>
                      <a:pt x="37" y="78"/>
                      <a:pt x="21" y="1"/>
                    </a:cubicBezTo>
                    <a:cubicBezTo>
                      <a:pt x="19" y="0"/>
                      <a:pt x="17" y="0"/>
                      <a:pt x="16"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342"/>
              <p:cNvSpPr/>
              <p:nvPr/>
            </p:nvSpPr>
            <p:spPr bwMode="auto">
              <a:xfrm>
                <a:off x="3965" y="755"/>
                <a:ext cx="249" cy="306"/>
              </a:xfrm>
              <a:custGeom>
                <a:avLst/>
                <a:gdLst>
                  <a:gd name="T0" fmla="*/ 327 w 335"/>
                  <a:gd name="T1" fmla="*/ 311 h 411"/>
                  <a:gd name="T2" fmla="*/ 150 w 335"/>
                  <a:gd name="T3" fmla="*/ 236 h 411"/>
                  <a:gd name="T4" fmla="*/ 107 w 335"/>
                  <a:gd name="T5" fmla="*/ 188 h 411"/>
                  <a:gd name="T6" fmla="*/ 86 w 335"/>
                  <a:gd name="T7" fmla="*/ 102 h 411"/>
                  <a:gd name="T8" fmla="*/ 80 w 335"/>
                  <a:gd name="T9" fmla="*/ 50 h 411"/>
                  <a:gd name="T10" fmla="*/ 80 w 335"/>
                  <a:gd name="T11" fmla="*/ 43 h 411"/>
                  <a:gd name="T12" fmla="*/ 70 w 335"/>
                  <a:gd name="T13" fmla="*/ 44 h 411"/>
                  <a:gd name="T14" fmla="*/ 81 w 335"/>
                  <a:gd name="T15" fmla="*/ 46 h 411"/>
                  <a:gd name="T16" fmla="*/ 69 w 335"/>
                  <a:gd name="T17" fmla="*/ 3 h 411"/>
                  <a:gd name="T18" fmla="*/ 45 w 335"/>
                  <a:gd name="T19" fmla="*/ 10 h 411"/>
                  <a:gd name="T20" fmla="*/ 18 w 335"/>
                  <a:gd name="T21" fmla="*/ 10 h 411"/>
                  <a:gd name="T22" fmla="*/ 4 w 335"/>
                  <a:gd name="T23" fmla="*/ 38 h 411"/>
                  <a:gd name="T24" fmla="*/ 12 w 335"/>
                  <a:gd name="T25" fmla="*/ 55 h 411"/>
                  <a:gd name="T26" fmla="*/ 11 w 335"/>
                  <a:gd name="T27" fmla="*/ 70 h 411"/>
                  <a:gd name="T28" fmla="*/ 13 w 335"/>
                  <a:gd name="T29" fmla="*/ 124 h 411"/>
                  <a:gd name="T30" fmla="*/ 65 w 335"/>
                  <a:gd name="T31" fmla="*/ 278 h 411"/>
                  <a:gd name="T32" fmla="*/ 239 w 335"/>
                  <a:gd name="T33" fmla="*/ 398 h 411"/>
                  <a:gd name="T34" fmla="*/ 297 w 335"/>
                  <a:gd name="T35" fmla="*/ 409 h 411"/>
                  <a:gd name="T36" fmla="*/ 299 w 335"/>
                  <a:gd name="T37" fmla="*/ 397 h 411"/>
                  <a:gd name="T38" fmla="*/ 107 w 335"/>
                  <a:gd name="T39" fmla="*/ 310 h 411"/>
                  <a:gd name="T40" fmla="*/ 34 w 335"/>
                  <a:gd name="T41" fmla="*/ 171 h 411"/>
                  <a:gd name="T42" fmla="*/ 24 w 335"/>
                  <a:gd name="T43" fmla="*/ 67 h 411"/>
                  <a:gd name="T44" fmla="*/ 24 w 335"/>
                  <a:gd name="T45" fmla="*/ 50 h 411"/>
                  <a:gd name="T46" fmla="*/ 32 w 335"/>
                  <a:gd name="T47" fmla="*/ 24 h 411"/>
                  <a:gd name="T48" fmla="*/ 49 w 335"/>
                  <a:gd name="T49" fmla="*/ 22 h 411"/>
                  <a:gd name="T50" fmla="*/ 79 w 335"/>
                  <a:gd name="T51" fmla="*/ 25 h 411"/>
                  <a:gd name="T52" fmla="*/ 71 w 335"/>
                  <a:gd name="T53" fmla="*/ 38 h 411"/>
                  <a:gd name="T54" fmla="*/ 82 w 335"/>
                  <a:gd name="T55" fmla="*/ 40 h 411"/>
                  <a:gd name="T56" fmla="*/ 72 w 335"/>
                  <a:gd name="T57" fmla="*/ 35 h 411"/>
                  <a:gd name="T58" fmla="*/ 68 w 335"/>
                  <a:gd name="T59" fmla="*/ 53 h 411"/>
                  <a:gd name="T60" fmla="*/ 77 w 335"/>
                  <a:gd name="T61" fmla="*/ 128 h 411"/>
                  <a:gd name="T62" fmla="*/ 107 w 335"/>
                  <a:gd name="T63" fmla="*/ 210 h 411"/>
                  <a:gd name="T64" fmla="*/ 325 w 335"/>
                  <a:gd name="T65" fmla="*/ 323 h 411"/>
                  <a:gd name="T66" fmla="*/ 327 w 335"/>
                  <a:gd name="T67" fmla="*/ 3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411">
                    <a:moveTo>
                      <a:pt x="327" y="311"/>
                    </a:moveTo>
                    <a:cubicBezTo>
                      <a:pt x="265" y="299"/>
                      <a:pt x="200" y="275"/>
                      <a:pt x="150" y="236"/>
                    </a:cubicBezTo>
                    <a:cubicBezTo>
                      <a:pt x="133" y="223"/>
                      <a:pt x="119" y="207"/>
                      <a:pt x="107" y="188"/>
                    </a:cubicBezTo>
                    <a:cubicBezTo>
                      <a:pt x="92" y="162"/>
                      <a:pt x="90" y="131"/>
                      <a:pt x="86" y="102"/>
                    </a:cubicBezTo>
                    <a:cubicBezTo>
                      <a:pt x="84" y="84"/>
                      <a:pt x="81" y="67"/>
                      <a:pt x="80" y="50"/>
                    </a:cubicBezTo>
                    <a:cubicBezTo>
                      <a:pt x="80" y="48"/>
                      <a:pt x="80" y="46"/>
                      <a:pt x="80" y="43"/>
                    </a:cubicBezTo>
                    <a:cubicBezTo>
                      <a:pt x="79" y="50"/>
                      <a:pt x="71" y="46"/>
                      <a:pt x="70" y="44"/>
                    </a:cubicBezTo>
                    <a:cubicBezTo>
                      <a:pt x="72" y="48"/>
                      <a:pt x="77" y="50"/>
                      <a:pt x="81" y="46"/>
                    </a:cubicBezTo>
                    <a:cubicBezTo>
                      <a:pt x="95" y="29"/>
                      <a:pt x="100" y="0"/>
                      <a:pt x="69" y="3"/>
                    </a:cubicBezTo>
                    <a:cubicBezTo>
                      <a:pt x="61" y="4"/>
                      <a:pt x="53" y="8"/>
                      <a:pt x="45" y="10"/>
                    </a:cubicBezTo>
                    <a:cubicBezTo>
                      <a:pt x="35" y="13"/>
                      <a:pt x="27" y="8"/>
                      <a:pt x="18" y="10"/>
                    </a:cubicBezTo>
                    <a:cubicBezTo>
                      <a:pt x="5" y="13"/>
                      <a:pt x="0" y="26"/>
                      <a:pt x="4" y="38"/>
                    </a:cubicBezTo>
                    <a:cubicBezTo>
                      <a:pt x="6" y="45"/>
                      <a:pt x="12" y="49"/>
                      <a:pt x="12" y="55"/>
                    </a:cubicBezTo>
                    <a:cubicBezTo>
                      <a:pt x="11" y="60"/>
                      <a:pt x="11" y="65"/>
                      <a:pt x="11" y="70"/>
                    </a:cubicBezTo>
                    <a:cubicBezTo>
                      <a:pt x="10" y="88"/>
                      <a:pt x="11" y="106"/>
                      <a:pt x="13" y="124"/>
                    </a:cubicBezTo>
                    <a:cubicBezTo>
                      <a:pt x="19" y="178"/>
                      <a:pt x="36" y="232"/>
                      <a:pt x="65" y="278"/>
                    </a:cubicBezTo>
                    <a:cubicBezTo>
                      <a:pt x="105" y="340"/>
                      <a:pt x="169" y="379"/>
                      <a:pt x="239" y="398"/>
                    </a:cubicBezTo>
                    <a:cubicBezTo>
                      <a:pt x="258" y="404"/>
                      <a:pt x="277" y="407"/>
                      <a:pt x="297" y="409"/>
                    </a:cubicBezTo>
                    <a:cubicBezTo>
                      <a:pt x="305" y="411"/>
                      <a:pt x="307" y="398"/>
                      <a:pt x="299" y="397"/>
                    </a:cubicBezTo>
                    <a:cubicBezTo>
                      <a:pt x="227" y="388"/>
                      <a:pt x="158" y="362"/>
                      <a:pt x="107" y="310"/>
                    </a:cubicBezTo>
                    <a:cubicBezTo>
                      <a:pt x="69" y="272"/>
                      <a:pt x="46" y="222"/>
                      <a:pt x="34" y="171"/>
                    </a:cubicBezTo>
                    <a:cubicBezTo>
                      <a:pt x="26" y="137"/>
                      <a:pt x="22" y="102"/>
                      <a:pt x="24" y="67"/>
                    </a:cubicBezTo>
                    <a:cubicBezTo>
                      <a:pt x="24" y="62"/>
                      <a:pt x="26" y="55"/>
                      <a:pt x="24" y="50"/>
                    </a:cubicBezTo>
                    <a:cubicBezTo>
                      <a:pt x="20" y="40"/>
                      <a:pt x="6" y="19"/>
                      <a:pt x="32" y="24"/>
                    </a:cubicBezTo>
                    <a:cubicBezTo>
                      <a:pt x="38" y="25"/>
                      <a:pt x="44" y="24"/>
                      <a:pt x="49" y="22"/>
                    </a:cubicBezTo>
                    <a:cubicBezTo>
                      <a:pt x="52" y="22"/>
                      <a:pt x="85" y="8"/>
                      <a:pt x="79" y="25"/>
                    </a:cubicBezTo>
                    <a:cubicBezTo>
                      <a:pt x="77" y="30"/>
                      <a:pt x="74" y="34"/>
                      <a:pt x="71" y="38"/>
                    </a:cubicBezTo>
                    <a:cubicBezTo>
                      <a:pt x="74" y="39"/>
                      <a:pt x="78" y="39"/>
                      <a:pt x="82" y="40"/>
                    </a:cubicBezTo>
                    <a:cubicBezTo>
                      <a:pt x="80" y="37"/>
                      <a:pt x="77" y="34"/>
                      <a:pt x="72" y="35"/>
                    </a:cubicBezTo>
                    <a:cubicBezTo>
                      <a:pt x="66" y="38"/>
                      <a:pt x="67" y="48"/>
                      <a:pt x="68" y="53"/>
                    </a:cubicBezTo>
                    <a:cubicBezTo>
                      <a:pt x="69" y="78"/>
                      <a:pt x="74" y="103"/>
                      <a:pt x="77" y="128"/>
                    </a:cubicBezTo>
                    <a:cubicBezTo>
                      <a:pt x="82" y="158"/>
                      <a:pt x="88" y="184"/>
                      <a:pt x="107" y="210"/>
                    </a:cubicBezTo>
                    <a:cubicBezTo>
                      <a:pt x="154" y="275"/>
                      <a:pt x="248" y="309"/>
                      <a:pt x="325" y="323"/>
                    </a:cubicBezTo>
                    <a:cubicBezTo>
                      <a:pt x="333" y="325"/>
                      <a:pt x="335" y="312"/>
                      <a:pt x="327" y="31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343"/>
              <p:cNvSpPr/>
              <p:nvPr/>
            </p:nvSpPr>
            <p:spPr bwMode="auto">
              <a:xfrm>
                <a:off x="4127" y="969"/>
                <a:ext cx="28" cy="81"/>
              </a:xfrm>
              <a:custGeom>
                <a:avLst/>
                <a:gdLst>
                  <a:gd name="T0" fmla="*/ 26 w 38"/>
                  <a:gd name="T1" fmla="*/ 7 h 109"/>
                  <a:gd name="T2" fmla="*/ 2 w 38"/>
                  <a:gd name="T3" fmla="*/ 99 h 109"/>
                  <a:gd name="T4" fmla="*/ 12 w 38"/>
                  <a:gd name="T5" fmla="*/ 102 h 109"/>
                  <a:gd name="T6" fmla="*/ 37 w 38"/>
                  <a:gd name="T7" fmla="*/ 10 h 109"/>
                  <a:gd name="T8" fmla="*/ 26 w 38"/>
                  <a:gd name="T9" fmla="*/ 7 h 109"/>
                </a:gdLst>
                <a:ahLst/>
                <a:cxnLst>
                  <a:cxn ang="0">
                    <a:pos x="T0" y="T1"/>
                  </a:cxn>
                  <a:cxn ang="0">
                    <a:pos x="T2" y="T3"/>
                  </a:cxn>
                  <a:cxn ang="0">
                    <a:pos x="T4" y="T5"/>
                  </a:cxn>
                  <a:cxn ang="0">
                    <a:pos x="T6" y="T7"/>
                  </a:cxn>
                  <a:cxn ang="0">
                    <a:pos x="T8" y="T9"/>
                  </a:cxn>
                </a:cxnLst>
                <a:rect l="0" t="0" r="r" b="b"/>
                <a:pathLst>
                  <a:path w="38" h="109">
                    <a:moveTo>
                      <a:pt x="26" y="7"/>
                    </a:moveTo>
                    <a:cubicBezTo>
                      <a:pt x="18" y="37"/>
                      <a:pt x="10" y="68"/>
                      <a:pt x="2" y="99"/>
                    </a:cubicBezTo>
                    <a:cubicBezTo>
                      <a:pt x="0" y="106"/>
                      <a:pt x="11" y="109"/>
                      <a:pt x="12" y="102"/>
                    </a:cubicBezTo>
                    <a:cubicBezTo>
                      <a:pt x="20" y="71"/>
                      <a:pt x="28" y="41"/>
                      <a:pt x="37" y="10"/>
                    </a:cubicBezTo>
                    <a:cubicBezTo>
                      <a:pt x="38" y="3"/>
                      <a:pt x="28" y="0"/>
                      <a:pt x="26"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344"/>
              <p:cNvSpPr/>
              <p:nvPr/>
            </p:nvSpPr>
            <p:spPr bwMode="auto">
              <a:xfrm>
                <a:off x="4065" y="953"/>
                <a:ext cx="49" cy="69"/>
              </a:xfrm>
              <a:custGeom>
                <a:avLst/>
                <a:gdLst>
                  <a:gd name="T0" fmla="*/ 53 w 66"/>
                  <a:gd name="T1" fmla="*/ 6 h 93"/>
                  <a:gd name="T2" fmla="*/ 4 w 66"/>
                  <a:gd name="T3" fmla="*/ 81 h 93"/>
                  <a:gd name="T4" fmla="*/ 13 w 66"/>
                  <a:gd name="T5" fmla="*/ 87 h 93"/>
                  <a:gd name="T6" fmla="*/ 62 w 66"/>
                  <a:gd name="T7" fmla="*/ 12 h 93"/>
                  <a:gd name="T8" fmla="*/ 53 w 66"/>
                  <a:gd name="T9" fmla="*/ 6 h 93"/>
                </a:gdLst>
                <a:ahLst/>
                <a:cxnLst>
                  <a:cxn ang="0">
                    <a:pos x="T0" y="T1"/>
                  </a:cxn>
                  <a:cxn ang="0">
                    <a:pos x="T2" y="T3"/>
                  </a:cxn>
                  <a:cxn ang="0">
                    <a:pos x="T4" y="T5"/>
                  </a:cxn>
                  <a:cxn ang="0">
                    <a:pos x="T6" y="T7"/>
                  </a:cxn>
                  <a:cxn ang="0">
                    <a:pos x="T8" y="T9"/>
                  </a:cxn>
                </a:cxnLst>
                <a:rect l="0" t="0" r="r" b="b"/>
                <a:pathLst>
                  <a:path w="66" h="93">
                    <a:moveTo>
                      <a:pt x="53" y="6"/>
                    </a:moveTo>
                    <a:cubicBezTo>
                      <a:pt x="36" y="31"/>
                      <a:pt x="20" y="56"/>
                      <a:pt x="4" y="81"/>
                    </a:cubicBezTo>
                    <a:cubicBezTo>
                      <a:pt x="0" y="87"/>
                      <a:pt x="9" y="93"/>
                      <a:pt x="13" y="87"/>
                    </a:cubicBezTo>
                    <a:cubicBezTo>
                      <a:pt x="30" y="62"/>
                      <a:pt x="46" y="37"/>
                      <a:pt x="62" y="12"/>
                    </a:cubicBezTo>
                    <a:cubicBezTo>
                      <a:pt x="66" y="6"/>
                      <a:pt x="57" y="0"/>
                      <a:pt x="5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345"/>
              <p:cNvSpPr/>
              <p:nvPr/>
            </p:nvSpPr>
            <p:spPr bwMode="auto">
              <a:xfrm>
                <a:off x="4017" y="920"/>
                <a:ext cx="54" cy="55"/>
              </a:xfrm>
              <a:custGeom>
                <a:avLst/>
                <a:gdLst>
                  <a:gd name="T0" fmla="*/ 60 w 73"/>
                  <a:gd name="T1" fmla="*/ 5 h 74"/>
                  <a:gd name="T2" fmla="*/ 5 w 73"/>
                  <a:gd name="T3" fmla="*/ 60 h 74"/>
                  <a:gd name="T4" fmla="*/ 13 w 73"/>
                  <a:gd name="T5" fmla="*/ 69 h 74"/>
                  <a:gd name="T6" fmla="*/ 68 w 73"/>
                  <a:gd name="T7" fmla="*/ 13 h 74"/>
                  <a:gd name="T8" fmla="*/ 60 w 73"/>
                  <a:gd name="T9" fmla="*/ 5 h 74"/>
                </a:gdLst>
                <a:ahLst/>
                <a:cxnLst>
                  <a:cxn ang="0">
                    <a:pos x="T0" y="T1"/>
                  </a:cxn>
                  <a:cxn ang="0">
                    <a:pos x="T2" y="T3"/>
                  </a:cxn>
                  <a:cxn ang="0">
                    <a:pos x="T4" y="T5"/>
                  </a:cxn>
                  <a:cxn ang="0">
                    <a:pos x="T6" y="T7"/>
                  </a:cxn>
                  <a:cxn ang="0">
                    <a:pos x="T8" y="T9"/>
                  </a:cxn>
                </a:cxnLst>
                <a:rect l="0" t="0" r="r" b="b"/>
                <a:pathLst>
                  <a:path w="73" h="74">
                    <a:moveTo>
                      <a:pt x="60" y="5"/>
                    </a:moveTo>
                    <a:cubicBezTo>
                      <a:pt x="42" y="23"/>
                      <a:pt x="24" y="42"/>
                      <a:pt x="5" y="60"/>
                    </a:cubicBezTo>
                    <a:cubicBezTo>
                      <a:pt x="0" y="66"/>
                      <a:pt x="7" y="74"/>
                      <a:pt x="13" y="69"/>
                    </a:cubicBezTo>
                    <a:cubicBezTo>
                      <a:pt x="31" y="50"/>
                      <a:pt x="50" y="32"/>
                      <a:pt x="68" y="13"/>
                    </a:cubicBezTo>
                    <a:cubicBezTo>
                      <a:pt x="73" y="8"/>
                      <a:pt x="66" y="0"/>
                      <a:pt x="60"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346"/>
              <p:cNvSpPr/>
              <p:nvPr/>
            </p:nvSpPr>
            <p:spPr bwMode="auto">
              <a:xfrm>
                <a:off x="3993" y="880"/>
                <a:ext cx="52" cy="39"/>
              </a:xfrm>
              <a:custGeom>
                <a:avLst/>
                <a:gdLst>
                  <a:gd name="T0" fmla="*/ 59 w 70"/>
                  <a:gd name="T1" fmla="*/ 4 h 53"/>
                  <a:gd name="T2" fmla="*/ 6 w 70"/>
                  <a:gd name="T3" fmla="*/ 39 h 53"/>
                  <a:gd name="T4" fmla="*/ 11 w 70"/>
                  <a:gd name="T5" fmla="*/ 49 h 53"/>
                  <a:gd name="T6" fmla="*/ 64 w 70"/>
                  <a:gd name="T7" fmla="*/ 14 h 53"/>
                  <a:gd name="T8" fmla="*/ 59 w 70"/>
                  <a:gd name="T9" fmla="*/ 4 h 53"/>
                </a:gdLst>
                <a:ahLst/>
                <a:cxnLst>
                  <a:cxn ang="0">
                    <a:pos x="T0" y="T1"/>
                  </a:cxn>
                  <a:cxn ang="0">
                    <a:pos x="T2" y="T3"/>
                  </a:cxn>
                  <a:cxn ang="0">
                    <a:pos x="T4" y="T5"/>
                  </a:cxn>
                  <a:cxn ang="0">
                    <a:pos x="T6" y="T7"/>
                  </a:cxn>
                  <a:cxn ang="0">
                    <a:pos x="T8" y="T9"/>
                  </a:cxn>
                </a:cxnLst>
                <a:rect l="0" t="0" r="r" b="b"/>
                <a:pathLst>
                  <a:path w="70" h="53">
                    <a:moveTo>
                      <a:pt x="59" y="4"/>
                    </a:moveTo>
                    <a:cubicBezTo>
                      <a:pt x="41" y="16"/>
                      <a:pt x="24" y="27"/>
                      <a:pt x="6" y="39"/>
                    </a:cubicBezTo>
                    <a:cubicBezTo>
                      <a:pt x="0" y="43"/>
                      <a:pt x="5" y="53"/>
                      <a:pt x="11" y="49"/>
                    </a:cubicBezTo>
                    <a:cubicBezTo>
                      <a:pt x="29" y="37"/>
                      <a:pt x="47" y="26"/>
                      <a:pt x="64" y="14"/>
                    </a:cubicBezTo>
                    <a:cubicBezTo>
                      <a:pt x="70" y="10"/>
                      <a:pt x="65" y="0"/>
                      <a:pt x="59"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347"/>
              <p:cNvSpPr/>
              <p:nvPr/>
            </p:nvSpPr>
            <p:spPr bwMode="auto">
              <a:xfrm>
                <a:off x="3973" y="837"/>
                <a:ext cx="61" cy="28"/>
              </a:xfrm>
              <a:custGeom>
                <a:avLst/>
                <a:gdLst>
                  <a:gd name="T0" fmla="*/ 74 w 83"/>
                  <a:gd name="T1" fmla="*/ 2 h 38"/>
                  <a:gd name="T2" fmla="*/ 7 w 83"/>
                  <a:gd name="T3" fmla="*/ 25 h 38"/>
                  <a:gd name="T4" fmla="*/ 9 w 83"/>
                  <a:gd name="T5" fmla="*/ 36 h 38"/>
                  <a:gd name="T6" fmla="*/ 76 w 83"/>
                  <a:gd name="T7" fmla="*/ 13 h 38"/>
                  <a:gd name="T8" fmla="*/ 74 w 83"/>
                  <a:gd name="T9" fmla="*/ 2 h 38"/>
                </a:gdLst>
                <a:ahLst/>
                <a:cxnLst>
                  <a:cxn ang="0">
                    <a:pos x="T0" y="T1"/>
                  </a:cxn>
                  <a:cxn ang="0">
                    <a:pos x="T2" y="T3"/>
                  </a:cxn>
                  <a:cxn ang="0">
                    <a:pos x="T4" y="T5"/>
                  </a:cxn>
                  <a:cxn ang="0">
                    <a:pos x="T6" y="T7"/>
                  </a:cxn>
                  <a:cxn ang="0">
                    <a:pos x="T8" y="T9"/>
                  </a:cxn>
                </a:cxnLst>
                <a:rect l="0" t="0" r="r" b="b"/>
                <a:pathLst>
                  <a:path w="83" h="38">
                    <a:moveTo>
                      <a:pt x="74" y="2"/>
                    </a:moveTo>
                    <a:cubicBezTo>
                      <a:pt x="52" y="10"/>
                      <a:pt x="29" y="17"/>
                      <a:pt x="7" y="25"/>
                    </a:cubicBezTo>
                    <a:cubicBezTo>
                      <a:pt x="0" y="27"/>
                      <a:pt x="2" y="38"/>
                      <a:pt x="9" y="36"/>
                    </a:cubicBezTo>
                    <a:cubicBezTo>
                      <a:pt x="32" y="28"/>
                      <a:pt x="54" y="21"/>
                      <a:pt x="76" y="13"/>
                    </a:cubicBezTo>
                    <a:cubicBezTo>
                      <a:pt x="83" y="11"/>
                      <a:pt x="81" y="0"/>
                      <a:pt x="74"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348"/>
              <p:cNvSpPr/>
              <p:nvPr/>
            </p:nvSpPr>
            <p:spPr bwMode="auto">
              <a:xfrm>
                <a:off x="3970" y="801"/>
                <a:ext cx="57" cy="9"/>
              </a:xfrm>
              <a:custGeom>
                <a:avLst/>
                <a:gdLst>
                  <a:gd name="T0" fmla="*/ 69 w 76"/>
                  <a:gd name="T1" fmla="*/ 0 h 12"/>
                  <a:gd name="T2" fmla="*/ 7 w 76"/>
                  <a:gd name="T3" fmla="*/ 1 h 12"/>
                  <a:gd name="T4" fmla="*/ 7 w 76"/>
                  <a:gd name="T5" fmla="*/ 12 h 12"/>
                  <a:gd name="T6" fmla="*/ 68 w 76"/>
                  <a:gd name="T7" fmla="*/ 12 h 12"/>
                  <a:gd name="T8" fmla="*/ 69 w 76"/>
                  <a:gd name="T9" fmla="*/ 0 h 12"/>
                </a:gdLst>
                <a:ahLst/>
                <a:cxnLst>
                  <a:cxn ang="0">
                    <a:pos x="T0" y="T1"/>
                  </a:cxn>
                  <a:cxn ang="0">
                    <a:pos x="T2" y="T3"/>
                  </a:cxn>
                  <a:cxn ang="0">
                    <a:pos x="T4" y="T5"/>
                  </a:cxn>
                  <a:cxn ang="0">
                    <a:pos x="T6" y="T7"/>
                  </a:cxn>
                  <a:cxn ang="0">
                    <a:pos x="T8" y="T9"/>
                  </a:cxn>
                </a:cxnLst>
                <a:rect l="0" t="0" r="r" b="b"/>
                <a:pathLst>
                  <a:path w="76" h="12">
                    <a:moveTo>
                      <a:pt x="69" y="0"/>
                    </a:moveTo>
                    <a:cubicBezTo>
                      <a:pt x="48" y="1"/>
                      <a:pt x="28" y="1"/>
                      <a:pt x="7" y="1"/>
                    </a:cubicBezTo>
                    <a:cubicBezTo>
                      <a:pt x="0" y="1"/>
                      <a:pt x="0" y="12"/>
                      <a:pt x="7" y="12"/>
                    </a:cubicBezTo>
                    <a:cubicBezTo>
                      <a:pt x="27" y="12"/>
                      <a:pt x="48" y="12"/>
                      <a:pt x="68" y="12"/>
                    </a:cubicBezTo>
                    <a:cubicBezTo>
                      <a:pt x="76" y="12"/>
                      <a:pt x="76" y="0"/>
                      <a:pt x="69"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349"/>
              <p:cNvSpPr>
                <a:spLocks noEditPoints="1"/>
              </p:cNvSpPr>
              <p:nvPr/>
            </p:nvSpPr>
            <p:spPr bwMode="auto">
              <a:xfrm>
                <a:off x="3638" y="566"/>
                <a:ext cx="297" cy="165"/>
              </a:xfrm>
              <a:custGeom>
                <a:avLst/>
                <a:gdLst>
                  <a:gd name="T0" fmla="*/ 5 w 399"/>
                  <a:gd name="T1" fmla="*/ 98 h 221"/>
                  <a:gd name="T2" fmla="*/ 0 w 399"/>
                  <a:gd name="T3" fmla="*/ 141 h 221"/>
                  <a:gd name="T4" fmla="*/ 0 w 399"/>
                  <a:gd name="T5" fmla="*/ 151 h 221"/>
                  <a:gd name="T6" fmla="*/ 9 w 399"/>
                  <a:gd name="T7" fmla="*/ 151 h 221"/>
                  <a:gd name="T8" fmla="*/ 9 w 399"/>
                  <a:gd name="T9" fmla="*/ 141 h 221"/>
                  <a:gd name="T10" fmla="*/ 13 w 399"/>
                  <a:gd name="T11" fmla="*/ 100 h 221"/>
                  <a:gd name="T12" fmla="*/ 5 w 399"/>
                  <a:gd name="T13" fmla="*/ 98 h 221"/>
                  <a:gd name="T14" fmla="*/ 73 w 399"/>
                  <a:gd name="T15" fmla="*/ 17 h 221"/>
                  <a:gd name="T16" fmla="*/ 30 w 399"/>
                  <a:gd name="T17" fmla="*/ 49 h 221"/>
                  <a:gd name="T18" fmla="*/ 36 w 399"/>
                  <a:gd name="T19" fmla="*/ 55 h 221"/>
                  <a:gd name="T20" fmla="*/ 76 w 399"/>
                  <a:gd name="T21" fmla="*/ 25 h 221"/>
                  <a:gd name="T22" fmla="*/ 73 w 399"/>
                  <a:gd name="T23" fmla="*/ 17 h 221"/>
                  <a:gd name="T24" fmla="*/ 178 w 399"/>
                  <a:gd name="T25" fmla="*/ 2 h 221"/>
                  <a:gd name="T26" fmla="*/ 151 w 399"/>
                  <a:gd name="T27" fmla="*/ 0 h 221"/>
                  <a:gd name="T28" fmla="*/ 130 w 399"/>
                  <a:gd name="T29" fmla="*/ 1 h 221"/>
                  <a:gd name="T30" fmla="*/ 124 w 399"/>
                  <a:gd name="T31" fmla="*/ 2 h 221"/>
                  <a:gd name="T32" fmla="*/ 125 w 399"/>
                  <a:gd name="T33" fmla="*/ 11 h 221"/>
                  <a:gd name="T34" fmla="*/ 131 w 399"/>
                  <a:gd name="T35" fmla="*/ 10 h 221"/>
                  <a:gd name="T36" fmla="*/ 151 w 399"/>
                  <a:gd name="T37" fmla="*/ 8 h 221"/>
                  <a:gd name="T38" fmla="*/ 176 w 399"/>
                  <a:gd name="T39" fmla="*/ 10 h 221"/>
                  <a:gd name="T40" fmla="*/ 178 w 399"/>
                  <a:gd name="T41" fmla="*/ 2 h 221"/>
                  <a:gd name="T42" fmla="*/ 274 w 399"/>
                  <a:gd name="T43" fmla="*/ 47 h 221"/>
                  <a:gd name="T44" fmla="*/ 229 w 399"/>
                  <a:gd name="T45" fmla="*/ 18 h 221"/>
                  <a:gd name="T46" fmla="*/ 225 w 399"/>
                  <a:gd name="T47" fmla="*/ 26 h 221"/>
                  <a:gd name="T48" fmla="*/ 268 w 399"/>
                  <a:gd name="T49" fmla="*/ 54 h 221"/>
                  <a:gd name="T50" fmla="*/ 274 w 399"/>
                  <a:gd name="T51" fmla="*/ 47 h 221"/>
                  <a:gd name="T52" fmla="*/ 346 w 399"/>
                  <a:gd name="T53" fmla="*/ 125 h 221"/>
                  <a:gd name="T54" fmla="*/ 312 w 399"/>
                  <a:gd name="T55" fmla="*/ 84 h 221"/>
                  <a:gd name="T56" fmla="*/ 306 w 399"/>
                  <a:gd name="T57" fmla="*/ 90 h 221"/>
                  <a:gd name="T58" fmla="*/ 339 w 399"/>
                  <a:gd name="T59" fmla="*/ 130 h 221"/>
                  <a:gd name="T60" fmla="*/ 346 w 399"/>
                  <a:gd name="T61" fmla="*/ 125 h 221"/>
                  <a:gd name="T62" fmla="*/ 399 w 399"/>
                  <a:gd name="T63" fmla="*/ 217 h 221"/>
                  <a:gd name="T64" fmla="*/ 374 w 399"/>
                  <a:gd name="T65" fmla="*/ 170 h 221"/>
                  <a:gd name="T66" fmla="*/ 367 w 399"/>
                  <a:gd name="T67" fmla="*/ 174 h 221"/>
                  <a:gd name="T68" fmla="*/ 385 w 399"/>
                  <a:gd name="T69" fmla="*/ 208 h 221"/>
                  <a:gd name="T70" fmla="*/ 389 w 399"/>
                  <a:gd name="T71" fmla="*/ 217 h 221"/>
                  <a:gd name="T72" fmla="*/ 391 w 399"/>
                  <a:gd name="T73" fmla="*/ 221 h 221"/>
                  <a:gd name="T74" fmla="*/ 399 w 399"/>
                  <a:gd name="T75" fmla="*/ 21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9" h="221">
                    <a:moveTo>
                      <a:pt x="5" y="98"/>
                    </a:moveTo>
                    <a:cubicBezTo>
                      <a:pt x="1" y="113"/>
                      <a:pt x="0" y="128"/>
                      <a:pt x="0" y="141"/>
                    </a:cubicBezTo>
                    <a:cubicBezTo>
                      <a:pt x="0" y="144"/>
                      <a:pt x="0" y="148"/>
                      <a:pt x="0" y="151"/>
                    </a:cubicBezTo>
                    <a:cubicBezTo>
                      <a:pt x="9" y="151"/>
                      <a:pt x="9" y="151"/>
                      <a:pt x="9" y="151"/>
                    </a:cubicBezTo>
                    <a:cubicBezTo>
                      <a:pt x="9" y="147"/>
                      <a:pt x="9" y="144"/>
                      <a:pt x="9" y="141"/>
                    </a:cubicBezTo>
                    <a:cubicBezTo>
                      <a:pt x="8" y="128"/>
                      <a:pt x="10" y="114"/>
                      <a:pt x="13" y="100"/>
                    </a:cubicBezTo>
                    <a:lnTo>
                      <a:pt x="5" y="98"/>
                    </a:lnTo>
                    <a:close/>
                    <a:moveTo>
                      <a:pt x="73" y="17"/>
                    </a:moveTo>
                    <a:cubicBezTo>
                      <a:pt x="54" y="26"/>
                      <a:pt x="40" y="37"/>
                      <a:pt x="30" y="49"/>
                    </a:cubicBezTo>
                    <a:cubicBezTo>
                      <a:pt x="36" y="55"/>
                      <a:pt x="36" y="55"/>
                      <a:pt x="36" y="55"/>
                    </a:cubicBezTo>
                    <a:cubicBezTo>
                      <a:pt x="46" y="43"/>
                      <a:pt x="59" y="33"/>
                      <a:pt x="76" y="25"/>
                    </a:cubicBezTo>
                    <a:lnTo>
                      <a:pt x="73" y="17"/>
                    </a:lnTo>
                    <a:close/>
                    <a:moveTo>
                      <a:pt x="178" y="2"/>
                    </a:moveTo>
                    <a:cubicBezTo>
                      <a:pt x="169" y="0"/>
                      <a:pt x="160" y="0"/>
                      <a:pt x="151" y="0"/>
                    </a:cubicBezTo>
                    <a:cubicBezTo>
                      <a:pt x="144" y="0"/>
                      <a:pt x="137" y="0"/>
                      <a:pt x="130" y="1"/>
                    </a:cubicBezTo>
                    <a:cubicBezTo>
                      <a:pt x="128" y="1"/>
                      <a:pt x="126" y="2"/>
                      <a:pt x="124" y="2"/>
                    </a:cubicBezTo>
                    <a:cubicBezTo>
                      <a:pt x="125" y="11"/>
                      <a:pt x="125" y="11"/>
                      <a:pt x="125" y="11"/>
                    </a:cubicBezTo>
                    <a:cubicBezTo>
                      <a:pt x="127" y="10"/>
                      <a:pt x="129" y="10"/>
                      <a:pt x="131" y="10"/>
                    </a:cubicBezTo>
                    <a:cubicBezTo>
                      <a:pt x="138" y="9"/>
                      <a:pt x="145" y="8"/>
                      <a:pt x="151" y="8"/>
                    </a:cubicBezTo>
                    <a:cubicBezTo>
                      <a:pt x="160" y="8"/>
                      <a:pt x="168" y="9"/>
                      <a:pt x="176" y="10"/>
                    </a:cubicBezTo>
                    <a:lnTo>
                      <a:pt x="178" y="2"/>
                    </a:lnTo>
                    <a:close/>
                    <a:moveTo>
                      <a:pt x="274" y="47"/>
                    </a:moveTo>
                    <a:cubicBezTo>
                      <a:pt x="260" y="36"/>
                      <a:pt x="245" y="26"/>
                      <a:pt x="229" y="18"/>
                    </a:cubicBezTo>
                    <a:cubicBezTo>
                      <a:pt x="225" y="26"/>
                      <a:pt x="225" y="26"/>
                      <a:pt x="225" y="26"/>
                    </a:cubicBezTo>
                    <a:cubicBezTo>
                      <a:pt x="240" y="34"/>
                      <a:pt x="255" y="43"/>
                      <a:pt x="268" y="54"/>
                    </a:cubicBezTo>
                    <a:lnTo>
                      <a:pt x="274" y="47"/>
                    </a:lnTo>
                    <a:close/>
                    <a:moveTo>
                      <a:pt x="346" y="125"/>
                    </a:moveTo>
                    <a:cubicBezTo>
                      <a:pt x="336" y="111"/>
                      <a:pt x="325" y="97"/>
                      <a:pt x="312" y="84"/>
                    </a:cubicBezTo>
                    <a:cubicBezTo>
                      <a:pt x="306" y="90"/>
                      <a:pt x="306" y="90"/>
                      <a:pt x="306" y="90"/>
                    </a:cubicBezTo>
                    <a:cubicBezTo>
                      <a:pt x="318" y="103"/>
                      <a:pt x="329" y="117"/>
                      <a:pt x="339" y="130"/>
                    </a:cubicBezTo>
                    <a:lnTo>
                      <a:pt x="346" y="125"/>
                    </a:lnTo>
                    <a:close/>
                    <a:moveTo>
                      <a:pt x="399" y="217"/>
                    </a:moveTo>
                    <a:cubicBezTo>
                      <a:pt x="399" y="217"/>
                      <a:pt x="390" y="197"/>
                      <a:pt x="374" y="170"/>
                    </a:cubicBezTo>
                    <a:cubicBezTo>
                      <a:pt x="367" y="174"/>
                      <a:pt x="367" y="174"/>
                      <a:pt x="367" y="174"/>
                    </a:cubicBezTo>
                    <a:cubicBezTo>
                      <a:pt x="375" y="188"/>
                      <a:pt x="381" y="199"/>
                      <a:pt x="385" y="208"/>
                    </a:cubicBezTo>
                    <a:cubicBezTo>
                      <a:pt x="387" y="212"/>
                      <a:pt x="388" y="215"/>
                      <a:pt x="389" y="217"/>
                    </a:cubicBezTo>
                    <a:cubicBezTo>
                      <a:pt x="390" y="219"/>
                      <a:pt x="391" y="221"/>
                      <a:pt x="391" y="221"/>
                    </a:cubicBezTo>
                    <a:lnTo>
                      <a:pt x="399" y="217"/>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350"/>
              <p:cNvSpPr/>
              <p:nvPr/>
            </p:nvSpPr>
            <p:spPr bwMode="auto">
              <a:xfrm>
                <a:off x="3983" y="679"/>
                <a:ext cx="10" cy="39"/>
              </a:xfrm>
              <a:custGeom>
                <a:avLst/>
                <a:gdLst>
                  <a:gd name="T0" fmla="*/ 14 w 14"/>
                  <a:gd name="T1" fmla="*/ 53 h 53"/>
                  <a:gd name="T2" fmla="*/ 8 w 14"/>
                  <a:gd name="T3" fmla="*/ 0 h 53"/>
                  <a:gd name="T4" fmla="*/ 0 w 14"/>
                  <a:gd name="T5" fmla="*/ 2 h 53"/>
                  <a:gd name="T6" fmla="*/ 5 w 14"/>
                  <a:gd name="T7" fmla="*/ 53 h 53"/>
                  <a:gd name="T8" fmla="*/ 14 w 14"/>
                  <a:gd name="T9" fmla="*/ 53 h 53"/>
                </a:gdLst>
                <a:ahLst/>
                <a:cxnLst>
                  <a:cxn ang="0">
                    <a:pos x="T0" y="T1"/>
                  </a:cxn>
                  <a:cxn ang="0">
                    <a:pos x="T2" y="T3"/>
                  </a:cxn>
                  <a:cxn ang="0">
                    <a:pos x="T4" y="T5"/>
                  </a:cxn>
                  <a:cxn ang="0">
                    <a:pos x="T6" y="T7"/>
                  </a:cxn>
                  <a:cxn ang="0">
                    <a:pos x="T8" y="T9"/>
                  </a:cxn>
                </a:cxnLst>
                <a:rect l="0" t="0" r="r" b="b"/>
                <a:pathLst>
                  <a:path w="14" h="53">
                    <a:moveTo>
                      <a:pt x="14" y="53"/>
                    </a:moveTo>
                    <a:cubicBezTo>
                      <a:pt x="14" y="35"/>
                      <a:pt x="12" y="17"/>
                      <a:pt x="8" y="0"/>
                    </a:cubicBezTo>
                    <a:cubicBezTo>
                      <a:pt x="0" y="2"/>
                      <a:pt x="0" y="2"/>
                      <a:pt x="0" y="2"/>
                    </a:cubicBezTo>
                    <a:cubicBezTo>
                      <a:pt x="3" y="18"/>
                      <a:pt x="5" y="35"/>
                      <a:pt x="5" y="53"/>
                    </a:cubicBezTo>
                    <a:lnTo>
                      <a:pt x="14" y="53"/>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351"/>
              <p:cNvSpPr>
                <a:spLocks noEditPoints="1"/>
              </p:cNvSpPr>
              <p:nvPr/>
            </p:nvSpPr>
            <p:spPr bwMode="auto">
              <a:xfrm>
                <a:off x="4030" y="598"/>
                <a:ext cx="125" cy="127"/>
              </a:xfrm>
              <a:custGeom>
                <a:avLst/>
                <a:gdLst>
                  <a:gd name="T0" fmla="*/ 147 w 169"/>
                  <a:gd name="T1" fmla="*/ 19 h 171"/>
                  <a:gd name="T2" fmla="*/ 169 w 169"/>
                  <a:gd name="T3" fmla="*/ 8 h 171"/>
                  <a:gd name="T4" fmla="*/ 165 w 169"/>
                  <a:gd name="T5" fmla="*/ 0 h 171"/>
                  <a:gd name="T6" fmla="*/ 143 w 169"/>
                  <a:gd name="T7" fmla="*/ 11 h 171"/>
                  <a:gd name="T8" fmla="*/ 147 w 169"/>
                  <a:gd name="T9" fmla="*/ 19 h 171"/>
                  <a:gd name="T10" fmla="*/ 68 w 169"/>
                  <a:gd name="T11" fmla="*/ 86 h 171"/>
                  <a:gd name="T12" fmla="*/ 105 w 169"/>
                  <a:gd name="T13" fmla="*/ 49 h 171"/>
                  <a:gd name="T14" fmla="*/ 99 w 169"/>
                  <a:gd name="T15" fmla="*/ 43 h 171"/>
                  <a:gd name="T16" fmla="*/ 62 w 169"/>
                  <a:gd name="T17" fmla="*/ 80 h 171"/>
                  <a:gd name="T18" fmla="*/ 68 w 169"/>
                  <a:gd name="T19" fmla="*/ 86 h 171"/>
                  <a:gd name="T20" fmla="*/ 7 w 169"/>
                  <a:gd name="T21" fmla="*/ 171 h 171"/>
                  <a:gd name="T22" fmla="*/ 36 w 169"/>
                  <a:gd name="T23" fmla="*/ 127 h 171"/>
                  <a:gd name="T24" fmla="*/ 29 w 169"/>
                  <a:gd name="T25" fmla="*/ 122 h 171"/>
                  <a:gd name="T26" fmla="*/ 0 w 169"/>
                  <a:gd name="T27" fmla="*/ 166 h 171"/>
                  <a:gd name="T28" fmla="*/ 7 w 169"/>
                  <a:gd name="T2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171">
                    <a:moveTo>
                      <a:pt x="147" y="19"/>
                    </a:moveTo>
                    <a:cubicBezTo>
                      <a:pt x="154" y="15"/>
                      <a:pt x="162" y="11"/>
                      <a:pt x="169" y="8"/>
                    </a:cubicBezTo>
                    <a:cubicBezTo>
                      <a:pt x="165" y="0"/>
                      <a:pt x="165" y="0"/>
                      <a:pt x="165" y="0"/>
                    </a:cubicBezTo>
                    <a:cubicBezTo>
                      <a:pt x="158" y="3"/>
                      <a:pt x="150" y="7"/>
                      <a:pt x="143" y="11"/>
                    </a:cubicBezTo>
                    <a:lnTo>
                      <a:pt x="147" y="19"/>
                    </a:lnTo>
                    <a:close/>
                    <a:moveTo>
                      <a:pt x="68" y="86"/>
                    </a:moveTo>
                    <a:cubicBezTo>
                      <a:pt x="80" y="73"/>
                      <a:pt x="92" y="61"/>
                      <a:pt x="105" y="49"/>
                    </a:cubicBezTo>
                    <a:cubicBezTo>
                      <a:pt x="99" y="43"/>
                      <a:pt x="99" y="43"/>
                      <a:pt x="99" y="43"/>
                    </a:cubicBezTo>
                    <a:cubicBezTo>
                      <a:pt x="86" y="54"/>
                      <a:pt x="74" y="67"/>
                      <a:pt x="62" y="80"/>
                    </a:cubicBezTo>
                    <a:lnTo>
                      <a:pt x="68" y="86"/>
                    </a:lnTo>
                    <a:close/>
                    <a:moveTo>
                      <a:pt x="7" y="171"/>
                    </a:moveTo>
                    <a:cubicBezTo>
                      <a:pt x="16" y="156"/>
                      <a:pt x="25" y="142"/>
                      <a:pt x="36" y="127"/>
                    </a:cubicBezTo>
                    <a:cubicBezTo>
                      <a:pt x="29" y="122"/>
                      <a:pt x="29" y="122"/>
                      <a:pt x="29" y="122"/>
                    </a:cubicBezTo>
                    <a:cubicBezTo>
                      <a:pt x="18" y="137"/>
                      <a:pt x="8" y="152"/>
                      <a:pt x="0" y="166"/>
                    </a:cubicBezTo>
                    <a:lnTo>
                      <a:pt x="7" y="171"/>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352"/>
              <p:cNvSpPr>
                <a:spLocks noEditPoints="1"/>
              </p:cNvSpPr>
              <p:nvPr/>
            </p:nvSpPr>
            <p:spPr bwMode="auto">
              <a:xfrm>
                <a:off x="4068" y="656"/>
                <a:ext cx="259" cy="70"/>
              </a:xfrm>
              <a:custGeom>
                <a:avLst/>
                <a:gdLst>
                  <a:gd name="T0" fmla="*/ 296 w 349"/>
                  <a:gd name="T1" fmla="*/ 12 h 95"/>
                  <a:gd name="T2" fmla="*/ 347 w 349"/>
                  <a:gd name="T3" fmla="*/ 21 h 95"/>
                  <a:gd name="T4" fmla="*/ 349 w 349"/>
                  <a:gd name="T5" fmla="*/ 12 h 95"/>
                  <a:gd name="T6" fmla="*/ 297 w 349"/>
                  <a:gd name="T7" fmla="*/ 4 h 95"/>
                  <a:gd name="T8" fmla="*/ 296 w 349"/>
                  <a:gd name="T9" fmla="*/ 12 h 95"/>
                  <a:gd name="T10" fmla="*/ 192 w 349"/>
                  <a:gd name="T11" fmla="*/ 11 h 95"/>
                  <a:gd name="T12" fmla="*/ 234 w 349"/>
                  <a:gd name="T13" fmla="*/ 9 h 95"/>
                  <a:gd name="T14" fmla="*/ 244 w 349"/>
                  <a:gd name="T15" fmla="*/ 9 h 95"/>
                  <a:gd name="T16" fmla="*/ 244 w 349"/>
                  <a:gd name="T17" fmla="*/ 0 h 95"/>
                  <a:gd name="T18" fmla="*/ 234 w 349"/>
                  <a:gd name="T19" fmla="*/ 0 h 95"/>
                  <a:gd name="T20" fmla="*/ 191 w 349"/>
                  <a:gd name="T21" fmla="*/ 2 h 95"/>
                  <a:gd name="T22" fmla="*/ 192 w 349"/>
                  <a:gd name="T23" fmla="*/ 11 h 95"/>
                  <a:gd name="T24" fmla="*/ 92 w 349"/>
                  <a:gd name="T25" fmla="*/ 38 h 95"/>
                  <a:gd name="T26" fmla="*/ 141 w 349"/>
                  <a:gd name="T27" fmla="*/ 21 h 95"/>
                  <a:gd name="T28" fmla="*/ 139 w 349"/>
                  <a:gd name="T29" fmla="*/ 12 h 95"/>
                  <a:gd name="T30" fmla="*/ 89 w 349"/>
                  <a:gd name="T31" fmla="*/ 30 h 95"/>
                  <a:gd name="T32" fmla="*/ 92 w 349"/>
                  <a:gd name="T33" fmla="*/ 38 h 95"/>
                  <a:gd name="T34" fmla="*/ 5 w 349"/>
                  <a:gd name="T35" fmla="*/ 95 h 95"/>
                  <a:gd name="T36" fmla="*/ 47 w 349"/>
                  <a:gd name="T37" fmla="*/ 64 h 95"/>
                  <a:gd name="T38" fmla="*/ 42 w 349"/>
                  <a:gd name="T39" fmla="*/ 56 h 95"/>
                  <a:gd name="T40" fmla="*/ 0 w 349"/>
                  <a:gd name="T41" fmla="*/ 88 h 95"/>
                  <a:gd name="T42" fmla="*/ 5 w 349"/>
                  <a:gd name="T4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9" h="95">
                    <a:moveTo>
                      <a:pt x="296" y="12"/>
                    </a:moveTo>
                    <a:cubicBezTo>
                      <a:pt x="313" y="15"/>
                      <a:pt x="330" y="17"/>
                      <a:pt x="347" y="21"/>
                    </a:cubicBezTo>
                    <a:cubicBezTo>
                      <a:pt x="349" y="12"/>
                      <a:pt x="349" y="12"/>
                      <a:pt x="349" y="12"/>
                    </a:cubicBezTo>
                    <a:cubicBezTo>
                      <a:pt x="331" y="9"/>
                      <a:pt x="314" y="6"/>
                      <a:pt x="297" y="4"/>
                    </a:cubicBezTo>
                    <a:cubicBezTo>
                      <a:pt x="296" y="12"/>
                      <a:pt x="296" y="12"/>
                      <a:pt x="296" y="12"/>
                    </a:cubicBezTo>
                    <a:close/>
                    <a:moveTo>
                      <a:pt x="192" y="11"/>
                    </a:moveTo>
                    <a:cubicBezTo>
                      <a:pt x="206" y="9"/>
                      <a:pt x="220" y="9"/>
                      <a:pt x="234" y="9"/>
                    </a:cubicBezTo>
                    <a:cubicBezTo>
                      <a:pt x="237" y="9"/>
                      <a:pt x="241" y="9"/>
                      <a:pt x="244" y="9"/>
                    </a:cubicBezTo>
                    <a:cubicBezTo>
                      <a:pt x="244" y="0"/>
                      <a:pt x="244" y="0"/>
                      <a:pt x="244" y="0"/>
                    </a:cubicBezTo>
                    <a:cubicBezTo>
                      <a:pt x="241" y="0"/>
                      <a:pt x="237" y="0"/>
                      <a:pt x="234" y="0"/>
                    </a:cubicBezTo>
                    <a:cubicBezTo>
                      <a:pt x="219" y="0"/>
                      <a:pt x="205" y="1"/>
                      <a:pt x="191" y="2"/>
                    </a:cubicBezTo>
                    <a:lnTo>
                      <a:pt x="192" y="11"/>
                    </a:lnTo>
                    <a:close/>
                    <a:moveTo>
                      <a:pt x="92" y="38"/>
                    </a:moveTo>
                    <a:cubicBezTo>
                      <a:pt x="109" y="31"/>
                      <a:pt x="125" y="25"/>
                      <a:pt x="141" y="21"/>
                    </a:cubicBezTo>
                    <a:cubicBezTo>
                      <a:pt x="139" y="12"/>
                      <a:pt x="139" y="12"/>
                      <a:pt x="139" y="12"/>
                    </a:cubicBezTo>
                    <a:cubicBezTo>
                      <a:pt x="122" y="17"/>
                      <a:pt x="105" y="23"/>
                      <a:pt x="89" y="30"/>
                    </a:cubicBezTo>
                    <a:lnTo>
                      <a:pt x="92" y="38"/>
                    </a:lnTo>
                    <a:close/>
                    <a:moveTo>
                      <a:pt x="5" y="95"/>
                    </a:moveTo>
                    <a:cubicBezTo>
                      <a:pt x="19" y="83"/>
                      <a:pt x="33" y="73"/>
                      <a:pt x="47" y="64"/>
                    </a:cubicBezTo>
                    <a:cubicBezTo>
                      <a:pt x="42" y="56"/>
                      <a:pt x="42" y="56"/>
                      <a:pt x="42" y="56"/>
                    </a:cubicBezTo>
                    <a:cubicBezTo>
                      <a:pt x="28" y="65"/>
                      <a:pt x="14" y="76"/>
                      <a:pt x="0" y="88"/>
                    </a:cubicBezTo>
                    <a:lnTo>
                      <a:pt x="5" y="95"/>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353"/>
              <p:cNvSpPr/>
              <p:nvPr/>
            </p:nvSpPr>
            <p:spPr bwMode="auto">
              <a:xfrm>
                <a:off x="3593" y="708"/>
                <a:ext cx="74" cy="72"/>
              </a:xfrm>
              <a:custGeom>
                <a:avLst/>
                <a:gdLst>
                  <a:gd name="T0" fmla="*/ 58 w 99"/>
                  <a:gd name="T1" fmla="*/ 0 h 97"/>
                  <a:gd name="T2" fmla="*/ 49 w 99"/>
                  <a:gd name="T3" fmla="*/ 92 h 97"/>
                  <a:gd name="T4" fmla="*/ 58 w 99"/>
                  <a:gd name="T5" fmla="*/ 0 h 97"/>
                </a:gdLst>
                <a:ahLst/>
                <a:cxnLst>
                  <a:cxn ang="0">
                    <a:pos x="T0" y="T1"/>
                  </a:cxn>
                  <a:cxn ang="0">
                    <a:pos x="T2" y="T3"/>
                  </a:cxn>
                  <a:cxn ang="0">
                    <a:pos x="T4" y="T5"/>
                  </a:cxn>
                </a:cxnLst>
                <a:rect l="0" t="0" r="r" b="b"/>
                <a:pathLst>
                  <a:path w="99" h="97">
                    <a:moveTo>
                      <a:pt x="58" y="0"/>
                    </a:moveTo>
                    <a:cubicBezTo>
                      <a:pt x="58" y="0"/>
                      <a:pt x="0" y="88"/>
                      <a:pt x="49" y="92"/>
                    </a:cubicBezTo>
                    <a:cubicBezTo>
                      <a:pt x="99" y="97"/>
                      <a:pt x="58" y="0"/>
                      <a:pt x="58" y="0"/>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354"/>
              <p:cNvSpPr/>
              <p:nvPr/>
            </p:nvSpPr>
            <p:spPr bwMode="auto">
              <a:xfrm>
                <a:off x="3673" y="626"/>
                <a:ext cx="71" cy="77"/>
              </a:xfrm>
              <a:custGeom>
                <a:avLst/>
                <a:gdLst>
                  <a:gd name="T0" fmla="*/ 95 w 95"/>
                  <a:gd name="T1" fmla="*/ 0 h 104"/>
                  <a:gd name="T2" fmla="*/ 41 w 95"/>
                  <a:gd name="T3" fmla="*/ 76 h 104"/>
                  <a:gd name="T4" fmla="*/ 95 w 95"/>
                  <a:gd name="T5" fmla="*/ 0 h 104"/>
                </a:gdLst>
                <a:ahLst/>
                <a:cxnLst>
                  <a:cxn ang="0">
                    <a:pos x="T0" y="T1"/>
                  </a:cxn>
                  <a:cxn ang="0">
                    <a:pos x="T2" y="T3"/>
                  </a:cxn>
                  <a:cxn ang="0">
                    <a:pos x="T4" y="T5"/>
                  </a:cxn>
                </a:cxnLst>
                <a:rect l="0" t="0" r="r" b="b"/>
                <a:pathLst>
                  <a:path w="95" h="104">
                    <a:moveTo>
                      <a:pt x="95" y="0"/>
                    </a:moveTo>
                    <a:cubicBezTo>
                      <a:pt x="95" y="0"/>
                      <a:pt x="0" y="48"/>
                      <a:pt x="41" y="76"/>
                    </a:cubicBezTo>
                    <a:cubicBezTo>
                      <a:pt x="82" y="104"/>
                      <a:pt x="95" y="0"/>
                      <a:pt x="95" y="0"/>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355"/>
              <p:cNvSpPr/>
              <p:nvPr/>
            </p:nvSpPr>
            <p:spPr bwMode="auto">
              <a:xfrm>
                <a:off x="3842" y="685"/>
                <a:ext cx="78" cy="65"/>
              </a:xfrm>
              <a:custGeom>
                <a:avLst/>
                <a:gdLst>
                  <a:gd name="T0" fmla="*/ 105 w 105"/>
                  <a:gd name="T1" fmla="*/ 88 h 88"/>
                  <a:gd name="T2" fmla="*/ 23 w 105"/>
                  <a:gd name="T3" fmla="*/ 44 h 88"/>
                  <a:gd name="T4" fmla="*/ 105 w 105"/>
                  <a:gd name="T5" fmla="*/ 88 h 88"/>
                </a:gdLst>
                <a:ahLst/>
                <a:cxnLst>
                  <a:cxn ang="0">
                    <a:pos x="T0" y="T1"/>
                  </a:cxn>
                  <a:cxn ang="0">
                    <a:pos x="T2" y="T3"/>
                  </a:cxn>
                  <a:cxn ang="0">
                    <a:pos x="T4" y="T5"/>
                  </a:cxn>
                </a:cxnLst>
                <a:rect l="0" t="0" r="r" b="b"/>
                <a:pathLst>
                  <a:path w="105" h="88">
                    <a:moveTo>
                      <a:pt x="105" y="88"/>
                    </a:moveTo>
                    <a:cubicBezTo>
                      <a:pt x="105" y="88"/>
                      <a:pt x="46" y="0"/>
                      <a:pt x="23" y="44"/>
                    </a:cubicBezTo>
                    <a:cubicBezTo>
                      <a:pt x="0" y="88"/>
                      <a:pt x="105" y="88"/>
                      <a:pt x="105" y="88"/>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356"/>
              <p:cNvSpPr/>
              <p:nvPr/>
            </p:nvSpPr>
            <p:spPr bwMode="auto">
              <a:xfrm>
                <a:off x="3800" y="722"/>
                <a:ext cx="43" cy="37"/>
              </a:xfrm>
              <a:custGeom>
                <a:avLst/>
                <a:gdLst>
                  <a:gd name="T0" fmla="*/ 58 w 58"/>
                  <a:gd name="T1" fmla="*/ 49 h 49"/>
                  <a:gd name="T2" fmla="*/ 13 w 58"/>
                  <a:gd name="T3" fmla="*/ 25 h 49"/>
                  <a:gd name="T4" fmla="*/ 58 w 58"/>
                  <a:gd name="T5" fmla="*/ 49 h 49"/>
                </a:gdLst>
                <a:ahLst/>
                <a:cxnLst>
                  <a:cxn ang="0">
                    <a:pos x="T0" y="T1"/>
                  </a:cxn>
                  <a:cxn ang="0">
                    <a:pos x="T2" y="T3"/>
                  </a:cxn>
                  <a:cxn ang="0">
                    <a:pos x="T4" y="T5"/>
                  </a:cxn>
                </a:cxnLst>
                <a:rect l="0" t="0" r="r" b="b"/>
                <a:pathLst>
                  <a:path w="58" h="49">
                    <a:moveTo>
                      <a:pt x="58" y="49"/>
                    </a:moveTo>
                    <a:cubicBezTo>
                      <a:pt x="58" y="49"/>
                      <a:pt x="26" y="0"/>
                      <a:pt x="13" y="25"/>
                    </a:cubicBezTo>
                    <a:cubicBezTo>
                      <a:pt x="0" y="49"/>
                      <a:pt x="58" y="49"/>
                      <a:pt x="58" y="49"/>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357"/>
              <p:cNvSpPr/>
              <p:nvPr/>
            </p:nvSpPr>
            <p:spPr bwMode="auto">
              <a:xfrm>
                <a:off x="3953" y="625"/>
                <a:ext cx="40" cy="42"/>
              </a:xfrm>
              <a:custGeom>
                <a:avLst/>
                <a:gdLst>
                  <a:gd name="T0" fmla="*/ 38 w 54"/>
                  <a:gd name="T1" fmla="*/ 56 h 56"/>
                  <a:gd name="T2" fmla="*/ 27 w 54"/>
                  <a:gd name="T3" fmla="*/ 6 h 56"/>
                  <a:gd name="T4" fmla="*/ 38 w 54"/>
                  <a:gd name="T5" fmla="*/ 56 h 56"/>
                </a:gdLst>
                <a:ahLst/>
                <a:cxnLst>
                  <a:cxn ang="0">
                    <a:pos x="T0" y="T1"/>
                  </a:cxn>
                  <a:cxn ang="0">
                    <a:pos x="T2" y="T3"/>
                  </a:cxn>
                  <a:cxn ang="0">
                    <a:pos x="T4" y="T5"/>
                  </a:cxn>
                </a:cxnLst>
                <a:rect l="0" t="0" r="r" b="b"/>
                <a:pathLst>
                  <a:path w="54" h="56">
                    <a:moveTo>
                      <a:pt x="38" y="56"/>
                    </a:moveTo>
                    <a:cubicBezTo>
                      <a:pt x="38" y="56"/>
                      <a:pt x="54" y="0"/>
                      <a:pt x="27" y="6"/>
                    </a:cubicBezTo>
                    <a:cubicBezTo>
                      <a:pt x="0" y="12"/>
                      <a:pt x="38" y="56"/>
                      <a:pt x="38" y="56"/>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358"/>
              <p:cNvSpPr/>
              <p:nvPr/>
            </p:nvSpPr>
            <p:spPr bwMode="auto">
              <a:xfrm>
                <a:off x="4183" y="546"/>
                <a:ext cx="55" cy="48"/>
              </a:xfrm>
              <a:custGeom>
                <a:avLst/>
                <a:gdLst>
                  <a:gd name="T0" fmla="*/ 0 w 74"/>
                  <a:gd name="T1" fmla="*/ 58 h 64"/>
                  <a:gd name="T2" fmla="*/ 60 w 74"/>
                  <a:gd name="T3" fmla="*/ 32 h 64"/>
                  <a:gd name="T4" fmla="*/ 0 w 74"/>
                  <a:gd name="T5" fmla="*/ 58 h 64"/>
                </a:gdLst>
                <a:ahLst/>
                <a:cxnLst>
                  <a:cxn ang="0">
                    <a:pos x="T0" y="T1"/>
                  </a:cxn>
                  <a:cxn ang="0">
                    <a:pos x="T2" y="T3"/>
                  </a:cxn>
                  <a:cxn ang="0">
                    <a:pos x="T4" y="T5"/>
                  </a:cxn>
                </a:cxnLst>
                <a:rect l="0" t="0" r="r" b="b"/>
                <a:pathLst>
                  <a:path w="74" h="64">
                    <a:moveTo>
                      <a:pt x="0" y="58"/>
                    </a:moveTo>
                    <a:cubicBezTo>
                      <a:pt x="0" y="58"/>
                      <a:pt x="74" y="64"/>
                      <a:pt x="60" y="32"/>
                    </a:cubicBezTo>
                    <a:cubicBezTo>
                      <a:pt x="46" y="0"/>
                      <a:pt x="0" y="58"/>
                      <a:pt x="0" y="58"/>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359"/>
              <p:cNvSpPr/>
              <p:nvPr/>
            </p:nvSpPr>
            <p:spPr bwMode="auto">
              <a:xfrm>
                <a:off x="4244" y="570"/>
                <a:ext cx="63" cy="65"/>
              </a:xfrm>
              <a:custGeom>
                <a:avLst/>
                <a:gdLst>
                  <a:gd name="T0" fmla="*/ 0 w 85"/>
                  <a:gd name="T1" fmla="*/ 37 h 87"/>
                  <a:gd name="T2" fmla="*/ 82 w 85"/>
                  <a:gd name="T3" fmla="*/ 43 h 87"/>
                  <a:gd name="T4" fmla="*/ 0 w 85"/>
                  <a:gd name="T5" fmla="*/ 37 h 87"/>
                </a:gdLst>
                <a:ahLst/>
                <a:cxnLst>
                  <a:cxn ang="0">
                    <a:pos x="T0" y="T1"/>
                  </a:cxn>
                  <a:cxn ang="0">
                    <a:pos x="T2" y="T3"/>
                  </a:cxn>
                  <a:cxn ang="0">
                    <a:pos x="T4" y="T5"/>
                  </a:cxn>
                </a:cxnLst>
                <a:rect l="0" t="0" r="r" b="b"/>
                <a:pathLst>
                  <a:path w="85" h="87">
                    <a:moveTo>
                      <a:pt x="0" y="37"/>
                    </a:moveTo>
                    <a:cubicBezTo>
                      <a:pt x="0" y="37"/>
                      <a:pt x="79" y="87"/>
                      <a:pt x="82" y="43"/>
                    </a:cubicBezTo>
                    <a:cubicBezTo>
                      <a:pt x="85" y="0"/>
                      <a:pt x="0" y="37"/>
                      <a:pt x="0" y="37"/>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360"/>
              <p:cNvSpPr/>
              <p:nvPr/>
            </p:nvSpPr>
            <p:spPr bwMode="auto">
              <a:xfrm>
                <a:off x="4349" y="659"/>
                <a:ext cx="78" cy="71"/>
              </a:xfrm>
              <a:custGeom>
                <a:avLst/>
                <a:gdLst>
                  <a:gd name="T0" fmla="*/ 0 w 105"/>
                  <a:gd name="T1" fmla="*/ 16 h 95"/>
                  <a:gd name="T2" fmla="*/ 89 w 105"/>
                  <a:gd name="T3" fmla="*/ 47 h 95"/>
                  <a:gd name="T4" fmla="*/ 0 w 105"/>
                  <a:gd name="T5" fmla="*/ 16 h 95"/>
                </a:gdLst>
                <a:ahLst/>
                <a:cxnLst>
                  <a:cxn ang="0">
                    <a:pos x="T0" y="T1"/>
                  </a:cxn>
                  <a:cxn ang="0">
                    <a:pos x="T2" y="T3"/>
                  </a:cxn>
                  <a:cxn ang="0">
                    <a:pos x="T4" y="T5"/>
                  </a:cxn>
                </a:cxnLst>
                <a:rect l="0" t="0" r="r" b="b"/>
                <a:pathLst>
                  <a:path w="105" h="95">
                    <a:moveTo>
                      <a:pt x="0" y="16"/>
                    </a:moveTo>
                    <a:cubicBezTo>
                      <a:pt x="0" y="16"/>
                      <a:pt x="72" y="95"/>
                      <a:pt x="89" y="47"/>
                    </a:cubicBezTo>
                    <a:cubicBezTo>
                      <a:pt x="105" y="0"/>
                      <a:pt x="0" y="16"/>
                      <a:pt x="0" y="16"/>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361"/>
              <p:cNvSpPr/>
              <p:nvPr/>
            </p:nvSpPr>
            <p:spPr bwMode="auto">
              <a:xfrm>
                <a:off x="4372" y="725"/>
                <a:ext cx="75" cy="78"/>
              </a:xfrm>
              <a:custGeom>
                <a:avLst/>
                <a:gdLst>
                  <a:gd name="T0" fmla="*/ 0 w 100"/>
                  <a:gd name="T1" fmla="*/ 0 h 105"/>
                  <a:gd name="T2" fmla="*/ 62 w 100"/>
                  <a:gd name="T3" fmla="*/ 72 h 105"/>
                  <a:gd name="T4" fmla="*/ 0 w 100"/>
                  <a:gd name="T5" fmla="*/ 0 h 105"/>
                </a:gdLst>
                <a:ahLst/>
                <a:cxnLst>
                  <a:cxn ang="0">
                    <a:pos x="T0" y="T1"/>
                  </a:cxn>
                  <a:cxn ang="0">
                    <a:pos x="T2" y="T3"/>
                  </a:cxn>
                  <a:cxn ang="0">
                    <a:pos x="T4" y="T5"/>
                  </a:cxn>
                </a:cxnLst>
                <a:rect l="0" t="0" r="r" b="b"/>
                <a:pathLst>
                  <a:path w="100" h="105">
                    <a:moveTo>
                      <a:pt x="0" y="0"/>
                    </a:moveTo>
                    <a:cubicBezTo>
                      <a:pt x="0" y="0"/>
                      <a:pt x="25" y="105"/>
                      <a:pt x="62" y="72"/>
                    </a:cubicBezTo>
                    <a:cubicBezTo>
                      <a:pt x="100" y="38"/>
                      <a:pt x="0" y="0"/>
                      <a:pt x="0" y="0"/>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Rectangle 1362"/>
              <p:cNvSpPr>
                <a:spLocks noChangeArrowheads="1"/>
              </p:cNvSpPr>
              <p:nvPr/>
            </p:nvSpPr>
            <p:spPr bwMode="auto">
              <a:xfrm>
                <a:off x="1145" y="1267"/>
                <a:ext cx="108" cy="1541"/>
              </a:xfrm>
              <a:prstGeom prst="rect">
                <a:avLst/>
              </a:prstGeom>
              <a:solidFill>
                <a:srgbClr val="D96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1" name="Rectangle 1363"/>
              <p:cNvSpPr>
                <a:spLocks noChangeArrowheads="1"/>
              </p:cNvSpPr>
              <p:nvPr/>
            </p:nvSpPr>
            <p:spPr bwMode="auto">
              <a:xfrm>
                <a:off x="1145" y="1267"/>
                <a:ext cx="108"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2" name="Freeform 1364"/>
              <p:cNvSpPr/>
              <p:nvPr/>
            </p:nvSpPr>
            <p:spPr bwMode="auto">
              <a:xfrm>
                <a:off x="1200" y="1271"/>
                <a:ext cx="49" cy="170"/>
              </a:xfrm>
              <a:custGeom>
                <a:avLst/>
                <a:gdLst>
                  <a:gd name="T0" fmla="*/ 65 w 65"/>
                  <a:gd name="T1" fmla="*/ 0 h 228"/>
                  <a:gd name="T2" fmla="*/ 0 w 65"/>
                  <a:gd name="T3" fmla="*/ 0 h 228"/>
                  <a:gd name="T4" fmla="*/ 0 w 65"/>
                  <a:gd name="T5" fmla="*/ 228 h 228"/>
                  <a:gd name="T6" fmla="*/ 65 w 65"/>
                  <a:gd name="T7" fmla="*/ 228 h 228"/>
                  <a:gd name="T8" fmla="*/ 65 w 65"/>
                  <a:gd name="T9" fmla="*/ 0 h 228"/>
                </a:gdLst>
                <a:ahLst/>
                <a:cxnLst>
                  <a:cxn ang="0">
                    <a:pos x="T0" y="T1"/>
                  </a:cxn>
                  <a:cxn ang="0">
                    <a:pos x="T2" y="T3"/>
                  </a:cxn>
                  <a:cxn ang="0">
                    <a:pos x="T4" y="T5"/>
                  </a:cxn>
                  <a:cxn ang="0">
                    <a:pos x="T6" y="T7"/>
                  </a:cxn>
                  <a:cxn ang="0">
                    <a:pos x="T8" y="T9"/>
                  </a:cxn>
                </a:cxnLst>
                <a:rect l="0" t="0" r="r" b="b"/>
                <a:pathLst>
                  <a:path w="65" h="228">
                    <a:moveTo>
                      <a:pt x="65" y="0"/>
                    </a:moveTo>
                    <a:cubicBezTo>
                      <a:pt x="44" y="0"/>
                      <a:pt x="22" y="0"/>
                      <a:pt x="0" y="0"/>
                    </a:cubicBezTo>
                    <a:cubicBezTo>
                      <a:pt x="0" y="228"/>
                      <a:pt x="0" y="228"/>
                      <a:pt x="0" y="228"/>
                    </a:cubicBezTo>
                    <a:cubicBezTo>
                      <a:pt x="22" y="228"/>
                      <a:pt x="44" y="228"/>
                      <a:pt x="65" y="228"/>
                    </a:cubicBezTo>
                    <a:cubicBezTo>
                      <a:pt x="65" y="152"/>
                      <a:pt x="65" y="76"/>
                      <a:pt x="65" y="0"/>
                    </a:cubicBezTo>
                  </a:path>
                </a:pathLst>
              </a:custGeom>
              <a:solidFill>
                <a:srgbClr val="B92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1365"/>
              <p:cNvSpPr/>
              <p:nvPr/>
            </p:nvSpPr>
            <p:spPr bwMode="auto">
              <a:xfrm>
                <a:off x="1141" y="1263"/>
                <a:ext cx="118" cy="1551"/>
              </a:xfrm>
              <a:custGeom>
                <a:avLst/>
                <a:gdLst>
                  <a:gd name="T0" fmla="*/ 151 w 159"/>
                  <a:gd name="T1" fmla="*/ 2072 h 2086"/>
                  <a:gd name="T2" fmla="*/ 5 w 159"/>
                  <a:gd name="T3" fmla="*/ 2072 h 2086"/>
                  <a:gd name="T4" fmla="*/ 11 w 159"/>
                  <a:gd name="T5" fmla="*/ 2078 h 2086"/>
                  <a:gd name="T6" fmla="*/ 11 w 159"/>
                  <a:gd name="T7" fmla="*/ 1411 h 2086"/>
                  <a:gd name="T8" fmla="*/ 11 w 159"/>
                  <a:gd name="T9" fmla="*/ 312 h 2086"/>
                  <a:gd name="T10" fmla="*/ 11 w 159"/>
                  <a:gd name="T11" fmla="*/ 5 h 2086"/>
                  <a:gd name="T12" fmla="*/ 5 w 159"/>
                  <a:gd name="T13" fmla="*/ 11 h 2086"/>
                  <a:gd name="T14" fmla="*/ 151 w 159"/>
                  <a:gd name="T15" fmla="*/ 11 h 2086"/>
                  <a:gd name="T16" fmla="*/ 145 w 159"/>
                  <a:gd name="T17" fmla="*/ 5 h 2086"/>
                  <a:gd name="T18" fmla="*/ 145 w 159"/>
                  <a:gd name="T19" fmla="*/ 672 h 2086"/>
                  <a:gd name="T20" fmla="*/ 145 w 159"/>
                  <a:gd name="T21" fmla="*/ 1772 h 2086"/>
                  <a:gd name="T22" fmla="*/ 145 w 159"/>
                  <a:gd name="T23" fmla="*/ 2078 h 2086"/>
                  <a:gd name="T24" fmla="*/ 157 w 159"/>
                  <a:gd name="T25" fmla="*/ 2078 h 2086"/>
                  <a:gd name="T26" fmla="*/ 157 w 159"/>
                  <a:gd name="T27" fmla="*/ 1411 h 2086"/>
                  <a:gd name="T28" fmla="*/ 157 w 159"/>
                  <a:gd name="T29" fmla="*/ 312 h 2086"/>
                  <a:gd name="T30" fmla="*/ 157 w 159"/>
                  <a:gd name="T31" fmla="*/ 5 h 2086"/>
                  <a:gd name="T32" fmla="*/ 151 w 159"/>
                  <a:gd name="T33" fmla="*/ 0 h 2086"/>
                  <a:gd name="T34" fmla="*/ 5 w 159"/>
                  <a:gd name="T35" fmla="*/ 0 h 2086"/>
                  <a:gd name="T36" fmla="*/ 0 w 159"/>
                  <a:gd name="T37" fmla="*/ 5 h 2086"/>
                  <a:gd name="T38" fmla="*/ 0 w 159"/>
                  <a:gd name="T39" fmla="*/ 672 h 2086"/>
                  <a:gd name="T40" fmla="*/ 0 w 159"/>
                  <a:gd name="T41" fmla="*/ 1772 h 2086"/>
                  <a:gd name="T42" fmla="*/ 0 w 159"/>
                  <a:gd name="T43" fmla="*/ 2078 h 2086"/>
                  <a:gd name="T44" fmla="*/ 5 w 159"/>
                  <a:gd name="T45" fmla="*/ 2084 h 2086"/>
                  <a:gd name="T46" fmla="*/ 151 w 159"/>
                  <a:gd name="T47" fmla="*/ 2084 h 2086"/>
                  <a:gd name="T48" fmla="*/ 151 w 159"/>
                  <a:gd name="T49" fmla="*/ 2072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2086">
                    <a:moveTo>
                      <a:pt x="151" y="2072"/>
                    </a:moveTo>
                    <a:cubicBezTo>
                      <a:pt x="103" y="2072"/>
                      <a:pt x="54" y="2072"/>
                      <a:pt x="5" y="2072"/>
                    </a:cubicBezTo>
                    <a:cubicBezTo>
                      <a:pt x="7" y="2074"/>
                      <a:pt x="9" y="2076"/>
                      <a:pt x="11" y="2078"/>
                    </a:cubicBezTo>
                    <a:cubicBezTo>
                      <a:pt x="11" y="1856"/>
                      <a:pt x="11" y="1634"/>
                      <a:pt x="11" y="1411"/>
                    </a:cubicBezTo>
                    <a:cubicBezTo>
                      <a:pt x="11" y="1045"/>
                      <a:pt x="11" y="678"/>
                      <a:pt x="11" y="312"/>
                    </a:cubicBezTo>
                    <a:cubicBezTo>
                      <a:pt x="11" y="210"/>
                      <a:pt x="11" y="108"/>
                      <a:pt x="11" y="5"/>
                    </a:cubicBezTo>
                    <a:cubicBezTo>
                      <a:pt x="9" y="7"/>
                      <a:pt x="7" y="9"/>
                      <a:pt x="5" y="11"/>
                    </a:cubicBezTo>
                    <a:cubicBezTo>
                      <a:pt x="54" y="11"/>
                      <a:pt x="103" y="11"/>
                      <a:pt x="151" y="11"/>
                    </a:cubicBezTo>
                    <a:cubicBezTo>
                      <a:pt x="149" y="9"/>
                      <a:pt x="147" y="7"/>
                      <a:pt x="145" y="5"/>
                    </a:cubicBezTo>
                    <a:cubicBezTo>
                      <a:pt x="145" y="228"/>
                      <a:pt x="145" y="450"/>
                      <a:pt x="145" y="672"/>
                    </a:cubicBezTo>
                    <a:cubicBezTo>
                      <a:pt x="145" y="1039"/>
                      <a:pt x="145" y="1405"/>
                      <a:pt x="145" y="1772"/>
                    </a:cubicBezTo>
                    <a:cubicBezTo>
                      <a:pt x="145" y="1874"/>
                      <a:pt x="145" y="1976"/>
                      <a:pt x="145" y="2078"/>
                    </a:cubicBezTo>
                    <a:cubicBezTo>
                      <a:pt x="145" y="2086"/>
                      <a:pt x="157" y="2086"/>
                      <a:pt x="157" y="2078"/>
                    </a:cubicBezTo>
                    <a:cubicBezTo>
                      <a:pt x="157" y="1856"/>
                      <a:pt x="157" y="1634"/>
                      <a:pt x="157" y="1411"/>
                    </a:cubicBezTo>
                    <a:cubicBezTo>
                      <a:pt x="157" y="1045"/>
                      <a:pt x="157" y="678"/>
                      <a:pt x="157" y="312"/>
                    </a:cubicBezTo>
                    <a:cubicBezTo>
                      <a:pt x="157" y="210"/>
                      <a:pt x="157" y="108"/>
                      <a:pt x="157" y="5"/>
                    </a:cubicBezTo>
                    <a:cubicBezTo>
                      <a:pt x="157" y="2"/>
                      <a:pt x="154" y="0"/>
                      <a:pt x="151" y="0"/>
                    </a:cubicBezTo>
                    <a:cubicBezTo>
                      <a:pt x="103" y="0"/>
                      <a:pt x="54" y="0"/>
                      <a:pt x="5" y="0"/>
                    </a:cubicBezTo>
                    <a:cubicBezTo>
                      <a:pt x="2" y="0"/>
                      <a:pt x="0" y="2"/>
                      <a:pt x="0" y="5"/>
                    </a:cubicBezTo>
                    <a:cubicBezTo>
                      <a:pt x="0" y="228"/>
                      <a:pt x="0" y="450"/>
                      <a:pt x="0" y="672"/>
                    </a:cubicBezTo>
                    <a:cubicBezTo>
                      <a:pt x="0" y="1039"/>
                      <a:pt x="0" y="1405"/>
                      <a:pt x="0" y="1772"/>
                    </a:cubicBezTo>
                    <a:cubicBezTo>
                      <a:pt x="0" y="1874"/>
                      <a:pt x="0" y="1976"/>
                      <a:pt x="0" y="2078"/>
                    </a:cubicBezTo>
                    <a:cubicBezTo>
                      <a:pt x="0" y="2081"/>
                      <a:pt x="2" y="2084"/>
                      <a:pt x="5" y="2084"/>
                    </a:cubicBezTo>
                    <a:cubicBezTo>
                      <a:pt x="54" y="2084"/>
                      <a:pt x="103" y="2084"/>
                      <a:pt x="151" y="2084"/>
                    </a:cubicBezTo>
                    <a:cubicBezTo>
                      <a:pt x="159" y="2084"/>
                      <a:pt x="159" y="2072"/>
                      <a:pt x="151" y="207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Rectangle 1366"/>
              <p:cNvSpPr>
                <a:spLocks noChangeArrowheads="1"/>
              </p:cNvSpPr>
              <p:nvPr/>
            </p:nvSpPr>
            <p:spPr bwMode="auto">
              <a:xfrm>
                <a:off x="4556" y="1267"/>
                <a:ext cx="108" cy="1541"/>
              </a:xfrm>
              <a:prstGeom prst="rect">
                <a:avLst/>
              </a:prstGeom>
              <a:solidFill>
                <a:srgbClr val="D96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5" name="Rectangle 1367"/>
              <p:cNvSpPr>
                <a:spLocks noChangeArrowheads="1"/>
              </p:cNvSpPr>
              <p:nvPr/>
            </p:nvSpPr>
            <p:spPr bwMode="auto">
              <a:xfrm>
                <a:off x="4556" y="1267"/>
                <a:ext cx="108"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6" name="Freeform 1368"/>
              <p:cNvSpPr>
                <a:spLocks noEditPoints="1"/>
              </p:cNvSpPr>
              <p:nvPr/>
            </p:nvSpPr>
            <p:spPr bwMode="auto">
              <a:xfrm>
                <a:off x="4614" y="1271"/>
                <a:ext cx="45" cy="1532"/>
              </a:xfrm>
              <a:custGeom>
                <a:avLst/>
                <a:gdLst>
                  <a:gd name="T0" fmla="*/ 0 w 61"/>
                  <a:gd name="T1" fmla="*/ 1809 h 2061"/>
                  <a:gd name="T2" fmla="*/ 0 w 61"/>
                  <a:gd name="T3" fmla="*/ 2061 h 2061"/>
                  <a:gd name="T4" fmla="*/ 61 w 61"/>
                  <a:gd name="T5" fmla="*/ 2061 h 2061"/>
                  <a:gd name="T6" fmla="*/ 61 w 61"/>
                  <a:gd name="T7" fmla="*/ 1849 h 2061"/>
                  <a:gd name="T8" fmla="*/ 0 w 61"/>
                  <a:gd name="T9" fmla="*/ 1809 h 2061"/>
                  <a:gd name="T10" fmla="*/ 61 w 61"/>
                  <a:gd name="T11" fmla="*/ 1769 h 2061"/>
                  <a:gd name="T12" fmla="*/ 38 w 61"/>
                  <a:gd name="T13" fmla="*/ 1781 h 2061"/>
                  <a:gd name="T14" fmla="*/ 61 w 61"/>
                  <a:gd name="T15" fmla="*/ 1795 h 2061"/>
                  <a:gd name="T16" fmla="*/ 61 w 61"/>
                  <a:gd name="T17" fmla="*/ 1769 h 2061"/>
                  <a:gd name="T18" fmla="*/ 0 w 61"/>
                  <a:gd name="T19" fmla="*/ 1676 h 2061"/>
                  <a:gd name="T20" fmla="*/ 0 w 61"/>
                  <a:gd name="T21" fmla="*/ 1709 h 2061"/>
                  <a:gd name="T22" fmla="*/ 61 w 61"/>
                  <a:gd name="T23" fmla="*/ 1748 h 2061"/>
                  <a:gd name="T24" fmla="*/ 61 w 61"/>
                  <a:gd name="T25" fmla="*/ 1686 h 2061"/>
                  <a:gd name="T26" fmla="*/ 46 w 61"/>
                  <a:gd name="T27" fmla="*/ 1684 h 2061"/>
                  <a:gd name="T28" fmla="*/ 0 w 61"/>
                  <a:gd name="T29" fmla="*/ 1676 h 2061"/>
                  <a:gd name="T30" fmla="*/ 61 w 61"/>
                  <a:gd name="T31" fmla="*/ 0 h 2061"/>
                  <a:gd name="T32" fmla="*/ 0 w 61"/>
                  <a:gd name="T33" fmla="*/ 0 h 2061"/>
                  <a:gd name="T34" fmla="*/ 0 w 61"/>
                  <a:gd name="T35" fmla="*/ 228 h 2061"/>
                  <a:gd name="T36" fmla="*/ 61 w 61"/>
                  <a:gd name="T37" fmla="*/ 228 h 2061"/>
                  <a:gd name="T38" fmla="*/ 61 w 61"/>
                  <a:gd name="T39" fmla="*/ 0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2061">
                    <a:moveTo>
                      <a:pt x="0" y="1809"/>
                    </a:moveTo>
                    <a:cubicBezTo>
                      <a:pt x="0" y="2061"/>
                      <a:pt x="0" y="2061"/>
                      <a:pt x="0" y="2061"/>
                    </a:cubicBezTo>
                    <a:cubicBezTo>
                      <a:pt x="21" y="2061"/>
                      <a:pt x="41" y="2061"/>
                      <a:pt x="61" y="2061"/>
                    </a:cubicBezTo>
                    <a:cubicBezTo>
                      <a:pt x="61" y="1990"/>
                      <a:pt x="61" y="1920"/>
                      <a:pt x="61" y="1849"/>
                    </a:cubicBezTo>
                    <a:cubicBezTo>
                      <a:pt x="37" y="1834"/>
                      <a:pt x="15" y="1819"/>
                      <a:pt x="0" y="1809"/>
                    </a:cubicBezTo>
                    <a:moveTo>
                      <a:pt x="61" y="1769"/>
                    </a:moveTo>
                    <a:cubicBezTo>
                      <a:pt x="53" y="1773"/>
                      <a:pt x="46" y="1777"/>
                      <a:pt x="38" y="1781"/>
                    </a:cubicBezTo>
                    <a:cubicBezTo>
                      <a:pt x="45" y="1786"/>
                      <a:pt x="53" y="1791"/>
                      <a:pt x="61" y="1795"/>
                    </a:cubicBezTo>
                    <a:cubicBezTo>
                      <a:pt x="61" y="1786"/>
                      <a:pt x="61" y="1778"/>
                      <a:pt x="61" y="1769"/>
                    </a:cubicBezTo>
                    <a:moveTo>
                      <a:pt x="0" y="1676"/>
                    </a:moveTo>
                    <a:cubicBezTo>
                      <a:pt x="0" y="1709"/>
                      <a:pt x="0" y="1709"/>
                      <a:pt x="0" y="1709"/>
                    </a:cubicBezTo>
                    <a:cubicBezTo>
                      <a:pt x="19" y="1726"/>
                      <a:pt x="39" y="1739"/>
                      <a:pt x="61" y="1748"/>
                    </a:cubicBezTo>
                    <a:cubicBezTo>
                      <a:pt x="61" y="1727"/>
                      <a:pt x="61" y="1707"/>
                      <a:pt x="61" y="1686"/>
                    </a:cubicBezTo>
                    <a:cubicBezTo>
                      <a:pt x="56" y="1686"/>
                      <a:pt x="51" y="1685"/>
                      <a:pt x="46" y="1684"/>
                    </a:cubicBezTo>
                    <a:cubicBezTo>
                      <a:pt x="30" y="1682"/>
                      <a:pt x="15" y="1679"/>
                      <a:pt x="0" y="1676"/>
                    </a:cubicBezTo>
                    <a:moveTo>
                      <a:pt x="61" y="0"/>
                    </a:moveTo>
                    <a:cubicBezTo>
                      <a:pt x="41" y="0"/>
                      <a:pt x="21" y="0"/>
                      <a:pt x="0" y="0"/>
                    </a:cubicBezTo>
                    <a:cubicBezTo>
                      <a:pt x="0" y="228"/>
                      <a:pt x="0" y="228"/>
                      <a:pt x="0" y="228"/>
                    </a:cubicBezTo>
                    <a:cubicBezTo>
                      <a:pt x="21" y="228"/>
                      <a:pt x="41" y="228"/>
                      <a:pt x="61" y="228"/>
                    </a:cubicBezTo>
                    <a:cubicBezTo>
                      <a:pt x="61" y="152"/>
                      <a:pt x="61" y="76"/>
                      <a:pt x="61" y="0"/>
                    </a:cubicBezTo>
                  </a:path>
                </a:pathLst>
              </a:custGeom>
              <a:solidFill>
                <a:srgbClr val="B92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1369"/>
              <p:cNvSpPr/>
              <p:nvPr/>
            </p:nvSpPr>
            <p:spPr bwMode="auto">
              <a:xfrm>
                <a:off x="4552" y="1263"/>
                <a:ext cx="118" cy="1551"/>
              </a:xfrm>
              <a:custGeom>
                <a:avLst/>
                <a:gdLst>
                  <a:gd name="T0" fmla="*/ 151 w 159"/>
                  <a:gd name="T1" fmla="*/ 2072 h 2086"/>
                  <a:gd name="T2" fmla="*/ 6 w 159"/>
                  <a:gd name="T3" fmla="*/ 2072 h 2086"/>
                  <a:gd name="T4" fmla="*/ 11 w 159"/>
                  <a:gd name="T5" fmla="*/ 2078 h 2086"/>
                  <a:gd name="T6" fmla="*/ 11 w 159"/>
                  <a:gd name="T7" fmla="*/ 1411 h 2086"/>
                  <a:gd name="T8" fmla="*/ 11 w 159"/>
                  <a:gd name="T9" fmla="*/ 312 h 2086"/>
                  <a:gd name="T10" fmla="*/ 11 w 159"/>
                  <a:gd name="T11" fmla="*/ 5 h 2086"/>
                  <a:gd name="T12" fmla="*/ 6 w 159"/>
                  <a:gd name="T13" fmla="*/ 11 h 2086"/>
                  <a:gd name="T14" fmla="*/ 151 w 159"/>
                  <a:gd name="T15" fmla="*/ 11 h 2086"/>
                  <a:gd name="T16" fmla="*/ 145 w 159"/>
                  <a:gd name="T17" fmla="*/ 5 h 2086"/>
                  <a:gd name="T18" fmla="*/ 145 w 159"/>
                  <a:gd name="T19" fmla="*/ 672 h 2086"/>
                  <a:gd name="T20" fmla="*/ 145 w 159"/>
                  <a:gd name="T21" fmla="*/ 1772 h 2086"/>
                  <a:gd name="T22" fmla="*/ 145 w 159"/>
                  <a:gd name="T23" fmla="*/ 2078 h 2086"/>
                  <a:gd name="T24" fmla="*/ 157 w 159"/>
                  <a:gd name="T25" fmla="*/ 2078 h 2086"/>
                  <a:gd name="T26" fmla="*/ 157 w 159"/>
                  <a:gd name="T27" fmla="*/ 1411 h 2086"/>
                  <a:gd name="T28" fmla="*/ 157 w 159"/>
                  <a:gd name="T29" fmla="*/ 312 h 2086"/>
                  <a:gd name="T30" fmla="*/ 157 w 159"/>
                  <a:gd name="T31" fmla="*/ 5 h 2086"/>
                  <a:gd name="T32" fmla="*/ 151 w 159"/>
                  <a:gd name="T33" fmla="*/ 0 h 2086"/>
                  <a:gd name="T34" fmla="*/ 6 w 159"/>
                  <a:gd name="T35" fmla="*/ 0 h 2086"/>
                  <a:gd name="T36" fmla="*/ 0 w 159"/>
                  <a:gd name="T37" fmla="*/ 5 h 2086"/>
                  <a:gd name="T38" fmla="*/ 0 w 159"/>
                  <a:gd name="T39" fmla="*/ 672 h 2086"/>
                  <a:gd name="T40" fmla="*/ 0 w 159"/>
                  <a:gd name="T41" fmla="*/ 1772 h 2086"/>
                  <a:gd name="T42" fmla="*/ 0 w 159"/>
                  <a:gd name="T43" fmla="*/ 2078 h 2086"/>
                  <a:gd name="T44" fmla="*/ 6 w 159"/>
                  <a:gd name="T45" fmla="*/ 2084 h 2086"/>
                  <a:gd name="T46" fmla="*/ 151 w 159"/>
                  <a:gd name="T47" fmla="*/ 2084 h 2086"/>
                  <a:gd name="T48" fmla="*/ 151 w 159"/>
                  <a:gd name="T49" fmla="*/ 2072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2086">
                    <a:moveTo>
                      <a:pt x="151" y="2072"/>
                    </a:moveTo>
                    <a:cubicBezTo>
                      <a:pt x="103" y="2072"/>
                      <a:pt x="54" y="2072"/>
                      <a:pt x="6" y="2072"/>
                    </a:cubicBezTo>
                    <a:cubicBezTo>
                      <a:pt x="8" y="2074"/>
                      <a:pt x="10" y="2076"/>
                      <a:pt x="11" y="2078"/>
                    </a:cubicBezTo>
                    <a:cubicBezTo>
                      <a:pt x="11" y="1856"/>
                      <a:pt x="11" y="1634"/>
                      <a:pt x="11" y="1411"/>
                    </a:cubicBezTo>
                    <a:cubicBezTo>
                      <a:pt x="11" y="1045"/>
                      <a:pt x="11" y="678"/>
                      <a:pt x="11" y="312"/>
                    </a:cubicBezTo>
                    <a:cubicBezTo>
                      <a:pt x="11" y="210"/>
                      <a:pt x="11" y="108"/>
                      <a:pt x="11" y="5"/>
                    </a:cubicBezTo>
                    <a:cubicBezTo>
                      <a:pt x="10" y="7"/>
                      <a:pt x="8" y="9"/>
                      <a:pt x="6" y="11"/>
                    </a:cubicBezTo>
                    <a:cubicBezTo>
                      <a:pt x="54" y="11"/>
                      <a:pt x="103" y="11"/>
                      <a:pt x="151" y="11"/>
                    </a:cubicBezTo>
                    <a:cubicBezTo>
                      <a:pt x="149" y="9"/>
                      <a:pt x="147" y="7"/>
                      <a:pt x="145" y="5"/>
                    </a:cubicBezTo>
                    <a:cubicBezTo>
                      <a:pt x="145" y="228"/>
                      <a:pt x="145" y="450"/>
                      <a:pt x="145" y="672"/>
                    </a:cubicBezTo>
                    <a:cubicBezTo>
                      <a:pt x="145" y="1039"/>
                      <a:pt x="145" y="1405"/>
                      <a:pt x="145" y="1772"/>
                    </a:cubicBezTo>
                    <a:cubicBezTo>
                      <a:pt x="145" y="1874"/>
                      <a:pt x="145" y="1976"/>
                      <a:pt x="145" y="2078"/>
                    </a:cubicBezTo>
                    <a:cubicBezTo>
                      <a:pt x="145" y="2086"/>
                      <a:pt x="157" y="2086"/>
                      <a:pt x="157" y="2078"/>
                    </a:cubicBezTo>
                    <a:cubicBezTo>
                      <a:pt x="157" y="1856"/>
                      <a:pt x="157" y="1634"/>
                      <a:pt x="157" y="1411"/>
                    </a:cubicBezTo>
                    <a:cubicBezTo>
                      <a:pt x="157" y="1045"/>
                      <a:pt x="157" y="678"/>
                      <a:pt x="157" y="312"/>
                    </a:cubicBezTo>
                    <a:cubicBezTo>
                      <a:pt x="157" y="210"/>
                      <a:pt x="157" y="108"/>
                      <a:pt x="157" y="5"/>
                    </a:cubicBezTo>
                    <a:cubicBezTo>
                      <a:pt x="157" y="2"/>
                      <a:pt x="154" y="0"/>
                      <a:pt x="151" y="0"/>
                    </a:cubicBezTo>
                    <a:cubicBezTo>
                      <a:pt x="103" y="0"/>
                      <a:pt x="54" y="0"/>
                      <a:pt x="6" y="0"/>
                    </a:cubicBezTo>
                    <a:cubicBezTo>
                      <a:pt x="2" y="0"/>
                      <a:pt x="0" y="2"/>
                      <a:pt x="0" y="5"/>
                    </a:cubicBezTo>
                    <a:cubicBezTo>
                      <a:pt x="0" y="228"/>
                      <a:pt x="0" y="450"/>
                      <a:pt x="0" y="672"/>
                    </a:cubicBezTo>
                    <a:cubicBezTo>
                      <a:pt x="0" y="1039"/>
                      <a:pt x="0" y="1405"/>
                      <a:pt x="0" y="1772"/>
                    </a:cubicBezTo>
                    <a:cubicBezTo>
                      <a:pt x="0" y="1874"/>
                      <a:pt x="0" y="1976"/>
                      <a:pt x="0" y="2078"/>
                    </a:cubicBezTo>
                    <a:cubicBezTo>
                      <a:pt x="0" y="2081"/>
                      <a:pt x="2" y="2084"/>
                      <a:pt x="6" y="2084"/>
                    </a:cubicBezTo>
                    <a:cubicBezTo>
                      <a:pt x="54" y="2084"/>
                      <a:pt x="103" y="2084"/>
                      <a:pt x="151" y="2084"/>
                    </a:cubicBezTo>
                    <a:cubicBezTo>
                      <a:pt x="159" y="2084"/>
                      <a:pt x="159" y="2072"/>
                      <a:pt x="151" y="207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Rectangle 1370"/>
              <p:cNvSpPr>
                <a:spLocks noChangeArrowheads="1"/>
              </p:cNvSpPr>
              <p:nvPr/>
            </p:nvSpPr>
            <p:spPr bwMode="auto">
              <a:xfrm>
                <a:off x="1116" y="1445"/>
                <a:ext cx="3569" cy="10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9" name="Rectangle 1371"/>
              <p:cNvSpPr>
                <a:spLocks noChangeArrowheads="1"/>
              </p:cNvSpPr>
              <p:nvPr/>
            </p:nvSpPr>
            <p:spPr bwMode="auto">
              <a:xfrm>
                <a:off x="1116" y="1445"/>
                <a:ext cx="3569"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60" name="Freeform 1372"/>
              <p:cNvSpPr/>
              <p:nvPr/>
            </p:nvSpPr>
            <p:spPr bwMode="auto">
              <a:xfrm>
                <a:off x="1111" y="1441"/>
                <a:ext cx="3579" cy="1016"/>
              </a:xfrm>
              <a:custGeom>
                <a:avLst/>
                <a:gdLst>
                  <a:gd name="T0" fmla="*/ 4809 w 4817"/>
                  <a:gd name="T1" fmla="*/ 1354 h 1368"/>
                  <a:gd name="T2" fmla="*/ 4467 w 4817"/>
                  <a:gd name="T3" fmla="*/ 1354 h 1368"/>
                  <a:gd name="T4" fmla="*/ 3606 w 4817"/>
                  <a:gd name="T5" fmla="*/ 1354 h 1368"/>
                  <a:gd name="T6" fmla="*/ 2478 w 4817"/>
                  <a:gd name="T7" fmla="*/ 1354 h 1368"/>
                  <a:gd name="T8" fmla="*/ 1336 w 4817"/>
                  <a:gd name="T9" fmla="*/ 1354 h 1368"/>
                  <a:gd name="T10" fmla="*/ 430 w 4817"/>
                  <a:gd name="T11" fmla="*/ 1354 h 1368"/>
                  <a:gd name="T12" fmla="*/ 12 w 4817"/>
                  <a:gd name="T13" fmla="*/ 1354 h 1368"/>
                  <a:gd name="T14" fmla="*/ 6 w 4817"/>
                  <a:gd name="T15" fmla="*/ 1354 h 1368"/>
                  <a:gd name="T16" fmla="*/ 12 w 4817"/>
                  <a:gd name="T17" fmla="*/ 1360 h 1368"/>
                  <a:gd name="T18" fmla="*/ 12 w 4817"/>
                  <a:gd name="T19" fmla="*/ 522 h 1368"/>
                  <a:gd name="T20" fmla="*/ 12 w 4817"/>
                  <a:gd name="T21" fmla="*/ 6 h 1368"/>
                  <a:gd name="T22" fmla="*/ 6 w 4817"/>
                  <a:gd name="T23" fmla="*/ 12 h 1368"/>
                  <a:gd name="T24" fmla="*/ 349 w 4817"/>
                  <a:gd name="T25" fmla="*/ 12 h 1368"/>
                  <a:gd name="T26" fmla="*/ 1210 w 4817"/>
                  <a:gd name="T27" fmla="*/ 12 h 1368"/>
                  <a:gd name="T28" fmla="*/ 2337 w 4817"/>
                  <a:gd name="T29" fmla="*/ 12 h 1368"/>
                  <a:gd name="T30" fmla="*/ 3480 w 4817"/>
                  <a:gd name="T31" fmla="*/ 12 h 1368"/>
                  <a:gd name="T32" fmla="*/ 4386 w 4817"/>
                  <a:gd name="T33" fmla="*/ 12 h 1368"/>
                  <a:gd name="T34" fmla="*/ 4804 w 4817"/>
                  <a:gd name="T35" fmla="*/ 12 h 1368"/>
                  <a:gd name="T36" fmla="*/ 4809 w 4817"/>
                  <a:gd name="T37" fmla="*/ 12 h 1368"/>
                  <a:gd name="T38" fmla="*/ 4803 w 4817"/>
                  <a:gd name="T39" fmla="*/ 6 h 1368"/>
                  <a:gd name="T40" fmla="*/ 4803 w 4817"/>
                  <a:gd name="T41" fmla="*/ 843 h 1368"/>
                  <a:gd name="T42" fmla="*/ 4803 w 4817"/>
                  <a:gd name="T43" fmla="*/ 1360 h 1368"/>
                  <a:gd name="T44" fmla="*/ 4815 w 4817"/>
                  <a:gd name="T45" fmla="*/ 1360 h 1368"/>
                  <a:gd name="T46" fmla="*/ 4815 w 4817"/>
                  <a:gd name="T47" fmla="*/ 522 h 1368"/>
                  <a:gd name="T48" fmla="*/ 4815 w 4817"/>
                  <a:gd name="T49" fmla="*/ 6 h 1368"/>
                  <a:gd name="T50" fmla="*/ 4809 w 4817"/>
                  <a:gd name="T51" fmla="*/ 0 h 1368"/>
                  <a:gd name="T52" fmla="*/ 4467 w 4817"/>
                  <a:gd name="T53" fmla="*/ 0 h 1368"/>
                  <a:gd name="T54" fmla="*/ 3606 w 4817"/>
                  <a:gd name="T55" fmla="*/ 0 h 1368"/>
                  <a:gd name="T56" fmla="*/ 2478 w 4817"/>
                  <a:gd name="T57" fmla="*/ 0 h 1368"/>
                  <a:gd name="T58" fmla="*/ 1336 w 4817"/>
                  <a:gd name="T59" fmla="*/ 0 h 1368"/>
                  <a:gd name="T60" fmla="*/ 430 w 4817"/>
                  <a:gd name="T61" fmla="*/ 0 h 1368"/>
                  <a:gd name="T62" fmla="*/ 12 w 4817"/>
                  <a:gd name="T63" fmla="*/ 0 h 1368"/>
                  <a:gd name="T64" fmla="*/ 6 w 4817"/>
                  <a:gd name="T65" fmla="*/ 0 h 1368"/>
                  <a:gd name="T66" fmla="*/ 0 w 4817"/>
                  <a:gd name="T67" fmla="*/ 6 h 1368"/>
                  <a:gd name="T68" fmla="*/ 0 w 4817"/>
                  <a:gd name="T69" fmla="*/ 843 h 1368"/>
                  <a:gd name="T70" fmla="*/ 0 w 4817"/>
                  <a:gd name="T71" fmla="*/ 1360 h 1368"/>
                  <a:gd name="T72" fmla="*/ 6 w 4817"/>
                  <a:gd name="T73" fmla="*/ 1366 h 1368"/>
                  <a:gd name="T74" fmla="*/ 349 w 4817"/>
                  <a:gd name="T75" fmla="*/ 1366 h 1368"/>
                  <a:gd name="T76" fmla="*/ 1210 w 4817"/>
                  <a:gd name="T77" fmla="*/ 1366 h 1368"/>
                  <a:gd name="T78" fmla="*/ 2337 w 4817"/>
                  <a:gd name="T79" fmla="*/ 1366 h 1368"/>
                  <a:gd name="T80" fmla="*/ 3480 w 4817"/>
                  <a:gd name="T81" fmla="*/ 1366 h 1368"/>
                  <a:gd name="T82" fmla="*/ 4386 w 4817"/>
                  <a:gd name="T83" fmla="*/ 1366 h 1368"/>
                  <a:gd name="T84" fmla="*/ 4804 w 4817"/>
                  <a:gd name="T85" fmla="*/ 1366 h 1368"/>
                  <a:gd name="T86" fmla="*/ 4809 w 4817"/>
                  <a:gd name="T87" fmla="*/ 1366 h 1368"/>
                  <a:gd name="T88" fmla="*/ 4809 w 4817"/>
                  <a:gd name="T89" fmla="*/ 1354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17" h="1368">
                    <a:moveTo>
                      <a:pt x="4809" y="1354"/>
                    </a:moveTo>
                    <a:cubicBezTo>
                      <a:pt x="4695" y="1354"/>
                      <a:pt x="4581" y="1354"/>
                      <a:pt x="4467" y="1354"/>
                    </a:cubicBezTo>
                    <a:cubicBezTo>
                      <a:pt x="4180" y="1354"/>
                      <a:pt x="3893" y="1354"/>
                      <a:pt x="3606" y="1354"/>
                    </a:cubicBezTo>
                    <a:cubicBezTo>
                      <a:pt x="3230" y="1354"/>
                      <a:pt x="2854" y="1354"/>
                      <a:pt x="2478" y="1354"/>
                    </a:cubicBezTo>
                    <a:cubicBezTo>
                      <a:pt x="2098" y="1354"/>
                      <a:pt x="1717" y="1354"/>
                      <a:pt x="1336" y="1354"/>
                    </a:cubicBezTo>
                    <a:cubicBezTo>
                      <a:pt x="1034" y="1354"/>
                      <a:pt x="732" y="1354"/>
                      <a:pt x="430" y="1354"/>
                    </a:cubicBezTo>
                    <a:cubicBezTo>
                      <a:pt x="290" y="1354"/>
                      <a:pt x="151" y="1354"/>
                      <a:pt x="12" y="1354"/>
                    </a:cubicBezTo>
                    <a:cubicBezTo>
                      <a:pt x="10" y="1354"/>
                      <a:pt x="8" y="1354"/>
                      <a:pt x="6" y="1354"/>
                    </a:cubicBezTo>
                    <a:cubicBezTo>
                      <a:pt x="8" y="1356"/>
                      <a:pt x="10" y="1358"/>
                      <a:pt x="12" y="1360"/>
                    </a:cubicBezTo>
                    <a:cubicBezTo>
                      <a:pt x="12" y="1081"/>
                      <a:pt x="12" y="802"/>
                      <a:pt x="12" y="522"/>
                    </a:cubicBezTo>
                    <a:cubicBezTo>
                      <a:pt x="12" y="350"/>
                      <a:pt x="12" y="178"/>
                      <a:pt x="12" y="6"/>
                    </a:cubicBezTo>
                    <a:cubicBezTo>
                      <a:pt x="10" y="8"/>
                      <a:pt x="8" y="10"/>
                      <a:pt x="6" y="12"/>
                    </a:cubicBezTo>
                    <a:cubicBezTo>
                      <a:pt x="120" y="12"/>
                      <a:pt x="235" y="12"/>
                      <a:pt x="349" y="12"/>
                    </a:cubicBezTo>
                    <a:cubicBezTo>
                      <a:pt x="636" y="12"/>
                      <a:pt x="923" y="12"/>
                      <a:pt x="1210" y="12"/>
                    </a:cubicBezTo>
                    <a:cubicBezTo>
                      <a:pt x="1586" y="12"/>
                      <a:pt x="1961" y="12"/>
                      <a:pt x="2337" y="12"/>
                    </a:cubicBezTo>
                    <a:cubicBezTo>
                      <a:pt x="2718" y="12"/>
                      <a:pt x="3099" y="12"/>
                      <a:pt x="3480" y="12"/>
                    </a:cubicBezTo>
                    <a:cubicBezTo>
                      <a:pt x="3782" y="12"/>
                      <a:pt x="4084" y="12"/>
                      <a:pt x="4386" y="12"/>
                    </a:cubicBezTo>
                    <a:cubicBezTo>
                      <a:pt x="4525" y="12"/>
                      <a:pt x="4664" y="12"/>
                      <a:pt x="4804" y="12"/>
                    </a:cubicBezTo>
                    <a:cubicBezTo>
                      <a:pt x="4806" y="12"/>
                      <a:pt x="4808" y="12"/>
                      <a:pt x="4809" y="12"/>
                    </a:cubicBezTo>
                    <a:cubicBezTo>
                      <a:pt x="4807" y="10"/>
                      <a:pt x="4805" y="8"/>
                      <a:pt x="4803" y="6"/>
                    </a:cubicBezTo>
                    <a:cubicBezTo>
                      <a:pt x="4803" y="285"/>
                      <a:pt x="4803" y="564"/>
                      <a:pt x="4803" y="843"/>
                    </a:cubicBezTo>
                    <a:cubicBezTo>
                      <a:pt x="4803" y="1016"/>
                      <a:pt x="4803" y="1188"/>
                      <a:pt x="4803" y="1360"/>
                    </a:cubicBezTo>
                    <a:cubicBezTo>
                      <a:pt x="4803" y="1368"/>
                      <a:pt x="4815" y="1368"/>
                      <a:pt x="4815" y="1360"/>
                    </a:cubicBezTo>
                    <a:cubicBezTo>
                      <a:pt x="4815" y="1081"/>
                      <a:pt x="4815" y="802"/>
                      <a:pt x="4815" y="522"/>
                    </a:cubicBezTo>
                    <a:cubicBezTo>
                      <a:pt x="4815" y="350"/>
                      <a:pt x="4815" y="178"/>
                      <a:pt x="4815" y="6"/>
                    </a:cubicBezTo>
                    <a:cubicBezTo>
                      <a:pt x="4815" y="3"/>
                      <a:pt x="4813" y="0"/>
                      <a:pt x="4809" y="0"/>
                    </a:cubicBezTo>
                    <a:cubicBezTo>
                      <a:pt x="4695" y="0"/>
                      <a:pt x="4581" y="0"/>
                      <a:pt x="4467" y="0"/>
                    </a:cubicBezTo>
                    <a:cubicBezTo>
                      <a:pt x="4180" y="0"/>
                      <a:pt x="3893" y="0"/>
                      <a:pt x="3606" y="0"/>
                    </a:cubicBezTo>
                    <a:cubicBezTo>
                      <a:pt x="3230" y="0"/>
                      <a:pt x="2854" y="0"/>
                      <a:pt x="2478" y="0"/>
                    </a:cubicBezTo>
                    <a:cubicBezTo>
                      <a:pt x="2098" y="0"/>
                      <a:pt x="1717" y="0"/>
                      <a:pt x="1336" y="0"/>
                    </a:cubicBezTo>
                    <a:cubicBezTo>
                      <a:pt x="1034" y="0"/>
                      <a:pt x="732" y="0"/>
                      <a:pt x="430" y="0"/>
                    </a:cubicBezTo>
                    <a:cubicBezTo>
                      <a:pt x="290" y="0"/>
                      <a:pt x="151" y="0"/>
                      <a:pt x="12" y="0"/>
                    </a:cubicBezTo>
                    <a:cubicBezTo>
                      <a:pt x="10" y="0"/>
                      <a:pt x="8" y="0"/>
                      <a:pt x="6" y="0"/>
                    </a:cubicBezTo>
                    <a:cubicBezTo>
                      <a:pt x="3" y="0"/>
                      <a:pt x="0" y="3"/>
                      <a:pt x="0" y="6"/>
                    </a:cubicBezTo>
                    <a:cubicBezTo>
                      <a:pt x="0" y="285"/>
                      <a:pt x="0" y="564"/>
                      <a:pt x="0" y="843"/>
                    </a:cubicBezTo>
                    <a:cubicBezTo>
                      <a:pt x="0" y="1016"/>
                      <a:pt x="0" y="1188"/>
                      <a:pt x="0" y="1360"/>
                    </a:cubicBezTo>
                    <a:cubicBezTo>
                      <a:pt x="0" y="1363"/>
                      <a:pt x="3" y="1366"/>
                      <a:pt x="6" y="1366"/>
                    </a:cubicBezTo>
                    <a:cubicBezTo>
                      <a:pt x="120" y="1366"/>
                      <a:pt x="235" y="1366"/>
                      <a:pt x="349" y="1366"/>
                    </a:cubicBezTo>
                    <a:cubicBezTo>
                      <a:pt x="636" y="1366"/>
                      <a:pt x="923" y="1366"/>
                      <a:pt x="1210" y="1366"/>
                    </a:cubicBezTo>
                    <a:cubicBezTo>
                      <a:pt x="1586" y="1366"/>
                      <a:pt x="1961" y="1366"/>
                      <a:pt x="2337" y="1366"/>
                    </a:cubicBezTo>
                    <a:cubicBezTo>
                      <a:pt x="2718" y="1366"/>
                      <a:pt x="3099" y="1366"/>
                      <a:pt x="3480" y="1366"/>
                    </a:cubicBezTo>
                    <a:cubicBezTo>
                      <a:pt x="3782" y="1366"/>
                      <a:pt x="4084" y="1366"/>
                      <a:pt x="4386" y="1366"/>
                    </a:cubicBezTo>
                    <a:cubicBezTo>
                      <a:pt x="4525" y="1366"/>
                      <a:pt x="4664" y="1366"/>
                      <a:pt x="4804" y="1366"/>
                    </a:cubicBezTo>
                    <a:cubicBezTo>
                      <a:pt x="4806" y="1366"/>
                      <a:pt x="4808" y="1366"/>
                      <a:pt x="4809" y="1366"/>
                    </a:cubicBezTo>
                    <a:cubicBezTo>
                      <a:pt x="4817" y="1366"/>
                      <a:pt x="4817" y="1354"/>
                      <a:pt x="4809" y="135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373"/>
              <p:cNvSpPr>
                <a:spLocks noEditPoints="1"/>
              </p:cNvSpPr>
              <p:nvPr/>
            </p:nvSpPr>
            <p:spPr bwMode="auto">
              <a:xfrm>
                <a:off x="1201" y="1499"/>
                <a:ext cx="3411" cy="887"/>
              </a:xfrm>
              <a:custGeom>
                <a:avLst/>
                <a:gdLst>
                  <a:gd name="T0" fmla="*/ 4575 w 4590"/>
                  <a:gd name="T1" fmla="*/ 1085 h 1194"/>
                  <a:gd name="T2" fmla="*/ 4575 w 4590"/>
                  <a:gd name="T3" fmla="*/ 896 h 1194"/>
                  <a:gd name="T4" fmla="*/ 4575 w 4590"/>
                  <a:gd name="T5" fmla="*/ 708 h 1194"/>
                  <a:gd name="T6" fmla="*/ 4575 w 4590"/>
                  <a:gd name="T7" fmla="*/ 519 h 1194"/>
                  <a:gd name="T8" fmla="*/ 4575 w 4590"/>
                  <a:gd name="T9" fmla="*/ 331 h 1194"/>
                  <a:gd name="T10" fmla="*/ 4575 w 4590"/>
                  <a:gd name="T11" fmla="*/ 142 h 1194"/>
                  <a:gd name="T12" fmla="*/ 4528 w 4590"/>
                  <a:gd name="T13" fmla="*/ 16 h 1194"/>
                  <a:gd name="T14" fmla="*/ 4340 w 4590"/>
                  <a:gd name="T15" fmla="*/ 16 h 1194"/>
                  <a:gd name="T16" fmla="*/ 4151 w 4590"/>
                  <a:gd name="T17" fmla="*/ 16 h 1194"/>
                  <a:gd name="T18" fmla="*/ 3963 w 4590"/>
                  <a:gd name="T19" fmla="*/ 16 h 1194"/>
                  <a:gd name="T20" fmla="*/ 3774 w 4590"/>
                  <a:gd name="T21" fmla="*/ 16 h 1194"/>
                  <a:gd name="T22" fmla="*/ 3586 w 4590"/>
                  <a:gd name="T23" fmla="*/ 16 h 1194"/>
                  <a:gd name="T24" fmla="*/ 3397 w 4590"/>
                  <a:gd name="T25" fmla="*/ 16 h 1194"/>
                  <a:gd name="T26" fmla="*/ 3209 w 4590"/>
                  <a:gd name="T27" fmla="*/ 16 h 1194"/>
                  <a:gd name="T28" fmla="*/ 3020 w 4590"/>
                  <a:gd name="T29" fmla="*/ 16 h 1194"/>
                  <a:gd name="T30" fmla="*/ 2832 w 4590"/>
                  <a:gd name="T31" fmla="*/ 16 h 1194"/>
                  <a:gd name="T32" fmla="*/ 2643 w 4590"/>
                  <a:gd name="T33" fmla="*/ 16 h 1194"/>
                  <a:gd name="T34" fmla="*/ 2455 w 4590"/>
                  <a:gd name="T35" fmla="*/ 16 h 1194"/>
                  <a:gd name="T36" fmla="*/ 2266 w 4590"/>
                  <a:gd name="T37" fmla="*/ 16 h 1194"/>
                  <a:gd name="T38" fmla="*/ 2078 w 4590"/>
                  <a:gd name="T39" fmla="*/ 16 h 1194"/>
                  <a:gd name="T40" fmla="*/ 1889 w 4590"/>
                  <a:gd name="T41" fmla="*/ 16 h 1194"/>
                  <a:gd name="T42" fmla="*/ 1701 w 4590"/>
                  <a:gd name="T43" fmla="*/ 16 h 1194"/>
                  <a:gd name="T44" fmla="*/ 1512 w 4590"/>
                  <a:gd name="T45" fmla="*/ 16 h 1194"/>
                  <a:gd name="T46" fmla="*/ 1324 w 4590"/>
                  <a:gd name="T47" fmla="*/ 16 h 1194"/>
                  <a:gd name="T48" fmla="*/ 1135 w 4590"/>
                  <a:gd name="T49" fmla="*/ 16 h 1194"/>
                  <a:gd name="T50" fmla="*/ 947 w 4590"/>
                  <a:gd name="T51" fmla="*/ 16 h 1194"/>
                  <a:gd name="T52" fmla="*/ 758 w 4590"/>
                  <a:gd name="T53" fmla="*/ 16 h 1194"/>
                  <a:gd name="T54" fmla="*/ 570 w 4590"/>
                  <a:gd name="T55" fmla="*/ 16 h 1194"/>
                  <a:gd name="T56" fmla="*/ 381 w 4590"/>
                  <a:gd name="T57" fmla="*/ 16 h 1194"/>
                  <a:gd name="T58" fmla="*/ 193 w 4590"/>
                  <a:gd name="T59" fmla="*/ 16 h 1194"/>
                  <a:gd name="T60" fmla="*/ 16 w 4590"/>
                  <a:gd name="T61" fmla="*/ 11 h 1194"/>
                  <a:gd name="T62" fmla="*/ 16 w 4590"/>
                  <a:gd name="T63" fmla="*/ 58 h 1194"/>
                  <a:gd name="T64" fmla="*/ 16 w 4590"/>
                  <a:gd name="T65" fmla="*/ 247 h 1194"/>
                  <a:gd name="T66" fmla="*/ 16 w 4590"/>
                  <a:gd name="T67" fmla="*/ 435 h 1194"/>
                  <a:gd name="T68" fmla="*/ 16 w 4590"/>
                  <a:gd name="T69" fmla="*/ 624 h 1194"/>
                  <a:gd name="T70" fmla="*/ 16 w 4590"/>
                  <a:gd name="T71" fmla="*/ 812 h 1194"/>
                  <a:gd name="T72" fmla="*/ 16 w 4590"/>
                  <a:gd name="T73" fmla="*/ 1001 h 1194"/>
                  <a:gd name="T74" fmla="*/ 12 w 4590"/>
                  <a:gd name="T75" fmla="*/ 1178 h 1194"/>
                  <a:gd name="T76" fmla="*/ 200 w 4590"/>
                  <a:gd name="T77" fmla="*/ 1178 h 1194"/>
                  <a:gd name="T78" fmla="*/ 389 w 4590"/>
                  <a:gd name="T79" fmla="*/ 1178 h 1194"/>
                  <a:gd name="T80" fmla="*/ 577 w 4590"/>
                  <a:gd name="T81" fmla="*/ 1178 h 1194"/>
                  <a:gd name="T82" fmla="*/ 766 w 4590"/>
                  <a:gd name="T83" fmla="*/ 1178 h 1194"/>
                  <a:gd name="T84" fmla="*/ 954 w 4590"/>
                  <a:gd name="T85" fmla="*/ 1178 h 1194"/>
                  <a:gd name="T86" fmla="*/ 1143 w 4590"/>
                  <a:gd name="T87" fmla="*/ 1178 h 1194"/>
                  <a:gd name="T88" fmla="*/ 1331 w 4590"/>
                  <a:gd name="T89" fmla="*/ 1178 h 1194"/>
                  <a:gd name="T90" fmla="*/ 1519 w 4590"/>
                  <a:gd name="T91" fmla="*/ 1178 h 1194"/>
                  <a:gd name="T92" fmla="*/ 1708 w 4590"/>
                  <a:gd name="T93" fmla="*/ 1178 h 1194"/>
                  <a:gd name="T94" fmla="*/ 1896 w 4590"/>
                  <a:gd name="T95" fmla="*/ 1178 h 1194"/>
                  <a:gd name="T96" fmla="*/ 2085 w 4590"/>
                  <a:gd name="T97" fmla="*/ 1178 h 1194"/>
                  <a:gd name="T98" fmla="*/ 2273 w 4590"/>
                  <a:gd name="T99" fmla="*/ 1178 h 1194"/>
                  <a:gd name="T100" fmla="*/ 2462 w 4590"/>
                  <a:gd name="T101" fmla="*/ 1178 h 1194"/>
                  <a:gd name="T102" fmla="*/ 2650 w 4590"/>
                  <a:gd name="T103" fmla="*/ 1178 h 1194"/>
                  <a:gd name="T104" fmla="*/ 2839 w 4590"/>
                  <a:gd name="T105" fmla="*/ 1178 h 1194"/>
                  <a:gd name="T106" fmla="*/ 3027 w 4590"/>
                  <a:gd name="T107" fmla="*/ 1178 h 1194"/>
                  <a:gd name="T108" fmla="*/ 3216 w 4590"/>
                  <a:gd name="T109" fmla="*/ 1178 h 1194"/>
                  <a:gd name="T110" fmla="*/ 3404 w 4590"/>
                  <a:gd name="T111" fmla="*/ 1178 h 1194"/>
                  <a:gd name="T112" fmla="*/ 3593 w 4590"/>
                  <a:gd name="T113" fmla="*/ 1178 h 1194"/>
                  <a:gd name="T114" fmla="*/ 3781 w 4590"/>
                  <a:gd name="T115" fmla="*/ 1178 h 1194"/>
                  <a:gd name="T116" fmla="*/ 3970 w 4590"/>
                  <a:gd name="T117" fmla="*/ 1178 h 1194"/>
                  <a:gd name="T118" fmla="*/ 4158 w 4590"/>
                  <a:gd name="T119" fmla="*/ 1178 h 1194"/>
                  <a:gd name="T120" fmla="*/ 4347 w 4590"/>
                  <a:gd name="T121" fmla="*/ 117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0" h="1194">
                    <a:moveTo>
                      <a:pt x="4575" y="1179"/>
                    </a:moveTo>
                    <a:cubicBezTo>
                      <a:pt x="4575" y="1186"/>
                      <a:pt x="4575" y="1186"/>
                      <a:pt x="4575" y="1186"/>
                    </a:cubicBezTo>
                    <a:cubicBezTo>
                      <a:pt x="4582" y="1186"/>
                      <a:pt x="4582" y="1186"/>
                      <a:pt x="4582" y="1186"/>
                    </a:cubicBezTo>
                    <a:cubicBezTo>
                      <a:pt x="4582" y="1178"/>
                      <a:pt x="4582" y="1178"/>
                      <a:pt x="4582" y="1178"/>
                    </a:cubicBezTo>
                    <a:cubicBezTo>
                      <a:pt x="4535" y="1178"/>
                      <a:pt x="4535" y="1178"/>
                      <a:pt x="4535" y="1178"/>
                    </a:cubicBezTo>
                    <a:cubicBezTo>
                      <a:pt x="4531" y="1178"/>
                      <a:pt x="4527" y="1182"/>
                      <a:pt x="4527" y="1186"/>
                    </a:cubicBezTo>
                    <a:cubicBezTo>
                      <a:pt x="4527" y="1190"/>
                      <a:pt x="4531" y="1194"/>
                      <a:pt x="4535" y="1194"/>
                    </a:cubicBezTo>
                    <a:cubicBezTo>
                      <a:pt x="4582" y="1194"/>
                      <a:pt x="4582" y="1194"/>
                      <a:pt x="4582" y="1194"/>
                    </a:cubicBezTo>
                    <a:cubicBezTo>
                      <a:pt x="4584" y="1194"/>
                      <a:pt x="4586" y="1193"/>
                      <a:pt x="4588" y="1191"/>
                    </a:cubicBezTo>
                    <a:cubicBezTo>
                      <a:pt x="4589" y="1190"/>
                      <a:pt x="4590" y="1188"/>
                      <a:pt x="4590" y="1186"/>
                    </a:cubicBezTo>
                    <a:cubicBezTo>
                      <a:pt x="4590" y="1179"/>
                      <a:pt x="4590" y="1179"/>
                      <a:pt x="4590" y="1179"/>
                    </a:cubicBezTo>
                    <a:cubicBezTo>
                      <a:pt x="4590" y="1174"/>
                      <a:pt x="4587" y="1171"/>
                      <a:pt x="4582" y="1171"/>
                    </a:cubicBezTo>
                    <a:cubicBezTo>
                      <a:pt x="4578" y="1171"/>
                      <a:pt x="4575" y="1174"/>
                      <a:pt x="4575" y="1179"/>
                    </a:cubicBezTo>
                    <a:moveTo>
                      <a:pt x="4575" y="1085"/>
                    </a:moveTo>
                    <a:cubicBezTo>
                      <a:pt x="4575" y="1132"/>
                      <a:pt x="4575" y="1132"/>
                      <a:pt x="4575" y="1132"/>
                    </a:cubicBezTo>
                    <a:cubicBezTo>
                      <a:pt x="4575" y="1136"/>
                      <a:pt x="4578" y="1139"/>
                      <a:pt x="4582" y="1139"/>
                    </a:cubicBezTo>
                    <a:cubicBezTo>
                      <a:pt x="4587" y="1139"/>
                      <a:pt x="4590" y="1136"/>
                      <a:pt x="4590" y="1132"/>
                    </a:cubicBezTo>
                    <a:cubicBezTo>
                      <a:pt x="4590" y="1085"/>
                      <a:pt x="4590" y="1085"/>
                      <a:pt x="4590" y="1085"/>
                    </a:cubicBezTo>
                    <a:cubicBezTo>
                      <a:pt x="4590" y="1080"/>
                      <a:pt x="4587" y="1077"/>
                      <a:pt x="4582" y="1077"/>
                    </a:cubicBezTo>
                    <a:cubicBezTo>
                      <a:pt x="4578" y="1077"/>
                      <a:pt x="4575" y="1080"/>
                      <a:pt x="4575" y="1085"/>
                    </a:cubicBezTo>
                    <a:moveTo>
                      <a:pt x="4575" y="990"/>
                    </a:moveTo>
                    <a:cubicBezTo>
                      <a:pt x="4575" y="1037"/>
                      <a:pt x="4575" y="1037"/>
                      <a:pt x="4575" y="1037"/>
                    </a:cubicBezTo>
                    <a:cubicBezTo>
                      <a:pt x="4575" y="1042"/>
                      <a:pt x="4578" y="1045"/>
                      <a:pt x="4582" y="1045"/>
                    </a:cubicBezTo>
                    <a:cubicBezTo>
                      <a:pt x="4587" y="1045"/>
                      <a:pt x="4590" y="1042"/>
                      <a:pt x="4590" y="1037"/>
                    </a:cubicBezTo>
                    <a:cubicBezTo>
                      <a:pt x="4590" y="990"/>
                      <a:pt x="4590" y="990"/>
                      <a:pt x="4590" y="990"/>
                    </a:cubicBezTo>
                    <a:cubicBezTo>
                      <a:pt x="4590" y="986"/>
                      <a:pt x="4587" y="982"/>
                      <a:pt x="4582" y="982"/>
                    </a:cubicBezTo>
                    <a:cubicBezTo>
                      <a:pt x="4578" y="982"/>
                      <a:pt x="4575" y="986"/>
                      <a:pt x="4575" y="990"/>
                    </a:cubicBezTo>
                    <a:moveTo>
                      <a:pt x="4575" y="896"/>
                    </a:moveTo>
                    <a:cubicBezTo>
                      <a:pt x="4575" y="943"/>
                      <a:pt x="4575" y="943"/>
                      <a:pt x="4575" y="943"/>
                    </a:cubicBezTo>
                    <a:cubicBezTo>
                      <a:pt x="4575" y="947"/>
                      <a:pt x="4578" y="951"/>
                      <a:pt x="4582" y="951"/>
                    </a:cubicBezTo>
                    <a:cubicBezTo>
                      <a:pt x="4587" y="951"/>
                      <a:pt x="4590" y="947"/>
                      <a:pt x="4590" y="943"/>
                    </a:cubicBezTo>
                    <a:cubicBezTo>
                      <a:pt x="4590" y="896"/>
                      <a:pt x="4590" y="896"/>
                      <a:pt x="4590" y="896"/>
                    </a:cubicBezTo>
                    <a:cubicBezTo>
                      <a:pt x="4590" y="892"/>
                      <a:pt x="4587" y="888"/>
                      <a:pt x="4582" y="888"/>
                    </a:cubicBezTo>
                    <a:cubicBezTo>
                      <a:pt x="4578" y="888"/>
                      <a:pt x="4575" y="892"/>
                      <a:pt x="4575" y="896"/>
                    </a:cubicBezTo>
                    <a:moveTo>
                      <a:pt x="4575" y="802"/>
                    </a:moveTo>
                    <a:cubicBezTo>
                      <a:pt x="4575" y="849"/>
                      <a:pt x="4575" y="849"/>
                      <a:pt x="4575" y="849"/>
                    </a:cubicBezTo>
                    <a:cubicBezTo>
                      <a:pt x="4575" y="853"/>
                      <a:pt x="4578" y="857"/>
                      <a:pt x="4582" y="857"/>
                    </a:cubicBezTo>
                    <a:cubicBezTo>
                      <a:pt x="4587" y="857"/>
                      <a:pt x="4590" y="853"/>
                      <a:pt x="4590" y="849"/>
                    </a:cubicBezTo>
                    <a:cubicBezTo>
                      <a:pt x="4590" y="802"/>
                      <a:pt x="4590" y="802"/>
                      <a:pt x="4590" y="802"/>
                    </a:cubicBezTo>
                    <a:cubicBezTo>
                      <a:pt x="4590" y="797"/>
                      <a:pt x="4587" y="794"/>
                      <a:pt x="4582" y="794"/>
                    </a:cubicBezTo>
                    <a:cubicBezTo>
                      <a:pt x="4578" y="794"/>
                      <a:pt x="4575" y="797"/>
                      <a:pt x="4575" y="802"/>
                    </a:cubicBezTo>
                    <a:moveTo>
                      <a:pt x="4575" y="708"/>
                    </a:moveTo>
                    <a:cubicBezTo>
                      <a:pt x="4575" y="755"/>
                      <a:pt x="4575" y="755"/>
                      <a:pt x="4575" y="755"/>
                    </a:cubicBezTo>
                    <a:cubicBezTo>
                      <a:pt x="4575" y="759"/>
                      <a:pt x="4578" y="763"/>
                      <a:pt x="4582" y="763"/>
                    </a:cubicBezTo>
                    <a:cubicBezTo>
                      <a:pt x="4587" y="763"/>
                      <a:pt x="4590" y="759"/>
                      <a:pt x="4590" y="755"/>
                    </a:cubicBezTo>
                    <a:cubicBezTo>
                      <a:pt x="4590" y="708"/>
                      <a:pt x="4590" y="708"/>
                      <a:pt x="4590" y="708"/>
                    </a:cubicBezTo>
                    <a:cubicBezTo>
                      <a:pt x="4590" y="703"/>
                      <a:pt x="4587" y="700"/>
                      <a:pt x="4582" y="700"/>
                    </a:cubicBezTo>
                    <a:cubicBezTo>
                      <a:pt x="4578" y="700"/>
                      <a:pt x="4575" y="703"/>
                      <a:pt x="4575" y="708"/>
                    </a:cubicBezTo>
                    <a:moveTo>
                      <a:pt x="4575" y="613"/>
                    </a:moveTo>
                    <a:cubicBezTo>
                      <a:pt x="4575" y="660"/>
                      <a:pt x="4575" y="660"/>
                      <a:pt x="4575" y="660"/>
                    </a:cubicBezTo>
                    <a:cubicBezTo>
                      <a:pt x="4575" y="665"/>
                      <a:pt x="4578" y="668"/>
                      <a:pt x="4582" y="668"/>
                    </a:cubicBezTo>
                    <a:cubicBezTo>
                      <a:pt x="4587" y="668"/>
                      <a:pt x="4590" y="665"/>
                      <a:pt x="4590" y="660"/>
                    </a:cubicBezTo>
                    <a:cubicBezTo>
                      <a:pt x="4590" y="613"/>
                      <a:pt x="4590" y="613"/>
                      <a:pt x="4590" y="613"/>
                    </a:cubicBezTo>
                    <a:cubicBezTo>
                      <a:pt x="4590" y="609"/>
                      <a:pt x="4587" y="605"/>
                      <a:pt x="4582" y="605"/>
                    </a:cubicBezTo>
                    <a:cubicBezTo>
                      <a:pt x="4578" y="605"/>
                      <a:pt x="4575" y="609"/>
                      <a:pt x="4575" y="613"/>
                    </a:cubicBezTo>
                    <a:moveTo>
                      <a:pt x="4575" y="519"/>
                    </a:moveTo>
                    <a:cubicBezTo>
                      <a:pt x="4575" y="566"/>
                      <a:pt x="4575" y="566"/>
                      <a:pt x="4575" y="566"/>
                    </a:cubicBezTo>
                    <a:cubicBezTo>
                      <a:pt x="4575" y="571"/>
                      <a:pt x="4578" y="574"/>
                      <a:pt x="4582" y="574"/>
                    </a:cubicBezTo>
                    <a:cubicBezTo>
                      <a:pt x="4587" y="574"/>
                      <a:pt x="4590" y="571"/>
                      <a:pt x="4590" y="566"/>
                    </a:cubicBezTo>
                    <a:cubicBezTo>
                      <a:pt x="4590" y="519"/>
                      <a:pt x="4590" y="519"/>
                      <a:pt x="4590" y="519"/>
                    </a:cubicBezTo>
                    <a:cubicBezTo>
                      <a:pt x="4590" y="515"/>
                      <a:pt x="4587" y="511"/>
                      <a:pt x="4582" y="511"/>
                    </a:cubicBezTo>
                    <a:cubicBezTo>
                      <a:pt x="4578" y="511"/>
                      <a:pt x="4575" y="515"/>
                      <a:pt x="4575" y="519"/>
                    </a:cubicBezTo>
                    <a:moveTo>
                      <a:pt x="4575" y="425"/>
                    </a:moveTo>
                    <a:cubicBezTo>
                      <a:pt x="4575" y="472"/>
                      <a:pt x="4575" y="472"/>
                      <a:pt x="4575" y="472"/>
                    </a:cubicBezTo>
                    <a:cubicBezTo>
                      <a:pt x="4575" y="476"/>
                      <a:pt x="4578" y="480"/>
                      <a:pt x="4582" y="480"/>
                    </a:cubicBezTo>
                    <a:cubicBezTo>
                      <a:pt x="4587" y="480"/>
                      <a:pt x="4590" y="476"/>
                      <a:pt x="4590" y="472"/>
                    </a:cubicBezTo>
                    <a:cubicBezTo>
                      <a:pt x="4590" y="425"/>
                      <a:pt x="4590" y="425"/>
                      <a:pt x="4590" y="425"/>
                    </a:cubicBezTo>
                    <a:cubicBezTo>
                      <a:pt x="4590" y="420"/>
                      <a:pt x="4587" y="417"/>
                      <a:pt x="4582" y="417"/>
                    </a:cubicBezTo>
                    <a:cubicBezTo>
                      <a:pt x="4578" y="417"/>
                      <a:pt x="4575" y="420"/>
                      <a:pt x="4575" y="425"/>
                    </a:cubicBezTo>
                    <a:moveTo>
                      <a:pt x="4575" y="331"/>
                    </a:moveTo>
                    <a:cubicBezTo>
                      <a:pt x="4575" y="378"/>
                      <a:pt x="4575" y="378"/>
                      <a:pt x="4575" y="378"/>
                    </a:cubicBezTo>
                    <a:cubicBezTo>
                      <a:pt x="4575" y="382"/>
                      <a:pt x="4578" y="386"/>
                      <a:pt x="4582" y="386"/>
                    </a:cubicBezTo>
                    <a:cubicBezTo>
                      <a:pt x="4587" y="386"/>
                      <a:pt x="4590" y="382"/>
                      <a:pt x="4590" y="378"/>
                    </a:cubicBezTo>
                    <a:cubicBezTo>
                      <a:pt x="4590" y="331"/>
                      <a:pt x="4590" y="331"/>
                      <a:pt x="4590" y="331"/>
                    </a:cubicBezTo>
                    <a:cubicBezTo>
                      <a:pt x="4590" y="326"/>
                      <a:pt x="4587" y="323"/>
                      <a:pt x="4582" y="323"/>
                    </a:cubicBezTo>
                    <a:cubicBezTo>
                      <a:pt x="4578" y="323"/>
                      <a:pt x="4575" y="326"/>
                      <a:pt x="4575" y="331"/>
                    </a:cubicBezTo>
                    <a:moveTo>
                      <a:pt x="4575" y="236"/>
                    </a:moveTo>
                    <a:cubicBezTo>
                      <a:pt x="4575" y="283"/>
                      <a:pt x="4575" y="283"/>
                      <a:pt x="4575" y="283"/>
                    </a:cubicBezTo>
                    <a:cubicBezTo>
                      <a:pt x="4575" y="288"/>
                      <a:pt x="4578" y="291"/>
                      <a:pt x="4582" y="291"/>
                    </a:cubicBezTo>
                    <a:cubicBezTo>
                      <a:pt x="4587" y="291"/>
                      <a:pt x="4590" y="288"/>
                      <a:pt x="4590" y="283"/>
                    </a:cubicBezTo>
                    <a:cubicBezTo>
                      <a:pt x="4590" y="236"/>
                      <a:pt x="4590" y="236"/>
                      <a:pt x="4590" y="236"/>
                    </a:cubicBezTo>
                    <a:cubicBezTo>
                      <a:pt x="4590" y="232"/>
                      <a:pt x="4587" y="228"/>
                      <a:pt x="4582" y="228"/>
                    </a:cubicBezTo>
                    <a:cubicBezTo>
                      <a:pt x="4578" y="228"/>
                      <a:pt x="4575" y="232"/>
                      <a:pt x="4575" y="236"/>
                    </a:cubicBezTo>
                    <a:moveTo>
                      <a:pt x="4575" y="142"/>
                    </a:moveTo>
                    <a:cubicBezTo>
                      <a:pt x="4575" y="189"/>
                      <a:pt x="4575" y="189"/>
                      <a:pt x="4575" y="189"/>
                    </a:cubicBezTo>
                    <a:cubicBezTo>
                      <a:pt x="4575" y="194"/>
                      <a:pt x="4578" y="197"/>
                      <a:pt x="4582" y="197"/>
                    </a:cubicBezTo>
                    <a:cubicBezTo>
                      <a:pt x="4587" y="197"/>
                      <a:pt x="4590" y="194"/>
                      <a:pt x="4590" y="189"/>
                    </a:cubicBezTo>
                    <a:cubicBezTo>
                      <a:pt x="4590" y="142"/>
                      <a:pt x="4590" y="142"/>
                      <a:pt x="4590" y="142"/>
                    </a:cubicBezTo>
                    <a:cubicBezTo>
                      <a:pt x="4590" y="138"/>
                      <a:pt x="4587" y="134"/>
                      <a:pt x="4582" y="134"/>
                    </a:cubicBezTo>
                    <a:cubicBezTo>
                      <a:pt x="4578" y="134"/>
                      <a:pt x="4575" y="138"/>
                      <a:pt x="4575" y="142"/>
                    </a:cubicBezTo>
                    <a:moveTo>
                      <a:pt x="4575" y="48"/>
                    </a:moveTo>
                    <a:cubicBezTo>
                      <a:pt x="4575" y="95"/>
                      <a:pt x="4575" y="95"/>
                      <a:pt x="4575" y="95"/>
                    </a:cubicBezTo>
                    <a:cubicBezTo>
                      <a:pt x="4575" y="99"/>
                      <a:pt x="4578" y="103"/>
                      <a:pt x="4582" y="103"/>
                    </a:cubicBezTo>
                    <a:cubicBezTo>
                      <a:pt x="4587" y="103"/>
                      <a:pt x="4590" y="99"/>
                      <a:pt x="4590" y="95"/>
                    </a:cubicBezTo>
                    <a:cubicBezTo>
                      <a:pt x="4590" y="48"/>
                      <a:pt x="4590" y="48"/>
                      <a:pt x="4590" y="48"/>
                    </a:cubicBezTo>
                    <a:cubicBezTo>
                      <a:pt x="4590" y="44"/>
                      <a:pt x="4587" y="40"/>
                      <a:pt x="4582" y="40"/>
                    </a:cubicBezTo>
                    <a:cubicBezTo>
                      <a:pt x="4578" y="40"/>
                      <a:pt x="4575" y="44"/>
                      <a:pt x="4575" y="48"/>
                    </a:cubicBezTo>
                    <a:moveTo>
                      <a:pt x="4528" y="16"/>
                    </a:moveTo>
                    <a:cubicBezTo>
                      <a:pt x="4575" y="16"/>
                      <a:pt x="4575" y="16"/>
                      <a:pt x="4575" y="16"/>
                    </a:cubicBezTo>
                    <a:cubicBezTo>
                      <a:pt x="4580" y="16"/>
                      <a:pt x="4583" y="12"/>
                      <a:pt x="4583" y="8"/>
                    </a:cubicBezTo>
                    <a:cubicBezTo>
                      <a:pt x="4583" y="3"/>
                      <a:pt x="4580" y="0"/>
                      <a:pt x="4575" y="0"/>
                    </a:cubicBezTo>
                    <a:cubicBezTo>
                      <a:pt x="4528" y="0"/>
                      <a:pt x="4528" y="0"/>
                      <a:pt x="4528" y="0"/>
                    </a:cubicBezTo>
                    <a:cubicBezTo>
                      <a:pt x="4524" y="0"/>
                      <a:pt x="4520" y="3"/>
                      <a:pt x="4520" y="8"/>
                    </a:cubicBezTo>
                    <a:cubicBezTo>
                      <a:pt x="4520" y="12"/>
                      <a:pt x="4524" y="16"/>
                      <a:pt x="4528" y="16"/>
                    </a:cubicBezTo>
                    <a:moveTo>
                      <a:pt x="4434" y="16"/>
                    </a:moveTo>
                    <a:cubicBezTo>
                      <a:pt x="4481" y="16"/>
                      <a:pt x="4481" y="16"/>
                      <a:pt x="4481" y="16"/>
                    </a:cubicBezTo>
                    <a:cubicBezTo>
                      <a:pt x="4485" y="16"/>
                      <a:pt x="4489" y="12"/>
                      <a:pt x="4489" y="8"/>
                    </a:cubicBezTo>
                    <a:cubicBezTo>
                      <a:pt x="4489" y="3"/>
                      <a:pt x="4485" y="0"/>
                      <a:pt x="4481" y="0"/>
                    </a:cubicBezTo>
                    <a:cubicBezTo>
                      <a:pt x="4434" y="0"/>
                      <a:pt x="4434" y="0"/>
                      <a:pt x="4434" y="0"/>
                    </a:cubicBezTo>
                    <a:cubicBezTo>
                      <a:pt x="4430" y="0"/>
                      <a:pt x="4426" y="3"/>
                      <a:pt x="4426" y="8"/>
                    </a:cubicBezTo>
                    <a:cubicBezTo>
                      <a:pt x="4426" y="12"/>
                      <a:pt x="4430" y="16"/>
                      <a:pt x="4434" y="16"/>
                    </a:cubicBezTo>
                    <a:moveTo>
                      <a:pt x="4340" y="16"/>
                    </a:moveTo>
                    <a:cubicBezTo>
                      <a:pt x="4387" y="16"/>
                      <a:pt x="4387" y="16"/>
                      <a:pt x="4387" y="16"/>
                    </a:cubicBezTo>
                    <a:cubicBezTo>
                      <a:pt x="4391" y="16"/>
                      <a:pt x="4395" y="12"/>
                      <a:pt x="4395" y="8"/>
                    </a:cubicBezTo>
                    <a:cubicBezTo>
                      <a:pt x="4395" y="3"/>
                      <a:pt x="4391" y="0"/>
                      <a:pt x="4387" y="0"/>
                    </a:cubicBezTo>
                    <a:cubicBezTo>
                      <a:pt x="4340" y="0"/>
                      <a:pt x="4340" y="0"/>
                      <a:pt x="4340" y="0"/>
                    </a:cubicBezTo>
                    <a:cubicBezTo>
                      <a:pt x="4335" y="0"/>
                      <a:pt x="4332" y="3"/>
                      <a:pt x="4332" y="8"/>
                    </a:cubicBezTo>
                    <a:cubicBezTo>
                      <a:pt x="4332" y="12"/>
                      <a:pt x="4335" y="16"/>
                      <a:pt x="4340" y="16"/>
                    </a:cubicBezTo>
                    <a:moveTo>
                      <a:pt x="4245" y="16"/>
                    </a:moveTo>
                    <a:cubicBezTo>
                      <a:pt x="4293" y="16"/>
                      <a:pt x="4293" y="16"/>
                      <a:pt x="4293" y="16"/>
                    </a:cubicBezTo>
                    <a:cubicBezTo>
                      <a:pt x="4297" y="16"/>
                      <a:pt x="4300" y="12"/>
                      <a:pt x="4300" y="8"/>
                    </a:cubicBezTo>
                    <a:cubicBezTo>
                      <a:pt x="4300" y="3"/>
                      <a:pt x="4297" y="0"/>
                      <a:pt x="4293" y="0"/>
                    </a:cubicBezTo>
                    <a:cubicBezTo>
                      <a:pt x="4245" y="0"/>
                      <a:pt x="4245" y="0"/>
                      <a:pt x="4245" y="0"/>
                    </a:cubicBezTo>
                    <a:cubicBezTo>
                      <a:pt x="4241" y="0"/>
                      <a:pt x="4238" y="3"/>
                      <a:pt x="4238" y="8"/>
                    </a:cubicBezTo>
                    <a:cubicBezTo>
                      <a:pt x="4238" y="12"/>
                      <a:pt x="4241" y="16"/>
                      <a:pt x="4245" y="16"/>
                    </a:cubicBezTo>
                    <a:moveTo>
                      <a:pt x="4151" y="16"/>
                    </a:moveTo>
                    <a:cubicBezTo>
                      <a:pt x="4198" y="16"/>
                      <a:pt x="4198" y="16"/>
                      <a:pt x="4198" y="16"/>
                    </a:cubicBezTo>
                    <a:cubicBezTo>
                      <a:pt x="4203" y="16"/>
                      <a:pt x="4206" y="12"/>
                      <a:pt x="4206" y="8"/>
                    </a:cubicBezTo>
                    <a:cubicBezTo>
                      <a:pt x="4206" y="3"/>
                      <a:pt x="4203" y="0"/>
                      <a:pt x="4198" y="0"/>
                    </a:cubicBezTo>
                    <a:cubicBezTo>
                      <a:pt x="4151" y="0"/>
                      <a:pt x="4151" y="0"/>
                      <a:pt x="4151" y="0"/>
                    </a:cubicBezTo>
                    <a:cubicBezTo>
                      <a:pt x="4147" y="0"/>
                      <a:pt x="4143" y="3"/>
                      <a:pt x="4143" y="8"/>
                    </a:cubicBezTo>
                    <a:cubicBezTo>
                      <a:pt x="4143" y="12"/>
                      <a:pt x="4147" y="16"/>
                      <a:pt x="4151" y="16"/>
                    </a:cubicBezTo>
                    <a:moveTo>
                      <a:pt x="4057" y="16"/>
                    </a:moveTo>
                    <a:cubicBezTo>
                      <a:pt x="4104" y="16"/>
                      <a:pt x="4104" y="16"/>
                      <a:pt x="4104" y="16"/>
                    </a:cubicBezTo>
                    <a:cubicBezTo>
                      <a:pt x="4108" y="16"/>
                      <a:pt x="4112" y="12"/>
                      <a:pt x="4112" y="8"/>
                    </a:cubicBezTo>
                    <a:cubicBezTo>
                      <a:pt x="4112" y="3"/>
                      <a:pt x="4108" y="0"/>
                      <a:pt x="4104" y="0"/>
                    </a:cubicBezTo>
                    <a:cubicBezTo>
                      <a:pt x="4057" y="0"/>
                      <a:pt x="4057" y="0"/>
                      <a:pt x="4057" y="0"/>
                    </a:cubicBezTo>
                    <a:cubicBezTo>
                      <a:pt x="4053" y="0"/>
                      <a:pt x="4049" y="3"/>
                      <a:pt x="4049" y="8"/>
                    </a:cubicBezTo>
                    <a:cubicBezTo>
                      <a:pt x="4049" y="12"/>
                      <a:pt x="4053" y="16"/>
                      <a:pt x="4057" y="16"/>
                    </a:cubicBezTo>
                    <a:moveTo>
                      <a:pt x="3963" y="16"/>
                    </a:moveTo>
                    <a:cubicBezTo>
                      <a:pt x="4010" y="16"/>
                      <a:pt x="4010" y="16"/>
                      <a:pt x="4010" y="16"/>
                    </a:cubicBezTo>
                    <a:cubicBezTo>
                      <a:pt x="4014" y="16"/>
                      <a:pt x="4018" y="12"/>
                      <a:pt x="4018" y="8"/>
                    </a:cubicBezTo>
                    <a:cubicBezTo>
                      <a:pt x="4018" y="3"/>
                      <a:pt x="4014" y="0"/>
                      <a:pt x="4010" y="0"/>
                    </a:cubicBezTo>
                    <a:cubicBezTo>
                      <a:pt x="3963" y="0"/>
                      <a:pt x="3963" y="0"/>
                      <a:pt x="3963" y="0"/>
                    </a:cubicBezTo>
                    <a:cubicBezTo>
                      <a:pt x="3958" y="0"/>
                      <a:pt x="3955" y="3"/>
                      <a:pt x="3955" y="8"/>
                    </a:cubicBezTo>
                    <a:cubicBezTo>
                      <a:pt x="3955" y="12"/>
                      <a:pt x="3958" y="16"/>
                      <a:pt x="3963" y="16"/>
                    </a:cubicBezTo>
                    <a:moveTo>
                      <a:pt x="3868" y="16"/>
                    </a:moveTo>
                    <a:cubicBezTo>
                      <a:pt x="3916" y="16"/>
                      <a:pt x="3916" y="16"/>
                      <a:pt x="3916" y="16"/>
                    </a:cubicBezTo>
                    <a:cubicBezTo>
                      <a:pt x="3920" y="16"/>
                      <a:pt x="3923" y="12"/>
                      <a:pt x="3923" y="8"/>
                    </a:cubicBezTo>
                    <a:cubicBezTo>
                      <a:pt x="3923" y="3"/>
                      <a:pt x="3920" y="0"/>
                      <a:pt x="3916" y="0"/>
                    </a:cubicBezTo>
                    <a:cubicBezTo>
                      <a:pt x="3868" y="0"/>
                      <a:pt x="3868" y="0"/>
                      <a:pt x="3868" y="0"/>
                    </a:cubicBezTo>
                    <a:cubicBezTo>
                      <a:pt x="3864" y="0"/>
                      <a:pt x="3861" y="3"/>
                      <a:pt x="3861" y="8"/>
                    </a:cubicBezTo>
                    <a:cubicBezTo>
                      <a:pt x="3861" y="12"/>
                      <a:pt x="3864" y="16"/>
                      <a:pt x="3868" y="16"/>
                    </a:cubicBezTo>
                    <a:moveTo>
                      <a:pt x="3774" y="16"/>
                    </a:moveTo>
                    <a:cubicBezTo>
                      <a:pt x="3821" y="16"/>
                      <a:pt x="3821" y="16"/>
                      <a:pt x="3821" y="16"/>
                    </a:cubicBezTo>
                    <a:cubicBezTo>
                      <a:pt x="3826" y="16"/>
                      <a:pt x="3829" y="12"/>
                      <a:pt x="3829" y="8"/>
                    </a:cubicBezTo>
                    <a:cubicBezTo>
                      <a:pt x="3829" y="3"/>
                      <a:pt x="3826" y="0"/>
                      <a:pt x="3821" y="0"/>
                    </a:cubicBezTo>
                    <a:cubicBezTo>
                      <a:pt x="3774" y="0"/>
                      <a:pt x="3774" y="0"/>
                      <a:pt x="3774" y="0"/>
                    </a:cubicBezTo>
                    <a:cubicBezTo>
                      <a:pt x="3770" y="0"/>
                      <a:pt x="3766" y="3"/>
                      <a:pt x="3766" y="8"/>
                    </a:cubicBezTo>
                    <a:cubicBezTo>
                      <a:pt x="3766" y="12"/>
                      <a:pt x="3770" y="16"/>
                      <a:pt x="3774" y="16"/>
                    </a:cubicBezTo>
                    <a:moveTo>
                      <a:pt x="3680" y="16"/>
                    </a:moveTo>
                    <a:cubicBezTo>
                      <a:pt x="3727" y="16"/>
                      <a:pt x="3727" y="16"/>
                      <a:pt x="3727" y="16"/>
                    </a:cubicBezTo>
                    <a:cubicBezTo>
                      <a:pt x="3731" y="16"/>
                      <a:pt x="3735" y="12"/>
                      <a:pt x="3735" y="8"/>
                    </a:cubicBezTo>
                    <a:cubicBezTo>
                      <a:pt x="3735" y="3"/>
                      <a:pt x="3731" y="0"/>
                      <a:pt x="3727" y="0"/>
                    </a:cubicBezTo>
                    <a:cubicBezTo>
                      <a:pt x="3680" y="0"/>
                      <a:pt x="3680" y="0"/>
                      <a:pt x="3680" y="0"/>
                    </a:cubicBezTo>
                    <a:cubicBezTo>
                      <a:pt x="3676" y="0"/>
                      <a:pt x="3672" y="3"/>
                      <a:pt x="3672" y="8"/>
                    </a:cubicBezTo>
                    <a:cubicBezTo>
                      <a:pt x="3672" y="12"/>
                      <a:pt x="3676" y="16"/>
                      <a:pt x="3680" y="16"/>
                    </a:cubicBezTo>
                    <a:moveTo>
                      <a:pt x="3586" y="16"/>
                    </a:moveTo>
                    <a:cubicBezTo>
                      <a:pt x="3633" y="16"/>
                      <a:pt x="3633" y="16"/>
                      <a:pt x="3633" y="16"/>
                    </a:cubicBezTo>
                    <a:cubicBezTo>
                      <a:pt x="3637" y="16"/>
                      <a:pt x="3641" y="12"/>
                      <a:pt x="3641" y="8"/>
                    </a:cubicBezTo>
                    <a:cubicBezTo>
                      <a:pt x="3641" y="3"/>
                      <a:pt x="3637" y="0"/>
                      <a:pt x="3633" y="0"/>
                    </a:cubicBezTo>
                    <a:cubicBezTo>
                      <a:pt x="3586" y="0"/>
                      <a:pt x="3586" y="0"/>
                      <a:pt x="3586" y="0"/>
                    </a:cubicBezTo>
                    <a:cubicBezTo>
                      <a:pt x="3581" y="0"/>
                      <a:pt x="3578" y="3"/>
                      <a:pt x="3578" y="8"/>
                    </a:cubicBezTo>
                    <a:cubicBezTo>
                      <a:pt x="3578" y="12"/>
                      <a:pt x="3581" y="16"/>
                      <a:pt x="3586" y="16"/>
                    </a:cubicBezTo>
                    <a:moveTo>
                      <a:pt x="3492" y="16"/>
                    </a:moveTo>
                    <a:cubicBezTo>
                      <a:pt x="3539" y="16"/>
                      <a:pt x="3539" y="16"/>
                      <a:pt x="3539" y="16"/>
                    </a:cubicBezTo>
                    <a:cubicBezTo>
                      <a:pt x="3543" y="16"/>
                      <a:pt x="3546" y="12"/>
                      <a:pt x="3546" y="8"/>
                    </a:cubicBezTo>
                    <a:cubicBezTo>
                      <a:pt x="3546" y="3"/>
                      <a:pt x="3543" y="0"/>
                      <a:pt x="3539" y="0"/>
                    </a:cubicBezTo>
                    <a:cubicBezTo>
                      <a:pt x="3492" y="0"/>
                      <a:pt x="3492" y="0"/>
                      <a:pt x="3492" y="0"/>
                    </a:cubicBezTo>
                    <a:cubicBezTo>
                      <a:pt x="3487" y="0"/>
                      <a:pt x="3484" y="3"/>
                      <a:pt x="3484" y="8"/>
                    </a:cubicBezTo>
                    <a:cubicBezTo>
                      <a:pt x="3484" y="12"/>
                      <a:pt x="3487" y="16"/>
                      <a:pt x="3492" y="16"/>
                    </a:cubicBezTo>
                    <a:moveTo>
                      <a:pt x="3397" y="16"/>
                    </a:moveTo>
                    <a:cubicBezTo>
                      <a:pt x="3444" y="16"/>
                      <a:pt x="3444" y="16"/>
                      <a:pt x="3444" y="16"/>
                    </a:cubicBezTo>
                    <a:cubicBezTo>
                      <a:pt x="3449" y="16"/>
                      <a:pt x="3452" y="12"/>
                      <a:pt x="3452" y="8"/>
                    </a:cubicBezTo>
                    <a:cubicBezTo>
                      <a:pt x="3452" y="3"/>
                      <a:pt x="3449" y="0"/>
                      <a:pt x="3444" y="0"/>
                    </a:cubicBezTo>
                    <a:cubicBezTo>
                      <a:pt x="3397" y="0"/>
                      <a:pt x="3397" y="0"/>
                      <a:pt x="3397" y="0"/>
                    </a:cubicBezTo>
                    <a:cubicBezTo>
                      <a:pt x="3393" y="0"/>
                      <a:pt x="3389" y="3"/>
                      <a:pt x="3389" y="8"/>
                    </a:cubicBezTo>
                    <a:cubicBezTo>
                      <a:pt x="3389" y="12"/>
                      <a:pt x="3393" y="16"/>
                      <a:pt x="3397" y="16"/>
                    </a:cubicBezTo>
                    <a:moveTo>
                      <a:pt x="3303" y="16"/>
                    </a:moveTo>
                    <a:cubicBezTo>
                      <a:pt x="3350" y="16"/>
                      <a:pt x="3350" y="16"/>
                      <a:pt x="3350" y="16"/>
                    </a:cubicBezTo>
                    <a:cubicBezTo>
                      <a:pt x="3355" y="16"/>
                      <a:pt x="3358" y="12"/>
                      <a:pt x="3358" y="8"/>
                    </a:cubicBezTo>
                    <a:cubicBezTo>
                      <a:pt x="3358" y="3"/>
                      <a:pt x="3355" y="0"/>
                      <a:pt x="3350" y="0"/>
                    </a:cubicBezTo>
                    <a:cubicBezTo>
                      <a:pt x="3303" y="0"/>
                      <a:pt x="3303" y="0"/>
                      <a:pt x="3303" y="0"/>
                    </a:cubicBezTo>
                    <a:cubicBezTo>
                      <a:pt x="3299" y="0"/>
                      <a:pt x="3295" y="3"/>
                      <a:pt x="3295" y="8"/>
                    </a:cubicBezTo>
                    <a:cubicBezTo>
                      <a:pt x="3295" y="12"/>
                      <a:pt x="3299" y="16"/>
                      <a:pt x="3303" y="16"/>
                    </a:cubicBezTo>
                    <a:moveTo>
                      <a:pt x="3209" y="16"/>
                    </a:moveTo>
                    <a:cubicBezTo>
                      <a:pt x="3256" y="16"/>
                      <a:pt x="3256" y="16"/>
                      <a:pt x="3256" y="16"/>
                    </a:cubicBezTo>
                    <a:cubicBezTo>
                      <a:pt x="3260" y="16"/>
                      <a:pt x="3264" y="12"/>
                      <a:pt x="3264" y="8"/>
                    </a:cubicBezTo>
                    <a:cubicBezTo>
                      <a:pt x="3264" y="3"/>
                      <a:pt x="3260" y="0"/>
                      <a:pt x="3256" y="0"/>
                    </a:cubicBezTo>
                    <a:cubicBezTo>
                      <a:pt x="3209" y="0"/>
                      <a:pt x="3209" y="0"/>
                      <a:pt x="3209" y="0"/>
                    </a:cubicBezTo>
                    <a:cubicBezTo>
                      <a:pt x="3204" y="0"/>
                      <a:pt x="3201" y="3"/>
                      <a:pt x="3201" y="8"/>
                    </a:cubicBezTo>
                    <a:cubicBezTo>
                      <a:pt x="3201" y="12"/>
                      <a:pt x="3204" y="16"/>
                      <a:pt x="3209" y="16"/>
                    </a:cubicBezTo>
                    <a:moveTo>
                      <a:pt x="3115" y="16"/>
                    </a:moveTo>
                    <a:cubicBezTo>
                      <a:pt x="3162" y="16"/>
                      <a:pt x="3162" y="16"/>
                      <a:pt x="3162" y="16"/>
                    </a:cubicBezTo>
                    <a:cubicBezTo>
                      <a:pt x="3166" y="16"/>
                      <a:pt x="3170" y="12"/>
                      <a:pt x="3170" y="8"/>
                    </a:cubicBezTo>
                    <a:cubicBezTo>
                      <a:pt x="3170" y="3"/>
                      <a:pt x="3166" y="0"/>
                      <a:pt x="3162" y="0"/>
                    </a:cubicBezTo>
                    <a:cubicBezTo>
                      <a:pt x="3115" y="0"/>
                      <a:pt x="3115" y="0"/>
                      <a:pt x="3115" y="0"/>
                    </a:cubicBezTo>
                    <a:cubicBezTo>
                      <a:pt x="3110" y="0"/>
                      <a:pt x="3107" y="3"/>
                      <a:pt x="3107" y="8"/>
                    </a:cubicBezTo>
                    <a:cubicBezTo>
                      <a:pt x="3107" y="12"/>
                      <a:pt x="3110" y="16"/>
                      <a:pt x="3115" y="16"/>
                    </a:cubicBezTo>
                    <a:moveTo>
                      <a:pt x="3020" y="16"/>
                    </a:moveTo>
                    <a:cubicBezTo>
                      <a:pt x="3067" y="16"/>
                      <a:pt x="3067" y="16"/>
                      <a:pt x="3067" y="16"/>
                    </a:cubicBezTo>
                    <a:cubicBezTo>
                      <a:pt x="3072" y="16"/>
                      <a:pt x="3075" y="12"/>
                      <a:pt x="3075" y="8"/>
                    </a:cubicBezTo>
                    <a:cubicBezTo>
                      <a:pt x="3075" y="3"/>
                      <a:pt x="3072" y="0"/>
                      <a:pt x="3067" y="0"/>
                    </a:cubicBezTo>
                    <a:cubicBezTo>
                      <a:pt x="3020" y="0"/>
                      <a:pt x="3020" y="0"/>
                      <a:pt x="3020" y="0"/>
                    </a:cubicBezTo>
                    <a:cubicBezTo>
                      <a:pt x="3016" y="0"/>
                      <a:pt x="3012" y="3"/>
                      <a:pt x="3012" y="8"/>
                    </a:cubicBezTo>
                    <a:cubicBezTo>
                      <a:pt x="3012" y="12"/>
                      <a:pt x="3016" y="16"/>
                      <a:pt x="3020" y="16"/>
                    </a:cubicBezTo>
                    <a:moveTo>
                      <a:pt x="2926" y="16"/>
                    </a:moveTo>
                    <a:cubicBezTo>
                      <a:pt x="2973" y="16"/>
                      <a:pt x="2973" y="16"/>
                      <a:pt x="2973" y="16"/>
                    </a:cubicBezTo>
                    <a:cubicBezTo>
                      <a:pt x="2978" y="16"/>
                      <a:pt x="2981" y="12"/>
                      <a:pt x="2981" y="8"/>
                    </a:cubicBezTo>
                    <a:cubicBezTo>
                      <a:pt x="2981" y="3"/>
                      <a:pt x="2978" y="0"/>
                      <a:pt x="2973" y="0"/>
                    </a:cubicBezTo>
                    <a:cubicBezTo>
                      <a:pt x="2926" y="0"/>
                      <a:pt x="2926" y="0"/>
                      <a:pt x="2926" y="0"/>
                    </a:cubicBezTo>
                    <a:cubicBezTo>
                      <a:pt x="2922" y="0"/>
                      <a:pt x="2918" y="3"/>
                      <a:pt x="2918" y="8"/>
                    </a:cubicBezTo>
                    <a:cubicBezTo>
                      <a:pt x="2918" y="12"/>
                      <a:pt x="2922" y="16"/>
                      <a:pt x="2926" y="16"/>
                    </a:cubicBezTo>
                    <a:moveTo>
                      <a:pt x="2832" y="16"/>
                    </a:moveTo>
                    <a:cubicBezTo>
                      <a:pt x="2879" y="16"/>
                      <a:pt x="2879" y="16"/>
                      <a:pt x="2879" y="16"/>
                    </a:cubicBezTo>
                    <a:cubicBezTo>
                      <a:pt x="2883" y="16"/>
                      <a:pt x="2887" y="12"/>
                      <a:pt x="2887" y="8"/>
                    </a:cubicBezTo>
                    <a:cubicBezTo>
                      <a:pt x="2887" y="3"/>
                      <a:pt x="2883" y="0"/>
                      <a:pt x="2879" y="0"/>
                    </a:cubicBezTo>
                    <a:cubicBezTo>
                      <a:pt x="2832" y="0"/>
                      <a:pt x="2832" y="0"/>
                      <a:pt x="2832" y="0"/>
                    </a:cubicBezTo>
                    <a:cubicBezTo>
                      <a:pt x="2827" y="0"/>
                      <a:pt x="2824" y="3"/>
                      <a:pt x="2824" y="8"/>
                    </a:cubicBezTo>
                    <a:cubicBezTo>
                      <a:pt x="2824" y="12"/>
                      <a:pt x="2827" y="16"/>
                      <a:pt x="2832" y="16"/>
                    </a:cubicBezTo>
                    <a:moveTo>
                      <a:pt x="2738" y="16"/>
                    </a:moveTo>
                    <a:cubicBezTo>
                      <a:pt x="2785" y="16"/>
                      <a:pt x="2785" y="16"/>
                      <a:pt x="2785" y="16"/>
                    </a:cubicBezTo>
                    <a:cubicBezTo>
                      <a:pt x="2789" y="16"/>
                      <a:pt x="2793" y="12"/>
                      <a:pt x="2793" y="8"/>
                    </a:cubicBezTo>
                    <a:cubicBezTo>
                      <a:pt x="2793" y="3"/>
                      <a:pt x="2789" y="0"/>
                      <a:pt x="2785" y="0"/>
                    </a:cubicBezTo>
                    <a:cubicBezTo>
                      <a:pt x="2738" y="0"/>
                      <a:pt x="2738" y="0"/>
                      <a:pt x="2738" y="0"/>
                    </a:cubicBezTo>
                    <a:cubicBezTo>
                      <a:pt x="2733" y="0"/>
                      <a:pt x="2730" y="3"/>
                      <a:pt x="2730" y="8"/>
                    </a:cubicBezTo>
                    <a:cubicBezTo>
                      <a:pt x="2730" y="12"/>
                      <a:pt x="2733" y="16"/>
                      <a:pt x="2738" y="16"/>
                    </a:cubicBezTo>
                    <a:moveTo>
                      <a:pt x="2643" y="16"/>
                    </a:moveTo>
                    <a:cubicBezTo>
                      <a:pt x="2690" y="16"/>
                      <a:pt x="2690" y="16"/>
                      <a:pt x="2690" y="16"/>
                    </a:cubicBezTo>
                    <a:cubicBezTo>
                      <a:pt x="2695" y="16"/>
                      <a:pt x="2698" y="12"/>
                      <a:pt x="2698" y="8"/>
                    </a:cubicBezTo>
                    <a:cubicBezTo>
                      <a:pt x="2698" y="3"/>
                      <a:pt x="2695" y="0"/>
                      <a:pt x="2690" y="0"/>
                    </a:cubicBezTo>
                    <a:cubicBezTo>
                      <a:pt x="2643" y="0"/>
                      <a:pt x="2643" y="0"/>
                      <a:pt x="2643" y="0"/>
                    </a:cubicBezTo>
                    <a:cubicBezTo>
                      <a:pt x="2639" y="0"/>
                      <a:pt x="2635" y="3"/>
                      <a:pt x="2635" y="8"/>
                    </a:cubicBezTo>
                    <a:cubicBezTo>
                      <a:pt x="2635" y="12"/>
                      <a:pt x="2639" y="16"/>
                      <a:pt x="2643" y="16"/>
                    </a:cubicBezTo>
                    <a:moveTo>
                      <a:pt x="2549" y="16"/>
                    </a:moveTo>
                    <a:cubicBezTo>
                      <a:pt x="2596" y="16"/>
                      <a:pt x="2596" y="16"/>
                      <a:pt x="2596" y="16"/>
                    </a:cubicBezTo>
                    <a:cubicBezTo>
                      <a:pt x="2601" y="16"/>
                      <a:pt x="2604" y="12"/>
                      <a:pt x="2604" y="8"/>
                    </a:cubicBezTo>
                    <a:cubicBezTo>
                      <a:pt x="2604" y="3"/>
                      <a:pt x="2601" y="0"/>
                      <a:pt x="2596" y="0"/>
                    </a:cubicBezTo>
                    <a:cubicBezTo>
                      <a:pt x="2549" y="0"/>
                      <a:pt x="2549" y="0"/>
                      <a:pt x="2549" y="0"/>
                    </a:cubicBezTo>
                    <a:cubicBezTo>
                      <a:pt x="2545" y="0"/>
                      <a:pt x="2541" y="3"/>
                      <a:pt x="2541" y="8"/>
                    </a:cubicBezTo>
                    <a:cubicBezTo>
                      <a:pt x="2541" y="12"/>
                      <a:pt x="2545" y="16"/>
                      <a:pt x="2549" y="16"/>
                    </a:cubicBezTo>
                    <a:moveTo>
                      <a:pt x="2455" y="16"/>
                    </a:moveTo>
                    <a:cubicBezTo>
                      <a:pt x="2502" y="16"/>
                      <a:pt x="2502" y="16"/>
                      <a:pt x="2502" y="16"/>
                    </a:cubicBezTo>
                    <a:cubicBezTo>
                      <a:pt x="2506" y="16"/>
                      <a:pt x="2510" y="12"/>
                      <a:pt x="2510" y="8"/>
                    </a:cubicBezTo>
                    <a:cubicBezTo>
                      <a:pt x="2510" y="3"/>
                      <a:pt x="2506" y="0"/>
                      <a:pt x="2502" y="0"/>
                    </a:cubicBezTo>
                    <a:cubicBezTo>
                      <a:pt x="2455" y="0"/>
                      <a:pt x="2455" y="0"/>
                      <a:pt x="2455" y="0"/>
                    </a:cubicBezTo>
                    <a:cubicBezTo>
                      <a:pt x="2451" y="0"/>
                      <a:pt x="2447" y="3"/>
                      <a:pt x="2447" y="8"/>
                    </a:cubicBezTo>
                    <a:cubicBezTo>
                      <a:pt x="2447" y="12"/>
                      <a:pt x="2451" y="16"/>
                      <a:pt x="2455" y="16"/>
                    </a:cubicBezTo>
                    <a:moveTo>
                      <a:pt x="2361" y="16"/>
                    </a:moveTo>
                    <a:cubicBezTo>
                      <a:pt x="2408" y="16"/>
                      <a:pt x="2408" y="16"/>
                      <a:pt x="2408" y="16"/>
                    </a:cubicBezTo>
                    <a:cubicBezTo>
                      <a:pt x="2412" y="16"/>
                      <a:pt x="2416" y="12"/>
                      <a:pt x="2416" y="8"/>
                    </a:cubicBezTo>
                    <a:cubicBezTo>
                      <a:pt x="2416" y="3"/>
                      <a:pt x="2412" y="0"/>
                      <a:pt x="2408" y="0"/>
                    </a:cubicBezTo>
                    <a:cubicBezTo>
                      <a:pt x="2361" y="0"/>
                      <a:pt x="2361" y="0"/>
                      <a:pt x="2361" y="0"/>
                    </a:cubicBezTo>
                    <a:cubicBezTo>
                      <a:pt x="2356" y="0"/>
                      <a:pt x="2353" y="3"/>
                      <a:pt x="2353" y="8"/>
                    </a:cubicBezTo>
                    <a:cubicBezTo>
                      <a:pt x="2353" y="12"/>
                      <a:pt x="2356" y="16"/>
                      <a:pt x="2361" y="16"/>
                    </a:cubicBezTo>
                    <a:moveTo>
                      <a:pt x="2266" y="16"/>
                    </a:moveTo>
                    <a:cubicBezTo>
                      <a:pt x="2313" y="16"/>
                      <a:pt x="2313" y="16"/>
                      <a:pt x="2313" y="16"/>
                    </a:cubicBezTo>
                    <a:cubicBezTo>
                      <a:pt x="2318" y="16"/>
                      <a:pt x="2321" y="12"/>
                      <a:pt x="2321" y="8"/>
                    </a:cubicBezTo>
                    <a:cubicBezTo>
                      <a:pt x="2321" y="3"/>
                      <a:pt x="2318" y="0"/>
                      <a:pt x="2313" y="0"/>
                    </a:cubicBezTo>
                    <a:cubicBezTo>
                      <a:pt x="2266" y="0"/>
                      <a:pt x="2266" y="0"/>
                      <a:pt x="2266" y="0"/>
                    </a:cubicBezTo>
                    <a:cubicBezTo>
                      <a:pt x="2262" y="0"/>
                      <a:pt x="2259" y="3"/>
                      <a:pt x="2259" y="8"/>
                    </a:cubicBezTo>
                    <a:cubicBezTo>
                      <a:pt x="2259" y="12"/>
                      <a:pt x="2262" y="16"/>
                      <a:pt x="2266" y="16"/>
                    </a:cubicBezTo>
                    <a:moveTo>
                      <a:pt x="2172" y="16"/>
                    </a:moveTo>
                    <a:cubicBezTo>
                      <a:pt x="2219" y="16"/>
                      <a:pt x="2219" y="16"/>
                      <a:pt x="2219" y="16"/>
                    </a:cubicBezTo>
                    <a:cubicBezTo>
                      <a:pt x="2224" y="16"/>
                      <a:pt x="2227" y="12"/>
                      <a:pt x="2227" y="8"/>
                    </a:cubicBezTo>
                    <a:cubicBezTo>
                      <a:pt x="2227" y="3"/>
                      <a:pt x="2224" y="0"/>
                      <a:pt x="2219" y="0"/>
                    </a:cubicBezTo>
                    <a:cubicBezTo>
                      <a:pt x="2172" y="0"/>
                      <a:pt x="2172" y="0"/>
                      <a:pt x="2172" y="0"/>
                    </a:cubicBezTo>
                    <a:cubicBezTo>
                      <a:pt x="2168" y="0"/>
                      <a:pt x="2164" y="3"/>
                      <a:pt x="2164" y="8"/>
                    </a:cubicBezTo>
                    <a:cubicBezTo>
                      <a:pt x="2164" y="12"/>
                      <a:pt x="2168" y="16"/>
                      <a:pt x="2172" y="16"/>
                    </a:cubicBezTo>
                    <a:moveTo>
                      <a:pt x="2078" y="16"/>
                    </a:moveTo>
                    <a:cubicBezTo>
                      <a:pt x="2125" y="16"/>
                      <a:pt x="2125" y="16"/>
                      <a:pt x="2125" y="16"/>
                    </a:cubicBezTo>
                    <a:cubicBezTo>
                      <a:pt x="2129" y="16"/>
                      <a:pt x="2133" y="12"/>
                      <a:pt x="2133" y="8"/>
                    </a:cubicBezTo>
                    <a:cubicBezTo>
                      <a:pt x="2133" y="3"/>
                      <a:pt x="2129" y="0"/>
                      <a:pt x="2125" y="0"/>
                    </a:cubicBezTo>
                    <a:cubicBezTo>
                      <a:pt x="2078" y="0"/>
                      <a:pt x="2078" y="0"/>
                      <a:pt x="2078" y="0"/>
                    </a:cubicBezTo>
                    <a:cubicBezTo>
                      <a:pt x="2074" y="0"/>
                      <a:pt x="2070" y="3"/>
                      <a:pt x="2070" y="8"/>
                    </a:cubicBezTo>
                    <a:cubicBezTo>
                      <a:pt x="2070" y="12"/>
                      <a:pt x="2074" y="16"/>
                      <a:pt x="2078" y="16"/>
                    </a:cubicBezTo>
                    <a:moveTo>
                      <a:pt x="1984" y="16"/>
                    </a:moveTo>
                    <a:cubicBezTo>
                      <a:pt x="2031" y="16"/>
                      <a:pt x="2031" y="16"/>
                      <a:pt x="2031" y="16"/>
                    </a:cubicBezTo>
                    <a:cubicBezTo>
                      <a:pt x="2035" y="16"/>
                      <a:pt x="2039" y="12"/>
                      <a:pt x="2039" y="8"/>
                    </a:cubicBezTo>
                    <a:cubicBezTo>
                      <a:pt x="2039" y="3"/>
                      <a:pt x="2035" y="0"/>
                      <a:pt x="2031" y="0"/>
                    </a:cubicBezTo>
                    <a:cubicBezTo>
                      <a:pt x="1984" y="0"/>
                      <a:pt x="1984" y="0"/>
                      <a:pt x="1984" y="0"/>
                    </a:cubicBezTo>
                    <a:cubicBezTo>
                      <a:pt x="1979" y="0"/>
                      <a:pt x="1976" y="3"/>
                      <a:pt x="1976" y="8"/>
                    </a:cubicBezTo>
                    <a:cubicBezTo>
                      <a:pt x="1976" y="12"/>
                      <a:pt x="1979" y="16"/>
                      <a:pt x="1984" y="16"/>
                    </a:cubicBezTo>
                    <a:moveTo>
                      <a:pt x="1889" y="16"/>
                    </a:moveTo>
                    <a:cubicBezTo>
                      <a:pt x="1937" y="16"/>
                      <a:pt x="1937" y="16"/>
                      <a:pt x="1937" y="16"/>
                    </a:cubicBezTo>
                    <a:cubicBezTo>
                      <a:pt x="1941" y="16"/>
                      <a:pt x="1944" y="12"/>
                      <a:pt x="1944" y="8"/>
                    </a:cubicBezTo>
                    <a:cubicBezTo>
                      <a:pt x="1944" y="3"/>
                      <a:pt x="1941" y="0"/>
                      <a:pt x="1937" y="0"/>
                    </a:cubicBezTo>
                    <a:cubicBezTo>
                      <a:pt x="1889" y="0"/>
                      <a:pt x="1889" y="0"/>
                      <a:pt x="1889" y="0"/>
                    </a:cubicBezTo>
                    <a:cubicBezTo>
                      <a:pt x="1885" y="0"/>
                      <a:pt x="1882" y="3"/>
                      <a:pt x="1882" y="8"/>
                    </a:cubicBezTo>
                    <a:cubicBezTo>
                      <a:pt x="1882" y="12"/>
                      <a:pt x="1885" y="16"/>
                      <a:pt x="1889" y="16"/>
                    </a:cubicBezTo>
                    <a:moveTo>
                      <a:pt x="1795" y="16"/>
                    </a:moveTo>
                    <a:cubicBezTo>
                      <a:pt x="1842" y="16"/>
                      <a:pt x="1842" y="16"/>
                      <a:pt x="1842" y="16"/>
                    </a:cubicBezTo>
                    <a:cubicBezTo>
                      <a:pt x="1847" y="16"/>
                      <a:pt x="1850" y="12"/>
                      <a:pt x="1850" y="8"/>
                    </a:cubicBezTo>
                    <a:cubicBezTo>
                      <a:pt x="1850" y="3"/>
                      <a:pt x="1847" y="0"/>
                      <a:pt x="1842" y="0"/>
                    </a:cubicBezTo>
                    <a:cubicBezTo>
                      <a:pt x="1795" y="0"/>
                      <a:pt x="1795" y="0"/>
                      <a:pt x="1795" y="0"/>
                    </a:cubicBezTo>
                    <a:cubicBezTo>
                      <a:pt x="1791" y="0"/>
                      <a:pt x="1787" y="3"/>
                      <a:pt x="1787" y="8"/>
                    </a:cubicBezTo>
                    <a:cubicBezTo>
                      <a:pt x="1787" y="12"/>
                      <a:pt x="1791" y="16"/>
                      <a:pt x="1795" y="16"/>
                    </a:cubicBezTo>
                    <a:moveTo>
                      <a:pt x="1701" y="16"/>
                    </a:moveTo>
                    <a:cubicBezTo>
                      <a:pt x="1748" y="16"/>
                      <a:pt x="1748" y="16"/>
                      <a:pt x="1748" y="16"/>
                    </a:cubicBezTo>
                    <a:cubicBezTo>
                      <a:pt x="1752" y="16"/>
                      <a:pt x="1756" y="12"/>
                      <a:pt x="1756" y="8"/>
                    </a:cubicBezTo>
                    <a:cubicBezTo>
                      <a:pt x="1756" y="3"/>
                      <a:pt x="1752" y="0"/>
                      <a:pt x="1748" y="0"/>
                    </a:cubicBezTo>
                    <a:cubicBezTo>
                      <a:pt x="1701" y="0"/>
                      <a:pt x="1701" y="0"/>
                      <a:pt x="1701" y="0"/>
                    </a:cubicBezTo>
                    <a:cubicBezTo>
                      <a:pt x="1697" y="0"/>
                      <a:pt x="1693" y="3"/>
                      <a:pt x="1693" y="8"/>
                    </a:cubicBezTo>
                    <a:cubicBezTo>
                      <a:pt x="1693" y="12"/>
                      <a:pt x="1697" y="16"/>
                      <a:pt x="1701" y="16"/>
                    </a:cubicBezTo>
                    <a:moveTo>
                      <a:pt x="1607" y="16"/>
                    </a:moveTo>
                    <a:cubicBezTo>
                      <a:pt x="1654" y="16"/>
                      <a:pt x="1654" y="16"/>
                      <a:pt x="1654" y="16"/>
                    </a:cubicBezTo>
                    <a:cubicBezTo>
                      <a:pt x="1658" y="16"/>
                      <a:pt x="1662" y="12"/>
                      <a:pt x="1662" y="8"/>
                    </a:cubicBezTo>
                    <a:cubicBezTo>
                      <a:pt x="1662" y="3"/>
                      <a:pt x="1658" y="0"/>
                      <a:pt x="1654" y="0"/>
                    </a:cubicBezTo>
                    <a:cubicBezTo>
                      <a:pt x="1607" y="0"/>
                      <a:pt x="1607" y="0"/>
                      <a:pt x="1607" y="0"/>
                    </a:cubicBezTo>
                    <a:cubicBezTo>
                      <a:pt x="1602" y="0"/>
                      <a:pt x="1599" y="3"/>
                      <a:pt x="1599" y="8"/>
                    </a:cubicBezTo>
                    <a:cubicBezTo>
                      <a:pt x="1599" y="12"/>
                      <a:pt x="1602" y="16"/>
                      <a:pt x="1607" y="16"/>
                    </a:cubicBezTo>
                    <a:moveTo>
                      <a:pt x="1512" y="16"/>
                    </a:moveTo>
                    <a:cubicBezTo>
                      <a:pt x="1560" y="16"/>
                      <a:pt x="1560" y="16"/>
                      <a:pt x="1560" y="16"/>
                    </a:cubicBezTo>
                    <a:cubicBezTo>
                      <a:pt x="1564" y="16"/>
                      <a:pt x="1567" y="12"/>
                      <a:pt x="1567" y="8"/>
                    </a:cubicBezTo>
                    <a:cubicBezTo>
                      <a:pt x="1567" y="3"/>
                      <a:pt x="1564" y="0"/>
                      <a:pt x="1560" y="0"/>
                    </a:cubicBezTo>
                    <a:cubicBezTo>
                      <a:pt x="1512" y="0"/>
                      <a:pt x="1512" y="0"/>
                      <a:pt x="1512" y="0"/>
                    </a:cubicBezTo>
                    <a:cubicBezTo>
                      <a:pt x="1508" y="0"/>
                      <a:pt x="1505" y="3"/>
                      <a:pt x="1505" y="8"/>
                    </a:cubicBezTo>
                    <a:cubicBezTo>
                      <a:pt x="1505" y="12"/>
                      <a:pt x="1508" y="16"/>
                      <a:pt x="1512" y="16"/>
                    </a:cubicBezTo>
                    <a:moveTo>
                      <a:pt x="1418" y="16"/>
                    </a:moveTo>
                    <a:cubicBezTo>
                      <a:pt x="1465" y="16"/>
                      <a:pt x="1465" y="16"/>
                      <a:pt x="1465" y="16"/>
                    </a:cubicBezTo>
                    <a:cubicBezTo>
                      <a:pt x="1470" y="16"/>
                      <a:pt x="1473" y="12"/>
                      <a:pt x="1473" y="8"/>
                    </a:cubicBezTo>
                    <a:cubicBezTo>
                      <a:pt x="1473" y="3"/>
                      <a:pt x="1470" y="0"/>
                      <a:pt x="1465" y="0"/>
                    </a:cubicBezTo>
                    <a:cubicBezTo>
                      <a:pt x="1418" y="0"/>
                      <a:pt x="1418" y="0"/>
                      <a:pt x="1418" y="0"/>
                    </a:cubicBezTo>
                    <a:cubicBezTo>
                      <a:pt x="1414" y="0"/>
                      <a:pt x="1410" y="3"/>
                      <a:pt x="1410" y="8"/>
                    </a:cubicBezTo>
                    <a:cubicBezTo>
                      <a:pt x="1410" y="12"/>
                      <a:pt x="1414" y="16"/>
                      <a:pt x="1418" y="16"/>
                    </a:cubicBezTo>
                    <a:moveTo>
                      <a:pt x="1324" y="16"/>
                    </a:moveTo>
                    <a:cubicBezTo>
                      <a:pt x="1371" y="16"/>
                      <a:pt x="1371" y="16"/>
                      <a:pt x="1371" y="16"/>
                    </a:cubicBezTo>
                    <a:cubicBezTo>
                      <a:pt x="1375" y="16"/>
                      <a:pt x="1379" y="12"/>
                      <a:pt x="1379" y="8"/>
                    </a:cubicBezTo>
                    <a:cubicBezTo>
                      <a:pt x="1379" y="3"/>
                      <a:pt x="1375" y="0"/>
                      <a:pt x="1371" y="0"/>
                    </a:cubicBezTo>
                    <a:cubicBezTo>
                      <a:pt x="1324" y="0"/>
                      <a:pt x="1324" y="0"/>
                      <a:pt x="1324" y="0"/>
                    </a:cubicBezTo>
                    <a:cubicBezTo>
                      <a:pt x="1320" y="0"/>
                      <a:pt x="1316" y="3"/>
                      <a:pt x="1316" y="8"/>
                    </a:cubicBezTo>
                    <a:cubicBezTo>
                      <a:pt x="1316" y="12"/>
                      <a:pt x="1320" y="16"/>
                      <a:pt x="1324" y="16"/>
                    </a:cubicBezTo>
                    <a:moveTo>
                      <a:pt x="1230" y="16"/>
                    </a:moveTo>
                    <a:cubicBezTo>
                      <a:pt x="1277" y="16"/>
                      <a:pt x="1277" y="16"/>
                      <a:pt x="1277" y="16"/>
                    </a:cubicBezTo>
                    <a:cubicBezTo>
                      <a:pt x="1281" y="16"/>
                      <a:pt x="1285" y="12"/>
                      <a:pt x="1285" y="8"/>
                    </a:cubicBezTo>
                    <a:cubicBezTo>
                      <a:pt x="1285" y="3"/>
                      <a:pt x="1281" y="0"/>
                      <a:pt x="1277" y="0"/>
                    </a:cubicBezTo>
                    <a:cubicBezTo>
                      <a:pt x="1230" y="0"/>
                      <a:pt x="1230" y="0"/>
                      <a:pt x="1230" y="0"/>
                    </a:cubicBezTo>
                    <a:cubicBezTo>
                      <a:pt x="1225" y="0"/>
                      <a:pt x="1222" y="3"/>
                      <a:pt x="1222" y="8"/>
                    </a:cubicBezTo>
                    <a:cubicBezTo>
                      <a:pt x="1222" y="12"/>
                      <a:pt x="1225" y="16"/>
                      <a:pt x="1230" y="16"/>
                    </a:cubicBezTo>
                    <a:moveTo>
                      <a:pt x="1135" y="16"/>
                    </a:moveTo>
                    <a:cubicBezTo>
                      <a:pt x="1183" y="16"/>
                      <a:pt x="1183" y="16"/>
                      <a:pt x="1183" y="16"/>
                    </a:cubicBezTo>
                    <a:cubicBezTo>
                      <a:pt x="1187" y="16"/>
                      <a:pt x="1190" y="12"/>
                      <a:pt x="1190" y="8"/>
                    </a:cubicBezTo>
                    <a:cubicBezTo>
                      <a:pt x="1190" y="3"/>
                      <a:pt x="1187" y="0"/>
                      <a:pt x="1183" y="0"/>
                    </a:cubicBezTo>
                    <a:cubicBezTo>
                      <a:pt x="1135" y="0"/>
                      <a:pt x="1135" y="0"/>
                      <a:pt x="1135" y="0"/>
                    </a:cubicBezTo>
                    <a:cubicBezTo>
                      <a:pt x="1131" y="0"/>
                      <a:pt x="1128" y="3"/>
                      <a:pt x="1128" y="8"/>
                    </a:cubicBezTo>
                    <a:cubicBezTo>
                      <a:pt x="1128" y="12"/>
                      <a:pt x="1131" y="16"/>
                      <a:pt x="1135" y="16"/>
                    </a:cubicBezTo>
                    <a:moveTo>
                      <a:pt x="1041" y="16"/>
                    </a:moveTo>
                    <a:cubicBezTo>
                      <a:pt x="1088" y="16"/>
                      <a:pt x="1088" y="16"/>
                      <a:pt x="1088" y="16"/>
                    </a:cubicBezTo>
                    <a:cubicBezTo>
                      <a:pt x="1093" y="16"/>
                      <a:pt x="1096" y="12"/>
                      <a:pt x="1096" y="8"/>
                    </a:cubicBezTo>
                    <a:cubicBezTo>
                      <a:pt x="1096" y="3"/>
                      <a:pt x="1093" y="0"/>
                      <a:pt x="1088" y="0"/>
                    </a:cubicBezTo>
                    <a:cubicBezTo>
                      <a:pt x="1041" y="0"/>
                      <a:pt x="1041" y="0"/>
                      <a:pt x="1041" y="0"/>
                    </a:cubicBezTo>
                    <a:cubicBezTo>
                      <a:pt x="1037" y="0"/>
                      <a:pt x="1033" y="3"/>
                      <a:pt x="1033" y="8"/>
                    </a:cubicBezTo>
                    <a:cubicBezTo>
                      <a:pt x="1033" y="12"/>
                      <a:pt x="1037" y="16"/>
                      <a:pt x="1041" y="16"/>
                    </a:cubicBezTo>
                    <a:moveTo>
                      <a:pt x="947" y="16"/>
                    </a:moveTo>
                    <a:cubicBezTo>
                      <a:pt x="994" y="16"/>
                      <a:pt x="994" y="16"/>
                      <a:pt x="994" y="16"/>
                    </a:cubicBezTo>
                    <a:cubicBezTo>
                      <a:pt x="998" y="16"/>
                      <a:pt x="1002" y="12"/>
                      <a:pt x="1002" y="8"/>
                    </a:cubicBezTo>
                    <a:cubicBezTo>
                      <a:pt x="1002" y="3"/>
                      <a:pt x="998" y="0"/>
                      <a:pt x="994" y="0"/>
                    </a:cubicBezTo>
                    <a:cubicBezTo>
                      <a:pt x="947" y="0"/>
                      <a:pt x="947" y="0"/>
                      <a:pt x="947" y="0"/>
                    </a:cubicBezTo>
                    <a:cubicBezTo>
                      <a:pt x="943" y="0"/>
                      <a:pt x="939" y="3"/>
                      <a:pt x="939" y="8"/>
                    </a:cubicBezTo>
                    <a:cubicBezTo>
                      <a:pt x="939" y="12"/>
                      <a:pt x="943" y="16"/>
                      <a:pt x="947" y="16"/>
                    </a:cubicBezTo>
                    <a:moveTo>
                      <a:pt x="853" y="16"/>
                    </a:moveTo>
                    <a:cubicBezTo>
                      <a:pt x="900" y="16"/>
                      <a:pt x="900" y="16"/>
                      <a:pt x="900" y="16"/>
                    </a:cubicBezTo>
                    <a:cubicBezTo>
                      <a:pt x="904" y="16"/>
                      <a:pt x="908" y="12"/>
                      <a:pt x="908" y="8"/>
                    </a:cubicBezTo>
                    <a:cubicBezTo>
                      <a:pt x="908" y="3"/>
                      <a:pt x="904" y="0"/>
                      <a:pt x="900" y="0"/>
                    </a:cubicBezTo>
                    <a:cubicBezTo>
                      <a:pt x="853" y="0"/>
                      <a:pt x="853" y="0"/>
                      <a:pt x="853" y="0"/>
                    </a:cubicBezTo>
                    <a:cubicBezTo>
                      <a:pt x="848" y="0"/>
                      <a:pt x="845" y="3"/>
                      <a:pt x="845" y="8"/>
                    </a:cubicBezTo>
                    <a:cubicBezTo>
                      <a:pt x="845" y="12"/>
                      <a:pt x="848" y="16"/>
                      <a:pt x="853" y="16"/>
                    </a:cubicBezTo>
                    <a:moveTo>
                      <a:pt x="758" y="16"/>
                    </a:moveTo>
                    <a:cubicBezTo>
                      <a:pt x="806" y="16"/>
                      <a:pt x="806" y="16"/>
                      <a:pt x="806" y="16"/>
                    </a:cubicBezTo>
                    <a:cubicBezTo>
                      <a:pt x="810" y="16"/>
                      <a:pt x="813" y="12"/>
                      <a:pt x="813" y="8"/>
                    </a:cubicBezTo>
                    <a:cubicBezTo>
                      <a:pt x="813" y="3"/>
                      <a:pt x="810" y="0"/>
                      <a:pt x="806" y="0"/>
                    </a:cubicBezTo>
                    <a:cubicBezTo>
                      <a:pt x="758" y="0"/>
                      <a:pt x="758" y="0"/>
                      <a:pt x="758" y="0"/>
                    </a:cubicBezTo>
                    <a:cubicBezTo>
                      <a:pt x="754" y="0"/>
                      <a:pt x="751" y="3"/>
                      <a:pt x="751" y="8"/>
                    </a:cubicBezTo>
                    <a:cubicBezTo>
                      <a:pt x="751" y="12"/>
                      <a:pt x="754" y="16"/>
                      <a:pt x="758" y="16"/>
                    </a:cubicBezTo>
                    <a:moveTo>
                      <a:pt x="664" y="16"/>
                    </a:moveTo>
                    <a:cubicBezTo>
                      <a:pt x="711" y="16"/>
                      <a:pt x="711" y="16"/>
                      <a:pt x="711" y="16"/>
                    </a:cubicBezTo>
                    <a:cubicBezTo>
                      <a:pt x="716" y="16"/>
                      <a:pt x="719" y="12"/>
                      <a:pt x="719" y="8"/>
                    </a:cubicBezTo>
                    <a:cubicBezTo>
                      <a:pt x="719" y="3"/>
                      <a:pt x="716" y="0"/>
                      <a:pt x="711" y="0"/>
                    </a:cubicBezTo>
                    <a:cubicBezTo>
                      <a:pt x="664" y="0"/>
                      <a:pt x="664" y="0"/>
                      <a:pt x="664" y="0"/>
                    </a:cubicBezTo>
                    <a:cubicBezTo>
                      <a:pt x="660" y="0"/>
                      <a:pt x="656" y="3"/>
                      <a:pt x="656" y="8"/>
                    </a:cubicBezTo>
                    <a:cubicBezTo>
                      <a:pt x="656" y="12"/>
                      <a:pt x="660" y="16"/>
                      <a:pt x="664" y="16"/>
                    </a:cubicBezTo>
                    <a:moveTo>
                      <a:pt x="570" y="16"/>
                    </a:moveTo>
                    <a:cubicBezTo>
                      <a:pt x="617" y="16"/>
                      <a:pt x="617" y="16"/>
                      <a:pt x="617" y="16"/>
                    </a:cubicBezTo>
                    <a:cubicBezTo>
                      <a:pt x="621" y="16"/>
                      <a:pt x="625" y="12"/>
                      <a:pt x="625" y="8"/>
                    </a:cubicBezTo>
                    <a:cubicBezTo>
                      <a:pt x="625" y="3"/>
                      <a:pt x="621" y="0"/>
                      <a:pt x="617" y="0"/>
                    </a:cubicBezTo>
                    <a:cubicBezTo>
                      <a:pt x="570" y="0"/>
                      <a:pt x="570" y="0"/>
                      <a:pt x="570" y="0"/>
                    </a:cubicBezTo>
                    <a:cubicBezTo>
                      <a:pt x="566" y="0"/>
                      <a:pt x="562" y="3"/>
                      <a:pt x="562" y="8"/>
                    </a:cubicBezTo>
                    <a:cubicBezTo>
                      <a:pt x="562" y="12"/>
                      <a:pt x="566" y="16"/>
                      <a:pt x="570" y="16"/>
                    </a:cubicBezTo>
                    <a:moveTo>
                      <a:pt x="476" y="16"/>
                    </a:moveTo>
                    <a:cubicBezTo>
                      <a:pt x="523" y="16"/>
                      <a:pt x="523" y="16"/>
                      <a:pt x="523" y="16"/>
                    </a:cubicBezTo>
                    <a:cubicBezTo>
                      <a:pt x="527" y="16"/>
                      <a:pt x="531" y="12"/>
                      <a:pt x="531" y="8"/>
                    </a:cubicBezTo>
                    <a:cubicBezTo>
                      <a:pt x="531" y="3"/>
                      <a:pt x="527" y="0"/>
                      <a:pt x="523" y="0"/>
                    </a:cubicBezTo>
                    <a:cubicBezTo>
                      <a:pt x="476" y="0"/>
                      <a:pt x="476" y="0"/>
                      <a:pt x="476" y="0"/>
                    </a:cubicBezTo>
                    <a:cubicBezTo>
                      <a:pt x="471" y="0"/>
                      <a:pt x="468" y="3"/>
                      <a:pt x="468" y="8"/>
                    </a:cubicBezTo>
                    <a:cubicBezTo>
                      <a:pt x="468" y="12"/>
                      <a:pt x="471" y="16"/>
                      <a:pt x="476" y="16"/>
                    </a:cubicBezTo>
                    <a:moveTo>
                      <a:pt x="381" y="16"/>
                    </a:moveTo>
                    <a:cubicBezTo>
                      <a:pt x="429" y="16"/>
                      <a:pt x="429" y="16"/>
                      <a:pt x="429" y="16"/>
                    </a:cubicBezTo>
                    <a:cubicBezTo>
                      <a:pt x="433" y="16"/>
                      <a:pt x="436" y="12"/>
                      <a:pt x="436" y="8"/>
                    </a:cubicBezTo>
                    <a:cubicBezTo>
                      <a:pt x="436" y="3"/>
                      <a:pt x="433" y="0"/>
                      <a:pt x="429" y="0"/>
                    </a:cubicBezTo>
                    <a:cubicBezTo>
                      <a:pt x="381" y="0"/>
                      <a:pt x="381" y="0"/>
                      <a:pt x="381" y="0"/>
                    </a:cubicBezTo>
                    <a:cubicBezTo>
                      <a:pt x="377" y="0"/>
                      <a:pt x="374" y="3"/>
                      <a:pt x="374" y="8"/>
                    </a:cubicBezTo>
                    <a:cubicBezTo>
                      <a:pt x="374" y="12"/>
                      <a:pt x="377" y="16"/>
                      <a:pt x="381" y="16"/>
                    </a:cubicBezTo>
                    <a:moveTo>
                      <a:pt x="287" y="16"/>
                    </a:moveTo>
                    <a:cubicBezTo>
                      <a:pt x="334" y="16"/>
                      <a:pt x="334" y="16"/>
                      <a:pt x="334" y="16"/>
                    </a:cubicBezTo>
                    <a:cubicBezTo>
                      <a:pt x="339" y="16"/>
                      <a:pt x="342" y="12"/>
                      <a:pt x="342" y="8"/>
                    </a:cubicBezTo>
                    <a:cubicBezTo>
                      <a:pt x="342" y="3"/>
                      <a:pt x="339" y="0"/>
                      <a:pt x="334" y="0"/>
                    </a:cubicBezTo>
                    <a:cubicBezTo>
                      <a:pt x="287" y="0"/>
                      <a:pt x="287" y="0"/>
                      <a:pt x="287" y="0"/>
                    </a:cubicBezTo>
                    <a:cubicBezTo>
                      <a:pt x="283" y="0"/>
                      <a:pt x="279" y="3"/>
                      <a:pt x="279" y="8"/>
                    </a:cubicBezTo>
                    <a:cubicBezTo>
                      <a:pt x="279" y="12"/>
                      <a:pt x="283" y="16"/>
                      <a:pt x="287" y="16"/>
                    </a:cubicBezTo>
                    <a:moveTo>
                      <a:pt x="193" y="16"/>
                    </a:moveTo>
                    <a:cubicBezTo>
                      <a:pt x="240" y="16"/>
                      <a:pt x="240" y="16"/>
                      <a:pt x="240" y="16"/>
                    </a:cubicBezTo>
                    <a:cubicBezTo>
                      <a:pt x="244" y="16"/>
                      <a:pt x="248" y="12"/>
                      <a:pt x="248" y="8"/>
                    </a:cubicBezTo>
                    <a:cubicBezTo>
                      <a:pt x="248" y="3"/>
                      <a:pt x="244" y="0"/>
                      <a:pt x="240" y="0"/>
                    </a:cubicBezTo>
                    <a:cubicBezTo>
                      <a:pt x="193" y="0"/>
                      <a:pt x="193" y="0"/>
                      <a:pt x="193" y="0"/>
                    </a:cubicBezTo>
                    <a:cubicBezTo>
                      <a:pt x="189" y="0"/>
                      <a:pt x="185" y="3"/>
                      <a:pt x="185" y="8"/>
                    </a:cubicBezTo>
                    <a:cubicBezTo>
                      <a:pt x="185" y="12"/>
                      <a:pt x="189" y="16"/>
                      <a:pt x="193" y="16"/>
                    </a:cubicBezTo>
                    <a:moveTo>
                      <a:pt x="99" y="16"/>
                    </a:moveTo>
                    <a:cubicBezTo>
                      <a:pt x="146" y="16"/>
                      <a:pt x="146" y="16"/>
                      <a:pt x="146" y="16"/>
                    </a:cubicBezTo>
                    <a:cubicBezTo>
                      <a:pt x="150" y="16"/>
                      <a:pt x="154" y="12"/>
                      <a:pt x="154" y="8"/>
                    </a:cubicBezTo>
                    <a:cubicBezTo>
                      <a:pt x="154" y="3"/>
                      <a:pt x="150" y="0"/>
                      <a:pt x="146" y="0"/>
                    </a:cubicBezTo>
                    <a:cubicBezTo>
                      <a:pt x="99" y="0"/>
                      <a:pt x="99" y="0"/>
                      <a:pt x="99" y="0"/>
                    </a:cubicBezTo>
                    <a:cubicBezTo>
                      <a:pt x="94" y="0"/>
                      <a:pt x="91" y="3"/>
                      <a:pt x="91" y="8"/>
                    </a:cubicBezTo>
                    <a:cubicBezTo>
                      <a:pt x="91" y="12"/>
                      <a:pt x="94" y="16"/>
                      <a:pt x="99" y="16"/>
                    </a:cubicBezTo>
                    <a:moveTo>
                      <a:pt x="16" y="11"/>
                    </a:moveTo>
                    <a:cubicBezTo>
                      <a:pt x="16" y="8"/>
                      <a:pt x="16" y="8"/>
                      <a:pt x="16" y="8"/>
                    </a:cubicBezTo>
                    <a:cubicBezTo>
                      <a:pt x="8" y="8"/>
                      <a:pt x="8" y="8"/>
                      <a:pt x="8" y="8"/>
                    </a:cubicBezTo>
                    <a:cubicBezTo>
                      <a:pt x="8" y="16"/>
                      <a:pt x="8" y="16"/>
                      <a:pt x="8" y="16"/>
                    </a:cubicBezTo>
                    <a:cubicBezTo>
                      <a:pt x="52" y="16"/>
                      <a:pt x="52" y="16"/>
                      <a:pt x="52" y="16"/>
                    </a:cubicBezTo>
                    <a:cubicBezTo>
                      <a:pt x="56" y="16"/>
                      <a:pt x="59" y="12"/>
                      <a:pt x="59" y="8"/>
                    </a:cubicBezTo>
                    <a:cubicBezTo>
                      <a:pt x="59" y="3"/>
                      <a:pt x="56" y="0"/>
                      <a:pt x="52" y="0"/>
                    </a:cubicBezTo>
                    <a:cubicBezTo>
                      <a:pt x="8" y="0"/>
                      <a:pt x="8" y="0"/>
                      <a:pt x="8" y="0"/>
                    </a:cubicBezTo>
                    <a:cubicBezTo>
                      <a:pt x="6" y="0"/>
                      <a:pt x="4" y="1"/>
                      <a:pt x="3" y="2"/>
                    </a:cubicBezTo>
                    <a:cubicBezTo>
                      <a:pt x="1" y="4"/>
                      <a:pt x="0" y="6"/>
                      <a:pt x="0" y="8"/>
                    </a:cubicBezTo>
                    <a:cubicBezTo>
                      <a:pt x="0" y="11"/>
                      <a:pt x="0" y="11"/>
                      <a:pt x="0" y="11"/>
                    </a:cubicBezTo>
                    <a:cubicBezTo>
                      <a:pt x="0" y="16"/>
                      <a:pt x="4" y="19"/>
                      <a:pt x="8" y="19"/>
                    </a:cubicBezTo>
                    <a:cubicBezTo>
                      <a:pt x="12" y="19"/>
                      <a:pt x="16" y="16"/>
                      <a:pt x="16" y="11"/>
                    </a:cubicBezTo>
                    <a:moveTo>
                      <a:pt x="16" y="106"/>
                    </a:moveTo>
                    <a:cubicBezTo>
                      <a:pt x="16" y="58"/>
                      <a:pt x="16" y="58"/>
                      <a:pt x="16" y="58"/>
                    </a:cubicBezTo>
                    <a:cubicBezTo>
                      <a:pt x="16" y="54"/>
                      <a:pt x="12" y="51"/>
                      <a:pt x="8" y="51"/>
                    </a:cubicBezTo>
                    <a:cubicBezTo>
                      <a:pt x="4" y="51"/>
                      <a:pt x="0" y="54"/>
                      <a:pt x="0" y="58"/>
                    </a:cubicBezTo>
                    <a:cubicBezTo>
                      <a:pt x="0" y="106"/>
                      <a:pt x="0" y="106"/>
                      <a:pt x="0" y="106"/>
                    </a:cubicBezTo>
                    <a:cubicBezTo>
                      <a:pt x="0" y="110"/>
                      <a:pt x="4" y="113"/>
                      <a:pt x="8" y="113"/>
                    </a:cubicBezTo>
                    <a:cubicBezTo>
                      <a:pt x="12" y="113"/>
                      <a:pt x="16" y="110"/>
                      <a:pt x="16" y="106"/>
                    </a:cubicBezTo>
                    <a:moveTo>
                      <a:pt x="16" y="200"/>
                    </a:moveTo>
                    <a:cubicBezTo>
                      <a:pt x="16" y="153"/>
                      <a:pt x="16" y="153"/>
                      <a:pt x="16" y="153"/>
                    </a:cubicBezTo>
                    <a:cubicBezTo>
                      <a:pt x="16" y="148"/>
                      <a:pt x="12" y="145"/>
                      <a:pt x="8" y="145"/>
                    </a:cubicBezTo>
                    <a:cubicBezTo>
                      <a:pt x="4" y="145"/>
                      <a:pt x="0" y="148"/>
                      <a:pt x="0" y="153"/>
                    </a:cubicBezTo>
                    <a:cubicBezTo>
                      <a:pt x="0" y="200"/>
                      <a:pt x="0" y="200"/>
                      <a:pt x="0" y="200"/>
                    </a:cubicBezTo>
                    <a:cubicBezTo>
                      <a:pt x="0" y="204"/>
                      <a:pt x="4" y="208"/>
                      <a:pt x="8" y="208"/>
                    </a:cubicBezTo>
                    <a:cubicBezTo>
                      <a:pt x="12" y="208"/>
                      <a:pt x="16" y="204"/>
                      <a:pt x="16" y="200"/>
                    </a:cubicBezTo>
                    <a:moveTo>
                      <a:pt x="16" y="294"/>
                    </a:moveTo>
                    <a:cubicBezTo>
                      <a:pt x="16" y="247"/>
                      <a:pt x="16" y="247"/>
                      <a:pt x="16" y="247"/>
                    </a:cubicBezTo>
                    <a:cubicBezTo>
                      <a:pt x="16" y="243"/>
                      <a:pt x="12" y="239"/>
                      <a:pt x="8" y="239"/>
                    </a:cubicBezTo>
                    <a:cubicBezTo>
                      <a:pt x="4" y="239"/>
                      <a:pt x="0" y="243"/>
                      <a:pt x="0" y="247"/>
                    </a:cubicBezTo>
                    <a:cubicBezTo>
                      <a:pt x="0" y="294"/>
                      <a:pt x="0" y="294"/>
                      <a:pt x="0" y="294"/>
                    </a:cubicBezTo>
                    <a:cubicBezTo>
                      <a:pt x="0" y="298"/>
                      <a:pt x="4" y="302"/>
                      <a:pt x="8" y="302"/>
                    </a:cubicBezTo>
                    <a:cubicBezTo>
                      <a:pt x="12" y="302"/>
                      <a:pt x="16" y="298"/>
                      <a:pt x="16" y="294"/>
                    </a:cubicBezTo>
                    <a:moveTo>
                      <a:pt x="16" y="388"/>
                    </a:moveTo>
                    <a:cubicBezTo>
                      <a:pt x="16" y="341"/>
                      <a:pt x="16" y="341"/>
                      <a:pt x="16" y="341"/>
                    </a:cubicBezTo>
                    <a:cubicBezTo>
                      <a:pt x="16" y="337"/>
                      <a:pt x="12" y="333"/>
                      <a:pt x="8" y="333"/>
                    </a:cubicBezTo>
                    <a:cubicBezTo>
                      <a:pt x="4" y="333"/>
                      <a:pt x="0" y="337"/>
                      <a:pt x="0" y="341"/>
                    </a:cubicBezTo>
                    <a:cubicBezTo>
                      <a:pt x="0" y="388"/>
                      <a:pt x="0" y="388"/>
                      <a:pt x="0" y="388"/>
                    </a:cubicBezTo>
                    <a:cubicBezTo>
                      <a:pt x="0" y="393"/>
                      <a:pt x="4" y="396"/>
                      <a:pt x="8" y="396"/>
                    </a:cubicBezTo>
                    <a:cubicBezTo>
                      <a:pt x="12" y="396"/>
                      <a:pt x="16" y="393"/>
                      <a:pt x="16" y="388"/>
                    </a:cubicBezTo>
                    <a:moveTo>
                      <a:pt x="16" y="483"/>
                    </a:moveTo>
                    <a:cubicBezTo>
                      <a:pt x="16" y="435"/>
                      <a:pt x="16" y="435"/>
                      <a:pt x="16" y="435"/>
                    </a:cubicBezTo>
                    <a:cubicBezTo>
                      <a:pt x="16" y="431"/>
                      <a:pt x="12" y="428"/>
                      <a:pt x="8" y="428"/>
                    </a:cubicBezTo>
                    <a:cubicBezTo>
                      <a:pt x="4" y="428"/>
                      <a:pt x="0" y="431"/>
                      <a:pt x="0" y="435"/>
                    </a:cubicBezTo>
                    <a:cubicBezTo>
                      <a:pt x="0" y="483"/>
                      <a:pt x="0" y="483"/>
                      <a:pt x="0" y="483"/>
                    </a:cubicBezTo>
                    <a:cubicBezTo>
                      <a:pt x="0" y="487"/>
                      <a:pt x="4" y="490"/>
                      <a:pt x="8" y="490"/>
                    </a:cubicBezTo>
                    <a:cubicBezTo>
                      <a:pt x="12" y="490"/>
                      <a:pt x="16" y="487"/>
                      <a:pt x="16" y="483"/>
                    </a:cubicBezTo>
                    <a:moveTo>
                      <a:pt x="16" y="577"/>
                    </a:moveTo>
                    <a:cubicBezTo>
                      <a:pt x="16" y="530"/>
                      <a:pt x="16" y="530"/>
                      <a:pt x="16" y="530"/>
                    </a:cubicBezTo>
                    <a:cubicBezTo>
                      <a:pt x="16" y="525"/>
                      <a:pt x="12" y="522"/>
                      <a:pt x="8" y="522"/>
                    </a:cubicBezTo>
                    <a:cubicBezTo>
                      <a:pt x="4" y="522"/>
                      <a:pt x="0" y="525"/>
                      <a:pt x="0" y="530"/>
                    </a:cubicBezTo>
                    <a:cubicBezTo>
                      <a:pt x="0" y="577"/>
                      <a:pt x="0" y="577"/>
                      <a:pt x="0" y="577"/>
                    </a:cubicBezTo>
                    <a:cubicBezTo>
                      <a:pt x="0" y="581"/>
                      <a:pt x="4" y="585"/>
                      <a:pt x="8" y="585"/>
                    </a:cubicBezTo>
                    <a:cubicBezTo>
                      <a:pt x="12" y="585"/>
                      <a:pt x="16" y="581"/>
                      <a:pt x="16" y="577"/>
                    </a:cubicBezTo>
                    <a:moveTo>
                      <a:pt x="16" y="671"/>
                    </a:moveTo>
                    <a:cubicBezTo>
                      <a:pt x="16" y="624"/>
                      <a:pt x="16" y="624"/>
                      <a:pt x="16" y="624"/>
                    </a:cubicBezTo>
                    <a:cubicBezTo>
                      <a:pt x="16" y="620"/>
                      <a:pt x="12" y="616"/>
                      <a:pt x="8" y="616"/>
                    </a:cubicBezTo>
                    <a:cubicBezTo>
                      <a:pt x="4" y="616"/>
                      <a:pt x="0" y="620"/>
                      <a:pt x="0" y="624"/>
                    </a:cubicBezTo>
                    <a:cubicBezTo>
                      <a:pt x="0" y="671"/>
                      <a:pt x="0" y="671"/>
                      <a:pt x="0" y="671"/>
                    </a:cubicBezTo>
                    <a:cubicBezTo>
                      <a:pt x="0" y="675"/>
                      <a:pt x="4" y="679"/>
                      <a:pt x="8" y="679"/>
                    </a:cubicBezTo>
                    <a:cubicBezTo>
                      <a:pt x="12" y="679"/>
                      <a:pt x="16" y="675"/>
                      <a:pt x="16" y="671"/>
                    </a:cubicBezTo>
                    <a:moveTo>
                      <a:pt x="16" y="765"/>
                    </a:moveTo>
                    <a:cubicBezTo>
                      <a:pt x="16" y="718"/>
                      <a:pt x="16" y="718"/>
                      <a:pt x="16" y="718"/>
                    </a:cubicBezTo>
                    <a:cubicBezTo>
                      <a:pt x="16" y="714"/>
                      <a:pt x="12" y="710"/>
                      <a:pt x="8" y="710"/>
                    </a:cubicBezTo>
                    <a:cubicBezTo>
                      <a:pt x="4" y="710"/>
                      <a:pt x="0" y="714"/>
                      <a:pt x="0" y="718"/>
                    </a:cubicBezTo>
                    <a:cubicBezTo>
                      <a:pt x="0" y="765"/>
                      <a:pt x="0" y="765"/>
                      <a:pt x="0" y="765"/>
                    </a:cubicBezTo>
                    <a:cubicBezTo>
                      <a:pt x="0" y="770"/>
                      <a:pt x="4" y="773"/>
                      <a:pt x="8" y="773"/>
                    </a:cubicBezTo>
                    <a:cubicBezTo>
                      <a:pt x="12" y="773"/>
                      <a:pt x="16" y="770"/>
                      <a:pt x="16" y="765"/>
                    </a:cubicBezTo>
                    <a:moveTo>
                      <a:pt x="16" y="860"/>
                    </a:moveTo>
                    <a:cubicBezTo>
                      <a:pt x="16" y="812"/>
                      <a:pt x="16" y="812"/>
                      <a:pt x="16" y="812"/>
                    </a:cubicBezTo>
                    <a:cubicBezTo>
                      <a:pt x="16" y="808"/>
                      <a:pt x="12" y="805"/>
                      <a:pt x="8" y="805"/>
                    </a:cubicBezTo>
                    <a:cubicBezTo>
                      <a:pt x="4" y="805"/>
                      <a:pt x="0" y="808"/>
                      <a:pt x="0" y="812"/>
                    </a:cubicBezTo>
                    <a:cubicBezTo>
                      <a:pt x="0" y="860"/>
                      <a:pt x="0" y="860"/>
                      <a:pt x="0" y="860"/>
                    </a:cubicBezTo>
                    <a:cubicBezTo>
                      <a:pt x="0" y="864"/>
                      <a:pt x="4" y="867"/>
                      <a:pt x="8" y="867"/>
                    </a:cubicBezTo>
                    <a:cubicBezTo>
                      <a:pt x="12" y="867"/>
                      <a:pt x="16" y="864"/>
                      <a:pt x="16" y="860"/>
                    </a:cubicBezTo>
                    <a:moveTo>
                      <a:pt x="16" y="954"/>
                    </a:moveTo>
                    <a:cubicBezTo>
                      <a:pt x="16" y="907"/>
                      <a:pt x="16" y="907"/>
                      <a:pt x="16" y="907"/>
                    </a:cubicBezTo>
                    <a:cubicBezTo>
                      <a:pt x="16" y="902"/>
                      <a:pt x="12" y="899"/>
                      <a:pt x="8" y="899"/>
                    </a:cubicBezTo>
                    <a:cubicBezTo>
                      <a:pt x="4" y="899"/>
                      <a:pt x="0" y="902"/>
                      <a:pt x="0" y="907"/>
                    </a:cubicBezTo>
                    <a:cubicBezTo>
                      <a:pt x="0" y="954"/>
                      <a:pt x="0" y="954"/>
                      <a:pt x="0" y="954"/>
                    </a:cubicBezTo>
                    <a:cubicBezTo>
                      <a:pt x="0" y="958"/>
                      <a:pt x="4" y="962"/>
                      <a:pt x="8" y="962"/>
                    </a:cubicBezTo>
                    <a:cubicBezTo>
                      <a:pt x="12" y="962"/>
                      <a:pt x="16" y="958"/>
                      <a:pt x="16" y="954"/>
                    </a:cubicBezTo>
                    <a:moveTo>
                      <a:pt x="16" y="1048"/>
                    </a:moveTo>
                    <a:cubicBezTo>
                      <a:pt x="16" y="1001"/>
                      <a:pt x="16" y="1001"/>
                      <a:pt x="16" y="1001"/>
                    </a:cubicBezTo>
                    <a:cubicBezTo>
                      <a:pt x="16" y="997"/>
                      <a:pt x="12" y="993"/>
                      <a:pt x="8" y="993"/>
                    </a:cubicBezTo>
                    <a:cubicBezTo>
                      <a:pt x="4" y="993"/>
                      <a:pt x="0" y="997"/>
                      <a:pt x="0" y="1001"/>
                    </a:cubicBezTo>
                    <a:cubicBezTo>
                      <a:pt x="0" y="1048"/>
                      <a:pt x="0" y="1048"/>
                      <a:pt x="0" y="1048"/>
                    </a:cubicBezTo>
                    <a:cubicBezTo>
                      <a:pt x="0" y="1052"/>
                      <a:pt x="4" y="1056"/>
                      <a:pt x="8" y="1056"/>
                    </a:cubicBezTo>
                    <a:cubicBezTo>
                      <a:pt x="12" y="1056"/>
                      <a:pt x="16" y="1052"/>
                      <a:pt x="16" y="1048"/>
                    </a:cubicBezTo>
                    <a:moveTo>
                      <a:pt x="16" y="1142"/>
                    </a:moveTo>
                    <a:cubicBezTo>
                      <a:pt x="16" y="1095"/>
                      <a:pt x="16" y="1095"/>
                      <a:pt x="16" y="1095"/>
                    </a:cubicBezTo>
                    <a:cubicBezTo>
                      <a:pt x="16" y="1091"/>
                      <a:pt x="12" y="1087"/>
                      <a:pt x="8" y="1087"/>
                    </a:cubicBezTo>
                    <a:cubicBezTo>
                      <a:pt x="4" y="1087"/>
                      <a:pt x="0" y="1091"/>
                      <a:pt x="0" y="1095"/>
                    </a:cubicBezTo>
                    <a:cubicBezTo>
                      <a:pt x="0" y="1142"/>
                      <a:pt x="0" y="1142"/>
                      <a:pt x="0" y="1142"/>
                    </a:cubicBezTo>
                    <a:cubicBezTo>
                      <a:pt x="0" y="1147"/>
                      <a:pt x="4" y="1150"/>
                      <a:pt x="8" y="1150"/>
                    </a:cubicBezTo>
                    <a:cubicBezTo>
                      <a:pt x="12" y="1150"/>
                      <a:pt x="16" y="1147"/>
                      <a:pt x="16" y="1142"/>
                    </a:cubicBezTo>
                    <a:moveTo>
                      <a:pt x="59" y="1178"/>
                    </a:moveTo>
                    <a:cubicBezTo>
                      <a:pt x="12" y="1178"/>
                      <a:pt x="12" y="1178"/>
                      <a:pt x="12" y="1178"/>
                    </a:cubicBezTo>
                    <a:cubicBezTo>
                      <a:pt x="7" y="1178"/>
                      <a:pt x="4" y="1182"/>
                      <a:pt x="4" y="1186"/>
                    </a:cubicBezTo>
                    <a:cubicBezTo>
                      <a:pt x="4" y="1190"/>
                      <a:pt x="7" y="1194"/>
                      <a:pt x="12" y="1194"/>
                    </a:cubicBezTo>
                    <a:cubicBezTo>
                      <a:pt x="59" y="1194"/>
                      <a:pt x="59" y="1194"/>
                      <a:pt x="59" y="1194"/>
                    </a:cubicBezTo>
                    <a:cubicBezTo>
                      <a:pt x="63" y="1194"/>
                      <a:pt x="67" y="1190"/>
                      <a:pt x="67" y="1186"/>
                    </a:cubicBezTo>
                    <a:cubicBezTo>
                      <a:pt x="67" y="1182"/>
                      <a:pt x="63" y="1178"/>
                      <a:pt x="59" y="1178"/>
                    </a:cubicBezTo>
                    <a:moveTo>
                      <a:pt x="153" y="1178"/>
                    </a:moveTo>
                    <a:cubicBezTo>
                      <a:pt x="106" y="1178"/>
                      <a:pt x="106" y="1178"/>
                      <a:pt x="106" y="1178"/>
                    </a:cubicBezTo>
                    <a:cubicBezTo>
                      <a:pt x="101" y="1178"/>
                      <a:pt x="98" y="1182"/>
                      <a:pt x="98" y="1186"/>
                    </a:cubicBezTo>
                    <a:cubicBezTo>
                      <a:pt x="98" y="1190"/>
                      <a:pt x="101" y="1194"/>
                      <a:pt x="106" y="1194"/>
                    </a:cubicBezTo>
                    <a:cubicBezTo>
                      <a:pt x="153" y="1194"/>
                      <a:pt x="153" y="1194"/>
                      <a:pt x="153" y="1194"/>
                    </a:cubicBezTo>
                    <a:cubicBezTo>
                      <a:pt x="157" y="1194"/>
                      <a:pt x="161" y="1190"/>
                      <a:pt x="161" y="1186"/>
                    </a:cubicBezTo>
                    <a:cubicBezTo>
                      <a:pt x="161" y="1182"/>
                      <a:pt x="157" y="1178"/>
                      <a:pt x="153" y="1178"/>
                    </a:cubicBezTo>
                    <a:moveTo>
                      <a:pt x="247" y="1178"/>
                    </a:moveTo>
                    <a:cubicBezTo>
                      <a:pt x="200" y="1178"/>
                      <a:pt x="200" y="1178"/>
                      <a:pt x="200" y="1178"/>
                    </a:cubicBezTo>
                    <a:cubicBezTo>
                      <a:pt x="196" y="1178"/>
                      <a:pt x="192" y="1182"/>
                      <a:pt x="192" y="1186"/>
                    </a:cubicBezTo>
                    <a:cubicBezTo>
                      <a:pt x="192" y="1190"/>
                      <a:pt x="196" y="1194"/>
                      <a:pt x="200" y="1194"/>
                    </a:cubicBezTo>
                    <a:cubicBezTo>
                      <a:pt x="247" y="1194"/>
                      <a:pt x="247" y="1194"/>
                      <a:pt x="247" y="1194"/>
                    </a:cubicBezTo>
                    <a:cubicBezTo>
                      <a:pt x="252" y="1194"/>
                      <a:pt x="255" y="1190"/>
                      <a:pt x="255" y="1186"/>
                    </a:cubicBezTo>
                    <a:cubicBezTo>
                      <a:pt x="255" y="1182"/>
                      <a:pt x="252" y="1178"/>
                      <a:pt x="247" y="1178"/>
                    </a:cubicBezTo>
                    <a:moveTo>
                      <a:pt x="341" y="1178"/>
                    </a:moveTo>
                    <a:cubicBezTo>
                      <a:pt x="294" y="1178"/>
                      <a:pt x="294" y="1178"/>
                      <a:pt x="294" y="1178"/>
                    </a:cubicBezTo>
                    <a:cubicBezTo>
                      <a:pt x="290" y="1178"/>
                      <a:pt x="286" y="1182"/>
                      <a:pt x="286" y="1186"/>
                    </a:cubicBezTo>
                    <a:cubicBezTo>
                      <a:pt x="286" y="1190"/>
                      <a:pt x="290" y="1194"/>
                      <a:pt x="294" y="1194"/>
                    </a:cubicBezTo>
                    <a:cubicBezTo>
                      <a:pt x="341" y="1194"/>
                      <a:pt x="341" y="1194"/>
                      <a:pt x="341" y="1194"/>
                    </a:cubicBezTo>
                    <a:cubicBezTo>
                      <a:pt x="346" y="1194"/>
                      <a:pt x="349" y="1190"/>
                      <a:pt x="349" y="1186"/>
                    </a:cubicBezTo>
                    <a:cubicBezTo>
                      <a:pt x="349" y="1182"/>
                      <a:pt x="346" y="1178"/>
                      <a:pt x="341" y="1178"/>
                    </a:cubicBezTo>
                    <a:moveTo>
                      <a:pt x="436" y="1178"/>
                    </a:moveTo>
                    <a:cubicBezTo>
                      <a:pt x="389" y="1178"/>
                      <a:pt x="389" y="1178"/>
                      <a:pt x="389" y="1178"/>
                    </a:cubicBezTo>
                    <a:cubicBezTo>
                      <a:pt x="384" y="1178"/>
                      <a:pt x="381" y="1182"/>
                      <a:pt x="381" y="1186"/>
                    </a:cubicBezTo>
                    <a:cubicBezTo>
                      <a:pt x="381" y="1190"/>
                      <a:pt x="384" y="1194"/>
                      <a:pt x="389" y="1194"/>
                    </a:cubicBezTo>
                    <a:cubicBezTo>
                      <a:pt x="436" y="1194"/>
                      <a:pt x="436" y="1194"/>
                      <a:pt x="436" y="1194"/>
                    </a:cubicBezTo>
                    <a:cubicBezTo>
                      <a:pt x="440" y="1194"/>
                      <a:pt x="444" y="1190"/>
                      <a:pt x="444" y="1186"/>
                    </a:cubicBezTo>
                    <a:cubicBezTo>
                      <a:pt x="444" y="1182"/>
                      <a:pt x="440" y="1178"/>
                      <a:pt x="436" y="1178"/>
                    </a:cubicBezTo>
                    <a:moveTo>
                      <a:pt x="530" y="1178"/>
                    </a:moveTo>
                    <a:cubicBezTo>
                      <a:pt x="483" y="1178"/>
                      <a:pt x="483" y="1178"/>
                      <a:pt x="483" y="1178"/>
                    </a:cubicBezTo>
                    <a:cubicBezTo>
                      <a:pt x="478" y="1178"/>
                      <a:pt x="475" y="1182"/>
                      <a:pt x="475" y="1186"/>
                    </a:cubicBezTo>
                    <a:cubicBezTo>
                      <a:pt x="475" y="1190"/>
                      <a:pt x="478" y="1194"/>
                      <a:pt x="483" y="1194"/>
                    </a:cubicBezTo>
                    <a:cubicBezTo>
                      <a:pt x="530" y="1194"/>
                      <a:pt x="530" y="1194"/>
                      <a:pt x="530" y="1194"/>
                    </a:cubicBezTo>
                    <a:cubicBezTo>
                      <a:pt x="534" y="1194"/>
                      <a:pt x="538" y="1190"/>
                      <a:pt x="538" y="1186"/>
                    </a:cubicBezTo>
                    <a:cubicBezTo>
                      <a:pt x="538" y="1182"/>
                      <a:pt x="534" y="1178"/>
                      <a:pt x="530" y="1178"/>
                    </a:cubicBezTo>
                    <a:moveTo>
                      <a:pt x="624" y="1178"/>
                    </a:moveTo>
                    <a:cubicBezTo>
                      <a:pt x="577" y="1178"/>
                      <a:pt x="577" y="1178"/>
                      <a:pt x="577" y="1178"/>
                    </a:cubicBezTo>
                    <a:cubicBezTo>
                      <a:pt x="573" y="1178"/>
                      <a:pt x="569" y="1182"/>
                      <a:pt x="569" y="1186"/>
                    </a:cubicBezTo>
                    <a:cubicBezTo>
                      <a:pt x="569" y="1190"/>
                      <a:pt x="573" y="1194"/>
                      <a:pt x="577" y="1194"/>
                    </a:cubicBezTo>
                    <a:cubicBezTo>
                      <a:pt x="624" y="1194"/>
                      <a:pt x="624" y="1194"/>
                      <a:pt x="624" y="1194"/>
                    </a:cubicBezTo>
                    <a:cubicBezTo>
                      <a:pt x="628" y="1194"/>
                      <a:pt x="632" y="1190"/>
                      <a:pt x="632" y="1186"/>
                    </a:cubicBezTo>
                    <a:cubicBezTo>
                      <a:pt x="632" y="1182"/>
                      <a:pt x="628" y="1178"/>
                      <a:pt x="624" y="1178"/>
                    </a:cubicBezTo>
                    <a:moveTo>
                      <a:pt x="718" y="1178"/>
                    </a:moveTo>
                    <a:cubicBezTo>
                      <a:pt x="671" y="1178"/>
                      <a:pt x="671" y="1178"/>
                      <a:pt x="671" y="1178"/>
                    </a:cubicBezTo>
                    <a:cubicBezTo>
                      <a:pt x="667" y="1178"/>
                      <a:pt x="663" y="1182"/>
                      <a:pt x="663" y="1186"/>
                    </a:cubicBezTo>
                    <a:cubicBezTo>
                      <a:pt x="663" y="1190"/>
                      <a:pt x="667" y="1194"/>
                      <a:pt x="671" y="1194"/>
                    </a:cubicBezTo>
                    <a:cubicBezTo>
                      <a:pt x="718" y="1194"/>
                      <a:pt x="718" y="1194"/>
                      <a:pt x="718" y="1194"/>
                    </a:cubicBezTo>
                    <a:cubicBezTo>
                      <a:pt x="723" y="1194"/>
                      <a:pt x="726" y="1190"/>
                      <a:pt x="726" y="1186"/>
                    </a:cubicBezTo>
                    <a:cubicBezTo>
                      <a:pt x="726" y="1182"/>
                      <a:pt x="723" y="1178"/>
                      <a:pt x="718" y="1178"/>
                    </a:cubicBezTo>
                    <a:moveTo>
                      <a:pt x="813" y="1178"/>
                    </a:moveTo>
                    <a:cubicBezTo>
                      <a:pt x="766" y="1178"/>
                      <a:pt x="766" y="1178"/>
                      <a:pt x="766" y="1178"/>
                    </a:cubicBezTo>
                    <a:cubicBezTo>
                      <a:pt x="761" y="1178"/>
                      <a:pt x="758" y="1182"/>
                      <a:pt x="758" y="1186"/>
                    </a:cubicBezTo>
                    <a:cubicBezTo>
                      <a:pt x="758" y="1190"/>
                      <a:pt x="761" y="1194"/>
                      <a:pt x="766" y="1194"/>
                    </a:cubicBezTo>
                    <a:cubicBezTo>
                      <a:pt x="813" y="1194"/>
                      <a:pt x="813" y="1194"/>
                      <a:pt x="813" y="1194"/>
                    </a:cubicBezTo>
                    <a:cubicBezTo>
                      <a:pt x="817" y="1194"/>
                      <a:pt x="820" y="1190"/>
                      <a:pt x="820" y="1186"/>
                    </a:cubicBezTo>
                    <a:cubicBezTo>
                      <a:pt x="820" y="1182"/>
                      <a:pt x="817" y="1178"/>
                      <a:pt x="813" y="1178"/>
                    </a:cubicBezTo>
                    <a:moveTo>
                      <a:pt x="907" y="1178"/>
                    </a:moveTo>
                    <a:cubicBezTo>
                      <a:pt x="860" y="1178"/>
                      <a:pt x="860" y="1178"/>
                      <a:pt x="860" y="1178"/>
                    </a:cubicBezTo>
                    <a:cubicBezTo>
                      <a:pt x="855" y="1178"/>
                      <a:pt x="852" y="1182"/>
                      <a:pt x="852" y="1186"/>
                    </a:cubicBezTo>
                    <a:cubicBezTo>
                      <a:pt x="852" y="1190"/>
                      <a:pt x="855" y="1194"/>
                      <a:pt x="860" y="1194"/>
                    </a:cubicBezTo>
                    <a:cubicBezTo>
                      <a:pt x="907" y="1194"/>
                      <a:pt x="907" y="1194"/>
                      <a:pt x="907" y="1194"/>
                    </a:cubicBezTo>
                    <a:cubicBezTo>
                      <a:pt x="911" y="1194"/>
                      <a:pt x="915" y="1190"/>
                      <a:pt x="915" y="1186"/>
                    </a:cubicBezTo>
                    <a:cubicBezTo>
                      <a:pt x="915" y="1182"/>
                      <a:pt x="911" y="1178"/>
                      <a:pt x="907" y="1178"/>
                    </a:cubicBezTo>
                    <a:moveTo>
                      <a:pt x="1001" y="1178"/>
                    </a:moveTo>
                    <a:cubicBezTo>
                      <a:pt x="954" y="1178"/>
                      <a:pt x="954" y="1178"/>
                      <a:pt x="954" y="1178"/>
                    </a:cubicBezTo>
                    <a:cubicBezTo>
                      <a:pt x="950" y="1178"/>
                      <a:pt x="946" y="1182"/>
                      <a:pt x="946" y="1186"/>
                    </a:cubicBezTo>
                    <a:cubicBezTo>
                      <a:pt x="946" y="1190"/>
                      <a:pt x="950" y="1194"/>
                      <a:pt x="954" y="1194"/>
                    </a:cubicBezTo>
                    <a:cubicBezTo>
                      <a:pt x="1001" y="1194"/>
                      <a:pt x="1001" y="1194"/>
                      <a:pt x="1001" y="1194"/>
                    </a:cubicBezTo>
                    <a:cubicBezTo>
                      <a:pt x="1005" y="1194"/>
                      <a:pt x="1009" y="1190"/>
                      <a:pt x="1009" y="1186"/>
                    </a:cubicBezTo>
                    <a:cubicBezTo>
                      <a:pt x="1009" y="1182"/>
                      <a:pt x="1005" y="1178"/>
                      <a:pt x="1001" y="1178"/>
                    </a:cubicBezTo>
                    <a:moveTo>
                      <a:pt x="1095" y="1178"/>
                    </a:moveTo>
                    <a:cubicBezTo>
                      <a:pt x="1048" y="1178"/>
                      <a:pt x="1048" y="1178"/>
                      <a:pt x="1048" y="1178"/>
                    </a:cubicBezTo>
                    <a:cubicBezTo>
                      <a:pt x="1044" y="1178"/>
                      <a:pt x="1040" y="1182"/>
                      <a:pt x="1040" y="1186"/>
                    </a:cubicBezTo>
                    <a:cubicBezTo>
                      <a:pt x="1040" y="1190"/>
                      <a:pt x="1044" y="1194"/>
                      <a:pt x="1048" y="1194"/>
                    </a:cubicBezTo>
                    <a:cubicBezTo>
                      <a:pt x="1095" y="1194"/>
                      <a:pt x="1095" y="1194"/>
                      <a:pt x="1095" y="1194"/>
                    </a:cubicBezTo>
                    <a:cubicBezTo>
                      <a:pt x="1100" y="1194"/>
                      <a:pt x="1103" y="1190"/>
                      <a:pt x="1103" y="1186"/>
                    </a:cubicBezTo>
                    <a:cubicBezTo>
                      <a:pt x="1103" y="1182"/>
                      <a:pt x="1100" y="1178"/>
                      <a:pt x="1095" y="1178"/>
                    </a:cubicBezTo>
                    <a:moveTo>
                      <a:pt x="1190" y="1178"/>
                    </a:moveTo>
                    <a:cubicBezTo>
                      <a:pt x="1143" y="1178"/>
                      <a:pt x="1143" y="1178"/>
                      <a:pt x="1143" y="1178"/>
                    </a:cubicBezTo>
                    <a:cubicBezTo>
                      <a:pt x="1138" y="1178"/>
                      <a:pt x="1135" y="1182"/>
                      <a:pt x="1135" y="1186"/>
                    </a:cubicBezTo>
                    <a:cubicBezTo>
                      <a:pt x="1135" y="1190"/>
                      <a:pt x="1138" y="1194"/>
                      <a:pt x="1143" y="1194"/>
                    </a:cubicBezTo>
                    <a:cubicBezTo>
                      <a:pt x="1190" y="1194"/>
                      <a:pt x="1190" y="1194"/>
                      <a:pt x="1190" y="1194"/>
                    </a:cubicBezTo>
                    <a:cubicBezTo>
                      <a:pt x="1194" y="1194"/>
                      <a:pt x="1197" y="1190"/>
                      <a:pt x="1197" y="1186"/>
                    </a:cubicBezTo>
                    <a:cubicBezTo>
                      <a:pt x="1197" y="1182"/>
                      <a:pt x="1194" y="1178"/>
                      <a:pt x="1190" y="1178"/>
                    </a:cubicBezTo>
                    <a:moveTo>
                      <a:pt x="1284" y="1178"/>
                    </a:moveTo>
                    <a:cubicBezTo>
                      <a:pt x="1237" y="1178"/>
                      <a:pt x="1237" y="1178"/>
                      <a:pt x="1237" y="1178"/>
                    </a:cubicBezTo>
                    <a:cubicBezTo>
                      <a:pt x="1232" y="1178"/>
                      <a:pt x="1229" y="1182"/>
                      <a:pt x="1229" y="1186"/>
                    </a:cubicBezTo>
                    <a:cubicBezTo>
                      <a:pt x="1229" y="1190"/>
                      <a:pt x="1232" y="1194"/>
                      <a:pt x="1237" y="1194"/>
                    </a:cubicBezTo>
                    <a:cubicBezTo>
                      <a:pt x="1284" y="1194"/>
                      <a:pt x="1284" y="1194"/>
                      <a:pt x="1284" y="1194"/>
                    </a:cubicBezTo>
                    <a:cubicBezTo>
                      <a:pt x="1288" y="1194"/>
                      <a:pt x="1292" y="1190"/>
                      <a:pt x="1292" y="1186"/>
                    </a:cubicBezTo>
                    <a:cubicBezTo>
                      <a:pt x="1292" y="1182"/>
                      <a:pt x="1288" y="1178"/>
                      <a:pt x="1284" y="1178"/>
                    </a:cubicBezTo>
                    <a:moveTo>
                      <a:pt x="1378" y="1178"/>
                    </a:moveTo>
                    <a:cubicBezTo>
                      <a:pt x="1331" y="1178"/>
                      <a:pt x="1331" y="1178"/>
                      <a:pt x="1331" y="1178"/>
                    </a:cubicBezTo>
                    <a:cubicBezTo>
                      <a:pt x="1327" y="1178"/>
                      <a:pt x="1323" y="1182"/>
                      <a:pt x="1323" y="1186"/>
                    </a:cubicBezTo>
                    <a:cubicBezTo>
                      <a:pt x="1323" y="1190"/>
                      <a:pt x="1327" y="1194"/>
                      <a:pt x="1331" y="1194"/>
                    </a:cubicBezTo>
                    <a:cubicBezTo>
                      <a:pt x="1378" y="1194"/>
                      <a:pt x="1378" y="1194"/>
                      <a:pt x="1378" y="1194"/>
                    </a:cubicBezTo>
                    <a:cubicBezTo>
                      <a:pt x="1382" y="1194"/>
                      <a:pt x="1386" y="1190"/>
                      <a:pt x="1386" y="1186"/>
                    </a:cubicBezTo>
                    <a:cubicBezTo>
                      <a:pt x="1386" y="1182"/>
                      <a:pt x="1382" y="1178"/>
                      <a:pt x="1378" y="1178"/>
                    </a:cubicBezTo>
                    <a:moveTo>
                      <a:pt x="1472" y="1178"/>
                    </a:moveTo>
                    <a:cubicBezTo>
                      <a:pt x="1425" y="1178"/>
                      <a:pt x="1425" y="1178"/>
                      <a:pt x="1425" y="1178"/>
                    </a:cubicBezTo>
                    <a:cubicBezTo>
                      <a:pt x="1421" y="1178"/>
                      <a:pt x="1417" y="1182"/>
                      <a:pt x="1417" y="1186"/>
                    </a:cubicBezTo>
                    <a:cubicBezTo>
                      <a:pt x="1417" y="1190"/>
                      <a:pt x="1421" y="1194"/>
                      <a:pt x="1425" y="1194"/>
                    </a:cubicBezTo>
                    <a:cubicBezTo>
                      <a:pt x="1472" y="1194"/>
                      <a:pt x="1472" y="1194"/>
                      <a:pt x="1472" y="1194"/>
                    </a:cubicBezTo>
                    <a:cubicBezTo>
                      <a:pt x="1477" y="1194"/>
                      <a:pt x="1480" y="1190"/>
                      <a:pt x="1480" y="1186"/>
                    </a:cubicBezTo>
                    <a:cubicBezTo>
                      <a:pt x="1480" y="1182"/>
                      <a:pt x="1477" y="1178"/>
                      <a:pt x="1472" y="1178"/>
                    </a:cubicBezTo>
                    <a:moveTo>
                      <a:pt x="1567" y="1178"/>
                    </a:moveTo>
                    <a:cubicBezTo>
                      <a:pt x="1519" y="1178"/>
                      <a:pt x="1519" y="1178"/>
                      <a:pt x="1519" y="1178"/>
                    </a:cubicBezTo>
                    <a:cubicBezTo>
                      <a:pt x="1515" y="1178"/>
                      <a:pt x="1512" y="1182"/>
                      <a:pt x="1512" y="1186"/>
                    </a:cubicBezTo>
                    <a:cubicBezTo>
                      <a:pt x="1512" y="1190"/>
                      <a:pt x="1515" y="1194"/>
                      <a:pt x="1519" y="1194"/>
                    </a:cubicBezTo>
                    <a:cubicBezTo>
                      <a:pt x="1567" y="1194"/>
                      <a:pt x="1567" y="1194"/>
                      <a:pt x="1567" y="1194"/>
                    </a:cubicBezTo>
                    <a:cubicBezTo>
                      <a:pt x="1571" y="1194"/>
                      <a:pt x="1574" y="1190"/>
                      <a:pt x="1574" y="1186"/>
                    </a:cubicBezTo>
                    <a:cubicBezTo>
                      <a:pt x="1574" y="1182"/>
                      <a:pt x="1571" y="1178"/>
                      <a:pt x="1567" y="1178"/>
                    </a:cubicBezTo>
                    <a:moveTo>
                      <a:pt x="1661" y="1178"/>
                    </a:moveTo>
                    <a:cubicBezTo>
                      <a:pt x="1614" y="1178"/>
                      <a:pt x="1614" y="1178"/>
                      <a:pt x="1614" y="1178"/>
                    </a:cubicBezTo>
                    <a:cubicBezTo>
                      <a:pt x="1609" y="1178"/>
                      <a:pt x="1606" y="1182"/>
                      <a:pt x="1606" y="1186"/>
                    </a:cubicBezTo>
                    <a:cubicBezTo>
                      <a:pt x="1606" y="1190"/>
                      <a:pt x="1609" y="1194"/>
                      <a:pt x="1614" y="1194"/>
                    </a:cubicBezTo>
                    <a:cubicBezTo>
                      <a:pt x="1661" y="1194"/>
                      <a:pt x="1661" y="1194"/>
                      <a:pt x="1661" y="1194"/>
                    </a:cubicBezTo>
                    <a:cubicBezTo>
                      <a:pt x="1665" y="1194"/>
                      <a:pt x="1669" y="1190"/>
                      <a:pt x="1669" y="1186"/>
                    </a:cubicBezTo>
                    <a:cubicBezTo>
                      <a:pt x="1669" y="1182"/>
                      <a:pt x="1665" y="1178"/>
                      <a:pt x="1661" y="1178"/>
                    </a:cubicBezTo>
                    <a:moveTo>
                      <a:pt x="1755" y="1178"/>
                    </a:moveTo>
                    <a:cubicBezTo>
                      <a:pt x="1708" y="1178"/>
                      <a:pt x="1708" y="1178"/>
                      <a:pt x="1708" y="1178"/>
                    </a:cubicBezTo>
                    <a:cubicBezTo>
                      <a:pt x="1704" y="1178"/>
                      <a:pt x="1700" y="1182"/>
                      <a:pt x="1700" y="1186"/>
                    </a:cubicBezTo>
                    <a:cubicBezTo>
                      <a:pt x="1700" y="1190"/>
                      <a:pt x="1704" y="1194"/>
                      <a:pt x="1708" y="1194"/>
                    </a:cubicBezTo>
                    <a:cubicBezTo>
                      <a:pt x="1755" y="1194"/>
                      <a:pt x="1755" y="1194"/>
                      <a:pt x="1755" y="1194"/>
                    </a:cubicBezTo>
                    <a:cubicBezTo>
                      <a:pt x="1759" y="1194"/>
                      <a:pt x="1763" y="1190"/>
                      <a:pt x="1763" y="1186"/>
                    </a:cubicBezTo>
                    <a:cubicBezTo>
                      <a:pt x="1763" y="1182"/>
                      <a:pt x="1759" y="1178"/>
                      <a:pt x="1755" y="1178"/>
                    </a:cubicBezTo>
                    <a:moveTo>
                      <a:pt x="1849" y="1178"/>
                    </a:moveTo>
                    <a:cubicBezTo>
                      <a:pt x="1802" y="1178"/>
                      <a:pt x="1802" y="1178"/>
                      <a:pt x="1802" y="1178"/>
                    </a:cubicBezTo>
                    <a:cubicBezTo>
                      <a:pt x="1798" y="1178"/>
                      <a:pt x="1794" y="1182"/>
                      <a:pt x="1794" y="1186"/>
                    </a:cubicBezTo>
                    <a:cubicBezTo>
                      <a:pt x="1794" y="1190"/>
                      <a:pt x="1798" y="1194"/>
                      <a:pt x="1802" y="1194"/>
                    </a:cubicBezTo>
                    <a:cubicBezTo>
                      <a:pt x="1849" y="1194"/>
                      <a:pt x="1849" y="1194"/>
                      <a:pt x="1849" y="1194"/>
                    </a:cubicBezTo>
                    <a:cubicBezTo>
                      <a:pt x="1854" y="1194"/>
                      <a:pt x="1857" y="1190"/>
                      <a:pt x="1857" y="1186"/>
                    </a:cubicBezTo>
                    <a:cubicBezTo>
                      <a:pt x="1857" y="1182"/>
                      <a:pt x="1854" y="1178"/>
                      <a:pt x="1849" y="1178"/>
                    </a:cubicBezTo>
                    <a:moveTo>
                      <a:pt x="1944" y="1178"/>
                    </a:moveTo>
                    <a:cubicBezTo>
                      <a:pt x="1896" y="1178"/>
                      <a:pt x="1896" y="1178"/>
                      <a:pt x="1896" y="1178"/>
                    </a:cubicBezTo>
                    <a:cubicBezTo>
                      <a:pt x="1892" y="1178"/>
                      <a:pt x="1889" y="1182"/>
                      <a:pt x="1889" y="1186"/>
                    </a:cubicBezTo>
                    <a:cubicBezTo>
                      <a:pt x="1889" y="1190"/>
                      <a:pt x="1892" y="1194"/>
                      <a:pt x="1896" y="1194"/>
                    </a:cubicBezTo>
                    <a:cubicBezTo>
                      <a:pt x="1944" y="1194"/>
                      <a:pt x="1944" y="1194"/>
                      <a:pt x="1944" y="1194"/>
                    </a:cubicBezTo>
                    <a:cubicBezTo>
                      <a:pt x="1948" y="1194"/>
                      <a:pt x="1951" y="1190"/>
                      <a:pt x="1951" y="1186"/>
                    </a:cubicBezTo>
                    <a:cubicBezTo>
                      <a:pt x="1951" y="1182"/>
                      <a:pt x="1948" y="1178"/>
                      <a:pt x="1944" y="1178"/>
                    </a:cubicBezTo>
                    <a:moveTo>
                      <a:pt x="2038" y="1178"/>
                    </a:moveTo>
                    <a:cubicBezTo>
                      <a:pt x="1991" y="1178"/>
                      <a:pt x="1991" y="1178"/>
                      <a:pt x="1991" y="1178"/>
                    </a:cubicBezTo>
                    <a:cubicBezTo>
                      <a:pt x="1986" y="1178"/>
                      <a:pt x="1983" y="1182"/>
                      <a:pt x="1983" y="1186"/>
                    </a:cubicBezTo>
                    <a:cubicBezTo>
                      <a:pt x="1983" y="1190"/>
                      <a:pt x="1986" y="1194"/>
                      <a:pt x="1991" y="1194"/>
                    </a:cubicBezTo>
                    <a:cubicBezTo>
                      <a:pt x="2038" y="1194"/>
                      <a:pt x="2038" y="1194"/>
                      <a:pt x="2038" y="1194"/>
                    </a:cubicBezTo>
                    <a:cubicBezTo>
                      <a:pt x="2042" y="1194"/>
                      <a:pt x="2046" y="1190"/>
                      <a:pt x="2046" y="1186"/>
                    </a:cubicBezTo>
                    <a:cubicBezTo>
                      <a:pt x="2046" y="1182"/>
                      <a:pt x="2042" y="1178"/>
                      <a:pt x="2038" y="1178"/>
                    </a:cubicBezTo>
                    <a:moveTo>
                      <a:pt x="2132" y="1178"/>
                    </a:moveTo>
                    <a:cubicBezTo>
                      <a:pt x="2085" y="1178"/>
                      <a:pt x="2085" y="1178"/>
                      <a:pt x="2085" y="1178"/>
                    </a:cubicBezTo>
                    <a:cubicBezTo>
                      <a:pt x="2081" y="1178"/>
                      <a:pt x="2077" y="1182"/>
                      <a:pt x="2077" y="1186"/>
                    </a:cubicBezTo>
                    <a:cubicBezTo>
                      <a:pt x="2077" y="1190"/>
                      <a:pt x="2081" y="1194"/>
                      <a:pt x="2085" y="1194"/>
                    </a:cubicBezTo>
                    <a:cubicBezTo>
                      <a:pt x="2132" y="1194"/>
                      <a:pt x="2132" y="1194"/>
                      <a:pt x="2132" y="1194"/>
                    </a:cubicBezTo>
                    <a:cubicBezTo>
                      <a:pt x="2136" y="1194"/>
                      <a:pt x="2140" y="1190"/>
                      <a:pt x="2140" y="1186"/>
                    </a:cubicBezTo>
                    <a:cubicBezTo>
                      <a:pt x="2140" y="1182"/>
                      <a:pt x="2136" y="1178"/>
                      <a:pt x="2132" y="1178"/>
                    </a:cubicBezTo>
                    <a:moveTo>
                      <a:pt x="2226" y="1178"/>
                    </a:moveTo>
                    <a:cubicBezTo>
                      <a:pt x="2179" y="1178"/>
                      <a:pt x="2179" y="1178"/>
                      <a:pt x="2179" y="1178"/>
                    </a:cubicBezTo>
                    <a:cubicBezTo>
                      <a:pt x="2175" y="1178"/>
                      <a:pt x="2171" y="1182"/>
                      <a:pt x="2171" y="1186"/>
                    </a:cubicBezTo>
                    <a:cubicBezTo>
                      <a:pt x="2171" y="1190"/>
                      <a:pt x="2175" y="1194"/>
                      <a:pt x="2179" y="1194"/>
                    </a:cubicBezTo>
                    <a:cubicBezTo>
                      <a:pt x="2226" y="1194"/>
                      <a:pt x="2226" y="1194"/>
                      <a:pt x="2226" y="1194"/>
                    </a:cubicBezTo>
                    <a:cubicBezTo>
                      <a:pt x="2231" y="1194"/>
                      <a:pt x="2234" y="1190"/>
                      <a:pt x="2234" y="1186"/>
                    </a:cubicBezTo>
                    <a:cubicBezTo>
                      <a:pt x="2234" y="1182"/>
                      <a:pt x="2231" y="1178"/>
                      <a:pt x="2226" y="1178"/>
                    </a:cubicBezTo>
                    <a:moveTo>
                      <a:pt x="2321" y="1178"/>
                    </a:moveTo>
                    <a:cubicBezTo>
                      <a:pt x="2273" y="1178"/>
                      <a:pt x="2273" y="1178"/>
                      <a:pt x="2273" y="1178"/>
                    </a:cubicBezTo>
                    <a:cubicBezTo>
                      <a:pt x="2269" y="1178"/>
                      <a:pt x="2266" y="1182"/>
                      <a:pt x="2266" y="1186"/>
                    </a:cubicBezTo>
                    <a:cubicBezTo>
                      <a:pt x="2266" y="1190"/>
                      <a:pt x="2269" y="1194"/>
                      <a:pt x="2273" y="1194"/>
                    </a:cubicBezTo>
                    <a:cubicBezTo>
                      <a:pt x="2321" y="1194"/>
                      <a:pt x="2321" y="1194"/>
                      <a:pt x="2321" y="1194"/>
                    </a:cubicBezTo>
                    <a:cubicBezTo>
                      <a:pt x="2325" y="1194"/>
                      <a:pt x="2328" y="1190"/>
                      <a:pt x="2328" y="1186"/>
                    </a:cubicBezTo>
                    <a:cubicBezTo>
                      <a:pt x="2328" y="1182"/>
                      <a:pt x="2325" y="1178"/>
                      <a:pt x="2321" y="1178"/>
                    </a:cubicBezTo>
                    <a:moveTo>
                      <a:pt x="2415" y="1178"/>
                    </a:moveTo>
                    <a:cubicBezTo>
                      <a:pt x="2368" y="1178"/>
                      <a:pt x="2368" y="1178"/>
                      <a:pt x="2368" y="1178"/>
                    </a:cubicBezTo>
                    <a:cubicBezTo>
                      <a:pt x="2363" y="1178"/>
                      <a:pt x="2360" y="1182"/>
                      <a:pt x="2360" y="1186"/>
                    </a:cubicBezTo>
                    <a:cubicBezTo>
                      <a:pt x="2360" y="1190"/>
                      <a:pt x="2363" y="1194"/>
                      <a:pt x="2368" y="1194"/>
                    </a:cubicBezTo>
                    <a:cubicBezTo>
                      <a:pt x="2415" y="1194"/>
                      <a:pt x="2415" y="1194"/>
                      <a:pt x="2415" y="1194"/>
                    </a:cubicBezTo>
                    <a:cubicBezTo>
                      <a:pt x="2419" y="1194"/>
                      <a:pt x="2423" y="1190"/>
                      <a:pt x="2423" y="1186"/>
                    </a:cubicBezTo>
                    <a:cubicBezTo>
                      <a:pt x="2423" y="1182"/>
                      <a:pt x="2419" y="1178"/>
                      <a:pt x="2415" y="1178"/>
                    </a:cubicBezTo>
                    <a:moveTo>
                      <a:pt x="2509" y="1178"/>
                    </a:moveTo>
                    <a:cubicBezTo>
                      <a:pt x="2462" y="1178"/>
                      <a:pt x="2462" y="1178"/>
                      <a:pt x="2462" y="1178"/>
                    </a:cubicBezTo>
                    <a:cubicBezTo>
                      <a:pt x="2458" y="1178"/>
                      <a:pt x="2454" y="1182"/>
                      <a:pt x="2454" y="1186"/>
                    </a:cubicBezTo>
                    <a:cubicBezTo>
                      <a:pt x="2454" y="1190"/>
                      <a:pt x="2458" y="1194"/>
                      <a:pt x="2462" y="1194"/>
                    </a:cubicBezTo>
                    <a:cubicBezTo>
                      <a:pt x="2509" y="1194"/>
                      <a:pt x="2509" y="1194"/>
                      <a:pt x="2509" y="1194"/>
                    </a:cubicBezTo>
                    <a:cubicBezTo>
                      <a:pt x="2513" y="1194"/>
                      <a:pt x="2517" y="1190"/>
                      <a:pt x="2517" y="1186"/>
                    </a:cubicBezTo>
                    <a:cubicBezTo>
                      <a:pt x="2517" y="1182"/>
                      <a:pt x="2513" y="1178"/>
                      <a:pt x="2509" y="1178"/>
                    </a:cubicBezTo>
                    <a:moveTo>
                      <a:pt x="2603" y="1178"/>
                    </a:moveTo>
                    <a:cubicBezTo>
                      <a:pt x="2556" y="1178"/>
                      <a:pt x="2556" y="1178"/>
                      <a:pt x="2556" y="1178"/>
                    </a:cubicBezTo>
                    <a:cubicBezTo>
                      <a:pt x="2552" y="1178"/>
                      <a:pt x="2548" y="1182"/>
                      <a:pt x="2548" y="1186"/>
                    </a:cubicBezTo>
                    <a:cubicBezTo>
                      <a:pt x="2548" y="1190"/>
                      <a:pt x="2552" y="1194"/>
                      <a:pt x="2556" y="1194"/>
                    </a:cubicBezTo>
                    <a:cubicBezTo>
                      <a:pt x="2603" y="1194"/>
                      <a:pt x="2603" y="1194"/>
                      <a:pt x="2603" y="1194"/>
                    </a:cubicBezTo>
                    <a:cubicBezTo>
                      <a:pt x="2608" y="1194"/>
                      <a:pt x="2611" y="1190"/>
                      <a:pt x="2611" y="1186"/>
                    </a:cubicBezTo>
                    <a:cubicBezTo>
                      <a:pt x="2611" y="1182"/>
                      <a:pt x="2608" y="1178"/>
                      <a:pt x="2603" y="1178"/>
                    </a:cubicBezTo>
                    <a:moveTo>
                      <a:pt x="2698" y="1178"/>
                    </a:moveTo>
                    <a:cubicBezTo>
                      <a:pt x="2650" y="1178"/>
                      <a:pt x="2650" y="1178"/>
                      <a:pt x="2650" y="1178"/>
                    </a:cubicBezTo>
                    <a:cubicBezTo>
                      <a:pt x="2646" y="1178"/>
                      <a:pt x="2643" y="1182"/>
                      <a:pt x="2643" y="1186"/>
                    </a:cubicBezTo>
                    <a:cubicBezTo>
                      <a:pt x="2643" y="1190"/>
                      <a:pt x="2646" y="1194"/>
                      <a:pt x="2650" y="1194"/>
                    </a:cubicBezTo>
                    <a:cubicBezTo>
                      <a:pt x="2698" y="1194"/>
                      <a:pt x="2698" y="1194"/>
                      <a:pt x="2698" y="1194"/>
                    </a:cubicBezTo>
                    <a:cubicBezTo>
                      <a:pt x="2702" y="1194"/>
                      <a:pt x="2705" y="1190"/>
                      <a:pt x="2705" y="1186"/>
                    </a:cubicBezTo>
                    <a:cubicBezTo>
                      <a:pt x="2705" y="1182"/>
                      <a:pt x="2702" y="1178"/>
                      <a:pt x="2698" y="1178"/>
                    </a:cubicBezTo>
                    <a:moveTo>
                      <a:pt x="2792" y="1178"/>
                    </a:moveTo>
                    <a:cubicBezTo>
                      <a:pt x="2745" y="1178"/>
                      <a:pt x="2745" y="1178"/>
                      <a:pt x="2745" y="1178"/>
                    </a:cubicBezTo>
                    <a:cubicBezTo>
                      <a:pt x="2740" y="1178"/>
                      <a:pt x="2737" y="1182"/>
                      <a:pt x="2737" y="1186"/>
                    </a:cubicBezTo>
                    <a:cubicBezTo>
                      <a:pt x="2737" y="1190"/>
                      <a:pt x="2740" y="1194"/>
                      <a:pt x="2745" y="1194"/>
                    </a:cubicBezTo>
                    <a:cubicBezTo>
                      <a:pt x="2792" y="1194"/>
                      <a:pt x="2792" y="1194"/>
                      <a:pt x="2792" y="1194"/>
                    </a:cubicBezTo>
                    <a:cubicBezTo>
                      <a:pt x="2796" y="1194"/>
                      <a:pt x="2800" y="1190"/>
                      <a:pt x="2800" y="1186"/>
                    </a:cubicBezTo>
                    <a:cubicBezTo>
                      <a:pt x="2800" y="1182"/>
                      <a:pt x="2796" y="1178"/>
                      <a:pt x="2792" y="1178"/>
                    </a:cubicBezTo>
                    <a:moveTo>
                      <a:pt x="2886" y="1178"/>
                    </a:moveTo>
                    <a:cubicBezTo>
                      <a:pt x="2839" y="1178"/>
                      <a:pt x="2839" y="1178"/>
                      <a:pt x="2839" y="1178"/>
                    </a:cubicBezTo>
                    <a:cubicBezTo>
                      <a:pt x="2835" y="1178"/>
                      <a:pt x="2831" y="1182"/>
                      <a:pt x="2831" y="1186"/>
                    </a:cubicBezTo>
                    <a:cubicBezTo>
                      <a:pt x="2831" y="1190"/>
                      <a:pt x="2835" y="1194"/>
                      <a:pt x="2839" y="1194"/>
                    </a:cubicBezTo>
                    <a:cubicBezTo>
                      <a:pt x="2886" y="1194"/>
                      <a:pt x="2886" y="1194"/>
                      <a:pt x="2886" y="1194"/>
                    </a:cubicBezTo>
                    <a:cubicBezTo>
                      <a:pt x="2890" y="1194"/>
                      <a:pt x="2894" y="1190"/>
                      <a:pt x="2894" y="1186"/>
                    </a:cubicBezTo>
                    <a:cubicBezTo>
                      <a:pt x="2894" y="1182"/>
                      <a:pt x="2890" y="1178"/>
                      <a:pt x="2886" y="1178"/>
                    </a:cubicBezTo>
                    <a:moveTo>
                      <a:pt x="2980" y="1178"/>
                    </a:moveTo>
                    <a:cubicBezTo>
                      <a:pt x="2933" y="1178"/>
                      <a:pt x="2933" y="1178"/>
                      <a:pt x="2933" y="1178"/>
                    </a:cubicBezTo>
                    <a:cubicBezTo>
                      <a:pt x="2929" y="1178"/>
                      <a:pt x="2925" y="1182"/>
                      <a:pt x="2925" y="1186"/>
                    </a:cubicBezTo>
                    <a:cubicBezTo>
                      <a:pt x="2925" y="1190"/>
                      <a:pt x="2929" y="1194"/>
                      <a:pt x="2933" y="1194"/>
                    </a:cubicBezTo>
                    <a:cubicBezTo>
                      <a:pt x="2980" y="1194"/>
                      <a:pt x="2980" y="1194"/>
                      <a:pt x="2980" y="1194"/>
                    </a:cubicBezTo>
                    <a:cubicBezTo>
                      <a:pt x="2985" y="1194"/>
                      <a:pt x="2988" y="1190"/>
                      <a:pt x="2988" y="1186"/>
                    </a:cubicBezTo>
                    <a:cubicBezTo>
                      <a:pt x="2988" y="1182"/>
                      <a:pt x="2985" y="1178"/>
                      <a:pt x="2980" y="1178"/>
                    </a:cubicBezTo>
                    <a:moveTo>
                      <a:pt x="3075" y="1178"/>
                    </a:moveTo>
                    <a:cubicBezTo>
                      <a:pt x="3027" y="1178"/>
                      <a:pt x="3027" y="1178"/>
                      <a:pt x="3027" y="1178"/>
                    </a:cubicBezTo>
                    <a:cubicBezTo>
                      <a:pt x="3023" y="1178"/>
                      <a:pt x="3020" y="1182"/>
                      <a:pt x="3020" y="1186"/>
                    </a:cubicBezTo>
                    <a:cubicBezTo>
                      <a:pt x="3020" y="1190"/>
                      <a:pt x="3023" y="1194"/>
                      <a:pt x="3027" y="1194"/>
                    </a:cubicBezTo>
                    <a:cubicBezTo>
                      <a:pt x="3075" y="1194"/>
                      <a:pt x="3075" y="1194"/>
                      <a:pt x="3075" y="1194"/>
                    </a:cubicBezTo>
                    <a:cubicBezTo>
                      <a:pt x="3079" y="1194"/>
                      <a:pt x="3082" y="1190"/>
                      <a:pt x="3082" y="1186"/>
                    </a:cubicBezTo>
                    <a:cubicBezTo>
                      <a:pt x="3082" y="1182"/>
                      <a:pt x="3079" y="1178"/>
                      <a:pt x="3075" y="1178"/>
                    </a:cubicBezTo>
                    <a:moveTo>
                      <a:pt x="3169" y="1178"/>
                    </a:moveTo>
                    <a:cubicBezTo>
                      <a:pt x="3122" y="1178"/>
                      <a:pt x="3122" y="1178"/>
                      <a:pt x="3122" y="1178"/>
                    </a:cubicBezTo>
                    <a:cubicBezTo>
                      <a:pt x="3117" y="1178"/>
                      <a:pt x="3114" y="1182"/>
                      <a:pt x="3114" y="1186"/>
                    </a:cubicBezTo>
                    <a:cubicBezTo>
                      <a:pt x="3114" y="1190"/>
                      <a:pt x="3117" y="1194"/>
                      <a:pt x="3122" y="1194"/>
                    </a:cubicBezTo>
                    <a:cubicBezTo>
                      <a:pt x="3169" y="1194"/>
                      <a:pt x="3169" y="1194"/>
                      <a:pt x="3169" y="1194"/>
                    </a:cubicBezTo>
                    <a:cubicBezTo>
                      <a:pt x="3173" y="1194"/>
                      <a:pt x="3177" y="1190"/>
                      <a:pt x="3177" y="1186"/>
                    </a:cubicBezTo>
                    <a:cubicBezTo>
                      <a:pt x="3177" y="1182"/>
                      <a:pt x="3173" y="1178"/>
                      <a:pt x="3169" y="1178"/>
                    </a:cubicBezTo>
                    <a:moveTo>
                      <a:pt x="3263" y="1178"/>
                    </a:moveTo>
                    <a:cubicBezTo>
                      <a:pt x="3216" y="1178"/>
                      <a:pt x="3216" y="1178"/>
                      <a:pt x="3216" y="1178"/>
                    </a:cubicBezTo>
                    <a:cubicBezTo>
                      <a:pt x="3212" y="1178"/>
                      <a:pt x="3208" y="1182"/>
                      <a:pt x="3208" y="1186"/>
                    </a:cubicBezTo>
                    <a:cubicBezTo>
                      <a:pt x="3208" y="1190"/>
                      <a:pt x="3212" y="1194"/>
                      <a:pt x="3216" y="1194"/>
                    </a:cubicBezTo>
                    <a:cubicBezTo>
                      <a:pt x="3263" y="1194"/>
                      <a:pt x="3263" y="1194"/>
                      <a:pt x="3263" y="1194"/>
                    </a:cubicBezTo>
                    <a:cubicBezTo>
                      <a:pt x="3267" y="1194"/>
                      <a:pt x="3271" y="1190"/>
                      <a:pt x="3271" y="1186"/>
                    </a:cubicBezTo>
                    <a:cubicBezTo>
                      <a:pt x="3271" y="1182"/>
                      <a:pt x="3267" y="1178"/>
                      <a:pt x="3263" y="1178"/>
                    </a:cubicBezTo>
                    <a:moveTo>
                      <a:pt x="3357" y="1178"/>
                    </a:moveTo>
                    <a:cubicBezTo>
                      <a:pt x="3310" y="1178"/>
                      <a:pt x="3310" y="1178"/>
                      <a:pt x="3310" y="1178"/>
                    </a:cubicBezTo>
                    <a:cubicBezTo>
                      <a:pt x="3306" y="1178"/>
                      <a:pt x="3302" y="1182"/>
                      <a:pt x="3302" y="1186"/>
                    </a:cubicBezTo>
                    <a:cubicBezTo>
                      <a:pt x="3302" y="1190"/>
                      <a:pt x="3306" y="1194"/>
                      <a:pt x="3310" y="1194"/>
                    </a:cubicBezTo>
                    <a:cubicBezTo>
                      <a:pt x="3357" y="1194"/>
                      <a:pt x="3357" y="1194"/>
                      <a:pt x="3357" y="1194"/>
                    </a:cubicBezTo>
                    <a:cubicBezTo>
                      <a:pt x="3362" y="1194"/>
                      <a:pt x="3365" y="1190"/>
                      <a:pt x="3365" y="1186"/>
                    </a:cubicBezTo>
                    <a:cubicBezTo>
                      <a:pt x="3365" y="1182"/>
                      <a:pt x="3362" y="1178"/>
                      <a:pt x="3357" y="1178"/>
                    </a:cubicBezTo>
                    <a:moveTo>
                      <a:pt x="3451" y="1178"/>
                    </a:moveTo>
                    <a:cubicBezTo>
                      <a:pt x="3404" y="1178"/>
                      <a:pt x="3404" y="1178"/>
                      <a:pt x="3404" y="1178"/>
                    </a:cubicBezTo>
                    <a:cubicBezTo>
                      <a:pt x="3400" y="1178"/>
                      <a:pt x="3396" y="1182"/>
                      <a:pt x="3396" y="1186"/>
                    </a:cubicBezTo>
                    <a:cubicBezTo>
                      <a:pt x="3396" y="1190"/>
                      <a:pt x="3400" y="1194"/>
                      <a:pt x="3404" y="1194"/>
                    </a:cubicBezTo>
                    <a:cubicBezTo>
                      <a:pt x="3451" y="1194"/>
                      <a:pt x="3451" y="1194"/>
                      <a:pt x="3451" y="1194"/>
                    </a:cubicBezTo>
                    <a:cubicBezTo>
                      <a:pt x="3456" y="1194"/>
                      <a:pt x="3459" y="1190"/>
                      <a:pt x="3459" y="1186"/>
                    </a:cubicBezTo>
                    <a:cubicBezTo>
                      <a:pt x="3459" y="1182"/>
                      <a:pt x="3456" y="1178"/>
                      <a:pt x="3451" y="1178"/>
                    </a:cubicBezTo>
                    <a:moveTo>
                      <a:pt x="3546" y="1178"/>
                    </a:moveTo>
                    <a:cubicBezTo>
                      <a:pt x="3499" y="1178"/>
                      <a:pt x="3499" y="1178"/>
                      <a:pt x="3499" y="1178"/>
                    </a:cubicBezTo>
                    <a:cubicBezTo>
                      <a:pt x="3494" y="1178"/>
                      <a:pt x="3491" y="1182"/>
                      <a:pt x="3491" y="1186"/>
                    </a:cubicBezTo>
                    <a:cubicBezTo>
                      <a:pt x="3491" y="1190"/>
                      <a:pt x="3494" y="1194"/>
                      <a:pt x="3499" y="1194"/>
                    </a:cubicBezTo>
                    <a:cubicBezTo>
                      <a:pt x="3546" y="1194"/>
                      <a:pt x="3546" y="1194"/>
                      <a:pt x="3546" y="1194"/>
                    </a:cubicBezTo>
                    <a:cubicBezTo>
                      <a:pt x="3550" y="1194"/>
                      <a:pt x="3554" y="1190"/>
                      <a:pt x="3554" y="1186"/>
                    </a:cubicBezTo>
                    <a:cubicBezTo>
                      <a:pt x="3554" y="1182"/>
                      <a:pt x="3550" y="1178"/>
                      <a:pt x="3546" y="1178"/>
                    </a:cubicBezTo>
                    <a:moveTo>
                      <a:pt x="3640" y="1178"/>
                    </a:moveTo>
                    <a:cubicBezTo>
                      <a:pt x="3593" y="1178"/>
                      <a:pt x="3593" y="1178"/>
                      <a:pt x="3593" y="1178"/>
                    </a:cubicBezTo>
                    <a:cubicBezTo>
                      <a:pt x="3589" y="1178"/>
                      <a:pt x="3585" y="1182"/>
                      <a:pt x="3585" y="1186"/>
                    </a:cubicBezTo>
                    <a:cubicBezTo>
                      <a:pt x="3585" y="1190"/>
                      <a:pt x="3589" y="1194"/>
                      <a:pt x="3593" y="1194"/>
                    </a:cubicBezTo>
                    <a:cubicBezTo>
                      <a:pt x="3640" y="1194"/>
                      <a:pt x="3640" y="1194"/>
                      <a:pt x="3640" y="1194"/>
                    </a:cubicBezTo>
                    <a:cubicBezTo>
                      <a:pt x="3644" y="1194"/>
                      <a:pt x="3648" y="1190"/>
                      <a:pt x="3648" y="1186"/>
                    </a:cubicBezTo>
                    <a:cubicBezTo>
                      <a:pt x="3648" y="1182"/>
                      <a:pt x="3644" y="1178"/>
                      <a:pt x="3640" y="1178"/>
                    </a:cubicBezTo>
                    <a:moveTo>
                      <a:pt x="3734" y="1178"/>
                    </a:moveTo>
                    <a:cubicBezTo>
                      <a:pt x="3687" y="1178"/>
                      <a:pt x="3687" y="1178"/>
                      <a:pt x="3687" y="1178"/>
                    </a:cubicBezTo>
                    <a:cubicBezTo>
                      <a:pt x="3683" y="1178"/>
                      <a:pt x="3679" y="1182"/>
                      <a:pt x="3679" y="1186"/>
                    </a:cubicBezTo>
                    <a:cubicBezTo>
                      <a:pt x="3679" y="1190"/>
                      <a:pt x="3683" y="1194"/>
                      <a:pt x="3687" y="1194"/>
                    </a:cubicBezTo>
                    <a:cubicBezTo>
                      <a:pt x="3734" y="1194"/>
                      <a:pt x="3734" y="1194"/>
                      <a:pt x="3734" y="1194"/>
                    </a:cubicBezTo>
                    <a:cubicBezTo>
                      <a:pt x="3739" y="1194"/>
                      <a:pt x="3742" y="1190"/>
                      <a:pt x="3742" y="1186"/>
                    </a:cubicBezTo>
                    <a:cubicBezTo>
                      <a:pt x="3742" y="1182"/>
                      <a:pt x="3739" y="1178"/>
                      <a:pt x="3734" y="1178"/>
                    </a:cubicBezTo>
                    <a:moveTo>
                      <a:pt x="3828" y="1178"/>
                    </a:moveTo>
                    <a:cubicBezTo>
                      <a:pt x="3781" y="1178"/>
                      <a:pt x="3781" y="1178"/>
                      <a:pt x="3781" y="1178"/>
                    </a:cubicBezTo>
                    <a:cubicBezTo>
                      <a:pt x="3777" y="1178"/>
                      <a:pt x="3773" y="1182"/>
                      <a:pt x="3773" y="1186"/>
                    </a:cubicBezTo>
                    <a:cubicBezTo>
                      <a:pt x="3773" y="1190"/>
                      <a:pt x="3777" y="1194"/>
                      <a:pt x="3781" y="1194"/>
                    </a:cubicBezTo>
                    <a:cubicBezTo>
                      <a:pt x="3828" y="1194"/>
                      <a:pt x="3828" y="1194"/>
                      <a:pt x="3828" y="1194"/>
                    </a:cubicBezTo>
                    <a:cubicBezTo>
                      <a:pt x="3833" y="1194"/>
                      <a:pt x="3836" y="1190"/>
                      <a:pt x="3836" y="1186"/>
                    </a:cubicBezTo>
                    <a:cubicBezTo>
                      <a:pt x="3836" y="1182"/>
                      <a:pt x="3833" y="1178"/>
                      <a:pt x="3828" y="1178"/>
                    </a:cubicBezTo>
                    <a:moveTo>
                      <a:pt x="3923" y="1178"/>
                    </a:moveTo>
                    <a:cubicBezTo>
                      <a:pt x="3876" y="1178"/>
                      <a:pt x="3876" y="1178"/>
                      <a:pt x="3876" y="1178"/>
                    </a:cubicBezTo>
                    <a:cubicBezTo>
                      <a:pt x="3871" y="1178"/>
                      <a:pt x="3868" y="1182"/>
                      <a:pt x="3868" y="1186"/>
                    </a:cubicBezTo>
                    <a:cubicBezTo>
                      <a:pt x="3868" y="1190"/>
                      <a:pt x="3871" y="1194"/>
                      <a:pt x="3876" y="1194"/>
                    </a:cubicBezTo>
                    <a:cubicBezTo>
                      <a:pt x="3923" y="1194"/>
                      <a:pt x="3923" y="1194"/>
                      <a:pt x="3923" y="1194"/>
                    </a:cubicBezTo>
                    <a:cubicBezTo>
                      <a:pt x="3927" y="1194"/>
                      <a:pt x="3931" y="1190"/>
                      <a:pt x="3931" y="1186"/>
                    </a:cubicBezTo>
                    <a:cubicBezTo>
                      <a:pt x="3931" y="1182"/>
                      <a:pt x="3927" y="1178"/>
                      <a:pt x="3923" y="1178"/>
                    </a:cubicBezTo>
                    <a:moveTo>
                      <a:pt x="4017" y="1178"/>
                    </a:moveTo>
                    <a:cubicBezTo>
                      <a:pt x="3970" y="1178"/>
                      <a:pt x="3970" y="1178"/>
                      <a:pt x="3970" y="1178"/>
                    </a:cubicBezTo>
                    <a:cubicBezTo>
                      <a:pt x="3965" y="1178"/>
                      <a:pt x="3962" y="1182"/>
                      <a:pt x="3962" y="1186"/>
                    </a:cubicBezTo>
                    <a:cubicBezTo>
                      <a:pt x="3962" y="1190"/>
                      <a:pt x="3965" y="1194"/>
                      <a:pt x="3970" y="1194"/>
                    </a:cubicBezTo>
                    <a:cubicBezTo>
                      <a:pt x="4017" y="1194"/>
                      <a:pt x="4017" y="1194"/>
                      <a:pt x="4017" y="1194"/>
                    </a:cubicBezTo>
                    <a:cubicBezTo>
                      <a:pt x="4021" y="1194"/>
                      <a:pt x="4025" y="1190"/>
                      <a:pt x="4025" y="1186"/>
                    </a:cubicBezTo>
                    <a:cubicBezTo>
                      <a:pt x="4025" y="1182"/>
                      <a:pt x="4021" y="1178"/>
                      <a:pt x="4017" y="1178"/>
                    </a:cubicBezTo>
                    <a:moveTo>
                      <a:pt x="4111" y="1178"/>
                    </a:moveTo>
                    <a:cubicBezTo>
                      <a:pt x="4064" y="1178"/>
                      <a:pt x="4064" y="1178"/>
                      <a:pt x="4064" y="1178"/>
                    </a:cubicBezTo>
                    <a:cubicBezTo>
                      <a:pt x="4060" y="1178"/>
                      <a:pt x="4056" y="1182"/>
                      <a:pt x="4056" y="1186"/>
                    </a:cubicBezTo>
                    <a:cubicBezTo>
                      <a:pt x="4056" y="1190"/>
                      <a:pt x="4060" y="1194"/>
                      <a:pt x="4064" y="1194"/>
                    </a:cubicBezTo>
                    <a:cubicBezTo>
                      <a:pt x="4111" y="1194"/>
                      <a:pt x="4111" y="1194"/>
                      <a:pt x="4111" y="1194"/>
                    </a:cubicBezTo>
                    <a:cubicBezTo>
                      <a:pt x="4116" y="1194"/>
                      <a:pt x="4119" y="1190"/>
                      <a:pt x="4119" y="1186"/>
                    </a:cubicBezTo>
                    <a:cubicBezTo>
                      <a:pt x="4119" y="1182"/>
                      <a:pt x="4116" y="1178"/>
                      <a:pt x="4111" y="1178"/>
                    </a:cubicBezTo>
                    <a:moveTo>
                      <a:pt x="4205" y="1178"/>
                    </a:moveTo>
                    <a:cubicBezTo>
                      <a:pt x="4158" y="1178"/>
                      <a:pt x="4158" y="1178"/>
                      <a:pt x="4158" y="1178"/>
                    </a:cubicBezTo>
                    <a:cubicBezTo>
                      <a:pt x="4154" y="1178"/>
                      <a:pt x="4150" y="1182"/>
                      <a:pt x="4150" y="1186"/>
                    </a:cubicBezTo>
                    <a:cubicBezTo>
                      <a:pt x="4150" y="1190"/>
                      <a:pt x="4154" y="1194"/>
                      <a:pt x="4158" y="1194"/>
                    </a:cubicBezTo>
                    <a:cubicBezTo>
                      <a:pt x="4205" y="1194"/>
                      <a:pt x="4205" y="1194"/>
                      <a:pt x="4205" y="1194"/>
                    </a:cubicBezTo>
                    <a:cubicBezTo>
                      <a:pt x="4210" y="1194"/>
                      <a:pt x="4213" y="1190"/>
                      <a:pt x="4213" y="1186"/>
                    </a:cubicBezTo>
                    <a:cubicBezTo>
                      <a:pt x="4213" y="1182"/>
                      <a:pt x="4210" y="1178"/>
                      <a:pt x="4205" y="1178"/>
                    </a:cubicBezTo>
                    <a:moveTo>
                      <a:pt x="4300" y="1178"/>
                    </a:moveTo>
                    <a:cubicBezTo>
                      <a:pt x="4253" y="1178"/>
                      <a:pt x="4253" y="1178"/>
                      <a:pt x="4253" y="1178"/>
                    </a:cubicBezTo>
                    <a:cubicBezTo>
                      <a:pt x="4248" y="1178"/>
                      <a:pt x="4245" y="1182"/>
                      <a:pt x="4245" y="1186"/>
                    </a:cubicBezTo>
                    <a:cubicBezTo>
                      <a:pt x="4245" y="1190"/>
                      <a:pt x="4248" y="1194"/>
                      <a:pt x="4253" y="1194"/>
                    </a:cubicBezTo>
                    <a:cubicBezTo>
                      <a:pt x="4300" y="1194"/>
                      <a:pt x="4300" y="1194"/>
                      <a:pt x="4300" y="1194"/>
                    </a:cubicBezTo>
                    <a:cubicBezTo>
                      <a:pt x="4304" y="1194"/>
                      <a:pt x="4308" y="1190"/>
                      <a:pt x="4308" y="1186"/>
                    </a:cubicBezTo>
                    <a:cubicBezTo>
                      <a:pt x="4308" y="1182"/>
                      <a:pt x="4304" y="1178"/>
                      <a:pt x="4300" y="1178"/>
                    </a:cubicBezTo>
                    <a:moveTo>
                      <a:pt x="4394" y="1178"/>
                    </a:moveTo>
                    <a:cubicBezTo>
                      <a:pt x="4347" y="1178"/>
                      <a:pt x="4347" y="1178"/>
                      <a:pt x="4347" y="1178"/>
                    </a:cubicBezTo>
                    <a:cubicBezTo>
                      <a:pt x="4342" y="1178"/>
                      <a:pt x="4339" y="1182"/>
                      <a:pt x="4339" y="1186"/>
                    </a:cubicBezTo>
                    <a:cubicBezTo>
                      <a:pt x="4339" y="1190"/>
                      <a:pt x="4342" y="1194"/>
                      <a:pt x="4347" y="1194"/>
                    </a:cubicBezTo>
                    <a:cubicBezTo>
                      <a:pt x="4394" y="1194"/>
                      <a:pt x="4394" y="1194"/>
                      <a:pt x="4394" y="1194"/>
                    </a:cubicBezTo>
                    <a:cubicBezTo>
                      <a:pt x="4398" y="1194"/>
                      <a:pt x="4402" y="1190"/>
                      <a:pt x="4402" y="1186"/>
                    </a:cubicBezTo>
                    <a:cubicBezTo>
                      <a:pt x="4402" y="1182"/>
                      <a:pt x="4398" y="1178"/>
                      <a:pt x="4394" y="1178"/>
                    </a:cubicBezTo>
                    <a:moveTo>
                      <a:pt x="4488" y="1178"/>
                    </a:moveTo>
                    <a:cubicBezTo>
                      <a:pt x="4441" y="1178"/>
                      <a:pt x="4441" y="1178"/>
                      <a:pt x="4441" y="1178"/>
                    </a:cubicBezTo>
                    <a:cubicBezTo>
                      <a:pt x="4437" y="1178"/>
                      <a:pt x="4433" y="1182"/>
                      <a:pt x="4433" y="1186"/>
                    </a:cubicBezTo>
                    <a:cubicBezTo>
                      <a:pt x="4433" y="1190"/>
                      <a:pt x="4437" y="1194"/>
                      <a:pt x="4441" y="1194"/>
                    </a:cubicBezTo>
                    <a:cubicBezTo>
                      <a:pt x="4488" y="1194"/>
                      <a:pt x="4488" y="1194"/>
                      <a:pt x="4488" y="1194"/>
                    </a:cubicBezTo>
                    <a:cubicBezTo>
                      <a:pt x="4493" y="1194"/>
                      <a:pt x="4496" y="1190"/>
                      <a:pt x="4496" y="1186"/>
                    </a:cubicBezTo>
                    <a:cubicBezTo>
                      <a:pt x="4496" y="1182"/>
                      <a:pt x="4493" y="1178"/>
                      <a:pt x="4488" y="1178"/>
                    </a:cubicBezTo>
                  </a:path>
                </a:pathLst>
              </a:custGeom>
              <a:solidFill>
                <a:srgbClr val="F7C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374"/>
              <p:cNvSpPr/>
              <p:nvPr/>
            </p:nvSpPr>
            <p:spPr bwMode="auto">
              <a:xfrm>
                <a:off x="4276" y="2596"/>
                <a:ext cx="69" cy="40"/>
              </a:xfrm>
              <a:custGeom>
                <a:avLst/>
                <a:gdLst>
                  <a:gd name="T0" fmla="*/ 93 w 93"/>
                  <a:gd name="T1" fmla="*/ 40 h 53"/>
                  <a:gd name="T2" fmla="*/ 6 w 93"/>
                  <a:gd name="T3" fmla="*/ 28 h 53"/>
                  <a:gd name="T4" fmla="*/ 78 w 93"/>
                  <a:gd name="T5" fmla="*/ 32 h 53"/>
                </a:gdLst>
                <a:ahLst/>
                <a:cxnLst>
                  <a:cxn ang="0">
                    <a:pos x="T0" y="T1"/>
                  </a:cxn>
                  <a:cxn ang="0">
                    <a:pos x="T2" y="T3"/>
                  </a:cxn>
                  <a:cxn ang="0">
                    <a:pos x="T4" y="T5"/>
                  </a:cxn>
                </a:cxnLst>
                <a:rect l="0" t="0" r="r" b="b"/>
                <a:pathLst>
                  <a:path w="93" h="53">
                    <a:moveTo>
                      <a:pt x="93" y="40"/>
                    </a:moveTo>
                    <a:cubicBezTo>
                      <a:pt x="82" y="27"/>
                      <a:pt x="14" y="0"/>
                      <a:pt x="6" y="28"/>
                    </a:cubicBezTo>
                    <a:cubicBezTo>
                      <a:pt x="0" y="53"/>
                      <a:pt x="68" y="38"/>
                      <a:pt x="78" y="32"/>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375"/>
              <p:cNvSpPr/>
              <p:nvPr/>
            </p:nvSpPr>
            <p:spPr bwMode="auto">
              <a:xfrm>
                <a:off x="4600" y="2579"/>
                <a:ext cx="229" cy="159"/>
              </a:xfrm>
              <a:custGeom>
                <a:avLst/>
                <a:gdLst>
                  <a:gd name="T0" fmla="*/ 0 w 308"/>
                  <a:gd name="T1" fmla="*/ 35 h 213"/>
                  <a:gd name="T2" fmla="*/ 273 w 308"/>
                  <a:gd name="T3" fmla="*/ 130 h 213"/>
                  <a:gd name="T4" fmla="*/ 34 w 308"/>
                  <a:gd name="T5" fmla="*/ 0 h 213"/>
                  <a:gd name="T6" fmla="*/ 0 w 308"/>
                  <a:gd name="T7" fmla="*/ 35 h 213"/>
                </a:gdLst>
                <a:ahLst/>
                <a:cxnLst>
                  <a:cxn ang="0">
                    <a:pos x="T0" y="T1"/>
                  </a:cxn>
                  <a:cxn ang="0">
                    <a:pos x="T2" y="T3"/>
                  </a:cxn>
                  <a:cxn ang="0">
                    <a:pos x="T4" y="T5"/>
                  </a:cxn>
                  <a:cxn ang="0">
                    <a:pos x="T6" y="T7"/>
                  </a:cxn>
                </a:cxnLst>
                <a:rect l="0" t="0" r="r" b="b"/>
                <a:pathLst>
                  <a:path w="308" h="213">
                    <a:moveTo>
                      <a:pt x="0" y="35"/>
                    </a:moveTo>
                    <a:cubicBezTo>
                      <a:pt x="0" y="35"/>
                      <a:pt x="239" y="213"/>
                      <a:pt x="273" y="130"/>
                    </a:cubicBezTo>
                    <a:cubicBezTo>
                      <a:pt x="308" y="46"/>
                      <a:pt x="112" y="90"/>
                      <a:pt x="34" y="0"/>
                    </a:cubicBezTo>
                    <a:cubicBezTo>
                      <a:pt x="0" y="35"/>
                      <a:pt x="0" y="35"/>
                      <a:pt x="0" y="35"/>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376"/>
              <p:cNvSpPr/>
              <p:nvPr/>
            </p:nvSpPr>
            <p:spPr bwMode="auto">
              <a:xfrm>
                <a:off x="4757" y="2634"/>
                <a:ext cx="56" cy="61"/>
              </a:xfrm>
              <a:custGeom>
                <a:avLst/>
                <a:gdLst>
                  <a:gd name="T0" fmla="*/ 12 w 76"/>
                  <a:gd name="T1" fmla="*/ 0 h 82"/>
                  <a:gd name="T2" fmla="*/ 0 w 76"/>
                  <a:gd name="T3" fmla="*/ 76 h 82"/>
                  <a:gd name="T4" fmla="*/ 62 w 76"/>
                  <a:gd name="T5" fmla="*/ 57 h 82"/>
                  <a:gd name="T6" fmla="*/ 12 w 76"/>
                  <a:gd name="T7" fmla="*/ 0 h 82"/>
                </a:gdLst>
                <a:ahLst/>
                <a:cxnLst>
                  <a:cxn ang="0">
                    <a:pos x="T0" y="T1"/>
                  </a:cxn>
                  <a:cxn ang="0">
                    <a:pos x="T2" y="T3"/>
                  </a:cxn>
                  <a:cxn ang="0">
                    <a:pos x="T4" y="T5"/>
                  </a:cxn>
                  <a:cxn ang="0">
                    <a:pos x="T6" y="T7"/>
                  </a:cxn>
                </a:cxnLst>
                <a:rect l="0" t="0" r="r" b="b"/>
                <a:pathLst>
                  <a:path w="76" h="82">
                    <a:moveTo>
                      <a:pt x="12" y="0"/>
                    </a:moveTo>
                    <a:cubicBezTo>
                      <a:pt x="16" y="27"/>
                      <a:pt x="11" y="52"/>
                      <a:pt x="0" y="76"/>
                    </a:cubicBezTo>
                    <a:cubicBezTo>
                      <a:pt x="30" y="82"/>
                      <a:pt x="53" y="79"/>
                      <a:pt x="62" y="57"/>
                    </a:cubicBezTo>
                    <a:cubicBezTo>
                      <a:pt x="76" y="22"/>
                      <a:pt x="51" y="10"/>
                      <a:pt x="12" y="0"/>
                    </a:cubicBezTo>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377"/>
              <p:cNvSpPr/>
              <p:nvPr/>
            </p:nvSpPr>
            <p:spPr bwMode="auto">
              <a:xfrm>
                <a:off x="4803" y="2672"/>
                <a:ext cx="1" cy="4"/>
              </a:xfrm>
              <a:custGeom>
                <a:avLst/>
                <a:gdLst>
                  <a:gd name="T0" fmla="*/ 2 w 2"/>
                  <a:gd name="T1" fmla="*/ 0 h 6"/>
                  <a:gd name="T2" fmla="*/ 0 w 2"/>
                  <a:gd name="T3" fmla="*/ 6 h 6"/>
                  <a:gd name="T4" fmla="*/ 2 w 2"/>
                  <a:gd name="T5" fmla="*/ 0 h 6"/>
                </a:gdLst>
                <a:ahLst/>
                <a:cxnLst>
                  <a:cxn ang="0">
                    <a:pos x="T0" y="T1"/>
                  </a:cxn>
                  <a:cxn ang="0">
                    <a:pos x="T2" y="T3"/>
                  </a:cxn>
                  <a:cxn ang="0">
                    <a:pos x="T4" y="T5"/>
                  </a:cxn>
                </a:cxnLst>
                <a:rect l="0" t="0" r="r" b="b"/>
                <a:pathLst>
                  <a:path w="2" h="6">
                    <a:moveTo>
                      <a:pt x="2" y="0"/>
                    </a:moveTo>
                    <a:cubicBezTo>
                      <a:pt x="2" y="2"/>
                      <a:pt x="1" y="4"/>
                      <a:pt x="0" y="6"/>
                    </a:cubicBezTo>
                    <a:cubicBezTo>
                      <a:pt x="1" y="4"/>
                      <a:pt x="2" y="2"/>
                      <a:pt x="2" y="0"/>
                    </a:cubicBezTo>
                  </a:path>
                </a:pathLst>
              </a:custGeom>
              <a:solidFill>
                <a:srgbClr val="F7C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378"/>
              <p:cNvSpPr/>
              <p:nvPr/>
            </p:nvSpPr>
            <p:spPr bwMode="auto">
              <a:xfrm>
                <a:off x="4608" y="2603"/>
                <a:ext cx="192" cy="89"/>
              </a:xfrm>
              <a:custGeom>
                <a:avLst/>
                <a:gdLst>
                  <a:gd name="T0" fmla="*/ 23 w 259"/>
                  <a:gd name="T1" fmla="*/ 0 h 120"/>
                  <a:gd name="T2" fmla="*/ 0 w 259"/>
                  <a:gd name="T3" fmla="*/ 11 h 120"/>
                  <a:gd name="T4" fmla="*/ 224 w 259"/>
                  <a:gd name="T5" fmla="*/ 120 h 120"/>
                  <a:gd name="T6" fmla="*/ 259 w 259"/>
                  <a:gd name="T7" fmla="*/ 104 h 120"/>
                  <a:gd name="T8" fmla="*/ 224 w 259"/>
                  <a:gd name="T9" fmla="*/ 120 h 120"/>
                  <a:gd name="T10" fmla="*/ 200 w 259"/>
                  <a:gd name="T11" fmla="*/ 117 h 120"/>
                  <a:gd name="T12" fmla="*/ 209 w 259"/>
                  <a:gd name="T13" fmla="*/ 92 h 120"/>
                  <a:gd name="T14" fmla="*/ 23 w 259"/>
                  <a:gd name="T15" fmla="*/ 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20">
                    <a:moveTo>
                      <a:pt x="23" y="0"/>
                    </a:moveTo>
                    <a:cubicBezTo>
                      <a:pt x="15" y="4"/>
                      <a:pt x="8" y="7"/>
                      <a:pt x="0" y="11"/>
                    </a:cubicBezTo>
                    <a:cubicBezTo>
                      <a:pt x="37" y="38"/>
                      <a:pt x="158" y="120"/>
                      <a:pt x="224" y="120"/>
                    </a:cubicBezTo>
                    <a:cubicBezTo>
                      <a:pt x="239" y="120"/>
                      <a:pt x="251" y="115"/>
                      <a:pt x="259" y="104"/>
                    </a:cubicBezTo>
                    <a:cubicBezTo>
                      <a:pt x="252" y="115"/>
                      <a:pt x="239" y="120"/>
                      <a:pt x="224" y="120"/>
                    </a:cubicBezTo>
                    <a:cubicBezTo>
                      <a:pt x="216" y="120"/>
                      <a:pt x="209" y="119"/>
                      <a:pt x="200" y="117"/>
                    </a:cubicBezTo>
                    <a:cubicBezTo>
                      <a:pt x="204" y="109"/>
                      <a:pt x="207" y="101"/>
                      <a:pt x="209" y="92"/>
                    </a:cubicBezTo>
                    <a:cubicBezTo>
                      <a:pt x="153" y="84"/>
                      <a:pt x="69" y="31"/>
                      <a:pt x="23"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379"/>
              <p:cNvSpPr/>
              <p:nvPr/>
            </p:nvSpPr>
            <p:spPr bwMode="auto">
              <a:xfrm>
                <a:off x="4757" y="2654"/>
                <a:ext cx="49" cy="38"/>
              </a:xfrm>
              <a:custGeom>
                <a:avLst/>
                <a:gdLst>
                  <a:gd name="T0" fmla="*/ 63 w 67"/>
                  <a:gd name="T1" fmla="*/ 0 h 52"/>
                  <a:gd name="T2" fmla="*/ 62 w 67"/>
                  <a:gd name="T3" fmla="*/ 3 h 52"/>
                  <a:gd name="T4" fmla="*/ 24 w 67"/>
                  <a:gd name="T5" fmla="*/ 25 h 52"/>
                  <a:gd name="T6" fmla="*/ 9 w 67"/>
                  <a:gd name="T7" fmla="*/ 24 h 52"/>
                  <a:gd name="T8" fmla="*/ 0 w 67"/>
                  <a:gd name="T9" fmla="*/ 49 h 52"/>
                  <a:gd name="T10" fmla="*/ 24 w 67"/>
                  <a:gd name="T11" fmla="*/ 52 h 52"/>
                  <a:gd name="T12" fmla="*/ 59 w 67"/>
                  <a:gd name="T13" fmla="*/ 36 h 52"/>
                  <a:gd name="T14" fmla="*/ 62 w 67"/>
                  <a:gd name="T15" fmla="*/ 30 h 52"/>
                  <a:gd name="T16" fmla="*/ 62 w 67"/>
                  <a:gd name="T17" fmla="*/ 30 h 52"/>
                  <a:gd name="T18" fmla="*/ 64 w 67"/>
                  <a:gd name="T19" fmla="*/ 24 h 52"/>
                  <a:gd name="T20" fmla="*/ 63 w 67"/>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2">
                    <a:moveTo>
                      <a:pt x="63" y="0"/>
                    </a:moveTo>
                    <a:cubicBezTo>
                      <a:pt x="63" y="1"/>
                      <a:pt x="63" y="2"/>
                      <a:pt x="62" y="3"/>
                    </a:cubicBezTo>
                    <a:cubicBezTo>
                      <a:pt x="56" y="19"/>
                      <a:pt x="42" y="25"/>
                      <a:pt x="24" y="25"/>
                    </a:cubicBezTo>
                    <a:cubicBezTo>
                      <a:pt x="19" y="25"/>
                      <a:pt x="14" y="25"/>
                      <a:pt x="9" y="24"/>
                    </a:cubicBezTo>
                    <a:cubicBezTo>
                      <a:pt x="7" y="33"/>
                      <a:pt x="4" y="41"/>
                      <a:pt x="0" y="49"/>
                    </a:cubicBezTo>
                    <a:cubicBezTo>
                      <a:pt x="9" y="51"/>
                      <a:pt x="16" y="52"/>
                      <a:pt x="24" y="52"/>
                    </a:cubicBezTo>
                    <a:cubicBezTo>
                      <a:pt x="39" y="52"/>
                      <a:pt x="52" y="47"/>
                      <a:pt x="59" y="36"/>
                    </a:cubicBezTo>
                    <a:cubicBezTo>
                      <a:pt x="60" y="34"/>
                      <a:pt x="61" y="32"/>
                      <a:pt x="62" y="30"/>
                    </a:cubicBezTo>
                    <a:cubicBezTo>
                      <a:pt x="62" y="30"/>
                      <a:pt x="62" y="30"/>
                      <a:pt x="62" y="30"/>
                    </a:cubicBezTo>
                    <a:cubicBezTo>
                      <a:pt x="63" y="28"/>
                      <a:pt x="64" y="26"/>
                      <a:pt x="64" y="24"/>
                    </a:cubicBezTo>
                    <a:cubicBezTo>
                      <a:pt x="67" y="14"/>
                      <a:pt x="67" y="7"/>
                      <a:pt x="63" y="0"/>
                    </a:cubicBezTo>
                  </a:path>
                </a:pathLst>
              </a:custGeom>
              <a:solidFill>
                <a:srgbClr val="42A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380"/>
              <p:cNvSpPr/>
              <p:nvPr/>
            </p:nvSpPr>
            <p:spPr bwMode="auto">
              <a:xfrm>
                <a:off x="4592" y="2572"/>
                <a:ext cx="228" cy="135"/>
              </a:xfrm>
              <a:custGeom>
                <a:avLst/>
                <a:gdLst>
                  <a:gd name="T0" fmla="*/ 7 w 306"/>
                  <a:gd name="T1" fmla="*/ 50 h 182"/>
                  <a:gd name="T2" fmla="*/ 114 w 306"/>
                  <a:gd name="T3" fmla="*/ 120 h 182"/>
                  <a:gd name="T4" fmla="*/ 266 w 306"/>
                  <a:gd name="T5" fmla="*/ 165 h 182"/>
                  <a:gd name="T6" fmla="*/ 263 w 306"/>
                  <a:gd name="T7" fmla="*/ 86 h 182"/>
                  <a:gd name="T8" fmla="*/ 49 w 306"/>
                  <a:gd name="T9" fmla="*/ 6 h 182"/>
                  <a:gd name="T10" fmla="*/ 40 w 306"/>
                  <a:gd name="T11" fmla="*/ 15 h 182"/>
                  <a:gd name="T12" fmla="*/ 204 w 306"/>
                  <a:gd name="T13" fmla="*/ 84 h 182"/>
                  <a:gd name="T14" fmla="*/ 274 w 306"/>
                  <a:gd name="T15" fmla="*/ 107 h 182"/>
                  <a:gd name="T16" fmla="*/ 246 w 306"/>
                  <a:gd name="T17" fmla="*/ 156 h 182"/>
                  <a:gd name="T18" fmla="*/ 99 w 306"/>
                  <a:gd name="T19" fmla="*/ 97 h 182"/>
                  <a:gd name="T20" fmla="*/ 13 w 306"/>
                  <a:gd name="T21" fmla="*/ 39 h 182"/>
                  <a:gd name="T22" fmla="*/ 7 w 306"/>
                  <a:gd name="T23" fmla="*/ 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182">
                    <a:moveTo>
                      <a:pt x="7" y="50"/>
                    </a:moveTo>
                    <a:cubicBezTo>
                      <a:pt x="41" y="76"/>
                      <a:pt x="77" y="99"/>
                      <a:pt x="114" y="120"/>
                    </a:cubicBezTo>
                    <a:cubicBezTo>
                      <a:pt x="154" y="143"/>
                      <a:pt x="217" y="182"/>
                      <a:pt x="266" y="165"/>
                    </a:cubicBezTo>
                    <a:cubicBezTo>
                      <a:pt x="306" y="151"/>
                      <a:pt x="298" y="100"/>
                      <a:pt x="263" y="86"/>
                    </a:cubicBezTo>
                    <a:cubicBezTo>
                      <a:pt x="192" y="57"/>
                      <a:pt x="106" y="67"/>
                      <a:pt x="49" y="6"/>
                    </a:cubicBezTo>
                    <a:cubicBezTo>
                      <a:pt x="43" y="0"/>
                      <a:pt x="34" y="9"/>
                      <a:pt x="40" y="15"/>
                    </a:cubicBezTo>
                    <a:cubicBezTo>
                      <a:pt x="82" y="61"/>
                      <a:pt x="146" y="72"/>
                      <a:pt x="204" y="84"/>
                    </a:cubicBezTo>
                    <a:cubicBezTo>
                      <a:pt x="227" y="88"/>
                      <a:pt x="256" y="91"/>
                      <a:pt x="274" y="107"/>
                    </a:cubicBezTo>
                    <a:cubicBezTo>
                      <a:pt x="297" y="128"/>
                      <a:pt x="266" y="155"/>
                      <a:pt x="246" y="156"/>
                    </a:cubicBezTo>
                    <a:cubicBezTo>
                      <a:pt x="195" y="158"/>
                      <a:pt x="141" y="121"/>
                      <a:pt x="99" y="97"/>
                    </a:cubicBezTo>
                    <a:cubicBezTo>
                      <a:pt x="70" y="79"/>
                      <a:pt x="41" y="60"/>
                      <a:pt x="13" y="39"/>
                    </a:cubicBezTo>
                    <a:cubicBezTo>
                      <a:pt x="6" y="34"/>
                      <a:pt x="0" y="46"/>
                      <a:pt x="7" y="5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381"/>
              <p:cNvSpPr/>
              <p:nvPr/>
            </p:nvSpPr>
            <p:spPr bwMode="auto">
              <a:xfrm>
                <a:off x="4482" y="2644"/>
                <a:ext cx="103" cy="207"/>
              </a:xfrm>
              <a:custGeom>
                <a:avLst/>
                <a:gdLst>
                  <a:gd name="T0" fmla="*/ 0 w 138"/>
                  <a:gd name="T1" fmla="*/ 8 h 279"/>
                  <a:gd name="T2" fmla="*/ 40 w 138"/>
                  <a:gd name="T3" fmla="*/ 164 h 279"/>
                  <a:gd name="T4" fmla="*/ 80 w 138"/>
                  <a:gd name="T5" fmla="*/ 276 h 279"/>
                  <a:gd name="T6" fmla="*/ 43 w 138"/>
                  <a:gd name="T7" fmla="*/ 0 h 279"/>
                  <a:gd name="T8" fmla="*/ 0 w 138"/>
                  <a:gd name="T9" fmla="*/ 8 h 279"/>
                </a:gdLst>
                <a:ahLst/>
                <a:cxnLst>
                  <a:cxn ang="0">
                    <a:pos x="T0" y="T1"/>
                  </a:cxn>
                  <a:cxn ang="0">
                    <a:pos x="T2" y="T3"/>
                  </a:cxn>
                  <a:cxn ang="0">
                    <a:pos x="T4" y="T5"/>
                  </a:cxn>
                  <a:cxn ang="0">
                    <a:pos x="T6" y="T7"/>
                  </a:cxn>
                  <a:cxn ang="0">
                    <a:pos x="T8" y="T9"/>
                  </a:cxn>
                </a:cxnLst>
                <a:rect l="0" t="0" r="r" b="b"/>
                <a:pathLst>
                  <a:path w="138" h="279">
                    <a:moveTo>
                      <a:pt x="0" y="8"/>
                    </a:moveTo>
                    <a:cubicBezTo>
                      <a:pt x="0" y="8"/>
                      <a:pt x="37" y="106"/>
                      <a:pt x="40" y="164"/>
                    </a:cubicBezTo>
                    <a:cubicBezTo>
                      <a:pt x="43" y="221"/>
                      <a:pt x="28" y="279"/>
                      <a:pt x="80" y="276"/>
                    </a:cubicBezTo>
                    <a:cubicBezTo>
                      <a:pt x="132" y="273"/>
                      <a:pt x="138" y="175"/>
                      <a:pt x="43" y="0"/>
                    </a:cubicBezTo>
                    <a:cubicBezTo>
                      <a:pt x="0" y="8"/>
                      <a:pt x="0" y="8"/>
                      <a:pt x="0" y="8"/>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382"/>
              <p:cNvSpPr/>
              <p:nvPr/>
            </p:nvSpPr>
            <p:spPr bwMode="auto">
              <a:xfrm>
                <a:off x="4512" y="2800"/>
                <a:ext cx="59" cy="51"/>
              </a:xfrm>
              <a:custGeom>
                <a:avLst/>
                <a:gdLst>
                  <a:gd name="T0" fmla="*/ 0 w 79"/>
                  <a:gd name="T1" fmla="*/ 3 h 68"/>
                  <a:gd name="T2" fmla="*/ 40 w 79"/>
                  <a:gd name="T3" fmla="*/ 66 h 68"/>
                  <a:gd name="T4" fmla="*/ 77 w 79"/>
                  <a:gd name="T5" fmla="*/ 0 h 68"/>
                  <a:gd name="T6" fmla="*/ 0 w 79"/>
                  <a:gd name="T7" fmla="*/ 3 h 68"/>
                </a:gdLst>
                <a:ahLst/>
                <a:cxnLst>
                  <a:cxn ang="0">
                    <a:pos x="T0" y="T1"/>
                  </a:cxn>
                  <a:cxn ang="0">
                    <a:pos x="T2" y="T3"/>
                  </a:cxn>
                  <a:cxn ang="0">
                    <a:pos x="T4" y="T5"/>
                  </a:cxn>
                  <a:cxn ang="0">
                    <a:pos x="T6" y="T7"/>
                  </a:cxn>
                </a:cxnLst>
                <a:rect l="0" t="0" r="r" b="b"/>
                <a:pathLst>
                  <a:path w="79" h="68">
                    <a:moveTo>
                      <a:pt x="0" y="3"/>
                    </a:moveTo>
                    <a:cubicBezTo>
                      <a:pt x="0" y="40"/>
                      <a:pt x="4" y="68"/>
                      <a:pt x="40" y="66"/>
                    </a:cubicBezTo>
                    <a:cubicBezTo>
                      <a:pt x="65" y="64"/>
                      <a:pt x="79" y="42"/>
                      <a:pt x="77" y="0"/>
                    </a:cubicBezTo>
                    <a:cubicBezTo>
                      <a:pt x="53" y="11"/>
                      <a:pt x="27" y="14"/>
                      <a:pt x="0" y="3"/>
                    </a:cubicBezTo>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1383"/>
              <p:cNvSpPr/>
              <p:nvPr/>
            </p:nvSpPr>
            <p:spPr bwMode="auto">
              <a:xfrm>
                <a:off x="4500" y="2657"/>
                <a:ext cx="65" cy="150"/>
              </a:xfrm>
              <a:custGeom>
                <a:avLst/>
                <a:gdLst>
                  <a:gd name="T0" fmla="*/ 21 w 87"/>
                  <a:gd name="T1" fmla="*/ 0 h 202"/>
                  <a:gd name="T2" fmla="*/ 0 w 87"/>
                  <a:gd name="T3" fmla="*/ 10 h 202"/>
                  <a:gd name="T4" fmla="*/ 60 w 87"/>
                  <a:gd name="T5" fmla="*/ 202 h 202"/>
                  <a:gd name="T6" fmla="*/ 87 w 87"/>
                  <a:gd name="T7" fmla="*/ 196 h 202"/>
                  <a:gd name="T8" fmla="*/ 83 w 87"/>
                  <a:gd name="T9" fmla="*/ 165 h 202"/>
                  <a:gd name="T10" fmla="*/ 21 w 87"/>
                  <a:gd name="T11" fmla="*/ 0 h 202"/>
                </a:gdLst>
                <a:ahLst/>
                <a:cxnLst>
                  <a:cxn ang="0">
                    <a:pos x="T0" y="T1"/>
                  </a:cxn>
                  <a:cxn ang="0">
                    <a:pos x="T2" y="T3"/>
                  </a:cxn>
                  <a:cxn ang="0">
                    <a:pos x="T4" y="T5"/>
                  </a:cxn>
                  <a:cxn ang="0">
                    <a:pos x="T6" y="T7"/>
                  </a:cxn>
                  <a:cxn ang="0">
                    <a:pos x="T8" y="T9"/>
                  </a:cxn>
                  <a:cxn ang="0">
                    <a:pos x="T10" y="T11"/>
                  </a:cxn>
                </a:cxnLst>
                <a:rect l="0" t="0" r="r" b="b"/>
                <a:pathLst>
                  <a:path w="87" h="202">
                    <a:moveTo>
                      <a:pt x="21" y="0"/>
                    </a:moveTo>
                    <a:cubicBezTo>
                      <a:pt x="14" y="4"/>
                      <a:pt x="7" y="7"/>
                      <a:pt x="0" y="10"/>
                    </a:cubicBezTo>
                    <a:cubicBezTo>
                      <a:pt x="43" y="96"/>
                      <a:pt x="61" y="160"/>
                      <a:pt x="60" y="202"/>
                    </a:cubicBezTo>
                    <a:cubicBezTo>
                      <a:pt x="69" y="201"/>
                      <a:pt x="78" y="199"/>
                      <a:pt x="87" y="196"/>
                    </a:cubicBezTo>
                    <a:cubicBezTo>
                      <a:pt x="87" y="184"/>
                      <a:pt x="85" y="173"/>
                      <a:pt x="83" y="165"/>
                    </a:cubicBezTo>
                    <a:cubicBezTo>
                      <a:pt x="72" y="107"/>
                      <a:pt x="48" y="52"/>
                      <a:pt x="21"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1384"/>
              <p:cNvSpPr/>
              <p:nvPr/>
            </p:nvSpPr>
            <p:spPr bwMode="auto">
              <a:xfrm>
                <a:off x="4531" y="2802"/>
                <a:ext cx="35" cy="43"/>
              </a:xfrm>
              <a:custGeom>
                <a:avLst/>
                <a:gdLst>
                  <a:gd name="T0" fmla="*/ 45 w 46"/>
                  <a:gd name="T1" fmla="*/ 0 h 57"/>
                  <a:gd name="T2" fmla="*/ 18 w 46"/>
                  <a:gd name="T3" fmla="*/ 6 h 57"/>
                  <a:gd name="T4" fmla="*/ 0 w 46"/>
                  <a:gd name="T5" fmla="*/ 56 h 57"/>
                  <a:gd name="T6" fmla="*/ 8 w 46"/>
                  <a:gd name="T7" fmla="*/ 57 h 57"/>
                  <a:gd name="T8" fmla="*/ 19 w 46"/>
                  <a:gd name="T9" fmla="*/ 56 h 57"/>
                  <a:gd name="T10" fmla="*/ 45 w 46"/>
                  <a:gd name="T11" fmla="*/ 0 h 57"/>
                </a:gdLst>
                <a:ahLst/>
                <a:cxnLst>
                  <a:cxn ang="0">
                    <a:pos x="T0" y="T1"/>
                  </a:cxn>
                  <a:cxn ang="0">
                    <a:pos x="T2" y="T3"/>
                  </a:cxn>
                  <a:cxn ang="0">
                    <a:pos x="T4" y="T5"/>
                  </a:cxn>
                  <a:cxn ang="0">
                    <a:pos x="T6" y="T7"/>
                  </a:cxn>
                  <a:cxn ang="0">
                    <a:pos x="T8" y="T9"/>
                  </a:cxn>
                  <a:cxn ang="0">
                    <a:pos x="T10" y="T11"/>
                  </a:cxn>
                </a:cxnLst>
                <a:rect l="0" t="0" r="r" b="b"/>
                <a:pathLst>
                  <a:path w="46" h="57">
                    <a:moveTo>
                      <a:pt x="45" y="0"/>
                    </a:moveTo>
                    <a:cubicBezTo>
                      <a:pt x="36" y="3"/>
                      <a:pt x="27" y="5"/>
                      <a:pt x="18" y="6"/>
                    </a:cubicBezTo>
                    <a:cubicBezTo>
                      <a:pt x="18" y="30"/>
                      <a:pt x="11" y="47"/>
                      <a:pt x="0" y="56"/>
                    </a:cubicBezTo>
                    <a:cubicBezTo>
                      <a:pt x="3" y="57"/>
                      <a:pt x="5" y="57"/>
                      <a:pt x="8" y="57"/>
                    </a:cubicBezTo>
                    <a:cubicBezTo>
                      <a:pt x="12" y="57"/>
                      <a:pt x="15" y="57"/>
                      <a:pt x="19" y="56"/>
                    </a:cubicBezTo>
                    <a:cubicBezTo>
                      <a:pt x="42" y="49"/>
                      <a:pt x="46" y="24"/>
                      <a:pt x="45" y="0"/>
                    </a:cubicBezTo>
                  </a:path>
                </a:pathLst>
              </a:custGeom>
              <a:solidFill>
                <a:srgbClr val="42A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1385"/>
              <p:cNvSpPr/>
              <p:nvPr/>
            </p:nvSpPr>
            <p:spPr bwMode="auto">
              <a:xfrm>
                <a:off x="4476" y="2636"/>
                <a:ext cx="99" cy="226"/>
              </a:xfrm>
              <a:custGeom>
                <a:avLst/>
                <a:gdLst>
                  <a:gd name="T0" fmla="*/ 3 w 134"/>
                  <a:gd name="T1" fmla="*/ 21 h 304"/>
                  <a:gd name="T2" fmla="*/ 43 w 134"/>
                  <a:gd name="T3" fmla="*/ 184 h 304"/>
                  <a:gd name="T4" fmla="*/ 97 w 134"/>
                  <a:gd name="T5" fmla="*/ 292 h 304"/>
                  <a:gd name="T6" fmla="*/ 132 w 134"/>
                  <a:gd name="T7" fmla="*/ 216 h 304"/>
                  <a:gd name="T8" fmla="*/ 57 w 134"/>
                  <a:gd name="T9" fmla="*/ 7 h 304"/>
                  <a:gd name="T10" fmla="*/ 46 w 134"/>
                  <a:gd name="T11" fmla="*/ 14 h 304"/>
                  <a:gd name="T12" fmla="*/ 116 w 134"/>
                  <a:gd name="T13" fmla="*/ 193 h 304"/>
                  <a:gd name="T14" fmla="*/ 94 w 134"/>
                  <a:gd name="T15" fmla="*/ 280 h 304"/>
                  <a:gd name="T16" fmla="*/ 56 w 134"/>
                  <a:gd name="T17" fmla="*/ 212 h 304"/>
                  <a:gd name="T18" fmla="*/ 50 w 134"/>
                  <a:gd name="T19" fmla="*/ 135 h 304"/>
                  <a:gd name="T20" fmla="*/ 15 w 134"/>
                  <a:gd name="T21" fmla="*/ 18 h 304"/>
                  <a:gd name="T22" fmla="*/ 3 w 134"/>
                  <a:gd name="T23" fmla="*/ 2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04">
                    <a:moveTo>
                      <a:pt x="3" y="21"/>
                    </a:moveTo>
                    <a:cubicBezTo>
                      <a:pt x="22" y="73"/>
                      <a:pt x="41" y="129"/>
                      <a:pt x="43" y="184"/>
                    </a:cubicBezTo>
                    <a:cubicBezTo>
                      <a:pt x="44" y="225"/>
                      <a:pt x="32" y="304"/>
                      <a:pt x="97" y="292"/>
                    </a:cubicBezTo>
                    <a:cubicBezTo>
                      <a:pt x="130" y="286"/>
                      <a:pt x="134" y="243"/>
                      <a:pt x="132" y="216"/>
                    </a:cubicBezTo>
                    <a:cubicBezTo>
                      <a:pt x="128" y="143"/>
                      <a:pt x="91" y="71"/>
                      <a:pt x="57" y="7"/>
                    </a:cubicBezTo>
                    <a:cubicBezTo>
                      <a:pt x="54" y="0"/>
                      <a:pt x="42" y="7"/>
                      <a:pt x="46" y="14"/>
                    </a:cubicBezTo>
                    <a:cubicBezTo>
                      <a:pt x="76" y="70"/>
                      <a:pt x="104" y="130"/>
                      <a:pt x="116" y="193"/>
                    </a:cubicBezTo>
                    <a:cubicBezTo>
                      <a:pt x="121" y="218"/>
                      <a:pt x="127" y="270"/>
                      <a:pt x="94" y="280"/>
                    </a:cubicBezTo>
                    <a:cubicBezTo>
                      <a:pt x="53" y="291"/>
                      <a:pt x="56" y="237"/>
                      <a:pt x="56" y="212"/>
                    </a:cubicBezTo>
                    <a:cubicBezTo>
                      <a:pt x="56" y="186"/>
                      <a:pt x="55" y="161"/>
                      <a:pt x="50" y="135"/>
                    </a:cubicBezTo>
                    <a:cubicBezTo>
                      <a:pt x="42" y="95"/>
                      <a:pt x="29" y="55"/>
                      <a:pt x="15" y="18"/>
                    </a:cubicBezTo>
                    <a:cubicBezTo>
                      <a:pt x="12" y="10"/>
                      <a:pt x="0" y="13"/>
                      <a:pt x="3" y="2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1386"/>
              <p:cNvSpPr/>
              <p:nvPr/>
            </p:nvSpPr>
            <p:spPr bwMode="auto">
              <a:xfrm>
                <a:off x="4505" y="2794"/>
                <a:ext cx="70" cy="24"/>
              </a:xfrm>
              <a:custGeom>
                <a:avLst/>
                <a:gdLst>
                  <a:gd name="T0" fmla="*/ 11 w 94"/>
                  <a:gd name="T1" fmla="*/ 29 h 32"/>
                  <a:gd name="T2" fmla="*/ 87 w 94"/>
                  <a:gd name="T3" fmla="*/ 14 h 32"/>
                  <a:gd name="T4" fmla="*/ 78 w 94"/>
                  <a:gd name="T5" fmla="*/ 5 h 32"/>
                  <a:gd name="T6" fmla="*/ 8 w 94"/>
                  <a:gd name="T7" fmla="*/ 16 h 32"/>
                  <a:gd name="T8" fmla="*/ 11 w 94"/>
                  <a:gd name="T9" fmla="*/ 29 h 32"/>
                </a:gdLst>
                <a:ahLst/>
                <a:cxnLst>
                  <a:cxn ang="0">
                    <a:pos x="T0" y="T1"/>
                  </a:cxn>
                  <a:cxn ang="0">
                    <a:pos x="T2" y="T3"/>
                  </a:cxn>
                  <a:cxn ang="0">
                    <a:pos x="T4" y="T5"/>
                  </a:cxn>
                  <a:cxn ang="0">
                    <a:pos x="T6" y="T7"/>
                  </a:cxn>
                  <a:cxn ang="0">
                    <a:pos x="T8" y="T9"/>
                  </a:cxn>
                </a:cxnLst>
                <a:rect l="0" t="0" r="r" b="b"/>
                <a:pathLst>
                  <a:path w="94" h="32">
                    <a:moveTo>
                      <a:pt x="11" y="29"/>
                    </a:moveTo>
                    <a:cubicBezTo>
                      <a:pt x="37" y="21"/>
                      <a:pt x="64" y="32"/>
                      <a:pt x="87" y="14"/>
                    </a:cubicBezTo>
                    <a:cubicBezTo>
                      <a:pt x="94" y="9"/>
                      <a:pt x="85" y="0"/>
                      <a:pt x="78" y="5"/>
                    </a:cubicBezTo>
                    <a:cubicBezTo>
                      <a:pt x="59" y="20"/>
                      <a:pt x="30" y="9"/>
                      <a:pt x="8" y="16"/>
                    </a:cubicBezTo>
                    <a:cubicBezTo>
                      <a:pt x="0" y="19"/>
                      <a:pt x="3" y="31"/>
                      <a:pt x="11" y="2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1387"/>
              <p:cNvSpPr/>
              <p:nvPr/>
            </p:nvSpPr>
            <p:spPr bwMode="auto">
              <a:xfrm>
                <a:off x="4751" y="2629"/>
                <a:ext cx="28" cy="69"/>
              </a:xfrm>
              <a:custGeom>
                <a:avLst/>
                <a:gdLst>
                  <a:gd name="T0" fmla="*/ 15 w 38"/>
                  <a:gd name="T1" fmla="*/ 86 h 93"/>
                  <a:gd name="T2" fmla="*/ 29 w 38"/>
                  <a:gd name="T3" fmla="*/ 8 h 93"/>
                  <a:gd name="T4" fmla="*/ 16 w 38"/>
                  <a:gd name="T5" fmla="*/ 11 h 93"/>
                  <a:gd name="T6" fmla="*/ 4 w 38"/>
                  <a:gd name="T7" fmla="*/ 79 h 93"/>
                  <a:gd name="T8" fmla="*/ 15 w 38"/>
                  <a:gd name="T9" fmla="*/ 86 h 93"/>
                </a:gdLst>
                <a:ahLst/>
                <a:cxnLst>
                  <a:cxn ang="0">
                    <a:pos x="T0" y="T1"/>
                  </a:cxn>
                  <a:cxn ang="0">
                    <a:pos x="T2" y="T3"/>
                  </a:cxn>
                  <a:cxn ang="0">
                    <a:pos x="T4" y="T5"/>
                  </a:cxn>
                  <a:cxn ang="0">
                    <a:pos x="T6" y="T7"/>
                  </a:cxn>
                  <a:cxn ang="0">
                    <a:pos x="T8" y="T9"/>
                  </a:cxn>
                </a:cxnLst>
                <a:rect l="0" t="0" r="r" b="b"/>
                <a:pathLst>
                  <a:path w="38" h="93">
                    <a:moveTo>
                      <a:pt x="15" y="86"/>
                    </a:moveTo>
                    <a:cubicBezTo>
                      <a:pt x="27" y="63"/>
                      <a:pt x="38" y="34"/>
                      <a:pt x="29" y="8"/>
                    </a:cubicBezTo>
                    <a:cubicBezTo>
                      <a:pt x="26" y="0"/>
                      <a:pt x="14" y="3"/>
                      <a:pt x="16" y="11"/>
                    </a:cubicBezTo>
                    <a:cubicBezTo>
                      <a:pt x="24" y="34"/>
                      <a:pt x="15" y="59"/>
                      <a:pt x="4" y="79"/>
                    </a:cubicBezTo>
                    <a:cubicBezTo>
                      <a:pt x="0" y="87"/>
                      <a:pt x="11" y="93"/>
                      <a:pt x="15" y="8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1388"/>
              <p:cNvSpPr/>
              <p:nvPr/>
            </p:nvSpPr>
            <p:spPr bwMode="auto">
              <a:xfrm>
                <a:off x="4201" y="2219"/>
                <a:ext cx="266" cy="260"/>
              </a:xfrm>
              <a:custGeom>
                <a:avLst/>
                <a:gdLst>
                  <a:gd name="T0" fmla="*/ 358 w 358"/>
                  <a:gd name="T1" fmla="*/ 321 h 350"/>
                  <a:gd name="T2" fmla="*/ 131 w 358"/>
                  <a:gd name="T3" fmla="*/ 95 h 350"/>
                  <a:gd name="T4" fmla="*/ 48 w 358"/>
                  <a:gd name="T5" fmla="*/ 42 h 350"/>
                  <a:gd name="T6" fmla="*/ 108 w 358"/>
                  <a:gd name="T7" fmla="*/ 237 h 350"/>
                  <a:gd name="T8" fmla="*/ 314 w 358"/>
                  <a:gd name="T9" fmla="*/ 350 h 350"/>
                  <a:gd name="T10" fmla="*/ 358 w 358"/>
                  <a:gd name="T11" fmla="*/ 321 h 350"/>
                </a:gdLst>
                <a:ahLst/>
                <a:cxnLst>
                  <a:cxn ang="0">
                    <a:pos x="T0" y="T1"/>
                  </a:cxn>
                  <a:cxn ang="0">
                    <a:pos x="T2" y="T3"/>
                  </a:cxn>
                  <a:cxn ang="0">
                    <a:pos x="T4" y="T5"/>
                  </a:cxn>
                  <a:cxn ang="0">
                    <a:pos x="T6" y="T7"/>
                  </a:cxn>
                  <a:cxn ang="0">
                    <a:pos x="T8" y="T9"/>
                  </a:cxn>
                  <a:cxn ang="0">
                    <a:pos x="T10" y="T11"/>
                  </a:cxn>
                </a:cxnLst>
                <a:rect l="0" t="0" r="r" b="b"/>
                <a:pathLst>
                  <a:path w="358" h="350">
                    <a:moveTo>
                      <a:pt x="358" y="321"/>
                    </a:moveTo>
                    <a:cubicBezTo>
                      <a:pt x="358" y="321"/>
                      <a:pt x="194" y="253"/>
                      <a:pt x="131" y="95"/>
                    </a:cubicBezTo>
                    <a:cubicBezTo>
                      <a:pt x="116" y="57"/>
                      <a:pt x="87" y="0"/>
                      <a:pt x="48" y="42"/>
                    </a:cubicBezTo>
                    <a:cubicBezTo>
                      <a:pt x="0" y="94"/>
                      <a:pt x="73" y="195"/>
                      <a:pt x="108" y="237"/>
                    </a:cubicBezTo>
                    <a:cubicBezTo>
                      <a:pt x="161" y="300"/>
                      <a:pt x="232" y="344"/>
                      <a:pt x="314" y="350"/>
                    </a:cubicBezTo>
                    <a:cubicBezTo>
                      <a:pt x="358" y="321"/>
                      <a:pt x="358" y="321"/>
                      <a:pt x="358" y="321"/>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1389"/>
              <p:cNvSpPr/>
              <p:nvPr/>
            </p:nvSpPr>
            <p:spPr bwMode="auto">
              <a:xfrm>
                <a:off x="4229" y="2250"/>
                <a:ext cx="153" cy="210"/>
              </a:xfrm>
              <a:custGeom>
                <a:avLst/>
                <a:gdLst>
                  <a:gd name="T0" fmla="*/ 19 w 206"/>
                  <a:gd name="T1" fmla="*/ 0 h 283"/>
                  <a:gd name="T2" fmla="*/ 15 w 206"/>
                  <a:gd name="T3" fmla="*/ 4 h 283"/>
                  <a:gd name="T4" fmla="*/ 1 w 206"/>
                  <a:gd name="T5" fmla="*/ 37 h 283"/>
                  <a:gd name="T6" fmla="*/ 46 w 206"/>
                  <a:gd name="T7" fmla="*/ 152 h 283"/>
                  <a:gd name="T8" fmla="*/ 198 w 206"/>
                  <a:gd name="T9" fmla="*/ 283 h 283"/>
                  <a:gd name="T10" fmla="*/ 202 w 206"/>
                  <a:gd name="T11" fmla="*/ 268 h 283"/>
                  <a:gd name="T12" fmla="*/ 206 w 206"/>
                  <a:gd name="T13" fmla="*/ 263 h 283"/>
                  <a:gd name="T14" fmla="*/ 91 w 206"/>
                  <a:gd name="T15" fmla="*/ 174 h 283"/>
                  <a:gd name="T16" fmla="*/ 19 w 206"/>
                  <a:gd name="T1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83">
                    <a:moveTo>
                      <a:pt x="19" y="0"/>
                    </a:moveTo>
                    <a:cubicBezTo>
                      <a:pt x="17" y="1"/>
                      <a:pt x="16" y="3"/>
                      <a:pt x="15" y="4"/>
                    </a:cubicBezTo>
                    <a:cubicBezTo>
                      <a:pt x="7" y="14"/>
                      <a:pt x="1" y="25"/>
                      <a:pt x="1" y="37"/>
                    </a:cubicBezTo>
                    <a:cubicBezTo>
                      <a:pt x="0" y="79"/>
                      <a:pt x="22" y="119"/>
                      <a:pt x="46" y="152"/>
                    </a:cubicBezTo>
                    <a:cubicBezTo>
                      <a:pt x="85" y="209"/>
                      <a:pt x="136" y="257"/>
                      <a:pt x="198" y="283"/>
                    </a:cubicBezTo>
                    <a:cubicBezTo>
                      <a:pt x="198" y="278"/>
                      <a:pt x="199" y="273"/>
                      <a:pt x="202" y="268"/>
                    </a:cubicBezTo>
                    <a:cubicBezTo>
                      <a:pt x="203" y="266"/>
                      <a:pt x="204" y="265"/>
                      <a:pt x="206" y="263"/>
                    </a:cubicBezTo>
                    <a:cubicBezTo>
                      <a:pt x="162" y="243"/>
                      <a:pt x="123" y="212"/>
                      <a:pt x="91" y="174"/>
                    </a:cubicBezTo>
                    <a:cubicBezTo>
                      <a:pt x="60" y="137"/>
                      <a:pt x="1" y="55"/>
                      <a:pt x="19"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1390"/>
              <p:cNvSpPr/>
              <p:nvPr/>
            </p:nvSpPr>
            <p:spPr bwMode="auto">
              <a:xfrm>
                <a:off x="4219" y="2230"/>
                <a:ext cx="255" cy="254"/>
              </a:xfrm>
              <a:custGeom>
                <a:avLst/>
                <a:gdLst>
                  <a:gd name="T0" fmla="*/ 335 w 342"/>
                  <a:gd name="T1" fmla="*/ 300 h 342"/>
                  <a:gd name="T2" fmla="*/ 194 w 342"/>
                  <a:gd name="T3" fmla="*/ 201 h 342"/>
                  <a:gd name="T4" fmla="*/ 109 w 342"/>
                  <a:gd name="T5" fmla="*/ 70 h 342"/>
                  <a:gd name="T6" fmla="*/ 47 w 342"/>
                  <a:gd name="T7" fmla="*/ 6 h 342"/>
                  <a:gd name="T8" fmla="*/ 1 w 342"/>
                  <a:gd name="T9" fmla="*/ 79 h 342"/>
                  <a:gd name="T10" fmla="*/ 52 w 342"/>
                  <a:gd name="T11" fmla="*/ 193 h 342"/>
                  <a:gd name="T12" fmla="*/ 289 w 342"/>
                  <a:gd name="T13" fmla="*/ 341 h 342"/>
                  <a:gd name="T14" fmla="*/ 289 w 342"/>
                  <a:gd name="T15" fmla="*/ 329 h 342"/>
                  <a:gd name="T16" fmla="*/ 59 w 342"/>
                  <a:gd name="T17" fmla="*/ 179 h 342"/>
                  <a:gd name="T18" fmla="*/ 14 w 342"/>
                  <a:gd name="T19" fmla="*/ 64 h 342"/>
                  <a:gd name="T20" fmla="*/ 28 w 342"/>
                  <a:gd name="T21" fmla="*/ 31 h 342"/>
                  <a:gd name="T22" fmla="*/ 79 w 342"/>
                  <a:gd name="T23" fmla="*/ 41 h 342"/>
                  <a:gd name="T24" fmla="*/ 104 w 342"/>
                  <a:gd name="T25" fmla="*/ 92 h 342"/>
                  <a:gd name="T26" fmla="*/ 331 w 342"/>
                  <a:gd name="T27" fmla="*/ 313 h 342"/>
                  <a:gd name="T28" fmla="*/ 335 w 342"/>
                  <a:gd name="T29" fmla="*/ 30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2" h="342">
                    <a:moveTo>
                      <a:pt x="335" y="300"/>
                    </a:moveTo>
                    <a:cubicBezTo>
                      <a:pt x="286" y="280"/>
                      <a:pt x="233" y="240"/>
                      <a:pt x="194" y="201"/>
                    </a:cubicBezTo>
                    <a:cubicBezTo>
                      <a:pt x="156" y="163"/>
                      <a:pt x="130" y="119"/>
                      <a:pt x="109" y="70"/>
                    </a:cubicBezTo>
                    <a:cubicBezTo>
                      <a:pt x="99" y="48"/>
                      <a:pt x="79" y="0"/>
                      <a:pt x="47" y="6"/>
                    </a:cubicBezTo>
                    <a:cubicBezTo>
                      <a:pt x="13" y="12"/>
                      <a:pt x="0" y="48"/>
                      <a:pt x="1" y="79"/>
                    </a:cubicBezTo>
                    <a:cubicBezTo>
                      <a:pt x="4" y="120"/>
                      <a:pt x="29" y="160"/>
                      <a:pt x="52" y="193"/>
                    </a:cubicBezTo>
                    <a:cubicBezTo>
                      <a:pt x="108" y="273"/>
                      <a:pt x="189" y="332"/>
                      <a:pt x="289" y="341"/>
                    </a:cubicBezTo>
                    <a:cubicBezTo>
                      <a:pt x="297" y="342"/>
                      <a:pt x="297" y="329"/>
                      <a:pt x="289" y="329"/>
                    </a:cubicBezTo>
                    <a:cubicBezTo>
                      <a:pt x="190" y="320"/>
                      <a:pt x="114" y="258"/>
                      <a:pt x="59" y="179"/>
                    </a:cubicBezTo>
                    <a:cubicBezTo>
                      <a:pt x="35" y="146"/>
                      <a:pt x="13" y="106"/>
                      <a:pt x="14" y="64"/>
                    </a:cubicBezTo>
                    <a:cubicBezTo>
                      <a:pt x="14" y="52"/>
                      <a:pt x="20" y="41"/>
                      <a:pt x="28" y="31"/>
                    </a:cubicBezTo>
                    <a:cubicBezTo>
                      <a:pt x="45" y="10"/>
                      <a:pt x="67" y="24"/>
                      <a:pt x="79" y="41"/>
                    </a:cubicBezTo>
                    <a:cubicBezTo>
                      <a:pt x="90" y="57"/>
                      <a:pt x="96" y="75"/>
                      <a:pt x="104" y="92"/>
                    </a:cubicBezTo>
                    <a:cubicBezTo>
                      <a:pt x="147" y="189"/>
                      <a:pt x="233" y="271"/>
                      <a:pt x="331" y="313"/>
                    </a:cubicBezTo>
                    <a:cubicBezTo>
                      <a:pt x="339" y="316"/>
                      <a:pt x="342" y="303"/>
                      <a:pt x="335" y="30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1391"/>
              <p:cNvSpPr/>
              <p:nvPr/>
            </p:nvSpPr>
            <p:spPr bwMode="auto">
              <a:xfrm>
                <a:off x="4244" y="2255"/>
                <a:ext cx="36" cy="36"/>
              </a:xfrm>
              <a:custGeom>
                <a:avLst/>
                <a:gdLst>
                  <a:gd name="T0" fmla="*/ 20 w 48"/>
                  <a:gd name="T1" fmla="*/ 48 h 48"/>
                  <a:gd name="T2" fmla="*/ 44 w 48"/>
                  <a:gd name="T3" fmla="*/ 44 h 48"/>
                </a:gdLst>
                <a:ahLst/>
                <a:cxnLst>
                  <a:cxn ang="0">
                    <a:pos x="T0" y="T1"/>
                  </a:cxn>
                  <a:cxn ang="0">
                    <a:pos x="T2" y="T3"/>
                  </a:cxn>
                </a:cxnLst>
                <a:rect l="0" t="0" r="r" b="b"/>
                <a:pathLst>
                  <a:path w="48" h="48">
                    <a:moveTo>
                      <a:pt x="20" y="48"/>
                    </a:moveTo>
                    <a:cubicBezTo>
                      <a:pt x="0" y="10"/>
                      <a:pt x="48" y="0"/>
                      <a:pt x="44" y="44"/>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1392"/>
              <p:cNvSpPr/>
              <p:nvPr/>
            </p:nvSpPr>
            <p:spPr bwMode="auto">
              <a:xfrm>
                <a:off x="4249" y="2259"/>
                <a:ext cx="34" cy="40"/>
              </a:xfrm>
              <a:custGeom>
                <a:avLst/>
                <a:gdLst>
                  <a:gd name="T0" fmla="*/ 18 w 45"/>
                  <a:gd name="T1" fmla="*/ 40 h 54"/>
                  <a:gd name="T2" fmla="*/ 15 w 45"/>
                  <a:gd name="T3" fmla="*/ 22 h 54"/>
                  <a:gd name="T4" fmla="*/ 17 w 45"/>
                  <a:gd name="T5" fmla="*/ 18 h 54"/>
                  <a:gd name="T6" fmla="*/ 21 w 45"/>
                  <a:gd name="T7" fmla="*/ 16 h 54"/>
                  <a:gd name="T8" fmla="*/ 22 w 45"/>
                  <a:gd name="T9" fmla="*/ 16 h 54"/>
                  <a:gd name="T10" fmla="*/ 23 w 45"/>
                  <a:gd name="T11" fmla="*/ 17 h 54"/>
                  <a:gd name="T12" fmla="*/ 25 w 45"/>
                  <a:gd name="T13" fmla="*/ 18 h 54"/>
                  <a:gd name="T14" fmla="*/ 27 w 45"/>
                  <a:gd name="T15" fmla="*/ 20 h 54"/>
                  <a:gd name="T16" fmla="*/ 30 w 45"/>
                  <a:gd name="T17" fmla="*/ 39 h 54"/>
                  <a:gd name="T18" fmla="*/ 43 w 45"/>
                  <a:gd name="T19" fmla="*/ 39 h 54"/>
                  <a:gd name="T20" fmla="*/ 17 w 45"/>
                  <a:gd name="T21" fmla="*/ 4 h 54"/>
                  <a:gd name="T22" fmla="*/ 3 w 45"/>
                  <a:gd name="T23" fmla="*/ 18 h 54"/>
                  <a:gd name="T24" fmla="*/ 7 w 45"/>
                  <a:gd name="T25" fmla="*/ 47 h 54"/>
                  <a:gd name="T26" fmla="*/ 18 w 45"/>
                  <a:gd name="T2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4">
                    <a:moveTo>
                      <a:pt x="18" y="40"/>
                    </a:moveTo>
                    <a:cubicBezTo>
                      <a:pt x="16" y="34"/>
                      <a:pt x="14" y="28"/>
                      <a:pt x="15" y="22"/>
                    </a:cubicBezTo>
                    <a:cubicBezTo>
                      <a:pt x="16" y="20"/>
                      <a:pt x="16" y="19"/>
                      <a:pt x="17" y="18"/>
                    </a:cubicBezTo>
                    <a:cubicBezTo>
                      <a:pt x="18" y="17"/>
                      <a:pt x="19" y="17"/>
                      <a:pt x="21" y="16"/>
                    </a:cubicBezTo>
                    <a:cubicBezTo>
                      <a:pt x="19" y="17"/>
                      <a:pt x="22" y="16"/>
                      <a:pt x="22" y="16"/>
                    </a:cubicBezTo>
                    <a:cubicBezTo>
                      <a:pt x="20" y="16"/>
                      <a:pt x="25" y="17"/>
                      <a:pt x="23" y="17"/>
                    </a:cubicBezTo>
                    <a:cubicBezTo>
                      <a:pt x="24" y="17"/>
                      <a:pt x="26" y="18"/>
                      <a:pt x="25" y="18"/>
                    </a:cubicBezTo>
                    <a:cubicBezTo>
                      <a:pt x="26" y="18"/>
                      <a:pt x="27" y="19"/>
                      <a:pt x="27" y="20"/>
                    </a:cubicBezTo>
                    <a:cubicBezTo>
                      <a:pt x="31" y="25"/>
                      <a:pt x="31" y="33"/>
                      <a:pt x="30" y="39"/>
                    </a:cubicBezTo>
                    <a:cubicBezTo>
                      <a:pt x="30" y="48"/>
                      <a:pt x="43" y="48"/>
                      <a:pt x="43" y="39"/>
                    </a:cubicBezTo>
                    <a:cubicBezTo>
                      <a:pt x="45" y="23"/>
                      <a:pt x="38" y="0"/>
                      <a:pt x="17" y="4"/>
                    </a:cubicBezTo>
                    <a:cubicBezTo>
                      <a:pt x="10" y="5"/>
                      <a:pt x="5" y="11"/>
                      <a:pt x="3" y="18"/>
                    </a:cubicBezTo>
                    <a:cubicBezTo>
                      <a:pt x="0" y="27"/>
                      <a:pt x="3" y="38"/>
                      <a:pt x="7" y="47"/>
                    </a:cubicBezTo>
                    <a:cubicBezTo>
                      <a:pt x="11" y="54"/>
                      <a:pt x="22" y="47"/>
                      <a:pt x="18" y="4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1393"/>
              <p:cNvSpPr/>
              <p:nvPr/>
            </p:nvSpPr>
            <p:spPr bwMode="auto">
              <a:xfrm>
                <a:off x="4424" y="2426"/>
                <a:ext cx="242" cy="244"/>
              </a:xfrm>
              <a:custGeom>
                <a:avLst/>
                <a:gdLst>
                  <a:gd name="T0" fmla="*/ 17 w 326"/>
                  <a:gd name="T1" fmla="*/ 0 h 328"/>
                  <a:gd name="T2" fmla="*/ 73 w 326"/>
                  <a:gd name="T3" fmla="*/ 328 h 328"/>
                  <a:gd name="T4" fmla="*/ 326 w 326"/>
                  <a:gd name="T5" fmla="*/ 204 h 328"/>
                  <a:gd name="T6" fmla="*/ 151 w 326"/>
                  <a:gd name="T7" fmla="*/ 14 h 328"/>
                  <a:gd name="T8" fmla="*/ 17 w 326"/>
                  <a:gd name="T9" fmla="*/ 0 h 328"/>
                </a:gdLst>
                <a:ahLst/>
                <a:cxnLst>
                  <a:cxn ang="0">
                    <a:pos x="T0" y="T1"/>
                  </a:cxn>
                  <a:cxn ang="0">
                    <a:pos x="T2" y="T3"/>
                  </a:cxn>
                  <a:cxn ang="0">
                    <a:pos x="T4" y="T5"/>
                  </a:cxn>
                  <a:cxn ang="0">
                    <a:pos x="T6" y="T7"/>
                  </a:cxn>
                  <a:cxn ang="0">
                    <a:pos x="T8" y="T9"/>
                  </a:cxn>
                </a:cxnLst>
                <a:rect l="0" t="0" r="r" b="b"/>
                <a:pathLst>
                  <a:path w="326" h="328">
                    <a:moveTo>
                      <a:pt x="17" y="0"/>
                    </a:moveTo>
                    <a:cubicBezTo>
                      <a:pt x="17" y="0"/>
                      <a:pt x="0" y="194"/>
                      <a:pt x="73" y="328"/>
                    </a:cubicBezTo>
                    <a:cubicBezTo>
                      <a:pt x="326" y="204"/>
                      <a:pt x="326" y="204"/>
                      <a:pt x="326" y="204"/>
                    </a:cubicBezTo>
                    <a:cubicBezTo>
                      <a:pt x="326" y="204"/>
                      <a:pt x="225" y="175"/>
                      <a:pt x="151" y="14"/>
                    </a:cubicBezTo>
                    <a:cubicBezTo>
                      <a:pt x="17" y="0"/>
                      <a:pt x="17" y="0"/>
                      <a:pt x="17" y="0"/>
                    </a:cubicBezTo>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1394"/>
              <p:cNvSpPr>
                <a:spLocks noEditPoints="1"/>
              </p:cNvSpPr>
              <p:nvPr/>
            </p:nvSpPr>
            <p:spPr bwMode="auto">
              <a:xfrm>
                <a:off x="4443" y="2452"/>
                <a:ext cx="146" cy="211"/>
              </a:xfrm>
              <a:custGeom>
                <a:avLst/>
                <a:gdLst>
                  <a:gd name="T0" fmla="*/ 48 w 196"/>
                  <a:gd name="T1" fmla="*/ 175 h 284"/>
                  <a:gd name="T2" fmla="*/ 29 w 196"/>
                  <a:gd name="T3" fmla="*/ 198 h 284"/>
                  <a:gd name="T4" fmla="*/ 25 w 196"/>
                  <a:gd name="T5" fmla="*/ 199 h 284"/>
                  <a:gd name="T6" fmla="*/ 16 w 196"/>
                  <a:gd name="T7" fmla="*/ 197 h 284"/>
                  <a:gd name="T8" fmla="*/ 50 w 196"/>
                  <a:gd name="T9" fmla="*/ 284 h 284"/>
                  <a:gd name="T10" fmla="*/ 87 w 196"/>
                  <a:gd name="T11" fmla="*/ 266 h 284"/>
                  <a:gd name="T12" fmla="*/ 53 w 196"/>
                  <a:gd name="T13" fmla="*/ 176 h 284"/>
                  <a:gd name="T14" fmla="*/ 48 w 196"/>
                  <a:gd name="T15" fmla="*/ 175 h 284"/>
                  <a:gd name="T16" fmla="*/ 23 w 196"/>
                  <a:gd name="T17" fmla="*/ 99 h 284"/>
                  <a:gd name="T18" fmla="*/ 20 w 196"/>
                  <a:gd name="T19" fmla="*/ 100 h 284"/>
                  <a:gd name="T20" fmla="*/ 22 w 196"/>
                  <a:gd name="T21" fmla="*/ 102 h 284"/>
                  <a:gd name="T22" fmla="*/ 23 w 196"/>
                  <a:gd name="T23" fmla="*/ 99 h 284"/>
                  <a:gd name="T24" fmla="*/ 65 w 196"/>
                  <a:gd name="T25" fmla="*/ 99 h 284"/>
                  <a:gd name="T26" fmla="*/ 65 w 196"/>
                  <a:gd name="T27" fmla="*/ 100 h 284"/>
                  <a:gd name="T28" fmla="*/ 66 w 196"/>
                  <a:gd name="T29" fmla="*/ 99 h 284"/>
                  <a:gd name="T30" fmla="*/ 65 w 196"/>
                  <a:gd name="T31" fmla="*/ 99 h 284"/>
                  <a:gd name="T32" fmla="*/ 158 w 196"/>
                  <a:gd name="T33" fmla="*/ 65 h 284"/>
                  <a:gd name="T34" fmla="*/ 147 w 196"/>
                  <a:gd name="T35" fmla="*/ 71 h 284"/>
                  <a:gd name="T36" fmla="*/ 148 w 196"/>
                  <a:gd name="T37" fmla="*/ 78 h 284"/>
                  <a:gd name="T38" fmla="*/ 101 w 196"/>
                  <a:gd name="T39" fmla="*/ 103 h 284"/>
                  <a:gd name="T40" fmla="*/ 85 w 196"/>
                  <a:gd name="T41" fmla="*/ 102 h 284"/>
                  <a:gd name="T42" fmla="*/ 67 w 196"/>
                  <a:gd name="T43" fmla="*/ 111 h 284"/>
                  <a:gd name="T44" fmla="*/ 64 w 196"/>
                  <a:gd name="T45" fmla="*/ 128 h 284"/>
                  <a:gd name="T46" fmla="*/ 75 w 196"/>
                  <a:gd name="T47" fmla="*/ 132 h 284"/>
                  <a:gd name="T48" fmla="*/ 77 w 196"/>
                  <a:gd name="T49" fmla="*/ 135 h 284"/>
                  <a:gd name="T50" fmla="*/ 91 w 196"/>
                  <a:gd name="T51" fmla="*/ 135 h 284"/>
                  <a:gd name="T52" fmla="*/ 196 w 196"/>
                  <a:gd name="T53" fmla="*/ 103 h 284"/>
                  <a:gd name="T54" fmla="*/ 169 w 196"/>
                  <a:gd name="T55" fmla="*/ 69 h 284"/>
                  <a:gd name="T56" fmla="*/ 158 w 196"/>
                  <a:gd name="T57" fmla="*/ 65 h 284"/>
                  <a:gd name="T58" fmla="*/ 143 w 196"/>
                  <a:gd name="T59" fmla="*/ 60 h 284"/>
                  <a:gd name="T60" fmla="*/ 143 w 196"/>
                  <a:gd name="T61" fmla="*/ 60 h 284"/>
                  <a:gd name="T62" fmla="*/ 143 w 196"/>
                  <a:gd name="T63" fmla="*/ 60 h 284"/>
                  <a:gd name="T64" fmla="*/ 143 w 196"/>
                  <a:gd name="T65" fmla="*/ 60 h 284"/>
                  <a:gd name="T66" fmla="*/ 20 w 196"/>
                  <a:gd name="T67" fmla="*/ 13 h 284"/>
                  <a:gd name="T68" fmla="*/ 23 w 196"/>
                  <a:gd name="T69" fmla="*/ 21 h 284"/>
                  <a:gd name="T70" fmla="*/ 43 w 196"/>
                  <a:gd name="T71" fmla="*/ 23 h 284"/>
                  <a:gd name="T72" fmla="*/ 32 w 196"/>
                  <a:gd name="T73" fmla="*/ 18 h 284"/>
                  <a:gd name="T74" fmla="*/ 32 w 196"/>
                  <a:gd name="T75" fmla="*/ 18 h 284"/>
                  <a:gd name="T76" fmla="*/ 32 w 196"/>
                  <a:gd name="T77" fmla="*/ 18 h 284"/>
                  <a:gd name="T78" fmla="*/ 20 w 196"/>
                  <a:gd name="T79" fmla="*/ 13 h 284"/>
                  <a:gd name="T80" fmla="*/ 0 w 196"/>
                  <a:gd name="T81" fmla="*/ 0 h 284"/>
                  <a:gd name="T82" fmla="*/ 0 w 196"/>
                  <a:gd name="T83" fmla="*/ 3 h 284"/>
                  <a:gd name="T84" fmla="*/ 3 w 196"/>
                  <a:gd name="T85" fmla="*/ 2 h 284"/>
                  <a:gd name="T86" fmla="*/ 0 w 196"/>
                  <a:gd name="T8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284">
                    <a:moveTo>
                      <a:pt x="48" y="175"/>
                    </a:moveTo>
                    <a:cubicBezTo>
                      <a:pt x="49" y="186"/>
                      <a:pt x="45" y="197"/>
                      <a:pt x="29" y="198"/>
                    </a:cubicBezTo>
                    <a:cubicBezTo>
                      <a:pt x="28" y="199"/>
                      <a:pt x="27" y="199"/>
                      <a:pt x="25" y="199"/>
                    </a:cubicBezTo>
                    <a:cubicBezTo>
                      <a:pt x="22" y="199"/>
                      <a:pt x="19" y="198"/>
                      <a:pt x="16" y="197"/>
                    </a:cubicBezTo>
                    <a:cubicBezTo>
                      <a:pt x="25" y="228"/>
                      <a:pt x="36" y="257"/>
                      <a:pt x="50" y="284"/>
                    </a:cubicBezTo>
                    <a:cubicBezTo>
                      <a:pt x="62" y="278"/>
                      <a:pt x="74" y="272"/>
                      <a:pt x="87" y="266"/>
                    </a:cubicBezTo>
                    <a:cubicBezTo>
                      <a:pt x="73" y="237"/>
                      <a:pt x="62" y="207"/>
                      <a:pt x="53" y="176"/>
                    </a:cubicBezTo>
                    <a:cubicBezTo>
                      <a:pt x="52" y="176"/>
                      <a:pt x="50" y="175"/>
                      <a:pt x="48" y="175"/>
                    </a:cubicBezTo>
                    <a:moveTo>
                      <a:pt x="23" y="99"/>
                    </a:moveTo>
                    <a:cubicBezTo>
                      <a:pt x="22" y="99"/>
                      <a:pt x="21" y="99"/>
                      <a:pt x="20" y="100"/>
                    </a:cubicBezTo>
                    <a:cubicBezTo>
                      <a:pt x="21" y="100"/>
                      <a:pt x="21" y="101"/>
                      <a:pt x="22" y="102"/>
                    </a:cubicBezTo>
                    <a:cubicBezTo>
                      <a:pt x="22" y="101"/>
                      <a:pt x="23" y="100"/>
                      <a:pt x="23" y="99"/>
                    </a:cubicBezTo>
                    <a:moveTo>
                      <a:pt x="65" y="99"/>
                    </a:moveTo>
                    <a:cubicBezTo>
                      <a:pt x="65" y="99"/>
                      <a:pt x="65" y="99"/>
                      <a:pt x="65" y="100"/>
                    </a:cubicBezTo>
                    <a:cubicBezTo>
                      <a:pt x="66" y="99"/>
                      <a:pt x="66" y="99"/>
                      <a:pt x="66" y="99"/>
                    </a:cubicBezTo>
                    <a:cubicBezTo>
                      <a:pt x="66" y="99"/>
                      <a:pt x="65" y="99"/>
                      <a:pt x="65" y="99"/>
                    </a:cubicBezTo>
                    <a:moveTo>
                      <a:pt x="158" y="65"/>
                    </a:moveTo>
                    <a:cubicBezTo>
                      <a:pt x="147" y="71"/>
                      <a:pt x="147" y="71"/>
                      <a:pt x="147" y="71"/>
                    </a:cubicBezTo>
                    <a:cubicBezTo>
                      <a:pt x="148" y="73"/>
                      <a:pt x="148" y="75"/>
                      <a:pt x="148" y="78"/>
                    </a:cubicBezTo>
                    <a:cubicBezTo>
                      <a:pt x="148" y="96"/>
                      <a:pt x="126" y="103"/>
                      <a:pt x="101" y="103"/>
                    </a:cubicBezTo>
                    <a:cubicBezTo>
                      <a:pt x="95" y="103"/>
                      <a:pt x="90" y="103"/>
                      <a:pt x="85" y="102"/>
                    </a:cubicBezTo>
                    <a:cubicBezTo>
                      <a:pt x="67" y="111"/>
                      <a:pt x="67" y="111"/>
                      <a:pt x="67" y="111"/>
                    </a:cubicBezTo>
                    <a:cubicBezTo>
                      <a:pt x="67" y="117"/>
                      <a:pt x="66" y="122"/>
                      <a:pt x="64" y="128"/>
                    </a:cubicBezTo>
                    <a:cubicBezTo>
                      <a:pt x="68" y="128"/>
                      <a:pt x="72" y="129"/>
                      <a:pt x="75" y="132"/>
                    </a:cubicBezTo>
                    <a:cubicBezTo>
                      <a:pt x="76" y="133"/>
                      <a:pt x="76" y="134"/>
                      <a:pt x="77" y="135"/>
                    </a:cubicBezTo>
                    <a:cubicBezTo>
                      <a:pt x="82" y="135"/>
                      <a:pt x="86" y="135"/>
                      <a:pt x="91" y="135"/>
                    </a:cubicBezTo>
                    <a:cubicBezTo>
                      <a:pt x="129" y="135"/>
                      <a:pt x="169" y="128"/>
                      <a:pt x="196" y="103"/>
                    </a:cubicBezTo>
                    <a:cubicBezTo>
                      <a:pt x="186" y="92"/>
                      <a:pt x="178" y="81"/>
                      <a:pt x="169" y="69"/>
                    </a:cubicBezTo>
                    <a:cubicBezTo>
                      <a:pt x="166" y="68"/>
                      <a:pt x="162" y="67"/>
                      <a:pt x="158" y="65"/>
                    </a:cubicBezTo>
                    <a:moveTo>
                      <a:pt x="143" y="60"/>
                    </a:moveTo>
                    <a:cubicBezTo>
                      <a:pt x="143" y="60"/>
                      <a:pt x="143" y="60"/>
                      <a:pt x="143" y="60"/>
                    </a:cubicBezTo>
                    <a:cubicBezTo>
                      <a:pt x="143" y="60"/>
                      <a:pt x="143" y="60"/>
                      <a:pt x="143" y="60"/>
                    </a:cubicBezTo>
                    <a:cubicBezTo>
                      <a:pt x="143" y="60"/>
                      <a:pt x="143" y="60"/>
                      <a:pt x="143" y="60"/>
                    </a:cubicBezTo>
                    <a:moveTo>
                      <a:pt x="20" y="13"/>
                    </a:moveTo>
                    <a:cubicBezTo>
                      <a:pt x="21" y="15"/>
                      <a:pt x="22" y="18"/>
                      <a:pt x="23" y="21"/>
                    </a:cubicBezTo>
                    <a:cubicBezTo>
                      <a:pt x="30" y="22"/>
                      <a:pt x="36" y="22"/>
                      <a:pt x="43" y="23"/>
                    </a:cubicBezTo>
                    <a:cubicBezTo>
                      <a:pt x="39" y="22"/>
                      <a:pt x="36" y="20"/>
                      <a:pt x="32" y="18"/>
                    </a:cubicBezTo>
                    <a:cubicBezTo>
                      <a:pt x="32" y="18"/>
                      <a:pt x="32" y="18"/>
                      <a:pt x="32" y="18"/>
                    </a:cubicBezTo>
                    <a:cubicBezTo>
                      <a:pt x="32" y="18"/>
                      <a:pt x="32" y="18"/>
                      <a:pt x="32" y="18"/>
                    </a:cubicBezTo>
                    <a:cubicBezTo>
                      <a:pt x="28" y="17"/>
                      <a:pt x="24" y="15"/>
                      <a:pt x="20" y="13"/>
                    </a:cubicBezTo>
                    <a:moveTo>
                      <a:pt x="0" y="0"/>
                    </a:moveTo>
                    <a:cubicBezTo>
                      <a:pt x="0" y="1"/>
                      <a:pt x="0" y="2"/>
                      <a:pt x="0" y="3"/>
                    </a:cubicBezTo>
                    <a:cubicBezTo>
                      <a:pt x="1" y="2"/>
                      <a:pt x="2" y="2"/>
                      <a:pt x="3" y="2"/>
                    </a:cubicBezTo>
                    <a:cubicBezTo>
                      <a:pt x="2" y="2"/>
                      <a:pt x="1" y="1"/>
                      <a:pt x="0" y="0"/>
                    </a:cubicBezTo>
                  </a:path>
                </a:pathLst>
              </a:custGeom>
              <a:solidFill>
                <a:srgbClr val="118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1395"/>
              <p:cNvSpPr/>
              <p:nvPr/>
            </p:nvSpPr>
            <p:spPr bwMode="auto">
              <a:xfrm>
                <a:off x="4474" y="2543"/>
                <a:ext cx="1" cy="7"/>
              </a:xfrm>
              <a:custGeom>
                <a:avLst/>
                <a:gdLst>
                  <a:gd name="T0" fmla="*/ 0 w 2"/>
                  <a:gd name="T1" fmla="*/ 9 h 9"/>
                  <a:gd name="T2" fmla="*/ 2 w 2"/>
                  <a:gd name="T3" fmla="*/ 9 h 9"/>
                  <a:gd name="T4" fmla="*/ 0 w 2"/>
                  <a:gd name="T5" fmla="*/ 0 h 9"/>
                  <a:gd name="T6" fmla="*/ 0 w 2"/>
                  <a:gd name="T7" fmla="*/ 9 h 9"/>
                </a:gdLst>
                <a:ahLst/>
                <a:cxnLst>
                  <a:cxn ang="0">
                    <a:pos x="T0" y="T1"/>
                  </a:cxn>
                  <a:cxn ang="0">
                    <a:pos x="T2" y="T3"/>
                  </a:cxn>
                  <a:cxn ang="0">
                    <a:pos x="T4" y="T5"/>
                  </a:cxn>
                  <a:cxn ang="0">
                    <a:pos x="T6" y="T7"/>
                  </a:cxn>
                </a:cxnLst>
                <a:rect l="0" t="0" r="r" b="b"/>
                <a:pathLst>
                  <a:path w="2" h="9">
                    <a:moveTo>
                      <a:pt x="0" y="9"/>
                    </a:moveTo>
                    <a:cubicBezTo>
                      <a:pt x="1" y="9"/>
                      <a:pt x="1" y="9"/>
                      <a:pt x="2" y="9"/>
                    </a:cubicBezTo>
                    <a:cubicBezTo>
                      <a:pt x="1" y="6"/>
                      <a:pt x="1" y="3"/>
                      <a:pt x="0" y="0"/>
                    </a:cubicBezTo>
                    <a:lnTo>
                      <a:pt x="0" y="9"/>
                    </a:lnTo>
                    <a:close/>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1396"/>
              <p:cNvSpPr/>
              <p:nvPr/>
            </p:nvSpPr>
            <p:spPr bwMode="auto">
              <a:xfrm>
                <a:off x="4460" y="2550"/>
                <a:ext cx="167" cy="89"/>
              </a:xfrm>
              <a:custGeom>
                <a:avLst/>
                <a:gdLst>
                  <a:gd name="T0" fmla="*/ 215 w 225"/>
                  <a:gd name="T1" fmla="*/ 0 h 119"/>
                  <a:gd name="T2" fmla="*/ 0 w 225"/>
                  <a:gd name="T3" fmla="*/ 109 h 119"/>
                  <a:gd name="T4" fmla="*/ 4 w 225"/>
                  <a:gd name="T5" fmla="*/ 119 h 119"/>
                  <a:gd name="T6" fmla="*/ 225 w 225"/>
                  <a:gd name="T7" fmla="*/ 8 h 119"/>
                  <a:gd name="T8" fmla="*/ 215 w 225"/>
                  <a:gd name="T9" fmla="*/ 0 h 119"/>
                </a:gdLst>
                <a:ahLst/>
                <a:cxnLst>
                  <a:cxn ang="0">
                    <a:pos x="T0" y="T1"/>
                  </a:cxn>
                  <a:cxn ang="0">
                    <a:pos x="T2" y="T3"/>
                  </a:cxn>
                  <a:cxn ang="0">
                    <a:pos x="T4" y="T5"/>
                  </a:cxn>
                  <a:cxn ang="0">
                    <a:pos x="T6" y="T7"/>
                  </a:cxn>
                  <a:cxn ang="0">
                    <a:pos x="T8" y="T9"/>
                  </a:cxn>
                </a:cxnLst>
                <a:rect l="0" t="0" r="r" b="b"/>
                <a:pathLst>
                  <a:path w="225" h="119">
                    <a:moveTo>
                      <a:pt x="215" y="0"/>
                    </a:moveTo>
                    <a:cubicBezTo>
                      <a:pt x="0" y="109"/>
                      <a:pt x="0" y="109"/>
                      <a:pt x="0" y="109"/>
                    </a:cubicBezTo>
                    <a:cubicBezTo>
                      <a:pt x="2" y="112"/>
                      <a:pt x="3" y="115"/>
                      <a:pt x="4" y="119"/>
                    </a:cubicBezTo>
                    <a:cubicBezTo>
                      <a:pt x="225" y="8"/>
                      <a:pt x="225" y="8"/>
                      <a:pt x="225" y="8"/>
                    </a:cubicBezTo>
                    <a:cubicBezTo>
                      <a:pt x="222" y="6"/>
                      <a:pt x="219" y="3"/>
                      <a:pt x="21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1397"/>
              <p:cNvSpPr/>
              <p:nvPr/>
            </p:nvSpPr>
            <p:spPr bwMode="auto">
              <a:xfrm>
                <a:off x="4450" y="2524"/>
                <a:ext cx="148" cy="80"/>
              </a:xfrm>
              <a:custGeom>
                <a:avLst/>
                <a:gdLst>
                  <a:gd name="T0" fmla="*/ 192 w 200"/>
                  <a:gd name="T1" fmla="*/ 0 h 107"/>
                  <a:gd name="T2" fmla="*/ 0 w 200"/>
                  <a:gd name="T3" fmla="*/ 96 h 107"/>
                  <a:gd name="T4" fmla="*/ 3 w 200"/>
                  <a:gd name="T5" fmla="*/ 107 h 107"/>
                  <a:gd name="T6" fmla="*/ 200 w 200"/>
                  <a:gd name="T7" fmla="*/ 8 h 107"/>
                  <a:gd name="T8" fmla="*/ 192 w 200"/>
                  <a:gd name="T9" fmla="*/ 0 h 107"/>
                </a:gdLst>
                <a:ahLst/>
                <a:cxnLst>
                  <a:cxn ang="0">
                    <a:pos x="T0" y="T1"/>
                  </a:cxn>
                  <a:cxn ang="0">
                    <a:pos x="T2" y="T3"/>
                  </a:cxn>
                  <a:cxn ang="0">
                    <a:pos x="T4" y="T5"/>
                  </a:cxn>
                  <a:cxn ang="0">
                    <a:pos x="T6" y="T7"/>
                  </a:cxn>
                  <a:cxn ang="0">
                    <a:pos x="T8" y="T9"/>
                  </a:cxn>
                </a:cxnLst>
                <a:rect l="0" t="0" r="r" b="b"/>
                <a:pathLst>
                  <a:path w="200" h="107">
                    <a:moveTo>
                      <a:pt x="192" y="0"/>
                    </a:moveTo>
                    <a:cubicBezTo>
                      <a:pt x="0" y="96"/>
                      <a:pt x="0" y="96"/>
                      <a:pt x="0" y="96"/>
                    </a:cubicBezTo>
                    <a:cubicBezTo>
                      <a:pt x="1" y="100"/>
                      <a:pt x="2" y="104"/>
                      <a:pt x="3" y="107"/>
                    </a:cubicBezTo>
                    <a:cubicBezTo>
                      <a:pt x="200" y="8"/>
                      <a:pt x="200" y="8"/>
                      <a:pt x="200" y="8"/>
                    </a:cubicBezTo>
                    <a:cubicBezTo>
                      <a:pt x="197" y="6"/>
                      <a:pt x="195" y="3"/>
                      <a:pt x="19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1398"/>
              <p:cNvSpPr/>
              <p:nvPr/>
            </p:nvSpPr>
            <p:spPr bwMode="auto">
              <a:xfrm>
                <a:off x="4441" y="2489"/>
                <a:ext cx="129" cy="71"/>
              </a:xfrm>
              <a:custGeom>
                <a:avLst/>
                <a:gdLst>
                  <a:gd name="T0" fmla="*/ 167 w 174"/>
                  <a:gd name="T1" fmla="*/ 0 h 95"/>
                  <a:gd name="T2" fmla="*/ 0 w 174"/>
                  <a:gd name="T3" fmla="*/ 84 h 95"/>
                  <a:gd name="T4" fmla="*/ 2 w 174"/>
                  <a:gd name="T5" fmla="*/ 95 h 95"/>
                  <a:gd name="T6" fmla="*/ 174 w 174"/>
                  <a:gd name="T7" fmla="*/ 9 h 95"/>
                  <a:gd name="T8" fmla="*/ 167 w 174"/>
                  <a:gd name="T9" fmla="*/ 0 h 95"/>
                </a:gdLst>
                <a:ahLst/>
                <a:cxnLst>
                  <a:cxn ang="0">
                    <a:pos x="T0" y="T1"/>
                  </a:cxn>
                  <a:cxn ang="0">
                    <a:pos x="T2" y="T3"/>
                  </a:cxn>
                  <a:cxn ang="0">
                    <a:pos x="T4" y="T5"/>
                  </a:cxn>
                  <a:cxn ang="0">
                    <a:pos x="T6" y="T7"/>
                  </a:cxn>
                  <a:cxn ang="0">
                    <a:pos x="T8" y="T9"/>
                  </a:cxn>
                </a:cxnLst>
                <a:rect l="0" t="0" r="r" b="b"/>
                <a:pathLst>
                  <a:path w="174" h="95">
                    <a:moveTo>
                      <a:pt x="167" y="0"/>
                    </a:moveTo>
                    <a:cubicBezTo>
                      <a:pt x="0" y="84"/>
                      <a:pt x="0" y="84"/>
                      <a:pt x="0" y="84"/>
                    </a:cubicBezTo>
                    <a:cubicBezTo>
                      <a:pt x="1" y="87"/>
                      <a:pt x="2" y="91"/>
                      <a:pt x="2" y="95"/>
                    </a:cubicBezTo>
                    <a:cubicBezTo>
                      <a:pt x="174" y="9"/>
                      <a:pt x="174" y="9"/>
                      <a:pt x="174" y="9"/>
                    </a:cubicBezTo>
                    <a:cubicBezTo>
                      <a:pt x="172" y="6"/>
                      <a:pt x="169" y="3"/>
                      <a:pt x="16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1399"/>
              <p:cNvSpPr/>
              <p:nvPr/>
            </p:nvSpPr>
            <p:spPr bwMode="auto">
              <a:xfrm>
                <a:off x="4424" y="2420"/>
                <a:ext cx="249" cy="255"/>
              </a:xfrm>
              <a:custGeom>
                <a:avLst/>
                <a:gdLst>
                  <a:gd name="T0" fmla="*/ 9 w 334"/>
                  <a:gd name="T1" fmla="*/ 8 h 343"/>
                  <a:gd name="T2" fmla="*/ 66 w 334"/>
                  <a:gd name="T3" fmla="*/ 339 h 343"/>
                  <a:gd name="T4" fmla="*/ 75 w 334"/>
                  <a:gd name="T5" fmla="*/ 341 h 343"/>
                  <a:gd name="T6" fmla="*/ 328 w 334"/>
                  <a:gd name="T7" fmla="*/ 217 h 343"/>
                  <a:gd name="T8" fmla="*/ 327 w 334"/>
                  <a:gd name="T9" fmla="*/ 205 h 343"/>
                  <a:gd name="T10" fmla="*/ 155 w 334"/>
                  <a:gd name="T11" fmla="*/ 18 h 343"/>
                  <a:gd name="T12" fmla="*/ 144 w 334"/>
                  <a:gd name="T13" fmla="*/ 25 h 343"/>
                  <a:gd name="T14" fmla="*/ 323 w 334"/>
                  <a:gd name="T15" fmla="*/ 218 h 343"/>
                  <a:gd name="T16" fmla="*/ 322 w 334"/>
                  <a:gd name="T17" fmla="*/ 206 h 343"/>
                  <a:gd name="T18" fmla="*/ 69 w 334"/>
                  <a:gd name="T19" fmla="*/ 330 h 343"/>
                  <a:gd name="T20" fmla="*/ 78 w 334"/>
                  <a:gd name="T21" fmla="*/ 333 h 343"/>
                  <a:gd name="T22" fmla="*/ 22 w 334"/>
                  <a:gd name="T23" fmla="*/ 8 h 343"/>
                  <a:gd name="T24" fmla="*/ 9 w 334"/>
                  <a:gd name="T25" fmla="*/ 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343">
                    <a:moveTo>
                      <a:pt x="9" y="8"/>
                    </a:moveTo>
                    <a:cubicBezTo>
                      <a:pt x="0" y="118"/>
                      <a:pt x="14" y="241"/>
                      <a:pt x="66" y="339"/>
                    </a:cubicBezTo>
                    <a:cubicBezTo>
                      <a:pt x="68" y="342"/>
                      <a:pt x="72" y="343"/>
                      <a:pt x="75" y="341"/>
                    </a:cubicBezTo>
                    <a:cubicBezTo>
                      <a:pt x="160" y="300"/>
                      <a:pt x="244" y="259"/>
                      <a:pt x="328" y="217"/>
                    </a:cubicBezTo>
                    <a:cubicBezTo>
                      <a:pt x="334" y="215"/>
                      <a:pt x="332" y="207"/>
                      <a:pt x="327" y="205"/>
                    </a:cubicBezTo>
                    <a:cubicBezTo>
                      <a:pt x="246" y="181"/>
                      <a:pt x="189" y="89"/>
                      <a:pt x="155" y="18"/>
                    </a:cubicBezTo>
                    <a:cubicBezTo>
                      <a:pt x="152" y="11"/>
                      <a:pt x="140" y="17"/>
                      <a:pt x="144" y="25"/>
                    </a:cubicBezTo>
                    <a:cubicBezTo>
                      <a:pt x="179" y="98"/>
                      <a:pt x="239" y="193"/>
                      <a:pt x="323" y="218"/>
                    </a:cubicBezTo>
                    <a:cubicBezTo>
                      <a:pt x="323" y="214"/>
                      <a:pt x="322" y="210"/>
                      <a:pt x="322" y="206"/>
                    </a:cubicBezTo>
                    <a:cubicBezTo>
                      <a:pt x="237" y="247"/>
                      <a:pt x="153" y="289"/>
                      <a:pt x="69" y="330"/>
                    </a:cubicBezTo>
                    <a:cubicBezTo>
                      <a:pt x="72" y="331"/>
                      <a:pt x="75" y="332"/>
                      <a:pt x="78" y="333"/>
                    </a:cubicBezTo>
                    <a:cubicBezTo>
                      <a:pt x="26" y="236"/>
                      <a:pt x="13" y="116"/>
                      <a:pt x="22" y="8"/>
                    </a:cubicBezTo>
                    <a:cubicBezTo>
                      <a:pt x="23" y="0"/>
                      <a:pt x="10" y="0"/>
                      <a:pt x="9" y="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1400"/>
              <p:cNvSpPr/>
              <p:nvPr/>
            </p:nvSpPr>
            <p:spPr bwMode="auto">
              <a:xfrm>
                <a:off x="4276" y="2049"/>
                <a:ext cx="527" cy="511"/>
              </a:xfrm>
              <a:custGeom>
                <a:avLst/>
                <a:gdLst>
                  <a:gd name="T0" fmla="*/ 204 w 710"/>
                  <a:gd name="T1" fmla="*/ 526 h 687"/>
                  <a:gd name="T2" fmla="*/ 48 w 710"/>
                  <a:gd name="T3" fmla="*/ 248 h 687"/>
                  <a:gd name="T4" fmla="*/ 526 w 710"/>
                  <a:gd name="T5" fmla="*/ 121 h 687"/>
                  <a:gd name="T6" fmla="*/ 637 w 710"/>
                  <a:gd name="T7" fmla="*/ 493 h 687"/>
                  <a:gd name="T8" fmla="*/ 687 w 710"/>
                  <a:gd name="T9" fmla="*/ 611 h 687"/>
                  <a:gd name="T10" fmla="*/ 315 w 710"/>
                  <a:gd name="T11" fmla="*/ 574 h 687"/>
                  <a:gd name="T12" fmla="*/ 204 w 710"/>
                  <a:gd name="T13" fmla="*/ 526 h 687"/>
                </a:gdLst>
                <a:ahLst/>
                <a:cxnLst>
                  <a:cxn ang="0">
                    <a:pos x="T0" y="T1"/>
                  </a:cxn>
                  <a:cxn ang="0">
                    <a:pos x="T2" y="T3"/>
                  </a:cxn>
                  <a:cxn ang="0">
                    <a:pos x="T4" y="T5"/>
                  </a:cxn>
                  <a:cxn ang="0">
                    <a:pos x="T6" y="T7"/>
                  </a:cxn>
                  <a:cxn ang="0">
                    <a:pos x="T8" y="T9"/>
                  </a:cxn>
                  <a:cxn ang="0">
                    <a:pos x="T10" y="T11"/>
                  </a:cxn>
                  <a:cxn ang="0">
                    <a:pos x="T12" y="T13"/>
                  </a:cxn>
                </a:cxnLst>
                <a:rect l="0" t="0" r="r" b="b"/>
                <a:pathLst>
                  <a:path w="710" h="687">
                    <a:moveTo>
                      <a:pt x="204" y="526"/>
                    </a:moveTo>
                    <a:cubicBezTo>
                      <a:pt x="204" y="526"/>
                      <a:pt x="0" y="464"/>
                      <a:pt x="48" y="248"/>
                    </a:cubicBezTo>
                    <a:cubicBezTo>
                      <a:pt x="88" y="68"/>
                      <a:pt x="341" y="0"/>
                      <a:pt x="526" y="121"/>
                    </a:cubicBezTo>
                    <a:cubicBezTo>
                      <a:pt x="710" y="242"/>
                      <a:pt x="674" y="423"/>
                      <a:pt x="637" y="493"/>
                    </a:cubicBezTo>
                    <a:cubicBezTo>
                      <a:pt x="600" y="564"/>
                      <a:pt x="635" y="610"/>
                      <a:pt x="687" y="611"/>
                    </a:cubicBezTo>
                    <a:cubicBezTo>
                      <a:pt x="687" y="611"/>
                      <a:pt x="558" y="687"/>
                      <a:pt x="315" y="574"/>
                    </a:cubicBezTo>
                    <a:cubicBezTo>
                      <a:pt x="204" y="526"/>
                      <a:pt x="204" y="526"/>
                      <a:pt x="204" y="52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1401"/>
              <p:cNvSpPr/>
              <p:nvPr/>
            </p:nvSpPr>
            <p:spPr bwMode="auto">
              <a:xfrm>
                <a:off x="4296" y="2085"/>
                <a:ext cx="496" cy="445"/>
              </a:xfrm>
              <a:custGeom>
                <a:avLst/>
                <a:gdLst>
                  <a:gd name="T0" fmla="*/ 179 w 667"/>
                  <a:gd name="T1" fmla="*/ 473 h 599"/>
                  <a:gd name="T2" fmla="*/ 21 w 667"/>
                  <a:gd name="T3" fmla="*/ 292 h 599"/>
                  <a:gd name="T4" fmla="*/ 107 w 667"/>
                  <a:gd name="T5" fmla="*/ 77 h 599"/>
                  <a:gd name="T6" fmla="*/ 351 w 667"/>
                  <a:gd name="T7" fmla="*/ 22 h 599"/>
                  <a:gd name="T8" fmla="*/ 634 w 667"/>
                  <a:gd name="T9" fmla="*/ 314 h 599"/>
                  <a:gd name="T10" fmla="*/ 605 w 667"/>
                  <a:gd name="T11" fmla="*/ 443 h 599"/>
                  <a:gd name="T12" fmla="*/ 597 w 667"/>
                  <a:gd name="T13" fmla="*/ 534 h 599"/>
                  <a:gd name="T14" fmla="*/ 659 w 667"/>
                  <a:gd name="T15" fmla="*/ 568 h 599"/>
                  <a:gd name="T16" fmla="*/ 657 w 667"/>
                  <a:gd name="T17" fmla="*/ 558 h 599"/>
                  <a:gd name="T18" fmla="*/ 471 w 667"/>
                  <a:gd name="T19" fmla="*/ 578 h 599"/>
                  <a:gd name="T20" fmla="*/ 179 w 667"/>
                  <a:gd name="T21" fmla="*/ 473 h 599"/>
                  <a:gd name="T22" fmla="*/ 175 w 667"/>
                  <a:gd name="T23" fmla="*/ 483 h 599"/>
                  <a:gd name="T24" fmla="*/ 474 w 667"/>
                  <a:gd name="T25" fmla="*/ 589 h 599"/>
                  <a:gd name="T26" fmla="*/ 663 w 667"/>
                  <a:gd name="T27" fmla="*/ 567 h 599"/>
                  <a:gd name="T28" fmla="*/ 661 w 667"/>
                  <a:gd name="T29" fmla="*/ 557 h 599"/>
                  <a:gd name="T30" fmla="*/ 601 w 667"/>
                  <a:gd name="T31" fmla="*/ 486 h 599"/>
                  <a:gd name="T32" fmla="*/ 631 w 667"/>
                  <a:gd name="T33" fmla="*/ 408 h 599"/>
                  <a:gd name="T34" fmla="*/ 637 w 667"/>
                  <a:gd name="T35" fmla="*/ 249 h 599"/>
                  <a:gd name="T36" fmla="*/ 274 w 667"/>
                  <a:gd name="T37" fmla="*/ 8 h 599"/>
                  <a:gd name="T38" fmla="*/ 70 w 667"/>
                  <a:gd name="T39" fmla="*/ 97 h 599"/>
                  <a:gd name="T40" fmla="*/ 11 w 667"/>
                  <a:gd name="T41" fmla="*/ 302 h 599"/>
                  <a:gd name="T42" fmla="*/ 173 w 667"/>
                  <a:gd name="T43" fmla="*/ 482 h 599"/>
                  <a:gd name="T44" fmla="*/ 175 w 667"/>
                  <a:gd name="T45" fmla="*/ 483 h 599"/>
                  <a:gd name="T46" fmla="*/ 179 w 667"/>
                  <a:gd name="T47" fmla="*/ 47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599">
                    <a:moveTo>
                      <a:pt x="179" y="473"/>
                    </a:moveTo>
                    <a:cubicBezTo>
                      <a:pt x="98" y="448"/>
                      <a:pt x="32" y="376"/>
                      <a:pt x="21" y="292"/>
                    </a:cubicBezTo>
                    <a:cubicBezTo>
                      <a:pt x="10" y="210"/>
                      <a:pt x="42" y="128"/>
                      <a:pt x="107" y="77"/>
                    </a:cubicBezTo>
                    <a:cubicBezTo>
                      <a:pt x="175" y="24"/>
                      <a:pt x="268" y="10"/>
                      <a:pt x="351" y="22"/>
                    </a:cubicBezTo>
                    <a:cubicBezTo>
                      <a:pt x="498" y="44"/>
                      <a:pt x="632" y="160"/>
                      <a:pt x="634" y="314"/>
                    </a:cubicBezTo>
                    <a:cubicBezTo>
                      <a:pt x="635" y="358"/>
                      <a:pt x="625" y="404"/>
                      <a:pt x="605" y="443"/>
                    </a:cubicBezTo>
                    <a:cubicBezTo>
                      <a:pt x="590" y="471"/>
                      <a:pt x="582" y="504"/>
                      <a:pt x="597" y="534"/>
                    </a:cubicBezTo>
                    <a:cubicBezTo>
                      <a:pt x="609" y="556"/>
                      <a:pt x="635" y="567"/>
                      <a:pt x="659" y="568"/>
                    </a:cubicBezTo>
                    <a:cubicBezTo>
                      <a:pt x="659" y="565"/>
                      <a:pt x="658" y="562"/>
                      <a:pt x="657" y="558"/>
                    </a:cubicBezTo>
                    <a:cubicBezTo>
                      <a:pt x="607" y="588"/>
                      <a:pt x="528" y="586"/>
                      <a:pt x="471" y="578"/>
                    </a:cubicBezTo>
                    <a:cubicBezTo>
                      <a:pt x="368" y="563"/>
                      <a:pt x="273" y="514"/>
                      <a:pt x="179" y="473"/>
                    </a:cubicBezTo>
                    <a:cubicBezTo>
                      <a:pt x="173" y="470"/>
                      <a:pt x="168" y="480"/>
                      <a:pt x="175" y="483"/>
                    </a:cubicBezTo>
                    <a:cubicBezTo>
                      <a:pt x="272" y="525"/>
                      <a:pt x="368" y="574"/>
                      <a:pt x="474" y="589"/>
                    </a:cubicBezTo>
                    <a:cubicBezTo>
                      <a:pt x="533" y="598"/>
                      <a:pt x="609" y="599"/>
                      <a:pt x="663" y="567"/>
                    </a:cubicBezTo>
                    <a:cubicBezTo>
                      <a:pt x="667" y="565"/>
                      <a:pt x="666" y="558"/>
                      <a:pt x="661" y="557"/>
                    </a:cubicBezTo>
                    <a:cubicBezTo>
                      <a:pt x="620" y="556"/>
                      <a:pt x="596" y="527"/>
                      <a:pt x="601" y="486"/>
                    </a:cubicBezTo>
                    <a:cubicBezTo>
                      <a:pt x="605" y="459"/>
                      <a:pt x="623" y="434"/>
                      <a:pt x="631" y="408"/>
                    </a:cubicBezTo>
                    <a:cubicBezTo>
                      <a:pt x="648" y="356"/>
                      <a:pt x="650" y="301"/>
                      <a:pt x="637" y="249"/>
                    </a:cubicBezTo>
                    <a:cubicBezTo>
                      <a:pt x="599" y="92"/>
                      <a:pt x="427" y="0"/>
                      <a:pt x="274" y="8"/>
                    </a:cubicBezTo>
                    <a:cubicBezTo>
                      <a:pt x="198" y="11"/>
                      <a:pt x="122" y="41"/>
                      <a:pt x="70" y="97"/>
                    </a:cubicBezTo>
                    <a:cubicBezTo>
                      <a:pt x="19" y="150"/>
                      <a:pt x="0" y="230"/>
                      <a:pt x="11" y="302"/>
                    </a:cubicBezTo>
                    <a:cubicBezTo>
                      <a:pt x="24" y="387"/>
                      <a:pt x="93" y="456"/>
                      <a:pt x="173" y="482"/>
                    </a:cubicBezTo>
                    <a:cubicBezTo>
                      <a:pt x="174" y="482"/>
                      <a:pt x="174" y="483"/>
                      <a:pt x="175" y="483"/>
                    </a:cubicBezTo>
                    <a:cubicBezTo>
                      <a:pt x="181" y="485"/>
                      <a:pt x="186" y="475"/>
                      <a:pt x="179" y="47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1402"/>
              <p:cNvSpPr/>
              <p:nvPr/>
            </p:nvSpPr>
            <p:spPr bwMode="auto">
              <a:xfrm>
                <a:off x="4397" y="2290"/>
                <a:ext cx="218" cy="204"/>
              </a:xfrm>
              <a:custGeom>
                <a:avLst/>
                <a:gdLst>
                  <a:gd name="T0" fmla="*/ 58 w 293"/>
                  <a:gd name="T1" fmla="*/ 0 h 274"/>
                  <a:gd name="T2" fmla="*/ 31 w 293"/>
                  <a:gd name="T3" fmla="*/ 52 h 274"/>
                  <a:gd name="T4" fmla="*/ 94 w 293"/>
                  <a:gd name="T5" fmla="*/ 236 h 274"/>
                  <a:gd name="T6" fmla="*/ 272 w 293"/>
                  <a:gd name="T7" fmla="*/ 157 h 274"/>
                  <a:gd name="T8" fmla="*/ 293 w 293"/>
                  <a:gd name="T9" fmla="*/ 102 h 274"/>
                  <a:gd name="T10" fmla="*/ 58 w 293"/>
                  <a:gd name="T11" fmla="*/ 0 h 274"/>
                </a:gdLst>
                <a:ahLst/>
                <a:cxnLst>
                  <a:cxn ang="0">
                    <a:pos x="T0" y="T1"/>
                  </a:cxn>
                  <a:cxn ang="0">
                    <a:pos x="T2" y="T3"/>
                  </a:cxn>
                  <a:cxn ang="0">
                    <a:pos x="T4" y="T5"/>
                  </a:cxn>
                  <a:cxn ang="0">
                    <a:pos x="T6" y="T7"/>
                  </a:cxn>
                  <a:cxn ang="0">
                    <a:pos x="T8" y="T9"/>
                  </a:cxn>
                  <a:cxn ang="0">
                    <a:pos x="T10" y="T11"/>
                  </a:cxn>
                </a:cxnLst>
                <a:rect l="0" t="0" r="r" b="b"/>
                <a:pathLst>
                  <a:path w="293" h="274">
                    <a:moveTo>
                      <a:pt x="58" y="0"/>
                    </a:moveTo>
                    <a:cubicBezTo>
                      <a:pt x="52" y="8"/>
                      <a:pt x="36" y="42"/>
                      <a:pt x="31" y="52"/>
                    </a:cubicBezTo>
                    <a:cubicBezTo>
                      <a:pt x="0" y="125"/>
                      <a:pt x="8" y="199"/>
                      <a:pt x="94" y="236"/>
                    </a:cubicBezTo>
                    <a:cubicBezTo>
                      <a:pt x="180" y="274"/>
                      <a:pt x="240" y="230"/>
                      <a:pt x="272" y="157"/>
                    </a:cubicBezTo>
                    <a:cubicBezTo>
                      <a:pt x="277" y="147"/>
                      <a:pt x="290" y="113"/>
                      <a:pt x="293" y="102"/>
                    </a:cubicBezTo>
                    <a:cubicBezTo>
                      <a:pt x="58" y="0"/>
                      <a:pt x="58" y="0"/>
                      <a:pt x="58" y="0"/>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1403"/>
              <p:cNvSpPr>
                <a:spLocks noEditPoints="1"/>
              </p:cNvSpPr>
              <p:nvPr/>
            </p:nvSpPr>
            <p:spPr bwMode="auto">
              <a:xfrm>
                <a:off x="4443" y="2356"/>
                <a:ext cx="172" cy="120"/>
              </a:xfrm>
              <a:custGeom>
                <a:avLst/>
                <a:gdLst>
                  <a:gd name="T0" fmla="*/ 0 w 231"/>
                  <a:gd name="T1" fmla="*/ 130 h 162"/>
                  <a:gd name="T2" fmla="*/ 0 w 231"/>
                  <a:gd name="T3" fmla="*/ 130 h 162"/>
                  <a:gd name="T4" fmla="*/ 3 w 231"/>
                  <a:gd name="T5" fmla="*/ 132 h 162"/>
                  <a:gd name="T6" fmla="*/ 3 w 231"/>
                  <a:gd name="T7" fmla="*/ 132 h 162"/>
                  <a:gd name="T8" fmla="*/ 5 w 231"/>
                  <a:gd name="T9" fmla="*/ 132 h 162"/>
                  <a:gd name="T10" fmla="*/ 1 w 231"/>
                  <a:gd name="T11" fmla="*/ 130 h 162"/>
                  <a:gd name="T12" fmla="*/ 0 w 231"/>
                  <a:gd name="T13" fmla="*/ 130 h 162"/>
                  <a:gd name="T14" fmla="*/ 198 w 231"/>
                  <a:gd name="T15" fmla="*/ 0 h 162"/>
                  <a:gd name="T16" fmla="*/ 179 w 231"/>
                  <a:gd name="T17" fmla="*/ 51 h 162"/>
                  <a:gd name="T18" fmla="*/ 60 w 231"/>
                  <a:gd name="T19" fmla="*/ 144 h 162"/>
                  <a:gd name="T20" fmla="*/ 14 w 231"/>
                  <a:gd name="T21" fmla="*/ 136 h 162"/>
                  <a:gd name="T22" fmla="*/ 20 w 231"/>
                  <a:gd name="T23" fmla="*/ 143 h 162"/>
                  <a:gd name="T24" fmla="*/ 32 w 231"/>
                  <a:gd name="T25" fmla="*/ 148 h 162"/>
                  <a:gd name="T26" fmla="*/ 32 w 231"/>
                  <a:gd name="T27" fmla="*/ 148 h 162"/>
                  <a:gd name="T28" fmla="*/ 32 w 231"/>
                  <a:gd name="T29" fmla="*/ 148 h 162"/>
                  <a:gd name="T30" fmla="*/ 43 w 231"/>
                  <a:gd name="T31" fmla="*/ 153 h 162"/>
                  <a:gd name="T32" fmla="*/ 100 w 231"/>
                  <a:gd name="T33" fmla="*/ 162 h 162"/>
                  <a:gd name="T34" fmla="*/ 210 w 231"/>
                  <a:gd name="T35" fmla="*/ 69 h 162"/>
                  <a:gd name="T36" fmla="*/ 231 w 231"/>
                  <a:gd name="T37" fmla="*/ 14 h 162"/>
                  <a:gd name="T38" fmla="*/ 231 w 231"/>
                  <a:gd name="T39" fmla="*/ 14 h 162"/>
                  <a:gd name="T40" fmla="*/ 198 w 231"/>
                  <a:gd name="T4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162">
                    <a:moveTo>
                      <a:pt x="0" y="130"/>
                    </a:moveTo>
                    <a:cubicBezTo>
                      <a:pt x="0" y="130"/>
                      <a:pt x="0" y="130"/>
                      <a:pt x="0" y="130"/>
                    </a:cubicBezTo>
                    <a:cubicBezTo>
                      <a:pt x="1" y="131"/>
                      <a:pt x="2" y="132"/>
                      <a:pt x="3" y="132"/>
                    </a:cubicBezTo>
                    <a:cubicBezTo>
                      <a:pt x="3" y="132"/>
                      <a:pt x="3" y="132"/>
                      <a:pt x="3" y="132"/>
                    </a:cubicBezTo>
                    <a:cubicBezTo>
                      <a:pt x="4" y="132"/>
                      <a:pt x="4" y="132"/>
                      <a:pt x="5" y="132"/>
                    </a:cubicBezTo>
                    <a:cubicBezTo>
                      <a:pt x="3" y="132"/>
                      <a:pt x="2" y="131"/>
                      <a:pt x="1" y="130"/>
                    </a:cubicBezTo>
                    <a:cubicBezTo>
                      <a:pt x="0" y="130"/>
                      <a:pt x="0" y="130"/>
                      <a:pt x="0" y="130"/>
                    </a:cubicBezTo>
                    <a:moveTo>
                      <a:pt x="198" y="0"/>
                    </a:moveTo>
                    <a:cubicBezTo>
                      <a:pt x="194" y="13"/>
                      <a:pt x="183" y="42"/>
                      <a:pt x="179" y="51"/>
                    </a:cubicBezTo>
                    <a:cubicBezTo>
                      <a:pt x="155" y="106"/>
                      <a:pt x="115" y="144"/>
                      <a:pt x="60" y="144"/>
                    </a:cubicBezTo>
                    <a:cubicBezTo>
                      <a:pt x="46" y="144"/>
                      <a:pt x="30" y="141"/>
                      <a:pt x="14" y="136"/>
                    </a:cubicBezTo>
                    <a:cubicBezTo>
                      <a:pt x="16" y="137"/>
                      <a:pt x="18" y="140"/>
                      <a:pt x="20" y="143"/>
                    </a:cubicBezTo>
                    <a:cubicBezTo>
                      <a:pt x="24" y="145"/>
                      <a:pt x="28" y="147"/>
                      <a:pt x="32" y="148"/>
                    </a:cubicBezTo>
                    <a:cubicBezTo>
                      <a:pt x="32" y="148"/>
                      <a:pt x="32" y="148"/>
                      <a:pt x="32" y="148"/>
                    </a:cubicBezTo>
                    <a:cubicBezTo>
                      <a:pt x="32" y="148"/>
                      <a:pt x="32" y="148"/>
                      <a:pt x="32" y="148"/>
                    </a:cubicBezTo>
                    <a:cubicBezTo>
                      <a:pt x="36" y="150"/>
                      <a:pt x="39" y="152"/>
                      <a:pt x="43" y="153"/>
                    </a:cubicBezTo>
                    <a:cubicBezTo>
                      <a:pt x="66" y="155"/>
                      <a:pt x="86" y="159"/>
                      <a:pt x="100" y="162"/>
                    </a:cubicBezTo>
                    <a:cubicBezTo>
                      <a:pt x="150" y="158"/>
                      <a:pt x="188" y="121"/>
                      <a:pt x="210" y="69"/>
                    </a:cubicBezTo>
                    <a:cubicBezTo>
                      <a:pt x="215" y="59"/>
                      <a:pt x="228" y="25"/>
                      <a:pt x="231" y="14"/>
                    </a:cubicBezTo>
                    <a:cubicBezTo>
                      <a:pt x="231" y="14"/>
                      <a:pt x="231" y="14"/>
                      <a:pt x="231" y="14"/>
                    </a:cubicBezTo>
                    <a:cubicBezTo>
                      <a:pt x="198" y="0"/>
                      <a:pt x="198" y="0"/>
                      <a:pt x="198"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1404"/>
              <p:cNvSpPr/>
              <p:nvPr/>
            </p:nvSpPr>
            <p:spPr bwMode="auto">
              <a:xfrm>
                <a:off x="4404" y="2283"/>
                <a:ext cx="215" cy="203"/>
              </a:xfrm>
              <a:custGeom>
                <a:avLst/>
                <a:gdLst>
                  <a:gd name="T0" fmla="*/ 44 w 290"/>
                  <a:gd name="T1" fmla="*/ 6 h 273"/>
                  <a:gd name="T2" fmla="*/ 0 w 290"/>
                  <a:gd name="T3" fmla="*/ 138 h 273"/>
                  <a:gd name="T4" fmla="*/ 83 w 290"/>
                  <a:gd name="T5" fmla="*/ 252 h 273"/>
                  <a:gd name="T6" fmla="*/ 222 w 290"/>
                  <a:gd name="T7" fmla="*/ 236 h 273"/>
                  <a:gd name="T8" fmla="*/ 289 w 290"/>
                  <a:gd name="T9" fmla="*/ 113 h 273"/>
                  <a:gd name="T10" fmla="*/ 286 w 290"/>
                  <a:gd name="T11" fmla="*/ 107 h 273"/>
                  <a:gd name="T12" fmla="*/ 51 w 290"/>
                  <a:gd name="T13" fmla="*/ 5 h 273"/>
                  <a:gd name="T14" fmla="*/ 46 w 290"/>
                  <a:gd name="T15" fmla="*/ 15 h 273"/>
                  <a:gd name="T16" fmla="*/ 281 w 290"/>
                  <a:gd name="T17" fmla="*/ 117 h 273"/>
                  <a:gd name="T18" fmla="*/ 278 w 290"/>
                  <a:gd name="T19" fmla="*/ 112 h 273"/>
                  <a:gd name="T20" fmla="*/ 221 w 290"/>
                  <a:gd name="T21" fmla="*/ 222 h 273"/>
                  <a:gd name="T22" fmla="*/ 87 w 290"/>
                  <a:gd name="T23" fmla="*/ 241 h 273"/>
                  <a:gd name="T24" fmla="*/ 11 w 290"/>
                  <a:gd name="T25" fmla="*/ 130 h 273"/>
                  <a:gd name="T26" fmla="*/ 53 w 290"/>
                  <a:gd name="T27" fmla="*/ 13 h 273"/>
                  <a:gd name="T28" fmla="*/ 44 w 290"/>
                  <a:gd name="T29" fmla="*/ 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 h="273">
                    <a:moveTo>
                      <a:pt x="44" y="6"/>
                    </a:moveTo>
                    <a:cubicBezTo>
                      <a:pt x="19" y="44"/>
                      <a:pt x="0" y="92"/>
                      <a:pt x="0" y="138"/>
                    </a:cubicBezTo>
                    <a:cubicBezTo>
                      <a:pt x="0" y="192"/>
                      <a:pt x="37" y="231"/>
                      <a:pt x="83" y="252"/>
                    </a:cubicBezTo>
                    <a:cubicBezTo>
                      <a:pt x="130" y="273"/>
                      <a:pt x="182" y="270"/>
                      <a:pt x="222" y="236"/>
                    </a:cubicBezTo>
                    <a:cubicBezTo>
                      <a:pt x="256" y="206"/>
                      <a:pt x="278" y="156"/>
                      <a:pt x="289" y="113"/>
                    </a:cubicBezTo>
                    <a:cubicBezTo>
                      <a:pt x="290" y="111"/>
                      <a:pt x="288" y="108"/>
                      <a:pt x="286" y="107"/>
                    </a:cubicBezTo>
                    <a:cubicBezTo>
                      <a:pt x="208" y="73"/>
                      <a:pt x="129" y="39"/>
                      <a:pt x="51" y="5"/>
                    </a:cubicBezTo>
                    <a:cubicBezTo>
                      <a:pt x="44" y="2"/>
                      <a:pt x="40" y="12"/>
                      <a:pt x="46" y="15"/>
                    </a:cubicBezTo>
                    <a:cubicBezTo>
                      <a:pt x="125" y="49"/>
                      <a:pt x="203" y="83"/>
                      <a:pt x="281" y="117"/>
                    </a:cubicBezTo>
                    <a:cubicBezTo>
                      <a:pt x="280" y="116"/>
                      <a:pt x="279" y="114"/>
                      <a:pt x="278" y="112"/>
                    </a:cubicBezTo>
                    <a:cubicBezTo>
                      <a:pt x="268" y="151"/>
                      <a:pt x="249" y="193"/>
                      <a:pt x="221" y="222"/>
                    </a:cubicBezTo>
                    <a:cubicBezTo>
                      <a:pt x="184" y="259"/>
                      <a:pt x="133" y="261"/>
                      <a:pt x="87" y="241"/>
                    </a:cubicBezTo>
                    <a:cubicBezTo>
                      <a:pt x="40" y="222"/>
                      <a:pt x="10" y="182"/>
                      <a:pt x="11" y="130"/>
                    </a:cubicBezTo>
                    <a:cubicBezTo>
                      <a:pt x="12" y="91"/>
                      <a:pt x="31" y="46"/>
                      <a:pt x="53" y="13"/>
                    </a:cubicBezTo>
                    <a:cubicBezTo>
                      <a:pt x="57" y="7"/>
                      <a:pt x="48" y="0"/>
                      <a:pt x="44"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1405"/>
              <p:cNvSpPr/>
              <p:nvPr/>
            </p:nvSpPr>
            <p:spPr bwMode="auto">
              <a:xfrm>
                <a:off x="4436" y="2382"/>
                <a:ext cx="107" cy="61"/>
              </a:xfrm>
              <a:custGeom>
                <a:avLst/>
                <a:gdLst>
                  <a:gd name="T0" fmla="*/ 2 w 145"/>
                  <a:gd name="T1" fmla="*/ 7 h 82"/>
                  <a:gd name="T2" fmla="*/ 66 w 145"/>
                  <a:gd name="T3" fmla="*/ 63 h 82"/>
                  <a:gd name="T4" fmla="*/ 141 w 145"/>
                  <a:gd name="T5" fmla="*/ 70 h 82"/>
                  <a:gd name="T6" fmla="*/ 137 w 145"/>
                  <a:gd name="T7" fmla="*/ 64 h 82"/>
                  <a:gd name="T8" fmla="*/ 63 w 145"/>
                  <a:gd name="T9" fmla="*/ 54 h 82"/>
                  <a:gd name="T10" fmla="*/ 9 w 145"/>
                  <a:gd name="T11" fmla="*/ 5 h 82"/>
                  <a:gd name="T12" fmla="*/ 2 w 145"/>
                  <a:gd name="T13" fmla="*/ 7 h 82"/>
                </a:gdLst>
                <a:ahLst/>
                <a:cxnLst>
                  <a:cxn ang="0">
                    <a:pos x="T0" y="T1"/>
                  </a:cxn>
                  <a:cxn ang="0">
                    <a:pos x="T2" y="T3"/>
                  </a:cxn>
                  <a:cxn ang="0">
                    <a:pos x="T4" y="T5"/>
                  </a:cxn>
                  <a:cxn ang="0">
                    <a:pos x="T6" y="T7"/>
                  </a:cxn>
                  <a:cxn ang="0">
                    <a:pos x="T8" y="T9"/>
                  </a:cxn>
                  <a:cxn ang="0">
                    <a:pos x="T10" y="T11"/>
                  </a:cxn>
                  <a:cxn ang="0">
                    <a:pos x="T12" y="T13"/>
                  </a:cxn>
                </a:cxnLst>
                <a:rect l="0" t="0" r="r" b="b"/>
                <a:pathLst>
                  <a:path w="145" h="82">
                    <a:moveTo>
                      <a:pt x="2" y="7"/>
                    </a:moveTo>
                    <a:cubicBezTo>
                      <a:pt x="12" y="34"/>
                      <a:pt x="41" y="53"/>
                      <a:pt x="66" y="63"/>
                    </a:cubicBezTo>
                    <a:cubicBezTo>
                      <a:pt x="86" y="71"/>
                      <a:pt x="120" y="82"/>
                      <a:pt x="141" y="70"/>
                    </a:cubicBezTo>
                    <a:cubicBezTo>
                      <a:pt x="145" y="67"/>
                      <a:pt x="141" y="62"/>
                      <a:pt x="137" y="64"/>
                    </a:cubicBezTo>
                    <a:cubicBezTo>
                      <a:pt x="118" y="75"/>
                      <a:pt x="82" y="62"/>
                      <a:pt x="63" y="54"/>
                    </a:cubicBezTo>
                    <a:cubicBezTo>
                      <a:pt x="42" y="45"/>
                      <a:pt x="17" y="27"/>
                      <a:pt x="9" y="5"/>
                    </a:cubicBezTo>
                    <a:cubicBezTo>
                      <a:pt x="7" y="0"/>
                      <a:pt x="0" y="3"/>
                      <a:pt x="2"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1406"/>
              <p:cNvSpPr/>
              <p:nvPr/>
            </p:nvSpPr>
            <p:spPr bwMode="auto">
              <a:xfrm>
                <a:off x="4637" y="2220"/>
                <a:ext cx="44" cy="52"/>
              </a:xfrm>
              <a:custGeom>
                <a:avLst/>
                <a:gdLst>
                  <a:gd name="T0" fmla="*/ 44 w 44"/>
                  <a:gd name="T1" fmla="*/ 52 h 52"/>
                  <a:gd name="T2" fmla="*/ 43 w 44"/>
                  <a:gd name="T3" fmla="*/ 0 h 52"/>
                  <a:gd name="T4" fmla="*/ 0 w 44"/>
                  <a:gd name="T5" fmla="*/ 28 h 52"/>
                  <a:gd name="T6" fmla="*/ 44 w 44"/>
                  <a:gd name="T7" fmla="*/ 52 h 52"/>
                </a:gdLst>
                <a:ahLst/>
                <a:cxnLst>
                  <a:cxn ang="0">
                    <a:pos x="T0" y="T1"/>
                  </a:cxn>
                  <a:cxn ang="0">
                    <a:pos x="T2" y="T3"/>
                  </a:cxn>
                  <a:cxn ang="0">
                    <a:pos x="T4" y="T5"/>
                  </a:cxn>
                  <a:cxn ang="0">
                    <a:pos x="T6" y="T7"/>
                  </a:cxn>
                </a:cxnLst>
                <a:rect l="0" t="0" r="r" b="b"/>
                <a:pathLst>
                  <a:path w="44" h="52">
                    <a:moveTo>
                      <a:pt x="44" y="52"/>
                    </a:moveTo>
                    <a:lnTo>
                      <a:pt x="43" y="0"/>
                    </a:lnTo>
                    <a:lnTo>
                      <a:pt x="0" y="28"/>
                    </a:lnTo>
                    <a:lnTo>
                      <a:pt x="44" y="52"/>
                    </a:lnTo>
                    <a:close/>
                  </a:path>
                </a:pathLst>
              </a:custGeom>
              <a:solidFill>
                <a:srgbClr val="FF4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1407"/>
              <p:cNvSpPr/>
              <p:nvPr/>
            </p:nvSpPr>
            <p:spPr bwMode="auto">
              <a:xfrm>
                <a:off x="4631" y="2216"/>
                <a:ext cx="56" cy="62"/>
              </a:xfrm>
              <a:custGeom>
                <a:avLst/>
                <a:gdLst>
                  <a:gd name="T0" fmla="*/ 72 w 75"/>
                  <a:gd name="T1" fmla="*/ 75 h 84"/>
                  <a:gd name="T2" fmla="*/ 71 w 75"/>
                  <a:gd name="T3" fmla="*/ 6 h 84"/>
                  <a:gd name="T4" fmla="*/ 63 w 75"/>
                  <a:gd name="T5" fmla="*/ 2 h 84"/>
                  <a:gd name="T6" fmla="*/ 4 w 75"/>
                  <a:gd name="T7" fmla="*/ 38 h 84"/>
                  <a:gd name="T8" fmla="*/ 5 w 75"/>
                  <a:gd name="T9" fmla="*/ 48 h 84"/>
                  <a:gd name="T10" fmla="*/ 64 w 75"/>
                  <a:gd name="T11" fmla="*/ 81 h 84"/>
                  <a:gd name="T12" fmla="*/ 69 w 75"/>
                  <a:gd name="T13" fmla="*/ 71 h 84"/>
                  <a:gd name="T14" fmla="*/ 10 w 75"/>
                  <a:gd name="T15" fmla="*/ 38 h 84"/>
                  <a:gd name="T16" fmla="*/ 11 w 75"/>
                  <a:gd name="T17" fmla="*/ 47 h 84"/>
                  <a:gd name="T18" fmla="*/ 69 w 75"/>
                  <a:gd name="T19" fmla="*/ 11 h 84"/>
                  <a:gd name="T20" fmla="*/ 60 w 75"/>
                  <a:gd name="T21" fmla="*/ 7 h 84"/>
                  <a:gd name="T22" fmla="*/ 61 w 75"/>
                  <a:gd name="T23" fmla="*/ 76 h 84"/>
                  <a:gd name="T24" fmla="*/ 72 w 75"/>
                  <a:gd name="T25" fmla="*/ 7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84">
                    <a:moveTo>
                      <a:pt x="72" y="75"/>
                    </a:moveTo>
                    <a:cubicBezTo>
                      <a:pt x="72" y="52"/>
                      <a:pt x="72" y="29"/>
                      <a:pt x="71" y="6"/>
                    </a:cubicBezTo>
                    <a:cubicBezTo>
                      <a:pt x="71" y="1"/>
                      <a:pt x="66" y="0"/>
                      <a:pt x="63" y="2"/>
                    </a:cubicBezTo>
                    <a:cubicBezTo>
                      <a:pt x="43" y="14"/>
                      <a:pt x="24" y="26"/>
                      <a:pt x="4" y="38"/>
                    </a:cubicBezTo>
                    <a:cubicBezTo>
                      <a:pt x="0" y="41"/>
                      <a:pt x="2" y="46"/>
                      <a:pt x="5" y="48"/>
                    </a:cubicBezTo>
                    <a:cubicBezTo>
                      <a:pt x="25" y="59"/>
                      <a:pt x="45" y="70"/>
                      <a:pt x="64" y="81"/>
                    </a:cubicBezTo>
                    <a:cubicBezTo>
                      <a:pt x="71" y="84"/>
                      <a:pt x="75" y="74"/>
                      <a:pt x="69" y="71"/>
                    </a:cubicBezTo>
                    <a:cubicBezTo>
                      <a:pt x="49" y="60"/>
                      <a:pt x="29" y="49"/>
                      <a:pt x="10" y="38"/>
                    </a:cubicBezTo>
                    <a:cubicBezTo>
                      <a:pt x="10" y="41"/>
                      <a:pt x="11" y="44"/>
                      <a:pt x="11" y="47"/>
                    </a:cubicBezTo>
                    <a:cubicBezTo>
                      <a:pt x="30" y="35"/>
                      <a:pt x="50" y="23"/>
                      <a:pt x="69" y="11"/>
                    </a:cubicBezTo>
                    <a:cubicBezTo>
                      <a:pt x="66" y="9"/>
                      <a:pt x="63" y="8"/>
                      <a:pt x="60" y="7"/>
                    </a:cubicBezTo>
                    <a:cubicBezTo>
                      <a:pt x="61" y="30"/>
                      <a:pt x="61" y="53"/>
                      <a:pt x="61" y="76"/>
                    </a:cubicBezTo>
                    <a:cubicBezTo>
                      <a:pt x="61" y="83"/>
                      <a:pt x="72" y="82"/>
                      <a:pt x="72" y="75"/>
                    </a:cubicBezTo>
                    <a:close/>
                  </a:path>
                </a:pathLst>
              </a:custGeom>
              <a:solidFill>
                <a:srgbClr val="A2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1408"/>
              <p:cNvSpPr/>
              <p:nvPr/>
            </p:nvSpPr>
            <p:spPr bwMode="auto">
              <a:xfrm>
                <a:off x="4690" y="2286"/>
                <a:ext cx="47" cy="50"/>
              </a:xfrm>
              <a:custGeom>
                <a:avLst/>
                <a:gdLst>
                  <a:gd name="T0" fmla="*/ 0 w 47"/>
                  <a:gd name="T1" fmla="*/ 0 h 50"/>
                  <a:gd name="T2" fmla="*/ 47 w 47"/>
                  <a:gd name="T3" fmla="*/ 23 h 50"/>
                  <a:gd name="T4" fmla="*/ 3 w 47"/>
                  <a:gd name="T5" fmla="*/ 50 h 50"/>
                  <a:gd name="T6" fmla="*/ 0 w 47"/>
                  <a:gd name="T7" fmla="*/ 0 h 50"/>
                </a:gdLst>
                <a:ahLst/>
                <a:cxnLst>
                  <a:cxn ang="0">
                    <a:pos x="T0" y="T1"/>
                  </a:cxn>
                  <a:cxn ang="0">
                    <a:pos x="T2" y="T3"/>
                  </a:cxn>
                  <a:cxn ang="0">
                    <a:pos x="T4" y="T5"/>
                  </a:cxn>
                  <a:cxn ang="0">
                    <a:pos x="T6" y="T7"/>
                  </a:cxn>
                </a:cxnLst>
                <a:rect l="0" t="0" r="r" b="b"/>
                <a:pathLst>
                  <a:path w="47" h="50">
                    <a:moveTo>
                      <a:pt x="0" y="0"/>
                    </a:moveTo>
                    <a:lnTo>
                      <a:pt x="47" y="23"/>
                    </a:lnTo>
                    <a:lnTo>
                      <a:pt x="3" y="50"/>
                    </a:lnTo>
                    <a:lnTo>
                      <a:pt x="0" y="0"/>
                    </a:lnTo>
                    <a:close/>
                  </a:path>
                </a:pathLst>
              </a:custGeom>
              <a:solidFill>
                <a:srgbClr val="FF4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1409"/>
              <p:cNvSpPr/>
              <p:nvPr/>
            </p:nvSpPr>
            <p:spPr bwMode="auto">
              <a:xfrm>
                <a:off x="4685" y="2280"/>
                <a:ext cx="57" cy="61"/>
              </a:xfrm>
              <a:custGeom>
                <a:avLst/>
                <a:gdLst>
                  <a:gd name="T0" fmla="*/ 6 w 77"/>
                  <a:gd name="T1" fmla="*/ 13 h 82"/>
                  <a:gd name="T2" fmla="*/ 68 w 77"/>
                  <a:gd name="T3" fmla="*/ 44 h 82"/>
                  <a:gd name="T4" fmla="*/ 67 w 77"/>
                  <a:gd name="T5" fmla="*/ 35 h 82"/>
                  <a:gd name="T6" fmla="*/ 9 w 77"/>
                  <a:gd name="T7" fmla="*/ 71 h 82"/>
                  <a:gd name="T8" fmla="*/ 18 w 77"/>
                  <a:gd name="T9" fmla="*/ 75 h 82"/>
                  <a:gd name="T10" fmla="*/ 14 w 77"/>
                  <a:gd name="T11" fmla="*/ 8 h 82"/>
                  <a:gd name="T12" fmla="*/ 3 w 77"/>
                  <a:gd name="T13" fmla="*/ 9 h 82"/>
                  <a:gd name="T14" fmla="*/ 7 w 77"/>
                  <a:gd name="T15" fmla="*/ 76 h 82"/>
                  <a:gd name="T16" fmla="*/ 15 w 77"/>
                  <a:gd name="T17" fmla="*/ 80 h 82"/>
                  <a:gd name="T18" fmla="*/ 74 w 77"/>
                  <a:gd name="T19" fmla="*/ 44 h 82"/>
                  <a:gd name="T20" fmla="*/ 73 w 77"/>
                  <a:gd name="T21" fmla="*/ 34 h 82"/>
                  <a:gd name="T22" fmla="*/ 10 w 77"/>
                  <a:gd name="T23" fmla="*/ 3 h 82"/>
                  <a:gd name="T24" fmla="*/ 6 w 77"/>
                  <a:gd name="T2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82">
                    <a:moveTo>
                      <a:pt x="6" y="13"/>
                    </a:moveTo>
                    <a:cubicBezTo>
                      <a:pt x="27" y="24"/>
                      <a:pt x="47" y="34"/>
                      <a:pt x="68" y="44"/>
                    </a:cubicBezTo>
                    <a:cubicBezTo>
                      <a:pt x="68" y="41"/>
                      <a:pt x="68" y="38"/>
                      <a:pt x="67" y="35"/>
                    </a:cubicBezTo>
                    <a:cubicBezTo>
                      <a:pt x="48" y="47"/>
                      <a:pt x="28" y="59"/>
                      <a:pt x="9" y="71"/>
                    </a:cubicBezTo>
                    <a:cubicBezTo>
                      <a:pt x="12" y="72"/>
                      <a:pt x="15" y="74"/>
                      <a:pt x="18" y="75"/>
                    </a:cubicBezTo>
                    <a:cubicBezTo>
                      <a:pt x="16" y="52"/>
                      <a:pt x="15" y="30"/>
                      <a:pt x="14" y="8"/>
                    </a:cubicBezTo>
                    <a:cubicBezTo>
                      <a:pt x="13" y="0"/>
                      <a:pt x="2" y="2"/>
                      <a:pt x="3" y="9"/>
                    </a:cubicBezTo>
                    <a:cubicBezTo>
                      <a:pt x="4" y="31"/>
                      <a:pt x="5" y="54"/>
                      <a:pt x="7" y="76"/>
                    </a:cubicBezTo>
                    <a:cubicBezTo>
                      <a:pt x="7" y="81"/>
                      <a:pt x="12" y="82"/>
                      <a:pt x="15" y="80"/>
                    </a:cubicBezTo>
                    <a:cubicBezTo>
                      <a:pt x="35" y="68"/>
                      <a:pt x="54" y="56"/>
                      <a:pt x="74" y="44"/>
                    </a:cubicBezTo>
                    <a:cubicBezTo>
                      <a:pt x="77" y="41"/>
                      <a:pt x="76" y="36"/>
                      <a:pt x="73" y="34"/>
                    </a:cubicBezTo>
                    <a:cubicBezTo>
                      <a:pt x="52" y="24"/>
                      <a:pt x="31" y="13"/>
                      <a:pt x="10" y="3"/>
                    </a:cubicBezTo>
                    <a:cubicBezTo>
                      <a:pt x="4" y="0"/>
                      <a:pt x="0" y="10"/>
                      <a:pt x="6" y="13"/>
                    </a:cubicBezTo>
                    <a:close/>
                  </a:path>
                </a:pathLst>
              </a:custGeom>
              <a:solidFill>
                <a:srgbClr val="A2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1410"/>
              <p:cNvSpPr/>
              <p:nvPr/>
            </p:nvSpPr>
            <p:spPr bwMode="auto">
              <a:xfrm>
                <a:off x="4659" y="2250"/>
                <a:ext cx="51" cy="54"/>
              </a:xfrm>
              <a:custGeom>
                <a:avLst/>
                <a:gdLst>
                  <a:gd name="T0" fmla="*/ 53 w 69"/>
                  <a:gd name="T1" fmla="*/ 65 h 73"/>
                  <a:gd name="T2" fmla="*/ 14 w 69"/>
                  <a:gd name="T3" fmla="*/ 56 h 73"/>
                  <a:gd name="T4" fmla="*/ 8 w 69"/>
                  <a:gd name="T5" fmla="*/ 46 h 73"/>
                  <a:gd name="T6" fmla="*/ 17 w 69"/>
                  <a:gd name="T7" fmla="*/ 8 h 73"/>
                  <a:gd name="T8" fmla="*/ 55 w 69"/>
                  <a:gd name="T9" fmla="*/ 17 h 73"/>
                  <a:gd name="T10" fmla="*/ 61 w 69"/>
                  <a:gd name="T11" fmla="*/ 27 h 73"/>
                  <a:gd name="T12" fmla="*/ 53 w 69"/>
                  <a:gd name="T13" fmla="*/ 65 h 73"/>
                </a:gdLst>
                <a:ahLst/>
                <a:cxnLst>
                  <a:cxn ang="0">
                    <a:pos x="T0" y="T1"/>
                  </a:cxn>
                  <a:cxn ang="0">
                    <a:pos x="T2" y="T3"/>
                  </a:cxn>
                  <a:cxn ang="0">
                    <a:pos x="T4" y="T5"/>
                  </a:cxn>
                  <a:cxn ang="0">
                    <a:pos x="T6" y="T7"/>
                  </a:cxn>
                  <a:cxn ang="0">
                    <a:pos x="T8" y="T9"/>
                  </a:cxn>
                  <a:cxn ang="0">
                    <a:pos x="T10" y="T11"/>
                  </a:cxn>
                  <a:cxn ang="0">
                    <a:pos x="T12" y="T13"/>
                  </a:cxn>
                </a:cxnLst>
                <a:rect l="0" t="0" r="r" b="b"/>
                <a:pathLst>
                  <a:path w="69" h="73">
                    <a:moveTo>
                      <a:pt x="53" y="65"/>
                    </a:moveTo>
                    <a:cubicBezTo>
                      <a:pt x="40" y="73"/>
                      <a:pt x="23" y="69"/>
                      <a:pt x="14" y="56"/>
                    </a:cubicBezTo>
                    <a:cubicBezTo>
                      <a:pt x="8" y="46"/>
                      <a:pt x="8" y="46"/>
                      <a:pt x="8" y="46"/>
                    </a:cubicBezTo>
                    <a:cubicBezTo>
                      <a:pt x="0" y="33"/>
                      <a:pt x="4" y="16"/>
                      <a:pt x="17" y="8"/>
                    </a:cubicBezTo>
                    <a:cubicBezTo>
                      <a:pt x="30" y="0"/>
                      <a:pt x="47" y="4"/>
                      <a:pt x="55" y="17"/>
                    </a:cubicBezTo>
                    <a:cubicBezTo>
                      <a:pt x="61" y="27"/>
                      <a:pt x="61" y="27"/>
                      <a:pt x="61" y="27"/>
                    </a:cubicBezTo>
                    <a:cubicBezTo>
                      <a:pt x="69" y="40"/>
                      <a:pt x="66" y="57"/>
                      <a:pt x="53" y="65"/>
                    </a:cubicBezTo>
                    <a:close/>
                  </a:path>
                </a:pathLst>
              </a:custGeom>
              <a:solidFill>
                <a:srgbClr val="FF4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1411"/>
              <p:cNvSpPr/>
              <p:nvPr/>
            </p:nvSpPr>
            <p:spPr bwMode="auto">
              <a:xfrm>
                <a:off x="4654" y="2245"/>
                <a:ext cx="60" cy="65"/>
              </a:xfrm>
              <a:custGeom>
                <a:avLst/>
                <a:gdLst>
                  <a:gd name="T0" fmla="*/ 55 w 80"/>
                  <a:gd name="T1" fmla="*/ 67 h 87"/>
                  <a:gd name="T2" fmla="*/ 26 w 80"/>
                  <a:gd name="T3" fmla="*/ 20 h 87"/>
                  <a:gd name="T4" fmla="*/ 60 w 80"/>
                  <a:gd name="T5" fmla="*/ 32 h 87"/>
                  <a:gd name="T6" fmla="*/ 55 w 80"/>
                  <a:gd name="T7" fmla="*/ 67 h 87"/>
                  <a:gd name="T8" fmla="*/ 62 w 80"/>
                  <a:gd name="T9" fmla="*/ 76 h 87"/>
                  <a:gd name="T10" fmla="*/ 69 w 80"/>
                  <a:gd name="T11" fmla="*/ 26 h 87"/>
                  <a:gd name="T12" fmla="*/ 20 w 80"/>
                  <a:gd name="T13" fmla="*/ 11 h 87"/>
                  <a:gd name="T14" fmla="*/ 13 w 80"/>
                  <a:gd name="T15" fmla="*/ 61 h 87"/>
                  <a:gd name="T16" fmla="*/ 62 w 80"/>
                  <a:gd name="T17" fmla="*/ 76 h 87"/>
                  <a:gd name="T18" fmla="*/ 55 w 80"/>
                  <a:gd name="T1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7">
                    <a:moveTo>
                      <a:pt x="55" y="67"/>
                    </a:moveTo>
                    <a:cubicBezTo>
                      <a:pt x="29" y="82"/>
                      <a:pt x="2" y="37"/>
                      <a:pt x="26" y="20"/>
                    </a:cubicBezTo>
                    <a:cubicBezTo>
                      <a:pt x="40" y="10"/>
                      <a:pt x="53" y="21"/>
                      <a:pt x="60" y="32"/>
                    </a:cubicBezTo>
                    <a:cubicBezTo>
                      <a:pt x="68" y="45"/>
                      <a:pt x="69" y="58"/>
                      <a:pt x="55" y="67"/>
                    </a:cubicBezTo>
                    <a:cubicBezTo>
                      <a:pt x="50" y="72"/>
                      <a:pt x="56" y="80"/>
                      <a:pt x="62" y="76"/>
                    </a:cubicBezTo>
                    <a:cubicBezTo>
                      <a:pt x="80" y="63"/>
                      <a:pt x="80" y="43"/>
                      <a:pt x="69" y="26"/>
                    </a:cubicBezTo>
                    <a:cubicBezTo>
                      <a:pt x="58" y="8"/>
                      <a:pt x="39" y="0"/>
                      <a:pt x="20" y="11"/>
                    </a:cubicBezTo>
                    <a:cubicBezTo>
                      <a:pt x="0" y="22"/>
                      <a:pt x="3" y="45"/>
                      <a:pt x="13" y="61"/>
                    </a:cubicBezTo>
                    <a:cubicBezTo>
                      <a:pt x="24" y="79"/>
                      <a:pt x="42" y="87"/>
                      <a:pt x="62" y="76"/>
                    </a:cubicBezTo>
                    <a:cubicBezTo>
                      <a:pt x="68" y="73"/>
                      <a:pt x="61" y="64"/>
                      <a:pt x="55" y="67"/>
                    </a:cubicBezTo>
                    <a:close/>
                  </a:path>
                </a:pathLst>
              </a:custGeom>
              <a:solidFill>
                <a:srgbClr val="A2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1412"/>
              <p:cNvSpPr/>
              <p:nvPr/>
            </p:nvSpPr>
            <p:spPr bwMode="auto">
              <a:xfrm>
                <a:off x="4676" y="2263"/>
                <a:ext cx="8" cy="9"/>
              </a:xfrm>
              <a:custGeom>
                <a:avLst/>
                <a:gdLst>
                  <a:gd name="T0" fmla="*/ 9 w 10"/>
                  <a:gd name="T1" fmla="*/ 8 h 11"/>
                  <a:gd name="T2" fmla="*/ 3 w 10"/>
                  <a:gd name="T3" fmla="*/ 10 h 11"/>
                  <a:gd name="T4" fmla="*/ 1 w 10"/>
                  <a:gd name="T5" fmla="*/ 4 h 11"/>
                  <a:gd name="T6" fmla="*/ 7 w 10"/>
                  <a:gd name="T7" fmla="*/ 1 h 11"/>
                  <a:gd name="T8" fmla="*/ 9 w 10"/>
                  <a:gd name="T9" fmla="*/ 8 h 11"/>
                </a:gdLst>
                <a:ahLst/>
                <a:cxnLst>
                  <a:cxn ang="0">
                    <a:pos x="T0" y="T1"/>
                  </a:cxn>
                  <a:cxn ang="0">
                    <a:pos x="T2" y="T3"/>
                  </a:cxn>
                  <a:cxn ang="0">
                    <a:pos x="T4" y="T5"/>
                  </a:cxn>
                  <a:cxn ang="0">
                    <a:pos x="T6" y="T7"/>
                  </a:cxn>
                  <a:cxn ang="0">
                    <a:pos x="T8" y="T9"/>
                  </a:cxn>
                </a:cxnLst>
                <a:rect l="0" t="0" r="r" b="b"/>
                <a:pathLst>
                  <a:path w="10" h="11">
                    <a:moveTo>
                      <a:pt x="9" y="8"/>
                    </a:moveTo>
                    <a:cubicBezTo>
                      <a:pt x="8" y="10"/>
                      <a:pt x="5" y="11"/>
                      <a:pt x="3" y="10"/>
                    </a:cubicBezTo>
                    <a:cubicBezTo>
                      <a:pt x="1" y="9"/>
                      <a:pt x="0" y="6"/>
                      <a:pt x="1" y="4"/>
                    </a:cubicBezTo>
                    <a:cubicBezTo>
                      <a:pt x="2" y="1"/>
                      <a:pt x="4" y="0"/>
                      <a:pt x="7" y="1"/>
                    </a:cubicBezTo>
                    <a:cubicBezTo>
                      <a:pt x="9" y="3"/>
                      <a:pt x="10" y="5"/>
                      <a:pt x="9"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1413"/>
              <p:cNvSpPr/>
              <p:nvPr/>
            </p:nvSpPr>
            <p:spPr bwMode="auto">
              <a:xfrm>
                <a:off x="4393" y="2602"/>
                <a:ext cx="28" cy="48"/>
              </a:xfrm>
              <a:custGeom>
                <a:avLst/>
                <a:gdLst>
                  <a:gd name="T0" fmla="*/ 22 w 38"/>
                  <a:gd name="T1" fmla="*/ 55 h 64"/>
                  <a:gd name="T2" fmla="*/ 10 w 38"/>
                  <a:gd name="T3" fmla="*/ 0 h 64"/>
                  <a:gd name="T4" fmla="*/ 25 w 38"/>
                  <a:gd name="T5" fmla="*/ 64 h 64"/>
                </a:gdLst>
                <a:ahLst/>
                <a:cxnLst>
                  <a:cxn ang="0">
                    <a:pos x="T0" y="T1"/>
                  </a:cxn>
                  <a:cxn ang="0">
                    <a:pos x="T2" y="T3"/>
                  </a:cxn>
                  <a:cxn ang="0">
                    <a:pos x="T4" y="T5"/>
                  </a:cxn>
                </a:cxnLst>
                <a:rect l="0" t="0" r="r" b="b"/>
                <a:pathLst>
                  <a:path w="38" h="64">
                    <a:moveTo>
                      <a:pt x="22" y="55"/>
                    </a:moveTo>
                    <a:cubicBezTo>
                      <a:pt x="2" y="61"/>
                      <a:pt x="0" y="9"/>
                      <a:pt x="10" y="0"/>
                    </a:cubicBezTo>
                    <a:cubicBezTo>
                      <a:pt x="28" y="8"/>
                      <a:pt x="38" y="48"/>
                      <a:pt x="25" y="64"/>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1414"/>
              <p:cNvSpPr/>
              <p:nvPr/>
            </p:nvSpPr>
            <p:spPr bwMode="auto">
              <a:xfrm>
                <a:off x="4474" y="2594"/>
                <a:ext cx="55" cy="34"/>
              </a:xfrm>
              <a:custGeom>
                <a:avLst/>
                <a:gdLst>
                  <a:gd name="T0" fmla="*/ 0 w 75"/>
                  <a:gd name="T1" fmla="*/ 26 h 45"/>
                  <a:gd name="T2" fmla="*/ 65 w 75"/>
                  <a:gd name="T3" fmla="*/ 2 h 45"/>
                  <a:gd name="T4" fmla="*/ 5 w 75"/>
                  <a:gd name="T5" fmla="*/ 38 h 45"/>
                </a:gdLst>
                <a:ahLst/>
                <a:cxnLst>
                  <a:cxn ang="0">
                    <a:pos x="T0" y="T1"/>
                  </a:cxn>
                  <a:cxn ang="0">
                    <a:pos x="T2" y="T3"/>
                  </a:cxn>
                  <a:cxn ang="0">
                    <a:pos x="T4" y="T5"/>
                  </a:cxn>
                </a:cxnLst>
                <a:rect l="0" t="0" r="r" b="b"/>
                <a:pathLst>
                  <a:path w="75" h="45">
                    <a:moveTo>
                      <a:pt x="0" y="26"/>
                    </a:moveTo>
                    <a:cubicBezTo>
                      <a:pt x="6" y="9"/>
                      <a:pt x="47" y="0"/>
                      <a:pt x="65" y="2"/>
                    </a:cubicBezTo>
                    <a:cubicBezTo>
                      <a:pt x="75" y="28"/>
                      <a:pt x="24" y="45"/>
                      <a:pt x="5" y="38"/>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1415"/>
              <p:cNvSpPr/>
              <p:nvPr/>
            </p:nvSpPr>
            <p:spPr bwMode="auto">
              <a:xfrm>
                <a:off x="4359" y="2690"/>
                <a:ext cx="43" cy="29"/>
              </a:xfrm>
              <a:custGeom>
                <a:avLst/>
                <a:gdLst>
                  <a:gd name="T0" fmla="*/ 49 w 58"/>
                  <a:gd name="T1" fmla="*/ 0 h 39"/>
                  <a:gd name="T2" fmla="*/ 1 w 58"/>
                  <a:gd name="T3" fmla="*/ 24 h 39"/>
                  <a:gd name="T4" fmla="*/ 16 w 58"/>
                  <a:gd name="T5" fmla="*/ 37 h 39"/>
                  <a:gd name="T6" fmla="*/ 58 w 58"/>
                  <a:gd name="T7" fmla="*/ 0 h 39"/>
                </a:gdLst>
                <a:ahLst/>
                <a:cxnLst>
                  <a:cxn ang="0">
                    <a:pos x="T0" y="T1"/>
                  </a:cxn>
                  <a:cxn ang="0">
                    <a:pos x="T2" y="T3"/>
                  </a:cxn>
                  <a:cxn ang="0">
                    <a:pos x="T4" y="T5"/>
                  </a:cxn>
                  <a:cxn ang="0">
                    <a:pos x="T6" y="T7"/>
                  </a:cxn>
                </a:cxnLst>
                <a:rect l="0" t="0" r="r" b="b"/>
                <a:pathLst>
                  <a:path w="58" h="39">
                    <a:moveTo>
                      <a:pt x="49" y="0"/>
                    </a:moveTo>
                    <a:cubicBezTo>
                      <a:pt x="37" y="0"/>
                      <a:pt x="2" y="10"/>
                      <a:pt x="1" y="24"/>
                    </a:cubicBezTo>
                    <a:cubicBezTo>
                      <a:pt x="0" y="34"/>
                      <a:pt x="7" y="36"/>
                      <a:pt x="16" y="37"/>
                    </a:cubicBezTo>
                    <a:cubicBezTo>
                      <a:pt x="37" y="39"/>
                      <a:pt x="48" y="14"/>
                      <a:pt x="58" y="0"/>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1416"/>
              <p:cNvSpPr/>
              <p:nvPr/>
            </p:nvSpPr>
            <p:spPr bwMode="auto">
              <a:xfrm>
                <a:off x="4486" y="2533"/>
                <a:ext cx="45" cy="31"/>
              </a:xfrm>
              <a:custGeom>
                <a:avLst/>
                <a:gdLst>
                  <a:gd name="T0" fmla="*/ 0 w 61"/>
                  <a:gd name="T1" fmla="*/ 27 h 42"/>
                  <a:gd name="T2" fmla="*/ 39 w 61"/>
                  <a:gd name="T3" fmla="*/ 11 h 42"/>
                  <a:gd name="T4" fmla="*/ 2 w 61"/>
                  <a:gd name="T5" fmla="*/ 41 h 42"/>
                </a:gdLst>
                <a:ahLst/>
                <a:cxnLst>
                  <a:cxn ang="0">
                    <a:pos x="T0" y="T1"/>
                  </a:cxn>
                  <a:cxn ang="0">
                    <a:pos x="T2" y="T3"/>
                  </a:cxn>
                  <a:cxn ang="0">
                    <a:pos x="T4" y="T5"/>
                  </a:cxn>
                </a:cxnLst>
                <a:rect l="0" t="0" r="r" b="b"/>
                <a:pathLst>
                  <a:path w="61" h="42">
                    <a:moveTo>
                      <a:pt x="0" y="27"/>
                    </a:moveTo>
                    <a:cubicBezTo>
                      <a:pt x="6" y="17"/>
                      <a:pt x="27" y="0"/>
                      <a:pt x="39" y="11"/>
                    </a:cubicBezTo>
                    <a:cubicBezTo>
                      <a:pt x="61" y="32"/>
                      <a:pt x="14" y="42"/>
                      <a:pt x="2" y="41"/>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1417"/>
              <p:cNvSpPr/>
              <p:nvPr/>
            </p:nvSpPr>
            <p:spPr bwMode="auto">
              <a:xfrm>
                <a:off x="4367" y="2426"/>
                <a:ext cx="92" cy="96"/>
              </a:xfrm>
              <a:custGeom>
                <a:avLst/>
                <a:gdLst>
                  <a:gd name="T0" fmla="*/ 47 w 124"/>
                  <a:gd name="T1" fmla="*/ 64 h 129"/>
                  <a:gd name="T2" fmla="*/ 28 w 124"/>
                  <a:gd name="T3" fmla="*/ 28 h 129"/>
                  <a:gd name="T4" fmla="*/ 64 w 124"/>
                  <a:gd name="T5" fmla="*/ 46 h 129"/>
                  <a:gd name="T6" fmla="*/ 82 w 124"/>
                  <a:gd name="T7" fmla="*/ 7 h 129"/>
                  <a:gd name="T8" fmla="*/ 87 w 124"/>
                  <a:gd name="T9" fmla="*/ 54 h 129"/>
                  <a:gd name="T10" fmla="*/ 119 w 124"/>
                  <a:gd name="T11" fmla="*/ 63 h 129"/>
                  <a:gd name="T12" fmla="*/ 81 w 124"/>
                  <a:gd name="T13" fmla="*/ 74 h 129"/>
                  <a:gd name="T14" fmla="*/ 56 w 124"/>
                  <a:gd name="T15" fmla="*/ 87 h 129"/>
                  <a:gd name="T16" fmla="*/ 43 w 124"/>
                  <a:gd name="T17" fmla="*/ 66 h 129"/>
                  <a:gd name="T18" fmla="*/ 47 w 124"/>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9">
                    <a:moveTo>
                      <a:pt x="47" y="64"/>
                    </a:moveTo>
                    <a:cubicBezTo>
                      <a:pt x="29" y="70"/>
                      <a:pt x="10" y="43"/>
                      <a:pt x="28" y="28"/>
                    </a:cubicBezTo>
                    <a:cubicBezTo>
                      <a:pt x="43" y="16"/>
                      <a:pt x="61" y="31"/>
                      <a:pt x="64" y="46"/>
                    </a:cubicBezTo>
                    <a:cubicBezTo>
                      <a:pt x="59" y="33"/>
                      <a:pt x="59" y="0"/>
                      <a:pt x="82" y="7"/>
                    </a:cubicBezTo>
                    <a:cubicBezTo>
                      <a:pt x="101" y="12"/>
                      <a:pt x="99" y="44"/>
                      <a:pt x="87" y="54"/>
                    </a:cubicBezTo>
                    <a:cubicBezTo>
                      <a:pt x="109" y="34"/>
                      <a:pt x="120" y="48"/>
                      <a:pt x="119" y="63"/>
                    </a:cubicBezTo>
                    <a:cubicBezTo>
                      <a:pt x="118" y="77"/>
                      <a:pt x="105" y="90"/>
                      <a:pt x="81" y="74"/>
                    </a:cubicBezTo>
                    <a:cubicBezTo>
                      <a:pt x="124" y="106"/>
                      <a:pt x="56" y="129"/>
                      <a:pt x="56" y="87"/>
                    </a:cubicBezTo>
                    <a:cubicBezTo>
                      <a:pt x="22" y="123"/>
                      <a:pt x="0" y="70"/>
                      <a:pt x="43" y="66"/>
                    </a:cubicBezTo>
                    <a:cubicBezTo>
                      <a:pt x="47" y="64"/>
                      <a:pt x="47" y="64"/>
                      <a:pt x="47" y="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1418"/>
              <p:cNvSpPr/>
              <p:nvPr/>
            </p:nvSpPr>
            <p:spPr bwMode="auto">
              <a:xfrm>
                <a:off x="4369" y="2418"/>
                <a:ext cx="91" cy="100"/>
              </a:xfrm>
              <a:custGeom>
                <a:avLst/>
                <a:gdLst>
                  <a:gd name="T0" fmla="*/ 42 w 123"/>
                  <a:gd name="T1" fmla="*/ 69 h 134"/>
                  <a:gd name="T2" fmla="*/ 25 w 123"/>
                  <a:gd name="T3" fmla="*/ 51 h 134"/>
                  <a:gd name="T4" fmla="*/ 54 w 123"/>
                  <a:gd name="T5" fmla="*/ 59 h 134"/>
                  <a:gd name="T6" fmla="*/ 68 w 123"/>
                  <a:gd name="T7" fmla="*/ 56 h 134"/>
                  <a:gd name="T8" fmla="*/ 71 w 123"/>
                  <a:gd name="T9" fmla="*/ 24 h 134"/>
                  <a:gd name="T10" fmla="*/ 79 w 123"/>
                  <a:gd name="T11" fmla="*/ 60 h 134"/>
                  <a:gd name="T12" fmla="*/ 89 w 123"/>
                  <a:gd name="T13" fmla="*/ 70 h 134"/>
                  <a:gd name="T14" fmla="*/ 109 w 123"/>
                  <a:gd name="T15" fmla="*/ 74 h 134"/>
                  <a:gd name="T16" fmla="*/ 81 w 123"/>
                  <a:gd name="T17" fmla="*/ 79 h 134"/>
                  <a:gd name="T18" fmla="*/ 73 w 123"/>
                  <a:gd name="T19" fmla="*/ 90 h 134"/>
                  <a:gd name="T20" fmla="*/ 79 w 123"/>
                  <a:gd name="T21" fmla="*/ 113 h 134"/>
                  <a:gd name="T22" fmla="*/ 60 w 123"/>
                  <a:gd name="T23" fmla="*/ 98 h 134"/>
                  <a:gd name="T24" fmla="*/ 48 w 123"/>
                  <a:gd name="T25" fmla="*/ 93 h 134"/>
                  <a:gd name="T26" fmla="*/ 25 w 123"/>
                  <a:gd name="T27" fmla="*/ 101 h 134"/>
                  <a:gd name="T28" fmla="*/ 40 w 123"/>
                  <a:gd name="T29" fmla="*/ 84 h 134"/>
                  <a:gd name="T30" fmla="*/ 40 w 123"/>
                  <a:gd name="T31" fmla="*/ 70 h 134"/>
                  <a:gd name="T32" fmla="*/ 11 w 123"/>
                  <a:gd name="T33" fmla="*/ 105 h 134"/>
                  <a:gd name="T34" fmla="*/ 58 w 123"/>
                  <a:gd name="T35" fmla="*/ 103 h 134"/>
                  <a:gd name="T36" fmla="*/ 46 w 123"/>
                  <a:gd name="T37" fmla="*/ 98 h 134"/>
                  <a:gd name="T38" fmla="*/ 84 w 123"/>
                  <a:gd name="T39" fmla="*/ 126 h 134"/>
                  <a:gd name="T40" fmla="*/ 83 w 123"/>
                  <a:gd name="T41" fmla="*/ 80 h 134"/>
                  <a:gd name="T42" fmla="*/ 74 w 123"/>
                  <a:gd name="T43" fmla="*/ 91 h 134"/>
                  <a:gd name="T44" fmla="*/ 123 w 123"/>
                  <a:gd name="T45" fmla="*/ 72 h 134"/>
                  <a:gd name="T46" fmla="*/ 112 w 123"/>
                  <a:gd name="T47" fmla="*/ 50 h 134"/>
                  <a:gd name="T48" fmla="*/ 79 w 123"/>
                  <a:gd name="T49" fmla="*/ 60 h 134"/>
                  <a:gd name="T50" fmla="*/ 89 w 123"/>
                  <a:gd name="T51" fmla="*/ 70 h 134"/>
                  <a:gd name="T52" fmla="*/ 81 w 123"/>
                  <a:gd name="T53" fmla="*/ 11 h 134"/>
                  <a:gd name="T54" fmla="*/ 54 w 123"/>
                  <a:gd name="T55" fmla="*/ 59 h 134"/>
                  <a:gd name="T56" fmla="*/ 68 w 123"/>
                  <a:gd name="T57" fmla="*/ 56 h 134"/>
                  <a:gd name="T58" fmla="*/ 14 w 123"/>
                  <a:gd name="T59" fmla="*/ 42 h 134"/>
                  <a:gd name="T60" fmla="*/ 46 w 123"/>
                  <a:gd name="T61" fmla="*/ 82 h 134"/>
                  <a:gd name="T62" fmla="*/ 42 w 123"/>
                  <a:gd name="T63" fmla="*/ 6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9"/>
                    </a:moveTo>
                    <a:cubicBezTo>
                      <a:pt x="32" y="71"/>
                      <a:pt x="23" y="61"/>
                      <a:pt x="25" y="51"/>
                    </a:cubicBezTo>
                    <a:cubicBezTo>
                      <a:pt x="30" y="28"/>
                      <a:pt x="52" y="50"/>
                      <a:pt x="54" y="59"/>
                    </a:cubicBezTo>
                    <a:cubicBezTo>
                      <a:pt x="59" y="58"/>
                      <a:pt x="63" y="57"/>
                      <a:pt x="68" y="56"/>
                    </a:cubicBezTo>
                    <a:cubicBezTo>
                      <a:pt x="65" y="48"/>
                      <a:pt x="61" y="28"/>
                      <a:pt x="71" y="24"/>
                    </a:cubicBezTo>
                    <a:cubicBezTo>
                      <a:pt x="91" y="16"/>
                      <a:pt x="87" y="53"/>
                      <a:pt x="79" y="60"/>
                    </a:cubicBezTo>
                    <a:cubicBezTo>
                      <a:pt x="73" y="66"/>
                      <a:pt x="82" y="75"/>
                      <a:pt x="89" y="70"/>
                    </a:cubicBezTo>
                    <a:cubicBezTo>
                      <a:pt x="98" y="62"/>
                      <a:pt x="110" y="58"/>
                      <a:pt x="109" y="74"/>
                    </a:cubicBezTo>
                    <a:cubicBezTo>
                      <a:pt x="108" y="91"/>
                      <a:pt x="90" y="85"/>
                      <a:pt x="81" y="79"/>
                    </a:cubicBezTo>
                    <a:cubicBezTo>
                      <a:pt x="75" y="75"/>
                      <a:pt x="67" y="85"/>
                      <a:pt x="73" y="90"/>
                    </a:cubicBezTo>
                    <a:cubicBezTo>
                      <a:pt x="80" y="95"/>
                      <a:pt x="92" y="108"/>
                      <a:pt x="79" y="113"/>
                    </a:cubicBezTo>
                    <a:cubicBezTo>
                      <a:pt x="68" y="117"/>
                      <a:pt x="61" y="109"/>
                      <a:pt x="60" y="98"/>
                    </a:cubicBezTo>
                    <a:cubicBezTo>
                      <a:pt x="60" y="92"/>
                      <a:pt x="53" y="89"/>
                      <a:pt x="48" y="93"/>
                    </a:cubicBezTo>
                    <a:cubicBezTo>
                      <a:pt x="44" y="98"/>
                      <a:pt x="31" y="110"/>
                      <a:pt x="25" y="101"/>
                    </a:cubicBezTo>
                    <a:cubicBezTo>
                      <a:pt x="17" y="91"/>
                      <a:pt x="34" y="85"/>
                      <a:pt x="40" y="84"/>
                    </a:cubicBezTo>
                    <a:cubicBezTo>
                      <a:pt x="49" y="83"/>
                      <a:pt x="49" y="69"/>
                      <a:pt x="40" y="70"/>
                    </a:cubicBezTo>
                    <a:cubicBezTo>
                      <a:pt x="23" y="72"/>
                      <a:pt x="3" y="84"/>
                      <a:pt x="11" y="105"/>
                    </a:cubicBezTo>
                    <a:cubicBezTo>
                      <a:pt x="20" y="127"/>
                      <a:pt x="46" y="115"/>
                      <a:pt x="58" y="103"/>
                    </a:cubicBezTo>
                    <a:cubicBezTo>
                      <a:pt x="54" y="101"/>
                      <a:pt x="50" y="100"/>
                      <a:pt x="46" y="98"/>
                    </a:cubicBezTo>
                    <a:cubicBezTo>
                      <a:pt x="47" y="119"/>
                      <a:pt x="64" y="134"/>
                      <a:pt x="84" y="126"/>
                    </a:cubicBezTo>
                    <a:cubicBezTo>
                      <a:pt x="108" y="116"/>
                      <a:pt x="97" y="92"/>
                      <a:pt x="83" y="80"/>
                    </a:cubicBezTo>
                    <a:cubicBezTo>
                      <a:pt x="80" y="84"/>
                      <a:pt x="77" y="87"/>
                      <a:pt x="74" y="91"/>
                    </a:cubicBezTo>
                    <a:cubicBezTo>
                      <a:pt x="95" y="104"/>
                      <a:pt x="122" y="101"/>
                      <a:pt x="123" y="72"/>
                    </a:cubicBezTo>
                    <a:cubicBezTo>
                      <a:pt x="123" y="64"/>
                      <a:pt x="119" y="54"/>
                      <a:pt x="112" y="50"/>
                    </a:cubicBezTo>
                    <a:cubicBezTo>
                      <a:pt x="100" y="44"/>
                      <a:pt x="88" y="53"/>
                      <a:pt x="79" y="60"/>
                    </a:cubicBezTo>
                    <a:cubicBezTo>
                      <a:pt x="82" y="63"/>
                      <a:pt x="86" y="67"/>
                      <a:pt x="89" y="70"/>
                    </a:cubicBezTo>
                    <a:cubicBezTo>
                      <a:pt x="106" y="54"/>
                      <a:pt x="104" y="20"/>
                      <a:pt x="81" y="11"/>
                    </a:cubicBezTo>
                    <a:cubicBezTo>
                      <a:pt x="52" y="0"/>
                      <a:pt x="49" y="42"/>
                      <a:pt x="54" y="59"/>
                    </a:cubicBezTo>
                    <a:cubicBezTo>
                      <a:pt x="57" y="68"/>
                      <a:pt x="70" y="64"/>
                      <a:pt x="68" y="56"/>
                    </a:cubicBezTo>
                    <a:cubicBezTo>
                      <a:pt x="61" y="30"/>
                      <a:pt x="31" y="17"/>
                      <a:pt x="14" y="42"/>
                    </a:cubicBezTo>
                    <a:cubicBezTo>
                      <a:pt x="0" y="63"/>
                      <a:pt x="26" y="86"/>
                      <a:pt x="46" y="82"/>
                    </a:cubicBezTo>
                    <a:cubicBezTo>
                      <a:pt x="55" y="80"/>
                      <a:pt x="51" y="67"/>
                      <a:pt x="42" y="6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Oval 1419"/>
              <p:cNvSpPr>
                <a:spLocks noChangeArrowheads="1"/>
              </p:cNvSpPr>
              <p:nvPr/>
            </p:nvSpPr>
            <p:spPr bwMode="auto">
              <a:xfrm>
                <a:off x="4406" y="2462"/>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1420"/>
              <p:cNvSpPr/>
              <p:nvPr/>
            </p:nvSpPr>
            <p:spPr bwMode="auto">
              <a:xfrm>
                <a:off x="4303" y="2532"/>
                <a:ext cx="92" cy="96"/>
              </a:xfrm>
              <a:custGeom>
                <a:avLst/>
                <a:gdLst>
                  <a:gd name="T0" fmla="*/ 47 w 123"/>
                  <a:gd name="T1" fmla="*/ 64 h 129"/>
                  <a:gd name="T2" fmla="*/ 28 w 123"/>
                  <a:gd name="T3" fmla="*/ 29 h 129"/>
                  <a:gd name="T4" fmla="*/ 64 w 123"/>
                  <a:gd name="T5" fmla="*/ 47 h 129"/>
                  <a:gd name="T6" fmla="*/ 82 w 123"/>
                  <a:gd name="T7" fmla="*/ 7 h 129"/>
                  <a:gd name="T8" fmla="*/ 87 w 123"/>
                  <a:gd name="T9" fmla="*/ 54 h 129"/>
                  <a:gd name="T10" fmla="*/ 119 w 123"/>
                  <a:gd name="T11" fmla="*/ 63 h 129"/>
                  <a:gd name="T12" fmla="*/ 81 w 123"/>
                  <a:gd name="T13" fmla="*/ 74 h 129"/>
                  <a:gd name="T14" fmla="*/ 56 w 123"/>
                  <a:gd name="T15" fmla="*/ 87 h 129"/>
                  <a:gd name="T16" fmla="*/ 43 w 123"/>
                  <a:gd name="T17" fmla="*/ 66 h 129"/>
                  <a:gd name="T18" fmla="*/ 47 w 123"/>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9">
                    <a:moveTo>
                      <a:pt x="47" y="64"/>
                    </a:moveTo>
                    <a:cubicBezTo>
                      <a:pt x="29" y="70"/>
                      <a:pt x="10" y="44"/>
                      <a:pt x="28" y="29"/>
                    </a:cubicBezTo>
                    <a:cubicBezTo>
                      <a:pt x="43" y="16"/>
                      <a:pt x="61" y="31"/>
                      <a:pt x="64" y="47"/>
                    </a:cubicBezTo>
                    <a:cubicBezTo>
                      <a:pt x="59" y="33"/>
                      <a:pt x="59" y="0"/>
                      <a:pt x="82" y="7"/>
                    </a:cubicBezTo>
                    <a:cubicBezTo>
                      <a:pt x="101" y="12"/>
                      <a:pt x="99" y="44"/>
                      <a:pt x="87" y="54"/>
                    </a:cubicBezTo>
                    <a:cubicBezTo>
                      <a:pt x="109" y="34"/>
                      <a:pt x="120" y="49"/>
                      <a:pt x="119" y="63"/>
                    </a:cubicBezTo>
                    <a:cubicBezTo>
                      <a:pt x="118" y="77"/>
                      <a:pt x="105" y="91"/>
                      <a:pt x="81" y="74"/>
                    </a:cubicBezTo>
                    <a:cubicBezTo>
                      <a:pt x="123" y="107"/>
                      <a:pt x="56" y="129"/>
                      <a:pt x="56" y="87"/>
                    </a:cubicBezTo>
                    <a:cubicBezTo>
                      <a:pt x="22" y="124"/>
                      <a:pt x="0" y="70"/>
                      <a:pt x="43" y="66"/>
                    </a:cubicBezTo>
                    <a:cubicBezTo>
                      <a:pt x="47" y="64"/>
                      <a:pt x="47" y="64"/>
                      <a:pt x="47" y="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1421"/>
              <p:cNvSpPr/>
              <p:nvPr/>
            </p:nvSpPr>
            <p:spPr bwMode="auto">
              <a:xfrm>
                <a:off x="4306" y="2524"/>
                <a:ext cx="91" cy="99"/>
              </a:xfrm>
              <a:custGeom>
                <a:avLst/>
                <a:gdLst>
                  <a:gd name="T0" fmla="*/ 42 w 123"/>
                  <a:gd name="T1" fmla="*/ 69 h 134"/>
                  <a:gd name="T2" fmla="*/ 25 w 123"/>
                  <a:gd name="T3" fmla="*/ 51 h 134"/>
                  <a:gd name="T4" fmla="*/ 54 w 123"/>
                  <a:gd name="T5" fmla="*/ 59 h 134"/>
                  <a:gd name="T6" fmla="*/ 68 w 123"/>
                  <a:gd name="T7" fmla="*/ 56 h 134"/>
                  <a:gd name="T8" fmla="*/ 71 w 123"/>
                  <a:gd name="T9" fmla="*/ 24 h 134"/>
                  <a:gd name="T10" fmla="*/ 79 w 123"/>
                  <a:gd name="T11" fmla="*/ 60 h 134"/>
                  <a:gd name="T12" fmla="*/ 89 w 123"/>
                  <a:gd name="T13" fmla="*/ 70 h 134"/>
                  <a:gd name="T14" fmla="*/ 109 w 123"/>
                  <a:gd name="T15" fmla="*/ 74 h 134"/>
                  <a:gd name="T16" fmla="*/ 81 w 123"/>
                  <a:gd name="T17" fmla="*/ 79 h 134"/>
                  <a:gd name="T18" fmla="*/ 73 w 123"/>
                  <a:gd name="T19" fmla="*/ 90 h 134"/>
                  <a:gd name="T20" fmla="*/ 79 w 123"/>
                  <a:gd name="T21" fmla="*/ 113 h 134"/>
                  <a:gd name="T22" fmla="*/ 60 w 123"/>
                  <a:gd name="T23" fmla="*/ 98 h 134"/>
                  <a:gd name="T24" fmla="*/ 48 w 123"/>
                  <a:gd name="T25" fmla="*/ 94 h 134"/>
                  <a:gd name="T26" fmla="*/ 25 w 123"/>
                  <a:gd name="T27" fmla="*/ 101 h 134"/>
                  <a:gd name="T28" fmla="*/ 40 w 123"/>
                  <a:gd name="T29" fmla="*/ 84 h 134"/>
                  <a:gd name="T30" fmla="*/ 40 w 123"/>
                  <a:gd name="T31" fmla="*/ 70 h 134"/>
                  <a:gd name="T32" fmla="*/ 11 w 123"/>
                  <a:gd name="T33" fmla="*/ 105 h 134"/>
                  <a:gd name="T34" fmla="*/ 58 w 123"/>
                  <a:gd name="T35" fmla="*/ 103 h 134"/>
                  <a:gd name="T36" fmla="*/ 46 w 123"/>
                  <a:gd name="T37" fmla="*/ 98 h 134"/>
                  <a:gd name="T38" fmla="*/ 84 w 123"/>
                  <a:gd name="T39" fmla="*/ 126 h 134"/>
                  <a:gd name="T40" fmla="*/ 83 w 123"/>
                  <a:gd name="T41" fmla="*/ 80 h 134"/>
                  <a:gd name="T42" fmla="*/ 74 w 123"/>
                  <a:gd name="T43" fmla="*/ 91 h 134"/>
                  <a:gd name="T44" fmla="*/ 123 w 123"/>
                  <a:gd name="T45" fmla="*/ 72 h 134"/>
                  <a:gd name="T46" fmla="*/ 111 w 123"/>
                  <a:gd name="T47" fmla="*/ 50 h 134"/>
                  <a:gd name="T48" fmla="*/ 79 w 123"/>
                  <a:gd name="T49" fmla="*/ 60 h 134"/>
                  <a:gd name="T50" fmla="*/ 89 w 123"/>
                  <a:gd name="T51" fmla="*/ 70 h 134"/>
                  <a:gd name="T52" fmla="*/ 81 w 123"/>
                  <a:gd name="T53" fmla="*/ 11 h 134"/>
                  <a:gd name="T54" fmla="*/ 54 w 123"/>
                  <a:gd name="T55" fmla="*/ 59 h 134"/>
                  <a:gd name="T56" fmla="*/ 68 w 123"/>
                  <a:gd name="T57" fmla="*/ 56 h 134"/>
                  <a:gd name="T58" fmla="*/ 14 w 123"/>
                  <a:gd name="T59" fmla="*/ 42 h 134"/>
                  <a:gd name="T60" fmla="*/ 46 w 123"/>
                  <a:gd name="T61" fmla="*/ 82 h 134"/>
                  <a:gd name="T62" fmla="*/ 42 w 123"/>
                  <a:gd name="T63" fmla="*/ 6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9"/>
                    </a:moveTo>
                    <a:cubicBezTo>
                      <a:pt x="32" y="71"/>
                      <a:pt x="23" y="61"/>
                      <a:pt x="25" y="51"/>
                    </a:cubicBezTo>
                    <a:cubicBezTo>
                      <a:pt x="30" y="28"/>
                      <a:pt x="52" y="50"/>
                      <a:pt x="54" y="59"/>
                    </a:cubicBezTo>
                    <a:cubicBezTo>
                      <a:pt x="59" y="58"/>
                      <a:pt x="63" y="57"/>
                      <a:pt x="68" y="56"/>
                    </a:cubicBezTo>
                    <a:cubicBezTo>
                      <a:pt x="65" y="48"/>
                      <a:pt x="61" y="28"/>
                      <a:pt x="71" y="24"/>
                    </a:cubicBezTo>
                    <a:cubicBezTo>
                      <a:pt x="90" y="16"/>
                      <a:pt x="87" y="53"/>
                      <a:pt x="79" y="60"/>
                    </a:cubicBezTo>
                    <a:cubicBezTo>
                      <a:pt x="72" y="66"/>
                      <a:pt x="82" y="76"/>
                      <a:pt x="89" y="70"/>
                    </a:cubicBezTo>
                    <a:cubicBezTo>
                      <a:pt x="98" y="62"/>
                      <a:pt x="110" y="58"/>
                      <a:pt x="109" y="74"/>
                    </a:cubicBezTo>
                    <a:cubicBezTo>
                      <a:pt x="108" y="91"/>
                      <a:pt x="90" y="85"/>
                      <a:pt x="81" y="79"/>
                    </a:cubicBezTo>
                    <a:cubicBezTo>
                      <a:pt x="75" y="75"/>
                      <a:pt x="67" y="85"/>
                      <a:pt x="73" y="90"/>
                    </a:cubicBezTo>
                    <a:cubicBezTo>
                      <a:pt x="79" y="95"/>
                      <a:pt x="92" y="108"/>
                      <a:pt x="79" y="113"/>
                    </a:cubicBezTo>
                    <a:cubicBezTo>
                      <a:pt x="67" y="118"/>
                      <a:pt x="60" y="109"/>
                      <a:pt x="60" y="98"/>
                    </a:cubicBezTo>
                    <a:cubicBezTo>
                      <a:pt x="60" y="92"/>
                      <a:pt x="53" y="89"/>
                      <a:pt x="48" y="94"/>
                    </a:cubicBezTo>
                    <a:cubicBezTo>
                      <a:pt x="44" y="98"/>
                      <a:pt x="31" y="110"/>
                      <a:pt x="25" y="101"/>
                    </a:cubicBezTo>
                    <a:cubicBezTo>
                      <a:pt x="17" y="91"/>
                      <a:pt x="34" y="85"/>
                      <a:pt x="40" y="84"/>
                    </a:cubicBezTo>
                    <a:cubicBezTo>
                      <a:pt x="49" y="83"/>
                      <a:pt x="49" y="69"/>
                      <a:pt x="40" y="70"/>
                    </a:cubicBezTo>
                    <a:cubicBezTo>
                      <a:pt x="23" y="73"/>
                      <a:pt x="3" y="85"/>
                      <a:pt x="11" y="105"/>
                    </a:cubicBezTo>
                    <a:cubicBezTo>
                      <a:pt x="20" y="128"/>
                      <a:pt x="46" y="115"/>
                      <a:pt x="58" y="103"/>
                    </a:cubicBezTo>
                    <a:cubicBezTo>
                      <a:pt x="54" y="102"/>
                      <a:pt x="50" y="100"/>
                      <a:pt x="46" y="98"/>
                    </a:cubicBezTo>
                    <a:cubicBezTo>
                      <a:pt x="47" y="119"/>
                      <a:pt x="64" y="134"/>
                      <a:pt x="84" y="126"/>
                    </a:cubicBezTo>
                    <a:cubicBezTo>
                      <a:pt x="108" y="117"/>
                      <a:pt x="97" y="92"/>
                      <a:pt x="83" y="80"/>
                    </a:cubicBezTo>
                    <a:cubicBezTo>
                      <a:pt x="80" y="84"/>
                      <a:pt x="77" y="88"/>
                      <a:pt x="74" y="91"/>
                    </a:cubicBezTo>
                    <a:cubicBezTo>
                      <a:pt x="95" y="104"/>
                      <a:pt x="121" y="101"/>
                      <a:pt x="123" y="72"/>
                    </a:cubicBezTo>
                    <a:cubicBezTo>
                      <a:pt x="123" y="64"/>
                      <a:pt x="119" y="55"/>
                      <a:pt x="111" y="50"/>
                    </a:cubicBezTo>
                    <a:cubicBezTo>
                      <a:pt x="100" y="44"/>
                      <a:pt x="87" y="53"/>
                      <a:pt x="79" y="60"/>
                    </a:cubicBezTo>
                    <a:cubicBezTo>
                      <a:pt x="82" y="63"/>
                      <a:pt x="85" y="67"/>
                      <a:pt x="89" y="70"/>
                    </a:cubicBezTo>
                    <a:cubicBezTo>
                      <a:pt x="106" y="54"/>
                      <a:pt x="104" y="20"/>
                      <a:pt x="81" y="11"/>
                    </a:cubicBezTo>
                    <a:cubicBezTo>
                      <a:pt x="52" y="0"/>
                      <a:pt x="49" y="42"/>
                      <a:pt x="54" y="59"/>
                    </a:cubicBezTo>
                    <a:cubicBezTo>
                      <a:pt x="57" y="68"/>
                      <a:pt x="70" y="64"/>
                      <a:pt x="68" y="56"/>
                    </a:cubicBezTo>
                    <a:cubicBezTo>
                      <a:pt x="61" y="30"/>
                      <a:pt x="31" y="17"/>
                      <a:pt x="14" y="42"/>
                    </a:cubicBezTo>
                    <a:cubicBezTo>
                      <a:pt x="0" y="63"/>
                      <a:pt x="26" y="86"/>
                      <a:pt x="46" y="82"/>
                    </a:cubicBezTo>
                    <a:cubicBezTo>
                      <a:pt x="55" y="80"/>
                      <a:pt x="51" y="67"/>
                      <a:pt x="42" y="6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Oval 1422"/>
              <p:cNvSpPr>
                <a:spLocks noChangeArrowheads="1"/>
              </p:cNvSpPr>
              <p:nvPr/>
            </p:nvSpPr>
            <p:spPr bwMode="auto">
              <a:xfrm>
                <a:off x="4343" y="2567"/>
                <a:ext cx="23" cy="24"/>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1423"/>
              <p:cNvSpPr/>
              <p:nvPr/>
            </p:nvSpPr>
            <p:spPr bwMode="auto">
              <a:xfrm>
                <a:off x="4299" y="2599"/>
                <a:ext cx="98" cy="113"/>
              </a:xfrm>
              <a:custGeom>
                <a:avLst/>
                <a:gdLst>
                  <a:gd name="T0" fmla="*/ 41 w 132"/>
                  <a:gd name="T1" fmla="*/ 92 h 153"/>
                  <a:gd name="T2" fmla="*/ 3 w 132"/>
                  <a:gd name="T3" fmla="*/ 79 h 153"/>
                  <a:gd name="T4" fmla="*/ 42 w 132"/>
                  <a:gd name="T5" fmla="*/ 68 h 153"/>
                  <a:gd name="T6" fmla="*/ 28 w 132"/>
                  <a:gd name="T7" fmla="*/ 26 h 153"/>
                  <a:gd name="T8" fmla="*/ 64 w 132"/>
                  <a:gd name="T9" fmla="*/ 58 h 153"/>
                  <a:gd name="T10" fmla="*/ 73 w 132"/>
                  <a:gd name="T11" fmla="*/ 77 h 153"/>
                  <a:gd name="T12" fmla="*/ 63 w 132"/>
                  <a:gd name="T13" fmla="*/ 103 h 153"/>
                  <a:gd name="T14" fmla="*/ 39 w 132"/>
                  <a:gd name="T15" fmla="*/ 96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53">
                    <a:moveTo>
                      <a:pt x="41" y="92"/>
                    </a:moveTo>
                    <a:cubicBezTo>
                      <a:pt x="31" y="109"/>
                      <a:pt x="0" y="102"/>
                      <a:pt x="3" y="79"/>
                    </a:cubicBezTo>
                    <a:cubicBezTo>
                      <a:pt x="5" y="60"/>
                      <a:pt x="29" y="58"/>
                      <a:pt x="42" y="68"/>
                    </a:cubicBezTo>
                    <a:cubicBezTo>
                      <a:pt x="29" y="61"/>
                      <a:pt x="7" y="37"/>
                      <a:pt x="28" y="26"/>
                    </a:cubicBezTo>
                    <a:cubicBezTo>
                      <a:pt x="46" y="17"/>
                      <a:pt x="66" y="42"/>
                      <a:pt x="64" y="58"/>
                    </a:cubicBezTo>
                    <a:cubicBezTo>
                      <a:pt x="70" y="0"/>
                      <a:pt x="132" y="69"/>
                      <a:pt x="73" y="77"/>
                    </a:cubicBezTo>
                    <a:cubicBezTo>
                      <a:pt x="126" y="73"/>
                      <a:pt x="91" y="135"/>
                      <a:pt x="63" y="103"/>
                    </a:cubicBezTo>
                    <a:cubicBezTo>
                      <a:pt x="62" y="153"/>
                      <a:pt x="10" y="128"/>
                      <a:pt x="39" y="9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1424"/>
              <p:cNvSpPr/>
              <p:nvPr/>
            </p:nvSpPr>
            <p:spPr bwMode="auto">
              <a:xfrm>
                <a:off x="4293" y="2607"/>
                <a:ext cx="92" cy="101"/>
              </a:xfrm>
              <a:custGeom>
                <a:avLst/>
                <a:gdLst>
                  <a:gd name="T0" fmla="*/ 43 w 124"/>
                  <a:gd name="T1" fmla="*/ 78 h 136"/>
                  <a:gd name="T2" fmla="*/ 18 w 124"/>
                  <a:gd name="T3" fmla="*/ 76 h 136"/>
                  <a:gd name="T4" fmla="*/ 46 w 124"/>
                  <a:gd name="T5" fmla="*/ 63 h 136"/>
                  <a:gd name="T6" fmla="*/ 53 w 124"/>
                  <a:gd name="T7" fmla="*/ 51 h 136"/>
                  <a:gd name="T8" fmla="*/ 35 w 124"/>
                  <a:gd name="T9" fmla="*/ 25 h 136"/>
                  <a:gd name="T10" fmla="*/ 65 w 124"/>
                  <a:gd name="T11" fmla="*/ 47 h 136"/>
                  <a:gd name="T12" fmla="*/ 79 w 124"/>
                  <a:gd name="T13" fmla="*/ 47 h 136"/>
                  <a:gd name="T14" fmla="*/ 96 w 124"/>
                  <a:gd name="T15" fmla="*/ 37 h 136"/>
                  <a:gd name="T16" fmla="*/ 79 w 124"/>
                  <a:gd name="T17" fmla="*/ 59 h 136"/>
                  <a:gd name="T18" fmla="*/ 80 w 124"/>
                  <a:gd name="T19" fmla="*/ 73 h 136"/>
                  <a:gd name="T20" fmla="*/ 100 w 124"/>
                  <a:gd name="T21" fmla="*/ 87 h 136"/>
                  <a:gd name="T22" fmla="*/ 76 w 124"/>
                  <a:gd name="T23" fmla="*/ 88 h 136"/>
                  <a:gd name="T24" fmla="*/ 64 w 124"/>
                  <a:gd name="T25" fmla="*/ 92 h 136"/>
                  <a:gd name="T26" fmla="*/ 52 w 124"/>
                  <a:gd name="T27" fmla="*/ 114 h 136"/>
                  <a:gd name="T28" fmla="*/ 52 w 124"/>
                  <a:gd name="T29" fmla="*/ 90 h 136"/>
                  <a:gd name="T30" fmla="*/ 43 w 124"/>
                  <a:gd name="T31" fmla="*/ 80 h 136"/>
                  <a:gd name="T32" fmla="*/ 44 w 124"/>
                  <a:gd name="T33" fmla="*/ 125 h 136"/>
                  <a:gd name="T34" fmla="*/ 78 w 124"/>
                  <a:gd name="T35" fmla="*/ 93 h 136"/>
                  <a:gd name="T36" fmla="*/ 66 w 124"/>
                  <a:gd name="T37" fmla="*/ 97 h 136"/>
                  <a:gd name="T38" fmla="*/ 112 w 124"/>
                  <a:gd name="T39" fmla="*/ 92 h 136"/>
                  <a:gd name="T40" fmla="*/ 81 w 124"/>
                  <a:gd name="T41" fmla="*/ 59 h 136"/>
                  <a:gd name="T42" fmla="*/ 82 w 124"/>
                  <a:gd name="T43" fmla="*/ 73 h 136"/>
                  <a:gd name="T44" fmla="*/ 106 w 124"/>
                  <a:gd name="T45" fmla="*/ 26 h 136"/>
                  <a:gd name="T46" fmla="*/ 82 w 124"/>
                  <a:gd name="T47" fmla="*/ 18 h 136"/>
                  <a:gd name="T48" fmla="*/ 65 w 124"/>
                  <a:gd name="T49" fmla="*/ 47 h 136"/>
                  <a:gd name="T50" fmla="*/ 79 w 124"/>
                  <a:gd name="T51" fmla="*/ 47 h 136"/>
                  <a:gd name="T52" fmla="*/ 33 w 124"/>
                  <a:gd name="T53" fmla="*/ 9 h 136"/>
                  <a:gd name="T54" fmla="*/ 46 w 124"/>
                  <a:gd name="T55" fmla="*/ 63 h 136"/>
                  <a:gd name="T56" fmla="*/ 53 w 124"/>
                  <a:gd name="T57" fmla="*/ 51 h 136"/>
                  <a:gd name="T58" fmla="*/ 4 w 124"/>
                  <a:gd name="T59" fmla="*/ 77 h 136"/>
                  <a:gd name="T60" fmla="*/ 55 w 124"/>
                  <a:gd name="T61" fmla="*/ 85 h 136"/>
                  <a:gd name="T62" fmla="*/ 43 w 124"/>
                  <a:gd name="T63" fmla="*/ 7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36">
                    <a:moveTo>
                      <a:pt x="43" y="78"/>
                    </a:moveTo>
                    <a:cubicBezTo>
                      <a:pt x="37" y="86"/>
                      <a:pt x="24" y="85"/>
                      <a:pt x="18" y="76"/>
                    </a:cubicBezTo>
                    <a:cubicBezTo>
                      <a:pt x="7" y="56"/>
                      <a:pt x="38" y="57"/>
                      <a:pt x="46" y="63"/>
                    </a:cubicBezTo>
                    <a:cubicBezTo>
                      <a:pt x="48" y="59"/>
                      <a:pt x="51" y="55"/>
                      <a:pt x="53" y="51"/>
                    </a:cubicBezTo>
                    <a:cubicBezTo>
                      <a:pt x="47" y="47"/>
                      <a:pt x="30" y="35"/>
                      <a:pt x="35" y="25"/>
                    </a:cubicBezTo>
                    <a:cubicBezTo>
                      <a:pt x="44" y="6"/>
                      <a:pt x="66" y="36"/>
                      <a:pt x="65" y="47"/>
                    </a:cubicBezTo>
                    <a:cubicBezTo>
                      <a:pt x="64" y="56"/>
                      <a:pt x="77" y="56"/>
                      <a:pt x="79" y="47"/>
                    </a:cubicBezTo>
                    <a:cubicBezTo>
                      <a:pt x="80" y="36"/>
                      <a:pt x="86" y="25"/>
                      <a:pt x="96" y="37"/>
                    </a:cubicBezTo>
                    <a:cubicBezTo>
                      <a:pt x="107" y="50"/>
                      <a:pt x="90" y="58"/>
                      <a:pt x="79" y="59"/>
                    </a:cubicBezTo>
                    <a:cubicBezTo>
                      <a:pt x="72" y="61"/>
                      <a:pt x="72" y="74"/>
                      <a:pt x="80" y="73"/>
                    </a:cubicBezTo>
                    <a:cubicBezTo>
                      <a:pt x="89" y="73"/>
                      <a:pt x="107" y="73"/>
                      <a:pt x="100" y="87"/>
                    </a:cubicBezTo>
                    <a:cubicBezTo>
                      <a:pt x="95" y="97"/>
                      <a:pt x="83" y="95"/>
                      <a:pt x="76" y="88"/>
                    </a:cubicBezTo>
                    <a:cubicBezTo>
                      <a:pt x="72" y="84"/>
                      <a:pt x="65" y="86"/>
                      <a:pt x="64" y="92"/>
                    </a:cubicBezTo>
                    <a:cubicBezTo>
                      <a:pt x="64" y="99"/>
                      <a:pt x="62" y="116"/>
                      <a:pt x="52" y="114"/>
                    </a:cubicBezTo>
                    <a:cubicBezTo>
                      <a:pt x="40" y="111"/>
                      <a:pt x="48" y="96"/>
                      <a:pt x="52" y="90"/>
                    </a:cubicBezTo>
                    <a:cubicBezTo>
                      <a:pt x="58" y="84"/>
                      <a:pt x="49" y="73"/>
                      <a:pt x="43" y="80"/>
                    </a:cubicBezTo>
                    <a:cubicBezTo>
                      <a:pt x="32" y="93"/>
                      <a:pt x="25" y="115"/>
                      <a:pt x="44" y="125"/>
                    </a:cubicBezTo>
                    <a:cubicBezTo>
                      <a:pt x="66" y="136"/>
                      <a:pt x="77" y="110"/>
                      <a:pt x="78" y="93"/>
                    </a:cubicBezTo>
                    <a:cubicBezTo>
                      <a:pt x="74" y="94"/>
                      <a:pt x="70" y="96"/>
                      <a:pt x="66" y="97"/>
                    </a:cubicBezTo>
                    <a:cubicBezTo>
                      <a:pt x="80" y="112"/>
                      <a:pt x="103" y="112"/>
                      <a:pt x="112" y="92"/>
                    </a:cubicBezTo>
                    <a:cubicBezTo>
                      <a:pt x="124" y="69"/>
                      <a:pt x="100" y="58"/>
                      <a:pt x="81" y="59"/>
                    </a:cubicBezTo>
                    <a:cubicBezTo>
                      <a:pt x="81" y="64"/>
                      <a:pt x="82" y="68"/>
                      <a:pt x="82" y="73"/>
                    </a:cubicBezTo>
                    <a:cubicBezTo>
                      <a:pt x="106" y="69"/>
                      <a:pt x="124" y="49"/>
                      <a:pt x="106" y="26"/>
                    </a:cubicBezTo>
                    <a:cubicBezTo>
                      <a:pt x="100" y="20"/>
                      <a:pt x="91" y="16"/>
                      <a:pt x="82" y="18"/>
                    </a:cubicBezTo>
                    <a:cubicBezTo>
                      <a:pt x="70" y="21"/>
                      <a:pt x="66" y="36"/>
                      <a:pt x="65" y="47"/>
                    </a:cubicBezTo>
                    <a:cubicBezTo>
                      <a:pt x="69" y="47"/>
                      <a:pt x="74" y="47"/>
                      <a:pt x="79" y="47"/>
                    </a:cubicBezTo>
                    <a:cubicBezTo>
                      <a:pt x="81" y="24"/>
                      <a:pt x="57" y="0"/>
                      <a:pt x="33" y="9"/>
                    </a:cubicBezTo>
                    <a:cubicBezTo>
                      <a:pt x="4" y="20"/>
                      <a:pt x="30" y="53"/>
                      <a:pt x="46" y="63"/>
                    </a:cubicBezTo>
                    <a:cubicBezTo>
                      <a:pt x="53" y="67"/>
                      <a:pt x="61" y="56"/>
                      <a:pt x="53" y="51"/>
                    </a:cubicBezTo>
                    <a:cubicBezTo>
                      <a:pt x="31" y="37"/>
                      <a:pt x="0" y="47"/>
                      <a:pt x="4" y="77"/>
                    </a:cubicBezTo>
                    <a:cubicBezTo>
                      <a:pt x="8" y="101"/>
                      <a:pt x="43" y="102"/>
                      <a:pt x="55" y="85"/>
                    </a:cubicBezTo>
                    <a:cubicBezTo>
                      <a:pt x="60" y="78"/>
                      <a:pt x="48" y="71"/>
                      <a:pt x="43" y="7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1425"/>
              <p:cNvSpPr/>
              <p:nvPr/>
            </p:nvSpPr>
            <p:spPr bwMode="auto">
              <a:xfrm>
                <a:off x="4328" y="2643"/>
                <a:ext cx="26" cy="26"/>
              </a:xfrm>
              <a:custGeom>
                <a:avLst/>
                <a:gdLst>
                  <a:gd name="T0" fmla="*/ 29 w 35"/>
                  <a:gd name="T1" fmla="*/ 7 h 35"/>
                  <a:gd name="T2" fmla="*/ 28 w 35"/>
                  <a:gd name="T3" fmla="*/ 29 h 35"/>
                  <a:gd name="T4" fmla="*/ 6 w 35"/>
                  <a:gd name="T5" fmla="*/ 28 h 35"/>
                  <a:gd name="T6" fmla="*/ 7 w 35"/>
                  <a:gd name="T7" fmla="*/ 6 h 35"/>
                  <a:gd name="T8" fmla="*/ 29 w 35"/>
                  <a:gd name="T9" fmla="*/ 7 h 35"/>
                </a:gdLst>
                <a:ahLst/>
                <a:cxnLst>
                  <a:cxn ang="0">
                    <a:pos x="T0" y="T1"/>
                  </a:cxn>
                  <a:cxn ang="0">
                    <a:pos x="T2" y="T3"/>
                  </a:cxn>
                  <a:cxn ang="0">
                    <a:pos x="T4" y="T5"/>
                  </a:cxn>
                  <a:cxn ang="0">
                    <a:pos x="T6" y="T7"/>
                  </a:cxn>
                  <a:cxn ang="0">
                    <a:pos x="T8" y="T9"/>
                  </a:cxn>
                </a:cxnLst>
                <a:rect l="0" t="0" r="r" b="b"/>
                <a:pathLst>
                  <a:path w="35" h="35">
                    <a:moveTo>
                      <a:pt x="29" y="7"/>
                    </a:moveTo>
                    <a:cubicBezTo>
                      <a:pt x="35" y="13"/>
                      <a:pt x="34" y="23"/>
                      <a:pt x="28" y="29"/>
                    </a:cubicBezTo>
                    <a:cubicBezTo>
                      <a:pt x="21" y="35"/>
                      <a:pt x="12" y="34"/>
                      <a:pt x="6" y="28"/>
                    </a:cubicBezTo>
                    <a:cubicBezTo>
                      <a:pt x="0" y="21"/>
                      <a:pt x="1" y="12"/>
                      <a:pt x="7" y="6"/>
                    </a:cubicBezTo>
                    <a:cubicBezTo>
                      <a:pt x="13" y="0"/>
                      <a:pt x="23" y="1"/>
                      <a:pt x="29" y="7"/>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1426"/>
              <p:cNvSpPr/>
              <p:nvPr/>
            </p:nvSpPr>
            <p:spPr bwMode="auto">
              <a:xfrm>
                <a:off x="4367" y="2618"/>
                <a:ext cx="98" cy="114"/>
              </a:xfrm>
              <a:custGeom>
                <a:avLst/>
                <a:gdLst>
                  <a:gd name="T0" fmla="*/ 41 w 132"/>
                  <a:gd name="T1" fmla="*/ 92 h 153"/>
                  <a:gd name="T2" fmla="*/ 3 w 132"/>
                  <a:gd name="T3" fmla="*/ 78 h 153"/>
                  <a:gd name="T4" fmla="*/ 42 w 132"/>
                  <a:gd name="T5" fmla="*/ 67 h 153"/>
                  <a:gd name="T6" fmla="*/ 28 w 132"/>
                  <a:gd name="T7" fmla="*/ 26 h 153"/>
                  <a:gd name="T8" fmla="*/ 64 w 132"/>
                  <a:gd name="T9" fmla="*/ 58 h 153"/>
                  <a:gd name="T10" fmla="*/ 72 w 132"/>
                  <a:gd name="T11" fmla="*/ 77 h 153"/>
                  <a:gd name="T12" fmla="*/ 63 w 132"/>
                  <a:gd name="T13" fmla="*/ 103 h 153"/>
                  <a:gd name="T14" fmla="*/ 39 w 132"/>
                  <a:gd name="T15" fmla="*/ 96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53">
                    <a:moveTo>
                      <a:pt x="41" y="92"/>
                    </a:moveTo>
                    <a:cubicBezTo>
                      <a:pt x="31" y="108"/>
                      <a:pt x="0" y="101"/>
                      <a:pt x="3" y="78"/>
                    </a:cubicBezTo>
                    <a:cubicBezTo>
                      <a:pt x="5" y="59"/>
                      <a:pt x="29" y="58"/>
                      <a:pt x="42" y="67"/>
                    </a:cubicBezTo>
                    <a:cubicBezTo>
                      <a:pt x="29" y="61"/>
                      <a:pt x="7" y="36"/>
                      <a:pt x="28" y="26"/>
                    </a:cubicBezTo>
                    <a:cubicBezTo>
                      <a:pt x="46" y="17"/>
                      <a:pt x="66" y="42"/>
                      <a:pt x="64" y="58"/>
                    </a:cubicBezTo>
                    <a:cubicBezTo>
                      <a:pt x="70" y="0"/>
                      <a:pt x="132" y="68"/>
                      <a:pt x="72" y="77"/>
                    </a:cubicBezTo>
                    <a:cubicBezTo>
                      <a:pt x="126" y="72"/>
                      <a:pt x="91" y="134"/>
                      <a:pt x="63" y="103"/>
                    </a:cubicBezTo>
                    <a:cubicBezTo>
                      <a:pt x="62" y="153"/>
                      <a:pt x="10" y="128"/>
                      <a:pt x="39" y="9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1427"/>
              <p:cNvSpPr/>
              <p:nvPr/>
            </p:nvSpPr>
            <p:spPr bwMode="auto">
              <a:xfrm>
                <a:off x="4361" y="2625"/>
                <a:ext cx="92" cy="102"/>
              </a:xfrm>
              <a:custGeom>
                <a:avLst/>
                <a:gdLst>
                  <a:gd name="T0" fmla="*/ 43 w 124"/>
                  <a:gd name="T1" fmla="*/ 78 h 137"/>
                  <a:gd name="T2" fmla="*/ 19 w 124"/>
                  <a:gd name="T3" fmla="*/ 76 h 137"/>
                  <a:gd name="T4" fmla="*/ 46 w 124"/>
                  <a:gd name="T5" fmla="*/ 63 h 137"/>
                  <a:gd name="T6" fmla="*/ 53 w 124"/>
                  <a:gd name="T7" fmla="*/ 52 h 137"/>
                  <a:gd name="T8" fmla="*/ 35 w 124"/>
                  <a:gd name="T9" fmla="*/ 25 h 137"/>
                  <a:gd name="T10" fmla="*/ 65 w 124"/>
                  <a:gd name="T11" fmla="*/ 47 h 137"/>
                  <a:gd name="T12" fmla="*/ 79 w 124"/>
                  <a:gd name="T13" fmla="*/ 48 h 137"/>
                  <a:gd name="T14" fmla="*/ 96 w 124"/>
                  <a:gd name="T15" fmla="*/ 37 h 137"/>
                  <a:gd name="T16" fmla="*/ 79 w 124"/>
                  <a:gd name="T17" fmla="*/ 60 h 137"/>
                  <a:gd name="T18" fmla="*/ 80 w 124"/>
                  <a:gd name="T19" fmla="*/ 74 h 137"/>
                  <a:gd name="T20" fmla="*/ 100 w 124"/>
                  <a:gd name="T21" fmla="*/ 87 h 137"/>
                  <a:gd name="T22" fmla="*/ 76 w 124"/>
                  <a:gd name="T23" fmla="*/ 88 h 137"/>
                  <a:gd name="T24" fmla="*/ 64 w 124"/>
                  <a:gd name="T25" fmla="*/ 93 h 137"/>
                  <a:gd name="T26" fmla="*/ 52 w 124"/>
                  <a:gd name="T27" fmla="*/ 114 h 137"/>
                  <a:gd name="T28" fmla="*/ 52 w 124"/>
                  <a:gd name="T29" fmla="*/ 91 h 137"/>
                  <a:gd name="T30" fmla="*/ 43 w 124"/>
                  <a:gd name="T31" fmla="*/ 81 h 137"/>
                  <a:gd name="T32" fmla="*/ 44 w 124"/>
                  <a:gd name="T33" fmla="*/ 126 h 137"/>
                  <a:gd name="T34" fmla="*/ 78 w 124"/>
                  <a:gd name="T35" fmla="*/ 93 h 137"/>
                  <a:gd name="T36" fmla="*/ 66 w 124"/>
                  <a:gd name="T37" fmla="*/ 98 h 137"/>
                  <a:gd name="T38" fmla="*/ 113 w 124"/>
                  <a:gd name="T39" fmla="*/ 93 h 137"/>
                  <a:gd name="T40" fmla="*/ 81 w 124"/>
                  <a:gd name="T41" fmla="*/ 60 h 137"/>
                  <a:gd name="T42" fmla="*/ 82 w 124"/>
                  <a:gd name="T43" fmla="*/ 73 h 137"/>
                  <a:gd name="T44" fmla="*/ 106 w 124"/>
                  <a:gd name="T45" fmla="*/ 27 h 137"/>
                  <a:gd name="T46" fmla="*/ 82 w 124"/>
                  <a:gd name="T47" fmla="*/ 18 h 137"/>
                  <a:gd name="T48" fmla="*/ 65 w 124"/>
                  <a:gd name="T49" fmla="*/ 47 h 137"/>
                  <a:gd name="T50" fmla="*/ 79 w 124"/>
                  <a:gd name="T51" fmla="*/ 48 h 137"/>
                  <a:gd name="T52" fmla="*/ 33 w 124"/>
                  <a:gd name="T53" fmla="*/ 10 h 137"/>
                  <a:gd name="T54" fmla="*/ 46 w 124"/>
                  <a:gd name="T55" fmla="*/ 63 h 137"/>
                  <a:gd name="T56" fmla="*/ 53 w 124"/>
                  <a:gd name="T57" fmla="*/ 52 h 137"/>
                  <a:gd name="T58" fmla="*/ 4 w 124"/>
                  <a:gd name="T59" fmla="*/ 77 h 137"/>
                  <a:gd name="T60" fmla="*/ 55 w 124"/>
                  <a:gd name="T61" fmla="*/ 86 h 137"/>
                  <a:gd name="T62" fmla="*/ 43 w 124"/>
                  <a:gd name="T63" fmla="*/ 7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37">
                    <a:moveTo>
                      <a:pt x="43" y="78"/>
                    </a:moveTo>
                    <a:cubicBezTo>
                      <a:pt x="37" y="87"/>
                      <a:pt x="24" y="85"/>
                      <a:pt x="19" y="76"/>
                    </a:cubicBezTo>
                    <a:cubicBezTo>
                      <a:pt x="7" y="57"/>
                      <a:pt x="38" y="58"/>
                      <a:pt x="46" y="63"/>
                    </a:cubicBezTo>
                    <a:cubicBezTo>
                      <a:pt x="48" y="59"/>
                      <a:pt x="51" y="55"/>
                      <a:pt x="53" y="52"/>
                    </a:cubicBezTo>
                    <a:cubicBezTo>
                      <a:pt x="47" y="48"/>
                      <a:pt x="30" y="35"/>
                      <a:pt x="35" y="25"/>
                    </a:cubicBezTo>
                    <a:cubicBezTo>
                      <a:pt x="44" y="7"/>
                      <a:pt x="66" y="36"/>
                      <a:pt x="65" y="47"/>
                    </a:cubicBezTo>
                    <a:cubicBezTo>
                      <a:pt x="64" y="56"/>
                      <a:pt x="77" y="57"/>
                      <a:pt x="79" y="48"/>
                    </a:cubicBezTo>
                    <a:cubicBezTo>
                      <a:pt x="80" y="36"/>
                      <a:pt x="86" y="25"/>
                      <a:pt x="96" y="37"/>
                    </a:cubicBezTo>
                    <a:cubicBezTo>
                      <a:pt x="107" y="51"/>
                      <a:pt x="90" y="58"/>
                      <a:pt x="79" y="60"/>
                    </a:cubicBezTo>
                    <a:cubicBezTo>
                      <a:pt x="72" y="61"/>
                      <a:pt x="72" y="74"/>
                      <a:pt x="80" y="74"/>
                    </a:cubicBezTo>
                    <a:cubicBezTo>
                      <a:pt x="89" y="73"/>
                      <a:pt x="107" y="74"/>
                      <a:pt x="100" y="87"/>
                    </a:cubicBezTo>
                    <a:cubicBezTo>
                      <a:pt x="95" y="98"/>
                      <a:pt x="83" y="96"/>
                      <a:pt x="76" y="88"/>
                    </a:cubicBezTo>
                    <a:cubicBezTo>
                      <a:pt x="72" y="84"/>
                      <a:pt x="65" y="86"/>
                      <a:pt x="64" y="93"/>
                    </a:cubicBezTo>
                    <a:cubicBezTo>
                      <a:pt x="64" y="99"/>
                      <a:pt x="62" y="116"/>
                      <a:pt x="52" y="114"/>
                    </a:cubicBezTo>
                    <a:cubicBezTo>
                      <a:pt x="40" y="112"/>
                      <a:pt x="48" y="96"/>
                      <a:pt x="52" y="91"/>
                    </a:cubicBezTo>
                    <a:cubicBezTo>
                      <a:pt x="58" y="84"/>
                      <a:pt x="49" y="74"/>
                      <a:pt x="43" y="81"/>
                    </a:cubicBezTo>
                    <a:cubicBezTo>
                      <a:pt x="32" y="94"/>
                      <a:pt x="25" y="116"/>
                      <a:pt x="44" y="126"/>
                    </a:cubicBezTo>
                    <a:cubicBezTo>
                      <a:pt x="66" y="137"/>
                      <a:pt x="77" y="110"/>
                      <a:pt x="78" y="93"/>
                    </a:cubicBezTo>
                    <a:cubicBezTo>
                      <a:pt x="74" y="95"/>
                      <a:pt x="70" y="96"/>
                      <a:pt x="66" y="98"/>
                    </a:cubicBezTo>
                    <a:cubicBezTo>
                      <a:pt x="80" y="112"/>
                      <a:pt x="103" y="112"/>
                      <a:pt x="113" y="93"/>
                    </a:cubicBezTo>
                    <a:cubicBezTo>
                      <a:pt x="124" y="70"/>
                      <a:pt x="100" y="59"/>
                      <a:pt x="81" y="60"/>
                    </a:cubicBezTo>
                    <a:cubicBezTo>
                      <a:pt x="81" y="64"/>
                      <a:pt x="82" y="69"/>
                      <a:pt x="82" y="73"/>
                    </a:cubicBezTo>
                    <a:cubicBezTo>
                      <a:pt x="106" y="69"/>
                      <a:pt x="124" y="49"/>
                      <a:pt x="106" y="27"/>
                    </a:cubicBezTo>
                    <a:cubicBezTo>
                      <a:pt x="100" y="20"/>
                      <a:pt x="91" y="16"/>
                      <a:pt x="82" y="18"/>
                    </a:cubicBezTo>
                    <a:cubicBezTo>
                      <a:pt x="70" y="21"/>
                      <a:pt x="66" y="36"/>
                      <a:pt x="65" y="47"/>
                    </a:cubicBezTo>
                    <a:cubicBezTo>
                      <a:pt x="69" y="47"/>
                      <a:pt x="74" y="48"/>
                      <a:pt x="79" y="48"/>
                    </a:cubicBezTo>
                    <a:cubicBezTo>
                      <a:pt x="81" y="24"/>
                      <a:pt x="57" y="0"/>
                      <a:pt x="33" y="10"/>
                    </a:cubicBezTo>
                    <a:cubicBezTo>
                      <a:pt x="4" y="21"/>
                      <a:pt x="30" y="54"/>
                      <a:pt x="46" y="63"/>
                    </a:cubicBezTo>
                    <a:cubicBezTo>
                      <a:pt x="53" y="68"/>
                      <a:pt x="61" y="56"/>
                      <a:pt x="53" y="52"/>
                    </a:cubicBezTo>
                    <a:cubicBezTo>
                      <a:pt x="31" y="37"/>
                      <a:pt x="0" y="48"/>
                      <a:pt x="4" y="77"/>
                    </a:cubicBezTo>
                    <a:cubicBezTo>
                      <a:pt x="8" y="102"/>
                      <a:pt x="43" y="102"/>
                      <a:pt x="55" y="86"/>
                    </a:cubicBezTo>
                    <a:cubicBezTo>
                      <a:pt x="60" y="78"/>
                      <a:pt x="48" y="71"/>
                      <a:pt x="43" y="7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1428"/>
              <p:cNvSpPr/>
              <p:nvPr/>
            </p:nvSpPr>
            <p:spPr bwMode="auto">
              <a:xfrm>
                <a:off x="4395" y="2663"/>
                <a:ext cx="26" cy="25"/>
              </a:xfrm>
              <a:custGeom>
                <a:avLst/>
                <a:gdLst>
                  <a:gd name="T0" fmla="*/ 29 w 35"/>
                  <a:gd name="T1" fmla="*/ 6 h 34"/>
                  <a:gd name="T2" fmla="*/ 28 w 35"/>
                  <a:gd name="T3" fmla="*/ 28 h 34"/>
                  <a:gd name="T4" fmla="*/ 6 w 35"/>
                  <a:gd name="T5" fmla="*/ 27 h 34"/>
                  <a:gd name="T6" fmla="*/ 7 w 35"/>
                  <a:gd name="T7" fmla="*/ 5 h 34"/>
                  <a:gd name="T8" fmla="*/ 29 w 35"/>
                  <a:gd name="T9" fmla="*/ 6 h 34"/>
                </a:gdLst>
                <a:ahLst/>
                <a:cxnLst>
                  <a:cxn ang="0">
                    <a:pos x="T0" y="T1"/>
                  </a:cxn>
                  <a:cxn ang="0">
                    <a:pos x="T2" y="T3"/>
                  </a:cxn>
                  <a:cxn ang="0">
                    <a:pos x="T4" y="T5"/>
                  </a:cxn>
                  <a:cxn ang="0">
                    <a:pos x="T6" y="T7"/>
                  </a:cxn>
                  <a:cxn ang="0">
                    <a:pos x="T8" y="T9"/>
                  </a:cxn>
                </a:cxnLst>
                <a:rect l="0" t="0" r="r" b="b"/>
                <a:pathLst>
                  <a:path w="35" h="34">
                    <a:moveTo>
                      <a:pt x="29" y="6"/>
                    </a:moveTo>
                    <a:cubicBezTo>
                      <a:pt x="35" y="13"/>
                      <a:pt x="34" y="23"/>
                      <a:pt x="28" y="28"/>
                    </a:cubicBezTo>
                    <a:cubicBezTo>
                      <a:pt x="21" y="34"/>
                      <a:pt x="12" y="34"/>
                      <a:pt x="6" y="27"/>
                    </a:cubicBezTo>
                    <a:cubicBezTo>
                      <a:pt x="0" y="21"/>
                      <a:pt x="1" y="11"/>
                      <a:pt x="7" y="5"/>
                    </a:cubicBezTo>
                    <a:cubicBezTo>
                      <a:pt x="13" y="0"/>
                      <a:pt x="23" y="0"/>
                      <a:pt x="29" y="6"/>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1429"/>
              <p:cNvSpPr/>
              <p:nvPr/>
            </p:nvSpPr>
            <p:spPr bwMode="auto">
              <a:xfrm>
                <a:off x="4403" y="2571"/>
                <a:ext cx="103" cy="93"/>
              </a:xfrm>
              <a:custGeom>
                <a:avLst/>
                <a:gdLst>
                  <a:gd name="T0" fmla="*/ 46 w 139"/>
                  <a:gd name="T1" fmla="*/ 60 h 125"/>
                  <a:gd name="T2" fmla="*/ 37 w 139"/>
                  <a:gd name="T3" fmla="*/ 20 h 125"/>
                  <a:gd name="T4" fmla="*/ 67 w 139"/>
                  <a:gd name="T5" fmla="*/ 47 h 125"/>
                  <a:gd name="T6" fmla="*/ 94 w 139"/>
                  <a:gd name="T7" fmla="*/ 13 h 125"/>
                  <a:gd name="T8" fmla="*/ 87 w 139"/>
                  <a:gd name="T9" fmla="*/ 60 h 125"/>
                  <a:gd name="T10" fmla="*/ 76 w 139"/>
                  <a:gd name="T11" fmla="*/ 78 h 125"/>
                  <a:gd name="T12" fmla="*/ 49 w 139"/>
                  <a:gd name="T13" fmla="*/ 84 h 125"/>
                  <a:gd name="T14" fmla="*/ 42 w 139"/>
                  <a:gd name="T15" fmla="*/ 61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25">
                    <a:moveTo>
                      <a:pt x="46" y="60"/>
                    </a:moveTo>
                    <a:cubicBezTo>
                      <a:pt x="27" y="61"/>
                      <a:pt x="16" y="30"/>
                      <a:pt x="37" y="20"/>
                    </a:cubicBezTo>
                    <a:cubicBezTo>
                      <a:pt x="54" y="12"/>
                      <a:pt x="68" y="31"/>
                      <a:pt x="67" y="47"/>
                    </a:cubicBezTo>
                    <a:cubicBezTo>
                      <a:pt x="66" y="33"/>
                      <a:pt x="74" y="0"/>
                      <a:pt x="94" y="13"/>
                    </a:cubicBezTo>
                    <a:cubicBezTo>
                      <a:pt x="112" y="22"/>
                      <a:pt x="102" y="53"/>
                      <a:pt x="87" y="60"/>
                    </a:cubicBezTo>
                    <a:cubicBezTo>
                      <a:pt x="139" y="33"/>
                      <a:pt x="117" y="123"/>
                      <a:pt x="76" y="78"/>
                    </a:cubicBezTo>
                    <a:cubicBezTo>
                      <a:pt x="110" y="120"/>
                      <a:pt x="39" y="125"/>
                      <a:pt x="49" y="84"/>
                    </a:cubicBezTo>
                    <a:cubicBezTo>
                      <a:pt x="7" y="111"/>
                      <a:pt x="0" y="54"/>
                      <a:pt x="42" y="6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1430"/>
              <p:cNvSpPr/>
              <p:nvPr/>
            </p:nvSpPr>
            <p:spPr bwMode="auto">
              <a:xfrm>
                <a:off x="4407" y="2563"/>
                <a:ext cx="90" cy="98"/>
              </a:xfrm>
              <a:custGeom>
                <a:avLst/>
                <a:gdLst>
                  <a:gd name="T0" fmla="*/ 41 w 121"/>
                  <a:gd name="T1" fmla="*/ 64 h 132"/>
                  <a:gd name="T2" fmla="*/ 29 w 121"/>
                  <a:gd name="T3" fmla="*/ 42 h 132"/>
                  <a:gd name="T4" fmla="*/ 55 w 121"/>
                  <a:gd name="T5" fmla="*/ 58 h 132"/>
                  <a:gd name="T6" fmla="*/ 69 w 121"/>
                  <a:gd name="T7" fmla="*/ 58 h 132"/>
                  <a:gd name="T8" fmla="*/ 81 w 121"/>
                  <a:gd name="T9" fmla="*/ 28 h 132"/>
                  <a:gd name="T10" fmla="*/ 79 w 121"/>
                  <a:gd name="T11" fmla="*/ 65 h 132"/>
                  <a:gd name="T12" fmla="*/ 86 w 121"/>
                  <a:gd name="T13" fmla="*/ 77 h 132"/>
                  <a:gd name="T14" fmla="*/ 105 w 121"/>
                  <a:gd name="T15" fmla="*/ 86 h 132"/>
                  <a:gd name="T16" fmla="*/ 76 w 121"/>
                  <a:gd name="T17" fmla="*/ 84 h 132"/>
                  <a:gd name="T18" fmla="*/ 66 w 121"/>
                  <a:gd name="T19" fmla="*/ 92 h 132"/>
                  <a:gd name="T20" fmla="*/ 65 w 121"/>
                  <a:gd name="T21" fmla="*/ 116 h 132"/>
                  <a:gd name="T22" fmla="*/ 51 w 121"/>
                  <a:gd name="T23" fmla="*/ 97 h 132"/>
                  <a:gd name="T24" fmla="*/ 41 w 121"/>
                  <a:gd name="T25" fmla="*/ 89 h 132"/>
                  <a:gd name="T26" fmla="*/ 16 w 121"/>
                  <a:gd name="T27" fmla="*/ 91 h 132"/>
                  <a:gd name="T28" fmla="*/ 35 w 121"/>
                  <a:gd name="T29" fmla="*/ 78 h 132"/>
                  <a:gd name="T30" fmla="*/ 39 w 121"/>
                  <a:gd name="T31" fmla="*/ 65 h 132"/>
                  <a:gd name="T32" fmla="*/ 2 w 121"/>
                  <a:gd name="T33" fmla="*/ 91 h 132"/>
                  <a:gd name="T34" fmla="*/ 48 w 121"/>
                  <a:gd name="T35" fmla="*/ 101 h 132"/>
                  <a:gd name="T36" fmla="*/ 38 w 121"/>
                  <a:gd name="T37" fmla="*/ 94 h 132"/>
                  <a:gd name="T38" fmla="*/ 68 w 121"/>
                  <a:gd name="T39" fmla="*/ 130 h 132"/>
                  <a:gd name="T40" fmla="*/ 77 w 121"/>
                  <a:gd name="T41" fmla="*/ 85 h 132"/>
                  <a:gd name="T42" fmla="*/ 67 w 121"/>
                  <a:gd name="T43" fmla="*/ 93 h 132"/>
                  <a:gd name="T44" fmla="*/ 118 w 121"/>
                  <a:gd name="T45" fmla="*/ 87 h 132"/>
                  <a:gd name="T46" fmla="*/ 113 w 121"/>
                  <a:gd name="T47" fmla="*/ 63 h 132"/>
                  <a:gd name="T48" fmla="*/ 79 w 121"/>
                  <a:gd name="T49" fmla="*/ 65 h 132"/>
                  <a:gd name="T50" fmla="*/ 86 w 121"/>
                  <a:gd name="T51" fmla="*/ 77 h 132"/>
                  <a:gd name="T52" fmla="*/ 93 w 121"/>
                  <a:gd name="T53" fmla="*/ 18 h 132"/>
                  <a:gd name="T54" fmla="*/ 55 w 121"/>
                  <a:gd name="T55" fmla="*/ 58 h 132"/>
                  <a:gd name="T56" fmla="*/ 69 w 121"/>
                  <a:gd name="T57" fmla="*/ 58 h 132"/>
                  <a:gd name="T58" fmla="*/ 21 w 121"/>
                  <a:gd name="T59" fmla="*/ 31 h 132"/>
                  <a:gd name="T60" fmla="*/ 41 w 121"/>
                  <a:gd name="T61" fmla="*/ 78 h 132"/>
                  <a:gd name="T62" fmla="*/ 41 w 121"/>
                  <a:gd name="T63"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32">
                    <a:moveTo>
                      <a:pt x="41" y="64"/>
                    </a:moveTo>
                    <a:cubicBezTo>
                      <a:pt x="30" y="63"/>
                      <a:pt x="25" y="51"/>
                      <a:pt x="29" y="42"/>
                    </a:cubicBezTo>
                    <a:cubicBezTo>
                      <a:pt x="39" y="22"/>
                      <a:pt x="55" y="48"/>
                      <a:pt x="55" y="58"/>
                    </a:cubicBezTo>
                    <a:cubicBezTo>
                      <a:pt x="60" y="58"/>
                      <a:pt x="64" y="58"/>
                      <a:pt x="69" y="58"/>
                    </a:cubicBezTo>
                    <a:cubicBezTo>
                      <a:pt x="69" y="50"/>
                      <a:pt x="70" y="29"/>
                      <a:pt x="81" y="28"/>
                    </a:cubicBezTo>
                    <a:cubicBezTo>
                      <a:pt x="101" y="25"/>
                      <a:pt x="89" y="60"/>
                      <a:pt x="79" y="65"/>
                    </a:cubicBezTo>
                    <a:cubicBezTo>
                      <a:pt x="71" y="69"/>
                      <a:pt x="78" y="80"/>
                      <a:pt x="86" y="77"/>
                    </a:cubicBezTo>
                    <a:cubicBezTo>
                      <a:pt x="97" y="71"/>
                      <a:pt x="109" y="70"/>
                      <a:pt x="105" y="86"/>
                    </a:cubicBezTo>
                    <a:cubicBezTo>
                      <a:pt x="100" y="102"/>
                      <a:pt x="84" y="91"/>
                      <a:pt x="76" y="84"/>
                    </a:cubicBezTo>
                    <a:cubicBezTo>
                      <a:pt x="71" y="78"/>
                      <a:pt x="61" y="86"/>
                      <a:pt x="66" y="92"/>
                    </a:cubicBezTo>
                    <a:cubicBezTo>
                      <a:pt x="71" y="99"/>
                      <a:pt x="80" y="114"/>
                      <a:pt x="65" y="116"/>
                    </a:cubicBezTo>
                    <a:cubicBezTo>
                      <a:pt x="53" y="117"/>
                      <a:pt x="49" y="107"/>
                      <a:pt x="51" y="97"/>
                    </a:cubicBezTo>
                    <a:cubicBezTo>
                      <a:pt x="52" y="91"/>
                      <a:pt x="46" y="86"/>
                      <a:pt x="41" y="89"/>
                    </a:cubicBezTo>
                    <a:cubicBezTo>
                      <a:pt x="35" y="93"/>
                      <a:pt x="20" y="101"/>
                      <a:pt x="16" y="91"/>
                    </a:cubicBezTo>
                    <a:cubicBezTo>
                      <a:pt x="11" y="79"/>
                      <a:pt x="29" y="77"/>
                      <a:pt x="35" y="78"/>
                    </a:cubicBezTo>
                    <a:cubicBezTo>
                      <a:pt x="44" y="79"/>
                      <a:pt x="48" y="66"/>
                      <a:pt x="39" y="65"/>
                    </a:cubicBezTo>
                    <a:cubicBezTo>
                      <a:pt x="22" y="63"/>
                      <a:pt x="0" y="69"/>
                      <a:pt x="2" y="91"/>
                    </a:cubicBezTo>
                    <a:cubicBezTo>
                      <a:pt x="5" y="115"/>
                      <a:pt x="33" y="110"/>
                      <a:pt x="48" y="101"/>
                    </a:cubicBezTo>
                    <a:cubicBezTo>
                      <a:pt x="45" y="99"/>
                      <a:pt x="41" y="96"/>
                      <a:pt x="38" y="94"/>
                    </a:cubicBezTo>
                    <a:cubicBezTo>
                      <a:pt x="33" y="113"/>
                      <a:pt x="46" y="132"/>
                      <a:pt x="68" y="130"/>
                    </a:cubicBezTo>
                    <a:cubicBezTo>
                      <a:pt x="93" y="127"/>
                      <a:pt x="89" y="100"/>
                      <a:pt x="77" y="85"/>
                    </a:cubicBezTo>
                    <a:cubicBezTo>
                      <a:pt x="74" y="88"/>
                      <a:pt x="70" y="91"/>
                      <a:pt x="67" y="93"/>
                    </a:cubicBezTo>
                    <a:cubicBezTo>
                      <a:pt x="83" y="111"/>
                      <a:pt x="110" y="115"/>
                      <a:pt x="118" y="87"/>
                    </a:cubicBezTo>
                    <a:cubicBezTo>
                      <a:pt x="121" y="79"/>
                      <a:pt x="119" y="69"/>
                      <a:pt x="113" y="63"/>
                    </a:cubicBezTo>
                    <a:cubicBezTo>
                      <a:pt x="103" y="55"/>
                      <a:pt x="89" y="60"/>
                      <a:pt x="79" y="65"/>
                    </a:cubicBezTo>
                    <a:cubicBezTo>
                      <a:pt x="81" y="69"/>
                      <a:pt x="84" y="73"/>
                      <a:pt x="86" y="77"/>
                    </a:cubicBezTo>
                    <a:cubicBezTo>
                      <a:pt x="107" y="65"/>
                      <a:pt x="113" y="32"/>
                      <a:pt x="93" y="18"/>
                    </a:cubicBezTo>
                    <a:cubicBezTo>
                      <a:pt x="68" y="0"/>
                      <a:pt x="54" y="40"/>
                      <a:pt x="55" y="58"/>
                    </a:cubicBezTo>
                    <a:cubicBezTo>
                      <a:pt x="56" y="67"/>
                      <a:pt x="69" y="66"/>
                      <a:pt x="69" y="58"/>
                    </a:cubicBezTo>
                    <a:cubicBezTo>
                      <a:pt x="69" y="31"/>
                      <a:pt x="43" y="11"/>
                      <a:pt x="21" y="31"/>
                    </a:cubicBezTo>
                    <a:cubicBezTo>
                      <a:pt x="2" y="48"/>
                      <a:pt x="21" y="77"/>
                      <a:pt x="41" y="78"/>
                    </a:cubicBezTo>
                    <a:cubicBezTo>
                      <a:pt x="50" y="78"/>
                      <a:pt x="50" y="64"/>
                      <a:pt x="41" y="6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1431"/>
              <p:cNvSpPr/>
              <p:nvPr/>
            </p:nvSpPr>
            <p:spPr bwMode="auto">
              <a:xfrm>
                <a:off x="4440" y="2606"/>
                <a:ext cx="26" cy="25"/>
              </a:xfrm>
              <a:custGeom>
                <a:avLst/>
                <a:gdLst>
                  <a:gd name="T0" fmla="*/ 32 w 35"/>
                  <a:gd name="T1" fmla="*/ 21 h 34"/>
                  <a:gd name="T2" fmla="*/ 13 w 35"/>
                  <a:gd name="T3" fmla="*/ 32 h 34"/>
                  <a:gd name="T4" fmla="*/ 2 w 35"/>
                  <a:gd name="T5" fmla="*/ 13 h 34"/>
                  <a:gd name="T6" fmla="*/ 21 w 35"/>
                  <a:gd name="T7" fmla="*/ 2 h 34"/>
                  <a:gd name="T8" fmla="*/ 32 w 35"/>
                  <a:gd name="T9" fmla="*/ 21 h 34"/>
                </a:gdLst>
                <a:ahLst/>
                <a:cxnLst>
                  <a:cxn ang="0">
                    <a:pos x="T0" y="T1"/>
                  </a:cxn>
                  <a:cxn ang="0">
                    <a:pos x="T2" y="T3"/>
                  </a:cxn>
                  <a:cxn ang="0">
                    <a:pos x="T4" y="T5"/>
                  </a:cxn>
                  <a:cxn ang="0">
                    <a:pos x="T6" y="T7"/>
                  </a:cxn>
                  <a:cxn ang="0">
                    <a:pos x="T8" y="T9"/>
                  </a:cxn>
                </a:cxnLst>
                <a:rect l="0" t="0" r="r" b="b"/>
                <a:pathLst>
                  <a:path w="35" h="34">
                    <a:moveTo>
                      <a:pt x="32" y="21"/>
                    </a:moveTo>
                    <a:cubicBezTo>
                      <a:pt x="30" y="29"/>
                      <a:pt x="22" y="34"/>
                      <a:pt x="13" y="32"/>
                    </a:cubicBezTo>
                    <a:cubicBezTo>
                      <a:pt x="5" y="30"/>
                      <a:pt x="0" y="22"/>
                      <a:pt x="2" y="13"/>
                    </a:cubicBezTo>
                    <a:cubicBezTo>
                      <a:pt x="4" y="5"/>
                      <a:pt x="13" y="0"/>
                      <a:pt x="21" y="2"/>
                    </a:cubicBezTo>
                    <a:cubicBezTo>
                      <a:pt x="30" y="4"/>
                      <a:pt x="35" y="13"/>
                      <a:pt x="32" y="21"/>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1432"/>
              <p:cNvSpPr/>
              <p:nvPr/>
            </p:nvSpPr>
            <p:spPr bwMode="auto">
              <a:xfrm>
                <a:off x="4421" y="2512"/>
                <a:ext cx="79" cy="93"/>
              </a:xfrm>
              <a:custGeom>
                <a:avLst/>
                <a:gdLst>
                  <a:gd name="T0" fmla="*/ 33 w 106"/>
                  <a:gd name="T1" fmla="*/ 60 h 125"/>
                  <a:gd name="T2" fmla="*/ 24 w 106"/>
                  <a:gd name="T3" fmla="*/ 20 h 125"/>
                  <a:gd name="T4" fmla="*/ 54 w 106"/>
                  <a:gd name="T5" fmla="*/ 47 h 125"/>
                  <a:gd name="T6" fmla="*/ 81 w 106"/>
                  <a:gd name="T7" fmla="*/ 12 h 125"/>
                  <a:gd name="T8" fmla="*/ 74 w 106"/>
                  <a:gd name="T9" fmla="*/ 60 h 125"/>
                  <a:gd name="T10" fmla="*/ 104 w 106"/>
                  <a:gd name="T11" fmla="*/ 72 h 125"/>
                  <a:gd name="T12" fmla="*/ 63 w 106"/>
                  <a:gd name="T13" fmla="*/ 77 h 125"/>
                  <a:gd name="T14" fmla="*/ 36 w 106"/>
                  <a:gd name="T15" fmla="*/ 84 h 125"/>
                  <a:gd name="T16" fmla="*/ 1 w 106"/>
                  <a:gd name="T17" fmla="*/ 76 h 125"/>
                  <a:gd name="T18" fmla="*/ 29 w 106"/>
                  <a:gd name="T19" fmla="*/ 60 h 125"/>
                  <a:gd name="T20" fmla="*/ 33 w 106"/>
                  <a:gd name="T21" fmla="*/ 6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5">
                    <a:moveTo>
                      <a:pt x="33" y="60"/>
                    </a:moveTo>
                    <a:cubicBezTo>
                      <a:pt x="14" y="61"/>
                      <a:pt x="3" y="30"/>
                      <a:pt x="24" y="20"/>
                    </a:cubicBezTo>
                    <a:cubicBezTo>
                      <a:pt x="41" y="12"/>
                      <a:pt x="55" y="31"/>
                      <a:pt x="54" y="47"/>
                    </a:cubicBezTo>
                    <a:cubicBezTo>
                      <a:pt x="53" y="33"/>
                      <a:pt x="61" y="0"/>
                      <a:pt x="81" y="12"/>
                    </a:cubicBezTo>
                    <a:cubicBezTo>
                      <a:pt x="98" y="22"/>
                      <a:pt x="89" y="53"/>
                      <a:pt x="74" y="60"/>
                    </a:cubicBezTo>
                    <a:cubicBezTo>
                      <a:pt x="98" y="47"/>
                      <a:pt x="106" y="60"/>
                      <a:pt x="104" y="72"/>
                    </a:cubicBezTo>
                    <a:cubicBezTo>
                      <a:pt x="102" y="87"/>
                      <a:pt x="85" y="102"/>
                      <a:pt x="63" y="77"/>
                    </a:cubicBezTo>
                    <a:cubicBezTo>
                      <a:pt x="97" y="120"/>
                      <a:pt x="26" y="125"/>
                      <a:pt x="36" y="84"/>
                    </a:cubicBezTo>
                    <a:cubicBezTo>
                      <a:pt x="12" y="99"/>
                      <a:pt x="0" y="87"/>
                      <a:pt x="1" y="76"/>
                    </a:cubicBezTo>
                    <a:cubicBezTo>
                      <a:pt x="2" y="67"/>
                      <a:pt x="11" y="57"/>
                      <a:pt x="29" y="60"/>
                    </a:cubicBezTo>
                    <a:cubicBezTo>
                      <a:pt x="33" y="60"/>
                      <a:pt x="33" y="60"/>
                      <a:pt x="33"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1433"/>
              <p:cNvSpPr/>
              <p:nvPr/>
            </p:nvSpPr>
            <p:spPr bwMode="auto">
              <a:xfrm>
                <a:off x="4414" y="2504"/>
                <a:ext cx="91" cy="98"/>
              </a:xfrm>
              <a:custGeom>
                <a:avLst/>
                <a:gdLst>
                  <a:gd name="T0" fmla="*/ 42 w 122"/>
                  <a:gd name="T1" fmla="*/ 64 h 132"/>
                  <a:gd name="T2" fmla="*/ 30 w 122"/>
                  <a:gd name="T3" fmla="*/ 42 h 132"/>
                  <a:gd name="T4" fmla="*/ 56 w 122"/>
                  <a:gd name="T5" fmla="*/ 58 h 132"/>
                  <a:gd name="T6" fmla="*/ 70 w 122"/>
                  <a:gd name="T7" fmla="*/ 57 h 132"/>
                  <a:gd name="T8" fmla="*/ 82 w 122"/>
                  <a:gd name="T9" fmla="*/ 28 h 132"/>
                  <a:gd name="T10" fmla="*/ 80 w 122"/>
                  <a:gd name="T11" fmla="*/ 65 h 132"/>
                  <a:gd name="T12" fmla="*/ 87 w 122"/>
                  <a:gd name="T13" fmla="*/ 77 h 132"/>
                  <a:gd name="T14" fmla="*/ 106 w 122"/>
                  <a:gd name="T15" fmla="*/ 86 h 132"/>
                  <a:gd name="T16" fmla="*/ 77 w 122"/>
                  <a:gd name="T17" fmla="*/ 84 h 132"/>
                  <a:gd name="T18" fmla="*/ 66 w 122"/>
                  <a:gd name="T19" fmla="*/ 92 h 132"/>
                  <a:gd name="T20" fmla="*/ 66 w 122"/>
                  <a:gd name="T21" fmla="*/ 116 h 132"/>
                  <a:gd name="T22" fmla="*/ 52 w 122"/>
                  <a:gd name="T23" fmla="*/ 97 h 132"/>
                  <a:gd name="T24" fmla="*/ 42 w 122"/>
                  <a:gd name="T25" fmla="*/ 89 h 132"/>
                  <a:gd name="T26" fmla="*/ 17 w 122"/>
                  <a:gd name="T27" fmla="*/ 91 h 132"/>
                  <a:gd name="T28" fmla="*/ 36 w 122"/>
                  <a:gd name="T29" fmla="*/ 78 h 132"/>
                  <a:gd name="T30" fmla="*/ 40 w 122"/>
                  <a:gd name="T31" fmla="*/ 65 h 132"/>
                  <a:gd name="T32" fmla="*/ 3 w 122"/>
                  <a:gd name="T33" fmla="*/ 91 h 132"/>
                  <a:gd name="T34" fmla="*/ 49 w 122"/>
                  <a:gd name="T35" fmla="*/ 101 h 132"/>
                  <a:gd name="T36" fmla="*/ 39 w 122"/>
                  <a:gd name="T37" fmla="*/ 93 h 132"/>
                  <a:gd name="T38" fmla="*/ 68 w 122"/>
                  <a:gd name="T39" fmla="*/ 129 h 132"/>
                  <a:gd name="T40" fmla="*/ 78 w 122"/>
                  <a:gd name="T41" fmla="*/ 85 h 132"/>
                  <a:gd name="T42" fmla="*/ 68 w 122"/>
                  <a:gd name="T43" fmla="*/ 93 h 132"/>
                  <a:gd name="T44" fmla="*/ 119 w 122"/>
                  <a:gd name="T45" fmla="*/ 87 h 132"/>
                  <a:gd name="T46" fmla="*/ 114 w 122"/>
                  <a:gd name="T47" fmla="*/ 63 h 132"/>
                  <a:gd name="T48" fmla="*/ 80 w 122"/>
                  <a:gd name="T49" fmla="*/ 65 h 132"/>
                  <a:gd name="T50" fmla="*/ 87 w 122"/>
                  <a:gd name="T51" fmla="*/ 77 h 132"/>
                  <a:gd name="T52" fmla="*/ 94 w 122"/>
                  <a:gd name="T53" fmla="*/ 17 h 132"/>
                  <a:gd name="T54" fmla="*/ 56 w 122"/>
                  <a:gd name="T55" fmla="*/ 58 h 132"/>
                  <a:gd name="T56" fmla="*/ 70 w 122"/>
                  <a:gd name="T57" fmla="*/ 57 h 132"/>
                  <a:gd name="T58" fmla="*/ 21 w 122"/>
                  <a:gd name="T59" fmla="*/ 31 h 132"/>
                  <a:gd name="T60" fmla="*/ 42 w 122"/>
                  <a:gd name="T61" fmla="*/ 77 h 132"/>
                  <a:gd name="T62" fmla="*/ 42 w 122"/>
                  <a:gd name="T63"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132">
                    <a:moveTo>
                      <a:pt x="42" y="64"/>
                    </a:moveTo>
                    <a:cubicBezTo>
                      <a:pt x="31" y="63"/>
                      <a:pt x="26" y="51"/>
                      <a:pt x="30" y="42"/>
                    </a:cubicBezTo>
                    <a:cubicBezTo>
                      <a:pt x="40" y="21"/>
                      <a:pt x="56" y="48"/>
                      <a:pt x="56" y="58"/>
                    </a:cubicBezTo>
                    <a:cubicBezTo>
                      <a:pt x="61" y="58"/>
                      <a:pt x="65" y="57"/>
                      <a:pt x="70" y="57"/>
                    </a:cubicBezTo>
                    <a:cubicBezTo>
                      <a:pt x="70" y="50"/>
                      <a:pt x="71" y="29"/>
                      <a:pt x="82" y="28"/>
                    </a:cubicBezTo>
                    <a:cubicBezTo>
                      <a:pt x="102" y="25"/>
                      <a:pt x="89" y="59"/>
                      <a:pt x="80" y="65"/>
                    </a:cubicBezTo>
                    <a:cubicBezTo>
                      <a:pt x="72" y="69"/>
                      <a:pt x="79" y="80"/>
                      <a:pt x="87" y="77"/>
                    </a:cubicBezTo>
                    <a:cubicBezTo>
                      <a:pt x="98" y="71"/>
                      <a:pt x="110" y="70"/>
                      <a:pt x="106" y="86"/>
                    </a:cubicBezTo>
                    <a:cubicBezTo>
                      <a:pt x="100" y="102"/>
                      <a:pt x="85" y="91"/>
                      <a:pt x="77" y="84"/>
                    </a:cubicBezTo>
                    <a:cubicBezTo>
                      <a:pt x="72" y="78"/>
                      <a:pt x="62" y="86"/>
                      <a:pt x="66" y="92"/>
                    </a:cubicBezTo>
                    <a:cubicBezTo>
                      <a:pt x="72" y="99"/>
                      <a:pt x="81" y="114"/>
                      <a:pt x="66" y="116"/>
                    </a:cubicBezTo>
                    <a:cubicBezTo>
                      <a:pt x="54" y="117"/>
                      <a:pt x="50" y="107"/>
                      <a:pt x="52" y="97"/>
                    </a:cubicBezTo>
                    <a:cubicBezTo>
                      <a:pt x="53" y="91"/>
                      <a:pt x="47" y="86"/>
                      <a:pt x="42" y="89"/>
                    </a:cubicBezTo>
                    <a:cubicBezTo>
                      <a:pt x="36" y="93"/>
                      <a:pt x="21" y="101"/>
                      <a:pt x="17" y="91"/>
                    </a:cubicBezTo>
                    <a:cubicBezTo>
                      <a:pt x="12" y="79"/>
                      <a:pt x="30" y="77"/>
                      <a:pt x="36" y="78"/>
                    </a:cubicBezTo>
                    <a:cubicBezTo>
                      <a:pt x="45" y="79"/>
                      <a:pt x="49" y="66"/>
                      <a:pt x="40" y="65"/>
                    </a:cubicBezTo>
                    <a:cubicBezTo>
                      <a:pt x="23" y="63"/>
                      <a:pt x="0" y="69"/>
                      <a:pt x="3" y="91"/>
                    </a:cubicBezTo>
                    <a:cubicBezTo>
                      <a:pt x="6" y="115"/>
                      <a:pt x="34" y="110"/>
                      <a:pt x="49" y="101"/>
                    </a:cubicBezTo>
                    <a:cubicBezTo>
                      <a:pt x="45" y="99"/>
                      <a:pt x="42" y="96"/>
                      <a:pt x="39" y="93"/>
                    </a:cubicBezTo>
                    <a:cubicBezTo>
                      <a:pt x="34" y="113"/>
                      <a:pt x="47" y="132"/>
                      <a:pt x="68" y="129"/>
                    </a:cubicBezTo>
                    <a:cubicBezTo>
                      <a:pt x="94" y="126"/>
                      <a:pt x="90" y="100"/>
                      <a:pt x="78" y="85"/>
                    </a:cubicBezTo>
                    <a:cubicBezTo>
                      <a:pt x="75" y="88"/>
                      <a:pt x="71" y="91"/>
                      <a:pt x="68" y="93"/>
                    </a:cubicBezTo>
                    <a:cubicBezTo>
                      <a:pt x="84" y="111"/>
                      <a:pt x="111" y="115"/>
                      <a:pt x="119" y="87"/>
                    </a:cubicBezTo>
                    <a:cubicBezTo>
                      <a:pt x="122" y="79"/>
                      <a:pt x="120" y="69"/>
                      <a:pt x="114" y="63"/>
                    </a:cubicBezTo>
                    <a:cubicBezTo>
                      <a:pt x="104" y="54"/>
                      <a:pt x="90" y="60"/>
                      <a:pt x="80" y="65"/>
                    </a:cubicBezTo>
                    <a:cubicBezTo>
                      <a:pt x="82" y="69"/>
                      <a:pt x="85" y="73"/>
                      <a:pt x="87" y="77"/>
                    </a:cubicBezTo>
                    <a:cubicBezTo>
                      <a:pt x="108" y="65"/>
                      <a:pt x="114" y="32"/>
                      <a:pt x="94" y="17"/>
                    </a:cubicBezTo>
                    <a:cubicBezTo>
                      <a:pt x="69" y="0"/>
                      <a:pt x="55" y="40"/>
                      <a:pt x="56" y="58"/>
                    </a:cubicBezTo>
                    <a:cubicBezTo>
                      <a:pt x="57" y="66"/>
                      <a:pt x="70" y="66"/>
                      <a:pt x="70" y="57"/>
                    </a:cubicBezTo>
                    <a:cubicBezTo>
                      <a:pt x="70" y="31"/>
                      <a:pt x="44" y="11"/>
                      <a:pt x="21" y="31"/>
                    </a:cubicBezTo>
                    <a:cubicBezTo>
                      <a:pt x="3" y="48"/>
                      <a:pt x="22" y="77"/>
                      <a:pt x="42" y="77"/>
                    </a:cubicBezTo>
                    <a:cubicBezTo>
                      <a:pt x="51" y="78"/>
                      <a:pt x="51" y="64"/>
                      <a:pt x="42" y="6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1434"/>
              <p:cNvSpPr/>
              <p:nvPr/>
            </p:nvSpPr>
            <p:spPr bwMode="auto">
              <a:xfrm>
                <a:off x="4448" y="2547"/>
                <a:ext cx="26" cy="25"/>
              </a:xfrm>
              <a:custGeom>
                <a:avLst/>
                <a:gdLst>
                  <a:gd name="T0" fmla="*/ 32 w 34"/>
                  <a:gd name="T1" fmla="*/ 21 h 34"/>
                  <a:gd name="T2" fmla="*/ 13 w 34"/>
                  <a:gd name="T3" fmla="*/ 32 h 34"/>
                  <a:gd name="T4" fmla="*/ 2 w 34"/>
                  <a:gd name="T5" fmla="*/ 13 h 34"/>
                  <a:gd name="T6" fmla="*/ 21 w 34"/>
                  <a:gd name="T7" fmla="*/ 2 h 34"/>
                  <a:gd name="T8" fmla="*/ 32 w 34"/>
                  <a:gd name="T9" fmla="*/ 21 h 34"/>
                </a:gdLst>
                <a:ahLst/>
                <a:cxnLst>
                  <a:cxn ang="0">
                    <a:pos x="T0" y="T1"/>
                  </a:cxn>
                  <a:cxn ang="0">
                    <a:pos x="T2" y="T3"/>
                  </a:cxn>
                  <a:cxn ang="0">
                    <a:pos x="T4" y="T5"/>
                  </a:cxn>
                  <a:cxn ang="0">
                    <a:pos x="T6" y="T7"/>
                  </a:cxn>
                  <a:cxn ang="0">
                    <a:pos x="T8" y="T9"/>
                  </a:cxn>
                </a:cxnLst>
                <a:rect l="0" t="0" r="r" b="b"/>
                <a:pathLst>
                  <a:path w="34" h="34">
                    <a:moveTo>
                      <a:pt x="32" y="21"/>
                    </a:moveTo>
                    <a:cubicBezTo>
                      <a:pt x="30" y="29"/>
                      <a:pt x="22" y="34"/>
                      <a:pt x="13" y="32"/>
                    </a:cubicBezTo>
                    <a:cubicBezTo>
                      <a:pt x="5" y="30"/>
                      <a:pt x="0" y="22"/>
                      <a:pt x="2" y="13"/>
                    </a:cubicBezTo>
                    <a:cubicBezTo>
                      <a:pt x="4" y="5"/>
                      <a:pt x="13" y="0"/>
                      <a:pt x="21" y="2"/>
                    </a:cubicBezTo>
                    <a:cubicBezTo>
                      <a:pt x="29" y="4"/>
                      <a:pt x="34" y="13"/>
                      <a:pt x="32" y="21"/>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1435"/>
              <p:cNvSpPr/>
              <p:nvPr/>
            </p:nvSpPr>
            <p:spPr bwMode="auto">
              <a:xfrm>
                <a:off x="4223" y="2447"/>
                <a:ext cx="356" cy="144"/>
              </a:xfrm>
              <a:custGeom>
                <a:avLst/>
                <a:gdLst>
                  <a:gd name="T0" fmla="*/ 422 w 479"/>
                  <a:gd name="T1" fmla="*/ 45 h 194"/>
                  <a:gd name="T2" fmla="*/ 138 w 479"/>
                  <a:gd name="T3" fmla="*/ 51 h 194"/>
                  <a:gd name="T4" fmla="*/ 46 w 479"/>
                  <a:gd name="T5" fmla="*/ 179 h 194"/>
                  <a:gd name="T6" fmla="*/ 169 w 479"/>
                  <a:gd name="T7" fmla="*/ 141 h 194"/>
                  <a:gd name="T8" fmla="*/ 369 w 479"/>
                  <a:gd name="T9" fmla="*/ 107 h 194"/>
                  <a:gd name="T10" fmla="*/ 422 w 479"/>
                  <a:gd name="T11" fmla="*/ 45 h 194"/>
                </a:gdLst>
                <a:ahLst/>
                <a:cxnLst>
                  <a:cxn ang="0">
                    <a:pos x="T0" y="T1"/>
                  </a:cxn>
                  <a:cxn ang="0">
                    <a:pos x="T2" y="T3"/>
                  </a:cxn>
                  <a:cxn ang="0">
                    <a:pos x="T4" y="T5"/>
                  </a:cxn>
                  <a:cxn ang="0">
                    <a:pos x="T6" y="T7"/>
                  </a:cxn>
                  <a:cxn ang="0">
                    <a:pos x="T8" y="T9"/>
                  </a:cxn>
                  <a:cxn ang="0">
                    <a:pos x="T10" y="T11"/>
                  </a:cxn>
                </a:cxnLst>
                <a:rect l="0" t="0" r="r" b="b"/>
                <a:pathLst>
                  <a:path w="479" h="194">
                    <a:moveTo>
                      <a:pt x="422" y="45"/>
                    </a:moveTo>
                    <a:cubicBezTo>
                      <a:pt x="422" y="45"/>
                      <a:pt x="275" y="0"/>
                      <a:pt x="138" y="51"/>
                    </a:cubicBezTo>
                    <a:cubicBezTo>
                      <a:pt x="0" y="102"/>
                      <a:pt x="26" y="164"/>
                      <a:pt x="46" y="179"/>
                    </a:cubicBezTo>
                    <a:cubicBezTo>
                      <a:pt x="66" y="194"/>
                      <a:pt x="112" y="161"/>
                      <a:pt x="169" y="141"/>
                    </a:cubicBezTo>
                    <a:cubicBezTo>
                      <a:pt x="227" y="120"/>
                      <a:pt x="323" y="98"/>
                      <a:pt x="369" y="107"/>
                    </a:cubicBezTo>
                    <a:cubicBezTo>
                      <a:pt x="415" y="116"/>
                      <a:pt x="479" y="105"/>
                      <a:pt x="422" y="45"/>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1436"/>
              <p:cNvSpPr/>
              <p:nvPr/>
            </p:nvSpPr>
            <p:spPr bwMode="auto">
              <a:xfrm>
                <a:off x="4528" y="2478"/>
                <a:ext cx="9" cy="3"/>
              </a:xfrm>
              <a:custGeom>
                <a:avLst/>
                <a:gdLst>
                  <a:gd name="T0" fmla="*/ 0 w 11"/>
                  <a:gd name="T1" fmla="*/ 0 h 3"/>
                  <a:gd name="T2" fmla="*/ 0 w 11"/>
                  <a:gd name="T3" fmla="*/ 0 h 3"/>
                  <a:gd name="T4" fmla="*/ 11 w 11"/>
                  <a:gd name="T5" fmla="*/ 3 h 3"/>
                  <a:gd name="T6" fmla="*/ 0 w 11"/>
                  <a:gd name="T7" fmla="*/ 0 h 3"/>
                </a:gdLst>
                <a:ahLst/>
                <a:cxnLst>
                  <a:cxn ang="0">
                    <a:pos x="T0" y="T1"/>
                  </a:cxn>
                  <a:cxn ang="0">
                    <a:pos x="T2" y="T3"/>
                  </a:cxn>
                  <a:cxn ang="0">
                    <a:pos x="T4" y="T5"/>
                  </a:cxn>
                  <a:cxn ang="0">
                    <a:pos x="T6" y="T7"/>
                  </a:cxn>
                </a:cxnLst>
                <a:rect l="0" t="0" r="r" b="b"/>
                <a:pathLst>
                  <a:path w="11" h="3">
                    <a:moveTo>
                      <a:pt x="0" y="0"/>
                    </a:moveTo>
                    <a:cubicBezTo>
                      <a:pt x="0" y="0"/>
                      <a:pt x="0" y="0"/>
                      <a:pt x="0" y="0"/>
                    </a:cubicBezTo>
                    <a:cubicBezTo>
                      <a:pt x="7" y="2"/>
                      <a:pt x="10" y="3"/>
                      <a:pt x="11" y="3"/>
                    </a:cubicBezTo>
                    <a:cubicBezTo>
                      <a:pt x="10" y="3"/>
                      <a:pt x="7" y="2"/>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1437"/>
              <p:cNvSpPr/>
              <p:nvPr/>
            </p:nvSpPr>
            <p:spPr bwMode="auto">
              <a:xfrm>
                <a:off x="4245" y="2561"/>
                <a:ext cx="12" cy="19"/>
              </a:xfrm>
              <a:custGeom>
                <a:avLst/>
                <a:gdLst>
                  <a:gd name="T0" fmla="*/ 0 w 16"/>
                  <a:gd name="T1" fmla="*/ 0 h 26"/>
                  <a:gd name="T2" fmla="*/ 0 w 16"/>
                  <a:gd name="T3" fmla="*/ 0 h 26"/>
                  <a:gd name="T4" fmla="*/ 16 w 16"/>
                  <a:gd name="T5" fmla="*/ 26 h 26"/>
                  <a:gd name="T6" fmla="*/ 0 w 16"/>
                  <a:gd name="T7" fmla="*/ 0 h 26"/>
                </a:gdLst>
                <a:ahLst/>
                <a:cxnLst>
                  <a:cxn ang="0">
                    <a:pos x="T0" y="T1"/>
                  </a:cxn>
                  <a:cxn ang="0">
                    <a:pos x="T2" y="T3"/>
                  </a:cxn>
                  <a:cxn ang="0">
                    <a:pos x="T4" y="T5"/>
                  </a:cxn>
                  <a:cxn ang="0">
                    <a:pos x="T6" y="T7"/>
                  </a:cxn>
                </a:cxnLst>
                <a:rect l="0" t="0" r="r" b="b"/>
                <a:pathLst>
                  <a:path w="16" h="26">
                    <a:moveTo>
                      <a:pt x="0" y="0"/>
                    </a:moveTo>
                    <a:cubicBezTo>
                      <a:pt x="0" y="0"/>
                      <a:pt x="0" y="0"/>
                      <a:pt x="0" y="0"/>
                    </a:cubicBezTo>
                    <a:cubicBezTo>
                      <a:pt x="3" y="12"/>
                      <a:pt x="9" y="22"/>
                      <a:pt x="16" y="26"/>
                    </a:cubicBezTo>
                    <a:cubicBezTo>
                      <a:pt x="9" y="22"/>
                      <a:pt x="3" y="12"/>
                      <a:pt x="0" y="0"/>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1438"/>
              <p:cNvSpPr/>
              <p:nvPr/>
            </p:nvSpPr>
            <p:spPr bwMode="auto">
              <a:xfrm>
                <a:off x="4245" y="2478"/>
                <a:ext cx="308" cy="105"/>
              </a:xfrm>
              <a:custGeom>
                <a:avLst/>
                <a:gdLst>
                  <a:gd name="T0" fmla="*/ 381 w 414"/>
                  <a:gd name="T1" fmla="*/ 0 h 141"/>
                  <a:gd name="T2" fmla="*/ 337 w 414"/>
                  <a:gd name="T3" fmla="*/ 38 h 141"/>
                  <a:gd name="T4" fmla="*/ 309 w 414"/>
                  <a:gd name="T5" fmla="*/ 35 h 141"/>
                  <a:gd name="T6" fmla="*/ 283 w 414"/>
                  <a:gd name="T7" fmla="*/ 33 h 141"/>
                  <a:gd name="T8" fmla="*/ 109 w 414"/>
                  <a:gd name="T9" fmla="*/ 69 h 141"/>
                  <a:gd name="T10" fmla="*/ 0 w 414"/>
                  <a:gd name="T11" fmla="*/ 111 h 141"/>
                  <a:gd name="T12" fmla="*/ 16 w 414"/>
                  <a:gd name="T13" fmla="*/ 137 h 141"/>
                  <a:gd name="T14" fmla="*/ 16 w 414"/>
                  <a:gd name="T15" fmla="*/ 137 h 141"/>
                  <a:gd name="T16" fmla="*/ 29 w 414"/>
                  <a:gd name="T17" fmla="*/ 141 h 141"/>
                  <a:gd name="T18" fmla="*/ 139 w 414"/>
                  <a:gd name="T19" fmla="*/ 99 h 141"/>
                  <a:gd name="T20" fmla="*/ 313 w 414"/>
                  <a:gd name="T21" fmla="*/ 63 h 141"/>
                  <a:gd name="T22" fmla="*/ 339 w 414"/>
                  <a:gd name="T23" fmla="*/ 65 h 141"/>
                  <a:gd name="T24" fmla="*/ 367 w 414"/>
                  <a:gd name="T25" fmla="*/ 68 h 141"/>
                  <a:gd name="T26" fmla="*/ 414 w 414"/>
                  <a:gd name="T27" fmla="*/ 43 h 141"/>
                  <a:gd name="T28" fmla="*/ 413 w 414"/>
                  <a:gd name="T29" fmla="*/ 36 h 141"/>
                  <a:gd name="T30" fmla="*/ 409 w 414"/>
                  <a:gd name="T31" fmla="*/ 25 h 141"/>
                  <a:gd name="T32" fmla="*/ 392 w 414"/>
                  <a:gd name="T33" fmla="*/ 3 h 141"/>
                  <a:gd name="T34" fmla="*/ 392 w 414"/>
                  <a:gd name="T35" fmla="*/ 3 h 141"/>
                  <a:gd name="T36" fmla="*/ 392 w 414"/>
                  <a:gd name="T37" fmla="*/ 3 h 141"/>
                  <a:gd name="T38" fmla="*/ 381 w 414"/>
                  <a:gd name="T3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4" h="141">
                    <a:moveTo>
                      <a:pt x="381" y="0"/>
                    </a:moveTo>
                    <a:cubicBezTo>
                      <a:pt x="393" y="28"/>
                      <a:pt x="367" y="38"/>
                      <a:pt x="337" y="38"/>
                    </a:cubicBezTo>
                    <a:cubicBezTo>
                      <a:pt x="327" y="38"/>
                      <a:pt x="318" y="37"/>
                      <a:pt x="309" y="35"/>
                    </a:cubicBezTo>
                    <a:cubicBezTo>
                      <a:pt x="301" y="34"/>
                      <a:pt x="293" y="33"/>
                      <a:pt x="283" y="33"/>
                    </a:cubicBezTo>
                    <a:cubicBezTo>
                      <a:pt x="233" y="33"/>
                      <a:pt x="157" y="51"/>
                      <a:pt x="109" y="69"/>
                    </a:cubicBezTo>
                    <a:cubicBezTo>
                      <a:pt x="63" y="85"/>
                      <a:pt x="24" y="110"/>
                      <a:pt x="0" y="111"/>
                    </a:cubicBezTo>
                    <a:cubicBezTo>
                      <a:pt x="3" y="123"/>
                      <a:pt x="9" y="133"/>
                      <a:pt x="16" y="137"/>
                    </a:cubicBezTo>
                    <a:cubicBezTo>
                      <a:pt x="16" y="137"/>
                      <a:pt x="16" y="137"/>
                      <a:pt x="16" y="137"/>
                    </a:cubicBezTo>
                    <a:cubicBezTo>
                      <a:pt x="19" y="140"/>
                      <a:pt x="24" y="141"/>
                      <a:pt x="29" y="141"/>
                    </a:cubicBezTo>
                    <a:cubicBezTo>
                      <a:pt x="52" y="141"/>
                      <a:pt x="92" y="116"/>
                      <a:pt x="139" y="99"/>
                    </a:cubicBezTo>
                    <a:cubicBezTo>
                      <a:pt x="187" y="81"/>
                      <a:pt x="263" y="63"/>
                      <a:pt x="313" y="63"/>
                    </a:cubicBezTo>
                    <a:cubicBezTo>
                      <a:pt x="323" y="63"/>
                      <a:pt x="331" y="64"/>
                      <a:pt x="339" y="65"/>
                    </a:cubicBezTo>
                    <a:cubicBezTo>
                      <a:pt x="348" y="67"/>
                      <a:pt x="357" y="68"/>
                      <a:pt x="367" y="68"/>
                    </a:cubicBezTo>
                    <a:cubicBezTo>
                      <a:pt x="392" y="68"/>
                      <a:pt x="414" y="61"/>
                      <a:pt x="414" y="43"/>
                    </a:cubicBezTo>
                    <a:cubicBezTo>
                      <a:pt x="414" y="40"/>
                      <a:pt x="414" y="38"/>
                      <a:pt x="413" y="36"/>
                    </a:cubicBezTo>
                    <a:cubicBezTo>
                      <a:pt x="412" y="33"/>
                      <a:pt x="411" y="29"/>
                      <a:pt x="409" y="25"/>
                    </a:cubicBezTo>
                    <a:cubicBezTo>
                      <a:pt x="405" y="19"/>
                      <a:pt x="400" y="11"/>
                      <a:pt x="392" y="3"/>
                    </a:cubicBezTo>
                    <a:cubicBezTo>
                      <a:pt x="392" y="3"/>
                      <a:pt x="392" y="3"/>
                      <a:pt x="392" y="3"/>
                    </a:cubicBezTo>
                    <a:cubicBezTo>
                      <a:pt x="392" y="3"/>
                      <a:pt x="392" y="3"/>
                      <a:pt x="392" y="3"/>
                    </a:cubicBezTo>
                    <a:cubicBezTo>
                      <a:pt x="391" y="3"/>
                      <a:pt x="388" y="2"/>
                      <a:pt x="381"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1439"/>
              <p:cNvSpPr/>
              <p:nvPr/>
            </p:nvSpPr>
            <p:spPr bwMode="auto">
              <a:xfrm>
                <a:off x="4214" y="2455"/>
                <a:ext cx="357" cy="141"/>
              </a:xfrm>
              <a:custGeom>
                <a:avLst/>
                <a:gdLst>
                  <a:gd name="T0" fmla="*/ 435 w 480"/>
                  <a:gd name="T1" fmla="*/ 28 h 190"/>
                  <a:gd name="T2" fmla="*/ 148 w 480"/>
                  <a:gd name="T3" fmla="*/ 34 h 190"/>
                  <a:gd name="T4" fmla="*/ 46 w 480"/>
                  <a:gd name="T5" fmla="*/ 165 h 190"/>
                  <a:gd name="T6" fmla="*/ 117 w 480"/>
                  <a:gd name="T7" fmla="*/ 164 h 190"/>
                  <a:gd name="T8" fmla="*/ 301 w 480"/>
                  <a:gd name="T9" fmla="*/ 105 h 190"/>
                  <a:gd name="T10" fmla="*/ 386 w 480"/>
                  <a:gd name="T11" fmla="*/ 104 h 190"/>
                  <a:gd name="T12" fmla="*/ 441 w 480"/>
                  <a:gd name="T13" fmla="*/ 101 h 190"/>
                  <a:gd name="T14" fmla="*/ 438 w 480"/>
                  <a:gd name="T15" fmla="*/ 30 h 190"/>
                  <a:gd name="T16" fmla="*/ 429 w 480"/>
                  <a:gd name="T17" fmla="*/ 39 h 190"/>
                  <a:gd name="T18" fmla="*/ 426 w 480"/>
                  <a:gd name="T19" fmla="*/ 91 h 190"/>
                  <a:gd name="T20" fmla="*/ 374 w 480"/>
                  <a:gd name="T21" fmla="*/ 89 h 190"/>
                  <a:gd name="T22" fmla="*/ 259 w 480"/>
                  <a:gd name="T23" fmla="*/ 100 h 190"/>
                  <a:gd name="T24" fmla="*/ 137 w 480"/>
                  <a:gd name="T25" fmla="*/ 141 h 190"/>
                  <a:gd name="T26" fmla="*/ 51 w 480"/>
                  <a:gd name="T27" fmla="*/ 147 h 190"/>
                  <a:gd name="T28" fmla="*/ 220 w 480"/>
                  <a:gd name="T29" fmla="*/ 28 h 190"/>
                  <a:gd name="T30" fmla="*/ 432 w 480"/>
                  <a:gd name="T31" fmla="*/ 40 h 190"/>
                  <a:gd name="T32" fmla="*/ 435 w 480"/>
                  <a:gd name="T33"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 h="190">
                    <a:moveTo>
                      <a:pt x="435" y="28"/>
                    </a:moveTo>
                    <a:cubicBezTo>
                      <a:pt x="343" y="0"/>
                      <a:pt x="238" y="2"/>
                      <a:pt x="148" y="34"/>
                    </a:cubicBezTo>
                    <a:cubicBezTo>
                      <a:pt x="103" y="49"/>
                      <a:pt x="0" y="102"/>
                      <a:pt x="46" y="165"/>
                    </a:cubicBezTo>
                    <a:cubicBezTo>
                      <a:pt x="63" y="190"/>
                      <a:pt x="95" y="174"/>
                      <a:pt x="117" y="164"/>
                    </a:cubicBezTo>
                    <a:cubicBezTo>
                      <a:pt x="178" y="138"/>
                      <a:pt x="236" y="116"/>
                      <a:pt x="301" y="105"/>
                    </a:cubicBezTo>
                    <a:cubicBezTo>
                      <a:pt x="329" y="101"/>
                      <a:pt x="358" y="99"/>
                      <a:pt x="386" y="104"/>
                    </a:cubicBezTo>
                    <a:cubicBezTo>
                      <a:pt x="404" y="107"/>
                      <a:pt x="423" y="106"/>
                      <a:pt x="441" y="101"/>
                    </a:cubicBezTo>
                    <a:cubicBezTo>
                      <a:pt x="480" y="88"/>
                      <a:pt x="456" y="49"/>
                      <a:pt x="438" y="30"/>
                    </a:cubicBezTo>
                    <a:cubicBezTo>
                      <a:pt x="433" y="23"/>
                      <a:pt x="423" y="33"/>
                      <a:pt x="429" y="39"/>
                    </a:cubicBezTo>
                    <a:cubicBezTo>
                      <a:pt x="447" y="58"/>
                      <a:pt x="461" y="83"/>
                      <a:pt x="426" y="91"/>
                    </a:cubicBezTo>
                    <a:cubicBezTo>
                      <a:pt x="409" y="95"/>
                      <a:pt x="392" y="90"/>
                      <a:pt x="374" y="89"/>
                    </a:cubicBezTo>
                    <a:cubicBezTo>
                      <a:pt x="336" y="85"/>
                      <a:pt x="297" y="92"/>
                      <a:pt x="259" y="100"/>
                    </a:cubicBezTo>
                    <a:cubicBezTo>
                      <a:pt x="217" y="110"/>
                      <a:pt x="177" y="123"/>
                      <a:pt x="137" y="141"/>
                    </a:cubicBezTo>
                    <a:cubicBezTo>
                      <a:pt x="114" y="152"/>
                      <a:pt x="65" y="185"/>
                      <a:pt x="51" y="147"/>
                    </a:cubicBezTo>
                    <a:cubicBezTo>
                      <a:pt x="22" y="74"/>
                      <a:pt x="178" y="36"/>
                      <a:pt x="220" y="28"/>
                    </a:cubicBezTo>
                    <a:cubicBezTo>
                      <a:pt x="288" y="16"/>
                      <a:pt x="365" y="20"/>
                      <a:pt x="432" y="40"/>
                    </a:cubicBezTo>
                    <a:cubicBezTo>
                      <a:pt x="440" y="43"/>
                      <a:pt x="443" y="30"/>
                      <a:pt x="435"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1440"/>
              <p:cNvSpPr/>
              <p:nvPr/>
            </p:nvSpPr>
            <p:spPr bwMode="auto">
              <a:xfrm>
                <a:off x="4433" y="2339"/>
                <a:ext cx="35" cy="34"/>
              </a:xfrm>
              <a:custGeom>
                <a:avLst/>
                <a:gdLst>
                  <a:gd name="T0" fmla="*/ 23 w 47"/>
                  <a:gd name="T1" fmla="*/ 6 h 47"/>
                  <a:gd name="T2" fmla="*/ 40 w 47"/>
                  <a:gd name="T3" fmla="*/ 42 h 47"/>
                  <a:gd name="T4" fmla="*/ 43 w 47"/>
                  <a:gd name="T5" fmla="*/ 37 h 47"/>
                  <a:gd name="T6" fmla="*/ 4 w 47"/>
                  <a:gd name="T7" fmla="*/ 40 h 47"/>
                  <a:gd name="T8" fmla="*/ 5 w 47"/>
                  <a:gd name="T9" fmla="*/ 46 h 47"/>
                  <a:gd name="T10" fmla="*/ 43 w 47"/>
                  <a:gd name="T11" fmla="*/ 43 h 47"/>
                  <a:gd name="T12" fmla="*/ 46 w 47"/>
                  <a:gd name="T13" fmla="*/ 39 h 47"/>
                  <a:gd name="T14" fmla="*/ 29 w 47"/>
                  <a:gd name="T15" fmla="*/ 4 h 47"/>
                  <a:gd name="T16" fmla="*/ 23 w 47"/>
                  <a:gd name="T17"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6"/>
                    </a:moveTo>
                    <a:cubicBezTo>
                      <a:pt x="29" y="18"/>
                      <a:pt x="34" y="30"/>
                      <a:pt x="40" y="42"/>
                    </a:cubicBezTo>
                    <a:cubicBezTo>
                      <a:pt x="41" y="40"/>
                      <a:pt x="42" y="39"/>
                      <a:pt x="43" y="37"/>
                    </a:cubicBezTo>
                    <a:cubicBezTo>
                      <a:pt x="30" y="38"/>
                      <a:pt x="17" y="39"/>
                      <a:pt x="4" y="40"/>
                    </a:cubicBezTo>
                    <a:cubicBezTo>
                      <a:pt x="0" y="41"/>
                      <a:pt x="1" y="47"/>
                      <a:pt x="5" y="46"/>
                    </a:cubicBezTo>
                    <a:cubicBezTo>
                      <a:pt x="18" y="45"/>
                      <a:pt x="30" y="44"/>
                      <a:pt x="43" y="43"/>
                    </a:cubicBezTo>
                    <a:cubicBezTo>
                      <a:pt x="45" y="43"/>
                      <a:pt x="47" y="41"/>
                      <a:pt x="46" y="39"/>
                    </a:cubicBezTo>
                    <a:cubicBezTo>
                      <a:pt x="40" y="28"/>
                      <a:pt x="35" y="16"/>
                      <a:pt x="29" y="4"/>
                    </a:cubicBezTo>
                    <a:cubicBezTo>
                      <a:pt x="27" y="0"/>
                      <a:pt x="22" y="3"/>
                      <a:pt x="2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1441"/>
              <p:cNvSpPr/>
              <p:nvPr/>
            </p:nvSpPr>
            <p:spPr bwMode="auto">
              <a:xfrm>
                <a:off x="4436" y="2350"/>
                <a:ext cx="32" cy="22"/>
              </a:xfrm>
              <a:custGeom>
                <a:avLst/>
                <a:gdLst>
                  <a:gd name="T0" fmla="*/ 39 w 43"/>
                  <a:gd name="T1" fmla="*/ 22 h 29"/>
                  <a:gd name="T2" fmla="*/ 6 w 43"/>
                  <a:gd name="T3" fmla="*/ 2 h 29"/>
                  <a:gd name="T4" fmla="*/ 3 w 43"/>
                  <a:gd name="T5" fmla="*/ 8 h 29"/>
                  <a:gd name="T6" fmla="*/ 37 w 43"/>
                  <a:gd name="T7" fmla="*/ 27 h 29"/>
                  <a:gd name="T8" fmla="*/ 39 w 43"/>
                  <a:gd name="T9" fmla="*/ 22 h 29"/>
                </a:gdLst>
                <a:ahLst/>
                <a:cxnLst>
                  <a:cxn ang="0">
                    <a:pos x="T0" y="T1"/>
                  </a:cxn>
                  <a:cxn ang="0">
                    <a:pos x="T2" y="T3"/>
                  </a:cxn>
                  <a:cxn ang="0">
                    <a:pos x="T4" y="T5"/>
                  </a:cxn>
                  <a:cxn ang="0">
                    <a:pos x="T6" y="T7"/>
                  </a:cxn>
                  <a:cxn ang="0">
                    <a:pos x="T8" y="T9"/>
                  </a:cxn>
                </a:cxnLst>
                <a:rect l="0" t="0" r="r" b="b"/>
                <a:pathLst>
                  <a:path w="43" h="29">
                    <a:moveTo>
                      <a:pt x="39" y="22"/>
                    </a:moveTo>
                    <a:cubicBezTo>
                      <a:pt x="28" y="15"/>
                      <a:pt x="17" y="9"/>
                      <a:pt x="6" y="2"/>
                    </a:cubicBezTo>
                    <a:cubicBezTo>
                      <a:pt x="2" y="0"/>
                      <a:pt x="0" y="6"/>
                      <a:pt x="3" y="8"/>
                    </a:cubicBezTo>
                    <a:cubicBezTo>
                      <a:pt x="14" y="14"/>
                      <a:pt x="26" y="21"/>
                      <a:pt x="37" y="27"/>
                    </a:cubicBezTo>
                    <a:cubicBezTo>
                      <a:pt x="40" y="29"/>
                      <a:pt x="43" y="24"/>
                      <a:pt x="39" y="2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1442"/>
              <p:cNvSpPr/>
              <p:nvPr/>
            </p:nvSpPr>
            <p:spPr bwMode="auto">
              <a:xfrm>
                <a:off x="4538" y="2390"/>
                <a:ext cx="34" cy="38"/>
              </a:xfrm>
              <a:custGeom>
                <a:avLst/>
                <a:gdLst>
                  <a:gd name="T0" fmla="*/ 33 w 45"/>
                  <a:gd name="T1" fmla="*/ 45 h 52"/>
                  <a:gd name="T2" fmla="*/ 6 w 45"/>
                  <a:gd name="T3" fmla="*/ 16 h 52"/>
                  <a:gd name="T4" fmla="*/ 5 w 45"/>
                  <a:gd name="T5" fmla="*/ 21 h 52"/>
                  <a:gd name="T6" fmla="*/ 41 w 45"/>
                  <a:gd name="T7" fmla="*/ 7 h 52"/>
                  <a:gd name="T8" fmla="*/ 39 w 45"/>
                  <a:gd name="T9" fmla="*/ 1 h 52"/>
                  <a:gd name="T10" fmla="*/ 3 w 45"/>
                  <a:gd name="T11" fmla="*/ 15 h 52"/>
                  <a:gd name="T12" fmla="*/ 1 w 45"/>
                  <a:gd name="T13" fmla="*/ 20 h 52"/>
                  <a:gd name="T14" fmla="*/ 28 w 45"/>
                  <a:gd name="T15" fmla="*/ 49 h 52"/>
                  <a:gd name="T16" fmla="*/ 33 w 45"/>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2">
                    <a:moveTo>
                      <a:pt x="33" y="45"/>
                    </a:moveTo>
                    <a:cubicBezTo>
                      <a:pt x="24" y="35"/>
                      <a:pt x="15" y="26"/>
                      <a:pt x="6" y="16"/>
                    </a:cubicBezTo>
                    <a:cubicBezTo>
                      <a:pt x="6" y="18"/>
                      <a:pt x="5" y="19"/>
                      <a:pt x="5" y="21"/>
                    </a:cubicBezTo>
                    <a:cubicBezTo>
                      <a:pt x="17" y="16"/>
                      <a:pt x="29" y="11"/>
                      <a:pt x="41" y="7"/>
                    </a:cubicBezTo>
                    <a:cubicBezTo>
                      <a:pt x="45" y="5"/>
                      <a:pt x="42" y="0"/>
                      <a:pt x="39" y="1"/>
                    </a:cubicBezTo>
                    <a:cubicBezTo>
                      <a:pt x="27" y="6"/>
                      <a:pt x="15" y="10"/>
                      <a:pt x="3" y="15"/>
                    </a:cubicBezTo>
                    <a:cubicBezTo>
                      <a:pt x="1" y="16"/>
                      <a:pt x="0" y="18"/>
                      <a:pt x="1" y="20"/>
                    </a:cubicBezTo>
                    <a:cubicBezTo>
                      <a:pt x="10" y="30"/>
                      <a:pt x="19" y="39"/>
                      <a:pt x="28" y="49"/>
                    </a:cubicBezTo>
                    <a:cubicBezTo>
                      <a:pt x="30" y="52"/>
                      <a:pt x="35" y="48"/>
                      <a:pt x="33" y="4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1443"/>
              <p:cNvSpPr/>
              <p:nvPr/>
            </p:nvSpPr>
            <p:spPr bwMode="auto">
              <a:xfrm>
                <a:off x="4538" y="2400"/>
                <a:ext cx="34" cy="13"/>
              </a:xfrm>
              <a:custGeom>
                <a:avLst/>
                <a:gdLst>
                  <a:gd name="T0" fmla="*/ 3 w 46"/>
                  <a:gd name="T1" fmla="*/ 7 h 17"/>
                  <a:gd name="T2" fmla="*/ 41 w 46"/>
                  <a:gd name="T3" fmla="*/ 16 h 17"/>
                  <a:gd name="T4" fmla="*/ 42 w 46"/>
                  <a:gd name="T5" fmla="*/ 10 h 17"/>
                  <a:gd name="T6" fmla="*/ 4 w 46"/>
                  <a:gd name="T7" fmla="*/ 1 h 17"/>
                  <a:gd name="T8" fmla="*/ 3 w 46"/>
                  <a:gd name="T9" fmla="*/ 7 h 17"/>
                </a:gdLst>
                <a:ahLst/>
                <a:cxnLst>
                  <a:cxn ang="0">
                    <a:pos x="T0" y="T1"/>
                  </a:cxn>
                  <a:cxn ang="0">
                    <a:pos x="T2" y="T3"/>
                  </a:cxn>
                  <a:cxn ang="0">
                    <a:pos x="T4" y="T5"/>
                  </a:cxn>
                  <a:cxn ang="0">
                    <a:pos x="T6" y="T7"/>
                  </a:cxn>
                  <a:cxn ang="0">
                    <a:pos x="T8" y="T9"/>
                  </a:cxn>
                </a:cxnLst>
                <a:rect l="0" t="0" r="r" b="b"/>
                <a:pathLst>
                  <a:path w="46" h="17">
                    <a:moveTo>
                      <a:pt x="3" y="7"/>
                    </a:moveTo>
                    <a:cubicBezTo>
                      <a:pt x="16" y="10"/>
                      <a:pt x="29" y="13"/>
                      <a:pt x="41" y="16"/>
                    </a:cubicBezTo>
                    <a:cubicBezTo>
                      <a:pt x="45" y="17"/>
                      <a:pt x="46" y="11"/>
                      <a:pt x="42" y="10"/>
                    </a:cubicBezTo>
                    <a:cubicBezTo>
                      <a:pt x="29" y="7"/>
                      <a:pt x="17" y="4"/>
                      <a:pt x="4" y="1"/>
                    </a:cubicBezTo>
                    <a:cubicBezTo>
                      <a:pt x="0" y="0"/>
                      <a:pt x="0" y="6"/>
                      <a:pt x="3"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1444"/>
              <p:cNvSpPr/>
              <p:nvPr/>
            </p:nvSpPr>
            <p:spPr bwMode="auto">
              <a:xfrm>
                <a:off x="3829" y="2504"/>
                <a:ext cx="156" cy="188"/>
              </a:xfrm>
              <a:custGeom>
                <a:avLst/>
                <a:gdLst>
                  <a:gd name="T0" fmla="*/ 193 w 211"/>
                  <a:gd name="T1" fmla="*/ 161 h 253"/>
                  <a:gd name="T2" fmla="*/ 94 w 211"/>
                  <a:gd name="T3" fmla="*/ 55 h 253"/>
                  <a:gd name="T4" fmla="*/ 24 w 211"/>
                  <a:gd name="T5" fmla="*/ 13 h 253"/>
                  <a:gd name="T6" fmla="*/ 211 w 211"/>
                  <a:gd name="T7" fmla="*/ 253 h 253"/>
                  <a:gd name="T8" fmla="*/ 193 w 211"/>
                  <a:gd name="T9" fmla="*/ 161 h 253"/>
                </a:gdLst>
                <a:ahLst/>
                <a:cxnLst>
                  <a:cxn ang="0">
                    <a:pos x="T0" y="T1"/>
                  </a:cxn>
                  <a:cxn ang="0">
                    <a:pos x="T2" y="T3"/>
                  </a:cxn>
                  <a:cxn ang="0">
                    <a:pos x="T4" y="T5"/>
                  </a:cxn>
                  <a:cxn ang="0">
                    <a:pos x="T6" y="T7"/>
                  </a:cxn>
                  <a:cxn ang="0">
                    <a:pos x="T8" y="T9"/>
                  </a:cxn>
                </a:cxnLst>
                <a:rect l="0" t="0" r="r" b="b"/>
                <a:pathLst>
                  <a:path w="211" h="253">
                    <a:moveTo>
                      <a:pt x="193" y="161"/>
                    </a:moveTo>
                    <a:cubicBezTo>
                      <a:pt x="193" y="161"/>
                      <a:pt x="110" y="97"/>
                      <a:pt x="94" y="55"/>
                    </a:cubicBezTo>
                    <a:cubicBezTo>
                      <a:pt x="79" y="13"/>
                      <a:pt x="48" y="0"/>
                      <a:pt x="24" y="13"/>
                    </a:cubicBezTo>
                    <a:cubicBezTo>
                      <a:pt x="0" y="26"/>
                      <a:pt x="9" y="125"/>
                      <a:pt x="211" y="253"/>
                    </a:cubicBezTo>
                    <a:cubicBezTo>
                      <a:pt x="193" y="161"/>
                      <a:pt x="193" y="161"/>
                      <a:pt x="193" y="161"/>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1445"/>
              <p:cNvSpPr/>
              <p:nvPr/>
            </p:nvSpPr>
            <p:spPr bwMode="auto">
              <a:xfrm>
                <a:off x="3835" y="2507"/>
                <a:ext cx="51" cy="54"/>
              </a:xfrm>
              <a:custGeom>
                <a:avLst/>
                <a:gdLst>
                  <a:gd name="T0" fmla="*/ 15 w 68"/>
                  <a:gd name="T1" fmla="*/ 9 h 72"/>
                  <a:gd name="T2" fmla="*/ 16 w 68"/>
                  <a:gd name="T3" fmla="*/ 72 h 72"/>
                  <a:gd name="T4" fmla="*/ 68 w 68"/>
                  <a:gd name="T5" fmla="*/ 22 h 72"/>
                  <a:gd name="T6" fmla="*/ 15 w 68"/>
                  <a:gd name="T7" fmla="*/ 9 h 72"/>
                </a:gdLst>
                <a:ahLst/>
                <a:cxnLst>
                  <a:cxn ang="0">
                    <a:pos x="T0" y="T1"/>
                  </a:cxn>
                  <a:cxn ang="0">
                    <a:pos x="T2" y="T3"/>
                  </a:cxn>
                  <a:cxn ang="0">
                    <a:pos x="T4" y="T5"/>
                  </a:cxn>
                  <a:cxn ang="0">
                    <a:pos x="T6" y="T7"/>
                  </a:cxn>
                </a:cxnLst>
                <a:rect l="0" t="0" r="r" b="b"/>
                <a:pathLst>
                  <a:path w="68" h="72">
                    <a:moveTo>
                      <a:pt x="15" y="9"/>
                    </a:moveTo>
                    <a:cubicBezTo>
                      <a:pt x="4" y="15"/>
                      <a:pt x="0" y="38"/>
                      <a:pt x="16" y="72"/>
                    </a:cubicBezTo>
                    <a:cubicBezTo>
                      <a:pt x="33" y="55"/>
                      <a:pt x="51" y="39"/>
                      <a:pt x="68" y="22"/>
                    </a:cubicBezTo>
                    <a:cubicBezTo>
                      <a:pt x="52" y="4"/>
                      <a:pt x="32" y="0"/>
                      <a:pt x="15" y="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1446"/>
              <p:cNvSpPr/>
              <p:nvPr/>
            </p:nvSpPr>
            <p:spPr bwMode="auto">
              <a:xfrm>
                <a:off x="3829" y="2495"/>
                <a:ext cx="164" cy="205"/>
              </a:xfrm>
              <a:custGeom>
                <a:avLst/>
                <a:gdLst>
                  <a:gd name="T0" fmla="*/ 197 w 221"/>
                  <a:gd name="T1" fmla="*/ 168 h 276"/>
                  <a:gd name="T2" fmla="*/ 146 w 221"/>
                  <a:gd name="T3" fmla="*/ 124 h 276"/>
                  <a:gd name="T4" fmla="*/ 112 w 221"/>
                  <a:gd name="T5" fmla="*/ 86 h 276"/>
                  <a:gd name="T6" fmla="*/ 87 w 221"/>
                  <a:gd name="T7" fmla="*/ 40 h 276"/>
                  <a:gd name="T8" fmla="*/ 10 w 221"/>
                  <a:gd name="T9" fmla="*/ 35 h 276"/>
                  <a:gd name="T10" fmla="*/ 36 w 221"/>
                  <a:gd name="T11" fmla="*/ 121 h 276"/>
                  <a:gd name="T12" fmla="*/ 208 w 221"/>
                  <a:gd name="T13" fmla="*/ 272 h 276"/>
                  <a:gd name="T14" fmla="*/ 214 w 221"/>
                  <a:gd name="T15" fmla="*/ 261 h 276"/>
                  <a:gd name="T16" fmla="*/ 61 w 221"/>
                  <a:gd name="T17" fmla="*/ 133 h 276"/>
                  <a:gd name="T18" fmla="*/ 21 w 221"/>
                  <a:gd name="T19" fmla="*/ 43 h 276"/>
                  <a:gd name="T20" fmla="*/ 62 w 221"/>
                  <a:gd name="T21" fmla="*/ 34 h 276"/>
                  <a:gd name="T22" fmla="*/ 106 w 221"/>
                  <a:gd name="T23" fmla="*/ 100 h 276"/>
                  <a:gd name="T24" fmla="*/ 190 w 221"/>
                  <a:gd name="T25" fmla="*/ 179 h 276"/>
                  <a:gd name="T26" fmla="*/ 197 w 221"/>
                  <a:gd name="T27" fmla="*/ 1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76">
                    <a:moveTo>
                      <a:pt x="197" y="168"/>
                    </a:moveTo>
                    <a:cubicBezTo>
                      <a:pt x="179" y="154"/>
                      <a:pt x="162" y="140"/>
                      <a:pt x="146" y="124"/>
                    </a:cubicBezTo>
                    <a:cubicBezTo>
                      <a:pt x="134" y="112"/>
                      <a:pt x="122" y="100"/>
                      <a:pt x="112" y="86"/>
                    </a:cubicBezTo>
                    <a:cubicBezTo>
                      <a:pt x="101" y="72"/>
                      <a:pt x="97" y="55"/>
                      <a:pt x="87" y="40"/>
                    </a:cubicBezTo>
                    <a:cubicBezTo>
                      <a:pt x="71" y="17"/>
                      <a:pt x="22" y="0"/>
                      <a:pt x="10" y="35"/>
                    </a:cubicBezTo>
                    <a:cubicBezTo>
                      <a:pt x="0" y="63"/>
                      <a:pt x="21" y="99"/>
                      <a:pt x="36" y="121"/>
                    </a:cubicBezTo>
                    <a:cubicBezTo>
                      <a:pt x="78" y="184"/>
                      <a:pt x="144" y="231"/>
                      <a:pt x="208" y="272"/>
                    </a:cubicBezTo>
                    <a:cubicBezTo>
                      <a:pt x="215" y="276"/>
                      <a:pt x="221" y="265"/>
                      <a:pt x="214" y="261"/>
                    </a:cubicBezTo>
                    <a:cubicBezTo>
                      <a:pt x="158" y="225"/>
                      <a:pt x="104" y="185"/>
                      <a:pt x="61" y="133"/>
                    </a:cubicBezTo>
                    <a:cubicBezTo>
                      <a:pt x="42" y="110"/>
                      <a:pt x="17" y="75"/>
                      <a:pt x="21" y="43"/>
                    </a:cubicBezTo>
                    <a:cubicBezTo>
                      <a:pt x="24" y="24"/>
                      <a:pt x="49" y="27"/>
                      <a:pt x="62" y="34"/>
                    </a:cubicBezTo>
                    <a:cubicBezTo>
                      <a:pt x="84" y="46"/>
                      <a:pt x="90" y="80"/>
                      <a:pt x="106" y="100"/>
                    </a:cubicBezTo>
                    <a:cubicBezTo>
                      <a:pt x="130" y="130"/>
                      <a:pt x="160" y="156"/>
                      <a:pt x="190" y="179"/>
                    </a:cubicBezTo>
                    <a:cubicBezTo>
                      <a:pt x="197" y="184"/>
                      <a:pt x="203" y="173"/>
                      <a:pt x="197"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1447"/>
              <p:cNvSpPr/>
              <p:nvPr/>
            </p:nvSpPr>
            <p:spPr bwMode="auto">
              <a:xfrm>
                <a:off x="3941" y="2608"/>
                <a:ext cx="299" cy="279"/>
              </a:xfrm>
              <a:custGeom>
                <a:avLst/>
                <a:gdLst>
                  <a:gd name="T0" fmla="*/ 0 w 402"/>
                  <a:gd name="T1" fmla="*/ 0 h 376"/>
                  <a:gd name="T2" fmla="*/ 68 w 402"/>
                  <a:gd name="T3" fmla="*/ 215 h 376"/>
                  <a:gd name="T4" fmla="*/ 222 w 402"/>
                  <a:gd name="T5" fmla="*/ 350 h 376"/>
                  <a:gd name="T6" fmla="*/ 182 w 402"/>
                  <a:gd name="T7" fmla="*/ 257 h 376"/>
                  <a:gd name="T8" fmla="*/ 272 w 402"/>
                  <a:gd name="T9" fmla="*/ 173 h 376"/>
                  <a:gd name="T10" fmla="*/ 391 w 402"/>
                  <a:gd name="T11" fmla="*/ 191 h 376"/>
                  <a:gd name="T12" fmla="*/ 294 w 402"/>
                  <a:gd name="T13" fmla="*/ 125 h 376"/>
                  <a:gd name="T14" fmla="*/ 189 w 402"/>
                  <a:gd name="T15" fmla="*/ 2 h 376"/>
                  <a:gd name="T16" fmla="*/ 0 w 402"/>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376">
                    <a:moveTo>
                      <a:pt x="0" y="0"/>
                    </a:moveTo>
                    <a:cubicBezTo>
                      <a:pt x="0" y="0"/>
                      <a:pt x="24" y="158"/>
                      <a:pt x="68" y="215"/>
                    </a:cubicBezTo>
                    <a:cubicBezTo>
                      <a:pt x="112" y="273"/>
                      <a:pt x="200" y="376"/>
                      <a:pt x="222" y="350"/>
                    </a:cubicBezTo>
                    <a:cubicBezTo>
                      <a:pt x="244" y="323"/>
                      <a:pt x="182" y="257"/>
                      <a:pt x="182" y="257"/>
                    </a:cubicBezTo>
                    <a:cubicBezTo>
                      <a:pt x="272" y="173"/>
                      <a:pt x="272" y="173"/>
                      <a:pt x="272" y="173"/>
                    </a:cubicBezTo>
                    <a:cubicBezTo>
                      <a:pt x="272" y="173"/>
                      <a:pt x="380" y="235"/>
                      <a:pt x="391" y="191"/>
                    </a:cubicBezTo>
                    <a:cubicBezTo>
                      <a:pt x="402" y="147"/>
                      <a:pt x="330" y="151"/>
                      <a:pt x="294" y="125"/>
                    </a:cubicBezTo>
                    <a:cubicBezTo>
                      <a:pt x="259" y="99"/>
                      <a:pt x="200" y="57"/>
                      <a:pt x="189" y="2"/>
                    </a:cubicBezTo>
                    <a:cubicBezTo>
                      <a:pt x="0" y="0"/>
                      <a:pt x="0" y="0"/>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1448"/>
              <p:cNvSpPr/>
              <p:nvPr/>
            </p:nvSpPr>
            <p:spPr bwMode="auto">
              <a:xfrm>
                <a:off x="4073" y="2831"/>
                <a:ext cx="40" cy="43"/>
              </a:xfrm>
              <a:custGeom>
                <a:avLst/>
                <a:gdLst>
                  <a:gd name="T0" fmla="*/ 45 w 54"/>
                  <a:gd name="T1" fmla="*/ 49 h 58"/>
                  <a:gd name="T2" fmla="*/ 38 w 54"/>
                  <a:gd name="T3" fmla="*/ 0 h 58"/>
                  <a:gd name="T4" fmla="*/ 0 w 54"/>
                  <a:gd name="T5" fmla="*/ 34 h 58"/>
                  <a:gd name="T6" fmla="*/ 45 w 54"/>
                  <a:gd name="T7" fmla="*/ 49 h 58"/>
                </a:gdLst>
                <a:ahLst/>
                <a:cxnLst>
                  <a:cxn ang="0">
                    <a:pos x="T0" y="T1"/>
                  </a:cxn>
                  <a:cxn ang="0">
                    <a:pos x="T2" y="T3"/>
                  </a:cxn>
                  <a:cxn ang="0">
                    <a:pos x="T4" y="T5"/>
                  </a:cxn>
                  <a:cxn ang="0">
                    <a:pos x="T6" y="T7"/>
                  </a:cxn>
                </a:cxnLst>
                <a:rect l="0" t="0" r="r" b="b"/>
                <a:pathLst>
                  <a:path w="54" h="58">
                    <a:moveTo>
                      <a:pt x="45" y="49"/>
                    </a:moveTo>
                    <a:cubicBezTo>
                      <a:pt x="54" y="37"/>
                      <a:pt x="48" y="18"/>
                      <a:pt x="38" y="0"/>
                    </a:cubicBezTo>
                    <a:cubicBezTo>
                      <a:pt x="25" y="11"/>
                      <a:pt x="13" y="23"/>
                      <a:pt x="0" y="34"/>
                    </a:cubicBezTo>
                    <a:cubicBezTo>
                      <a:pt x="20" y="51"/>
                      <a:pt x="37" y="58"/>
                      <a:pt x="45" y="4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1449"/>
              <p:cNvSpPr/>
              <p:nvPr/>
            </p:nvSpPr>
            <p:spPr bwMode="auto">
              <a:xfrm>
                <a:off x="4179" y="2720"/>
                <a:ext cx="57" cy="47"/>
              </a:xfrm>
              <a:custGeom>
                <a:avLst/>
                <a:gdLst>
                  <a:gd name="T0" fmla="*/ 39 w 77"/>
                  <a:gd name="T1" fmla="*/ 0 h 64"/>
                  <a:gd name="T2" fmla="*/ 0 w 77"/>
                  <a:gd name="T3" fmla="*/ 45 h 64"/>
                  <a:gd name="T4" fmla="*/ 71 w 77"/>
                  <a:gd name="T5" fmla="*/ 40 h 64"/>
                  <a:gd name="T6" fmla="*/ 39 w 77"/>
                  <a:gd name="T7" fmla="*/ 0 h 64"/>
                </a:gdLst>
                <a:ahLst/>
                <a:cxnLst>
                  <a:cxn ang="0">
                    <a:pos x="T0" y="T1"/>
                  </a:cxn>
                  <a:cxn ang="0">
                    <a:pos x="T2" y="T3"/>
                  </a:cxn>
                  <a:cxn ang="0">
                    <a:pos x="T4" y="T5"/>
                  </a:cxn>
                  <a:cxn ang="0">
                    <a:pos x="T6" y="T7"/>
                  </a:cxn>
                </a:cxnLst>
                <a:rect l="0" t="0" r="r" b="b"/>
                <a:pathLst>
                  <a:path w="77" h="64">
                    <a:moveTo>
                      <a:pt x="39" y="0"/>
                    </a:moveTo>
                    <a:cubicBezTo>
                      <a:pt x="27" y="16"/>
                      <a:pt x="14" y="31"/>
                      <a:pt x="0" y="45"/>
                    </a:cubicBezTo>
                    <a:cubicBezTo>
                      <a:pt x="31" y="57"/>
                      <a:pt x="65" y="64"/>
                      <a:pt x="71" y="40"/>
                    </a:cubicBezTo>
                    <a:cubicBezTo>
                      <a:pt x="77" y="18"/>
                      <a:pt x="61" y="8"/>
                      <a:pt x="3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1450"/>
              <p:cNvSpPr/>
              <p:nvPr/>
            </p:nvSpPr>
            <p:spPr bwMode="auto">
              <a:xfrm>
                <a:off x="3936" y="2600"/>
                <a:ext cx="304" cy="291"/>
              </a:xfrm>
              <a:custGeom>
                <a:avLst/>
                <a:gdLst>
                  <a:gd name="T0" fmla="*/ 1 w 410"/>
                  <a:gd name="T1" fmla="*/ 11 h 391"/>
                  <a:gd name="T2" fmla="*/ 32 w 410"/>
                  <a:gd name="T3" fmla="*/ 146 h 391"/>
                  <a:gd name="T4" fmla="*/ 133 w 410"/>
                  <a:gd name="T5" fmla="*/ 304 h 391"/>
                  <a:gd name="T6" fmla="*/ 234 w 410"/>
                  <a:gd name="T7" fmla="*/ 364 h 391"/>
                  <a:gd name="T8" fmla="*/ 195 w 410"/>
                  <a:gd name="T9" fmla="*/ 263 h 391"/>
                  <a:gd name="T10" fmla="*/ 195 w 410"/>
                  <a:gd name="T11" fmla="*/ 272 h 391"/>
                  <a:gd name="T12" fmla="*/ 282 w 410"/>
                  <a:gd name="T13" fmla="*/ 191 h 391"/>
                  <a:gd name="T14" fmla="*/ 283 w 410"/>
                  <a:gd name="T15" fmla="*/ 192 h 391"/>
                  <a:gd name="T16" fmla="*/ 312 w 410"/>
                  <a:gd name="T17" fmla="*/ 207 h 391"/>
                  <a:gd name="T18" fmla="*/ 377 w 410"/>
                  <a:gd name="T19" fmla="*/ 223 h 391"/>
                  <a:gd name="T20" fmla="*/ 406 w 410"/>
                  <a:gd name="T21" fmla="*/ 197 h 391"/>
                  <a:gd name="T22" fmla="*/ 378 w 410"/>
                  <a:gd name="T23" fmla="*/ 158 h 391"/>
                  <a:gd name="T24" fmla="*/ 294 w 410"/>
                  <a:gd name="T25" fmla="*/ 121 h 391"/>
                  <a:gd name="T26" fmla="*/ 203 w 410"/>
                  <a:gd name="T27" fmla="*/ 10 h 391"/>
                  <a:gd name="T28" fmla="*/ 191 w 410"/>
                  <a:gd name="T29" fmla="*/ 14 h 391"/>
                  <a:gd name="T30" fmla="*/ 339 w 410"/>
                  <a:gd name="T31" fmla="*/ 159 h 391"/>
                  <a:gd name="T32" fmla="*/ 389 w 410"/>
                  <a:gd name="T33" fmla="*/ 181 h 391"/>
                  <a:gd name="T34" fmla="*/ 372 w 410"/>
                  <a:gd name="T35" fmla="*/ 210 h 391"/>
                  <a:gd name="T36" fmla="*/ 346 w 410"/>
                  <a:gd name="T37" fmla="*/ 205 h 391"/>
                  <a:gd name="T38" fmla="*/ 284 w 410"/>
                  <a:gd name="T39" fmla="*/ 178 h 391"/>
                  <a:gd name="T40" fmla="*/ 276 w 410"/>
                  <a:gd name="T41" fmla="*/ 179 h 391"/>
                  <a:gd name="T42" fmla="*/ 186 w 410"/>
                  <a:gd name="T43" fmla="*/ 263 h 391"/>
                  <a:gd name="T44" fmla="*/ 186 w 410"/>
                  <a:gd name="T45" fmla="*/ 272 h 391"/>
                  <a:gd name="T46" fmla="*/ 211 w 410"/>
                  <a:gd name="T47" fmla="*/ 304 h 391"/>
                  <a:gd name="T48" fmla="*/ 227 w 410"/>
                  <a:gd name="T49" fmla="*/ 337 h 391"/>
                  <a:gd name="T50" fmla="*/ 201 w 410"/>
                  <a:gd name="T51" fmla="*/ 349 h 391"/>
                  <a:gd name="T52" fmla="*/ 89 w 410"/>
                  <a:gd name="T53" fmla="*/ 232 h 391"/>
                  <a:gd name="T54" fmla="*/ 14 w 410"/>
                  <a:gd name="T55" fmla="*/ 8 h 391"/>
                  <a:gd name="T56" fmla="*/ 1 w 410"/>
                  <a:gd name="T57" fmla="*/ 1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0" h="391">
                    <a:moveTo>
                      <a:pt x="1" y="11"/>
                    </a:moveTo>
                    <a:cubicBezTo>
                      <a:pt x="8" y="57"/>
                      <a:pt x="19" y="102"/>
                      <a:pt x="32" y="146"/>
                    </a:cubicBezTo>
                    <a:cubicBezTo>
                      <a:pt x="52" y="209"/>
                      <a:pt x="89" y="256"/>
                      <a:pt x="133" y="304"/>
                    </a:cubicBezTo>
                    <a:cubicBezTo>
                      <a:pt x="149" y="322"/>
                      <a:pt x="205" y="391"/>
                      <a:pt x="234" y="364"/>
                    </a:cubicBezTo>
                    <a:cubicBezTo>
                      <a:pt x="262" y="338"/>
                      <a:pt x="212" y="281"/>
                      <a:pt x="195" y="263"/>
                    </a:cubicBezTo>
                    <a:cubicBezTo>
                      <a:pt x="195" y="266"/>
                      <a:pt x="195" y="269"/>
                      <a:pt x="195" y="272"/>
                    </a:cubicBezTo>
                    <a:cubicBezTo>
                      <a:pt x="224" y="245"/>
                      <a:pt x="253" y="218"/>
                      <a:pt x="282" y="191"/>
                    </a:cubicBezTo>
                    <a:cubicBezTo>
                      <a:pt x="287" y="187"/>
                      <a:pt x="273" y="187"/>
                      <a:pt x="283" y="192"/>
                    </a:cubicBezTo>
                    <a:cubicBezTo>
                      <a:pt x="292" y="197"/>
                      <a:pt x="302" y="202"/>
                      <a:pt x="312" y="207"/>
                    </a:cubicBezTo>
                    <a:cubicBezTo>
                      <a:pt x="333" y="216"/>
                      <a:pt x="355" y="224"/>
                      <a:pt x="377" y="223"/>
                    </a:cubicBezTo>
                    <a:cubicBezTo>
                      <a:pt x="394" y="223"/>
                      <a:pt x="404" y="212"/>
                      <a:pt x="406" y="197"/>
                    </a:cubicBezTo>
                    <a:cubicBezTo>
                      <a:pt x="410" y="177"/>
                      <a:pt x="393" y="165"/>
                      <a:pt x="378" y="158"/>
                    </a:cubicBezTo>
                    <a:cubicBezTo>
                      <a:pt x="348" y="145"/>
                      <a:pt x="320" y="140"/>
                      <a:pt x="294" y="121"/>
                    </a:cubicBezTo>
                    <a:cubicBezTo>
                      <a:pt x="255" y="92"/>
                      <a:pt x="215" y="59"/>
                      <a:pt x="203" y="10"/>
                    </a:cubicBezTo>
                    <a:cubicBezTo>
                      <a:pt x="201" y="2"/>
                      <a:pt x="188" y="6"/>
                      <a:pt x="191" y="14"/>
                    </a:cubicBezTo>
                    <a:cubicBezTo>
                      <a:pt x="207" y="79"/>
                      <a:pt x="277" y="138"/>
                      <a:pt x="339" y="159"/>
                    </a:cubicBezTo>
                    <a:cubicBezTo>
                      <a:pt x="356" y="165"/>
                      <a:pt x="375" y="168"/>
                      <a:pt x="389" y="181"/>
                    </a:cubicBezTo>
                    <a:cubicBezTo>
                      <a:pt x="407" y="197"/>
                      <a:pt x="385" y="210"/>
                      <a:pt x="372" y="210"/>
                    </a:cubicBezTo>
                    <a:cubicBezTo>
                      <a:pt x="364" y="211"/>
                      <a:pt x="355" y="208"/>
                      <a:pt x="346" y="205"/>
                    </a:cubicBezTo>
                    <a:cubicBezTo>
                      <a:pt x="324" y="199"/>
                      <a:pt x="303" y="189"/>
                      <a:pt x="284" y="178"/>
                    </a:cubicBezTo>
                    <a:cubicBezTo>
                      <a:pt x="281" y="176"/>
                      <a:pt x="278" y="177"/>
                      <a:pt x="276" y="179"/>
                    </a:cubicBezTo>
                    <a:cubicBezTo>
                      <a:pt x="246" y="207"/>
                      <a:pt x="216" y="235"/>
                      <a:pt x="186" y="263"/>
                    </a:cubicBezTo>
                    <a:cubicBezTo>
                      <a:pt x="183" y="265"/>
                      <a:pt x="183" y="269"/>
                      <a:pt x="186" y="272"/>
                    </a:cubicBezTo>
                    <a:cubicBezTo>
                      <a:pt x="195" y="282"/>
                      <a:pt x="203" y="293"/>
                      <a:pt x="211" y="304"/>
                    </a:cubicBezTo>
                    <a:cubicBezTo>
                      <a:pt x="218" y="314"/>
                      <a:pt x="223" y="325"/>
                      <a:pt x="227" y="337"/>
                    </a:cubicBezTo>
                    <a:cubicBezTo>
                      <a:pt x="233" y="359"/>
                      <a:pt x="213" y="357"/>
                      <a:pt x="201" y="349"/>
                    </a:cubicBezTo>
                    <a:cubicBezTo>
                      <a:pt x="157" y="322"/>
                      <a:pt x="121" y="272"/>
                      <a:pt x="89" y="232"/>
                    </a:cubicBezTo>
                    <a:cubicBezTo>
                      <a:pt x="41" y="171"/>
                      <a:pt x="25" y="83"/>
                      <a:pt x="14" y="8"/>
                    </a:cubicBezTo>
                    <a:cubicBezTo>
                      <a:pt x="13" y="0"/>
                      <a:pt x="0" y="3"/>
                      <a:pt x="1" y="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1451"/>
              <p:cNvSpPr/>
              <p:nvPr/>
            </p:nvSpPr>
            <p:spPr bwMode="auto">
              <a:xfrm>
                <a:off x="3975" y="2668"/>
                <a:ext cx="138" cy="132"/>
              </a:xfrm>
              <a:custGeom>
                <a:avLst/>
                <a:gdLst>
                  <a:gd name="T0" fmla="*/ 127 w 186"/>
                  <a:gd name="T1" fmla="*/ 178 h 178"/>
                  <a:gd name="T2" fmla="*/ 50 w 186"/>
                  <a:gd name="T3" fmla="*/ 48 h 178"/>
                  <a:gd name="T4" fmla="*/ 186 w 186"/>
                  <a:gd name="T5" fmla="*/ 121 h 178"/>
                  <a:gd name="T6" fmla="*/ 127 w 186"/>
                  <a:gd name="T7" fmla="*/ 178 h 178"/>
                </a:gdLst>
                <a:ahLst/>
                <a:cxnLst>
                  <a:cxn ang="0">
                    <a:pos x="T0" y="T1"/>
                  </a:cxn>
                  <a:cxn ang="0">
                    <a:pos x="T2" y="T3"/>
                  </a:cxn>
                  <a:cxn ang="0">
                    <a:pos x="T4" y="T5"/>
                  </a:cxn>
                  <a:cxn ang="0">
                    <a:pos x="T6" y="T7"/>
                  </a:cxn>
                </a:cxnLst>
                <a:rect l="0" t="0" r="r" b="b"/>
                <a:pathLst>
                  <a:path w="186" h="178">
                    <a:moveTo>
                      <a:pt x="127" y="178"/>
                    </a:moveTo>
                    <a:cubicBezTo>
                      <a:pt x="127" y="178"/>
                      <a:pt x="0" y="96"/>
                      <a:pt x="50" y="48"/>
                    </a:cubicBezTo>
                    <a:cubicBezTo>
                      <a:pt x="101" y="0"/>
                      <a:pt x="186" y="121"/>
                      <a:pt x="186" y="121"/>
                    </a:cubicBezTo>
                    <a:cubicBezTo>
                      <a:pt x="127" y="178"/>
                      <a:pt x="127" y="178"/>
                      <a:pt x="127" y="17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1452"/>
              <p:cNvSpPr/>
              <p:nvPr/>
            </p:nvSpPr>
            <p:spPr bwMode="auto">
              <a:xfrm>
                <a:off x="3850" y="2545"/>
                <a:ext cx="94" cy="108"/>
              </a:xfrm>
              <a:custGeom>
                <a:avLst/>
                <a:gdLst>
                  <a:gd name="T0" fmla="*/ 18 w 127"/>
                  <a:gd name="T1" fmla="*/ 0 h 145"/>
                  <a:gd name="T2" fmla="*/ 0 w 127"/>
                  <a:gd name="T3" fmla="*/ 17 h 145"/>
                  <a:gd name="T4" fmla="*/ 32 w 127"/>
                  <a:gd name="T5" fmla="*/ 65 h 145"/>
                  <a:gd name="T6" fmla="*/ 117 w 127"/>
                  <a:gd name="T7" fmla="*/ 145 h 145"/>
                  <a:gd name="T8" fmla="*/ 127 w 127"/>
                  <a:gd name="T9" fmla="*/ 141 h 145"/>
                  <a:gd name="T10" fmla="*/ 122 w 127"/>
                  <a:gd name="T11" fmla="*/ 118 h 145"/>
                  <a:gd name="T12" fmla="*/ 18 w 127"/>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27" h="145">
                    <a:moveTo>
                      <a:pt x="18" y="0"/>
                    </a:moveTo>
                    <a:cubicBezTo>
                      <a:pt x="12" y="6"/>
                      <a:pt x="6" y="11"/>
                      <a:pt x="0" y="17"/>
                    </a:cubicBezTo>
                    <a:cubicBezTo>
                      <a:pt x="8" y="35"/>
                      <a:pt x="21" y="52"/>
                      <a:pt x="32" y="65"/>
                    </a:cubicBezTo>
                    <a:cubicBezTo>
                      <a:pt x="57" y="95"/>
                      <a:pt x="86" y="121"/>
                      <a:pt x="117" y="145"/>
                    </a:cubicBezTo>
                    <a:cubicBezTo>
                      <a:pt x="120" y="144"/>
                      <a:pt x="124" y="142"/>
                      <a:pt x="127" y="141"/>
                    </a:cubicBezTo>
                    <a:cubicBezTo>
                      <a:pt x="125" y="133"/>
                      <a:pt x="123" y="126"/>
                      <a:pt x="122" y="118"/>
                    </a:cubicBezTo>
                    <a:cubicBezTo>
                      <a:pt x="64" y="72"/>
                      <a:pt x="33" y="31"/>
                      <a:pt x="18"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1453"/>
              <p:cNvSpPr/>
              <p:nvPr/>
            </p:nvSpPr>
            <p:spPr bwMode="auto">
              <a:xfrm>
                <a:off x="3843" y="2516"/>
                <a:ext cx="20" cy="42"/>
              </a:xfrm>
              <a:custGeom>
                <a:avLst/>
                <a:gdLst>
                  <a:gd name="T0" fmla="*/ 16 w 28"/>
                  <a:gd name="T1" fmla="*/ 0 h 56"/>
                  <a:gd name="T2" fmla="*/ 2 w 28"/>
                  <a:gd name="T3" fmla="*/ 14 h 56"/>
                  <a:gd name="T4" fmla="*/ 10 w 28"/>
                  <a:gd name="T5" fmla="*/ 56 h 56"/>
                  <a:gd name="T6" fmla="*/ 28 w 28"/>
                  <a:gd name="T7" fmla="*/ 39 h 56"/>
                  <a:gd name="T8" fmla="*/ 16 w 28"/>
                  <a:gd name="T9" fmla="*/ 0 h 56"/>
                </a:gdLst>
                <a:ahLst/>
                <a:cxnLst>
                  <a:cxn ang="0">
                    <a:pos x="T0" y="T1"/>
                  </a:cxn>
                  <a:cxn ang="0">
                    <a:pos x="T2" y="T3"/>
                  </a:cxn>
                  <a:cxn ang="0">
                    <a:pos x="T4" y="T5"/>
                  </a:cxn>
                  <a:cxn ang="0">
                    <a:pos x="T6" y="T7"/>
                  </a:cxn>
                  <a:cxn ang="0">
                    <a:pos x="T8" y="T9"/>
                  </a:cxn>
                </a:cxnLst>
                <a:rect l="0" t="0" r="r" b="b"/>
                <a:pathLst>
                  <a:path w="28" h="56">
                    <a:moveTo>
                      <a:pt x="16" y="0"/>
                    </a:moveTo>
                    <a:cubicBezTo>
                      <a:pt x="9" y="1"/>
                      <a:pt x="4" y="5"/>
                      <a:pt x="2" y="14"/>
                    </a:cubicBezTo>
                    <a:cubicBezTo>
                      <a:pt x="0" y="28"/>
                      <a:pt x="4" y="42"/>
                      <a:pt x="10" y="56"/>
                    </a:cubicBezTo>
                    <a:cubicBezTo>
                      <a:pt x="16" y="50"/>
                      <a:pt x="22" y="45"/>
                      <a:pt x="28" y="39"/>
                    </a:cubicBezTo>
                    <a:cubicBezTo>
                      <a:pt x="20" y="23"/>
                      <a:pt x="17" y="10"/>
                      <a:pt x="16"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1454"/>
              <p:cNvSpPr/>
              <p:nvPr/>
            </p:nvSpPr>
            <p:spPr bwMode="auto">
              <a:xfrm>
                <a:off x="3831" y="2511"/>
                <a:ext cx="106" cy="144"/>
              </a:xfrm>
              <a:custGeom>
                <a:avLst/>
                <a:gdLst>
                  <a:gd name="T0" fmla="*/ 33 w 143"/>
                  <a:gd name="T1" fmla="*/ 0 h 194"/>
                  <a:gd name="T2" fmla="*/ 21 w 143"/>
                  <a:gd name="T3" fmla="*/ 4 h 194"/>
                  <a:gd name="T4" fmla="*/ 136 w 143"/>
                  <a:gd name="T5" fmla="*/ 194 h 194"/>
                  <a:gd name="T6" fmla="*/ 143 w 143"/>
                  <a:gd name="T7" fmla="*/ 191 h 194"/>
                  <a:gd name="T8" fmla="*/ 58 w 143"/>
                  <a:gd name="T9" fmla="*/ 111 h 194"/>
                  <a:gd name="T10" fmla="*/ 26 w 143"/>
                  <a:gd name="T11" fmla="*/ 63 h 194"/>
                  <a:gd name="T12" fmla="*/ 18 w 143"/>
                  <a:gd name="T13" fmla="*/ 21 h 194"/>
                  <a:gd name="T14" fmla="*/ 32 w 143"/>
                  <a:gd name="T15" fmla="*/ 7 h 194"/>
                  <a:gd name="T16" fmla="*/ 33 w 143"/>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94">
                    <a:moveTo>
                      <a:pt x="33" y="0"/>
                    </a:moveTo>
                    <a:cubicBezTo>
                      <a:pt x="29" y="1"/>
                      <a:pt x="25" y="2"/>
                      <a:pt x="21" y="4"/>
                    </a:cubicBezTo>
                    <a:cubicBezTo>
                      <a:pt x="0" y="16"/>
                      <a:pt x="4" y="91"/>
                      <a:pt x="136" y="194"/>
                    </a:cubicBezTo>
                    <a:cubicBezTo>
                      <a:pt x="138" y="193"/>
                      <a:pt x="141" y="192"/>
                      <a:pt x="143" y="191"/>
                    </a:cubicBezTo>
                    <a:cubicBezTo>
                      <a:pt x="112" y="167"/>
                      <a:pt x="83" y="141"/>
                      <a:pt x="58" y="111"/>
                    </a:cubicBezTo>
                    <a:cubicBezTo>
                      <a:pt x="47" y="98"/>
                      <a:pt x="34" y="81"/>
                      <a:pt x="26" y="63"/>
                    </a:cubicBezTo>
                    <a:cubicBezTo>
                      <a:pt x="20" y="49"/>
                      <a:pt x="16" y="35"/>
                      <a:pt x="18" y="21"/>
                    </a:cubicBezTo>
                    <a:cubicBezTo>
                      <a:pt x="20" y="12"/>
                      <a:pt x="25" y="8"/>
                      <a:pt x="32" y="7"/>
                    </a:cubicBezTo>
                    <a:cubicBezTo>
                      <a:pt x="32" y="4"/>
                      <a:pt x="32" y="2"/>
                      <a:pt x="33"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1455"/>
              <p:cNvSpPr/>
              <p:nvPr/>
            </p:nvSpPr>
            <p:spPr bwMode="auto">
              <a:xfrm>
                <a:off x="3952" y="2641"/>
                <a:ext cx="6" cy="7"/>
              </a:xfrm>
              <a:custGeom>
                <a:avLst/>
                <a:gdLst>
                  <a:gd name="T0" fmla="*/ 0 w 8"/>
                  <a:gd name="T1" fmla="*/ 0 h 9"/>
                  <a:gd name="T2" fmla="*/ 1 w 8"/>
                  <a:gd name="T3" fmla="*/ 9 h 9"/>
                  <a:gd name="T4" fmla="*/ 5 w 8"/>
                  <a:gd name="T5" fmla="*/ 8 h 9"/>
                  <a:gd name="T6" fmla="*/ 8 w 8"/>
                  <a:gd name="T7" fmla="*/ 7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cubicBezTo>
                      <a:pt x="0" y="3"/>
                      <a:pt x="1" y="6"/>
                      <a:pt x="1" y="9"/>
                    </a:cubicBezTo>
                    <a:cubicBezTo>
                      <a:pt x="2" y="8"/>
                      <a:pt x="3" y="8"/>
                      <a:pt x="5" y="8"/>
                    </a:cubicBezTo>
                    <a:cubicBezTo>
                      <a:pt x="6" y="7"/>
                      <a:pt x="7" y="7"/>
                      <a:pt x="8" y="7"/>
                    </a:cubicBezTo>
                    <a:cubicBezTo>
                      <a:pt x="5" y="5"/>
                      <a:pt x="2" y="2"/>
                      <a:pt x="0"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1456"/>
              <p:cNvSpPr/>
              <p:nvPr/>
            </p:nvSpPr>
            <p:spPr bwMode="auto">
              <a:xfrm>
                <a:off x="3941" y="2633"/>
                <a:ext cx="12" cy="17"/>
              </a:xfrm>
              <a:custGeom>
                <a:avLst/>
                <a:gdLst>
                  <a:gd name="T0" fmla="*/ 0 w 16"/>
                  <a:gd name="T1" fmla="*/ 0 h 23"/>
                  <a:gd name="T2" fmla="*/ 5 w 16"/>
                  <a:gd name="T3" fmla="*/ 23 h 23"/>
                  <a:gd name="T4" fmla="*/ 16 w 16"/>
                  <a:gd name="T5" fmla="*/ 20 h 23"/>
                  <a:gd name="T6" fmla="*/ 15 w 16"/>
                  <a:gd name="T7" fmla="*/ 11 h 23"/>
                  <a:gd name="T8" fmla="*/ 0 w 16"/>
                  <a:gd name="T9" fmla="*/ 0 h 23"/>
                </a:gdLst>
                <a:ahLst/>
                <a:cxnLst>
                  <a:cxn ang="0">
                    <a:pos x="T0" y="T1"/>
                  </a:cxn>
                  <a:cxn ang="0">
                    <a:pos x="T2" y="T3"/>
                  </a:cxn>
                  <a:cxn ang="0">
                    <a:pos x="T4" y="T5"/>
                  </a:cxn>
                  <a:cxn ang="0">
                    <a:pos x="T6" y="T7"/>
                  </a:cxn>
                  <a:cxn ang="0">
                    <a:pos x="T8" y="T9"/>
                  </a:cxn>
                </a:cxnLst>
                <a:rect l="0" t="0" r="r" b="b"/>
                <a:pathLst>
                  <a:path w="16" h="23">
                    <a:moveTo>
                      <a:pt x="0" y="0"/>
                    </a:moveTo>
                    <a:cubicBezTo>
                      <a:pt x="1" y="8"/>
                      <a:pt x="3" y="15"/>
                      <a:pt x="5" y="23"/>
                    </a:cubicBezTo>
                    <a:cubicBezTo>
                      <a:pt x="9" y="22"/>
                      <a:pt x="13" y="21"/>
                      <a:pt x="16" y="20"/>
                    </a:cubicBezTo>
                    <a:cubicBezTo>
                      <a:pt x="16" y="17"/>
                      <a:pt x="15" y="14"/>
                      <a:pt x="15" y="11"/>
                    </a:cubicBezTo>
                    <a:cubicBezTo>
                      <a:pt x="10" y="7"/>
                      <a:pt x="5" y="4"/>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1457"/>
              <p:cNvSpPr/>
              <p:nvPr/>
            </p:nvSpPr>
            <p:spPr bwMode="auto">
              <a:xfrm>
                <a:off x="4063" y="2800"/>
                <a:ext cx="35" cy="40"/>
              </a:xfrm>
              <a:custGeom>
                <a:avLst/>
                <a:gdLst>
                  <a:gd name="T0" fmla="*/ 12 w 46"/>
                  <a:gd name="T1" fmla="*/ 0 h 53"/>
                  <a:gd name="T2" fmla="*/ 0 w 46"/>
                  <a:gd name="T3" fmla="*/ 2 h 53"/>
                  <a:gd name="T4" fmla="*/ 39 w 46"/>
                  <a:gd name="T5" fmla="*/ 53 h 53"/>
                  <a:gd name="T6" fmla="*/ 46 w 46"/>
                  <a:gd name="T7" fmla="*/ 46 h 53"/>
                  <a:gd name="T8" fmla="*/ 39 w 46"/>
                  <a:gd name="T9" fmla="*/ 35 h 53"/>
                  <a:gd name="T10" fmla="*/ 14 w 46"/>
                  <a:gd name="T11" fmla="*/ 3 h 53"/>
                  <a:gd name="T12" fmla="*/ 12 w 46"/>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46" h="53">
                    <a:moveTo>
                      <a:pt x="12" y="0"/>
                    </a:moveTo>
                    <a:cubicBezTo>
                      <a:pt x="9" y="1"/>
                      <a:pt x="5" y="2"/>
                      <a:pt x="0" y="2"/>
                    </a:cubicBezTo>
                    <a:cubicBezTo>
                      <a:pt x="18" y="18"/>
                      <a:pt x="31" y="35"/>
                      <a:pt x="39" y="53"/>
                    </a:cubicBezTo>
                    <a:cubicBezTo>
                      <a:pt x="41" y="51"/>
                      <a:pt x="43" y="49"/>
                      <a:pt x="46" y="46"/>
                    </a:cubicBezTo>
                    <a:cubicBezTo>
                      <a:pt x="44" y="42"/>
                      <a:pt x="41" y="39"/>
                      <a:pt x="39" y="35"/>
                    </a:cubicBezTo>
                    <a:cubicBezTo>
                      <a:pt x="31" y="24"/>
                      <a:pt x="23" y="13"/>
                      <a:pt x="14" y="3"/>
                    </a:cubicBezTo>
                    <a:cubicBezTo>
                      <a:pt x="13" y="2"/>
                      <a:pt x="12" y="1"/>
                      <a:pt x="12"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1458"/>
              <p:cNvSpPr/>
              <p:nvPr/>
            </p:nvSpPr>
            <p:spPr bwMode="auto">
              <a:xfrm>
                <a:off x="4092" y="2834"/>
                <a:ext cx="14" cy="29"/>
              </a:xfrm>
              <a:custGeom>
                <a:avLst/>
                <a:gdLst>
                  <a:gd name="T0" fmla="*/ 7 w 19"/>
                  <a:gd name="T1" fmla="*/ 0 h 39"/>
                  <a:gd name="T2" fmla="*/ 0 w 19"/>
                  <a:gd name="T3" fmla="*/ 7 h 39"/>
                  <a:gd name="T4" fmla="*/ 9 w 19"/>
                  <a:gd name="T5" fmla="*/ 39 h 39"/>
                  <a:gd name="T6" fmla="*/ 16 w 19"/>
                  <a:gd name="T7" fmla="*/ 22 h 39"/>
                  <a:gd name="T8" fmla="*/ 7 w 19"/>
                  <a:gd name="T9" fmla="*/ 0 h 39"/>
                </a:gdLst>
                <a:ahLst/>
                <a:cxnLst>
                  <a:cxn ang="0">
                    <a:pos x="T0" y="T1"/>
                  </a:cxn>
                  <a:cxn ang="0">
                    <a:pos x="T2" y="T3"/>
                  </a:cxn>
                  <a:cxn ang="0">
                    <a:pos x="T4" y="T5"/>
                  </a:cxn>
                  <a:cxn ang="0">
                    <a:pos x="T6" y="T7"/>
                  </a:cxn>
                  <a:cxn ang="0">
                    <a:pos x="T8" y="T9"/>
                  </a:cxn>
                </a:cxnLst>
                <a:rect l="0" t="0" r="r" b="b"/>
                <a:pathLst>
                  <a:path w="19" h="39">
                    <a:moveTo>
                      <a:pt x="7" y="0"/>
                    </a:moveTo>
                    <a:cubicBezTo>
                      <a:pt x="4" y="3"/>
                      <a:pt x="2" y="5"/>
                      <a:pt x="0" y="7"/>
                    </a:cubicBezTo>
                    <a:cubicBezTo>
                      <a:pt x="4" y="18"/>
                      <a:pt x="7" y="28"/>
                      <a:pt x="9" y="39"/>
                    </a:cubicBezTo>
                    <a:cubicBezTo>
                      <a:pt x="15" y="39"/>
                      <a:pt x="19" y="34"/>
                      <a:pt x="16" y="22"/>
                    </a:cubicBezTo>
                    <a:cubicBezTo>
                      <a:pt x="14" y="14"/>
                      <a:pt x="11" y="7"/>
                      <a:pt x="7"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1459"/>
              <p:cNvSpPr/>
              <p:nvPr/>
            </p:nvSpPr>
            <p:spPr bwMode="auto">
              <a:xfrm>
                <a:off x="4072" y="2799"/>
                <a:ext cx="50" cy="72"/>
              </a:xfrm>
              <a:custGeom>
                <a:avLst/>
                <a:gdLst>
                  <a:gd name="T0" fmla="*/ 6 w 67"/>
                  <a:gd name="T1" fmla="*/ 0 h 97"/>
                  <a:gd name="T2" fmla="*/ 0 w 67"/>
                  <a:gd name="T3" fmla="*/ 2 h 97"/>
                  <a:gd name="T4" fmla="*/ 2 w 67"/>
                  <a:gd name="T5" fmla="*/ 5 h 97"/>
                  <a:gd name="T6" fmla="*/ 27 w 67"/>
                  <a:gd name="T7" fmla="*/ 37 h 97"/>
                  <a:gd name="T8" fmla="*/ 34 w 67"/>
                  <a:gd name="T9" fmla="*/ 48 h 97"/>
                  <a:gd name="T10" fmla="*/ 43 w 67"/>
                  <a:gd name="T11" fmla="*/ 70 h 97"/>
                  <a:gd name="T12" fmla="*/ 36 w 67"/>
                  <a:gd name="T13" fmla="*/ 87 h 97"/>
                  <a:gd name="T14" fmla="*/ 37 w 67"/>
                  <a:gd name="T15" fmla="*/ 97 h 97"/>
                  <a:gd name="T16" fmla="*/ 46 w 67"/>
                  <a:gd name="T17" fmla="*/ 93 h 97"/>
                  <a:gd name="T18" fmla="*/ 6 w 67"/>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97">
                    <a:moveTo>
                      <a:pt x="6" y="0"/>
                    </a:moveTo>
                    <a:cubicBezTo>
                      <a:pt x="4" y="1"/>
                      <a:pt x="2" y="2"/>
                      <a:pt x="0" y="2"/>
                    </a:cubicBezTo>
                    <a:cubicBezTo>
                      <a:pt x="0" y="3"/>
                      <a:pt x="1" y="4"/>
                      <a:pt x="2" y="5"/>
                    </a:cubicBezTo>
                    <a:cubicBezTo>
                      <a:pt x="11" y="15"/>
                      <a:pt x="19" y="26"/>
                      <a:pt x="27" y="37"/>
                    </a:cubicBezTo>
                    <a:cubicBezTo>
                      <a:pt x="29" y="41"/>
                      <a:pt x="32" y="44"/>
                      <a:pt x="34" y="48"/>
                    </a:cubicBezTo>
                    <a:cubicBezTo>
                      <a:pt x="38" y="55"/>
                      <a:pt x="41" y="62"/>
                      <a:pt x="43" y="70"/>
                    </a:cubicBezTo>
                    <a:cubicBezTo>
                      <a:pt x="46" y="82"/>
                      <a:pt x="42" y="87"/>
                      <a:pt x="36" y="87"/>
                    </a:cubicBezTo>
                    <a:cubicBezTo>
                      <a:pt x="36" y="90"/>
                      <a:pt x="37" y="94"/>
                      <a:pt x="37" y="97"/>
                    </a:cubicBezTo>
                    <a:cubicBezTo>
                      <a:pt x="40" y="97"/>
                      <a:pt x="43" y="95"/>
                      <a:pt x="46" y="93"/>
                    </a:cubicBezTo>
                    <a:cubicBezTo>
                      <a:pt x="67" y="67"/>
                      <a:pt x="9" y="3"/>
                      <a:pt x="6"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1460"/>
              <p:cNvSpPr/>
              <p:nvPr/>
            </p:nvSpPr>
            <p:spPr bwMode="auto">
              <a:xfrm>
                <a:off x="4075" y="2637"/>
                <a:ext cx="130" cy="96"/>
              </a:xfrm>
              <a:custGeom>
                <a:avLst/>
                <a:gdLst>
                  <a:gd name="T0" fmla="*/ 17 w 175"/>
                  <a:gd name="T1" fmla="*/ 0 h 130"/>
                  <a:gd name="T2" fmla="*/ 0 w 175"/>
                  <a:gd name="T3" fmla="*/ 16 h 130"/>
                  <a:gd name="T4" fmla="*/ 164 w 175"/>
                  <a:gd name="T5" fmla="*/ 130 h 130"/>
                  <a:gd name="T6" fmla="*/ 175 w 175"/>
                  <a:gd name="T7" fmla="*/ 117 h 130"/>
                  <a:gd name="T8" fmla="*/ 151 w 175"/>
                  <a:gd name="T9" fmla="*/ 110 h 130"/>
                  <a:gd name="T10" fmla="*/ 17 w 175"/>
                  <a:gd name="T11" fmla="*/ 0 h 130"/>
                </a:gdLst>
                <a:ahLst/>
                <a:cxnLst>
                  <a:cxn ang="0">
                    <a:pos x="T0" y="T1"/>
                  </a:cxn>
                  <a:cxn ang="0">
                    <a:pos x="T2" y="T3"/>
                  </a:cxn>
                  <a:cxn ang="0">
                    <a:pos x="T4" y="T5"/>
                  </a:cxn>
                  <a:cxn ang="0">
                    <a:pos x="T6" y="T7"/>
                  </a:cxn>
                  <a:cxn ang="0">
                    <a:pos x="T8" y="T9"/>
                  </a:cxn>
                  <a:cxn ang="0">
                    <a:pos x="T10" y="T11"/>
                  </a:cxn>
                </a:cxnLst>
                <a:rect l="0" t="0" r="r" b="b"/>
                <a:pathLst>
                  <a:path w="175" h="130">
                    <a:moveTo>
                      <a:pt x="17" y="0"/>
                    </a:moveTo>
                    <a:cubicBezTo>
                      <a:pt x="12" y="6"/>
                      <a:pt x="6" y="11"/>
                      <a:pt x="0" y="16"/>
                    </a:cubicBezTo>
                    <a:cubicBezTo>
                      <a:pt x="38" y="72"/>
                      <a:pt x="98" y="110"/>
                      <a:pt x="164" y="130"/>
                    </a:cubicBezTo>
                    <a:cubicBezTo>
                      <a:pt x="168" y="126"/>
                      <a:pt x="171" y="122"/>
                      <a:pt x="175" y="117"/>
                    </a:cubicBezTo>
                    <a:cubicBezTo>
                      <a:pt x="167" y="115"/>
                      <a:pt x="159" y="113"/>
                      <a:pt x="151" y="110"/>
                    </a:cubicBezTo>
                    <a:cubicBezTo>
                      <a:pt x="101" y="93"/>
                      <a:pt x="45" y="50"/>
                      <a:pt x="17"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1461"/>
              <p:cNvSpPr/>
              <p:nvPr/>
            </p:nvSpPr>
            <p:spPr bwMode="auto">
              <a:xfrm>
                <a:off x="4197" y="2724"/>
                <a:ext cx="32" cy="17"/>
              </a:xfrm>
              <a:custGeom>
                <a:avLst/>
                <a:gdLst>
                  <a:gd name="T0" fmla="*/ 11 w 43"/>
                  <a:gd name="T1" fmla="*/ 0 h 24"/>
                  <a:gd name="T2" fmla="*/ 0 w 43"/>
                  <a:gd name="T3" fmla="*/ 13 h 24"/>
                  <a:gd name="T4" fmla="*/ 43 w 43"/>
                  <a:gd name="T5" fmla="*/ 24 h 24"/>
                  <a:gd name="T6" fmla="*/ 37 w 43"/>
                  <a:gd name="T7" fmla="*/ 15 h 24"/>
                  <a:gd name="T8" fmla="*/ 11 w 43"/>
                  <a:gd name="T9" fmla="*/ 0 h 24"/>
                </a:gdLst>
                <a:ahLst/>
                <a:cxnLst>
                  <a:cxn ang="0">
                    <a:pos x="T0" y="T1"/>
                  </a:cxn>
                  <a:cxn ang="0">
                    <a:pos x="T2" y="T3"/>
                  </a:cxn>
                  <a:cxn ang="0">
                    <a:pos x="T4" y="T5"/>
                  </a:cxn>
                  <a:cxn ang="0">
                    <a:pos x="T6" y="T7"/>
                  </a:cxn>
                  <a:cxn ang="0">
                    <a:pos x="T8" y="T9"/>
                  </a:cxn>
                </a:cxnLst>
                <a:rect l="0" t="0" r="r" b="b"/>
                <a:pathLst>
                  <a:path w="43" h="24">
                    <a:moveTo>
                      <a:pt x="11" y="0"/>
                    </a:moveTo>
                    <a:cubicBezTo>
                      <a:pt x="7" y="5"/>
                      <a:pt x="4" y="9"/>
                      <a:pt x="0" y="13"/>
                    </a:cubicBezTo>
                    <a:cubicBezTo>
                      <a:pt x="14" y="18"/>
                      <a:pt x="29" y="21"/>
                      <a:pt x="43" y="24"/>
                    </a:cubicBezTo>
                    <a:cubicBezTo>
                      <a:pt x="43" y="21"/>
                      <a:pt x="41" y="18"/>
                      <a:pt x="37" y="15"/>
                    </a:cubicBezTo>
                    <a:cubicBezTo>
                      <a:pt x="30" y="8"/>
                      <a:pt x="21" y="4"/>
                      <a:pt x="11"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1462"/>
              <p:cNvSpPr/>
              <p:nvPr/>
            </p:nvSpPr>
            <p:spPr bwMode="auto">
              <a:xfrm>
                <a:off x="4088" y="2633"/>
                <a:ext cx="145" cy="108"/>
              </a:xfrm>
              <a:custGeom>
                <a:avLst/>
                <a:gdLst>
                  <a:gd name="T0" fmla="*/ 4 w 195"/>
                  <a:gd name="T1" fmla="*/ 0 h 146"/>
                  <a:gd name="T2" fmla="*/ 0 w 195"/>
                  <a:gd name="T3" fmla="*/ 5 h 146"/>
                  <a:gd name="T4" fmla="*/ 134 w 195"/>
                  <a:gd name="T5" fmla="*/ 115 h 146"/>
                  <a:gd name="T6" fmla="*/ 158 w 195"/>
                  <a:gd name="T7" fmla="*/ 122 h 146"/>
                  <a:gd name="T8" fmla="*/ 184 w 195"/>
                  <a:gd name="T9" fmla="*/ 137 h 146"/>
                  <a:gd name="T10" fmla="*/ 190 w 195"/>
                  <a:gd name="T11" fmla="*/ 146 h 146"/>
                  <a:gd name="T12" fmla="*/ 195 w 195"/>
                  <a:gd name="T13" fmla="*/ 146 h 146"/>
                  <a:gd name="T14" fmla="*/ 97 w 195"/>
                  <a:gd name="T15" fmla="*/ 91 h 146"/>
                  <a:gd name="T16" fmla="*/ 4 w 195"/>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46">
                    <a:moveTo>
                      <a:pt x="4" y="0"/>
                    </a:moveTo>
                    <a:cubicBezTo>
                      <a:pt x="3" y="2"/>
                      <a:pt x="1" y="3"/>
                      <a:pt x="0" y="5"/>
                    </a:cubicBezTo>
                    <a:cubicBezTo>
                      <a:pt x="28" y="55"/>
                      <a:pt x="84" y="98"/>
                      <a:pt x="134" y="115"/>
                    </a:cubicBezTo>
                    <a:cubicBezTo>
                      <a:pt x="142" y="118"/>
                      <a:pt x="150" y="120"/>
                      <a:pt x="158" y="122"/>
                    </a:cubicBezTo>
                    <a:cubicBezTo>
                      <a:pt x="168" y="126"/>
                      <a:pt x="177" y="130"/>
                      <a:pt x="184" y="137"/>
                    </a:cubicBezTo>
                    <a:cubicBezTo>
                      <a:pt x="188" y="140"/>
                      <a:pt x="190" y="143"/>
                      <a:pt x="190" y="146"/>
                    </a:cubicBezTo>
                    <a:cubicBezTo>
                      <a:pt x="192" y="146"/>
                      <a:pt x="194" y="146"/>
                      <a:pt x="195" y="146"/>
                    </a:cubicBezTo>
                    <a:cubicBezTo>
                      <a:pt x="192" y="114"/>
                      <a:pt x="129" y="115"/>
                      <a:pt x="97" y="91"/>
                    </a:cubicBezTo>
                    <a:cubicBezTo>
                      <a:pt x="69" y="70"/>
                      <a:pt x="26" y="39"/>
                      <a:pt x="4"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1463"/>
              <p:cNvSpPr/>
              <p:nvPr/>
            </p:nvSpPr>
            <p:spPr bwMode="auto">
              <a:xfrm>
                <a:off x="3896" y="2425"/>
                <a:ext cx="242" cy="258"/>
              </a:xfrm>
              <a:custGeom>
                <a:avLst/>
                <a:gdLst>
                  <a:gd name="T0" fmla="*/ 290 w 325"/>
                  <a:gd name="T1" fmla="*/ 220 h 346"/>
                  <a:gd name="T2" fmla="*/ 107 w 325"/>
                  <a:gd name="T3" fmla="*/ 294 h 346"/>
                  <a:gd name="T4" fmla="*/ 50 w 325"/>
                  <a:gd name="T5" fmla="*/ 105 h 346"/>
                  <a:gd name="T6" fmla="*/ 233 w 325"/>
                  <a:gd name="T7" fmla="*/ 31 h 346"/>
                  <a:gd name="T8" fmla="*/ 290 w 325"/>
                  <a:gd name="T9" fmla="*/ 220 h 346"/>
                </a:gdLst>
                <a:ahLst/>
                <a:cxnLst>
                  <a:cxn ang="0">
                    <a:pos x="T0" y="T1"/>
                  </a:cxn>
                  <a:cxn ang="0">
                    <a:pos x="T2" y="T3"/>
                  </a:cxn>
                  <a:cxn ang="0">
                    <a:pos x="T4" y="T5"/>
                  </a:cxn>
                  <a:cxn ang="0">
                    <a:pos x="T6" y="T7"/>
                  </a:cxn>
                  <a:cxn ang="0">
                    <a:pos x="T8" y="T9"/>
                  </a:cxn>
                </a:cxnLst>
                <a:rect l="0" t="0" r="r" b="b"/>
                <a:pathLst>
                  <a:path w="325" h="346">
                    <a:moveTo>
                      <a:pt x="290" y="220"/>
                    </a:moveTo>
                    <a:cubicBezTo>
                      <a:pt x="255" y="293"/>
                      <a:pt x="213" y="346"/>
                      <a:pt x="107" y="294"/>
                    </a:cubicBezTo>
                    <a:cubicBezTo>
                      <a:pt x="0" y="243"/>
                      <a:pt x="15" y="178"/>
                      <a:pt x="50" y="105"/>
                    </a:cubicBezTo>
                    <a:cubicBezTo>
                      <a:pt x="85" y="33"/>
                      <a:pt x="167" y="0"/>
                      <a:pt x="233" y="31"/>
                    </a:cubicBezTo>
                    <a:cubicBezTo>
                      <a:pt x="299" y="63"/>
                      <a:pt x="325" y="148"/>
                      <a:pt x="290" y="22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1464"/>
              <p:cNvSpPr/>
              <p:nvPr/>
            </p:nvSpPr>
            <p:spPr bwMode="auto">
              <a:xfrm>
                <a:off x="4027" y="2454"/>
                <a:ext cx="109" cy="182"/>
              </a:xfrm>
              <a:custGeom>
                <a:avLst/>
                <a:gdLst>
                  <a:gd name="T0" fmla="*/ 68 w 147"/>
                  <a:gd name="T1" fmla="*/ 0 h 245"/>
                  <a:gd name="T2" fmla="*/ 6 w 147"/>
                  <a:gd name="T3" fmla="*/ 139 h 245"/>
                  <a:gd name="T4" fmla="*/ 74 w 147"/>
                  <a:gd name="T5" fmla="*/ 245 h 245"/>
                  <a:gd name="T6" fmla="*/ 74 w 147"/>
                  <a:gd name="T7" fmla="*/ 245 h 245"/>
                  <a:gd name="T8" fmla="*/ 114 w 147"/>
                  <a:gd name="T9" fmla="*/ 182 h 245"/>
                  <a:gd name="T10" fmla="*/ 68 w 147"/>
                  <a:gd name="T11" fmla="*/ 0 h 245"/>
                </a:gdLst>
                <a:ahLst/>
                <a:cxnLst>
                  <a:cxn ang="0">
                    <a:pos x="T0" y="T1"/>
                  </a:cxn>
                  <a:cxn ang="0">
                    <a:pos x="T2" y="T3"/>
                  </a:cxn>
                  <a:cxn ang="0">
                    <a:pos x="T4" y="T5"/>
                  </a:cxn>
                  <a:cxn ang="0">
                    <a:pos x="T6" y="T7"/>
                  </a:cxn>
                  <a:cxn ang="0">
                    <a:pos x="T8" y="T9"/>
                  </a:cxn>
                  <a:cxn ang="0">
                    <a:pos x="T10" y="T11"/>
                  </a:cxn>
                </a:cxnLst>
                <a:rect l="0" t="0" r="r" b="b"/>
                <a:pathLst>
                  <a:path w="147" h="245">
                    <a:moveTo>
                      <a:pt x="68" y="0"/>
                    </a:moveTo>
                    <a:cubicBezTo>
                      <a:pt x="27" y="32"/>
                      <a:pt x="0" y="87"/>
                      <a:pt x="6" y="139"/>
                    </a:cubicBezTo>
                    <a:cubicBezTo>
                      <a:pt x="10" y="182"/>
                      <a:pt x="39" y="216"/>
                      <a:pt x="74" y="245"/>
                    </a:cubicBezTo>
                    <a:cubicBezTo>
                      <a:pt x="74" y="245"/>
                      <a:pt x="74" y="245"/>
                      <a:pt x="74" y="245"/>
                    </a:cubicBezTo>
                    <a:cubicBezTo>
                      <a:pt x="90" y="229"/>
                      <a:pt x="102" y="207"/>
                      <a:pt x="114" y="182"/>
                    </a:cubicBezTo>
                    <a:cubicBezTo>
                      <a:pt x="147" y="114"/>
                      <a:pt x="126" y="35"/>
                      <a:pt x="68" y="0"/>
                    </a:cubicBezTo>
                  </a:path>
                </a:pathLst>
              </a:custGeom>
              <a:solidFill>
                <a:srgbClr val="D7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1465"/>
              <p:cNvSpPr/>
              <p:nvPr/>
            </p:nvSpPr>
            <p:spPr bwMode="auto">
              <a:xfrm>
                <a:off x="3898" y="2418"/>
                <a:ext cx="241" cy="248"/>
              </a:xfrm>
              <a:custGeom>
                <a:avLst/>
                <a:gdLst>
                  <a:gd name="T0" fmla="*/ 283 w 325"/>
                  <a:gd name="T1" fmla="*/ 228 h 333"/>
                  <a:gd name="T2" fmla="*/ 232 w 325"/>
                  <a:gd name="T3" fmla="*/ 301 h 333"/>
                  <a:gd name="T4" fmla="*/ 146 w 325"/>
                  <a:gd name="T5" fmla="*/ 314 h 333"/>
                  <a:gd name="T6" fmla="*/ 43 w 325"/>
                  <a:gd name="T7" fmla="*/ 251 h 333"/>
                  <a:gd name="T8" fmla="*/ 32 w 325"/>
                  <a:gd name="T9" fmla="*/ 170 h 333"/>
                  <a:gd name="T10" fmla="*/ 194 w 325"/>
                  <a:gd name="T11" fmla="*/ 36 h 333"/>
                  <a:gd name="T12" fmla="*/ 283 w 325"/>
                  <a:gd name="T13" fmla="*/ 228 h 333"/>
                  <a:gd name="T14" fmla="*/ 293 w 325"/>
                  <a:gd name="T15" fmla="*/ 233 h 333"/>
                  <a:gd name="T16" fmla="*/ 238 w 325"/>
                  <a:gd name="T17" fmla="*/ 39 h 333"/>
                  <a:gd name="T18" fmla="*/ 48 w 325"/>
                  <a:gd name="T19" fmla="*/ 103 h 333"/>
                  <a:gd name="T20" fmla="*/ 41 w 325"/>
                  <a:gd name="T21" fmla="*/ 266 h 333"/>
                  <a:gd name="T22" fmla="*/ 139 w 325"/>
                  <a:gd name="T23" fmla="*/ 324 h 333"/>
                  <a:gd name="T24" fmla="*/ 225 w 325"/>
                  <a:gd name="T25" fmla="*/ 319 h 333"/>
                  <a:gd name="T26" fmla="*/ 293 w 325"/>
                  <a:gd name="T27" fmla="*/ 233 h 333"/>
                  <a:gd name="T28" fmla="*/ 283 w 325"/>
                  <a:gd name="T29" fmla="*/ 22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333">
                    <a:moveTo>
                      <a:pt x="283" y="228"/>
                    </a:moveTo>
                    <a:cubicBezTo>
                      <a:pt x="270" y="255"/>
                      <a:pt x="255" y="282"/>
                      <a:pt x="232" y="301"/>
                    </a:cubicBezTo>
                    <a:cubicBezTo>
                      <a:pt x="207" y="322"/>
                      <a:pt x="176" y="322"/>
                      <a:pt x="146" y="314"/>
                    </a:cubicBezTo>
                    <a:cubicBezTo>
                      <a:pt x="108" y="304"/>
                      <a:pt x="66" y="283"/>
                      <a:pt x="43" y="251"/>
                    </a:cubicBezTo>
                    <a:cubicBezTo>
                      <a:pt x="25" y="227"/>
                      <a:pt x="25" y="198"/>
                      <a:pt x="32" y="170"/>
                    </a:cubicBezTo>
                    <a:cubicBezTo>
                      <a:pt x="51" y="96"/>
                      <a:pt x="110" y="26"/>
                      <a:pt x="194" y="36"/>
                    </a:cubicBezTo>
                    <a:cubicBezTo>
                      <a:pt x="286" y="47"/>
                      <a:pt x="317" y="153"/>
                      <a:pt x="283" y="228"/>
                    </a:cubicBezTo>
                    <a:cubicBezTo>
                      <a:pt x="280" y="235"/>
                      <a:pt x="290" y="239"/>
                      <a:pt x="293" y="233"/>
                    </a:cubicBezTo>
                    <a:cubicBezTo>
                      <a:pt x="325" y="163"/>
                      <a:pt x="307" y="77"/>
                      <a:pt x="238" y="39"/>
                    </a:cubicBezTo>
                    <a:cubicBezTo>
                      <a:pt x="168" y="0"/>
                      <a:pt x="85" y="40"/>
                      <a:pt x="48" y="103"/>
                    </a:cubicBezTo>
                    <a:cubicBezTo>
                      <a:pt x="19" y="153"/>
                      <a:pt x="0" y="218"/>
                      <a:pt x="41" y="266"/>
                    </a:cubicBezTo>
                    <a:cubicBezTo>
                      <a:pt x="65" y="295"/>
                      <a:pt x="104" y="313"/>
                      <a:pt x="139" y="324"/>
                    </a:cubicBezTo>
                    <a:cubicBezTo>
                      <a:pt x="168" y="333"/>
                      <a:pt x="198" y="333"/>
                      <a:pt x="225" y="319"/>
                    </a:cubicBezTo>
                    <a:cubicBezTo>
                      <a:pt x="258" y="302"/>
                      <a:pt x="277" y="265"/>
                      <a:pt x="293" y="233"/>
                    </a:cubicBezTo>
                    <a:cubicBezTo>
                      <a:pt x="296" y="226"/>
                      <a:pt x="286" y="222"/>
                      <a:pt x="283" y="22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1466"/>
              <p:cNvSpPr/>
              <p:nvPr/>
            </p:nvSpPr>
            <p:spPr bwMode="auto">
              <a:xfrm>
                <a:off x="3953" y="2261"/>
                <a:ext cx="145" cy="229"/>
              </a:xfrm>
              <a:custGeom>
                <a:avLst/>
                <a:gdLst>
                  <a:gd name="T0" fmla="*/ 0 w 194"/>
                  <a:gd name="T1" fmla="*/ 308 h 308"/>
                  <a:gd name="T2" fmla="*/ 38 w 194"/>
                  <a:gd name="T3" fmla="*/ 111 h 308"/>
                  <a:gd name="T4" fmla="*/ 152 w 194"/>
                  <a:gd name="T5" fmla="*/ 35 h 308"/>
                  <a:gd name="T6" fmla="*/ 105 w 194"/>
                  <a:gd name="T7" fmla="*/ 161 h 308"/>
                  <a:gd name="T8" fmla="*/ 30 w 194"/>
                  <a:gd name="T9" fmla="*/ 290 h 308"/>
                  <a:gd name="T10" fmla="*/ 0 w 194"/>
                  <a:gd name="T11" fmla="*/ 308 h 308"/>
                </a:gdLst>
                <a:ahLst/>
                <a:cxnLst>
                  <a:cxn ang="0">
                    <a:pos x="T0" y="T1"/>
                  </a:cxn>
                  <a:cxn ang="0">
                    <a:pos x="T2" y="T3"/>
                  </a:cxn>
                  <a:cxn ang="0">
                    <a:pos x="T4" y="T5"/>
                  </a:cxn>
                  <a:cxn ang="0">
                    <a:pos x="T6" y="T7"/>
                  </a:cxn>
                  <a:cxn ang="0">
                    <a:pos x="T8" y="T9"/>
                  </a:cxn>
                  <a:cxn ang="0">
                    <a:pos x="T10" y="T11"/>
                  </a:cxn>
                </a:cxnLst>
                <a:rect l="0" t="0" r="r" b="b"/>
                <a:pathLst>
                  <a:path w="194" h="308">
                    <a:moveTo>
                      <a:pt x="0" y="308"/>
                    </a:moveTo>
                    <a:cubicBezTo>
                      <a:pt x="0" y="308"/>
                      <a:pt x="0" y="175"/>
                      <a:pt x="38" y="111"/>
                    </a:cubicBezTo>
                    <a:cubicBezTo>
                      <a:pt x="75" y="46"/>
                      <a:pt x="110" y="0"/>
                      <a:pt x="152" y="35"/>
                    </a:cubicBezTo>
                    <a:cubicBezTo>
                      <a:pt x="194" y="69"/>
                      <a:pt x="171" y="87"/>
                      <a:pt x="105" y="161"/>
                    </a:cubicBezTo>
                    <a:cubicBezTo>
                      <a:pt x="38" y="234"/>
                      <a:pt x="30" y="290"/>
                      <a:pt x="30" y="290"/>
                    </a:cubicBezTo>
                    <a:cubicBezTo>
                      <a:pt x="0" y="308"/>
                      <a:pt x="0" y="308"/>
                      <a:pt x="0" y="308"/>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467"/>
              <p:cNvSpPr>
                <a:spLocks noEditPoints="1"/>
              </p:cNvSpPr>
              <p:nvPr/>
            </p:nvSpPr>
            <p:spPr bwMode="auto">
              <a:xfrm>
                <a:off x="3987" y="2281"/>
                <a:ext cx="95" cy="165"/>
              </a:xfrm>
              <a:custGeom>
                <a:avLst/>
                <a:gdLst>
                  <a:gd name="T0" fmla="*/ 53 w 128"/>
                  <a:gd name="T1" fmla="*/ 142 h 223"/>
                  <a:gd name="T2" fmla="*/ 53 w 128"/>
                  <a:gd name="T3" fmla="*/ 142 h 223"/>
                  <a:gd name="T4" fmla="*/ 0 w 128"/>
                  <a:gd name="T5" fmla="*/ 223 h 223"/>
                  <a:gd name="T6" fmla="*/ 0 w 128"/>
                  <a:gd name="T7" fmla="*/ 223 h 223"/>
                  <a:gd name="T8" fmla="*/ 53 w 128"/>
                  <a:gd name="T9" fmla="*/ 142 h 223"/>
                  <a:gd name="T10" fmla="*/ 94 w 128"/>
                  <a:gd name="T11" fmla="*/ 0 h 223"/>
                  <a:gd name="T12" fmla="*/ 107 w 128"/>
                  <a:gd name="T13" fmla="*/ 9 h 223"/>
                  <a:gd name="T14" fmla="*/ 128 w 128"/>
                  <a:gd name="T15" fmla="*/ 41 h 223"/>
                  <a:gd name="T16" fmla="*/ 107 w 128"/>
                  <a:gd name="T17" fmla="*/ 9 h 223"/>
                  <a:gd name="T18" fmla="*/ 94 w 128"/>
                  <a:gd name="T1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23">
                    <a:moveTo>
                      <a:pt x="53" y="142"/>
                    </a:moveTo>
                    <a:cubicBezTo>
                      <a:pt x="53" y="142"/>
                      <a:pt x="53" y="142"/>
                      <a:pt x="53" y="142"/>
                    </a:cubicBezTo>
                    <a:cubicBezTo>
                      <a:pt x="26" y="173"/>
                      <a:pt x="9" y="201"/>
                      <a:pt x="0" y="223"/>
                    </a:cubicBezTo>
                    <a:cubicBezTo>
                      <a:pt x="0" y="223"/>
                      <a:pt x="0" y="223"/>
                      <a:pt x="0" y="223"/>
                    </a:cubicBezTo>
                    <a:cubicBezTo>
                      <a:pt x="9" y="201"/>
                      <a:pt x="26" y="173"/>
                      <a:pt x="53" y="142"/>
                    </a:cubicBezTo>
                    <a:moveTo>
                      <a:pt x="94" y="0"/>
                    </a:moveTo>
                    <a:cubicBezTo>
                      <a:pt x="98" y="2"/>
                      <a:pt x="102" y="5"/>
                      <a:pt x="107" y="9"/>
                    </a:cubicBezTo>
                    <a:cubicBezTo>
                      <a:pt x="121" y="20"/>
                      <a:pt x="128" y="30"/>
                      <a:pt x="128" y="41"/>
                    </a:cubicBezTo>
                    <a:cubicBezTo>
                      <a:pt x="128" y="30"/>
                      <a:pt x="121" y="20"/>
                      <a:pt x="107" y="9"/>
                    </a:cubicBezTo>
                    <a:cubicBezTo>
                      <a:pt x="102" y="5"/>
                      <a:pt x="98" y="2"/>
                      <a:pt x="94"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468"/>
              <p:cNvSpPr/>
              <p:nvPr/>
            </p:nvSpPr>
            <p:spPr bwMode="auto">
              <a:xfrm>
                <a:off x="4026" y="2381"/>
                <a:ext cx="5" cy="5"/>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5" y="2"/>
                      <a:pt x="2" y="4"/>
                      <a:pt x="0" y="7"/>
                    </a:cubicBezTo>
                    <a:cubicBezTo>
                      <a:pt x="0" y="7"/>
                      <a:pt x="0" y="7"/>
                      <a:pt x="0" y="7"/>
                    </a:cubicBezTo>
                    <a:cubicBezTo>
                      <a:pt x="2" y="4"/>
                      <a:pt x="5" y="2"/>
                      <a:pt x="7" y="0"/>
                    </a:cubicBezTo>
                  </a:path>
                </a:pathLst>
              </a:custGeom>
              <a:solidFill>
                <a:srgbClr val="F7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469"/>
              <p:cNvSpPr/>
              <p:nvPr/>
            </p:nvSpPr>
            <p:spPr bwMode="auto">
              <a:xfrm>
                <a:off x="3979" y="2457"/>
                <a:ext cx="3" cy="6"/>
              </a:xfrm>
              <a:custGeom>
                <a:avLst/>
                <a:gdLst>
                  <a:gd name="T0" fmla="*/ 3 w 3"/>
                  <a:gd name="T1" fmla="*/ 0 h 7"/>
                  <a:gd name="T2" fmla="*/ 3 w 3"/>
                  <a:gd name="T3" fmla="*/ 0 h 7"/>
                  <a:gd name="T4" fmla="*/ 0 w 3"/>
                  <a:gd name="T5" fmla="*/ 7 h 7"/>
                  <a:gd name="T6" fmla="*/ 0 w 3"/>
                  <a:gd name="T7" fmla="*/ 7 h 7"/>
                  <a:gd name="T8" fmla="*/ 3 w 3"/>
                  <a:gd name="T9" fmla="*/ 0 h 7"/>
                </a:gdLst>
                <a:ahLst/>
                <a:cxnLst>
                  <a:cxn ang="0">
                    <a:pos x="T0" y="T1"/>
                  </a:cxn>
                  <a:cxn ang="0">
                    <a:pos x="T2" y="T3"/>
                  </a:cxn>
                  <a:cxn ang="0">
                    <a:pos x="T4" y="T5"/>
                  </a:cxn>
                  <a:cxn ang="0">
                    <a:pos x="T6" y="T7"/>
                  </a:cxn>
                  <a:cxn ang="0">
                    <a:pos x="T8" y="T9"/>
                  </a:cxn>
                </a:cxnLst>
                <a:rect l="0" t="0" r="r" b="b"/>
                <a:pathLst>
                  <a:path w="3" h="7">
                    <a:moveTo>
                      <a:pt x="3" y="0"/>
                    </a:moveTo>
                    <a:cubicBezTo>
                      <a:pt x="3" y="0"/>
                      <a:pt x="3" y="0"/>
                      <a:pt x="3" y="0"/>
                    </a:cubicBezTo>
                    <a:cubicBezTo>
                      <a:pt x="2" y="3"/>
                      <a:pt x="1" y="5"/>
                      <a:pt x="0" y="7"/>
                    </a:cubicBezTo>
                    <a:cubicBezTo>
                      <a:pt x="0" y="7"/>
                      <a:pt x="0" y="7"/>
                      <a:pt x="0" y="7"/>
                    </a:cubicBezTo>
                    <a:cubicBezTo>
                      <a:pt x="1" y="5"/>
                      <a:pt x="2" y="3"/>
                      <a:pt x="3"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470"/>
              <p:cNvSpPr/>
              <p:nvPr/>
            </p:nvSpPr>
            <p:spPr bwMode="auto">
              <a:xfrm>
                <a:off x="3982" y="2446"/>
                <a:ext cx="5" cy="11"/>
              </a:xfrm>
              <a:custGeom>
                <a:avLst/>
                <a:gdLst>
                  <a:gd name="T0" fmla="*/ 7 w 7"/>
                  <a:gd name="T1" fmla="*/ 0 h 15"/>
                  <a:gd name="T2" fmla="*/ 7 w 7"/>
                  <a:gd name="T3" fmla="*/ 0 h 15"/>
                  <a:gd name="T4" fmla="*/ 0 w 7"/>
                  <a:gd name="T5" fmla="*/ 15 h 15"/>
                  <a:gd name="T6" fmla="*/ 0 w 7"/>
                  <a:gd name="T7" fmla="*/ 15 h 15"/>
                  <a:gd name="T8" fmla="*/ 7 w 7"/>
                  <a:gd name="T9" fmla="*/ 0 h 15"/>
                </a:gdLst>
                <a:ahLst/>
                <a:cxnLst>
                  <a:cxn ang="0">
                    <a:pos x="T0" y="T1"/>
                  </a:cxn>
                  <a:cxn ang="0">
                    <a:pos x="T2" y="T3"/>
                  </a:cxn>
                  <a:cxn ang="0">
                    <a:pos x="T4" y="T5"/>
                  </a:cxn>
                  <a:cxn ang="0">
                    <a:pos x="T6" y="T7"/>
                  </a:cxn>
                  <a:cxn ang="0">
                    <a:pos x="T8" y="T9"/>
                  </a:cxn>
                </a:cxnLst>
                <a:rect l="0" t="0" r="r" b="b"/>
                <a:pathLst>
                  <a:path w="7" h="15">
                    <a:moveTo>
                      <a:pt x="7" y="0"/>
                    </a:moveTo>
                    <a:cubicBezTo>
                      <a:pt x="7" y="0"/>
                      <a:pt x="7" y="0"/>
                      <a:pt x="7" y="0"/>
                    </a:cubicBezTo>
                    <a:cubicBezTo>
                      <a:pt x="4" y="5"/>
                      <a:pt x="2" y="11"/>
                      <a:pt x="0" y="15"/>
                    </a:cubicBezTo>
                    <a:cubicBezTo>
                      <a:pt x="0" y="15"/>
                      <a:pt x="0" y="15"/>
                      <a:pt x="0" y="15"/>
                    </a:cubicBezTo>
                    <a:cubicBezTo>
                      <a:pt x="2" y="11"/>
                      <a:pt x="4" y="5"/>
                      <a:pt x="7"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1471"/>
              <p:cNvSpPr/>
              <p:nvPr/>
            </p:nvSpPr>
            <p:spPr bwMode="auto">
              <a:xfrm>
                <a:off x="3979" y="2278"/>
                <a:ext cx="103" cy="185"/>
              </a:xfrm>
              <a:custGeom>
                <a:avLst/>
                <a:gdLst>
                  <a:gd name="T0" fmla="*/ 88 w 138"/>
                  <a:gd name="T1" fmla="*/ 0 h 248"/>
                  <a:gd name="T2" fmla="*/ 67 w 138"/>
                  <a:gd name="T3" fmla="*/ 6 h 248"/>
                  <a:gd name="T4" fmla="*/ 91 w 138"/>
                  <a:gd name="T5" fmla="*/ 61 h 248"/>
                  <a:gd name="T6" fmla="*/ 0 w 138"/>
                  <a:gd name="T7" fmla="*/ 248 h 248"/>
                  <a:gd name="T8" fmla="*/ 3 w 138"/>
                  <a:gd name="T9" fmla="*/ 241 h 248"/>
                  <a:gd name="T10" fmla="*/ 10 w 138"/>
                  <a:gd name="T11" fmla="*/ 226 h 248"/>
                  <a:gd name="T12" fmla="*/ 63 w 138"/>
                  <a:gd name="T13" fmla="*/ 145 h 248"/>
                  <a:gd name="T14" fmla="*/ 70 w 138"/>
                  <a:gd name="T15" fmla="*/ 138 h 248"/>
                  <a:gd name="T16" fmla="*/ 70 w 138"/>
                  <a:gd name="T17" fmla="*/ 138 h 248"/>
                  <a:gd name="T18" fmla="*/ 138 w 138"/>
                  <a:gd name="T19" fmla="*/ 44 h 248"/>
                  <a:gd name="T20" fmla="*/ 117 w 138"/>
                  <a:gd name="T21" fmla="*/ 12 h 248"/>
                  <a:gd name="T22" fmla="*/ 104 w 138"/>
                  <a:gd name="T23" fmla="*/ 3 h 248"/>
                  <a:gd name="T24" fmla="*/ 88 w 138"/>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248">
                    <a:moveTo>
                      <a:pt x="88" y="0"/>
                    </a:moveTo>
                    <a:cubicBezTo>
                      <a:pt x="81" y="0"/>
                      <a:pt x="74" y="2"/>
                      <a:pt x="67" y="6"/>
                    </a:cubicBezTo>
                    <a:cubicBezTo>
                      <a:pt x="86" y="17"/>
                      <a:pt x="97" y="35"/>
                      <a:pt x="91" y="61"/>
                    </a:cubicBezTo>
                    <a:cubicBezTo>
                      <a:pt x="78" y="131"/>
                      <a:pt x="0" y="174"/>
                      <a:pt x="0" y="248"/>
                    </a:cubicBezTo>
                    <a:cubicBezTo>
                      <a:pt x="1" y="246"/>
                      <a:pt x="2" y="244"/>
                      <a:pt x="3" y="241"/>
                    </a:cubicBezTo>
                    <a:cubicBezTo>
                      <a:pt x="5" y="237"/>
                      <a:pt x="7" y="231"/>
                      <a:pt x="10" y="226"/>
                    </a:cubicBezTo>
                    <a:cubicBezTo>
                      <a:pt x="19" y="204"/>
                      <a:pt x="36" y="176"/>
                      <a:pt x="63" y="145"/>
                    </a:cubicBezTo>
                    <a:cubicBezTo>
                      <a:pt x="65" y="142"/>
                      <a:pt x="68" y="140"/>
                      <a:pt x="70" y="138"/>
                    </a:cubicBezTo>
                    <a:cubicBezTo>
                      <a:pt x="70" y="138"/>
                      <a:pt x="70" y="138"/>
                      <a:pt x="70" y="138"/>
                    </a:cubicBezTo>
                    <a:cubicBezTo>
                      <a:pt x="113" y="89"/>
                      <a:pt x="138" y="65"/>
                      <a:pt x="138" y="44"/>
                    </a:cubicBezTo>
                    <a:cubicBezTo>
                      <a:pt x="138" y="33"/>
                      <a:pt x="131" y="23"/>
                      <a:pt x="117" y="12"/>
                    </a:cubicBezTo>
                    <a:cubicBezTo>
                      <a:pt x="112" y="8"/>
                      <a:pt x="108" y="5"/>
                      <a:pt x="104" y="3"/>
                    </a:cubicBezTo>
                    <a:cubicBezTo>
                      <a:pt x="99" y="1"/>
                      <a:pt x="93" y="0"/>
                      <a:pt x="88"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1472"/>
              <p:cNvSpPr/>
              <p:nvPr/>
            </p:nvSpPr>
            <p:spPr bwMode="auto">
              <a:xfrm>
                <a:off x="3949" y="2268"/>
                <a:ext cx="137" cy="228"/>
              </a:xfrm>
              <a:custGeom>
                <a:avLst/>
                <a:gdLst>
                  <a:gd name="T0" fmla="*/ 0 w 185"/>
                  <a:gd name="T1" fmla="*/ 299 h 307"/>
                  <a:gd name="T2" fmla="*/ 24 w 185"/>
                  <a:gd name="T3" fmla="*/ 132 h 307"/>
                  <a:gd name="T4" fmla="*/ 82 w 185"/>
                  <a:gd name="T5" fmla="*/ 35 h 307"/>
                  <a:gd name="T6" fmla="*/ 147 w 185"/>
                  <a:gd name="T7" fmla="*/ 12 h 307"/>
                  <a:gd name="T8" fmla="*/ 185 w 185"/>
                  <a:gd name="T9" fmla="*/ 59 h 307"/>
                  <a:gd name="T10" fmla="*/ 148 w 185"/>
                  <a:gd name="T11" fmla="*/ 118 h 307"/>
                  <a:gd name="T12" fmla="*/ 42 w 185"/>
                  <a:gd name="T13" fmla="*/ 281 h 307"/>
                  <a:gd name="T14" fmla="*/ 31 w 185"/>
                  <a:gd name="T15" fmla="*/ 281 h 307"/>
                  <a:gd name="T16" fmla="*/ 93 w 185"/>
                  <a:gd name="T17" fmla="*/ 164 h 307"/>
                  <a:gd name="T18" fmla="*/ 163 w 185"/>
                  <a:gd name="T19" fmla="*/ 83 h 307"/>
                  <a:gd name="T20" fmla="*/ 159 w 185"/>
                  <a:gd name="T21" fmla="*/ 34 h 307"/>
                  <a:gd name="T22" fmla="*/ 81 w 185"/>
                  <a:gd name="T23" fmla="*/ 54 h 307"/>
                  <a:gd name="T24" fmla="*/ 31 w 185"/>
                  <a:gd name="T25" fmla="*/ 149 h 307"/>
                  <a:gd name="T26" fmla="*/ 11 w 185"/>
                  <a:gd name="T27" fmla="*/ 299 h 307"/>
                  <a:gd name="T28" fmla="*/ 0 w 185"/>
                  <a:gd name="T29" fmla="*/ 29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307">
                    <a:moveTo>
                      <a:pt x="0" y="299"/>
                    </a:moveTo>
                    <a:cubicBezTo>
                      <a:pt x="1" y="243"/>
                      <a:pt x="7" y="185"/>
                      <a:pt x="24" y="132"/>
                    </a:cubicBezTo>
                    <a:cubicBezTo>
                      <a:pt x="36" y="97"/>
                      <a:pt x="58" y="63"/>
                      <a:pt x="82" y="35"/>
                    </a:cubicBezTo>
                    <a:cubicBezTo>
                      <a:pt x="98" y="17"/>
                      <a:pt x="122" y="0"/>
                      <a:pt x="147" y="12"/>
                    </a:cubicBezTo>
                    <a:cubicBezTo>
                      <a:pt x="165" y="21"/>
                      <a:pt x="184" y="38"/>
                      <a:pt x="185" y="59"/>
                    </a:cubicBezTo>
                    <a:cubicBezTo>
                      <a:pt x="185" y="81"/>
                      <a:pt x="162" y="103"/>
                      <a:pt x="148" y="118"/>
                    </a:cubicBezTo>
                    <a:cubicBezTo>
                      <a:pt x="108" y="164"/>
                      <a:pt x="52" y="218"/>
                      <a:pt x="42" y="281"/>
                    </a:cubicBezTo>
                    <a:cubicBezTo>
                      <a:pt x="41" y="288"/>
                      <a:pt x="30" y="288"/>
                      <a:pt x="31" y="281"/>
                    </a:cubicBezTo>
                    <a:cubicBezTo>
                      <a:pt x="37" y="238"/>
                      <a:pt x="66" y="196"/>
                      <a:pt x="93" y="164"/>
                    </a:cubicBezTo>
                    <a:cubicBezTo>
                      <a:pt x="115" y="136"/>
                      <a:pt x="142" y="112"/>
                      <a:pt x="163" y="83"/>
                    </a:cubicBezTo>
                    <a:cubicBezTo>
                      <a:pt x="177" y="64"/>
                      <a:pt x="176" y="50"/>
                      <a:pt x="159" y="34"/>
                    </a:cubicBezTo>
                    <a:cubicBezTo>
                      <a:pt x="129" y="6"/>
                      <a:pt x="102" y="27"/>
                      <a:pt x="81" y="54"/>
                    </a:cubicBezTo>
                    <a:cubicBezTo>
                      <a:pt x="59" y="82"/>
                      <a:pt x="41" y="114"/>
                      <a:pt x="31" y="149"/>
                    </a:cubicBezTo>
                    <a:cubicBezTo>
                      <a:pt x="16" y="197"/>
                      <a:pt x="12" y="249"/>
                      <a:pt x="11" y="299"/>
                    </a:cubicBezTo>
                    <a:cubicBezTo>
                      <a:pt x="11" y="307"/>
                      <a:pt x="0" y="306"/>
                      <a:pt x="0" y="29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1473"/>
              <p:cNvSpPr/>
              <p:nvPr/>
            </p:nvSpPr>
            <p:spPr bwMode="auto">
              <a:xfrm>
                <a:off x="4107" y="2495"/>
                <a:ext cx="173" cy="206"/>
              </a:xfrm>
              <a:custGeom>
                <a:avLst/>
                <a:gdLst>
                  <a:gd name="T0" fmla="*/ 0 w 232"/>
                  <a:gd name="T1" fmla="*/ 0 h 278"/>
                  <a:gd name="T2" fmla="*/ 163 w 232"/>
                  <a:gd name="T3" fmla="*/ 118 h 278"/>
                  <a:gd name="T4" fmla="*/ 183 w 232"/>
                  <a:gd name="T5" fmla="*/ 254 h 278"/>
                  <a:gd name="T6" fmla="*/ 89 w 232"/>
                  <a:gd name="T7" fmla="*/ 158 h 278"/>
                  <a:gd name="T8" fmla="*/ 3 w 232"/>
                  <a:gd name="T9" fmla="*/ 35 h 278"/>
                  <a:gd name="T10" fmla="*/ 0 w 232"/>
                  <a:gd name="T11" fmla="*/ 0 h 278"/>
                </a:gdLst>
                <a:ahLst/>
                <a:cxnLst>
                  <a:cxn ang="0">
                    <a:pos x="T0" y="T1"/>
                  </a:cxn>
                  <a:cxn ang="0">
                    <a:pos x="T2" y="T3"/>
                  </a:cxn>
                  <a:cxn ang="0">
                    <a:pos x="T4" y="T5"/>
                  </a:cxn>
                  <a:cxn ang="0">
                    <a:pos x="T6" y="T7"/>
                  </a:cxn>
                  <a:cxn ang="0">
                    <a:pos x="T8" y="T9"/>
                  </a:cxn>
                  <a:cxn ang="0">
                    <a:pos x="T10" y="T11"/>
                  </a:cxn>
                </a:cxnLst>
                <a:rect l="0" t="0" r="r" b="b"/>
                <a:pathLst>
                  <a:path w="232" h="278">
                    <a:moveTo>
                      <a:pt x="0" y="0"/>
                    </a:moveTo>
                    <a:cubicBezTo>
                      <a:pt x="0" y="0"/>
                      <a:pt x="120" y="57"/>
                      <a:pt x="163" y="118"/>
                    </a:cubicBezTo>
                    <a:cubicBezTo>
                      <a:pt x="205" y="179"/>
                      <a:pt x="232" y="230"/>
                      <a:pt x="183" y="254"/>
                    </a:cubicBezTo>
                    <a:cubicBezTo>
                      <a:pt x="134" y="278"/>
                      <a:pt x="127" y="249"/>
                      <a:pt x="89" y="158"/>
                    </a:cubicBezTo>
                    <a:cubicBezTo>
                      <a:pt x="50" y="67"/>
                      <a:pt x="3" y="35"/>
                      <a:pt x="3" y="35"/>
                    </a:cubicBezTo>
                    <a:cubicBezTo>
                      <a:pt x="0" y="0"/>
                      <a:pt x="0" y="0"/>
                      <a:pt x="0" y="0"/>
                    </a:cubicBezTo>
                  </a:path>
                </a:pathLst>
              </a:custGeom>
              <a:solidFill>
                <a:srgbClr val="D7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474"/>
              <p:cNvSpPr/>
              <p:nvPr/>
            </p:nvSpPr>
            <p:spPr bwMode="auto">
              <a:xfrm>
                <a:off x="4126" y="2536"/>
                <a:ext cx="15" cy="17"/>
              </a:xfrm>
              <a:custGeom>
                <a:avLst/>
                <a:gdLst>
                  <a:gd name="T0" fmla="*/ 0 w 19"/>
                  <a:gd name="T1" fmla="*/ 0 h 23"/>
                  <a:gd name="T2" fmla="*/ 0 w 19"/>
                  <a:gd name="T3" fmla="*/ 0 h 23"/>
                  <a:gd name="T4" fmla="*/ 19 w 19"/>
                  <a:gd name="T5" fmla="*/ 23 h 23"/>
                  <a:gd name="T6" fmla="*/ 0 w 19"/>
                  <a:gd name="T7" fmla="*/ 0 h 23"/>
                </a:gdLst>
                <a:ahLst/>
                <a:cxnLst>
                  <a:cxn ang="0">
                    <a:pos x="T0" y="T1"/>
                  </a:cxn>
                  <a:cxn ang="0">
                    <a:pos x="T2" y="T3"/>
                  </a:cxn>
                  <a:cxn ang="0">
                    <a:pos x="T4" y="T5"/>
                  </a:cxn>
                  <a:cxn ang="0">
                    <a:pos x="T6" y="T7"/>
                  </a:cxn>
                </a:cxnLst>
                <a:rect l="0" t="0" r="r" b="b"/>
                <a:pathLst>
                  <a:path w="19" h="23">
                    <a:moveTo>
                      <a:pt x="0" y="0"/>
                    </a:moveTo>
                    <a:cubicBezTo>
                      <a:pt x="0" y="0"/>
                      <a:pt x="0" y="0"/>
                      <a:pt x="0" y="0"/>
                    </a:cubicBezTo>
                    <a:cubicBezTo>
                      <a:pt x="6" y="6"/>
                      <a:pt x="12" y="14"/>
                      <a:pt x="19" y="23"/>
                    </a:cubicBezTo>
                    <a:cubicBezTo>
                      <a:pt x="12" y="14"/>
                      <a:pt x="6" y="6"/>
                      <a:pt x="0" y="0"/>
                    </a:cubicBezTo>
                  </a:path>
                </a:pathLst>
              </a:custGeom>
              <a:solidFill>
                <a:srgbClr val="D7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1475"/>
              <p:cNvSpPr/>
              <p:nvPr/>
            </p:nvSpPr>
            <p:spPr bwMode="auto">
              <a:xfrm>
                <a:off x="4122" y="2532"/>
                <a:ext cx="4" cy="4"/>
              </a:xfrm>
              <a:custGeom>
                <a:avLst/>
                <a:gdLst>
                  <a:gd name="T0" fmla="*/ 0 w 6"/>
                  <a:gd name="T1" fmla="*/ 0 h 6"/>
                  <a:gd name="T2" fmla="*/ 6 w 6"/>
                  <a:gd name="T3" fmla="*/ 6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cubicBezTo>
                      <a:pt x="2" y="2"/>
                      <a:pt x="4" y="4"/>
                      <a:pt x="6" y="6"/>
                    </a:cubicBezTo>
                    <a:cubicBezTo>
                      <a:pt x="6" y="6"/>
                      <a:pt x="6" y="6"/>
                      <a:pt x="6" y="6"/>
                    </a:cubicBezTo>
                    <a:cubicBezTo>
                      <a:pt x="4" y="4"/>
                      <a:pt x="2" y="2"/>
                      <a:pt x="0" y="0"/>
                    </a:cubicBezTo>
                    <a:cubicBezTo>
                      <a:pt x="0" y="0"/>
                      <a:pt x="0" y="0"/>
                      <a:pt x="0" y="0"/>
                    </a:cubicBezTo>
                  </a:path>
                </a:pathLst>
              </a:custGeom>
              <a:solidFill>
                <a:srgbClr val="39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1476"/>
              <p:cNvSpPr>
                <a:spLocks noEditPoints="1"/>
              </p:cNvSpPr>
              <p:nvPr/>
            </p:nvSpPr>
            <p:spPr bwMode="auto">
              <a:xfrm>
                <a:off x="4173" y="2612"/>
                <a:ext cx="90" cy="77"/>
              </a:xfrm>
              <a:custGeom>
                <a:avLst/>
                <a:gdLst>
                  <a:gd name="T0" fmla="*/ 67 w 121"/>
                  <a:gd name="T1" fmla="*/ 104 h 104"/>
                  <a:gd name="T2" fmla="*/ 67 w 121"/>
                  <a:gd name="T3" fmla="*/ 104 h 104"/>
                  <a:gd name="T4" fmla="*/ 67 w 121"/>
                  <a:gd name="T5" fmla="*/ 104 h 104"/>
                  <a:gd name="T6" fmla="*/ 67 w 121"/>
                  <a:gd name="T7" fmla="*/ 104 h 104"/>
                  <a:gd name="T8" fmla="*/ 94 w 121"/>
                  <a:gd name="T9" fmla="*/ 96 h 104"/>
                  <a:gd name="T10" fmla="*/ 67 w 121"/>
                  <a:gd name="T11" fmla="*/ 104 h 104"/>
                  <a:gd name="T12" fmla="*/ 94 w 121"/>
                  <a:gd name="T13" fmla="*/ 96 h 104"/>
                  <a:gd name="T14" fmla="*/ 94 w 121"/>
                  <a:gd name="T15" fmla="*/ 96 h 104"/>
                  <a:gd name="T16" fmla="*/ 94 w 121"/>
                  <a:gd name="T17" fmla="*/ 96 h 104"/>
                  <a:gd name="T18" fmla="*/ 94 w 121"/>
                  <a:gd name="T19" fmla="*/ 96 h 104"/>
                  <a:gd name="T20" fmla="*/ 118 w 121"/>
                  <a:gd name="T21" fmla="*/ 73 h 104"/>
                  <a:gd name="T22" fmla="*/ 118 w 121"/>
                  <a:gd name="T23" fmla="*/ 74 h 104"/>
                  <a:gd name="T24" fmla="*/ 118 w 121"/>
                  <a:gd name="T25" fmla="*/ 73 h 104"/>
                  <a:gd name="T26" fmla="*/ 118 w 121"/>
                  <a:gd name="T27" fmla="*/ 73 h 104"/>
                  <a:gd name="T28" fmla="*/ 118 w 121"/>
                  <a:gd name="T29" fmla="*/ 73 h 104"/>
                  <a:gd name="T30" fmla="*/ 118 w 121"/>
                  <a:gd name="T31" fmla="*/ 73 h 104"/>
                  <a:gd name="T32" fmla="*/ 120 w 121"/>
                  <a:gd name="T33" fmla="*/ 52 h 104"/>
                  <a:gd name="T34" fmla="*/ 118 w 121"/>
                  <a:gd name="T35" fmla="*/ 73 h 104"/>
                  <a:gd name="T36" fmla="*/ 120 w 121"/>
                  <a:gd name="T37" fmla="*/ 52 h 104"/>
                  <a:gd name="T38" fmla="*/ 120 w 121"/>
                  <a:gd name="T39" fmla="*/ 51 h 104"/>
                  <a:gd name="T40" fmla="*/ 120 w 121"/>
                  <a:gd name="T41" fmla="*/ 51 h 104"/>
                  <a:gd name="T42" fmla="*/ 120 w 121"/>
                  <a:gd name="T43" fmla="*/ 51 h 104"/>
                  <a:gd name="T44" fmla="*/ 120 w 121"/>
                  <a:gd name="T45" fmla="*/ 51 h 104"/>
                  <a:gd name="T46" fmla="*/ 120 w 121"/>
                  <a:gd name="T47" fmla="*/ 51 h 104"/>
                  <a:gd name="T48" fmla="*/ 120 w 121"/>
                  <a:gd name="T49" fmla="*/ 51 h 104"/>
                  <a:gd name="T50" fmla="*/ 0 w 121"/>
                  <a:gd name="T51" fmla="*/ 0 h 104"/>
                  <a:gd name="T52" fmla="*/ 1 w 121"/>
                  <a:gd name="T53" fmla="*/ 1 h 104"/>
                  <a:gd name="T54" fmla="*/ 0 w 121"/>
                  <a:gd name="T5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04">
                    <a:moveTo>
                      <a:pt x="67" y="104"/>
                    </a:moveTo>
                    <a:cubicBezTo>
                      <a:pt x="67" y="104"/>
                      <a:pt x="67" y="104"/>
                      <a:pt x="67" y="104"/>
                    </a:cubicBezTo>
                    <a:cubicBezTo>
                      <a:pt x="67" y="104"/>
                      <a:pt x="67" y="104"/>
                      <a:pt x="67" y="104"/>
                    </a:cubicBezTo>
                    <a:cubicBezTo>
                      <a:pt x="67" y="104"/>
                      <a:pt x="67" y="104"/>
                      <a:pt x="67" y="104"/>
                    </a:cubicBezTo>
                    <a:moveTo>
                      <a:pt x="94" y="96"/>
                    </a:moveTo>
                    <a:cubicBezTo>
                      <a:pt x="83" y="101"/>
                      <a:pt x="74" y="104"/>
                      <a:pt x="67" y="104"/>
                    </a:cubicBezTo>
                    <a:cubicBezTo>
                      <a:pt x="74" y="104"/>
                      <a:pt x="83" y="101"/>
                      <a:pt x="94" y="96"/>
                    </a:cubicBezTo>
                    <a:moveTo>
                      <a:pt x="94" y="96"/>
                    </a:moveTo>
                    <a:cubicBezTo>
                      <a:pt x="94" y="96"/>
                      <a:pt x="94" y="96"/>
                      <a:pt x="94" y="96"/>
                    </a:cubicBezTo>
                    <a:cubicBezTo>
                      <a:pt x="94" y="96"/>
                      <a:pt x="94" y="96"/>
                      <a:pt x="94" y="96"/>
                    </a:cubicBezTo>
                    <a:moveTo>
                      <a:pt x="118" y="73"/>
                    </a:moveTo>
                    <a:cubicBezTo>
                      <a:pt x="118" y="73"/>
                      <a:pt x="118" y="74"/>
                      <a:pt x="118" y="74"/>
                    </a:cubicBezTo>
                    <a:cubicBezTo>
                      <a:pt x="118" y="74"/>
                      <a:pt x="118" y="73"/>
                      <a:pt x="118" y="73"/>
                    </a:cubicBezTo>
                    <a:moveTo>
                      <a:pt x="118" y="73"/>
                    </a:moveTo>
                    <a:cubicBezTo>
                      <a:pt x="118" y="73"/>
                      <a:pt x="118" y="73"/>
                      <a:pt x="118" y="73"/>
                    </a:cubicBezTo>
                    <a:cubicBezTo>
                      <a:pt x="118" y="73"/>
                      <a:pt x="118" y="73"/>
                      <a:pt x="118" y="73"/>
                    </a:cubicBezTo>
                    <a:moveTo>
                      <a:pt x="120" y="52"/>
                    </a:moveTo>
                    <a:cubicBezTo>
                      <a:pt x="121" y="59"/>
                      <a:pt x="120" y="67"/>
                      <a:pt x="118" y="73"/>
                    </a:cubicBezTo>
                    <a:cubicBezTo>
                      <a:pt x="120" y="67"/>
                      <a:pt x="121" y="59"/>
                      <a:pt x="120" y="52"/>
                    </a:cubicBezTo>
                    <a:moveTo>
                      <a:pt x="120" y="51"/>
                    </a:moveTo>
                    <a:cubicBezTo>
                      <a:pt x="120" y="51"/>
                      <a:pt x="120" y="51"/>
                      <a:pt x="120" y="51"/>
                    </a:cubicBezTo>
                    <a:cubicBezTo>
                      <a:pt x="120" y="51"/>
                      <a:pt x="120" y="51"/>
                      <a:pt x="120" y="51"/>
                    </a:cubicBezTo>
                    <a:moveTo>
                      <a:pt x="120" y="51"/>
                    </a:moveTo>
                    <a:cubicBezTo>
                      <a:pt x="120" y="51"/>
                      <a:pt x="120" y="51"/>
                      <a:pt x="120" y="51"/>
                    </a:cubicBezTo>
                    <a:cubicBezTo>
                      <a:pt x="120" y="51"/>
                      <a:pt x="120" y="51"/>
                      <a:pt x="120" y="51"/>
                    </a:cubicBezTo>
                    <a:moveTo>
                      <a:pt x="0" y="0"/>
                    </a:moveTo>
                    <a:cubicBezTo>
                      <a:pt x="0" y="0"/>
                      <a:pt x="0" y="1"/>
                      <a:pt x="1" y="1"/>
                    </a:cubicBezTo>
                    <a:cubicBezTo>
                      <a:pt x="0" y="1"/>
                      <a:pt x="0" y="0"/>
                      <a:pt x="0" y="0"/>
                    </a:cubicBezTo>
                  </a:path>
                </a:pathLst>
              </a:custGeom>
              <a:solidFill>
                <a:srgbClr val="D06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1477"/>
              <p:cNvSpPr/>
              <p:nvPr/>
            </p:nvSpPr>
            <p:spPr bwMode="auto">
              <a:xfrm>
                <a:off x="4122" y="2532"/>
                <a:ext cx="141" cy="157"/>
              </a:xfrm>
              <a:custGeom>
                <a:avLst/>
                <a:gdLst>
                  <a:gd name="T0" fmla="*/ 0 w 190"/>
                  <a:gd name="T1" fmla="*/ 0 h 212"/>
                  <a:gd name="T2" fmla="*/ 6 w 190"/>
                  <a:gd name="T3" fmla="*/ 6 h 212"/>
                  <a:gd name="T4" fmla="*/ 25 w 190"/>
                  <a:gd name="T5" fmla="*/ 29 h 212"/>
                  <a:gd name="T6" fmla="*/ 69 w 190"/>
                  <a:gd name="T7" fmla="*/ 108 h 212"/>
                  <a:gd name="T8" fmla="*/ 69 w 190"/>
                  <a:gd name="T9" fmla="*/ 108 h 212"/>
                  <a:gd name="T10" fmla="*/ 70 w 190"/>
                  <a:gd name="T11" fmla="*/ 109 h 212"/>
                  <a:gd name="T12" fmla="*/ 136 w 190"/>
                  <a:gd name="T13" fmla="*/ 212 h 212"/>
                  <a:gd name="T14" fmla="*/ 136 w 190"/>
                  <a:gd name="T15" fmla="*/ 212 h 212"/>
                  <a:gd name="T16" fmla="*/ 136 w 190"/>
                  <a:gd name="T17" fmla="*/ 212 h 212"/>
                  <a:gd name="T18" fmla="*/ 163 w 190"/>
                  <a:gd name="T19" fmla="*/ 204 h 212"/>
                  <a:gd name="T20" fmla="*/ 163 w 190"/>
                  <a:gd name="T21" fmla="*/ 204 h 212"/>
                  <a:gd name="T22" fmla="*/ 163 w 190"/>
                  <a:gd name="T23" fmla="*/ 204 h 212"/>
                  <a:gd name="T24" fmla="*/ 163 w 190"/>
                  <a:gd name="T25" fmla="*/ 204 h 212"/>
                  <a:gd name="T26" fmla="*/ 187 w 190"/>
                  <a:gd name="T27" fmla="*/ 182 h 212"/>
                  <a:gd name="T28" fmla="*/ 187 w 190"/>
                  <a:gd name="T29" fmla="*/ 181 h 212"/>
                  <a:gd name="T30" fmla="*/ 187 w 190"/>
                  <a:gd name="T31" fmla="*/ 181 h 212"/>
                  <a:gd name="T32" fmla="*/ 187 w 190"/>
                  <a:gd name="T33" fmla="*/ 181 h 212"/>
                  <a:gd name="T34" fmla="*/ 187 w 190"/>
                  <a:gd name="T35" fmla="*/ 181 h 212"/>
                  <a:gd name="T36" fmla="*/ 189 w 190"/>
                  <a:gd name="T37" fmla="*/ 160 h 212"/>
                  <a:gd name="T38" fmla="*/ 189 w 190"/>
                  <a:gd name="T39" fmla="*/ 159 h 212"/>
                  <a:gd name="T40" fmla="*/ 189 w 190"/>
                  <a:gd name="T41" fmla="*/ 159 h 212"/>
                  <a:gd name="T42" fmla="*/ 189 w 190"/>
                  <a:gd name="T43" fmla="*/ 159 h 212"/>
                  <a:gd name="T44" fmla="*/ 189 w 190"/>
                  <a:gd name="T45" fmla="*/ 159 h 212"/>
                  <a:gd name="T46" fmla="*/ 184 w 190"/>
                  <a:gd name="T47" fmla="*/ 141 h 212"/>
                  <a:gd name="T48" fmla="*/ 145 w 190"/>
                  <a:gd name="T49" fmla="*/ 175 h 212"/>
                  <a:gd name="T50" fmla="*/ 144 w 190"/>
                  <a:gd name="T51" fmla="*/ 175 h 212"/>
                  <a:gd name="T52" fmla="*/ 119 w 190"/>
                  <a:gd name="T53" fmla="*/ 158 h 212"/>
                  <a:gd name="T54" fmla="*/ 87 w 190"/>
                  <a:gd name="T55" fmla="*/ 87 h 212"/>
                  <a:gd name="T56" fmla="*/ 0 w 190"/>
                  <a:gd name="T5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 h="212">
                    <a:moveTo>
                      <a:pt x="0" y="0"/>
                    </a:moveTo>
                    <a:cubicBezTo>
                      <a:pt x="2" y="2"/>
                      <a:pt x="4" y="4"/>
                      <a:pt x="6" y="6"/>
                    </a:cubicBezTo>
                    <a:cubicBezTo>
                      <a:pt x="12" y="12"/>
                      <a:pt x="18" y="20"/>
                      <a:pt x="25" y="29"/>
                    </a:cubicBezTo>
                    <a:cubicBezTo>
                      <a:pt x="39" y="48"/>
                      <a:pt x="54" y="74"/>
                      <a:pt x="69" y="108"/>
                    </a:cubicBezTo>
                    <a:cubicBezTo>
                      <a:pt x="69" y="108"/>
                      <a:pt x="69" y="108"/>
                      <a:pt x="69" y="108"/>
                    </a:cubicBezTo>
                    <a:cubicBezTo>
                      <a:pt x="69" y="108"/>
                      <a:pt x="69" y="109"/>
                      <a:pt x="70" y="109"/>
                    </a:cubicBezTo>
                    <a:cubicBezTo>
                      <a:pt x="99" y="179"/>
                      <a:pt x="110" y="212"/>
                      <a:pt x="136" y="212"/>
                    </a:cubicBezTo>
                    <a:cubicBezTo>
                      <a:pt x="136" y="212"/>
                      <a:pt x="136" y="212"/>
                      <a:pt x="136" y="212"/>
                    </a:cubicBezTo>
                    <a:cubicBezTo>
                      <a:pt x="136" y="212"/>
                      <a:pt x="136" y="212"/>
                      <a:pt x="136" y="212"/>
                    </a:cubicBezTo>
                    <a:cubicBezTo>
                      <a:pt x="143" y="212"/>
                      <a:pt x="152" y="209"/>
                      <a:pt x="163" y="204"/>
                    </a:cubicBezTo>
                    <a:cubicBezTo>
                      <a:pt x="163" y="204"/>
                      <a:pt x="163" y="204"/>
                      <a:pt x="163" y="204"/>
                    </a:cubicBezTo>
                    <a:cubicBezTo>
                      <a:pt x="163" y="204"/>
                      <a:pt x="163" y="204"/>
                      <a:pt x="163" y="204"/>
                    </a:cubicBezTo>
                    <a:cubicBezTo>
                      <a:pt x="163" y="204"/>
                      <a:pt x="163" y="204"/>
                      <a:pt x="163" y="204"/>
                    </a:cubicBezTo>
                    <a:cubicBezTo>
                      <a:pt x="175" y="198"/>
                      <a:pt x="183" y="190"/>
                      <a:pt x="187" y="182"/>
                    </a:cubicBezTo>
                    <a:cubicBezTo>
                      <a:pt x="187" y="182"/>
                      <a:pt x="187" y="181"/>
                      <a:pt x="187" y="181"/>
                    </a:cubicBezTo>
                    <a:cubicBezTo>
                      <a:pt x="187" y="181"/>
                      <a:pt x="187" y="181"/>
                      <a:pt x="187" y="181"/>
                    </a:cubicBezTo>
                    <a:cubicBezTo>
                      <a:pt x="187" y="181"/>
                      <a:pt x="187" y="181"/>
                      <a:pt x="187" y="181"/>
                    </a:cubicBezTo>
                    <a:cubicBezTo>
                      <a:pt x="187" y="181"/>
                      <a:pt x="187" y="181"/>
                      <a:pt x="187" y="181"/>
                    </a:cubicBezTo>
                    <a:cubicBezTo>
                      <a:pt x="189" y="175"/>
                      <a:pt x="190" y="167"/>
                      <a:pt x="189" y="160"/>
                    </a:cubicBezTo>
                    <a:cubicBezTo>
                      <a:pt x="189" y="160"/>
                      <a:pt x="189" y="159"/>
                      <a:pt x="189" y="159"/>
                    </a:cubicBezTo>
                    <a:cubicBezTo>
                      <a:pt x="189" y="159"/>
                      <a:pt x="189" y="159"/>
                      <a:pt x="189" y="159"/>
                    </a:cubicBezTo>
                    <a:cubicBezTo>
                      <a:pt x="189" y="159"/>
                      <a:pt x="189" y="159"/>
                      <a:pt x="189" y="159"/>
                    </a:cubicBezTo>
                    <a:cubicBezTo>
                      <a:pt x="189" y="159"/>
                      <a:pt x="189" y="159"/>
                      <a:pt x="189" y="159"/>
                    </a:cubicBezTo>
                    <a:cubicBezTo>
                      <a:pt x="188" y="153"/>
                      <a:pt x="187" y="147"/>
                      <a:pt x="184" y="141"/>
                    </a:cubicBezTo>
                    <a:cubicBezTo>
                      <a:pt x="176" y="160"/>
                      <a:pt x="160" y="175"/>
                      <a:pt x="145" y="175"/>
                    </a:cubicBezTo>
                    <a:cubicBezTo>
                      <a:pt x="145" y="175"/>
                      <a:pt x="144" y="175"/>
                      <a:pt x="144" y="175"/>
                    </a:cubicBezTo>
                    <a:cubicBezTo>
                      <a:pt x="135" y="175"/>
                      <a:pt x="126" y="170"/>
                      <a:pt x="119" y="158"/>
                    </a:cubicBezTo>
                    <a:cubicBezTo>
                      <a:pt x="104" y="137"/>
                      <a:pt x="98" y="110"/>
                      <a:pt x="87" y="87"/>
                    </a:cubicBezTo>
                    <a:cubicBezTo>
                      <a:pt x="69" y="49"/>
                      <a:pt x="44" y="10"/>
                      <a:pt x="0" y="0"/>
                    </a:cubicBezTo>
                  </a:path>
                </a:pathLst>
              </a:custGeom>
              <a:solidFill>
                <a:srgbClr val="B53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1478"/>
              <p:cNvSpPr/>
              <p:nvPr/>
            </p:nvSpPr>
            <p:spPr bwMode="auto">
              <a:xfrm>
                <a:off x="4100" y="2489"/>
                <a:ext cx="171" cy="209"/>
              </a:xfrm>
              <a:custGeom>
                <a:avLst/>
                <a:gdLst>
                  <a:gd name="T0" fmla="*/ 6 w 229"/>
                  <a:gd name="T1" fmla="*/ 13 h 282"/>
                  <a:gd name="T2" fmla="*/ 131 w 229"/>
                  <a:gd name="T3" fmla="*/ 91 h 282"/>
                  <a:gd name="T4" fmla="*/ 197 w 229"/>
                  <a:gd name="T5" fmla="*/ 176 h 282"/>
                  <a:gd name="T6" fmla="*/ 189 w 229"/>
                  <a:gd name="T7" fmla="*/ 257 h 282"/>
                  <a:gd name="T8" fmla="*/ 139 w 229"/>
                  <a:gd name="T9" fmla="*/ 245 h 282"/>
                  <a:gd name="T10" fmla="*/ 97 w 229"/>
                  <a:gd name="T11" fmla="*/ 151 h 282"/>
                  <a:gd name="T12" fmla="*/ 15 w 229"/>
                  <a:gd name="T13" fmla="*/ 39 h 282"/>
                  <a:gd name="T14" fmla="*/ 10 w 229"/>
                  <a:gd name="T15" fmla="*/ 48 h 282"/>
                  <a:gd name="T16" fmla="*/ 110 w 229"/>
                  <a:gd name="T17" fmla="*/ 209 h 282"/>
                  <a:gd name="T18" fmla="*/ 149 w 229"/>
                  <a:gd name="T19" fmla="*/ 271 h 282"/>
                  <a:gd name="T20" fmla="*/ 206 w 229"/>
                  <a:gd name="T21" fmla="*/ 260 h 282"/>
                  <a:gd name="T22" fmla="*/ 217 w 229"/>
                  <a:gd name="T23" fmla="*/ 193 h 282"/>
                  <a:gd name="T24" fmla="*/ 156 w 229"/>
                  <a:gd name="T25" fmla="*/ 99 h 282"/>
                  <a:gd name="T26" fmla="*/ 11 w 229"/>
                  <a:gd name="T27" fmla="*/ 3 h 282"/>
                  <a:gd name="T28" fmla="*/ 6 w 229"/>
                  <a:gd name="T29" fmla="*/ 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82">
                    <a:moveTo>
                      <a:pt x="6" y="13"/>
                    </a:moveTo>
                    <a:cubicBezTo>
                      <a:pt x="50" y="34"/>
                      <a:pt x="93" y="60"/>
                      <a:pt x="131" y="91"/>
                    </a:cubicBezTo>
                    <a:cubicBezTo>
                      <a:pt x="159" y="115"/>
                      <a:pt x="179" y="145"/>
                      <a:pt x="197" y="176"/>
                    </a:cubicBezTo>
                    <a:cubicBezTo>
                      <a:pt x="213" y="205"/>
                      <a:pt x="224" y="239"/>
                      <a:pt x="189" y="257"/>
                    </a:cubicBezTo>
                    <a:cubicBezTo>
                      <a:pt x="168" y="268"/>
                      <a:pt x="152" y="265"/>
                      <a:pt x="139" y="245"/>
                    </a:cubicBezTo>
                    <a:cubicBezTo>
                      <a:pt x="121" y="216"/>
                      <a:pt x="112" y="181"/>
                      <a:pt x="97" y="151"/>
                    </a:cubicBezTo>
                    <a:cubicBezTo>
                      <a:pt x="79" y="111"/>
                      <a:pt x="53" y="64"/>
                      <a:pt x="15" y="39"/>
                    </a:cubicBezTo>
                    <a:cubicBezTo>
                      <a:pt x="9" y="35"/>
                      <a:pt x="4" y="44"/>
                      <a:pt x="10" y="48"/>
                    </a:cubicBezTo>
                    <a:cubicBezTo>
                      <a:pt x="61" y="83"/>
                      <a:pt x="87" y="154"/>
                      <a:pt x="110" y="209"/>
                    </a:cubicBezTo>
                    <a:cubicBezTo>
                      <a:pt x="119" y="231"/>
                      <a:pt x="128" y="258"/>
                      <a:pt x="149" y="271"/>
                    </a:cubicBezTo>
                    <a:cubicBezTo>
                      <a:pt x="166" y="282"/>
                      <a:pt x="191" y="271"/>
                      <a:pt x="206" y="260"/>
                    </a:cubicBezTo>
                    <a:cubicBezTo>
                      <a:pt x="229" y="244"/>
                      <a:pt x="226" y="216"/>
                      <a:pt x="217" y="193"/>
                    </a:cubicBezTo>
                    <a:cubicBezTo>
                      <a:pt x="204" y="159"/>
                      <a:pt x="181" y="125"/>
                      <a:pt x="156" y="99"/>
                    </a:cubicBezTo>
                    <a:cubicBezTo>
                      <a:pt x="116" y="59"/>
                      <a:pt x="63" y="28"/>
                      <a:pt x="11" y="3"/>
                    </a:cubicBezTo>
                    <a:cubicBezTo>
                      <a:pt x="5" y="0"/>
                      <a:pt x="0" y="10"/>
                      <a:pt x="6"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1479"/>
              <p:cNvSpPr/>
              <p:nvPr/>
            </p:nvSpPr>
            <p:spPr bwMode="auto">
              <a:xfrm>
                <a:off x="3943" y="2511"/>
                <a:ext cx="42" cy="41"/>
              </a:xfrm>
              <a:custGeom>
                <a:avLst/>
                <a:gdLst>
                  <a:gd name="T0" fmla="*/ 29 w 56"/>
                  <a:gd name="T1" fmla="*/ 7 h 55"/>
                  <a:gd name="T2" fmla="*/ 48 w 56"/>
                  <a:gd name="T3" fmla="*/ 51 h 55"/>
                  <a:gd name="T4" fmla="*/ 51 w 56"/>
                  <a:gd name="T5" fmla="*/ 46 h 55"/>
                  <a:gd name="T6" fmla="*/ 4 w 56"/>
                  <a:gd name="T7" fmla="*/ 48 h 55"/>
                  <a:gd name="T8" fmla="*/ 5 w 56"/>
                  <a:gd name="T9" fmla="*/ 55 h 55"/>
                  <a:gd name="T10" fmla="*/ 52 w 56"/>
                  <a:gd name="T11" fmla="*/ 53 h 55"/>
                  <a:gd name="T12" fmla="*/ 55 w 56"/>
                  <a:gd name="T13" fmla="*/ 48 h 55"/>
                  <a:gd name="T14" fmla="*/ 36 w 56"/>
                  <a:gd name="T15" fmla="*/ 5 h 55"/>
                  <a:gd name="T16" fmla="*/ 29 w 56"/>
                  <a:gd name="T17"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5">
                    <a:moveTo>
                      <a:pt x="29" y="7"/>
                    </a:moveTo>
                    <a:cubicBezTo>
                      <a:pt x="35" y="22"/>
                      <a:pt x="42" y="36"/>
                      <a:pt x="48" y="51"/>
                    </a:cubicBezTo>
                    <a:cubicBezTo>
                      <a:pt x="49" y="49"/>
                      <a:pt x="50" y="47"/>
                      <a:pt x="51" y="46"/>
                    </a:cubicBezTo>
                    <a:cubicBezTo>
                      <a:pt x="36" y="46"/>
                      <a:pt x="20" y="47"/>
                      <a:pt x="4" y="48"/>
                    </a:cubicBezTo>
                    <a:cubicBezTo>
                      <a:pt x="0" y="48"/>
                      <a:pt x="0" y="55"/>
                      <a:pt x="5" y="55"/>
                    </a:cubicBezTo>
                    <a:cubicBezTo>
                      <a:pt x="21" y="54"/>
                      <a:pt x="36" y="54"/>
                      <a:pt x="52" y="53"/>
                    </a:cubicBezTo>
                    <a:cubicBezTo>
                      <a:pt x="54" y="53"/>
                      <a:pt x="56" y="50"/>
                      <a:pt x="55" y="48"/>
                    </a:cubicBezTo>
                    <a:cubicBezTo>
                      <a:pt x="49" y="34"/>
                      <a:pt x="42" y="19"/>
                      <a:pt x="36" y="5"/>
                    </a:cubicBezTo>
                    <a:cubicBezTo>
                      <a:pt x="34" y="0"/>
                      <a:pt x="27" y="3"/>
                      <a:pt x="29"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1480"/>
              <p:cNvSpPr/>
              <p:nvPr/>
            </p:nvSpPr>
            <p:spPr bwMode="auto">
              <a:xfrm>
                <a:off x="3947" y="2524"/>
                <a:ext cx="38" cy="28"/>
              </a:xfrm>
              <a:custGeom>
                <a:avLst/>
                <a:gdLst>
                  <a:gd name="T0" fmla="*/ 47 w 51"/>
                  <a:gd name="T1" fmla="*/ 28 h 37"/>
                  <a:gd name="T2" fmla="*/ 7 w 51"/>
                  <a:gd name="T3" fmla="*/ 3 h 37"/>
                  <a:gd name="T4" fmla="*/ 4 w 51"/>
                  <a:gd name="T5" fmla="*/ 10 h 37"/>
                  <a:gd name="T6" fmla="*/ 44 w 51"/>
                  <a:gd name="T7" fmla="*/ 35 h 37"/>
                  <a:gd name="T8" fmla="*/ 47 w 51"/>
                  <a:gd name="T9" fmla="*/ 28 h 37"/>
                </a:gdLst>
                <a:ahLst/>
                <a:cxnLst>
                  <a:cxn ang="0">
                    <a:pos x="T0" y="T1"/>
                  </a:cxn>
                  <a:cxn ang="0">
                    <a:pos x="T2" y="T3"/>
                  </a:cxn>
                  <a:cxn ang="0">
                    <a:pos x="T4" y="T5"/>
                  </a:cxn>
                  <a:cxn ang="0">
                    <a:pos x="T6" y="T7"/>
                  </a:cxn>
                  <a:cxn ang="0">
                    <a:pos x="T8" y="T9"/>
                  </a:cxn>
                </a:cxnLst>
                <a:rect l="0" t="0" r="r" b="b"/>
                <a:pathLst>
                  <a:path w="51" h="37">
                    <a:moveTo>
                      <a:pt x="47" y="28"/>
                    </a:moveTo>
                    <a:cubicBezTo>
                      <a:pt x="34" y="20"/>
                      <a:pt x="21" y="11"/>
                      <a:pt x="7" y="3"/>
                    </a:cubicBezTo>
                    <a:cubicBezTo>
                      <a:pt x="3" y="0"/>
                      <a:pt x="0" y="7"/>
                      <a:pt x="4" y="10"/>
                    </a:cubicBezTo>
                    <a:cubicBezTo>
                      <a:pt x="17" y="18"/>
                      <a:pt x="31" y="26"/>
                      <a:pt x="44" y="35"/>
                    </a:cubicBezTo>
                    <a:cubicBezTo>
                      <a:pt x="48" y="37"/>
                      <a:pt x="51" y="31"/>
                      <a:pt x="47"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1481"/>
              <p:cNvSpPr/>
              <p:nvPr/>
            </p:nvSpPr>
            <p:spPr bwMode="auto">
              <a:xfrm>
                <a:off x="4045" y="2567"/>
                <a:ext cx="42" cy="46"/>
              </a:xfrm>
              <a:custGeom>
                <a:avLst/>
                <a:gdLst>
                  <a:gd name="T0" fmla="*/ 51 w 56"/>
                  <a:gd name="T1" fmla="*/ 8 h 61"/>
                  <a:gd name="T2" fmla="*/ 5 w 56"/>
                  <a:gd name="T3" fmla="*/ 20 h 61"/>
                  <a:gd name="T4" fmla="*/ 7 w 56"/>
                  <a:gd name="T5" fmla="*/ 15 h 61"/>
                  <a:gd name="T6" fmla="*/ 35 w 56"/>
                  <a:gd name="T7" fmla="*/ 53 h 61"/>
                  <a:gd name="T8" fmla="*/ 29 w 56"/>
                  <a:gd name="T9" fmla="*/ 57 h 61"/>
                  <a:gd name="T10" fmla="*/ 1 w 56"/>
                  <a:gd name="T11" fmla="*/ 19 h 61"/>
                  <a:gd name="T12" fmla="*/ 3 w 56"/>
                  <a:gd name="T13" fmla="*/ 13 h 61"/>
                  <a:gd name="T14" fmla="*/ 49 w 56"/>
                  <a:gd name="T15" fmla="*/ 1 h 61"/>
                  <a:gd name="T16" fmla="*/ 51 w 56"/>
                  <a:gd name="T1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1">
                    <a:moveTo>
                      <a:pt x="51" y="8"/>
                    </a:moveTo>
                    <a:cubicBezTo>
                      <a:pt x="36" y="12"/>
                      <a:pt x="21" y="16"/>
                      <a:pt x="5" y="20"/>
                    </a:cubicBezTo>
                    <a:cubicBezTo>
                      <a:pt x="6" y="19"/>
                      <a:pt x="7" y="17"/>
                      <a:pt x="7" y="15"/>
                    </a:cubicBezTo>
                    <a:cubicBezTo>
                      <a:pt x="16" y="27"/>
                      <a:pt x="26" y="40"/>
                      <a:pt x="35" y="53"/>
                    </a:cubicBezTo>
                    <a:cubicBezTo>
                      <a:pt x="38" y="57"/>
                      <a:pt x="31" y="61"/>
                      <a:pt x="29" y="57"/>
                    </a:cubicBezTo>
                    <a:cubicBezTo>
                      <a:pt x="19" y="44"/>
                      <a:pt x="10" y="32"/>
                      <a:pt x="1" y="19"/>
                    </a:cubicBezTo>
                    <a:cubicBezTo>
                      <a:pt x="0" y="17"/>
                      <a:pt x="1" y="14"/>
                      <a:pt x="3" y="13"/>
                    </a:cubicBezTo>
                    <a:cubicBezTo>
                      <a:pt x="18" y="9"/>
                      <a:pt x="33" y="5"/>
                      <a:pt x="49" y="1"/>
                    </a:cubicBezTo>
                    <a:cubicBezTo>
                      <a:pt x="53" y="0"/>
                      <a:pt x="56" y="7"/>
                      <a:pt x="51"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1482"/>
              <p:cNvSpPr/>
              <p:nvPr/>
            </p:nvSpPr>
            <p:spPr bwMode="auto">
              <a:xfrm>
                <a:off x="4044" y="2576"/>
                <a:ext cx="42" cy="19"/>
              </a:xfrm>
              <a:custGeom>
                <a:avLst/>
                <a:gdLst>
                  <a:gd name="T0" fmla="*/ 8 w 57"/>
                  <a:gd name="T1" fmla="*/ 2 h 25"/>
                  <a:gd name="T2" fmla="*/ 52 w 57"/>
                  <a:gd name="T3" fmla="*/ 17 h 25"/>
                  <a:gd name="T4" fmla="*/ 49 w 57"/>
                  <a:gd name="T5" fmla="*/ 23 h 25"/>
                  <a:gd name="T6" fmla="*/ 5 w 57"/>
                  <a:gd name="T7" fmla="*/ 8 h 25"/>
                  <a:gd name="T8" fmla="*/ 8 w 57"/>
                  <a:gd name="T9" fmla="*/ 2 h 25"/>
                </a:gdLst>
                <a:ahLst/>
                <a:cxnLst>
                  <a:cxn ang="0">
                    <a:pos x="T0" y="T1"/>
                  </a:cxn>
                  <a:cxn ang="0">
                    <a:pos x="T2" y="T3"/>
                  </a:cxn>
                  <a:cxn ang="0">
                    <a:pos x="T4" y="T5"/>
                  </a:cxn>
                  <a:cxn ang="0">
                    <a:pos x="T6" y="T7"/>
                  </a:cxn>
                  <a:cxn ang="0">
                    <a:pos x="T8" y="T9"/>
                  </a:cxn>
                </a:cxnLst>
                <a:rect l="0" t="0" r="r" b="b"/>
                <a:pathLst>
                  <a:path w="57" h="25">
                    <a:moveTo>
                      <a:pt x="8" y="2"/>
                    </a:moveTo>
                    <a:cubicBezTo>
                      <a:pt x="23" y="7"/>
                      <a:pt x="37" y="12"/>
                      <a:pt x="52" y="17"/>
                    </a:cubicBezTo>
                    <a:cubicBezTo>
                      <a:pt x="57" y="18"/>
                      <a:pt x="53" y="25"/>
                      <a:pt x="49" y="23"/>
                    </a:cubicBezTo>
                    <a:cubicBezTo>
                      <a:pt x="34" y="18"/>
                      <a:pt x="19" y="13"/>
                      <a:pt x="5" y="8"/>
                    </a:cubicBezTo>
                    <a:cubicBezTo>
                      <a:pt x="0" y="7"/>
                      <a:pt x="3" y="0"/>
                      <a:pt x="8"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1483"/>
              <p:cNvSpPr/>
              <p:nvPr/>
            </p:nvSpPr>
            <p:spPr bwMode="auto">
              <a:xfrm>
                <a:off x="3944" y="2549"/>
                <a:ext cx="107" cy="91"/>
              </a:xfrm>
              <a:custGeom>
                <a:avLst/>
                <a:gdLst>
                  <a:gd name="T0" fmla="*/ 132 w 144"/>
                  <a:gd name="T1" fmla="*/ 90 h 123"/>
                  <a:gd name="T2" fmla="*/ 50 w 144"/>
                  <a:gd name="T3" fmla="*/ 107 h 123"/>
                  <a:gd name="T4" fmla="*/ 12 w 144"/>
                  <a:gd name="T5" fmla="*/ 33 h 123"/>
                  <a:gd name="T6" fmla="*/ 94 w 144"/>
                  <a:gd name="T7" fmla="*/ 16 h 123"/>
                  <a:gd name="T8" fmla="*/ 132 w 144"/>
                  <a:gd name="T9" fmla="*/ 90 h 123"/>
                </a:gdLst>
                <a:ahLst/>
                <a:cxnLst>
                  <a:cxn ang="0">
                    <a:pos x="T0" y="T1"/>
                  </a:cxn>
                  <a:cxn ang="0">
                    <a:pos x="T2" y="T3"/>
                  </a:cxn>
                  <a:cxn ang="0">
                    <a:pos x="T4" y="T5"/>
                  </a:cxn>
                  <a:cxn ang="0">
                    <a:pos x="T6" y="T7"/>
                  </a:cxn>
                  <a:cxn ang="0">
                    <a:pos x="T8" y="T9"/>
                  </a:cxn>
                </a:cxnLst>
                <a:rect l="0" t="0" r="r" b="b"/>
                <a:pathLst>
                  <a:path w="144" h="123">
                    <a:moveTo>
                      <a:pt x="132" y="90"/>
                    </a:moveTo>
                    <a:cubicBezTo>
                      <a:pt x="120" y="116"/>
                      <a:pt x="84" y="123"/>
                      <a:pt x="50" y="107"/>
                    </a:cubicBezTo>
                    <a:cubicBezTo>
                      <a:pt x="17" y="91"/>
                      <a:pt x="0" y="58"/>
                      <a:pt x="12" y="33"/>
                    </a:cubicBezTo>
                    <a:cubicBezTo>
                      <a:pt x="24" y="8"/>
                      <a:pt x="61" y="0"/>
                      <a:pt x="94" y="16"/>
                    </a:cubicBezTo>
                    <a:cubicBezTo>
                      <a:pt x="127" y="32"/>
                      <a:pt x="144" y="65"/>
                      <a:pt x="132" y="9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1484"/>
              <p:cNvSpPr/>
              <p:nvPr/>
            </p:nvSpPr>
            <p:spPr bwMode="auto">
              <a:xfrm>
                <a:off x="3999" y="2552"/>
                <a:ext cx="32" cy="22"/>
              </a:xfrm>
              <a:custGeom>
                <a:avLst/>
                <a:gdLst>
                  <a:gd name="T0" fmla="*/ 40 w 43"/>
                  <a:gd name="T1" fmla="*/ 24 h 30"/>
                  <a:gd name="T2" fmla="*/ 16 w 43"/>
                  <a:gd name="T3" fmla="*/ 25 h 30"/>
                  <a:gd name="T4" fmla="*/ 3 w 43"/>
                  <a:gd name="T5" fmla="*/ 6 h 30"/>
                  <a:gd name="T6" fmla="*/ 26 w 43"/>
                  <a:gd name="T7" fmla="*/ 5 h 30"/>
                  <a:gd name="T8" fmla="*/ 40 w 43"/>
                  <a:gd name="T9" fmla="*/ 24 h 30"/>
                </a:gdLst>
                <a:ahLst/>
                <a:cxnLst>
                  <a:cxn ang="0">
                    <a:pos x="T0" y="T1"/>
                  </a:cxn>
                  <a:cxn ang="0">
                    <a:pos x="T2" y="T3"/>
                  </a:cxn>
                  <a:cxn ang="0">
                    <a:pos x="T4" y="T5"/>
                  </a:cxn>
                  <a:cxn ang="0">
                    <a:pos x="T6" y="T7"/>
                  </a:cxn>
                  <a:cxn ang="0">
                    <a:pos x="T8" y="T9"/>
                  </a:cxn>
                </a:cxnLst>
                <a:rect l="0" t="0" r="r" b="b"/>
                <a:pathLst>
                  <a:path w="43" h="30">
                    <a:moveTo>
                      <a:pt x="40" y="24"/>
                    </a:moveTo>
                    <a:cubicBezTo>
                      <a:pt x="37" y="30"/>
                      <a:pt x="27" y="30"/>
                      <a:pt x="16" y="25"/>
                    </a:cubicBezTo>
                    <a:cubicBezTo>
                      <a:pt x="6" y="20"/>
                      <a:pt x="0" y="12"/>
                      <a:pt x="3" y="6"/>
                    </a:cubicBezTo>
                    <a:cubicBezTo>
                      <a:pt x="5" y="0"/>
                      <a:pt x="16" y="0"/>
                      <a:pt x="26" y="5"/>
                    </a:cubicBezTo>
                    <a:cubicBezTo>
                      <a:pt x="36" y="10"/>
                      <a:pt x="43" y="18"/>
                      <a:pt x="40"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1485"/>
              <p:cNvSpPr/>
              <p:nvPr/>
            </p:nvSpPr>
            <p:spPr bwMode="auto">
              <a:xfrm>
                <a:off x="3954" y="2558"/>
                <a:ext cx="103" cy="61"/>
              </a:xfrm>
              <a:custGeom>
                <a:avLst/>
                <a:gdLst>
                  <a:gd name="T0" fmla="*/ 1 w 139"/>
                  <a:gd name="T1" fmla="*/ 4 h 82"/>
                  <a:gd name="T2" fmla="*/ 54 w 139"/>
                  <a:gd name="T3" fmla="*/ 61 h 82"/>
                  <a:gd name="T4" fmla="*/ 135 w 139"/>
                  <a:gd name="T5" fmla="*/ 63 h 82"/>
                  <a:gd name="T6" fmla="*/ 131 w 139"/>
                  <a:gd name="T7" fmla="*/ 58 h 82"/>
                  <a:gd name="T8" fmla="*/ 62 w 139"/>
                  <a:gd name="T9" fmla="*/ 56 h 82"/>
                  <a:gd name="T10" fmla="*/ 9 w 139"/>
                  <a:gd name="T11" fmla="*/ 5 h 82"/>
                  <a:gd name="T12" fmla="*/ 1 w 139"/>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139" h="82">
                    <a:moveTo>
                      <a:pt x="1" y="4"/>
                    </a:moveTo>
                    <a:cubicBezTo>
                      <a:pt x="0" y="31"/>
                      <a:pt x="35" y="51"/>
                      <a:pt x="54" y="61"/>
                    </a:cubicBezTo>
                    <a:cubicBezTo>
                      <a:pt x="76" y="72"/>
                      <a:pt x="114" y="82"/>
                      <a:pt x="135" y="63"/>
                    </a:cubicBezTo>
                    <a:cubicBezTo>
                      <a:pt x="139" y="60"/>
                      <a:pt x="134" y="54"/>
                      <a:pt x="131" y="58"/>
                    </a:cubicBezTo>
                    <a:cubicBezTo>
                      <a:pt x="113" y="73"/>
                      <a:pt x="81" y="64"/>
                      <a:pt x="62" y="56"/>
                    </a:cubicBezTo>
                    <a:cubicBezTo>
                      <a:pt x="45" y="49"/>
                      <a:pt x="7" y="29"/>
                      <a:pt x="9" y="5"/>
                    </a:cubicBezTo>
                    <a:cubicBezTo>
                      <a:pt x="9" y="0"/>
                      <a:pt x="2" y="0"/>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1486"/>
              <p:cNvSpPr/>
              <p:nvPr/>
            </p:nvSpPr>
            <p:spPr bwMode="auto">
              <a:xfrm>
                <a:off x="3866" y="2640"/>
                <a:ext cx="194" cy="90"/>
              </a:xfrm>
              <a:custGeom>
                <a:avLst/>
                <a:gdLst>
                  <a:gd name="T0" fmla="*/ 258 w 260"/>
                  <a:gd name="T1" fmla="*/ 29 h 122"/>
                  <a:gd name="T2" fmla="*/ 130 w 260"/>
                  <a:gd name="T3" fmla="*/ 14 h 122"/>
                  <a:gd name="T4" fmla="*/ 28 w 260"/>
                  <a:gd name="T5" fmla="*/ 107 h 122"/>
                  <a:gd name="T6" fmla="*/ 101 w 260"/>
                  <a:gd name="T7" fmla="*/ 95 h 122"/>
                  <a:gd name="T8" fmla="*/ 165 w 260"/>
                  <a:gd name="T9" fmla="*/ 77 h 122"/>
                  <a:gd name="T10" fmla="*/ 260 w 260"/>
                  <a:gd name="T11" fmla="*/ 91 h 122"/>
                  <a:gd name="T12" fmla="*/ 258 w 260"/>
                  <a:gd name="T13" fmla="*/ 29 h 122"/>
                </a:gdLst>
                <a:ahLst/>
                <a:cxnLst>
                  <a:cxn ang="0">
                    <a:pos x="T0" y="T1"/>
                  </a:cxn>
                  <a:cxn ang="0">
                    <a:pos x="T2" y="T3"/>
                  </a:cxn>
                  <a:cxn ang="0">
                    <a:pos x="T4" y="T5"/>
                  </a:cxn>
                  <a:cxn ang="0">
                    <a:pos x="T6" y="T7"/>
                  </a:cxn>
                  <a:cxn ang="0">
                    <a:pos x="T8" y="T9"/>
                  </a:cxn>
                  <a:cxn ang="0">
                    <a:pos x="T10" y="T11"/>
                  </a:cxn>
                  <a:cxn ang="0">
                    <a:pos x="T12" y="T13"/>
                  </a:cxn>
                </a:cxnLst>
                <a:rect l="0" t="0" r="r" b="b"/>
                <a:pathLst>
                  <a:path w="260" h="122">
                    <a:moveTo>
                      <a:pt x="258" y="29"/>
                    </a:moveTo>
                    <a:cubicBezTo>
                      <a:pt x="258" y="29"/>
                      <a:pt x="187" y="0"/>
                      <a:pt x="130" y="14"/>
                    </a:cubicBezTo>
                    <a:cubicBezTo>
                      <a:pt x="72" y="27"/>
                      <a:pt x="0" y="80"/>
                      <a:pt x="28" y="107"/>
                    </a:cubicBezTo>
                    <a:cubicBezTo>
                      <a:pt x="44" y="122"/>
                      <a:pt x="72" y="109"/>
                      <a:pt x="101" y="95"/>
                    </a:cubicBezTo>
                    <a:cubicBezTo>
                      <a:pt x="123" y="86"/>
                      <a:pt x="146" y="76"/>
                      <a:pt x="165" y="77"/>
                    </a:cubicBezTo>
                    <a:cubicBezTo>
                      <a:pt x="212" y="81"/>
                      <a:pt x="260" y="91"/>
                      <a:pt x="260" y="91"/>
                    </a:cubicBezTo>
                    <a:cubicBezTo>
                      <a:pt x="258" y="29"/>
                      <a:pt x="258" y="29"/>
                      <a:pt x="258" y="29"/>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1487"/>
              <p:cNvSpPr/>
              <p:nvPr/>
            </p:nvSpPr>
            <p:spPr bwMode="auto">
              <a:xfrm>
                <a:off x="3875" y="2672"/>
                <a:ext cx="60" cy="58"/>
              </a:xfrm>
              <a:custGeom>
                <a:avLst/>
                <a:gdLst>
                  <a:gd name="T0" fmla="*/ 17 w 81"/>
                  <a:gd name="T1" fmla="*/ 64 h 78"/>
                  <a:gd name="T2" fmla="*/ 81 w 81"/>
                  <a:gd name="T3" fmla="*/ 57 h 78"/>
                  <a:gd name="T4" fmla="*/ 52 w 81"/>
                  <a:gd name="T5" fmla="*/ 0 h 78"/>
                  <a:gd name="T6" fmla="*/ 17 w 81"/>
                  <a:gd name="T7" fmla="*/ 64 h 78"/>
                </a:gdLst>
                <a:ahLst/>
                <a:cxnLst>
                  <a:cxn ang="0">
                    <a:pos x="T0" y="T1"/>
                  </a:cxn>
                  <a:cxn ang="0">
                    <a:pos x="T2" y="T3"/>
                  </a:cxn>
                  <a:cxn ang="0">
                    <a:pos x="T4" y="T5"/>
                  </a:cxn>
                  <a:cxn ang="0">
                    <a:pos x="T6" y="T7"/>
                  </a:cxn>
                </a:cxnLst>
                <a:rect l="0" t="0" r="r" b="b"/>
                <a:pathLst>
                  <a:path w="81" h="78">
                    <a:moveTo>
                      <a:pt x="17" y="64"/>
                    </a:moveTo>
                    <a:cubicBezTo>
                      <a:pt x="31" y="78"/>
                      <a:pt x="55" y="68"/>
                      <a:pt x="81" y="57"/>
                    </a:cubicBezTo>
                    <a:cubicBezTo>
                      <a:pt x="71" y="38"/>
                      <a:pt x="62" y="19"/>
                      <a:pt x="52" y="0"/>
                    </a:cubicBezTo>
                    <a:cubicBezTo>
                      <a:pt x="20" y="21"/>
                      <a:pt x="0" y="48"/>
                      <a:pt x="17" y="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1488"/>
              <p:cNvSpPr/>
              <p:nvPr/>
            </p:nvSpPr>
            <p:spPr bwMode="auto">
              <a:xfrm>
                <a:off x="3876" y="2638"/>
                <a:ext cx="190" cy="97"/>
              </a:xfrm>
              <a:custGeom>
                <a:avLst/>
                <a:gdLst>
                  <a:gd name="T0" fmla="*/ 247 w 256"/>
                  <a:gd name="T1" fmla="*/ 25 h 130"/>
                  <a:gd name="T2" fmla="*/ 107 w 256"/>
                  <a:gd name="T3" fmla="*/ 12 h 130"/>
                  <a:gd name="T4" fmla="*/ 2 w 256"/>
                  <a:gd name="T5" fmla="*/ 91 h 130"/>
                  <a:gd name="T6" fmla="*/ 69 w 256"/>
                  <a:gd name="T7" fmla="*/ 113 h 130"/>
                  <a:gd name="T8" fmla="*/ 152 w 256"/>
                  <a:gd name="T9" fmla="*/ 86 h 130"/>
                  <a:gd name="T10" fmla="*/ 245 w 256"/>
                  <a:gd name="T11" fmla="*/ 99 h 130"/>
                  <a:gd name="T12" fmla="*/ 248 w 256"/>
                  <a:gd name="T13" fmla="*/ 86 h 130"/>
                  <a:gd name="T14" fmla="*/ 139 w 256"/>
                  <a:gd name="T15" fmla="*/ 73 h 130"/>
                  <a:gd name="T16" fmla="*/ 34 w 256"/>
                  <a:gd name="T17" fmla="*/ 109 h 130"/>
                  <a:gd name="T18" fmla="*/ 25 w 256"/>
                  <a:gd name="T19" fmla="*/ 75 h 130"/>
                  <a:gd name="T20" fmla="*/ 54 w 256"/>
                  <a:gd name="T21" fmla="*/ 50 h 130"/>
                  <a:gd name="T22" fmla="*/ 136 w 256"/>
                  <a:gd name="T23" fmla="*/ 19 h 130"/>
                  <a:gd name="T24" fmla="*/ 243 w 256"/>
                  <a:gd name="T25" fmla="*/ 38 h 130"/>
                  <a:gd name="T26" fmla="*/ 247 w 256"/>
                  <a:gd name="T27" fmla="*/ 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130">
                    <a:moveTo>
                      <a:pt x="247" y="25"/>
                    </a:moveTo>
                    <a:cubicBezTo>
                      <a:pt x="203" y="8"/>
                      <a:pt x="152" y="0"/>
                      <a:pt x="107" y="12"/>
                    </a:cubicBezTo>
                    <a:cubicBezTo>
                      <a:pt x="74" y="20"/>
                      <a:pt x="5" y="51"/>
                      <a:pt x="2" y="91"/>
                    </a:cubicBezTo>
                    <a:cubicBezTo>
                      <a:pt x="0" y="130"/>
                      <a:pt x="46" y="123"/>
                      <a:pt x="69" y="113"/>
                    </a:cubicBezTo>
                    <a:cubicBezTo>
                      <a:pt x="96" y="102"/>
                      <a:pt x="123" y="85"/>
                      <a:pt x="152" y="86"/>
                    </a:cubicBezTo>
                    <a:cubicBezTo>
                      <a:pt x="183" y="86"/>
                      <a:pt x="215" y="93"/>
                      <a:pt x="245" y="99"/>
                    </a:cubicBezTo>
                    <a:cubicBezTo>
                      <a:pt x="253" y="100"/>
                      <a:pt x="256" y="88"/>
                      <a:pt x="248" y="86"/>
                    </a:cubicBezTo>
                    <a:cubicBezTo>
                      <a:pt x="214" y="79"/>
                      <a:pt x="174" y="70"/>
                      <a:pt x="139" y="73"/>
                    </a:cubicBezTo>
                    <a:cubicBezTo>
                      <a:pt x="101" y="77"/>
                      <a:pt x="71" y="106"/>
                      <a:pt x="34" y="109"/>
                    </a:cubicBezTo>
                    <a:cubicBezTo>
                      <a:pt x="13" y="111"/>
                      <a:pt x="16" y="87"/>
                      <a:pt x="25" y="75"/>
                    </a:cubicBezTo>
                    <a:cubicBezTo>
                      <a:pt x="33" y="65"/>
                      <a:pt x="44" y="57"/>
                      <a:pt x="54" y="50"/>
                    </a:cubicBezTo>
                    <a:cubicBezTo>
                      <a:pt x="78" y="34"/>
                      <a:pt x="107" y="23"/>
                      <a:pt x="136" y="19"/>
                    </a:cubicBezTo>
                    <a:cubicBezTo>
                      <a:pt x="171" y="15"/>
                      <a:pt x="210" y="25"/>
                      <a:pt x="243" y="38"/>
                    </a:cubicBezTo>
                    <a:cubicBezTo>
                      <a:pt x="251" y="41"/>
                      <a:pt x="254" y="28"/>
                      <a:pt x="247" y="25"/>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1489"/>
              <p:cNvSpPr/>
              <p:nvPr/>
            </p:nvSpPr>
            <p:spPr bwMode="auto">
              <a:xfrm>
                <a:off x="3925" y="2677"/>
                <a:ext cx="118" cy="32"/>
              </a:xfrm>
              <a:custGeom>
                <a:avLst/>
                <a:gdLst>
                  <a:gd name="T0" fmla="*/ 80 w 159"/>
                  <a:gd name="T1" fmla="*/ 0 h 43"/>
                  <a:gd name="T2" fmla="*/ 0 w 159"/>
                  <a:gd name="T3" fmla="*/ 23 h 43"/>
                  <a:gd name="T4" fmla="*/ 10 w 159"/>
                  <a:gd name="T5" fmla="*/ 43 h 43"/>
                  <a:gd name="T6" fmla="*/ 73 w 159"/>
                  <a:gd name="T7" fmla="*/ 20 h 43"/>
                  <a:gd name="T8" fmla="*/ 89 w 159"/>
                  <a:gd name="T9" fmla="*/ 20 h 43"/>
                  <a:gd name="T10" fmla="*/ 159 w 159"/>
                  <a:gd name="T11" fmla="*/ 28 h 43"/>
                  <a:gd name="T12" fmla="*/ 80 w 159"/>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59" h="43">
                    <a:moveTo>
                      <a:pt x="80" y="0"/>
                    </a:moveTo>
                    <a:cubicBezTo>
                      <a:pt x="53" y="0"/>
                      <a:pt x="26" y="9"/>
                      <a:pt x="0" y="23"/>
                    </a:cubicBezTo>
                    <a:cubicBezTo>
                      <a:pt x="3" y="30"/>
                      <a:pt x="7" y="36"/>
                      <a:pt x="10" y="43"/>
                    </a:cubicBezTo>
                    <a:cubicBezTo>
                      <a:pt x="30" y="34"/>
                      <a:pt x="50" y="23"/>
                      <a:pt x="73" y="20"/>
                    </a:cubicBezTo>
                    <a:cubicBezTo>
                      <a:pt x="78" y="20"/>
                      <a:pt x="83" y="20"/>
                      <a:pt x="89" y="20"/>
                    </a:cubicBezTo>
                    <a:cubicBezTo>
                      <a:pt x="112" y="20"/>
                      <a:pt x="136" y="24"/>
                      <a:pt x="159" y="28"/>
                    </a:cubicBezTo>
                    <a:cubicBezTo>
                      <a:pt x="133" y="9"/>
                      <a:pt x="107" y="0"/>
                      <a:pt x="80"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1490"/>
              <p:cNvSpPr/>
              <p:nvPr/>
            </p:nvSpPr>
            <p:spPr bwMode="auto">
              <a:xfrm>
                <a:off x="3891" y="2695"/>
                <a:ext cx="42" cy="24"/>
              </a:xfrm>
              <a:custGeom>
                <a:avLst/>
                <a:gdLst>
                  <a:gd name="T0" fmla="*/ 46 w 56"/>
                  <a:gd name="T1" fmla="*/ 0 h 33"/>
                  <a:gd name="T2" fmla="*/ 0 w 56"/>
                  <a:gd name="T3" fmla="*/ 28 h 33"/>
                  <a:gd name="T4" fmla="*/ 12 w 56"/>
                  <a:gd name="T5" fmla="*/ 33 h 33"/>
                  <a:gd name="T6" fmla="*/ 14 w 56"/>
                  <a:gd name="T7" fmla="*/ 33 h 33"/>
                  <a:gd name="T8" fmla="*/ 56 w 56"/>
                  <a:gd name="T9" fmla="*/ 20 h 33"/>
                  <a:gd name="T10" fmla="*/ 46 w 56"/>
                  <a:gd name="T11" fmla="*/ 0 h 33"/>
                </a:gdLst>
                <a:ahLst/>
                <a:cxnLst>
                  <a:cxn ang="0">
                    <a:pos x="T0" y="T1"/>
                  </a:cxn>
                  <a:cxn ang="0">
                    <a:pos x="T2" y="T3"/>
                  </a:cxn>
                  <a:cxn ang="0">
                    <a:pos x="T4" y="T5"/>
                  </a:cxn>
                  <a:cxn ang="0">
                    <a:pos x="T6" y="T7"/>
                  </a:cxn>
                  <a:cxn ang="0">
                    <a:pos x="T8" y="T9"/>
                  </a:cxn>
                  <a:cxn ang="0">
                    <a:pos x="T10" y="T11"/>
                  </a:cxn>
                </a:cxnLst>
                <a:rect l="0" t="0" r="r" b="b"/>
                <a:pathLst>
                  <a:path w="56" h="33">
                    <a:moveTo>
                      <a:pt x="46" y="0"/>
                    </a:moveTo>
                    <a:cubicBezTo>
                      <a:pt x="30" y="8"/>
                      <a:pt x="15" y="17"/>
                      <a:pt x="0" y="28"/>
                    </a:cubicBezTo>
                    <a:cubicBezTo>
                      <a:pt x="2" y="31"/>
                      <a:pt x="6" y="33"/>
                      <a:pt x="12" y="33"/>
                    </a:cubicBezTo>
                    <a:cubicBezTo>
                      <a:pt x="13" y="33"/>
                      <a:pt x="13" y="33"/>
                      <a:pt x="14" y="33"/>
                    </a:cubicBezTo>
                    <a:cubicBezTo>
                      <a:pt x="29" y="32"/>
                      <a:pt x="43" y="27"/>
                      <a:pt x="56" y="20"/>
                    </a:cubicBezTo>
                    <a:cubicBezTo>
                      <a:pt x="53" y="13"/>
                      <a:pt x="49" y="7"/>
                      <a:pt x="46"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1491"/>
              <p:cNvSpPr/>
              <p:nvPr/>
            </p:nvSpPr>
            <p:spPr bwMode="auto">
              <a:xfrm>
                <a:off x="3886" y="2692"/>
                <a:ext cx="165" cy="32"/>
              </a:xfrm>
              <a:custGeom>
                <a:avLst/>
                <a:gdLst>
                  <a:gd name="T0" fmla="*/ 141 w 221"/>
                  <a:gd name="T1" fmla="*/ 0 h 43"/>
                  <a:gd name="T2" fmla="*/ 125 w 221"/>
                  <a:gd name="T3" fmla="*/ 0 h 43"/>
                  <a:gd name="T4" fmla="*/ 62 w 221"/>
                  <a:gd name="T5" fmla="*/ 23 h 43"/>
                  <a:gd name="T6" fmla="*/ 20 w 221"/>
                  <a:gd name="T7" fmla="*/ 36 h 43"/>
                  <a:gd name="T8" fmla="*/ 18 w 221"/>
                  <a:gd name="T9" fmla="*/ 36 h 43"/>
                  <a:gd name="T10" fmla="*/ 6 w 221"/>
                  <a:gd name="T11" fmla="*/ 31 h 43"/>
                  <a:gd name="T12" fmla="*/ 0 w 221"/>
                  <a:gd name="T13" fmla="*/ 35 h 43"/>
                  <a:gd name="T14" fmla="*/ 1 w 221"/>
                  <a:gd name="T15" fmla="*/ 36 h 43"/>
                  <a:gd name="T16" fmla="*/ 19 w 221"/>
                  <a:gd name="T17" fmla="*/ 43 h 43"/>
                  <a:gd name="T18" fmla="*/ 74 w 221"/>
                  <a:gd name="T19" fmla="*/ 24 h 43"/>
                  <a:gd name="T20" fmla="*/ 134 w 221"/>
                  <a:gd name="T21" fmla="*/ 6 h 43"/>
                  <a:gd name="T22" fmla="*/ 138 w 221"/>
                  <a:gd name="T23" fmla="*/ 6 h 43"/>
                  <a:gd name="T24" fmla="*/ 221 w 221"/>
                  <a:gd name="T25" fmla="*/ 17 h 43"/>
                  <a:gd name="T26" fmla="*/ 211 w 221"/>
                  <a:gd name="T27" fmla="*/ 8 h 43"/>
                  <a:gd name="T28" fmla="*/ 141 w 22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43">
                    <a:moveTo>
                      <a:pt x="141" y="0"/>
                    </a:moveTo>
                    <a:cubicBezTo>
                      <a:pt x="135" y="0"/>
                      <a:pt x="130" y="0"/>
                      <a:pt x="125" y="0"/>
                    </a:cubicBezTo>
                    <a:cubicBezTo>
                      <a:pt x="102" y="3"/>
                      <a:pt x="82" y="14"/>
                      <a:pt x="62" y="23"/>
                    </a:cubicBezTo>
                    <a:cubicBezTo>
                      <a:pt x="49" y="30"/>
                      <a:pt x="35" y="35"/>
                      <a:pt x="20" y="36"/>
                    </a:cubicBezTo>
                    <a:cubicBezTo>
                      <a:pt x="19" y="36"/>
                      <a:pt x="19" y="36"/>
                      <a:pt x="18" y="36"/>
                    </a:cubicBezTo>
                    <a:cubicBezTo>
                      <a:pt x="12" y="36"/>
                      <a:pt x="8" y="34"/>
                      <a:pt x="6" y="31"/>
                    </a:cubicBezTo>
                    <a:cubicBezTo>
                      <a:pt x="4" y="32"/>
                      <a:pt x="2" y="34"/>
                      <a:pt x="0" y="35"/>
                    </a:cubicBezTo>
                    <a:cubicBezTo>
                      <a:pt x="1" y="36"/>
                      <a:pt x="1" y="36"/>
                      <a:pt x="1" y="36"/>
                    </a:cubicBezTo>
                    <a:cubicBezTo>
                      <a:pt x="6" y="41"/>
                      <a:pt x="12" y="43"/>
                      <a:pt x="19" y="43"/>
                    </a:cubicBezTo>
                    <a:cubicBezTo>
                      <a:pt x="35" y="43"/>
                      <a:pt x="54" y="34"/>
                      <a:pt x="74" y="24"/>
                    </a:cubicBezTo>
                    <a:cubicBezTo>
                      <a:pt x="95" y="15"/>
                      <a:pt x="116" y="6"/>
                      <a:pt x="134" y="6"/>
                    </a:cubicBezTo>
                    <a:cubicBezTo>
                      <a:pt x="136" y="6"/>
                      <a:pt x="137" y="6"/>
                      <a:pt x="138" y="6"/>
                    </a:cubicBezTo>
                    <a:cubicBezTo>
                      <a:pt x="171" y="9"/>
                      <a:pt x="205" y="14"/>
                      <a:pt x="221" y="17"/>
                    </a:cubicBezTo>
                    <a:cubicBezTo>
                      <a:pt x="218" y="14"/>
                      <a:pt x="214" y="11"/>
                      <a:pt x="211" y="8"/>
                    </a:cubicBezTo>
                    <a:cubicBezTo>
                      <a:pt x="188" y="4"/>
                      <a:pt x="164" y="0"/>
                      <a:pt x="141"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1492"/>
              <p:cNvSpPr/>
              <p:nvPr/>
            </p:nvSpPr>
            <p:spPr bwMode="auto">
              <a:xfrm>
                <a:off x="4017" y="2420"/>
                <a:ext cx="97" cy="95"/>
              </a:xfrm>
              <a:custGeom>
                <a:avLst/>
                <a:gdLst>
                  <a:gd name="T0" fmla="*/ 47 w 131"/>
                  <a:gd name="T1" fmla="*/ 64 h 129"/>
                  <a:gd name="T2" fmla="*/ 28 w 131"/>
                  <a:gd name="T3" fmla="*/ 28 h 129"/>
                  <a:gd name="T4" fmla="*/ 64 w 131"/>
                  <a:gd name="T5" fmla="*/ 46 h 129"/>
                  <a:gd name="T6" fmla="*/ 82 w 131"/>
                  <a:gd name="T7" fmla="*/ 6 h 129"/>
                  <a:gd name="T8" fmla="*/ 87 w 131"/>
                  <a:gd name="T9" fmla="*/ 54 h 129"/>
                  <a:gd name="T10" fmla="*/ 81 w 131"/>
                  <a:gd name="T11" fmla="*/ 74 h 129"/>
                  <a:gd name="T12" fmla="*/ 56 w 131"/>
                  <a:gd name="T13" fmla="*/ 87 h 129"/>
                  <a:gd name="T14" fmla="*/ 43 w 131"/>
                  <a:gd name="T15" fmla="*/ 6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9">
                    <a:moveTo>
                      <a:pt x="47" y="64"/>
                    </a:moveTo>
                    <a:cubicBezTo>
                      <a:pt x="29" y="70"/>
                      <a:pt x="10" y="43"/>
                      <a:pt x="28" y="28"/>
                    </a:cubicBezTo>
                    <a:cubicBezTo>
                      <a:pt x="43" y="16"/>
                      <a:pt x="61" y="31"/>
                      <a:pt x="64" y="46"/>
                    </a:cubicBezTo>
                    <a:cubicBezTo>
                      <a:pt x="59" y="33"/>
                      <a:pt x="59" y="0"/>
                      <a:pt x="82" y="6"/>
                    </a:cubicBezTo>
                    <a:cubicBezTo>
                      <a:pt x="101" y="12"/>
                      <a:pt x="99" y="44"/>
                      <a:pt x="87" y="54"/>
                    </a:cubicBezTo>
                    <a:cubicBezTo>
                      <a:pt x="130" y="15"/>
                      <a:pt x="131" y="107"/>
                      <a:pt x="81" y="74"/>
                    </a:cubicBezTo>
                    <a:cubicBezTo>
                      <a:pt x="124" y="106"/>
                      <a:pt x="56" y="129"/>
                      <a:pt x="56" y="87"/>
                    </a:cubicBezTo>
                    <a:cubicBezTo>
                      <a:pt x="22" y="123"/>
                      <a:pt x="0" y="70"/>
                      <a:pt x="4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1493"/>
              <p:cNvSpPr/>
              <p:nvPr/>
            </p:nvSpPr>
            <p:spPr bwMode="auto">
              <a:xfrm>
                <a:off x="4019" y="2411"/>
                <a:ext cx="91" cy="99"/>
              </a:xfrm>
              <a:custGeom>
                <a:avLst/>
                <a:gdLst>
                  <a:gd name="T0" fmla="*/ 42 w 123"/>
                  <a:gd name="T1" fmla="*/ 68 h 133"/>
                  <a:gd name="T2" fmla="*/ 25 w 123"/>
                  <a:gd name="T3" fmla="*/ 50 h 133"/>
                  <a:gd name="T4" fmla="*/ 54 w 123"/>
                  <a:gd name="T5" fmla="*/ 59 h 133"/>
                  <a:gd name="T6" fmla="*/ 68 w 123"/>
                  <a:gd name="T7" fmla="*/ 55 h 133"/>
                  <a:gd name="T8" fmla="*/ 71 w 123"/>
                  <a:gd name="T9" fmla="*/ 24 h 133"/>
                  <a:gd name="T10" fmla="*/ 79 w 123"/>
                  <a:gd name="T11" fmla="*/ 60 h 133"/>
                  <a:gd name="T12" fmla="*/ 89 w 123"/>
                  <a:gd name="T13" fmla="*/ 69 h 133"/>
                  <a:gd name="T14" fmla="*/ 109 w 123"/>
                  <a:gd name="T15" fmla="*/ 74 h 133"/>
                  <a:gd name="T16" fmla="*/ 81 w 123"/>
                  <a:gd name="T17" fmla="*/ 79 h 133"/>
                  <a:gd name="T18" fmla="*/ 73 w 123"/>
                  <a:gd name="T19" fmla="*/ 90 h 133"/>
                  <a:gd name="T20" fmla="*/ 79 w 123"/>
                  <a:gd name="T21" fmla="*/ 113 h 133"/>
                  <a:gd name="T22" fmla="*/ 60 w 123"/>
                  <a:gd name="T23" fmla="*/ 98 h 133"/>
                  <a:gd name="T24" fmla="*/ 48 w 123"/>
                  <a:gd name="T25" fmla="*/ 93 h 133"/>
                  <a:gd name="T26" fmla="*/ 25 w 123"/>
                  <a:gd name="T27" fmla="*/ 101 h 133"/>
                  <a:gd name="T28" fmla="*/ 40 w 123"/>
                  <a:gd name="T29" fmla="*/ 84 h 133"/>
                  <a:gd name="T30" fmla="*/ 40 w 123"/>
                  <a:gd name="T31" fmla="*/ 70 h 133"/>
                  <a:gd name="T32" fmla="*/ 11 w 123"/>
                  <a:gd name="T33" fmla="*/ 104 h 133"/>
                  <a:gd name="T34" fmla="*/ 58 w 123"/>
                  <a:gd name="T35" fmla="*/ 103 h 133"/>
                  <a:gd name="T36" fmla="*/ 46 w 123"/>
                  <a:gd name="T37" fmla="*/ 98 h 133"/>
                  <a:gd name="T38" fmla="*/ 84 w 123"/>
                  <a:gd name="T39" fmla="*/ 125 h 133"/>
                  <a:gd name="T40" fmla="*/ 83 w 123"/>
                  <a:gd name="T41" fmla="*/ 80 h 133"/>
                  <a:gd name="T42" fmla="*/ 74 w 123"/>
                  <a:gd name="T43" fmla="*/ 91 h 133"/>
                  <a:gd name="T44" fmla="*/ 123 w 123"/>
                  <a:gd name="T45" fmla="*/ 72 h 133"/>
                  <a:gd name="T46" fmla="*/ 112 w 123"/>
                  <a:gd name="T47" fmla="*/ 50 h 133"/>
                  <a:gd name="T48" fmla="*/ 79 w 123"/>
                  <a:gd name="T49" fmla="*/ 60 h 133"/>
                  <a:gd name="T50" fmla="*/ 89 w 123"/>
                  <a:gd name="T51" fmla="*/ 69 h 133"/>
                  <a:gd name="T52" fmla="*/ 81 w 123"/>
                  <a:gd name="T53" fmla="*/ 11 h 133"/>
                  <a:gd name="T54" fmla="*/ 54 w 123"/>
                  <a:gd name="T55" fmla="*/ 59 h 133"/>
                  <a:gd name="T56" fmla="*/ 68 w 123"/>
                  <a:gd name="T57" fmla="*/ 55 h 133"/>
                  <a:gd name="T58" fmla="*/ 14 w 123"/>
                  <a:gd name="T59" fmla="*/ 42 h 133"/>
                  <a:gd name="T60" fmla="*/ 46 w 123"/>
                  <a:gd name="T61" fmla="*/ 82 h 133"/>
                  <a:gd name="T62" fmla="*/ 42 w 123"/>
                  <a:gd name="T63" fmla="*/ 6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3">
                    <a:moveTo>
                      <a:pt x="42" y="68"/>
                    </a:moveTo>
                    <a:cubicBezTo>
                      <a:pt x="32" y="70"/>
                      <a:pt x="23" y="60"/>
                      <a:pt x="25" y="50"/>
                    </a:cubicBezTo>
                    <a:cubicBezTo>
                      <a:pt x="30" y="28"/>
                      <a:pt x="52" y="49"/>
                      <a:pt x="54" y="59"/>
                    </a:cubicBezTo>
                    <a:cubicBezTo>
                      <a:pt x="59" y="58"/>
                      <a:pt x="63" y="56"/>
                      <a:pt x="68" y="55"/>
                    </a:cubicBezTo>
                    <a:cubicBezTo>
                      <a:pt x="65" y="48"/>
                      <a:pt x="62" y="28"/>
                      <a:pt x="71" y="24"/>
                    </a:cubicBezTo>
                    <a:cubicBezTo>
                      <a:pt x="91" y="16"/>
                      <a:pt x="87" y="52"/>
                      <a:pt x="79" y="60"/>
                    </a:cubicBezTo>
                    <a:cubicBezTo>
                      <a:pt x="73" y="66"/>
                      <a:pt x="82" y="75"/>
                      <a:pt x="89" y="69"/>
                    </a:cubicBezTo>
                    <a:cubicBezTo>
                      <a:pt x="98" y="62"/>
                      <a:pt x="110" y="58"/>
                      <a:pt x="109" y="74"/>
                    </a:cubicBezTo>
                    <a:cubicBezTo>
                      <a:pt x="108" y="91"/>
                      <a:pt x="90" y="84"/>
                      <a:pt x="81" y="79"/>
                    </a:cubicBezTo>
                    <a:cubicBezTo>
                      <a:pt x="75" y="75"/>
                      <a:pt x="67" y="85"/>
                      <a:pt x="73" y="90"/>
                    </a:cubicBezTo>
                    <a:cubicBezTo>
                      <a:pt x="80" y="95"/>
                      <a:pt x="92" y="107"/>
                      <a:pt x="79" y="113"/>
                    </a:cubicBezTo>
                    <a:cubicBezTo>
                      <a:pt x="68" y="117"/>
                      <a:pt x="61" y="108"/>
                      <a:pt x="60" y="98"/>
                    </a:cubicBezTo>
                    <a:cubicBezTo>
                      <a:pt x="60" y="92"/>
                      <a:pt x="53" y="89"/>
                      <a:pt x="48" y="93"/>
                    </a:cubicBezTo>
                    <a:cubicBezTo>
                      <a:pt x="44" y="98"/>
                      <a:pt x="31" y="109"/>
                      <a:pt x="25" y="101"/>
                    </a:cubicBezTo>
                    <a:cubicBezTo>
                      <a:pt x="17" y="91"/>
                      <a:pt x="34" y="85"/>
                      <a:pt x="40" y="84"/>
                    </a:cubicBezTo>
                    <a:cubicBezTo>
                      <a:pt x="49" y="83"/>
                      <a:pt x="49" y="69"/>
                      <a:pt x="40" y="70"/>
                    </a:cubicBezTo>
                    <a:cubicBezTo>
                      <a:pt x="23" y="72"/>
                      <a:pt x="3" y="84"/>
                      <a:pt x="11" y="104"/>
                    </a:cubicBezTo>
                    <a:cubicBezTo>
                      <a:pt x="20" y="127"/>
                      <a:pt x="46" y="115"/>
                      <a:pt x="58" y="103"/>
                    </a:cubicBezTo>
                    <a:cubicBezTo>
                      <a:pt x="54" y="101"/>
                      <a:pt x="50" y="100"/>
                      <a:pt x="46" y="98"/>
                    </a:cubicBezTo>
                    <a:cubicBezTo>
                      <a:pt x="47" y="118"/>
                      <a:pt x="64" y="133"/>
                      <a:pt x="84" y="125"/>
                    </a:cubicBezTo>
                    <a:cubicBezTo>
                      <a:pt x="108" y="116"/>
                      <a:pt x="97" y="92"/>
                      <a:pt x="83" y="80"/>
                    </a:cubicBezTo>
                    <a:cubicBezTo>
                      <a:pt x="80" y="83"/>
                      <a:pt x="77" y="87"/>
                      <a:pt x="74" y="91"/>
                    </a:cubicBezTo>
                    <a:cubicBezTo>
                      <a:pt x="95" y="104"/>
                      <a:pt x="122" y="100"/>
                      <a:pt x="123" y="72"/>
                    </a:cubicBezTo>
                    <a:cubicBezTo>
                      <a:pt x="123" y="63"/>
                      <a:pt x="119" y="54"/>
                      <a:pt x="112" y="50"/>
                    </a:cubicBezTo>
                    <a:cubicBezTo>
                      <a:pt x="100" y="44"/>
                      <a:pt x="88" y="53"/>
                      <a:pt x="79" y="60"/>
                    </a:cubicBezTo>
                    <a:cubicBezTo>
                      <a:pt x="82" y="63"/>
                      <a:pt x="86" y="66"/>
                      <a:pt x="89" y="69"/>
                    </a:cubicBezTo>
                    <a:cubicBezTo>
                      <a:pt x="106" y="53"/>
                      <a:pt x="104" y="20"/>
                      <a:pt x="81" y="11"/>
                    </a:cubicBezTo>
                    <a:cubicBezTo>
                      <a:pt x="52" y="0"/>
                      <a:pt x="49" y="42"/>
                      <a:pt x="54" y="59"/>
                    </a:cubicBezTo>
                    <a:cubicBezTo>
                      <a:pt x="57" y="67"/>
                      <a:pt x="70" y="64"/>
                      <a:pt x="68" y="55"/>
                    </a:cubicBezTo>
                    <a:cubicBezTo>
                      <a:pt x="61" y="30"/>
                      <a:pt x="31" y="17"/>
                      <a:pt x="14" y="42"/>
                    </a:cubicBezTo>
                    <a:cubicBezTo>
                      <a:pt x="0" y="62"/>
                      <a:pt x="26" y="86"/>
                      <a:pt x="46" y="82"/>
                    </a:cubicBezTo>
                    <a:cubicBezTo>
                      <a:pt x="55" y="80"/>
                      <a:pt x="51" y="66"/>
                      <a:pt x="42" y="6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Oval 1494"/>
              <p:cNvSpPr>
                <a:spLocks noChangeArrowheads="1"/>
              </p:cNvSpPr>
              <p:nvPr/>
            </p:nvSpPr>
            <p:spPr bwMode="auto">
              <a:xfrm>
                <a:off x="4056" y="2455"/>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1495"/>
              <p:cNvSpPr/>
              <p:nvPr/>
            </p:nvSpPr>
            <p:spPr bwMode="auto">
              <a:xfrm>
                <a:off x="4069" y="2457"/>
                <a:ext cx="97" cy="96"/>
              </a:xfrm>
              <a:custGeom>
                <a:avLst/>
                <a:gdLst>
                  <a:gd name="T0" fmla="*/ 47 w 131"/>
                  <a:gd name="T1" fmla="*/ 64 h 129"/>
                  <a:gd name="T2" fmla="*/ 28 w 131"/>
                  <a:gd name="T3" fmla="*/ 28 h 129"/>
                  <a:gd name="T4" fmla="*/ 64 w 131"/>
                  <a:gd name="T5" fmla="*/ 46 h 129"/>
                  <a:gd name="T6" fmla="*/ 82 w 131"/>
                  <a:gd name="T7" fmla="*/ 6 h 129"/>
                  <a:gd name="T8" fmla="*/ 87 w 131"/>
                  <a:gd name="T9" fmla="*/ 54 h 129"/>
                  <a:gd name="T10" fmla="*/ 80 w 131"/>
                  <a:gd name="T11" fmla="*/ 74 h 129"/>
                  <a:gd name="T12" fmla="*/ 56 w 131"/>
                  <a:gd name="T13" fmla="*/ 87 h 129"/>
                  <a:gd name="T14" fmla="*/ 43 w 131"/>
                  <a:gd name="T15" fmla="*/ 6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9">
                    <a:moveTo>
                      <a:pt x="47" y="64"/>
                    </a:moveTo>
                    <a:cubicBezTo>
                      <a:pt x="29" y="70"/>
                      <a:pt x="10" y="43"/>
                      <a:pt x="28" y="28"/>
                    </a:cubicBezTo>
                    <a:cubicBezTo>
                      <a:pt x="42" y="16"/>
                      <a:pt x="61" y="31"/>
                      <a:pt x="64" y="46"/>
                    </a:cubicBezTo>
                    <a:cubicBezTo>
                      <a:pt x="59" y="33"/>
                      <a:pt x="58" y="0"/>
                      <a:pt x="82" y="6"/>
                    </a:cubicBezTo>
                    <a:cubicBezTo>
                      <a:pt x="101" y="12"/>
                      <a:pt x="99" y="44"/>
                      <a:pt x="87" y="54"/>
                    </a:cubicBezTo>
                    <a:cubicBezTo>
                      <a:pt x="130" y="15"/>
                      <a:pt x="131" y="108"/>
                      <a:pt x="80" y="74"/>
                    </a:cubicBezTo>
                    <a:cubicBezTo>
                      <a:pt x="123" y="106"/>
                      <a:pt x="56" y="129"/>
                      <a:pt x="56" y="87"/>
                    </a:cubicBezTo>
                    <a:cubicBezTo>
                      <a:pt x="22" y="123"/>
                      <a:pt x="0" y="70"/>
                      <a:pt x="4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1496"/>
              <p:cNvSpPr/>
              <p:nvPr/>
            </p:nvSpPr>
            <p:spPr bwMode="auto">
              <a:xfrm>
                <a:off x="4071" y="2449"/>
                <a:ext cx="91" cy="99"/>
              </a:xfrm>
              <a:custGeom>
                <a:avLst/>
                <a:gdLst>
                  <a:gd name="T0" fmla="*/ 42 w 123"/>
                  <a:gd name="T1" fmla="*/ 69 h 134"/>
                  <a:gd name="T2" fmla="*/ 25 w 123"/>
                  <a:gd name="T3" fmla="*/ 51 h 134"/>
                  <a:gd name="T4" fmla="*/ 54 w 123"/>
                  <a:gd name="T5" fmla="*/ 59 h 134"/>
                  <a:gd name="T6" fmla="*/ 67 w 123"/>
                  <a:gd name="T7" fmla="*/ 56 h 134"/>
                  <a:gd name="T8" fmla="*/ 71 w 123"/>
                  <a:gd name="T9" fmla="*/ 24 h 134"/>
                  <a:gd name="T10" fmla="*/ 79 w 123"/>
                  <a:gd name="T11" fmla="*/ 60 h 134"/>
                  <a:gd name="T12" fmla="*/ 88 w 123"/>
                  <a:gd name="T13" fmla="*/ 70 h 134"/>
                  <a:gd name="T14" fmla="*/ 109 w 123"/>
                  <a:gd name="T15" fmla="*/ 74 h 134"/>
                  <a:gd name="T16" fmla="*/ 81 w 123"/>
                  <a:gd name="T17" fmla="*/ 79 h 134"/>
                  <a:gd name="T18" fmla="*/ 73 w 123"/>
                  <a:gd name="T19" fmla="*/ 90 h 134"/>
                  <a:gd name="T20" fmla="*/ 78 w 123"/>
                  <a:gd name="T21" fmla="*/ 113 h 134"/>
                  <a:gd name="T22" fmla="*/ 60 w 123"/>
                  <a:gd name="T23" fmla="*/ 98 h 134"/>
                  <a:gd name="T24" fmla="*/ 48 w 123"/>
                  <a:gd name="T25" fmla="*/ 93 h 134"/>
                  <a:gd name="T26" fmla="*/ 24 w 123"/>
                  <a:gd name="T27" fmla="*/ 101 h 134"/>
                  <a:gd name="T28" fmla="*/ 40 w 123"/>
                  <a:gd name="T29" fmla="*/ 84 h 134"/>
                  <a:gd name="T30" fmla="*/ 40 w 123"/>
                  <a:gd name="T31" fmla="*/ 70 h 134"/>
                  <a:gd name="T32" fmla="*/ 11 w 123"/>
                  <a:gd name="T33" fmla="*/ 105 h 134"/>
                  <a:gd name="T34" fmla="*/ 58 w 123"/>
                  <a:gd name="T35" fmla="*/ 103 h 134"/>
                  <a:gd name="T36" fmla="*/ 46 w 123"/>
                  <a:gd name="T37" fmla="*/ 98 h 134"/>
                  <a:gd name="T38" fmla="*/ 84 w 123"/>
                  <a:gd name="T39" fmla="*/ 126 h 134"/>
                  <a:gd name="T40" fmla="*/ 82 w 123"/>
                  <a:gd name="T41" fmla="*/ 80 h 134"/>
                  <a:gd name="T42" fmla="*/ 74 w 123"/>
                  <a:gd name="T43" fmla="*/ 91 h 134"/>
                  <a:gd name="T44" fmla="*/ 123 w 123"/>
                  <a:gd name="T45" fmla="*/ 72 h 134"/>
                  <a:gd name="T46" fmla="*/ 111 w 123"/>
                  <a:gd name="T47" fmla="*/ 50 h 134"/>
                  <a:gd name="T48" fmla="*/ 79 w 123"/>
                  <a:gd name="T49" fmla="*/ 60 h 134"/>
                  <a:gd name="T50" fmla="*/ 88 w 123"/>
                  <a:gd name="T51" fmla="*/ 70 h 134"/>
                  <a:gd name="T52" fmla="*/ 80 w 123"/>
                  <a:gd name="T53" fmla="*/ 11 h 134"/>
                  <a:gd name="T54" fmla="*/ 54 w 123"/>
                  <a:gd name="T55" fmla="*/ 59 h 134"/>
                  <a:gd name="T56" fmla="*/ 67 w 123"/>
                  <a:gd name="T57" fmla="*/ 56 h 134"/>
                  <a:gd name="T58" fmla="*/ 14 w 123"/>
                  <a:gd name="T59" fmla="*/ 42 h 134"/>
                  <a:gd name="T60" fmla="*/ 46 w 123"/>
                  <a:gd name="T61" fmla="*/ 82 h 134"/>
                  <a:gd name="T62" fmla="*/ 42 w 123"/>
                  <a:gd name="T63" fmla="*/ 6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9"/>
                    </a:moveTo>
                    <a:cubicBezTo>
                      <a:pt x="31" y="71"/>
                      <a:pt x="23" y="61"/>
                      <a:pt x="25" y="51"/>
                    </a:cubicBezTo>
                    <a:cubicBezTo>
                      <a:pt x="29" y="28"/>
                      <a:pt x="51" y="50"/>
                      <a:pt x="54" y="59"/>
                    </a:cubicBezTo>
                    <a:cubicBezTo>
                      <a:pt x="58" y="58"/>
                      <a:pt x="63" y="57"/>
                      <a:pt x="67" y="56"/>
                    </a:cubicBezTo>
                    <a:cubicBezTo>
                      <a:pt x="65" y="48"/>
                      <a:pt x="61" y="28"/>
                      <a:pt x="71" y="24"/>
                    </a:cubicBezTo>
                    <a:cubicBezTo>
                      <a:pt x="90" y="16"/>
                      <a:pt x="87" y="53"/>
                      <a:pt x="79" y="60"/>
                    </a:cubicBezTo>
                    <a:cubicBezTo>
                      <a:pt x="72" y="66"/>
                      <a:pt x="82" y="75"/>
                      <a:pt x="88" y="70"/>
                    </a:cubicBezTo>
                    <a:cubicBezTo>
                      <a:pt x="97" y="62"/>
                      <a:pt x="109" y="58"/>
                      <a:pt x="109" y="74"/>
                    </a:cubicBezTo>
                    <a:cubicBezTo>
                      <a:pt x="108" y="91"/>
                      <a:pt x="90" y="85"/>
                      <a:pt x="81" y="79"/>
                    </a:cubicBezTo>
                    <a:cubicBezTo>
                      <a:pt x="74" y="75"/>
                      <a:pt x="66" y="85"/>
                      <a:pt x="73" y="90"/>
                    </a:cubicBezTo>
                    <a:cubicBezTo>
                      <a:pt x="79" y="95"/>
                      <a:pt x="92" y="108"/>
                      <a:pt x="78" y="113"/>
                    </a:cubicBezTo>
                    <a:cubicBezTo>
                      <a:pt x="67" y="117"/>
                      <a:pt x="60" y="109"/>
                      <a:pt x="60" y="98"/>
                    </a:cubicBezTo>
                    <a:cubicBezTo>
                      <a:pt x="60" y="92"/>
                      <a:pt x="52" y="89"/>
                      <a:pt x="48" y="93"/>
                    </a:cubicBezTo>
                    <a:cubicBezTo>
                      <a:pt x="43" y="98"/>
                      <a:pt x="31" y="110"/>
                      <a:pt x="24" y="101"/>
                    </a:cubicBezTo>
                    <a:cubicBezTo>
                      <a:pt x="17" y="91"/>
                      <a:pt x="33" y="85"/>
                      <a:pt x="40" y="84"/>
                    </a:cubicBezTo>
                    <a:cubicBezTo>
                      <a:pt x="49" y="83"/>
                      <a:pt x="49" y="69"/>
                      <a:pt x="40" y="70"/>
                    </a:cubicBezTo>
                    <a:cubicBezTo>
                      <a:pt x="23" y="72"/>
                      <a:pt x="3" y="84"/>
                      <a:pt x="11" y="105"/>
                    </a:cubicBezTo>
                    <a:cubicBezTo>
                      <a:pt x="20" y="127"/>
                      <a:pt x="46" y="115"/>
                      <a:pt x="58" y="103"/>
                    </a:cubicBezTo>
                    <a:cubicBezTo>
                      <a:pt x="54" y="101"/>
                      <a:pt x="50" y="100"/>
                      <a:pt x="46" y="98"/>
                    </a:cubicBezTo>
                    <a:cubicBezTo>
                      <a:pt x="47" y="119"/>
                      <a:pt x="63" y="134"/>
                      <a:pt x="84" y="126"/>
                    </a:cubicBezTo>
                    <a:cubicBezTo>
                      <a:pt x="108" y="116"/>
                      <a:pt x="97" y="92"/>
                      <a:pt x="82" y="80"/>
                    </a:cubicBezTo>
                    <a:cubicBezTo>
                      <a:pt x="79" y="84"/>
                      <a:pt x="77" y="87"/>
                      <a:pt x="74" y="91"/>
                    </a:cubicBezTo>
                    <a:cubicBezTo>
                      <a:pt x="95" y="104"/>
                      <a:pt x="121" y="101"/>
                      <a:pt x="123" y="72"/>
                    </a:cubicBezTo>
                    <a:cubicBezTo>
                      <a:pt x="123" y="63"/>
                      <a:pt x="119" y="54"/>
                      <a:pt x="111" y="50"/>
                    </a:cubicBezTo>
                    <a:cubicBezTo>
                      <a:pt x="100" y="44"/>
                      <a:pt x="87" y="53"/>
                      <a:pt x="79" y="60"/>
                    </a:cubicBezTo>
                    <a:cubicBezTo>
                      <a:pt x="82" y="63"/>
                      <a:pt x="85" y="67"/>
                      <a:pt x="88" y="70"/>
                    </a:cubicBezTo>
                    <a:cubicBezTo>
                      <a:pt x="106" y="54"/>
                      <a:pt x="104" y="20"/>
                      <a:pt x="80" y="11"/>
                    </a:cubicBezTo>
                    <a:cubicBezTo>
                      <a:pt x="51" y="0"/>
                      <a:pt x="49" y="42"/>
                      <a:pt x="54" y="59"/>
                    </a:cubicBezTo>
                    <a:cubicBezTo>
                      <a:pt x="57" y="68"/>
                      <a:pt x="70" y="64"/>
                      <a:pt x="67" y="56"/>
                    </a:cubicBezTo>
                    <a:cubicBezTo>
                      <a:pt x="60" y="30"/>
                      <a:pt x="30" y="17"/>
                      <a:pt x="14" y="42"/>
                    </a:cubicBezTo>
                    <a:cubicBezTo>
                      <a:pt x="0" y="63"/>
                      <a:pt x="25" y="86"/>
                      <a:pt x="46" y="82"/>
                    </a:cubicBezTo>
                    <a:cubicBezTo>
                      <a:pt x="54" y="80"/>
                      <a:pt x="51" y="67"/>
                      <a:pt x="42" y="6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Oval 1497"/>
              <p:cNvSpPr>
                <a:spLocks noChangeArrowheads="1"/>
              </p:cNvSpPr>
              <p:nvPr/>
            </p:nvSpPr>
            <p:spPr bwMode="auto">
              <a:xfrm>
                <a:off x="4108" y="2492"/>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1498"/>
              <p:cNvSpPr/>
              <p:nvPr/>
            </p:nvSpPr>
            <p:spPr bwMode="auto">
              <a:xfrm>
                <a:off x="3956" y="2394"/>
                <a:ext cx="98" cy="95"/>
              </a:xfrm>
              <a:custGeom>
                <a:avLst/>
                <a:gdLst>
                  <a:gd name="T0" fmla="*/ 47 w 131"/>
                  <a:gd name="T1" fmla="*/ 64 h 129"/>
                  <a:gd name="T2" fmla="*/ 28 w 131"/>
                  <a:gd name="T3" fmla="*/ 28 h 129"/>
                  <a:gd name="T4" fmla="*/ 64 w 131"/>
                  <a:gd name="T5" fmla="*/ 46 h 129"/>
                  <a:gd name="T6" fmla="*/ 82 w 131"/>
                  <a:gd name="T7" fmla="*/ 6 h 129"/>
                  <a:gd name="T8" fmla="*/ 87 w 131"/>
                  <a:gd name="T9" fmla="*/ 54 h 129"/>
                  <a:gd name="T10" fmla="*/ 81 w 131"/>
                  <a:gd name="T11" fmla="*/ 74 h 129"/>
                  <a:gd name="T12" fmla="*/ 56 w 131"/>
                  <a:gd name="T13" fmla="*/ 87 h 129"/>
                  <a:gd name="T14" fmla="*/ 43 w 131"/>
                  <a:gd name="T15" fmla="*/ 6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9">
                    <a:moveTo>
                      <a:pt x="47" y="64"/>
                    </a:moveTo>
                    <a:cubicBezTo>
                      <a:pt x="29" y="70"/>
                      <a:pt x="10" y="43"/>
                      <a:pt x="28" y="28"/>
                    </a:cubicBezTo>
                    <a:cubicBezTo>
                      <a:pt x="42" y="16"/>
                      <a:pt x="61" y="31"/>
                      <a:pt x="64" y="46"/>
                    </a:cubicBezTo>
                    <a:cubicBezTo>
                      <a:pt x="59" y="33"/>
                      <a:pt x="58" y="0"/>
                      <a:pt x="82" y="6"/>
                    </a:cubicBezTo>
                    <a:cubicBezTo>
                      <a:pt x="101" y="12"/>
                      <a:pt x="99" y="44"/>
                      <a:pt x="87" y="54"/>
                    </a:cubicBezTo>
                    <a:cubicBezTo>
                      <a:pt x="130" y="15"/>
                      <a:pt x="131" y="107"/>
                      <a:pt x="81" y="74"/>
                    </a:cubicBezTo>
                    <a:cubicBezTo>
                      <a:pt x="123" y="106"/>
                      <a:pt x="56" y="129"/>
                      <a:pt x="56" y="87"/>
                    </a:cubicBezTo>
                    <a:cubicBezTo>
                      <a:pt x="22" y="123"/>
                      <a:pt x="0" y="70"/>
                      <a:pt x="4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1499"/>
              <p:cNvSpPr/>
              <p:nvPr/>
            </p:nvSpPr>
            <p:spPr bwMode="auto">
              <a:xfrm>
                <a:off x="3959" y="2385"/>
                <a:ext cx="91" cy="100"/>
              </a:xfrm>
              <a:custGeom>
                <a:avLst/>
                <a:gdLst>
                  <a:gd name="T0" fmla="*/ 42 w 123"/>
                  <a:gd name="T1" fmla="*/ 68 h 134"/>
                  <a:gd name="T2" fmla="*/ 25 w 123"/>
                  <a:gd name="T3" fmla="*/ 51 h 134"/>
                  <a:gd name="T4" fmla="*/ 54 w 123"/>
                  <a:gd name="T5" fmla="*/ 59 h 134"/>
                  <a:gd name="T6" fmla="*/ 67 w 123"/>
                  <a:gd name="T7" fmla="*/ 55 h 134"/>
                  <a:gd name="T8" fmla="*/ 71 w 123"/>
                  <a:gd name="T9" fmla="*/ 24 h 134"/>
                  <a:gd name="T10" fmla="*/ 79 w 123"/>
                  <a:gd name="T11" fmla="*/ 60 h 134"/>
                  <a:gd name="T12" fmla="*/ 89 w 123"/>
                  <a:gd name="T13" fmla="*/ 70 h 134"/>
                  <a:gd name="T14" fmla="*/ 109 w 123"/>
                  <a:gd name="T15" fmla="*/ 74 h 134"/>
                  <a:gd name="T16" fmla="*/ 81 w 123"/>
                  <a:gd name="T17" fmla="*/ 79 h 134"/>
                  <a:gd name="T18" fmla="*/ 73 w 123"/>
                  <a:gd name="T19" fmla="*/ 90 h 134"/>
                  <a:gd name="T20" fmla="*/ 78 w 123"/>
                  <a:gd name="T21" fmla="*/ 113 h 134"/>
                  <a:gd name="T22" fmla="*/ 60 w 123"/>
                  <a:gd name="T23" fmla="*/ 98 h 134"/>
                  <a:gd name="T24" fmla="*/ 48 w 123"/>
                  <a:gd name="T25" fmla="*/ 93 h 134"/>
                  <a:gd name="T26" fmla="*/ 24 w 123"/>
                  <a:gd name="T27" fmla="*/ 101 h 134"/>
                  <a:gd name="T28" fmla="*/ 40 w 123"/>
                  <a:gd name="T29" fmla="*/ 84 h 134"/>
                  <a:gd name="T30" fmla="*/ 40 w 123"/>
                  <a:gd name="T31" fmla="*/ 70 h 134"/>
                  <a:gd name="T32" fmla="*/ 11 w 123"/>
                  <a:gd name="T33" fmla="*/ 104 h 134"/>
                  <a:gd name="T34" fmla="*/ 58 w 123"/>
                  <a:gd name="T35" fmla="*/ 103 h 134"/>
                  <a:gd name="T36" fmla="*/ 46 w 123"/>
                  <a:gd name="T37" fmla="*/ 98 h 134"/>
                  <a:gd name="T38" fmla="*/ 84 w 123"/>
                  <a:gd name="T39" fmla="*/ 126 h 134"/>
                  <a:gd name="T40" fmla="*/ 82 w 123"/>
                  <a:gd name="T41" fmla="*/ 80 h 134"/>
                  <a:gd name="T42" fmla="*/ 74 w 123"/>
                  <a:gd name="T43" fmla="*/ 91 h 134"/>
                  <a:gd name="T44" fmla="*/ 123 w 123"/>
                  <a:gd name="T45" fmla="*/ 72 h 134"/>
                  <a:gd name="T46" fmla="*/ 111 w 123"/>
                  <a:gd name="T47" fmla="*/ 50 h 134"/>
                  <a:gd name="T48" fmla="*/ 79 w 123"/>
                  <a:gd name="T49" fmla="*/ 60 h 134"/>
                  <a:gd name="T50" fmla="*/ 89 w 123"/>
                  <a:gd name="T51" fmla="*/ 70 h 134"/>
                  <a:gd name="T52" fmla="*/ 81 w 123"/>
                  <a:gd name="T53" fmla="*/ 11 h 134"/>
                  <a:gd name="T54" fmla="*/ 54 w 123"/>
                  <a:gd name="T55" fmla="*/ 59 h 134"/>
                  <a:gd name="T56" fmla="*/ 67 w 123"/>
                  <a:gd name="T57" fmla="*/ 55 h 134"/>
                  <a:gd name="T58" fmla="*/ 14 w 123"/>
                  <a:gd name="T59" fmla="*/ 42 h 134"/>
                  <a:gd name="T60" fmla="*/ 46 w 123"/>
                  <a:gd name="T61" fmla="*/ 82 h 134"/>
                  <a:gd name="T62" fmla="*/ 42 w 123"/>
                  <a:gd name="T63" fmla="*/ 6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8"/>
                    </a:moveTo>
                    <a:cubicBezTo>
                      <a:pt x="31" y="71"/>
                      <a:pt x="23" y="61"/>
                      <a:pt x="25" y="51"/>
                    </a:cubicBezTo>
                    <a:cubicBezTo>
                      <a:pt x="30" y="28"/>
                      <a:pt x="52" y="50"/>
                      <a:pt x="54" y="59"/>
                    </a:cubicBezTo>
                    <a:cubicBezTo>
                      <a:pt x="59" y="58"/>
                      <a:pt x="63" y="57"/>
                      <a:pt x="67" y="55"/>
                    </a:cubicBezTo>
                    <a:cubicBezTo>
                      <a:pt x="65" y="48"/>
                      <a:pt x="61" y="28"/>
                      <a:pt x="71" y="24"/>
                    </a:cubicBezTo>
                    <a:cubicBezTo>
                      <a:pt x="90" y="16"/>
                      <a:pt x="87" y="53"/>
                      <a:pt x="79" y="60"/>
                    </a:cubicBezTo>
                    <a:cubicBezTo>
                      <a:pt x="72" y="66"/>
                      <a:pt x="82" y="75"/>
                      <a:pt x="89" y="70"/>
                    </a:cubicBezTo>
                    <a:cubicBezTo>
                      <a:pt x="98" y="62"/>
                      <a:pt x="110" y="58"/>
                      <a:pt x="109" y="74"/>
                    </a:cubicBezTo>
                    <a:cubicBezTo>
                      <a:pt x="108" y="91"/>
                      <a:pt x="90" y="85"/>
                      <a:pt x="81" y="79"/>
                    </a:cubicBezTo>
                    <a:cubicBezTo>
                      <a:pt x="75" y="75"/>
                      <a:pt x="67" y="85"/>
                      <a:pt x="73" y="90"/>
                    </a:cubicBezTo>
                    <a:cubicBezTo>
                      <a:pt x="79" y="95"/>
                      <a:pt x="92" y="108"/>
                      <a:pt x="78" y="113"/>
                    </a:cubicBezTo>
                    <a:cubicBezTo>
                      <a:pt x="67" y="117"/>
                      <a:pt x="60" y="108"/>
                      <a:pt x="60" y="98"/>
                    </a:cubicBezTo>
                    <a:cubicBezTo>
                      <a:pt x="60" y="92"/>
                      <a:pt x="53" y="89"/>
                      <a:pt x="48" y="93"/>
                    </a:cubicBezTo>
                    <a:cubicBezTo>
                      <a:pt x="44" y="98"/>
                      <a:pt x="31" y="110"/>
                      <a:pt x="24" y="101"/>
                    </a:cubicBezTo>
                    <a:cubicBezTo>
                      <a:pt x="17" y="91"/>
                      <a:pt x="33" y="85"/>
                      <a:pt x="40" y="84"/>
                    </a:cubicBezTo>
                    <a:cubicBezTo>
                      <a:pt x="49" y="83"/>
                      <a:pt x="49" y="69"/>
                      <a:pt x="40" y="70"/>
                    </a:cubicBezTo>
                    <a:cubicBezTo>
                      <a:pt x="23" y="72"/>
                      <a:pt x="3" y="84"/>
                      <a:pt x="11" y="104"/>
                    </a:cubicBezTo>
                    <a:cubicBezTo>
                      <a:pt x="20" y="127"/>
                      <a:pt x="46" y="115"/>
                      <a:pt x="58" y="103"/>
                    </a:cubicBezTo>
                    <a:cubicBezTo>
                      <a:pt x="54" y="101"/>
                      <a:pt x="50" y="100"/>
                      <a:pt x="46" y="98"/>
                    </a:cubicBezTo>
                    <a:cubicBezTo>
                      <a:pt x="47" y="119"/>
                      <a:pt x="63" y="134"/>
                      <a:pt x="84" y="126"/>
                    </a:cubicBezTo>
                    <a:cubicBezTo>
                      <a:pt x="108" y="116"/>
                      <a:pt x="97" y="92"/>
                      <a:pt x="82" y="80"/>
                    </a:cubicBezTo>
                    <a:cubicBezTo>
                      <a:pt x="80" y="84"/>
                      <a:pt x="77" y="87"/>
                      <a:pt x="74" y="91"/>
                    </a:cubicBezTo>
                    <a:cubicBezTo>
                      <a:pt x="95" y="104"/>
                      <a:pt x="121" y="100"/>
                      <a:pt x="123" y="72"/>
                    </a:cubicBezTo>
                    <a:cubicBezTo>
                      <a:pt x="123" y="63"/>
                      <a:pt x="119" y="54"/>
                      <a:pt x="111" y="50"/>
                    </a:cubicBezTo>
                    <a:cubicBezTo>
                      <a:pt x="100" y="44"/>
                      <a:pt x="87" y="53"/>
                      <a:pt x="79" y="60"/>
                    </a:cubicBezTo>
                    <a:cubicBezTo>
                      <a:pt x="82" y="63"/>
                      <a:pt x="85" y="66"/>
                      <a:pt x="89" y="70"/>
                    </a:cubicBezTo>
                    <a:cubicBezTo>
                      <a:pt x="106" y="53"/>
                      <a:pt x="104" y="20"/>
                      <a:pt x="81" y="11"/>
                    </a:cubicBezTo>
                    <a:cubicBezTo>
                      <a:pt x="52" y="0"/>
                      <a:pt x="49" y="42"/>
                      <a:pt x="54" y="59"/>
                    </a:cubicBezTo>
                    <a:cubicBezTo>
                      <a:pt x="57" y="68"/>
                      <a:pt x="70" y="64"/>
                      <a:pt x="67" y="55"/>
                    </a:cubicBezTo>
                    <a:cubicBezTo>
                      <a:pt x="61" y="30"/>
                      <a:pt x="30" y="17"/>
                      <a:pt x="14" y="42"/>
                    </a:cubicBezTo>
                    <a:cubicBezTo>
                      <a:pt x="0" y="63"/>
                      <a:pt x="26" y="86"/>
                      <a:pt x="46" y="82"/>
                    </a:cubicBezTo>
                    <a:cubicBezTo>
                      <a:pt x="54" y="80"/>
                      <a:pt x="51" y="67"/>
                      <a:pt x="42" y="6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Oval 1500"/>
              <p:cNvSpPr>
                <a:spLocks noChangeArrowheads="1"/>
              </p:cNvSpPr>
              <p:nvPr/>
            </p:nvSpPr>
            <p:spPr bwMode="auto">
              <a:xfrm>
                <a:off x="3996" y="2429"/>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1501"/>
              <p:cNvSpPr/>
              <p:nvPr/>
            </p:nvSpPr>
            <p:spPr bwMode="auto">
              <a:xfrm>
                <a:off x="892" y="1894"/>
                <a:ext cx="333" cy="454"/>
              </a:xfrm>
              <a:custGeom>
                <a:avLst/>
                <a:gdLst>
                  <a:gd name="T0" fmla="*/ 121 w 448"/>
                  <a:gd name="T1" fmla="*/ 438 h 611"/>
                  <a:gd name="T2" fmla="*/ 293 w 448"/>
                  <a:gd name="T3" fmla="*/ 404 h 611"/>
                  <a:gd name="T4" fmla="*/ 319 w 448"/>
                  <a:gd name="T5" fmla="*/ 4 h 611"/>
                  <a:gd name="T6" fmla="*/ 448 w 448"/>
                  <a:gd name="T7" fmla="*/ 0 h 611"/>
                  <a:gd name="T8" fmla="*/ 277 w 448"/>
                  <a:gd name="T9" fmla="*/ 605 h 611"/>
                  <a:gd name="T10" fmla="*/ 20 w 448"/>
                  <a:gd name="T11" fmla="*/ 523 h 611"/>
                  <a:gd name="T12" fmla="*/ 0 w 448"/>
                  <a:gd name="T13" fmla="*/ 419 h 611"/>
                  <a:gd name="T14" fmla="*/ 121 w 448"/>
                  <a:gd name="T15" fmla="*/ 438 h 6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611">
                    <a:moveTo>
                      <a:pt x="121" y="438"/>
                    </a:moveTo>
                    <a:cubicBezTo>
                      <a:pt x="121" y="438"/>
                      <a:pt x="267" y="526"/>
                      <a:pt x="293" y="404"/>
                    </a:cubicBezTo>
                    <a:cubicBezTo>
                      <a:pt x="319" y="281"/>
                      <a:pt x="319" y="4"/>
                      <a:pt x="319" y="4"/>
                    </a:cubicBezTo>
                    <a:cubicBezTo>
                      <a:pt x="448" y="0"/>
                      <a:pt x="448" y="0"/>
                      <a:pt x="448" y="0"/>
                    </a:cubicBezTo>
                    <a:cubicBezTo>
                      <a:pt x="448" y="0"/>
                      <a:pt x="436" y="611"/>
                      <a:pt x="277" y="605"/>
                    </a:cubicBezTo>
                    <a:cubicBezTo>
                      <a:pt x="117" y="599"/>
                      <a:pt x="20" y="523"/>
                      <a:pt x="20" y="523"/>
                    </a:cubicBezTo>
                    <a:cubicBezTo>
                      <a:pt x="0" y="419"/>
                      <a:pt x="0" y="419"/>
                      <a:pt x="0" y="419"/>
                    </a:cubicBezTo>
                    <a:cubicBezTo>
                      <a:pt x="121" y="438"/>
                      <a:pt x="121" y="438"/>
                      <a:pt x="121" y="438"/>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1502"/>
              <p:cNvSpPr/>
              <p:nvPr/>
            </p:nvSpPr>
            <p:spPr bwMode="auto">
              <a:xfrm>
                <a:off x="886" y="1889"/>
                <a:ext cx="343" cy="463"/>
              </a:xfrm>
              <a:custGeom>
                <a:avLst/>
                <a:gdLst>
                  <a:gd name="T0" fmla="*/ 125 w 462"/>
                  <a:gd name="T1" fmla="*/ 451 h 623"/>
                  <a:gd name="T2" fmla="*/ 230 w 462"/>
                  <a:gd name="T3" fmla="*/ 482 h 623"/>
                  <a:gd name="T4" fmla="*/ 315 w 462"/>
                  <a:gd name="T5" fmla="*/ 366 h 623"/>
                  <a:gd name="T6" fmla="*/ 334 w 462"/>
                  <a:gd name="T7" fmla="*/ 11 h 623"/>
                  <a:gd name="T8" fmla="*/ 327 w 462"/>
                  <a:gd name="T9" fmla="*/ 18 h 623"/>
                  <a:gd name="T10" fmla="*/ 456 w 462"/>
                  <a:gd name="T11" fmla="*/ 13 h 623"/>
                  <a:gd name="T12" fmla="*/ 449 w 462"/>
                  <a:gd name="T13" fmla="*/ 7 h 623"/>
                  <a:gd name="T14" fmla="*/ 386 w 462"/>
                  <a:gd name="T15" fmla="*/ 480 h 623"/>
                  <a:gd name="T16" fmla="*/ 331 w 462"/>
                  <a:gd name="T17" fmla="*/ 585 h 623"/>
                  <a:gd name="T18" fmla="*/ 291 w 462"/>
                  <a:gd name="T19" fmla="*/ 605 h 623"/>
                  <a:gd name="T20" fmla="*/ 161 w 462"/>
                  <a:gd name="T21" fmla="*/ 585 h 623"/>
                  <a:gd name="T22" fmla="*/ 33 w 462"/>
                  <a:gd name="T23" fmla="*/ 525 h 623"/>
                  <a:gd name="T24" fmla="*/ 32 w 462"/>
                  <a:gd name="T25" fmla="*/ 516 h 623"/>
                  <a:gd name="T26" fmla="*/ 26 w 462"/>
                  <a:gd name="T27" fmla="*/ 482 h 623"/>
                  <a:gd name="T28" fmla="*/ 15 w 462"/>
                  <a:gd name="T29" fmla="*/ 424 h 623"/>
                  <a:gd name="T30" fmla="*/ 2 w 462"/>
                  <a:gd name="T31" fmla="*/ 427 h 623"/>
                  <a:gd name="T32" fmla="*/ 12 w 462"/>
                  <a:gd name="T33" fmla="*/ 479 h 623"/>
                  <a:gd name="T34" fmla="*/ 22 w 462"/>
                  <a:gd name="T35" fmla="*/ 533 h 623"/>
                  <a:gd name="T36" fmla="*/ 42 w 462"/>
                  <a:gd name="T37" fmla="*/ 547 h 623"/>
                  <a:gd name="T38" fmla="*/ 109 w 462"/>
                  <a:gd name="T39" fmla="*/ 581 h 623"/>
                  <a:gd name="T40" fmla="*/ 215 w 462"/>
                  <a:gd name="T41" fmla="*/ 611 h 623"/>
                  <a:gd name="T42" fmla="*/ 303 w 462"/>
                  <a:gd name="T43" fmla="*/ 617 h 623"/>
                  <a:gd name="T44" fmla="*/ 366 w 462"/>
                  <a:gd name="T45" fmla="*/ 560 h 623"/>
                  <a:gd name="T46" fmla="*/ 440 w 462"/>
                  <a:gd name="T47" fmla="*/ 286 h 623"/>
                  <a:gd name="T48" fmla="*/ 462 w 462"/>
                  <a:gd name="T49" fmla="*/ 31 h 623"/>
                  <a:gd name="T50" fmla="*/ 462 w 462"/>
                  <a:gd name="T51" fmla="*/ 7 h 623"/>
                  <a:gd name="T52" fmla="*/ 456 w 462"/>
                  <a:gd name="T53" fmla="*/ 0 h 623"/>
                  <a:gd name="T54" fmla="*/ 327 w 462"/>
                  <a:gd name="T55" fmla="*/ 4 h 623"/>
                  <a:gd name="T56" fmla="*/ 321 w 462"/>
                  <a:gd name="T57" fmla="*/ 11 h 623"/>
                  <a:gd name="T58" fmla="*/ 308 w 462"/>
                  <a:gd name="T59" fmla="*/ 311 h 623"/>
                  <a:gd name="T60" fmla="*/ 236 w 462"/>
                  <a:gd name="T61" fmla="*/ 469 h 623"/>
                  <a:gd name="T62" fmla="*/ 132 w 462"/>
                  <a:gd name="T63" fmla="*/ 439 h 623"/>
                  <a:gd name="T64" fmla="*/ 125 w 462"/>
                  <a:gd name="T65" fmla="*/ 45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2" h="623">
                    <a:moveTo>
                      <a:pt x="125" y="451"/>
                    </a:moveTo>
                    <a:cubicBezTo>
                      <a:pt x="156" y="469"/>
                      <a:pt x="194" y="483"/>
                      <a:pt x="230" y="482"/>
                    </a:cubicBezTo>
                    <a:cubicBezTo>
                      <a:pt x="295" y="482"/>
                      <a:pt x="308" y="418"/>
                      <a:pt x="315" y="366"/>
                    </a:cubicBezTo>
                    <a:cubicBezTo>
                      <a:pt x="332" y="249"/>
                      <a:pt x="334" y="129"/>
                      <a:pt x="334" y="11"/>
                    </a:cubicBezTo>
                    <a:cubicBezTo>
                      <a:pt x="332" y="13"/>
                      <a:pt x="330" y="15"/>
                      <a:pt x="327" y="18"/>
                    </a:cubicBezTo>
                    <a:cubicBezTo>
                      <a:pt x="370" y="16"/>
                      <a:pt x="413" y="15"/>
                      <a:pt x="456" y="13"/>
                    </a:cubicBezTo>
                    <a:cubicBezTo>
                      <a:pt x="453" y="11"/>
                      <a:pt x="451" y="9"/>
                      <a:pt x="449" y="7"/>
                    </a:cubicBezTo>
                    <a:cubicBezTo>
                      <a:pt x="446" y="164"/>
                      <a:pt x="434" y="330"/>
                      <a:pt x="386" y="480"/>
                    </a:cubicBezTo>
                    <a:cubicBezTo>
                      <a:pt x="374" y="517"/>
                      <a:pt x="359" y="556"/>
                      <a:pt x="331" y="585"/>
                    </a:cubicBezTo>
                    <a:cubicBezTo>
                      <a:pt x="320" y="596"/>
                      <a:pt x="307" y="603"/>
                      <a:pt x="291" y="605"/>
                    </a:cubicBezTo>
                    <a:cubicBezTo>
                      <a:pt x="249" y="609"/>
                      <a:pt x="201" y="596"/>
                      <a:pt x="161" y="585"/>
                    </a:cubicBezTo>
                    <a:cubicBezTo>
                      <a:pt x="116" y="572"/>
                      <a:pt x="71" y="553"/>
                      <a:pt x="33" y="525"/>
                    </a:cubicBezTo>
                    <a:cubicBezTo>
                      <a:pt x="36" y="527"/>
                      <a:pt x="34" y="524"/>
                      <a:pt x="32" y="516"/>
                    </a:cubicBezTo>
                    <a:cubicBezTo>
                      <a:pt x="30" y="505"/>
                      <a:pt x="28" y="494"/>
                      <a:pt x="26" y="482"/>
                    </a:cubicBezTo>
                    <a:cubicBezTo>
                      <a:pt x="22" y="463"/>
                      <a:pt x="19" y="443"/>
                      <a:pt x="15" y="424"/>
                    </a:cubicBezTo>
                    <a:cubicBezTo>
                      <a:pt x="13" y="415"/>
                      <a:pt x="0" y="419"/>
                      <a:pt x="2" y="427"/>
                    </a:cubicBezTo>
                    <a:cubicBezTo>
                      <a:pt x="5" y="445"/>
                      <a:pt x="9" y="462"/>
                      <a:pt x="12" y="479"/>
                    </a:cubicBezTo>
                    <a:cubicBezTo>
                      <a:pt x="15" y="495"/>
                      <a:pt x="14" y="520"/>
                      <a:pt x="22" y="533"/>
                    </a:cubicBezTo>
                    <a:cubicBezTo>
                      <a:pt x="26" y="539"/>
                      <a:pt x="37" y="544"/>
                      <a:pt x="42" y="547"/>
                    </a:cubicBezTo>
                    <a:cubicBezTo>
                      <a:pt x="63" y="561"/>
                      <a:pt x="86" y="571"/>
                      <a:pt x="109" y="581"/>
                    </a:cubicBezTo>
                    <a:cubicBezTo>
                      <a:pt x="143" y="595"/>
                      <a:pt x="179" y="605"/>
                      <a:pt x="215" y="611"/>
                    </a:cubicBezTo>
                    <a:cubicBezTo>
                      <a:pt x="243" y="616"/>
                      <a:pt x="275" y="623"/>
                      <a:pt x="303" y="617"/>
                    </a:cubicBezTo>
                    <a:cubicBezTo>
                      <a:pt x="332" y="611"/>
                      <a:pt x="352" y="584"/>
                      <a:pt x="366" y="560"/>
                    </a:cubicBezTo>
                    <a:cubicBezTo>
                      <a:pt x="414" y="480"/>
                      <a:pt x="428" y="377"/>
                      <a:pt x="440" y="286"/>
                    </a:cubicBezTo>
                    <a:cubicBezTo>
                      <a:pt x="452" y="201"/>
                      <a:pt x="458" y="116"/>
                      <a:pt x="462" y="31"/>
                    </a:cubicBezTo>
                    <a:cubicBezTo>
                      <a:pt x="462" y="23"/>
                      <a:pt x="462" y="15"/>
                      <a:pt x="462" y="7"/>
                    </a:cubicBezTo>
                    <a:cubicBezTo>
                      <a:pt x="462" y="3"/>
                      <a:pt x="459" y="0"/>
                      <a:pt x="456" y="0"/>
                    </a:cubicBezTo>
                    <a:cubicBezTo>
                      <a:pt x="413" y="1"/>
                      <a:pt x="370" y="3"/>
                      <a:pt x="327" y="4"/>
                    </a:cubicBezTo>
                    <a:cubicBezTo>
                      <a:pt x="324" y="4"/>
                      <a:pt x="321" y="7"/>
                      <a:pt x="321" y="11"/>
                    </a:cubicBezTo>
                    <a:cubicBezTo>
                      <a:pt x="321" y="111"/>
                      <a:pt x="317" y="211"/>
                      <a:pt x="308" y="311"/>
                    </a:cubicBezTo>
                    <a:cubicBezTo>
                      <a:pt x="303" y="364"/>
                      <a:pt x="305" y="460"/>
                      <a:pt x="236" y="469"/>
                    </a:cubicBezTo>
                    <a:cubicBezTo>
                      <a:pt x="201" y="473"/>
                      <a:pt x="162" y="457"/>
                      <a:pt x="132" y="439"/>
                    </a:cubicBezTo>
                    <a:cubicBezTo>
                      <a:pt x="125" y="435"/>
                      <a:pt x="118" y="446"/>
                      <a:pt x="125" y="45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1503"/>
              <p:cNvSpPr/>
              <p:nvPr/>
            </p:nvSpPr>
            <p:spPr bwMode="auto">
              <a:xfrm>
                <a:off x="494" y="2481"/>
                <a:ext cx="290" cy="147"/>
              </a:xfrm>
              <a:custGeom>
                <a:avLst/>
                <a:gdLst>
                  <a:gd name="T0" fmla="*/ 326 w 391"/>
                  <a:gd name="T1" fmla="*/ 198 h 198"/>
                  <a:gd name="T2" fmla="*/ 0 w 391"/>
                  <a:gd name="T3" fmla="*/ 31 h 198"/>
                  <a:gd name="T4" fmla="*/ 13 w 391"/>
                  <a:gd name="T5" fmla="*/ 0 h 198"/>
                  <a:gd name="T6" fmla="*/ 391 w 391"/>
                  <a:gd name="T7" fmla="*/ 185 h 198"/>
                </a:gdLst>
                <a:ahLst/>
                <a:cxnLst>
                  <a:cxn ang="0">
                    <a:pos x="T0" y="T1"/>
                  </a:cxn>
                  <a:cxn ang="0">
                    <a:pos x="T2" y="T3"/>
                  </a:cxn>
                  <a:cxn ang="0">
                    <a:pos x="T4" y="T5"/>
                  </a:cxn>
                  <a:cxn ang="0">
                    <a:pos x="T6" y="T7"/>
                  </a:cxn>
                </a:cxnLst>
                <a:rect l="0" t="0" r="r" b="b"/>
                <a:pathLst>
                  <a:path w="391" h="198">
                    <a:moveTo>
                      <a:pt x="326" y="198"/>
                    </a:moveTo>
                    <a:cubicBezTo>
                      <a:pt x="322" y="184"/>
                      <a:pt x="202" y="58"/>
                      <a:pt x="0" y="31"/>
                    </a:cubicBezTo>
                    <a:cubicBezTo>
                      <a:pt x="13" y="0"/>
                      <a:pt x="13" y="0"/>
                      <a:pt x="13" y="0"/>
                    </a:cubicBezTo>
                    <a:cubicBezTo>
                      <a:pt x="13" y="0"/>
                      <a:pt x="258" y="20"/>
                      <a:pt x="391" y="185"/>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1504"/>
              <p:cNvSpPr/>
              <p:nvPr/>
            </p:nvSpPr>
            <p:spPr bwMode="auto">
              <a:xfrm>
                <a:off x="487" y="2476"/>
                <a:ext cx="306" cy="160"/>
              </a:xfrm>
              <a:custGeom>
                <a:avLst/>
                <a:gdLst>
                  <a:gd name="T0" fmla="*/ 328 w 412"/>
                  <a:gd name="T1" fmla="*/ 207 h 215"/>
                  <a:gd name="T2" fmla="*/ 305 w 412"/>
                  <a:gd name="T3" fmla="*/ 181 h 215"/>
                  <a:gd name="T4" fmla="*/ 242 w 412"/>
                  <a:gd name="T5" fmla="*/ 132 h 215"/>
                  <a:gd name="T6" fmla="*/ 9 w 412"/>
                  <a:gd name="T7" fmla="*/ 44 h 215"/>
                  <a:gd name="T8" fmla="*/ 2 w 412"/>
                  <a:gd name="T9" fmla="*/ 35 h 215"/>
                  <a:gd name="T10" fmla="*/ 15 w 412"/>
                  <a:gd name="T11" fmla="*/ 4 h 215"/>
                  <a:gd name="T12" fmla="*/ 22 w 412"/>
                  <a:gd name="T13" fmla="*/ 0 h 215"/>
                  <a:gd name="T14" fmla="*/ 406 w 412"/>
                  <a:gd name="T15" fmla="*/ 187 h 215"/>
                  <a:gd name="T16" fmla="*/ 394 w 412"/>
                  <a:gd name="T17" fmla="*/ 196 h 215"/>
                  <a:gd name="T18" fmla="*/ 22 w 412"/>
                  <a:gd name="T19" fmla="*/ 13 h 215"/>
                  <a:gd name="T20" fmla="*/ 29 w 412"/>
                  <a:gd name="T21" fmla="*/ 9 h 215"/>
                  <a:gd name="T22" fmla="*/ 17 w 412"/>
                  <a:gd name="T23" fmla="*/ 40 h 215"/>
                  <a:gd name="T24" fmla="*/ 10 w 412"/>
                  <a:gd name="T25" fmla="*/ 31 h 215"/>
                  <a:gd name="T26" fmla="*/ 250 w 412"/>
                  <a:gd name="T27" fmla="*/ 121 h 215"/>
                  <a:gd name="T28" fmla="*/ 316 w 412"/>
                  <a:gd name="T29" fmla="*/ 173 h 215"/>
                  <a:gd name="T30" fmla="*/ 343 w 412"/>
                  <a:gd name="T31" fmla="*/ 204 h 215"/>
                  <a:gd name="T32" fmla="*/ 328 w 412"/>
                  <a:gd name="T33"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215">
                    <a:moveTo>
                      <a:pt x="328" y="207"/>
                    </a:moveTo>
                    <a:cubicBezTo>
                      <a:pt x="324" y="198"/>
                      <a:pt x="312" y="188"/>
                      <a:pt x="305" y="181"/>
                    </a:cubicBezTo>
                    <a:cubicBezTo>
                      <a:pt x="286" y="163"/>
                      <a:pt x="264" y="147"/>
                      <a:pt x="242" y="132"/>
                    </a:cubicBezTo>
                    <a:cubicBezTo>
                      <a:pt x="174" y="87"/>
                      <a:pt x="93" y="56"/>
                      <a:pt x="9" y="44"/>
                    </a:cubicBezTo>
                    <a:cubicBezTo>
                      <a:pt x="4" y="44"/>
                      <a:pt x="0" y="40"/>
                      <a:pt x="2" y="35"/>
                    </a:cubicBezTo>
                    <a:cubicBezTo>
                      <a:pt x="6" y="25"/>
                      <a:pt x="10" y="15"/>
                      <a:pt x="15" y="4"/>
                    </a:cubicBezTo>
                    <a:cubicBezTo>
                      <a:pt x="16" y="2"/>
                      <a:pt x="19" y="0"/>
                      <a:pt x="22" y="0"/>
                    </a:cubicBezTo>
                    <a:cubicBezTo>
                      <a:pt x="169" y="13"/>
                      <a:pt x="320" y="84"/>
                      <a:pt x="406" y="187"/>
                    </a:cubicBezTo>
                    <a:cubicBezTo>
                      <a:pt x="412" y="194"/>
                      <a:pt x="400" y="203"/>
                      <a:pt x="394" y="196"/>
                    </a:cubicBezTo>
                    <a:cubicBezTo>
                      <a:pt x="311" y="95"/>
                      <a:pt x="165" y="26"/>
                      <a:pt x="22" y="13"/>
                    </a:cubicBezTo>
                    <a:cubicBezTo>
                      <a:pt x="24" y="12"/>
                      <a:pt x="27" y="10"/>
                      <a:pt x="29" y="9"/>
                    </a:cubicBezTo>
                    <a:cubicBezTo>
                      <a:pt x="25" y="19"/>
                      <a:pt x="21" y="29"/>
                      <a:pt x="17" y="40"/>
                    </a:cubicBezTo>
                    <a:cubicBezTo>
                      <a:pt x="14" y="37"/>
                      <a:pt x="12" y="34"/>
                      <a:pt x="10" y="31"/>
                    </a:cubicBezTo>
                    <a:cubicBezTo>
                      <a:pt x="97" y="43"/>
                      <a:pt x="179" y="75"/>
                      <a:pt x="250" y="121"/>
                    </a:cubicBezTo>
                    <a:cubicBezTo>
                      <a:pt x="274" y="137"/>
                      <a:pt x="296" y="154"/>
                      <a:pt x="316" y="173"/>
                    </a:cubicBezTo>
                    <a:cubicBezTo>
                      <a:pt x="326" y="182"/>
                      <a:pt x="338" y="192"/>
                      <a:pt x="343" y="204"/>
                    </a:cubicBezTo>
                    <a:cubicBezTo>
                      <a:pt x="346" y="212"/>
                      <a:pt x="331" y="215"/>
                      <a:pt x="328" y="20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1505"/>
              <p:cNvSpPr/>
              <p:nvPr/>
            </p:nvSpPr>
            <p:spPr bwMode="auto">
              <a:xfrm>
                <a:off x="416" y="2428"/>
                <a:ext cx="116" cy="90"/>
              </a:xfrm>
              <a:custGeom>
                <a:avLst/>
                <a:gdLst>
                  <a:gd name="T0" fmla="*/ 154 w 157"/>
                  <a:gd name="T1" fmla="*/ 88 h 120"/>
                  <a:gd name="T2" fmla="*/ 107 w 157"/>
                  <a:gd name="T3" fmla="*/ 119 h 120"/>
                  <a:gd name="T4" fmla="*/ 0 w 157"/>
                  <a:gd name="T5" fmla="*/ 0 h 120"/>
                  <a:gd name="T6" fmla="*/ 135 w 157"/>
                  <a:gd name="T7" fmla="*/ 43 h 120"/>
                  <a:gd name="T8" fmla="*/ 154 w 157"/>
                  <a:gd name="T9" fmla="*/ 88 h 120"/>
                </a:gdLst>
                <a:ahLst/>
                <a:cxnLst>
                  <a:cxn ang="0">
                    <a:pos x="T0" y="T1"/>
                  </a:cxn>
                  <a:cxn ang="0">
                    <a:pos x="T2" y="T3"/>
                  </a:cxn>
                  <a:cxn ang="0">
                    <a:pos x="T4" y="T5"/>
                  </a:cxn>
                  <a:cxn ang="0">
                    <a:pos x="T6" y="T7"/>
                  </a:cxn>
                  <a:cxn ang="0">
                    <a:pos x="T8" y="T9"/>
                  </a:cxn>
                </a:cxnLst>
                <a:rect l="0" t="0" r="r" b="b"/>
                <a:pathLst>
                  <a:path w="157" h="120">
                    <a:moveTo>
                      <a:pt x="154" y="88"/>
                    </a:moveTo>
                    <a:cubicBezTo>
                      <a:pt x="150" y="106"/>
                      <a:pt x="134" y="120"/>
                      <a:pt x="107" y="119"/>
                    </a:cubicBezTo>
                    <a:cubicBezTo>
                      <a:pt x="42" y="117"/>
                      <a:pt x="4" y="60"/>
                      <a:pt x="0" y="0"/>
                    </a:cubicBezTo>
                    <a:cubicBezTo>
                      <a:pt x="42" y="15"/>
                      <a:pt x="100" y="12"/>
                      <a:pt x="135" y="43"/>
                    </a:cubicBezTo>
                    <a:cubicBezTo>
                      <a:pt x="151" y="56"/>
                      <a:pt x="157" y="74"/>
                      <a:pt x="154" y="8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1506"/>
              <p:cNvSpPr/>
              <p:nvPr/>
            </p:nvSpPr>
            <p:spPr bwMode="auto">
              <a:xfrm>
                <a:off x="510" y="2080"/>
                <a:ext cx="682" cy="737"/>
              </a:xfrm>
              <a:custGeom>
                <a:avLst/>
                <a:gdLst>
                  <a:gd name="T0" fmla="*/ 320 w 918"/>
                  <a:gd name="T1" fmla="*/ 200 h 992"/>
                  <a:gd name="T2" fmla="*/ 196 w 918"/>
                  <a:gd name="T3" fmla="*/ 463 h 992"/>
                  <a:gd name="T4" fmla="*/ 129 w 918"/>
                  <a:gd name="T5" fmla="*/ 806 h 992"/>
                  <a:gd name="T6" fmla="*/ 0 w 918"/>
                  <a:gd name="T7" fmla="*/ 876 h 992"/>
                  <a:gd name="T8" fmla="*/ 44 w 918"/>
                  <a:gd name="T9" fmla="*/ 950 h 992"/>
                  <a:gd name="T10" fmla="*/ 348 w 918"/>
                  <a:gd name="T11" fmla="*/ 806 h 992"/>
                  <a:gd name="T12" fmla="*/ 513 w 918"/>
                  <a:gd name="T13" fmla="*/ 785 h 992"/>
                  <a:gd name="T14" fmla="*/ 602 w 918"/>
                  <a:gd name="T15" fmla="*/ 835 h 992"/>
                  <a:gd name="T16" fmla="*/ 869 w 918"/>
                  <a:gd name="T17" fmla="*/ 992 h 992"/>
                  <a:gd name="T18" fmla="*/ 918 w 918"/>
                  <a:gd name="T19" fmla="*/ 921 h 992"/>
                  <a:gd name="T20" fmla="*/ 651 w 918"/>
                  <a:gd name="T21" fmla="*/ 661 h 992"/>
                  <a:gd name="T22" fmla="*/ 547 w 918"/>
                  <a:gd name="T23" fmla="*/ 203 h 992"/>
                  <a:gd name="T24" fmla="*/ 320 w 918"/>
                  <a:gd name="T25" fmla="*/ 200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8" h="992">
                    <a:moveTo>
                      <a:pt x="320" y="200"/>
                    </a:moveTo>
                    <a:cubicBezTo>
                      <a:pt x="320" y="200"/>
                      <a:pt x="200" y="331"/>
                      <a:pt x="196" y="463"/>
                    </a:cubicBezTo>
                    <a:cubicBezTo>
                      <a:pt x="192" y="595"/>
                      <a:pt x="201" y="752"/>
                      <a:pt x="129" y="806"/>
                    </a:cubicBezTo>
                    <a:cubicBezTo>
                      <a:pt x="58" y="859"/>
                      <a:pt x="0" y="876"/>
                      <a:pt x="0" y="876"/>
                    </a:cubicBezTo>
                    <a:cubicBezTo>
                      <a:pt x="44" y="950"/>
                      <a:pt x="44" y="950"/>
                      <a:pt x="44" y="950"/>
                    </a:cubicBezTo>
                    <a:cubicBezTo>
                      <a:pt x="44" y="950"/>
                      <a:pt x="294" y="843"/>
                      <a:pt x="348" y="806"/>
                    </a:cubicBezTo>
                    <a:cubicBezTo>
                      <a:pt x="401" y="769"/>
                      <a:pt x="513" y="785"/>
                      <a:pt x="513" y="785"/>
                    </a:cubicBezTo>
                    <a:cubicBezTo>
                      <a:pt x="513" y="785"/>
                      <a:pt x="562" y="798"/>
                      <a:pt x="602" y="835"/>
                    </a:cubicBezTo>
                    <a:cubicBezTo>
                      <a:pt x="642" y="872"/>
                      <a:pt x="771" y="975"/>
                      <a:pt x="869" y="992"/>
                    </a:cubicBezTo>
                    <a:cubicBezTo>
                      <a:pt x="918" y="921"/>
                      <a:pt x="918" y="921"/>
                      <a:pt x="918" y="921"/>
                    </a:cubicBezTo>
                    <a:cubicBezTo>
                      <a:pt x="918" y="921"/>
                      <a:pt x="633" y="769"/>
                      <a:pt x="651" y="661"/>
                    </a:cubicBezTo>
                    <a:cubicBezTo>
                      <a:pt x="669" y="554"/>
                      <a:pt x="675" y="405"/>
                      <a:pt x="547" y="203"/>
                    </a:cubicBezTo>
                    <a:cubicBezTo>
                      <a:pt x="419" y="0"/>
                      <a:pt x="320" y="200"/>
                      <a:pt x="320" y="200"/>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1507"/>
              <p:cNvSpPr/>
              <p:nvPr/>
            </p:nvSpPr>
            <p:spPr bwMode="auto">
              <a:xfrm>
                <a:off x="538" y="2664"/>
                <a:ext cx="223" cy="116"/>
              </a:xfrm>
              <a:custGeom>
                <a:avLst/>
                <a:gdLst>
                  <a:gd name="T0" fmla="*/ 300 w 300"/>
                  <a:gd name="T1" fmla="*/ 0 h 156"/>
                  <a:gd name="T2" fmla="*/ 248 w 300"/>
                  <a:gd name="T3" fmla="*/ 20 h 156"/>
                  <a:gd name="T4" fmla="*/ 0 w 300"/>
                  <a:gd name="T5" fmla="*/ 140 h 156"/>
                  <a:gd name="T6" fmla="*/ 9 w 300"/>
                  <a:gd name="T7" fmla="*/ 156 h 156"/>
                  <a:gd name="T8" fmla="*/ 206 w 300"/>
                  <a:gd name="T9" fmla="*/ 67 h 156"/>
                  <a:gd name="T10" fmla="*/ 300 w 300"/>
                  <a:gd name="T11" fmla="*/ 18 h 156"/>
                  <a:gd name="T12" fmla="*/ 300 w 30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300" h="156">
                    <a:moveTo>
                      <a:pt x="300" y="0"/>
                    </a:moveTo>
                    <a:cubicBezTo>
                      <a:pt x="281" y="4"/>
                      <a:pt x="262" y="10"/>
                      <a:pt x="248" y="20"/>
                    </a:cubicBezTo>
                    <a:cubicBezTo>
                      <a:pt x="210" y="46"/>
                      <a:pt x="77" y="106"/>
                      <a:pt x="0" y="140"/>
                    </a:cubicBezTo>
                    <a:cubicBezTo>
                      <a:pt x="3" y="145"/>
                      <a:pt x="6" y="151"/>
                      <a:pt x="9" y="156"/>
                    </a:cubicBezTo>
                    <a:cubicBezTo>
                      <a:pt x="75" y="127"/>
                      <a:pt x="141" y="98"/>
                      <a:pt x="206" y="67"/>
                    </a:cubicBezTo>
                    <a:cubicBezTo>
                      <a:pt x="238" y="52"/>
                      <a:pt x="270" y="36"/>
                      <a:pt x="300" y="18"/>
                    </a:cubicBezTo>
                    <a:cubicBezTo>
                      <a:pt x="300" y="12"/>
                      <a:pt x="300" y="6"/>
                      <a:pt x="30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1508"/>
              <p:cNvSpPr>
                <a:spLocks noEditPoints="1"/>
              </p:cNvSpPr>
              <p:nvPr/>
            </p:nvSpPr>
            <p:spPr bwMode="auto">
              <a:xfrm>
                <a:off x="911" y="2278"/>
                <a:ext cx="57" cy="352"/>
              </a:xfrm>
              <a:custGeom>
                <a:avLst/>
                <a:gdLst>
                  <a:gd name="T0" fmla="*/ 73 w 78"/>
                  <a:gd name="T1" fmla="*/ 267 h 474"/>
                  <a:gd name="T2" fmla="*/ 59 w 78"/>
                  <a:gd name="T3" fmla="*/ 273 h 474"/>
                  <a:gd name="T4" fmla="*/ 50 w 78"/>
                  <a:gd name="T5" fmla="*/ 395 h 474"/>
                  <a:gd name="T6" fmla="*/ 78 w 78"/>
                  <a:gd name="T7" fmla="*/ 474 h 474"/>
                  <a:gd name="T8" fmla="*/ 73 w 78"/>
                  <a:gd name="T9" fmla="*/ 267 h 474"/>
                  <a:gd name="T10" fmla="*/ 0 w 78"/>
                  <a:gd name="T11" fmla="*/ 0 h 474"/>
                  <a:gd name="T12" fmla="*/ 3 w 78"/>
                  <a:gd name="T13" fmla="*/ 40 h 474"/>
                  <a:gd name="T14" fmla="*/ 34 w 78"/>
                  <a:gd name="T15" fmla="*/ 122 h 474"/>
                  <a:gd name="T16" fmla="*/ 77 w 78"/>
                  <a:gd name="T17" fmla="*/ 87 h 474"/>
                  <a:gd name="T18" fmla="*/ 43 w 78"/>
                  <a:gd name="T19" fmla="*/ 5 h 474"/>
                  <a:gd name="T20" fmla="*/ 17 w 78"/>
                  <a:gd name="T21" fmla="*/ 1 h 474"/>
                  <a:gd name="T22" fmla="*/ 17 w 78"/>
                  <a:gd name="T23" fmla="*/ 1 h 474"/>
                  <a:gd name="T24" fmla="*/ 0 w 78"/>
                  <a:gd name="T2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474">
                    <a:moveTo>
                      <a:pt x="73" y="267"/>
                    </a:moveTo>
                    <a:cubicBezTo>
                      <a:pt x="68" y="269"/>
                      <a:pt x="64" y="271"/>
                      <a:pt x="59" y="273"/>
                    </a:cubicBezTo>
                    <a:cubicBezTo>
                      <a:pt x="61" y="318"/>
                      <a:pt x="56" y="359"/>
                      <a:pt x="50" y="395"/>
                    </a:cubicBezTo>
                    <a:cubicBezTo>
                      <a:pt x="46" y="420"/>
                      <a:pt x="58" y="447"/>
                      <a:pt x="78" y="474"/>
                    </a:cubicBezTo>
                    <a:cubicBezTo>
                      <a:pt x="72" y="405"/>
                      <a:pt x="70" y="336"/>
                      <a:pt x="73" y="267"/>
                    </a:cubicBezTo>
                    <a:moveTo>
                      <a:pt x="0" y="0"/>
                    </a:moveTo>
                    <a:cubicBezTo>
                      <a:pt x="2" y="13"/>
                      <a:pt x="3" y="26"/>
                      <a:pt x="3" y="40"/>
                    </a:cubicBezTo>
                    <a:cubicBezTo>
                      <a:pt x="16" y="68"/>
                      <a:pt x="26" y="96"/>
                      <a:pt x="34" y="122"/>
                    </a:cubicBezTo>
                    <a:cubicBezTo>
                      <a:pt x="49" y="111"/>
                      <a:pt x="64" y="99"/>
                      <a:pt x="77" y="87"/>
                    </a:cubicBezTo>
                    <a:cubicBezTo>
                      <a:pt x="68" y="60"/>
                      <a:pt x="56" y="32"/>
                      <a:pt x="43" y="5"/>
                    </a:cubicBezTo>
                    <a:cubicBezTo>
                      <a:pt x="34" y="2"/>
                      <a:pt x="26" y="1"/>
                      <a:pt x="17" y="1"/>
                    </a:cubicBezTo>
                    <a:cubicBezTo>
                      <a:pt x="17" y="1"/>
                      <a:pt x="17" y="1"/>
                      <a:pt x="17" y="1"/>
                    </a:cubicBezTo>
                    <a:cubicBezTo>
                      <a:pt x="12" y="1"/>
                      <a:pt x="6" y="1"/>
                      <a:pt x="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1509"/>
              <p:cNvSpPr/>
              <p:nvPr/>
            </p:nvSpPr>
            <p:spPr bwMode="auto">
              <a:xfrm>
                <a:off x="740" y="2452"/>
                <a:ext cx="173" cy="231"/>
              </a:xfrm>
              <a:custGeom>
                <a:avLst/>
                <a:gdLst>
                  <a:gd name="T0" fmla="*/ 104 w 233"/>
                  <a:gd name="T1" fmla="*/ 9 h 312"/>
                  <a:gd name="T2" fmla="*/ 27 w 233"/>
                  <a:gd name="T3" fmla="*/ 312 h 312"/>
                  <a:gd name="T4" fmla="*/ 38 w 233"/>
                  <a:gd name="T5" fmla="*/ 306 h 312"/>
                  <a:gd name="T6" fmla="*/ 203 w 233"/>
                  <a:gd name="T7" fmla="*/ 285 h 312"/>
                  <a:gd name="T8" fmla="*/ 233 w 233"/>
                  <a:gd name="T9" fmla="*/ 296 h 312"/>
                  <a:gd name="T10" fmla="*/ 194 w 233"/>
                  <a:gd name="T11" fmla="*/ 62 h 312"/>
                  <a:gd name="T12" fmla="*/ 104 w 233"/>
                  <a:gd name="T13" fmla="*/ 9 h 312"/>
                </a:gdLst>
                <a:ahLst/>
                <a:cxnLst>
                  <a:cxn ang="0">
                    <a:pos x="T0" y="T1"/>
                  </a:cxn>
                  <a:cxn ang="0">
                    <a:pos x="T2" y="T3"/>
                  </a:cxn>
                  <a:cxn ang="0">
                    <a:pos x="T4" y="T5"/>
                  </a:cxn>
                  <a:cxn ang="0">
                    <a:pos x="T6" y="T7"/>
                  </a:cxn>
                  <a:cxn ang="0">
                    <a:pos x="T8" y="T9"/>
                  </a:cxn>
                  <a:cxn ang="0">
                    <a:pos x="T10" y="T11"/>
                  </a:cxn>
                  <a:cxn ang="0">
                    <a:pos x="T12" y="T13"/>
                  </a:cxn>
                </a:cxnLst>
                <a:rect l="0" t="0" r="r" b="b"/>
                <a:pathLst>
                  <a:path w="233" h="312">
                    <a:moveTo>
                      <a:pt x="104" y="9"/>
                    </a:moveTo>
                    <a:cubicBezTo>
                      <a:pt x="0" y="57"/>
                      <a:pt x="32" y="205"/>
                      <a:pt x="27" y="312"/>
                    </a:cubicBezTo>
                    <a:cubicBezTo>
                      <a:pt x="31" y="310"/>
                      <a:pt x="35" y="308"/>
                      <a:pt x="38" y="306"/>
                    </a:cubicBezTo>
                    <a:cubicBezTo>
                      <a:pt x="91" y="269"/>
                      <a:pt x="203" y="285"/>
                      <a:pt x="203" y="285"/>
                    </a:cubicBezTo>
                    <a:cubicBezTo>
                      <a:pt x="203" y="285"/>
                      <a:pt x="215" y="288"/>
                      <a:pt x="233" y="296"/>
                    </a:cubicBezTo>
                    <a:cubicBezTo>
                      <a:pt x="226" y="219"/>
                      <a:pt x="215" y="141"/>
                      <a:pt x="194" y="62"/>
                    </a:cubicBezTo>
                    <a:cubicBezTo>
                      <a:pt x="185" y="27"/>
                      <a:pt x="140" y="0"/>
                      <a:pt x="104" y="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1510"/>
              <p:cNvSpPr/>
              <p:nvPr/>
            </p:nvSpPr>
            <p:spPr bwMode="auto">
              <a:xfrm>
                <a:off x="504" y="2142"/>
                <a:ext cx="694" cy="680"/>
              </a:xfrm>
              <a:custGeom>
                <a:avLst/>
                <a:gdLst>
                  <a:gd name="T0" fmla="*/ 324 w 934"/>
                  <a:gd name="T1" fmla="*/ 111 h 915"/>
                  <a:gd name="T2" fmla="*/ 248 w 934"/>
                  <a:gd name="T3" fmla="*/ 217 h 915"/>
                  <a:gd name="T4" fmla="*/ 196 w 934"/>
                  <a:gd name="T5" fmla="*/ 441 h 915"/>
                  <a:gd name="T6" fmla="*/ 163 w 934"/>
                  <a:gd name="T7" fmla="*/ 680 h 915"/>
                  <a:gd name="T8" fmla="*/ 6 w 934"/>
                  <a:gd name="T9" fmla="*/ 786 h 915"/>
                  <a:gd name="T10" fmla="*/ 2 w 934"/>
                  <a:gd name="T11" fmla="*/ 795 h 915"/>
                  <a:gd name="T12" fmla="*/ 47 w 934"/>
                  <a:gd name="T13" fmla="*/ 870 h 915"/>
                  <a:gd name="T14" fmla="*/ 56 w 934"/>
                  <a:gd name="T15" fmla="*/ 872 h 915"/>
                  <a:gd name="T16" fmla="*/ 211 w 934"/>
                  <a:gd name="T17" fmla="*/ 803 h 915"/>
                  <a:gd name="T18" fmla="*/ 319 w 934"/>
                  <a:gd name="T19" fmla="*/ 751 h 915"/>
                  <a:gd name="T20" fmla="*/ 416 w 934"/>
                  <a:gd name="T21" fmla="*/ 707 h 915"/>
                  <a:gd name="T22" fmla="*/ 519 w 934"/>
                  <a:gd name="T23" fmla="*/ 708 h 915"/>
                  <a:gd name="T24" fmla="*/ 625 w 934"/>
                  <a:gd name="T25" fmla="*/ 773 h 915"/>
                  <a:gd name="T26" fmla="*/ 875 w 934"/>
                  <a:gd name="T27" fmla="*/ 914 h 915"/>
                  <a:gd name="T28" fmla="*/ 883 w 934"/>
                  <a:gd name="T29" fmla="*/ 911 h 915"/>
                  <a:gd name="T30" fmla="*/ 932 w 934"/>
                  <a:gd name="T31" fmla="*/ 841 h 915"/>
                  <a:gd name="T32" fmla="*/ 930 w 934"/>
                  <a:gd name="T33" fmla="*/ 832 h 915"/>
                  <a:gd name="T34" fmla="*/ 733 w 934"/>
                  <a:gd name="T35" fmla="*/ 696 h 915"/>
                  <a:gd name="T36" fmla="*/ 666 w 934"/>
                  <a:gd name="T37" fmla="*/ 573 h 915"/>
                  <a:gd name="T38" fmla="*/ 672 w 934"/>
                  <a:gd name="T39" fmla="*/ 408 h 915"/>
                  <a:gd name="T40" fmla="*/ 614 w 934"/>
                  <a:gd name="T41" fmla="*/ 212 h 915"/>
                  <a:gd name="T42" fmla="*/ 472 w 934"/>
                  <a:gd name="T43" fmla="*/ 28 h 915"/>
                  <a:gd name="T44" fmla="*/ 323 w 934"/>
                  <a:gd name="T45" fmla="*/ 112 h 915"/>
                  <a:gd name="T46" fmla="*/ 334 w 934"/>
                  <a:gd name="T47" fmla="*/ 119 h 915"/>
                  <a:gd name="T48" fmla="*/ 378 w 934"/>
                  <a:gd name="T49" fmla="*/ 62 h 915"/>
                  <a:gd name="T50" fmla="*/ 522 w 934"/>
                  <a:gd name="T51" fmla="*/ 85 h 915"/>
                  <a:gd name="T52" fmla="*/ 642 w 934"/>
                  <a:gd name="T53" fmla="*/ 324 h 915"/>
                  <a:gd name="T54" fmla="*/ 661 w 934"/>
                  <a:gd name="T55" fmla="*/ 506 h 915"/>
                  <a:gd name="T56" fmla="*/ 659 w 934"/>
                  <a:gd name="T57" fmla="*/ 622 h 915"/>
                  <a:gd name="T58" fmla="*/ 745 w 934"/>
                  <a:gd name="T59" fmla="*/ 724 h 915"/>
                  <a:gd name="T60" fmla="*/ 923 w 934"/>
                  <a:gd name="T61" fmla="*/ 843 h 915"/>
                  <a:gd name="T62" fmla="*/ 920 w 934"/>
                  <a:gd name="T63" fmla="*/ 834 h 915"/>
                  <a:gd name="T64" fmla="*/ 896 w 934"/>
                  <a:gd name="T65" fmla="*/ 869 h 915"/>
                  <a:gd name="T66" fmla="*/ 879 w 934"/>
                  <a:gd name="T67" fmla="*/ 893 h 915"/>
                  <a:gd name="T68" fmla="*/ 874 w 934"/>
                  <a:gd name="T69" fmla="*/ 900 h 915"/>
                  <a:gd name="T70" fmla="*/ 871 w 934"/>
                  <a:gd name="T71" fmla="*/ 900 h 915"/>
                  <a:gd name="T72" fmla="*/ 702 w 934"/>
                  <a:gd name="T73" fmla="*/ 816 h 915"/>
                  <a:gd name="T74" fmla="*/ 490 w 934"/>
                  <a:gd name="T75" fmla="*/ 691 h 915"/>
                  <a:gd name="T76" fmla="*/ 352 w 934"/>
                  <a:gd name="T77" fmla="*/ 716 h 915"/>
                  <a:gd name="T78" fmla="*/ 252 w 934"/>
                  <a:gd name="T79" fmla="*/ 769 h 915"/>
                  <a:gd name="T80" fmla="*/ 49 w 934"/>
                  <a:gd name="T81" fmla="*/ 861 h 915"/>
                  <a:gd name="T82" fmla="*/ 58 w 934"/>
                  <a:gd name="T83" fmla="*/ 863 h 915"/>
                  <a:gd name="T84" fmla="*/ 14 w 934"/>
                  <a:gd name="T85" fmla="*/ 789 h 915"/>
                  <a:gd name="T86" fmla="*/ 10 w 934"/>
                  <a:gd name="T87" fmla="*/ 798 h 915"/>
                  <a:gd name="T88" fmla="*/ 152 w 934"/>
                  <a:gd name="T89" fmla="*/ 717 h 915"/>
                  <a:gd name="T90" fmla="*/ 207 w 934"/>
                  <a:gd name="T91" fmla="*/ 525 h 915"/>
                  <a:gd name="T92" fmla="*/ 243 w 934"/>
                  <a:gd name="T93" fmla="*/ 258 h 915"/>
                  <a:gd name="T94" fmla="*/ 333 w 934"/>
                  <a:gd name="T95" fmla="*/ 120 h 915"/>
                  <a:gd name="T96" fmla="*/ 324 w 934"/>
                  <a:gd name="T97" fmla="*/ 11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4" h="915">
                    <a:moveTo>
                      <a:pt x="324" y="111"/>
                    </a:moveTo>
                    <a:cubicBezTo>
                      <a:pt x="294" y="143"/>
                      <a:pt x="270" y="180"/>
                      <a:pt x="248" y="217"/>
                    </a:cubicBezTo>
                    <a:cubicBezTo>
                      <a:pt x="208" y="289"/>
                      <a:pt x="197" y="360"/>
                      <a:pt x="196" y="441"/>
                    </a:cubicBezTo>
                    <a:cubicBezTo>
                      <a:pt x="194" y="519"/>
                      <a:pt x="198" y="608"/>
                      <a:pt x="163" y="680"/>
                    </a:cubicBezTo>
                    <a:cubicBezTo>
                      <a:pt x="137" y="732"/>
                      <a:pt x="60" y="770"/>
                      <a:pt x="6" y="786"/>
                    </a:cubicBezTo>
                    <a:cubicBezTo>
                      <a:pt x="2" y="787"/>
                      <a:pt x="0" y="792"/>
                      <a:pt x="2" y="795"/>
                    </a:cubicBezTo>
                    <a:cubicBezTo>
                      <a:pt x="17" y="820"/>
                      <a:pt x="32" y="845"/>
                      <a:pt x="47" y="870"/>
                    </a:cubicBezTo>
                    <a:cubicBezTo>
                      <a:pt x="49" y="873"/>
                      <a:pt x="52" y="874"/>
                      <a:pt x="56" y="872"/>
                    </a:cubicBezTo>
                    <a:cubicBezTo>
                      <a:pt x="108" y="850"/>
                      <a:pt x="160" y="827"/>
                      <a:pt x="211" y="803"/>
                    </a:cubicBezTo>
                    <a:cubicBezTo>
                      <a:pt x="247" y="786"/>
                      <a:pt x="284" y="769"/>
                      <a:pt x="319" y="751"/>
                    </a:cubicBezTo>
                    <a:cubicBezTo>
                      <a:pt x="351" y="734"/>
                      <a:pt x="379" y="714"/>
                      <a:pt x="416" y="707"/>
                    </a:cubicBezTo>
                    <a:cubicBezTo>
                      <a:pt x="449" y="702"/>
                      <a:pt x="485" y="703"/>
                      <a:pt x="519" y="708"/>
                    </a:cubicBezTo>
                    <a:cubicBezTo>
                      <a:pt x="560" y="714"/>
                      <a:pt x="595" y="747"/>
                      <a:pt x="625" y="773"/>
                    </a:cubicBezTo>
                    <a:cubicBezTo>
                      <a:pt x="696" y="834"/>
                      <a:pt x="782" y="896"/>
                      <a:pt x="875" y="914"/>
                    </a:cubicBezTo>
                    <a:cubicBezTo>
                      <a:pt x="879" y="915"/>
                      <a:pt x="881" y="914"/>
                      <a:pt x="883" y="911"/>
                    </a:cubicBezTo>
                    <a:cubicBezTo>
                      <a:pt x="899" y="888"/>
                      <a:pt x="916" y="864"/>
                      <a:pt x="932" y="841"/>
                    </a:cubicBezTo>
                    <a:cubicBezTo>
                      <a:pt x="934" y="838"/>
                      <a:pt x="933" y="833"/>
                      <a:pt x="930" y="832"/>
                    </a:cubicBezTo>
                    <a:cubicBezTo>
                      <a:pt x="860" y="794"/>
                      <a:pt x="792" y="749"/>
                      <a:pt x="733" y="696"/>
                    </a:cubicBezTo>
                    <a:cubicBezTo>
                      <a:pt x="700" y="665"/>
                      <a:pt x="658" y="622"/>
                      <a:pt x="666" y="573"/>
                    </a:cubicBezTo>
                    <a:cubicBezTo>
                      <a:pt x="675" y="518"/>
                      <a:pt x="678" y="463"/>
                      <a:pt x="672" y="408"/>
                    </a:cubicBezTo>
                    <a:cubicBezTo>
                      <a:pt x="665" y="340"/>
                      <a:pt x="643" y="274"/>
                      <a:pt x="614" y="212"/>
                    </a:cubicBezTo>
                    <a:cubicBezTo>
                      <a:pt x="584" y="146"/>
                      <a:pt x="542" y="59"/>
                      <a:pt x="472" y="28"/>
                    </a:cubicBezTo>
                    <a:cubicBezTo>
                      <a:pt x="409" y="0"/>
                      <a:pt x="349" y="60"/>
                      <a:pt x="323" y="112"/>
                    </a:cubicBezTo>
                    <a:cubicBezTo>
                      <a:pt x="319" y="120"/>
                      <a:pt x="330" y="127"/>
                      <a:pt x="334" y="119"/>
                    </a:cubicBezTo>
                    <a:cubicBezTo>
                      <a:pt x="345" y="98"/>
                      <a:pt x="360" y="78"/>
                      <a:pt x="378" y="62"/>
                    </a:cubicBezTo>
                    <a:cubicBezTo>
                      <a:pt x="427" y="15"/>
                      <a:pt x="482" y="39"/>
                      <a:pt x="522" y="85"/>
                    </a:cubicBezTo>
                    <a:cubicBezTo>
                      <a:pt x="580" y="150"/>
                      <a:pt x="619" y="241"/>
                      <a:pt x="642" y="324"/>
                    </a:cubicBezTo>
                    <a:cubicBezTo>
                      <a:pt x="659" y="383"/>
                      <a:pt x="664" y="445"/>
                      <a:pt x="661" y="506"/>
                    </a:cubicBezTo>
                    <a:cubicBezTo>
                      <a:pt x="658" y="544"/>
                      <a:pt x="643" y="585"/>
                      <a:pt x="659" y="622"/>
                    </a:cubicBezTo>
                    <a:cubicBezTo>
                      <a:pt x="677" y="663"/>
                      <a:pt x="711" y="695"/>
                      <a:pt x="745" y="724"/>
                    </a:cubicBezTo>
                    <a:cubicBezTo>
                      <a:pt x="799" y="770"/>
                      <a:pt x="860" y="810"/>
                      <a:pt x="923" y="843"/>
                    </a:cubicBezTo>
                    <a:cubicBezTo>
                      <a:pt x="922" y="840"/>
                      <a:pt x="921" y="837"/>
                      <a:pt x="920" y="834"/>
                    </a:cubicBezTo>
                    <a:cubicBezTo>
                      <a:pt x="912" y="846"/>
                      <a:pt x="904" y="857"/>
                      <a:pt x="896" y="869"/>
                    </a:cubicBezTo>
                    <a:cubicBezTo>
                      <a:pt x="890" y="877"/>
                      <a:pt x="885" y="885"/>
                      <a:pt x="879" y="893"/>
                    </a:cubicBezTo>
                    <a:cubicBezTo>
                      <a:pt x="878" y="896"/>
                      <a:pt x="876" y="898"/>
                      <a:pt x="874" y="900"/>
                    </a:cubicBezTo>
                    <a:cubicBezTo>
                      <a:pt x="870" y="907"/>
                      <a:pt x="874" y="900"/>
                      <a:pt x="871" y="900"/>
                    </a:cubicBezTo>
                    <a:cubicBezTo>
                      <a:pt x="810" y="888"/>
                      <a:pt x="753" y="851"/>
                      <a:pt x="702" y="816"/>
                    </a:cubicBezTo>
                    <a:cubicBezTo>
                      <a:pt x="634" y="768"/>
                      <a:pt x="578" y="697"/>
                      <a:pt x="490" y="691"/>
                    </a:cubicBezTo>
                    <a:cubicBezTo>
                      <a:pt x="444" y="689"/>
                      <a:pt x="392" y="691"/>
                      <a:pt x="352" y="716"/>
                    </a:cubicBezTo>
                    <a:cubicBezTo>
                      <a:pt x="320" y="736"/>
                      <a:pt x="286" y="753"/>
                      <a:pt x="252" y="769"/>
                    </a:cubicBezTo>
                    <a:cubicBezTo>
                      <a:pt x="185" y="801"/>
                      <a:pt x="117" y="831"/>
                      <a:pt x="49" y="861"/>
                    </a:cubicBezTo>
                    <a:cubicBezTo>
                      <a:pt x="52" y="861"/>
                      <a:pt x="55" y="862"/>
                      <a:pt x="58" y="863"/>
                    </a:cubicBezTo>
                    <a:cubicBezTo>
                      <a:pt x="43" y="838"/>
                      <a:pt x="29" y="813"/>
                      <a:pt x="14" y="789"/>
                    </a:cubicBezTo>
                    <a:cubicBezTo>
                      <a:pt x="12" y="792"/>
                      <a:pt x="11" y="795"/>
                      <a:pt x="10" y="798"/>
                    </a:cubicBezTo>
                    <a:cubicBezTo>
                      <a:pt x="60" y="784"/>
                      <a:pt x="114" y="753"/>
                      <a:pt x="152" y="717"/>
                    </a:cubicBezTo>
                    <a:cubicBezTo>
                      <a:pt x="201" y="672"/>
                      <a:pt x="203" y="586"/>
                      <a:pt x="207" y="525"/>
                    </a:cubicBezTo>
                    <a:cubicBezTo>
                      <a:pt x="212" y="433"/>
                      <a:pt x="204" y="345"/>
                      <a:pt x="243" y="258"/>
                    </a:cubicBezTo>
                    <a:cubicBezTo>
                      <a:pt x="265" y="209"/>
                      <a:pt x="297" y="161"/>
                      <a:pt x="333" y="120"/>
                    </a:cubicBezTo>
                    <a:cubicBezTo>
                      <a:pt x="339" y="114"/>
                      <a:pt x="329" y="104"/>
                      <a:pt x="324" y="1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1511"/>
              <p:cNvSpPr/>
              <p:nvPr/>
            </p:nvSpPr>
            <p:spPr bwMode="auto">
              <a:xfrm>
                <a:off x="460" y="2679"/>
                <a:ext cx="139" cy="126"/>
              </a:xfrm>
              <a:custGeom>
                <a:avLst/>
                <a:gdLst>
                  <a:gd name="T0" fmla="*/ 58 w 187"/>
                  <a:gd name="T1" fmla="*/ 142 h 169"/>
                  <a:gd name="T2" fmla="*/ 6 w 187"/>
                  <a:gd name="T3" fmla="*/ 53 h 169"/>
                  <a:gd name="T4" fmla="*/ 106 w 187"/>
                  <a:gd name="T5" fmla="*/ 29 h 169"/>
                  <a:gd name="T6" fmla="*/ 113 w 187"/>
                  <a:gd name="T7" fmla="*/ 169 h 169"/>
                  <a:gd name="T8" fmla="*/ 58 w 187"/>
                  <a:gd name="T9" fmla="*/ 142 h 169"/>
                </a:gdLst>
                <a:ahLst/>
                <a:cxnLst>
                  <a:cxn ang="0">
                    <a:pos x="T0" y="T1"/>
                  </a:cxn>
                  <a:cxn ang="0">
                    <a:pos x="T2" y="T3"/>
                  </a:cxn>
                  <a:cxn ang="0">
                    <a:pos x="T4" y="T5"/>
                  </a:cxn>
                  <a:cxn ang="0">
                    <a:pos x="T6" y="T7"/>
                  </a:cxn>
                  <a:cxn ang="0">
                    <a:pos x="T8" y="T9"/>
                  </a:cxn>
                </a:cxnLst>
                <a:rect l="0" t="0" r="r" b="b"/>
                <a:pathLst>
                  <a:path w="187" h="169">
                    <a:moveTo>
                      <a:pt x="58" y="142"/>
                    </a:moveTo>
                    <a:cubicBezTo>
                      <a:pt x="27" y="117"/>
                      <a:pt x="0" y="79"/>
                      <a:pt x="6" y="53"/>
                    </a:cubicBezTo>
                    <a:cubicBezTo>
                      <a:pt x="17" y="9"/>
                      <a:pt x="79" y="0"/>
                      <a:pt x="106" y="29"/>
                    </a:cubicBezTo>
                    <a:cubicBezTo>
                      <a:pt x="131" y="56"/>
                      <a:pt x="187" y="169"/>
                      <a:pt x="113" y="169"/>
                    </a:cubicBezTo>
                    <a:cubicBezTo>
                      <a:pt x="98" y="169"/>
                      <a:pt x="78" y="158"/>
                      <a:pt x="58" y="14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1512"/>
              <p:cNvSpPr/>
              <p:nvPr/>
            </p:nvSpPr>
            <p:spPr bwMode="auto">
              <a:xfrm>
                <a:off x="1109" y="2706"/>
                <a:ext cx="115" cy="157"/>
              </a:xfrm>
              <a:custGeom>
                <a:avLst/>
                <a:gdLst>
                  <a:gd name="T0" fmla="*/ 13 w 155"/>
                  <a:gd name="T1" fmla="*/ 81 h 212"/>
                  <a:gd name="T2" fmla="*/ 81 w 155"/>
                  <a:gd name="T3" fmla="*/ 4 h 212"/>
                  <a:gd name="T4" fmla="*/ 135 w 155"/>
                  <a:gd name="T5" fmla="*/ 91 h 212"/>
                  <a:gd name="T6" fmla="*/ 5 w 155"/>
                  <a:gd name="T7" fmla="*/ 142 h 212"/>
                  <a:gd name="T8" fmla="*/ 13 w 155"/>
                  <a:gd name="T9" fmla="*/ 81 h 212"/>
                </a:gdLst>
                <a:ahLst/>
                <a:cxnLst>
                  <a:cxn ang="0">
                    <a:pos x="T0" y="T1"/>
                  </a:cxn>
                  <a:cxn ang="0">
                    <a:pos x="T2" y="T3"/>
                  </a:cxn>
                  <a:cxn ang="0">
                    <a:pos x="T4" y="T5"/>
                  </a:cxn>
                  <a:cxn ang="0">
                    <a:pos x="T6" y="T7"/>
                  </a:cxn>
                  <a:cxn ang="0">
                    <a:pos x="T8" y="T9"/>
                  </a:cxn>
                </a:cxnLst>
                <a:rect l="0" t="0" r="r" b="b"/>
                <a:pathLst>
                  <a:path w="155" h="212">
                    <a:moveTo>
                      <a:pt x="13" y="81"/>
                    </a:moveTo>
                    <a:cubicBezTo>
                      <a:pt x="27" y="44"/>
                      <a:pt x="55" y="6"/>
                      <a:pt x="81" y="4"/>
                    </a:cubicBezTo>
                    <a:cubicBezTo>
                      <a:pt x="127" y="0"/>
                      <a:pt x="155" y="57"/>
                      <a:pt x="135" y="91"/>
                    </a:cubicBezTo>
                    <a:cubicBezTo>
                      <a:pt x="117" y="123"/>
                      <a:pt x="28" y="212"/>
                      <a:pt x="5" y="142"/>
                    </a:cubicBezTo>
                    <a:cubicBezTo>
                      <a:pt x="0" y="128"/>
                      <a:pt x="4" y="105"/>
                      <a:pt x="13" y="8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1513"/>
              <p:cNvSpPr/>
              <p:nvPr/>
            </p:nvSpPr>
            <p:spPr bwMode="auto">
              <a:xfrm>
                <a:off x="763" y="1693"/>
                <a:ext cx="194" cy="541"/>
              </a:xfrm>
              <a:custGeom>
                <a:avLst/>
                <a:gdLst>
                  <a:gd name="T0" fmla="*/ 194 w 262"/>
                  <a:gd name="T1" fmla="*/ 717 h 728"/>
                  <a:gd name="T2" fmla="*/ 262 w 262"/>
                  <a:gd name="T3" fmla="*/ 175 h 728"/>
                  <a:gd name="T4" fmla="*/ 160 w 262"/>
                  <a:gd name="T5" fmla="*/ 0 h 728"/>
                  <a:gd name="T6" fmla="*/ 11 w 262"/>
                  <a:gd name="T7" fmla="*/ 693 h 728"/>
                  <a:gd name="T8" fmla="*/ 0 w 262"/>
                  <a:gd name="T9" fmla="*/ 706 h 728"/>
                  <a:gd name="T10" fmla="*/ 194 w 262"/>
                  <a:gd name="T11" fmla="*/ 717 h 728"/>
                </a:gdLst>
                <a:ahLst/>
                <a:cxnLst>
                  <a:cxn ang="0">
                    <a:pos x="T0" y="T1"/>
                  </a:cxn>
                  <a:cxn ang="0">
                    <a:pos x="T2" y="T3"/>
                  </a:cxn>
                  <a:cxn ang="0">
                    <a:pos x="T4" y="T5"/>
                  </a:cxn>
                  <a:cxn ang="0">
                    <a:pos x="T6" y="T7"/>
                  </a:cxn>
                  <a:cxn ang="0">
                    <a:pos x="T8" y="T9"/>
                  </a:cxn>
                  <a:cxn ang="0">
                    <a:pos x="T10" y="T11"/>
                  </a:cxn>
                </a:cxnLst>
                <a:rect l="0" t="0" r="r" b="b"/>
                <a:pathLst>
                  <a:path w="262" h="728">
                    <a:moveTo>
                      <a:pt x="194" y="717"/>
                    </a:moveTo>
                    <a:cubicBezTo>
                      <a:pt x="262" y="175"/>
                      <a:pt x="262" y="175"/>
                      <a:pt x="262" y="175"/>
                    </a:cubicBezTo>
                    <a:cubicBezTo>
                      <a:pt x="160" y="0"/>
                      <a:pt x="160" y="0"/>
                      <a:pt x="160" y="0"/>
                    </a:cubicBezTo>
                    <a:cubicBezTo>
                      <a:pt x="11" y="693"/>
                      <a:pt x="11" y="693"/>
                      <a:pt x="11" y="693"/>
                    </a:cubicBezTo>
                    <a:cubicBezTo>
                      <a:pt x="7" y="697"/>
                      <a:pt x="4" y="702"/>
                      <a:pt x="0" y="706"/>
                    </a:cubicBezTo>
                    <a:cubicBezTo>
                      <a:pt x="63" y="726"/>
                      <a:pt x="128" y="728"/>
                      <a:pt x="194" y="717"/>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1514"/>
              <p:cNvSpPr>
                <a:spLocks noEditPoints="1"/>
              </p:cNvSpPr>
              <p:nvPr/>
            </p:nvSpPr>
            <p:spPr bwMode="auto">
              <a:xfrm>
                <a:off x="856" y="1755"/>
                <a:ext cx="92" cy="451"/>
              </a:xfrm>
              <a:custGeom>
                <a:avLst/>
                <a:gdLst>
                  <a:gd name="T0" fmla="*/ 46 w 123"/>
                  <a:gd name="T1" fmla="*/ 385 h 607"/>
                  <a:gd name="T2" fmla="*/ 26 w 123"/>
                  <a:gd name="T3" fmla="*/ 535 h 607"/>
                  <a:gd name="T4" fmla="*/ 36 w 123"/>
                  <a:gd name="T5" fmla="*/ 553 h 607"/>
                  <a:gd name="T6" fmla="*/ 18 w 123"/>
                  <a:gd name="T7" fmla="*/ 594 h 607"/>
                  <a:gd name="T8" fmla="*/ 16 w 123"/>
                  <a:gd name="T9" fmla="*/ 607 h 607"/>
                  <a:gd name="T10" fmla="*/ 59 w 123"/>
                  <a:gd name="T11" fmla="*/ 570 h 607"/>
                  <a:gd name="T12" fmla="*/ 70 w 123"/>
                  <a:gd name="T13" fmla="*/ 557 h 607"/>
                  <a:gd name="T14" fmla="*/ 89 w 123"/>
                  <a:gd name="T15" fmla="*/ 400 h 607"/>
                  <a:gd name="T16" fmla="*/ 81 w 123"/>
                  <a:gd name="T17" fmla="*/ 401 h 607"/>
                  <a:gd name="T18" fmla="*/ 46 w 123"/>
                  <a:gd name="T19" fmla="*/ 385 h 607"/>
                  <a:gd name="T20" fmla="*/ 39 w 123"/>
                  <a:gd name="T21" fmla="*/ 0 h 607"/>
                  <a:gd name="T22" fmla="*/ 21 w 123"/>
                  <a:gd name="T23" fmla="*/ 14 h 607"/>
                  <a:gd name="T24" fmla="*/ 0 w 123"/>
                  <a:gd name="T25" fmla="*/ 111 h 607"/>
                  <a:gd name="T26" fmla="*/ 71 w 123"/>
                  <a:gd name="T27" fmla="*/ 192 h 607"/>
                  <a:gd name="T28" fmla="*/ 55 w 123"/>
                  <a:gd name="T29" fmla="*/ 315 h 607"/>
                  <a:gd name="T30" fmla="*/ 81 w 123"/>
                  <a:gd name="T31" fmla="*/ 307 h 607"/>
                  <a:gd name="T32" fmla="*/ 101 w 123"/>
                  <a:gd name="T33" fmla="*/ 311 h 607"/>
                  <a:gd name="T34" fmla="*/ 123 w 123"/>
                  <a:gd name="T35" fmla="*/ 137 h 607"/>
                  <a:gd name="T36" fmla="*/ 39 w 123"/>
                  <a:gd name="T3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07">
                    <a:moveTo>
                      <a:pt x="46" y="385"/>
                    </a:moveTo>
                    <a:cubicBezTo>
                      <a:pt x="26" y="535"/>
                      <a:pt x="26" y="535"/>
                      <a:pt x="26" y="535"/>
                    </a:cubicBezTo>
                    <a:cubicBezTo>
                      <a:pt x="31" y="540"/>
                      <a:pt x="34" y="546"/>
                      <a:pt x="36" y="553"/>
                    </a:cubicBezTo>
                    <a:cubicBezTo>
                      <a:pt x="39" y="568"/>
                      <a:pt x="31" y="584"/>
                      <a:pt x="18" y="594"/>
                    </a:cubicBezTo>
                    <a:cubicBezTo>
                      <a:pt x="16" y="607"/>
                      <a:pt x="16" y="607"/>
                      <a:pt x="16" y="607"/>
                    </a:cubicBezTo>
                    <a:cubicBezTo>
                      <a:pt x="30" y="594"/>
                      <a:pt x="46" y="583"/>
                      <a:pt x="59" y="570"/>
                    </a:cubicBezTo>
                    <a:cubicBezTo>
                      <a:pt x="63" y="566"/>
                      <a:pt x="67" y="562"/>
                      <a:pt x="70" y="557"/>
                    </a:cubicBezTo>
                    <a:cubicBezTo>
                      <a:pt x="76" y="505"/>
                      <a:pt x="83" y="453"/>
                      <a:pt x="89" y="400"/>
                    </a:cubicBezTo>
                    <a:cubicBezTo>
                      <a:pt x="87" y="401"/>
                      <a:pt x="84" y="401"/>
                      <a:pt x="81" y="401"/>
                    </a:cubicBezTo>
                    <a:cubicBezTo>
                      <a:pt x="67" y="401"/>
                      <a:pt x="54" y="395"/>
                      <a:pt x="46" y="385"/>
                    </a:cubicBezTo>
                    <a:moveTo>
                      <a:pt x="39" y="0"/>
                    </a:moveTo>
                    <a:cubicBezTo>
                      <a:pt x="34" y="6"/>
                      <a:pt x="27" y="10"/>
                      <a:pt x="21" y="14"/>
                    </a:cubicBezTo>
                    <a:cubicBezTo>
                      <a:pt x="14" y="46"/>
                      <a:pt x="7" y="78"/>
                      <a:pt x="0" y="111"/>
                    </a:cubicBezTo>
                    <a:cubicBezTo>
                      <a:pt x="21" y="143"/>
                      <a:pt x="49" y="181"/>
                      <a:pt x="71" y="192"/>
                    </a:cubicBezTo>
                    <a:cubicBezTo>
                      <a:pt x="55" y="315"/>
                      <a:pt x="55" y="315"/>
                      <a:pt x="55" y="315"/>
                    </a:cubicBezTo>
                    <a:cubicBezTo>
                      <a:pt x="63" y="310"/>
                      <a:pt x="71" y="307"/>
                      <a:pt x="81" y="307"/>
                    </a:cubicBezTo>
                    <a:cubicBezTo>
                      <a:pt x="88" y="307"/>
                      <a:pt x="95" y="309"/>
                      <a:pt x="101" y="311"/>
                    </a:cubicBezTo>
                    <a:cubicBezTo>
                      <a:pt x="108" y="253"/>
                      <a:pt x="115" y="195"/>
                      <a:pt x="123" y="137"/>
                    </a:cubicBezTo>
                    <a:cubicBezTo>
                      <a:pt x="84" y="100"/>
                      <a:pt x="60" y="49"/>
                      <a:pt x="39"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1515"/>
              <p:cNvSpPr/>
              <p:nvPr/>
            </p:nvSpPr>
            <p:spPr bwMode="auto">
              <a:xfrm>
                <a:off x="757" y="1686"/>
                <a:ext cx="212" cy="540"/>
              </a:xfrm>
              <a:custGeom>
                <a:avLst/>
                <a:gdLst>
                  <a:gd name="T0" fmla="*/ 18 w 286"/>
                  <a:gd name="T1" fmla="*/ 715 h 727"/>
                  <a:gd name="T2" fmla="*/ 26 w 286"/>
                  <a:gd name="T3" fmla="*/ 704 h 727"/>
                  <a:gd name="T4" fmla="*/ 27 w 286"/>
                  <a:gd name="T5" fmla="*/ 702 h 727"/>
                  <a:gd name="T6" fmla="*/ 172 w 286"/>
                  <a:gd name="T7" fmla="*/ 30 h 727"/>
                  <a:gd name="T8" fmla="*/ 162 w 286"/>
                  <a:gd name="T9" fmla="*/ 13 h 727"/>
                  <a:gd name="T10" fmla="*/ 176 w 286"/>
                  <a:gd name="T11" fmla="*/ 11 h 727"/>
                  <a:gd name="T12" fmla="*/ 172 w 286"/>
                  <a:gd name="T13" fmla="*/ 30 h 727"/>
                  <a:gd name="T14" fmla="*/ 241 w 286"/>
                  <a:gd name="T15" fmla="*/ 149 h 727"/>
                  <a:gd name="T16" fmla="*/ 259 w 286"/>
                  <a:gd name="T17" fmla="*/ 181 h 727"/>
                  <a:gd name="T18" fmla="*/ 262 w 286"/>
                  <a:gd name="T19" fmla="*/ 185 h 727"/>
                  <a:gd name="T20" fmla="*/ 262 w 286"/>
                  <a:gd name="T21" fmla="*/ 185 h 727"/>
                  <a:gd name="T22" fmla="*/ 263 w 286"/>
                  <a:gd name="T23" fmla="*/ 186 h 727"/>
                  <a:gd name="T24" fmla="*/ 263 w 286"/>
                  <a:gd name="T25" fmla="*/ 187 h 727"/>
                  <a:gd name="T26" fmla="*/ 262 w 286"/>
                  <a:gd name="T27" fmla="*/ 185 h 727"/>
                  <a:gd name="T28" fmla="*/ 258 w 286"/>
                  <a:gd name="T29" fmla="*/ 217 h 727"/>
                  <a:gd name="T30" fmla="*/ 203 w 286"/>
                  <a:gd name="T31" fmla="*/ 659 h 727"/>
                  <a:gd name="T32" fmla="*/ 194 w 286"/>
                  <a:gd name="T33" fmla="*/ 724 h 727"/>
                  <a:gd name="T34" fmla="*/ 194 w 286"/>
                  <a:gd name="T35" fmla="*/ 727 h 727"/>
                  <a:gd name="T36" fmla="*/ 210 w 286"/>
                  <a:gd name="T37" fmla="*/ 725 h 727"/>
                  <a:gd name="T38" fmla="*/ 212 w 286"/>
                  <a:gd name="T39" fmla="*/ 705 h 727"/>
                  <a:gd name="T40" fmla="*/ 268 w 286"/>
                  <a:gd name="T41" fmla="*/ 265 h 727"/>
                  <a:gd name="T42" fmla="*/ 270 w 286"/>
                  <a:gd name="T43" fmla="*/ 169 h 727"/>
                  <a:gd name="T44" fmla="*/ 175 w 286"/>
                  <a:gd name="T45" fmla="*/ 5 h 727"/>
                  <a:gd name="T46" fmla="*/ 161 w 286"/>
                  <a:gd name="T47" fmla="*/ 7 h 727"/>
                  <a:gd name="T48" fmla="*/ 79 w 286"/>
                  <a:gd name="T49" fmla="*/ 389 h 727"/>
                  <a:gd name="T50" fmla="*/ 30 w 286"/>
                  <a:gd name="T51" fmla="*/ 611 h 727"/>
                  <a:gd name="T52" fmla="*/ 16 w 286"/>
                  <a:gd name="T53" fmla="*/ 679 h 727"/>
                  <a:gd name="T54" fmla="*/ 0 w 286"/>
                  <a:gd name="T55" fmla="*/ 712 h 727"/>
                  <a:gd name="T56" fmla="*/ 16 w 286"/>
                  <a:gd name="T57" fmla="*/ 717 h 727"/>
                  <a:gd name="T58" fmla="*/ 18 w 286"/>
                  <a:gd name="T59" fmla="*/ 71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6" h="727">
                    <a:moveTo>
                      <a:pt x="18" y="715"/>
                    </a:moveTo>
                    <a:cubicBezTo>
                      <a:pt x="18" y="714"/>
                      <a:pt x="26" y="707"/>
                      <a:pt x="26" y="704"/>
                    </a:cubicBezTo>
                    <a:cubicBezTo>
                      <a:pt x="27" y="703"/>
                      <a:pt x="27" y="703"/>
                      <a:pt x="27" y="702"/>
                    </a:cubicBezTo>
                    <a:cubicBezTo>
                      <a:pt x="75" y="478"/>
                      <a:pt x="123" y="254"/>
                      <a:pt x="172" y="30"/>
                    </a:cubicBezTo>
                    <a:cubicBezTo>
                      <a:pt x="168" y="25"/>
                      <a:pt x="165" y="19"/>
                      <a:pt x="162" y="13"/>
                    </a:cubicBezTo>
                    <a:cubicBezTo>
                      <a:pt x="166" y="13"/>
                      <a:pt x="171" y="12"/>
                      <a:pt x="176" y="11"/>
                    </a:cubicBezTo>
                    <a:cubicBezTo>
                      <a:pt x="175" y="18"/>
                      <a:pt x="173" y="24"/>
                      <a:pt x="172" y="30"/>
                    </a:cubicBezTo>
                    <a:cubicBezTo>
                      <a:pt x="195" y="70"/>
                      <a:pt x="218" y="109"/>
                      <a:pt x="241" y="149"/>
                    </a:cubicBezTo>
                    <a:cubicBezTo>
                      <a:pt x="247" y="159"/>
                      <a:pt x="253" y="170"/>
                      <a:pt x="259" y="181"/>
                    </a:cubicBezTo>
                    <a:cubicBezTo>
                      <a:pt x="260" y="182"/>
                      <a:pt x="261" y="184"/>
                      <a:pt x="262" y="185"/>
                    </a:cubicBezTo>
                    <a:cubicBezTo>
                      <a:pt x="262" y="185"/>
                      <a:pt x="262" y="185"/>
                      <a:pt x="262" y="185"/>
                    </a:cubicBezTo>
                    <a:cubicBezTo>
                      <a:pt x="262" y="183"/>
                      <a:pt x="263" y="184"/>
                      <a:pt x="263" y="186"/>
                    </a:cubicBezTo>
                    <a:cubicBezTo>
                      <a:pt x="264" y="187"/>
                      <a:pt x="264" y="188"/>
                      <a:pt x="263" y="187"/>
                    </a:cubicBezTo>
                    <a:cubicBezTo>
                      <a:pt x="263" y="186"/>
                      <a:pt x="262" y="186"/>
                      <a:pt x="262" y="185"/>
                    </a:cubicBezTo>
                    <a:cubicBezTo>
                      <a:pt x="261" y="196"/>
                      <a:pt x="259" y="206"/>
                      <a:pt x="258" y="217"/>
                    </a:cubicBezTo>
                    <a:cubicBezTo>
                      <a:pt x="240" y="364"/>
                      <a:pt x="221" y="511"/>
                      <a:pt x="203" y="659"/>
                    </a:cubicBezTo>
                    <a:cubicBezTo>
                      <a:pt x="200" y="681"/>
                      <a:pt x="197" y="702"/>
                      <a:pt x="194" y="724"/>
                    </a:cubicBezTo>
                    <a:cubicBezTo>
                      <a:pt x="194" y="725"/>
                      <a:pt x="194" y="726"/>
                      <a:pt x="194" y="727"/>
                    </a:cubicBezTo>
                    <a:cubicBezTo>
                      <a:pt x="199" y="727"/>
                      <a:pt x="205" y="726"/>
                      <a:pt x="210" y="725"/>
                    </a:cubicBezTo>
                    <a:cubicBezTo>
                      <a:pt x="210" y="720"/>
                      <a:pt x="211" y="714"/>
                      <a:pt x="212" y="705"/>
                    </a:cubicBezTo>
                    <a:cubicBezTo>
                      <a:pt x="231" y="558"/>
                      <a:pt x="249" y="411"/>
                      <a:pt x="268" y="265"/>
                    </a:cubicBezTo>
                    <a:cubicBezTo>
                      <a:pt x="271" y="236"/>
                      <a:pt x="286" y="195"/>
                      <a:pt x="270" y="169"/>
                    </a:cubicBezTo>
                    <a:cubicBezTo>
                      <a:pt x="239" y="114"/>
                      <a:pt x="207" y="60"/>
                      <a:pt x="175" y="5"/>
                    </a:cubicBezTo>
                    <a:cubicBezTo>
                      <a:pt x="172" y="0"/>
                      <a:pt x="162" y="1"/>
                      <a:pt x="161" y="7"/>
                    </a:cubicBezTo>
                    <a:cubicBezTo>
                      <a:pt x="133" y="134"/>
                      <a:pt x="106" y="262"/>
                      <a:pt x="79" y="389"/>
                    </a:cubicBezTo>
                    <a:cubicBezTo>
                      <a:pt x="63" y="463"/>
                      <a:pt x="47" y="537"/>
                      <a:pt x="30" y="611"/>
                    </a:cubicBezTo>
                    <a:cubicBezTo>
                      <a:pt x="26" y="634"/>
                      <a:pt x="21" y="657"/>
                      <a:pt x="16" y="679"/>
                    </a:cubicBezTo>
                    <a:cubicBezTo>
                      <a:pt x="13" y="694"/>
                      <a:pt x="8" y="703"/>
                      <a:pt x="0" y="712"/>
                    </a:cubicBezTo>
                    <a:cubicBezTo>
                      <a:pt x="5" y="714"/>
                      <a:pt x="11" y="716"/>
                      <a:pt x="16" y="717"/>
                    </a:cubicBezTo>
                    <a:cubicBezTo>
                      <a:pt x="17" y="717"/>
                      <a:pt x="17" y="716"/>
                      <a:pt x="18" y="715"/>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1516"/>
              <p:cNvSpPr/>
              <p:nvPr/>
            </p:nvSpPr>
            <p:spPr bwMode="auto">
              <a:xfrm>
                <a:off x="835" y="1873"/>
                <a:ext cx="50" cy="70"/>
              </a:xfrm>
              <a:custGeom>
                <a:avLst/>
                <a:gdLst>
                  <a:gd name="T0" fmla="*/ 20 w 67"/>
                  <a:gd name="T1" fmla="*/ 0 h 94"/>
                  <a:gd name="T2" fmla="*/ 19 w 67"/>
                  <a:gd name="T3" fmla="*/ 0 h 94"/>
                  <a:gd name="T4" fmla="*/ 0 w 67"/>
                  <a:gd name="T5" fmla="*/ 90 h 94"/>
                  <a:gd name="T6" fmla="*/ 20 w 67"/>
                  <a:gd name="T7" fmla="*/ 94 h 94"/>
                  <a:gd name="T8" fmla="*/ 67 w 67"/>
                  <a:gd name="T9" fmla="*/ 47 h 94"/>
                  <a:gd name="T10" fmla="*/ 20 w 67"/>
                  <a:gd name="T11" fmla="*/ 0 h 94"/>
                </a:gdLst>
                <a:ahLst/>
                <a:cxnLst>
                  <a:cxn ang="0">
                    <a:pos x="T0" y="T1"/>
                  </a:cxn>
                  <a:cxn ang="0">
                    <a:pos x="T2" y="T3"/>
                  </a:cxn>
                  <a:cxn ang="0">
                    <a:pos x="T4" y="T5"/>
                  </a:cxn>
                  <a:cxn ang="0">
                    <a:pos x="T6" y="T7"/>
                  </a:cxn>
                  <a:cxn ang="0">
                    <a:pos x="T8" y="T9"/>
                  </a:cxn>
                  <a:cxn ang="0">
                    <a:pos x="T10" y="T11"/>
                  </a:cxn>
                </a:cxnLst>
                <a:rect l="0" t="0" r="r" b="b"/>
                <a:pathLst>
                  <a:path w="67" h="94">
                    <a:moveTo>
                      <a:pt x="20" y="0"/>
                    </a:moveTo>
                    <a:cubicBezTo>
                      <a:pt x="19" y="0"/>
                      <a:pt x="19" y="0"/>
                      <a:pt x="19" y="0"/>
                    </a:cubicBezTo>
                    <a:cubicBezTo>
                      <a:pt x="12" y="30"/>
                      <a:pt x="6" y="60"/>
                      <a:pt x="0" y="90"/>
                    </a:cubicBezTo>
                    <a:cubicBezTo>
                      <a:pt x="6" y="93"/>
                      <a:pt x="12" y="94"/>
                      <a:pt x="20" y="94"/>
                    </a:cubicBezTo>
                    <a:cubicBezTo>
                      <a:pt x="45" y="94"/>
                      <a:pt x="67" y="73"/>
                      <a:pt x="67" y="47"/>
                    </a:cubicBezTo>
                    <a:cubicBezTo>
                      <a:pt x="67" y="21"/>
                      <a:pt x="45" y="0"/>
                      <a:pt x="20" y="0"/>
                    </a:cubicBezTo>
                  </a:path>
                </a:pathLst>
              </a:custGeom>
              <a:solidFill>
                <a:srgbClr val="ED9C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1517"/>
              <p:cNvSpPr/>
              <p:nvPr/>
            </p:nvSpPr>
            <p:spPr bwMode="auto">
              <a:xfrm>
                <a:off x="830" y="1873"/>
                <a:ext cx="19" cy="67"/>
              </a:xfrm>
              <a:custGeom>
                <a:avLst/>
                <a:gdLst>
                  <a:gd name="T0" fmla="*/ 26 w 26"/>
                  <a:gd name="T1" fmla="*/ 0 h 90"/>
                  <a:gd name="T2" fmla="*/ 18 w 26"/>
                  <a:gd name="T3" fmla="*/ 1 h 90"/>
                  <a:gd name="T4" fmla="*/ 0 w 26"/>
                  <a:gd name="T5" fmla="*/ 86 h 90"/>
                  <a:gd name="T6" fmla="*/ 7 w 26"/>
                  <a:gd name="T7" fmla="*/ 90 h 90"/>
                  <a:gd name="T8" fmla="*/ 26 w 26"/>
                  <a:gd name="T9" fmla="*/ 0 h 90"/>
                </a:gdLst>
                <a:ahLst/>
                <a:cxnLst>
                  <a:cxn ang="0">
                    <a:pos x="T0" y="T1"/>
                  </a:cxn>
                  <a:cxn ang="0">
                    <a:pos x="T2" y="T3"/>
                  </a:cxn>
                  <a:cxn ang="0">
                    <a:pos x="T4" y="T5"/>
                  </a:cxn>
                  <a:cxn ang="0">
                    <a:pos x="T6" y="T7"/>
                  </a:cxn>
                  <a:cxn ang="0">
                    <a:pos x="T8" y="T9"/>
                  </a:cxn>
                </a:cxnLst>
                <a:rect l="0" t="0" r="r" b="b"/>
                <a:pathLst>
                  <a:path w="26" h="90">
                    <a:moveTo>
                      <a:pt x="26" y="0"/>
                    </a:moveTo>
                    <a:cubicBezTo>
                      <a:pt x="23" y="0"/>
                      <a:pt x="20" y="1"/>
                      <a:pt x="18" y="1"/>
                    </a:cubicBezTo>
                    <a:cubicBezTo>
                      <a:pt x="0" y="86"/>
                      <a:pt x="0" y="86"/>
                      <a:pt x="0" y="86"/>
                    </a:cubicBezTo>
                    <a:cubicBezTo>
                      <a:pt x="2" y="87"/>
                      <a:pt x="4" y="89"/>
                      <a:pt x="7" y="90"/>
                    </a:cubicBezTo>
                    <a:cubicBezTo>
                      <a:pt x="13" y="60"/>
                      <a:pt x="19" y="30"/>
                      <a:pt x="26" y="0"/>
                    </a:cubicBezTo>
                  </a:path>
                </a:pathLst>
              </a:custGeom>
              <a:solidFill>
                <a:srgbClr val="3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1518"/>
              <p:cNvSpPr/>
              <p:nvPr/>
            </p:nvSpPr>
            <p:spPr bwMode="auto">
              <a:xfrm>
                <a:off x="882" y="1989"/>
                <a:ext cx="15" cy="52"/>
              </a:xfrm>
              <a:custGeom>
                <a:avLst/>
                <a:gdLst>
                  <a:gd name="T0" fmla="*/ 21 w 21"/>
                  <a:gd name="T1" fmla="*/ 0 h 70"/>
                  <a:gd name="T2" fmla="*/ 0 w 21"/>
                  <a:gd name="T3" fmla="*/ 39 h 70"/>
                  <a:gd name="T4" fmla="*/ 12 w 21"/>
                  <a:gd name="T5" fmla="*/ 70 h 70"/>
                  <a:gd name="T6" fmla="*/ 21 w 21"/>
                  <a:gd name="T7" fmla="*/ 0 h 70"/>
                </a:gdLst>
                <a:ahLst/>
                <a:cxnLst>
                  <a:cxn ang="0">
                    <a:pos x="T0" y="T1"/>
                  </a:cxn>
                  <a:cxn ang="0">
                    <a:pos x="T2" y="T3"/>
                  </a:cxn>
                  <a:cxn ang="0">
                    <a:pos x="T4" y="T5"/>
                  </a:cxn>
                  <a:cxn ang="0">
                    <a:pos x="T6" y="T7"/>
                  </a:cxn>
                </a:cxnLst>
                <a:rect l="0" t="0" r="r" b="b"/>
                <a:pathLst>
                  <a:path w="21" h="70">
                    <a:moveTo>
                      <a:pt x="21" y="0"/>
                    </a:moveTo>
                    <a:cubicBezTo>
                      <a:pt x="8" y="8"/>
                      <a:pt x="0" y="23"/>
                      <a:pt x="0" y="39"/>
                    </a:cubicBezTo>
                    <a:cubicBezTo>
                      <a:pt x="0" y="51"/>
                      <a:pt x="5" y="62"/>
                      <a:pt x="12" y="70"/>
                    </a:cubicBezTo>
                    <a:cubicBezTo>
                      <a:pt x="21" y="0"/>
                      <a:pt x="21" y="0"/>
                      <a:pt x="21" y="0"/>
                    </a:cubicBezTo>
                  </a:path>
                </a:pathLst>
              </a:custGeom>
              <a:solidFill>
                <a:srgbClr val="ED9C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1519"/>
              <p:cNvSpPr/>
              <p:nvPr/>
            </p:nvSpPr>
            <p:spPr bwMode="auto">
              <a:xfrm>
                <a:off x="890" y="1983"/>
                <a:ext cx="41" cy="70"/>
              </a:xfrm>
              <a:custGeom>
                <a:avLst/>
                <a:gdLst>
                  <a:gd name="T0" fmla="*/ 35 w 55"/>
                  <a:gd name="T1" fmla="*/ 0 h 94"/>
                  <a:gd name="T2" fmla="*/ 9 w 55"/>
                  <a:gd name="T3" fmla="*/ 8 h 94"/>
                  <a:gd name="T4" fmla="*/ 0 w 55"/>
                  <a:gd name="T5" fmla="*/ 78 h 94"/>
                  <a:gd name="T6" fmla="*/ 35 w 55"/>
                  <a:gd name="T7" fmla="*/ 94 h 94"/>
                  <a:gd name="T8" fmla="*/ 43 w 55"/>
                  <a:gd name="T9" fmla="*/ 93 h 94"/>
                  <a:gd name="T10" fmla="*/ 55 w 55"/>
                  <a:gd name="T11" fmla="*/ 4 h 94"/>
                  <a:gd name="T12" fmla="*/ 35 w 55"/>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55" h="94">
                    <a:moveTo>
                      <a:pt x="35" y="0"/>
                    </a:moveTo>
                    <a:cubicBezTo>
                      <a:pt x="25" y="0"/>
                      <a:pt x="17" y="3"/>
                      <a:pt x="9" y="8"/>
                    </a:cubicBezTo>
                    <a:cubicBezTo>
                      <a:pt x="0" y="78"/>
                      <a:pt x="0" y="78"/>
                      <a:pt x="0" y="78"/>
                    </a:cubicBezTo>
                    <a:cubicBezTo>
                      <a:pt x="8" y="88"/>
                      <a:pt x="21" y="94"/>
                      <a:pt x="35" y="94"/>
                    </a:cubicBezTo>
                    <a:cubicBezTo>
                      <a:pt x="38" y="94"/>
                      <a:pt x="41" y="94"/>
                      <a:pt x="43" y="93"/>
                    </a:cubicBezTo>
                    <a:cubicBezTo>
                      <a:pt x="47" y="64"/>
                      <a:pt x="51" y="34"/>
                      <a:pt x="55" y="4"/>
                    </a:cubicBezTo>
                    <a:cubicBezTo>
                      <a:pt x="49" y="2"/>
                      <a:pt x="42" y="0"/>
                      <a:pt x="35" y="0"/>
                    </a:cubicBezTo>
                  </a:path>
                </a:pathLst>
              </a:custGeom>
              <a:solidFill>
                <a:srgbClr val="ED84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1520"/>
              <p:cNvSpPr/>
              <p:nvPr/>
            </p:nvSpPr>
            <p:spPr bwMode="auto">
              <a:xfrm>
                <a:off x="922" y="1986"/>
                <a:ext cx="15" cy="66"/>
              </a:xfrm>
              <a:custGeom>
                <a:avLst/>
                <a:gdLst>
                  <a:gd name="T0" fmla="*/ 12 w 19"/>
                  <a:gd name="T1" fmla="*/ 0 h 89"/>
                  <a:gd name="T2" fmla="*/ 0 w 19"/>
                  <a:gd name="T3" fmla="*/ 89 h 89"/>
                  <a:gd name="T4" fmla="*/ 8 w 19"/>
                  <a:gd name="T5" fmla="*/ 87 h 89"/>
                  <a:gd name="T6" fmla="*/ 19 w 19"/>
                  <a:gd name="T7" fmla="*/ 4 h 89"/>
                  <a:gd name="T8" fmla="*/ 12 w 19"/>
                  <a:gd name="T9" fmla="*/ 0 h 89"/>
                </a:gdLst>
                <a:ahLst/>
                <a:cxnLst>
                  <a:cxn ang="0">
                    <a:pos x="T0" y="T1"/>
                  </a:cxn>
                  <a:cxn ang="0">
                    <a:pos x="T2" y="T3"/>
                  </a:cxn>
                  <a:cxn ang="0">
                    <a:pos x="T4" y="T5"/>
                  </a:cxn>
                  <a:cxn ang="0">
                    <a:pos x="T6" y="T7"/>
                  </a:cxn>
                  <a:cxn ang="0">
                    <a:pos x="T8" y="T9"/>
                  </a:cxn>
                </a:cxnLst>
                <a:rect l="0" t="0" r="r" b="b"/>
                <a:pathLst>
                  <a:path w="19" h="89">
                    <a:moveTo>
                      <a:pt x="12" y="0"/>
                    </a:moveTo>
                    <a:cubicBezTo>
                      <a:pt x="8" y="30"/>
                      <a:pt x="4" y="60"/>
                      <a:pt x="0" y="89"/>
                    </a:cubicBezTo>
                    <a:cubicBezTo>
                      <a:pt x="3" y="89"/>
                      <a:pt x="6" y="88"/>
                      <a:pt x="8" y="87"/>
                    </a:cubicBezTo>
                    <a:cubicBezTo>
                      <a:pt x="19" y="4"/>
                      <a:pt x="19" y="4"/>
                      <a:pt x="19" y="4"/>
                    </a:cubicBezTo>
                    <a:cubicBezTo>
                      <a:pt x="17" y="3"/>
                      <a:pt x="14" y="1"/>
                      <a:pt x="12" y="0"/>
                    </a:cubicBezTo>
                  </a:path>
                </a:pathLst>
              </a:custGeom>
              <a:solidFill>
                <a:srgbClr val="3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1521"/>
              <p:cNvSpPr/>
              <p:nvPr/>
            </p:nvSpPr>
            <p:spPr bwMode="auto">
              <a:xfrm>
                <a:off x="925" y="2231"/>
                <a:ext cx="17" cy="28"/>
              </a:xfrm>
              <a:custGeom>
                <a:avLst/>
                <a:gdLst>
                  <a:gd name="T0" fmla="*/ 0 w 24"/>
                  <a:gd name="T1" fmla="*/ 0 h 37"/>
                  <a:gd name="T2" fmla="*/ 22 w 24"/>
                  <a:gd name="T3" fmla="*/ 37 h 37"/>
                  <a:gd name="T4" fmla="*/ 24 w 24"/>
                  <a:gd name="T5" fmla="*/ 37 h 37"/>
                  <a:gd name="T6" fmla="*/ 4 w 24"/>
                  <a:gd name="T7" fmla="*/ 0 h 37"/>
                  <a:gd name="T8" fmla="*/ 0 w 24"/>
                  <a:gd name="T9" fmla="*/ 0 h 37"/>
                </a:gdLst>
                <a:ahLst/>
                <a:cxnLst>
                  <a:cxn ang="0">
                    <a:pos x="T0" y="T1"/>
                  </a:cxn>
                  <a:cxn ang="0">
                    <a:pos x="T2" y="T3"/>
                  </a:cxn>
                  <a:cxn ang="0">
                    <a:pos x="T4" y="T5"/>
                  </a:cxn>
                  <a:cxn ang="0">
                    <a:pos x="T6" y="T7"/>
                  </a:cxn>
                  <a:cxn ang="0">
                    <a:pos x="T8" y="T9"/>
                  </a:cxn>
                </a:cxnLst>
                <a:rect l="0" t="0" r="r" b="b"/>
                <a:pathLst>
                  <a:path w="24" h="37">
                    <a:moveTo>
                      <a:pt x="0" y="0"/>
                    </a:moveTo>
                    <a:cubicBezTo>
                      <a:pt x="8" y="12"/>
                      <a:pt x="15" y="24"/>
                      <a:pt x="22" y="37"/>
                    </a:cubicBezTo>
                    <a:cubicBezTo>
                      <a:pt x="23" y="37"/>
                      <a:pt x="23" y="37"/>
                      <a:pt x="24" y="37"/>
                    </a:cubicBezTo>
                    <a:cubicBezTo>
                      <a:pt x="23" y="35"/>
                      <a:pt x="13" y="17"/>
                      <a:pt x="4" y="0"/>
                    </a:cubicBezTo>
                    <a:cubicBezTo>
                      <a:pt x="3" y="0"/>
                      <a:pt x="2" y="0"/>
                      <a:pt x="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1522"/>
              <p:cNvSpPr/>
              <p:nvPr/>
            </p:nvSpPr>
            <p:spPr bwMode="auto">
              <a:xfrm>
                <a:off x="887" y="2229"/>
                <a:ext cx="37" cy="19"/>
              </a:xfrm>
              <a:custGeom>
                <a:avLst/>
                <a:gdLst>
                  <a:gd name="T0" fmla="*/ 0 w 50"/>
                  <a:gd name="T1" fmla="*/ 0 h 25"/>
                  <a:gd name="T2" fmla="*/ 38 w 50"/>
                  <a:gd name="T3" fmla="*/ 17 h 25"/>
                  <a:gd name="T4" fmla="*/ 50 w 50"/>
                  <a:gd name="T5" fmla="*/ 25 h 25"/>
                  <a:gd name="T6" fmla="*/ 34 w 50"/>
                  <a:gd name="T7" fmla="*/ 1 h 25"/>
                  <a:gd name="T8" fmla="*/ 0 w 50"/>
                  <a:gd name="T9" fmla="*/ 0 h 25"/>
                </a:gdLst>
                <a:ahLst/>
                <a:cxnLst>
                  <a:cxn ang="0">
                    <a:pos x="T0" y="T1"/>
                  </a:cxn>
                  <a:cxn ang="0">
                    <a:pos x="T2" y="T3"/>
                  </a:cxn>
                  <a:cxn ang="0">
                    <a:pos x="T4" y="T5"/>
                  </a:cxn>
                  <a:cxn ang="0">
                    <a:pos x="T6" y="T7"/>
                  </a:cxn>
                  <a:cxn ang="0">
                    <a:pos x="T8" y="T9"/>
                  </a:cxn>
                </a:cxnLst>
                <a:rect l="0" t="0" r="r" b="b"/>
                <a:pathLst>
                  <a:path w="50" h="25">
                    <a:moveTo>
                      <a:pt x="0" y="0"/>
                    </a:moveTo>
                    <a:cubicBezTo>
                      <a:pt x="15" y="6"/>
                      <a:pt x="32" y="13"/>
                      <a:pt x="38" y="17"/>
                    </a:cubicBezTo>
                    <a:cubicBezTo>
                      <a:pt x="43" y="20"/>
                      <a:pt x="46" y="22"/>
                      <a:pt x="50" y="25"/>
                    </a:cubicBezTo>
                    <a:cubicBezTo>
                      <a:pt x="45" y="17"/>
                      <a:pt x="39" y="9"/>
                      <a:pt x="34" y="1"/>
                    </a:cubicBezTo>
                    <a:cubicBezTo>
                      <a:pt x="22" y="1"/>
                      <a:pt x="1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1523"/>
              <p:cNvSpPr/>
              <p:nvPr/>
            </p:nvSpPr>
            <p:spPr bwMode="auto">
              <a:xfrm>
                <a:off x="912" y="2230"/>
                <a:ext cx="29" cy="29"/>
              </a:xfrm>
              <a:custGeom>
                <a:avLst/>
                <a:gdLst>
                  <a:gd name="T0" fmla="*/ 0 w 39"/>
                  <a:gd name="T1" fmla="*/ 0 h 39"/>
                  <a:gd name="T2" fmla="*/ 16 w 39"/>
                  <a:gd name="T3" fmla="*/ 24 h 39"/>
                  <a:gd name="T4" fmla="*/ 26 w 39"/>
                  <a:gd name="T5" fmla="*/ 36 h 39"/>
                  <a:gd name="T6" fmla="*/ 39 w 39"/>
                  <a:gd name="T7" fmla="*/ 39 h 39"/>
                  <a:gd name="T8" fmla="*/ 39 w 39"/>
                  <a:gd name="T9" fmla="*/ 39 h 39"/>
                  <a:gd name="T10" fmla="*/ 17 w 39"/>
                  <a:gd name="T11" fmla="*/ 2 h 39"/>
                  <a:gd name="T12" fmla="*/ 0 w 39"/>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0" y="0"/>
                    </a:moveTo>
                    <a:cubicBezTo>
                      <a:pt x="5" y="8"/>
                      <a:pt x="11" y="16"/>
                      <a:pt x="16" y="24"/>
                    </a:cubicBezTo>
                    <a:cubicBezTo>
                      <a:pt x="19" y="28"/>
                      <a:pt x="23" y="32"/>
                      <a:pt x="26" y="36"/>
                    </a:cubicBezTo>
                    <a:cubicBezTo>
                      <a:pt x="30" y="37"/>
                      <a:pt x="34" y="39"/>
                      <a:pt x="39" y="39"/>
                    </a:cubicBezTo>
                    <a:cubicBezTo>
                      <a:pt x="39" y="39"/>
                      <a:pt x="39" y="39"/>
                      <a:pt x="39" y="39"/>
                    </a:cubicBezTo>
                    <a:cubicBezTo>
                      <a:pt x="32" y="26"/>
                      <a:pt x="25" y="14"/>
                      <a:pt x="17" y="2"/>
                    </a:cubicBezTo>
                    <a:cubicBezTo>
                      <a:pt x="12" y="1"/>
                      <a:pt x="6" y="1"/>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 name="Group 1725"/>
            <p:cNvGrpSpPr/>
            <p:nvPr/>
          </p:nvGrpSpPr>
          <p:grpSpPr bwMode="auto">
            <a:xfrm>
              <a:off x="705" y="1493"/>
              <a:ext cx="1729" cy="1457"/>
              <a:chOff x="705" y="1493"/>
              <a:chExt cx="1729" cy="1457"/>
            </a:xfrm>
          </p:grpSpPr>
          <p:sp>
            <p:nvSpPr>
              <p:cNvPr id="113" name="Freeform 1525"/>
              <p:cNvSpPr/>
              <p:nvPr/>
            </p:nvSpPr>
            <p:spPr bwMode="auto">
              <a:xfrm>
                <a:off x="716" y="2230"/>
                <a:ext cx="197" cy="98"/>
              </a:xfrm>
              <a:custGeom>
                <a:avLst/>
                <a:gdLst>
                  <a:gd name="T0" fmla="*/ 193 w 265"/>
                  <a:gd name="T1" fmla="*/ 0 h 132"/>
                  <a:gd name="T2" fmla="*/ 180 w 265"/>
                  <a:gd name="T3" fmla="*/ 1 h 132"/>
                  <a:gd name="T4" fmla="*/ 172 w 265"/>
                  <a:gd name="T5" fmla="*/ 2 h 132"/>
                  <a:gd name="T6" fmla="*/ 173 w 265"/>
                  <a:gd name="T7" fmla="*/ 9 h 132"/>
                  <a:gd name="T8" fmla="*/ 164 w 265"/>
                  <a:gd name="T9" fmla="*/ 51 h 132"/>
                  <a:gd name="T10" fmla="*/ 164 w 265"/>
                  <a:gd name="T11" fmla="*/ 51 h 132"/>
                  <a:gd name="T12" fmla="*/ 164 w 265"/>
                  <a:gd name="T13" fmla="*/ 51 h 132"/>
                  <a:gd name="T14" fmla="*/ 164 w 265"/>
                  <a:gd name="T15" fmla="*/ 52 h 132"/>
                  <a:gd name="T16" fmla="*/ 164 w 265"/>
                  <a:gd name="T17" fmla="*/ 52 h 132"/>
                  <a:gd name="T18" fmla="*/ 164 w 265"/>
                  <a:gd name="T19" fmla="*/ 52 h 132"/>
                  <a:gd name="T20" fmla="*/ 164 w 265"/>
                  <a:gd name="T21" fmla="*/ 52 h 132"/>
                  <a:gd name="T22" fmla="*/ 158 w 265"/>
                  <a:gd name="T23" fmla="*/ 61 h 132"/>
                  <a:gd name="T24" fmla="*/ 158 w 265"/>
                  <a:gd name="T25" fmla="*/ 61 h 132"/>
                  <a:gd name="T26" fmla="*/ 158 w 265"/>
                  <a:gd name="T27" fmla="*/ 61 h 132"/>
                  <a:gd name="T28" fmla="*/ 158 w 265"/>
                  <a:gd name="T29" fmla="*/ 62 h 132"/>
                  <a:gd name="T30" fmla="*/ 158 w 265"/>
                  <a:gd name="T31" fmla="*/ 62 h 132"/>
                  <a:gd name="T32" fmla="*/ 157 w 265"/>
                  <a:gd name="T33" fmla="*/ 62 h 132"/>
                  <a:gd name="T34" fmla="*/ 157 w 265"/>
                  <a:gd name="T35" fmla="*/ 62 h 132"/>
                  <a:gd name="T36" fmla="*/ 157 w 265"/>
                  <a:gd name="T37" fmla="*/ 62 h 132"/>
                  <a:gd name="T38" fmla="*/ 157 w 265"/>
                  <a:gd name="T39" fmla="*/ 62 h 132"/>
                  <a:gd name="T40" fmla="*/ 157 w 265"/>
                  <a:gd name="T41" fmla="*/ 62 h 132"/>
                  <a:gd name="T42" fmla="*/ 157 w 265"/>
                  <a:gd name="T43" fmla="*/ 62 h 132"/>
                  <a:gd name="T44" fmla="*/ 129 w 265"/>
                  <a:gd name="T45" fmla="*/ 83 h 132"/>
                  <a:gd name="T46" fmla="*/ 129 w 265"/>
                  <a:gd name="T47" fmla="*/ 83 h 132"/>
                  <a:gd name="T48" fmla="*/ 107 w 265"/>
                  <a:gd name="T49" fmla="*/ 95 h 132"/>
                  <a:gd name="T50" fmla="*/ 104 w 265"/>
                  <a:gd name="T51" fmla="*/ 98 h 132"/>
                  <a:gd name="T52" fmla="*/ 104 w 265"/>
                  <a:gd name="T53" fmla="*/ 42 h 132"/>
                  <a:gd name="T54" fmla="*/ 131 w 265"/>
                  <a:gd name="T55" fmla="*/ 12 h 132"/>
                  <a:gd name="T56" fmla="*/ 88 w 265"/>
                  <a:gd name="T57" fmla="*/ 27 h 132"/>
                  <a:gd name="T58" fmla="*/ 20 w 265"/>
                  <a:gd name="T59" fmla="*/ 52 h 132"/>
                  <a:gd name="T60" fmla="*/ 16 w 265"/>
                  <a:gd name="T61" fmla="*/ 53 h 132"/>
                  <a:gd name="T62" fmla="*/ 10 w 265"/>
                  <a:gd name="T63" fmla="*/ 50 h 132"/>
                  <a:gd name="T64" fmla="*/ 0 w 265"/>
                  <a:gd name="T65" fmla="*/ 64 h 132"/>
                  <a:gd name="T66" fmla="*/ 90 w 265"/>
                  <a:gd name="T67" fmla="*/ 34 h 132"/>
                  <a:gd name="T68" fmla="*/ 72 w 265"/>
                  <a:gd name="T69" fmla="*/ 69 h 132"/>
                  <a:gd name="T70" fmla="*/ 117 w 265"/>
                  <a:gd name="T71" fmla="*/ 119 h 132"/>
                  <a:gd name="T72" fmla="*/ 154 w 265"/>
                  <a:gd name="T73" fmla="*/ 87 h 132"/>
                  <a:gd name="T74" fmla="*/ 200 w 265"/>
                  <a:gd name="T75" fmla="*/ 123 h 132"/>
                  <a:gd name="T76" fmla="*/ 262 w 265"/>
                  <a:gd name="T77" fmla="*/ 132 h 132"/>
                  <a:gd name="T78" fmla="*/ 265 w 265"/>
                  <a:gd name="T79" fmla="*/ 104 h 132"/>
                  <a:gd name="T80" fmla="*/ 242 w 265"/>
                  <a:gd name="T81" fmla="*/ 59 h 132"/>
                  <a:gd name="T82" fmla="*/ 239 w 265"/>
                  <a:gd name="T83" fmla="*/ 58 h 132"/>
                  <a:gd name="T84" fmla="*/ 189 w 265"/>
                  <a:gd name="T85" fmla="*/ 7 h 132"/>
                  <a:gd name="T86" fmla="*/ 189 w 265"/>
                  <a:gd name="T87" fmla="*/ 7 h 132"/>
                  <a:gd name="T88" fmla="*/ 189 w 265"/>
                  <a:gd name="T89" fmla="*/ 7 h 132"/>
                  <a:gd name="T90" fmla="*/ 193 w 265"/>
                  <a:gd name="T9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5" h="132">
                    <a:moveTo>
                      <a:pt x="193" y="0"/>
                    </a:moveTo>
                    <a:cubicBezTo>
                      <a:pt x="189" y="0"/>
                      <a:pt x="184" y="1"/>
                      <a:pt x="180" y="1"/>
                    </a:cubicBezTo>
                    <a:cubicBezTo>
                      <a:pt x="178" y="1"/>
                      <a:pt x="175" y="1"/>
                      <a:pt x="172" y="2"/>
                    </a:cubicBezTo>
                    <a:cubicBezTo>
                      <a:pt x="173" y="4"/>
                      <a:pt x="173" y="6"/>
                      <a:pt x="173" y="9"/>
                    </a:cubicBezTo>
                    <a:cubicBezTo>
                      <a:pt x="173" y="24"/>
                      <a:pt x="168" y="43"/>
                      <a:pt x="164" y="51"/>
                    </a:cubicBezTo>
                    <a:cubicBezTo>
                      <a:pt x="164" y="51"/>
                      <a:pt x="164" y="51"/>
                      <a:pt x="164" y="51"/>
                    </a:cubicBezTo>
                    <a:cubicBezTo>
                      <a:pt x="164" y="51"/>
                      <a:pt x="164" y="51"/>
                      <a:pt x="164" y="51"/>
                    </a:cubicBezTo>
                    <a:cubicBezTo>
                      <a:pt x="164" y="51"/>
                      <a:pt x="164" y="52"/>
                      <a:pt x="164" y="52"/>
                    </a:cubicBezTo>
                    <a:cubicBezTo>
                      <a:pt x="164" y="52"/>
                      <a:pt x="164" y="52"/>
                      <a:pt x="164" y="52"/>
                    </a:cubicBezTo>
                    <a:cubicBezTo>
                      <a:pt x="164" y="52"/>
                      <a:pt x="164" y="52"/>
                      <a:pt x="164" y="52"/>
                    </a:cubicBezTo>
                    <a:cubicBezTo>
                      <a:pt x="164" y="52"/>
                      <a:pt x="164" y="52"/>
                      <a:pt x="164" y="52"/>
                    </a:cubicBezTo>
                    <a:cubicBezTo>
                      <a:pt x="162" y="55"/>
                      <a:pt x="160" y="58"/>
                      <a:pt x="158" y="61"/>
                    </a:cubicBezTo>
                    <a:cubicBezTo>
                      <a:pt x="158" y="61"/>
                      <a:pt x="158" y="61"/>
                      <a:pt x="158" y="61"/>
                    </a:cubicBezTo>
                    <a:cubicBezTo>
                      <a:pt x="158" y="61"/>
                      <a:pt x="158" y="61"/>
                      <a:pt x="158" y="61"/>
                    </a:cubicBezTo>
                    <a:cubicBezTo>
                      <a:pt x="158" y="61"/>
                      <a:pt x="158" y="61"/>
                      <a:pt x="158" y="62"/>
                    </a:cubicBezTo>
                    <a:cubicBezTo>
                      <a:pt x="158" y="62"/>
                      <a:pt x="158" y="62"/>
                      <a:pt x="158" y="62"/>
                    </a:cubicBezTo>
                    <a:cubicBezTo>
                      <a:pt x="158" y="62"/>
                      <a:pt x="158" y="62"/>
                      <a:pt x="157" y="62"/>
                    </a:cubicBezTo>
                    <a:cubicBezTo>
                      <a:pt x="157" y="62"/>
                      <a:pt x="157" y="62"/>
                      <a:pt x="157" y="62"/>
                    </a:cubicBezTo>
                    <a:cubicBezTo>
                      <a:pt x="157" y="62"/>
                      <a:pt x="157" y="62"/>
                      <a:pt x="157" y="62"/>
                    </a:cubicBezTo>
                    <a:cubicBezTo>
                      <a:pt x="157" y="62"/>
                      <a:pt x="157" y="62"/>
                      <a:pt x="157" y="62"/>
                    </a:cubicBezTo>
                    <a:cubicBezTo>
                      <a:pt x="157" y="62"/>
                      <a:pt x="157" y="62"/>
                      <a:pt x="157" y="62"/>
                    </a:cubicBezTo>
                    <a:cubicBezTo>
                      <a:pt x="157" y="62"/>
                      <a:pt x="157" y="62"/>
                      <a:pt x="157" y="62"/>
                    </a:cubicBezTo>
                    <a:cubicBezTo>
                      <a:pt x="150" y="70"/>
                      <a:pt x="139" y="76"/>
                      <a:pt x="129" y="83"/>
                    </a:cubicBezTo>
                    <a:cubicBezTo>
                      <a:pt x="129" y="83"/>
                      <a:pt x="129" y="83"/>
                      <a:pt x="129" y="83"/>
                    </a:cubicBezTo>
                    <a:cubicBezTo>
                      <a:pt x="121" y="87"/>
                      <a:pt x="114" y="91"/>
                      <a:pt x="107" y="95"/>
                    </a:cubicBezTo>
                    <a:cubicBezTo>
                      <a:pt x="106" y="96"/>
                      <a:pt x="105" y="97"/>
                      <a:pt x="104" y="98"/>
                    </a:cubicBezTo>
                    <a:cubicBezTo>
                      <a:pt x="98" y="78"/>
                      <a:pt x="96" y="61"/>
                      <a:pt x="104" y="42"/>
                    </a:cubicBezTo>
                    <a:cubicBezTo>
                      <a:pt x="106" y="37"/>
                      <a:pt x="118" y="24"/>
                      <a:pt x="131" y="12"/>
                    </a:cubicBezTo>
                    <a:cubicBezTo>
                      <a:pt x="116" y="17"/>
                      <a:pt x="101" y="22"/>
                      <a:pt x="88" y="27"/>
                    </a:cubicBezTo>
                    <a:cubicBezTo>
                      <a:pt x="65" y="34"/>
                      <a:pt x="43" y="43"/>
                      <a:pt x="20" y="52"/>
                    </a:cubicBezTo>
                    <a:cubicBezTo>
                      <a:pt x="19" y="53"/>
                      <a:pt x="18" y="53"/>
                      <a:pt x="16" y="53"/>
                    </a:cubicBezTo>
                    <a:cubicBezTo>
                      <a:pt x="13" y="53"/>
                      <a:pt x="11" y="52"/>
                      <a:pt x="10" y="50"/>
                    </a:cubicBezTo>
                    <a:cubicBezTo>
                      <a:pt x="6" y="55"/>
                      <a:pt x="3" y="59"/>
                      <a:pt x="0" y="64"/>
                    </a:cubicBezTo>
                    <a:cubicBezTo>
                      <a:pt x="32" y="61"/>
                      <a:pt x="64" y="47"/>
                      <a:pt x="90" y="34"/>
                    </a:cubicBezTo>
                    <a:cubicBezTo>
                      <a:pt x="85" y="46"/>
                      <a:pt x="79" y="58"/>
                      <a:pt x="72" y="69"/>
                    </a:cubicBezTo>
                    <a:cubicBezTo>
                      <a:pt x="86" y="86"/>
                      <a:pt x="101" y="103"/>
                      <a:pt x="117" y="119"/>
                    </a:cubicBezTo>
                    <a:cubicBezTo>
                      <a:pt x="135" y="114"/>
                      <a:pt x="150" y="104"/>
                      <a:pt x="154" y="87"/>
                    </a:cubicBezTo>
                    <a:cubicBezTo>
                      <a:pt x="169" y="103"/>
                      <a:pt x="180" y="115"/>
                      <a:pt x="200" y="123"/>
                    </a:cubicBezTo>
                    <a:cubicBezTo>
                      <a:pt x="221" y="131"/>
                      <a:pt x="241" y="125"/>
                      <a:pt x="262" y="132"/>
                    </a:cubicBezTo>
                    <a:cubicBezTo>
                      <a:pt x="263" y="122"/>
                      <a:pt x="264" y="113"/>
                      <a:pt x="265" y="104"/>
                    </a:cubicBezTo>
                    <a:cubicBezTo>
                      <a:pt x="258" y="89"/>
                      <a:pt x="251" y="74"/>
                      <a:pt x="242" y="59"/>
                    </a:cubicBezTo>
                    <a:cubicBezTo>
                      <a:pt x="241" y="59"/>
                      <a:pt x="240" y="58"/>
                      <a:pt x="239" y="58"/>
                    </a:cubicBezTo>
                    <a:cubicBezTo>
                      <a:pt x="218" y="46"/>
                      <a:pt x="197" y="26"/>
                      <a:pt x="189" y="7"/>
                    </a:cubicBezTo>
                    <a:cubicBezTo>
                      <a:pt x="189" y="7"/>
                      <a:pt x="189" y="7"/>
                      <a:pt x="189" y="7"/>
                    </a:cubicBezTo>
                    <a:cubicBezTo>
                      <a:pt x="189" y="7"/>
                      <a:pt x="189" y="7"/>
                      <a:pt x="189" y="7"/>
                    </a:cubicBezTo>
                    <a:cubicBezTo>
                      <a:pt x="193" y="0"/>
                      <a:pt x="193" y="0"/>
                      <a:pt x="193"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526"/>
              <p:cNvSpPr/>
              <p:nvPr/>
            </p:nvSpPr>
            <p:spPr bwMode="auto">
              <a:xfrm>
                <a:off x="896" y="2274"/>
                <a:ext cx="17" cy="33"/>
              </a:xfrm>
              <a:custGeom>
                <a:avLst/>
                <a:gdLst>
                  <a:gd name="T0" fmla="*/ 0 w 23"/>
                  <a:gd name="T1" fmla="*/ 0 h 45"/>
                  <a:gd name="T2" fmla="*/ 23 w 23"/>
                  <a:gd name="T3" fmla="*/ 45 h 45"/>
                  <a:gd name="T4" fmla="*/ 20 w 23"/>
                  <a:gd name="T5" fmla="*/ 5 h 45"/>
                  <a:gd name="T6" fmla="*/ 1 w 23"/>
                  <a:gd name="T7" fmla="*/ 0 h 45"/>
                  <a:gd name="T8" fmla="*/ 1 w 23"/>
                  <a:gd name="T9" fmla="*/ 0 h 45"/>
                  <a:gd name="T10" fmla="*/ 1 w 23"/>
                  <a:gd name="T11" fmla="*/ 0 h 45"/>
                  <a:gd name="T12" fmla="*/ 0 w 2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3" h="45">
                    <a:moveTo>
                      <a:pt x="0" y="0"/>
                    </a:moveTo>
                    <a:cubicBezTo>
                      <a:pt x="9" y="15"/>
                      <a:pt x="16" y="30"/>
                      <a:pt x="23" y="45"/>
                    </a:cubicBezTo>
                    <a:cubicBezTo>
                      <a:pt x="23" y="31"/>
                      <a:pt x="22" y="18"/>
                      <a:pt x="20" y="5"/>
                    </a:cubicBezTo>
                    <a:cubicBezTo>
                      <a:pt x="13" y="4"/>
                      <a:pt x="7" y="3"/>
                      <a:pt x="1" y="0"/>
                    </a:cubicBezTo>
                    <a:cubicBezTo>
                      <a:pt x="1" y="0"/>
                      <a:pt x="1" y="0"/>
                      <a:pt x="1" y="0"/>
                    </a:cubicBezTo>
                    <a:cubicBezTo>
                      <a:pt x="1" y="0"/>
                      <a:pt x="1" y="0"/>
                      <a:pt x="1" y="0"/>
                    </a:cubicBezTo>
                    <a:cubicBezTo>
                      <a:pt x="1" y="0"/>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527"/>
              <p:cNvSpPr/>
              <p:nvPr/>
            </p:nvSpPr>
            <p:spPr bwMode="auto">
              <a:xfrm>
                <a:off x="705" y="2259"/>
                <a:ext cx="18" cy="19"/>
              </a:xfrm>
              <a:custGeom>
                <a:avLst/>
                <a:gdLst>
                  <a:gd name="T0" fmla="*/ 24 w 25"/>
                  <a:gd name="T1" fmla="*/ 0 h 25"/>
                  <a:gd name="T2" fmla="*/ 0 w 25"/>
                  <a:gd name="T3" fmla="*/ 25 h 25"/>
                  <a:gd name="T4" fmla="*/ 2 w 25"/>
                  <a:gd name="T5" fmla="*/ 25 h 25"/>
                  <a:gd name="T6" fmla="*/ 15 w 25"/>
                  <a:gd name="T7" fmla="*/ 25 h 25"/>
                  <a:gd name="T8" fmla="*/ 25 w 25"/>
                  <a:gd name="T9" fmla="*/ 11 h 25"/>
                  <a:gd name="T10" fmla="*/ 23 w 25"/>
                  <a:gd name="T11" fmla="*/ 6 h 25"/>
                  <a:gd name="T12" fmla="*/ 24 w 2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4" y="0"/>
                    </a:moveTo>
                    <a:cubicBezTo>
                      <a:pt x="16" y="9"/>
                      <a:pt x="8" y="17"/>
                      <a:pt x="0" y="25"/>
                    </a:cubicBezTo>
                    <a:cubicBezTo>
                      <a:pt x="1" y="25"/>
                      <a:pt x="1" y="25"/>
                      <a:pt x="2" y="25"/>
                    </a:cubicBezTo>
                    <a:cubicBezTo>
                      <a:pt x="6" y="25"/>
                      <a:pt x="11" y="25"/>
                      <a:pt x="15" y="25"/>
                    </a:cubicBezTo>
                    <a:cubicBezTo>
                      <a:pt x="18" y="20"/>
                      <a:pt x="21" y="16"/>
                      <a:pt x="25" y="11"/>
                    </a:cubicBezTo>
                    <a:cubicBezTo>
                      <a:pt x="24" y="10"/>
                      <a:pt x="23" y="8"/>
                      <a:pt x="23" y="6"/>
                    </a:cubicBezTo>
                    <a:cubicBezTo>
                      <a:pt x="23" y="4"/>
                      <a:pt x="23" y="2"/>
                      <a:pt x="24"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528"/>
              <p:cNvSpPr/>
              <p:nvPr/>
            </p:nvSpPr>
            <p:spPr bwMode="auto">
              <a:xfrm>
                <a:off x="850" y="2230"/>
                <a:ext cx="9" cy="1"/>
              </a:xfrm>
              <a:custGeom>
                <a:avLst/>
                <a:gdLst>
                  <a:gd name="T0" fmla="*/ 10 w 13"/>
                  <a:gd name="T1" fmla="*/ 0 h 1"/>
                  <a:gd name="T2" fmla="*/ 0 w 13"/>
                  <a:gd name="T3" fmla="*/ 1 h 1"/>
                  <a:gd name="T4" fmla="*/ 13 w 13"/>
                  <a:gd name="T5" fmla="*/ 0 h 1"/>
                  <a:gd name="T6" fmla="*/ 13 w 13"/>
                  <a:gd name="T7" fmla="*/ 0 h 1"/>
                  <a:gd name="T8" fmla="*/ 12 w 13"/>
                  <a:gd name="T9" fmla="*/ 0 h 1"/>
                  <a:gd name="T10" fmla="*/ 10 w 13"/>
                  <a:gd name="T11" fmla="*/ 0 h 1"/>
                </a:gdLst>
                <a:ahLst/>
                <a:cxnLst>
                  <a:cxn ang="0">
                    <a:pos x="T0" y="T1"/>
                  </a:cxn>
                  <a:cxn ang="0">
                    <a:pos x="T2" y="T3"/>
                  </a:cxn>
                  <a:cxn ang="0">
                    <a:pos x="T4" y="T5"/>
                  </a:cxn>
                  <a:cxn ang="0">
                    <a:pos x="T6" y="T7"/>
                  </a:cxn>
                  <a:cxn ang="0">
                    <a:pos x="T8" y="T9"/>
                  </a:cxn>
                  <a:cxn ang="0">
                    <a:pos x="T10" y="T11"/>
                  </a:cxn>
                </a:cxnLst>
                <a:rect l="0" t="0" r="r" b="b"/>
                <a:pathLst>
                  <a:path w="13" h="1">
                    <a:moveTo>
                      <a:pt x="10" y="0"/>
                    </a:moveTo>
                    <a:cubicBezTo>
                      <a:pt x="7" y="0"/>
                      <a:pt x="4" y="0"/>
                      <a:pt x="0" y="1"/>
                    </a:cubicBezTo>
                    <a:cubicBezTo>
                      <a:pt x="4" y="1"/>
                      <a:pt x="9" y="0"/>
                      <a:pt x="13" y="0"/>
                    </a:cubicBezTo>
                    <a:cubicBezTo>
                      <a:pt x="13" y="0"/>
                      <a:pt x="13" y="0"/>
                      <a:pt x="13" y="0"/>
                    </a:cubicBezTo>
                    <a:cubicBezTo>
                      <a:pt x="12" y="0"/>
                      <a:pt x="12" y="0"/>
                      <a:pt x="12" y="0"/>
                    </a:cubicBezTo>
                    <a:cubicBezTo>
                      <a:pt x="11" y="0"/>
                      <a:pt x="10" y="0"/>
                      <a:pt x="1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529"/>
              <p:cNvSpPr/>
              <p:nvPr/>
            </p:nvSpPr>
            <p:spPr bwMode="auto">
              <a:xfrm>
                <a:off x="806" y="2142"/>
                <a:ext cx="70" cy="63"/>
              </a:xfrm>
              <a:custGeom>
                <a:avLst/>
                <a:gdLst>
                  <a:gd name="T0" fmla="*/ 57 w 94"/>
                  <a:gd name="T1" fmla="*/ 0 h 86"/>
                  <a:gd name="T2" fmla="*/ 45 w 94"/>
                  <a:gd name="T3" fmla="*/ 1 h 86"/>
                  <a:gd name="T4" fmla="*/ 1 w 94"/>
                  <a:gd name="T5" fmla="*/ 48 h 86"/>
                  <a:gd name="T6" fmla="*/ 34 w 94"/>
                  <a:gd name="T7" fmla="*/ 84 h 86"/>
                  <a:gd name="T8" fmla="*/ 49 w 94"/>
                  <a:gd name="T9" fmla="*/ 86 h 86"/>
                  <a:gd name="T10" fmla="*/ 61 w 94"/>
                  <a:gd name="T11" fmla="*/ 85 h 86"/>
                  <a:gd name="T12" fmla="*/ 86 w 94"/>
                  <a:gd name="T13" fmla="*/ 74 h 86"/>
                  <a:gd name="T14" fmla="*/ 94 w 94"/>
                  <a:gd name="T15" fmla="*/ 15 h 86"/>
                  <a:gd name="T16" fmla="*/ 57 w 94"/>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6">
                    <a:moveTo>
                      <a:pt x="57" y="0"/>
                    </a:moveTo>
                    <a:cubicBezTo>
                      <a:pt x="53" y="0"/>
                      <a:pt x="49" y="0"/>
                      <a:pt x="45" y="1"/>
                    </a:cubicBezTo>
                    <a:cubicBezTo>
                      <a:pt x="18" y="6"/>
                      <a:pt x="0" y="27"/>
                      <a:pt x="1" y="48"/>
                    </a:cubicBezTo>
                    <a:cubicBezTo>
                      <a:pt x="10" y="62"/>
                      <a:pt x="21" y="74"/>
                      <a:pt x="34" y="84"/>
                    </a:cubicBezTo>
                    <a:cubicBezTo>
                      <a:pt x="39" y="86"/>
                      <a:pt x="44" y="86"/>
                      <a:pt x="49" y="86"/>
                    </a:cubicBezTo>
                    <a:cubicBezTo>
                      <a:pt x="53" y="86"/>
                      <a:pt x="57" y="86"/>
                      <a:pt x="61" y="85"/>
                    </a:cubicBezTo>
                    <a:cubicBezTo>
                      <a:pt x="70" y="83"/>
                      <a:pt x="79" y="79"/>
                      <a:pt x="86" y="74"/>
                    </a:cubicBezTo>
                    <a:cubicBezTo>
                      <a:pt x="94" y="15"/>
                      <a:pt x="94" y="15"/>
                      <a:pt x="94" y="15"/>
                    </a:cubicBezTo>
                    <a:cubicBezTo>
                      <a:pt x="85" y="6"/>
                      <a:pt x="72" y="0"/>
                      <a:pt x="57" y="0"/>
                    </a:cubicBezTo>
                  </a:path>
                </a:pathLst>
              </a:custGeom>
              <a:solidFill>
                <a:srgbClr val="ED9C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530"/>
              <p:cNvSpPr/>
              <p:nvPr/>
            </p:nvSpPr>
            <p:spPr bwMode="auto">
              <a:xfrm>
                <a:off x="870" y="2153"/>
                <a:ext cx="15" cy="44"/>
              </a:xfrm>
              <a:custGeom>
                <a:avLst/>
                <a:gdLst>
                  <a:gd name="T0" fmla="*/ 8 w 21"/>
                  <a:gd name="T1" fmla="*/ 0 h 59"/>
                  <a:gd name="T2" fmla="*/ 0 w 21"/>
                  <a:gd name="T3" fmla="*/ 59 h 59"/>
                  <a:gd name="T4" fmla="*/ 18 w 21"/>
                  <a:gd name="T5" fmla="*/ 18 h 59"/>
                  <a:gd name="T6" fmla="*/ 8 w 21"/>
                  <a:gd name="T7" fmla="*/ 0 h 59"/>
                </a:gdLst>
                <a:ahLst/>
                <a:cxnLst>
                  <a:cxn ang="0">
                    <a:pos x="T0" y="T1"/>
                  </a:cxn>
                  <a:cxn ang="0">
                    <a:pos x="T2" y="T3"/>
                  </a:cxn>
                  <a:cxn ang="0">
                    <a:pos x="T4" y="T5"/>
                  </a:cxn>
                  <a:cxn ang="0">
                    <a:pos x="T6" y="T7"/>
                  </a:cxn>
                </a:cxnLst>
                <a:rect l="0" t="0" r="r" b="b"/>
                <a:pathLst>
                  <a:path w="21" h="59">
                    <a:moveTo>
                      <a:pt x="8" y="0"/>
                    </a:moveTo>
                    <a:cubicBezTo>
                      <a:pt x="0" y="59"/>
                      <a:pt x="0" y="59"/>
                      <a:pt x="0" y="59"/>
                    </a:cubicBezTo>
                    <a:cubicBezTo>
                      <a:pt x="13" y="49"/>
                      <a:pt x="21" y="33"/>
                      <a:pt x="18" y="18"/>
                    </a:cubicBezTo>
                    <a:cubicBezTo>
                      <a:pt x="16" y="11"/>
                      <a:pt x="13" y="5"/>
                      <a:pt x="8" y="0"/>
                    </a:cubicBezTo>
                  </a:path>
                </a:pathLst>
              </a:custGeom>
              <a:solidFill>
                <a:srgbClr val="ED84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531"/>
              <p:cNvSpPr/>
              <p:nvPr/>
            </p:nvSpPr>
            <p:spPr bwMode="auto">
              <a:xfrm>
                <a:off x="859" y="2123"/>
                <a:ext cx="143" cy="120"/>
              </a:xfrm>
              <a:custGeom>
                <a:avLst/>
                <a:gdLst>
                  <a:gd name="T0" fmla="*/ 87 w 193"/>
                  <a:gd name="T1" fmla="*/ 0 h 162"/>
                  <a:gd name="T2" fmla="*/ 54 w 193"/>
                  <a:gd name="T3" fmla="*/ 88 h 162"/>
                  <a:gd name="T4" fmla="*/ 0 w 193"/>
                  <a:gd name="T5" fmla="*/ 137 h 162"/>
                  <a:gd name="T6" fmla="*/ 182 w 193"/>
                  <a:gd name="T7" fmla="*/ 162 h 162"/>
                  <a:gd name="T8" fmla="*/ 87 w 193"/>
                  <a:gd name="T9" fmla="*/ 0 h 162"/>
                </a:gdLst>
                <a:ahLst/>
                <a:cxnLst>
                  <a:cxn ang="0">
                    <a:pos x="T0" y="T1"/>
                  </a:cxn>
                  <a:cxn ang="0">
                    <a:pos x="T2" y="T3"/>
                  </a:cxn>
                  <a:cxn ang="0">
                    <a:pos x="T4" y="T5"/>
                  </a:cxn>
                  <a:cxn ang="0">
                    <a:pos x="T6" y="T7"/>
                  </a:cxn>
                  <a:cxn ang="0">
                    <a:pos x="T8" y="T9"/>
                  </a:cxn>
                </a:cxnLst>
                <a:rect l="0" t="0" r="r" b="b"/>
                <a:pathLst>
                  <a:path w="193" h="162">
                    <a:moveTo>
                      <a:pt x="87" y="0"/>
                    </a:moveTo>
                    <a:cubicBezTo>
                      <a:pt x="87" y="0"/>
                      <a:pt x="93" y="59"/>
                      <a:pt x="54" y="88"/>
                    </a:cubicBezTo>
                    <a:cubicBezTo>
                      <a:pt x="14" y="117"/>
                      <a:pt x="0" y="137"/>
                      <a:pt x="0" y="137"/>
                    </a:cubicBezTo>
                    <a:cubicBezTo>
                      <a:pt x="0" y="137"/>
                      <a:pt x="131" y="133"/>
                      <a:pt x="182" y="162"/>
                    </a:cubicBezTo>
                    <a:cubicBezTo>
                      <a:pt x="182" y="162"/>
                      <a:pt x="193" y="125"/>
                      <a:pt x="87" y="0"/>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532"/>
              <p:cNvSpPr/>
              <p:nvPr/>
            </p:nvSpPr>
            <p:spPr bwMode="auto">
              <a:xfrm>
                <a:off x="871" y="2207"/>
                <a:ext cx="116" cy="27"/>
              </a:xfrm>
              <a:custGeom>
                <a:avLst/>
                <a:gdLst>
                  <a:gd name="T0" fmla="*/ 57 w 156"/>
                  <a:gd name="T1" fmla="*/ 0 h 36"/>
                  <a:gd name="T2" fmla="*/ 16 w 156"/>
                  <a:gd name="T3" fmla="*/ 2 h 36"/>
                  <a:gd name="T4" fmla="*/ 0 w 156"/>
                  <a:gd name="T5" fmla="*/ 16 h 36"/>
                  <a:gd name="T6" fmla="*/ 17 w 156"/>
                  <a:gd name="T7" fmla="*/ 16 h 36"/>
                  <a:gd name="T8" fmla="*/ 156 w 156"/>
                  <a:gd name="T9" fmla="*/ 36 h 36"/>
                  <a:gd name="T10" fmla="*/ 149 w 156"/>
                  <a:gd name="T11" fmla="*/ 17 h 36"/>
                  <a:gd name="T12" fmla="*/ 143 w 156"/>
                  <a:gd name="T13" fmla="*/ 4 h 36"/>
                  <a:gd name="T14" fmla="*/ 133 w 156"/>
                  <a:gd name="T15" fmla="*/ 4 h 36"/>
                  <a:gd name="T16" fmla="*/ 130 w 156"/>
                  <a:gd name="T17" fmla="*/ 4 h 36"/>
                  <a:gd name="T18" fmla="*/ 57 w 156"/>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36">
                    <a:moveTo>
                      <a:pt x="57" y="0"/>
                    </a:moveTo>
                    <a:cubicBezTo>
                      <a:pt x="43" y="0"/>
                      <a:pt x="30" y="1"/>
                      <a:pt x="16" y="2"/>
                    </a:cubicBezTo>
                    <a:cubicBezTo>
                      <a:pt x="11" y="6"/>
                      <a:pt x="5" y="11"/>
                      <a:pt x="0" y="16"/>
                    </a:cubicBezTo>
                    <a:cubicBezTo>
                      <a:pt x="5" y="16"/>
                      <a:pt x="11" y="16"/>
                      <a:pt x="17" y="16"/>
                    </a:cubicBezTo>
                    <a:cubicBezTo>
                      <a:pt x="64" y="16"/>
                      <a:pt x="116" y="20"/>
                      <a:pt x="156" y="36"/>
                    </a:cubicBezTo>
                    <a:cubicBezTo>
                      <a:pt x="154" y="29"/>
                      <a:pt x="151" y="22"/>
                      <a:pt x="149" y="17"/>
                    </a:cubicBezTo>
                    <a:cubicBezTo>
                      <a:pt x="147" y="12"/>
                      <a:pt x="145" y="8"/>
                      <a:pt x="143" y="4"/>
                    </a:cubicBezTo>
                    <a:cubicBezTo>
                      <a:pt x="140" y="4"/>
                      <a:pt x="137" y="4"/>
                      <a:pt x="133" y="4"/>
                    </a:cubicBezTo>
                    <a:cubicBezTo>
                      <a:pt x="132" y="4"/>
                      <a:pt x="131" y="4"/>
                      <a:pt x="130" y="4"/>
                    </a:cubicBezTo>
                    <a:cubicBezTo>
                      <a:pt x="106" y="2"/>
                      <a:pt x="81" y="0"/>
                      <a:pt x="57"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533"/>
              <p:cNvSpPr/>
              <p:nvPr/>
            </p:nvSpPr>
            <p:spPr bwMode="auto">
              <a:xfrm>
                <a:off x="850" y="2113"/>
                <a:ext cx="153" cy="137"/>
              </a:xfrm>
              <a:custGeom>
                <a:avLst/>
                <a:gdLst>
                  <a:gd name="T0" fmla="*/ 107 w 205"/>
                  <a:gd name="T1" fmla="*/ 11 h 184"/>
                  <a:gd name="T2" fmla="*/ 93 w 205"/>
                  <a:gd name="T3" fmla="*/ 79 h 184"/>
                  <a:gd name="T4" fmla="*/ 18 w 205"/>
                  <a:gd name="T5" fmla="*/ 153 h 184"/>
                  <a:gd name="T6" fmla="*/ 12 w 205"/>
                  <a:gd name="T7" fmla="*/ 143 h 184"/>
                  <a:gd name="T8" fmla="*/ 198 w 205"/>
                  <a:gd name="T9" fmla="*/ 169 h 184"/>
                  <a:gd name="T10" fmla="*/ 184 w 205"/>
                  <a:gd name="T11" fmla="*/ 175 h 184"/>
                  <a:gd name="T12" fmla="*/ 177 w 205"/>
                  <a:gd name="T13" fmla="*/ 143 h 184"/>
                  <a:gd name="T14" fmla="*/ 91 w 205"/>
                  <a:gd name="T15" fmla="*/ 17 h 184"/>
                  <a:gd name="T16" fmla="*/ 105 w 205"/>
                  <a:gd name="T17" fmla="*/ 8 h 184"/>
                  <a:gd name="T18" fmla="*/ 194 w 205"/>
                  <a:gd name="T19" fmla="*/ 139 h 184"/>
                  <a:gd name="T20" fmla="*/ 201 w 205"/>
                  <a:gd name="T21" fmla="*/ 175 h 184"/>
                  <a:gd name="T22" fmla="*/ 188 w 205"/>
                  <a:gd name="T23" fmla="*/ 181 h 184"/>
                  <a:gd name="T24" fmla="*/ 10 w 205"/>
                  <a:gd name="T25" fmla="*/ 157 h 184"/>
                  <a:gd name="T26" fmla="*/ 4 w 205"/>
                  <a:gd name="T27" fmla="*/ 146 h 184"/>
                  <a:gd name="T28" fmla="*/ 67 w 205"/>
                  <a:gd name="T29" fmla="*/ 88 h 184"/>
                  <a:gd name="T30" fmla="*/ 90 w 205"/>
                  <a:gd name="T31" fmla="*/ 14 h 184"/>
                  <a:gd name="T32" fmla="*/ 107 w 205"/>
                  <a:gd name="T33" fmla="*/ 1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84">
                    <a:moveTo>
                      <a:pt x="107" y="11"/>
                    </a:moveTo>
                    <a:cubicBezTo>
                      <a:pt x="109" y="34"/>
                      <a:pt x="105" y="58"/>
                      <a:pt x="93" y="79"/>
                    </a:cubicBezTo>
                    <a:cubicBezTo>
                      <a:pt x="78" y="109"/>
                      <a:pt x="39" y="126"/>
                      <a:pt x="18" y="153"/>
                    </a:cubicBezTo>
                    <a:cubicBezTo>
                      <a:pt x="16" y="150"/>
                      <a:pt x="14" y="146"/>
                      <a:pt x="12" y="143"/>
                    </a:cubicBezTo>
                    <a:cubicBezTo>
                      <a:pt x="72" y="141"/>
                      <a:pt x="147" y="142"/>
                      <a:pt x="198" y="169"/>
                    </a:cubicBezTo>
                    <a:cubicBezTo>
                      <a:pt x="193" y="171"/>
                      <a:pt x="189" y="173"/>
                      <a:pt x="184" y="175"/>
                    </a:cubicBezTo>
                    <a:cubicBezTo>
                      <a:pt x="187" y="165"/>
                      <a:pt x="180" y="152"/>
                      <a:pt x="177" y="143"/>
                    </a:cubicBezTo>
                    <a:cubicBezTo>
                      <a:pt x="158" y="97"/>
                      <a:pt x="124" y="56"/>
                      <a:pt x="91" y="17"/>
                    </a:cubicBezTo>
                    <a:cubicBezTo>
                      <a:pt x="85" y="10"/>
                      <a:pt x="99" y="0"/>
                      <a:pt x="105" y="8"/>
                    </a:cubicBezTo>
                    <a:cubicBezTo>
                      <a:pt x="139" y="48"/>
                      <a:pt x="174" y="91"/>
                      <a:pt x="194" y="139"/>
                    </a:cubicBezTo>
                    <a:cubicBezTo>
                      <a:pt x="198" y="149"/>
                      <a:pt x="205" y="164"/>
                      <a:pt x="201" y="175"/>
                    </a:cubicBezTo>
                    <a:cubicBezTo>
                      <a:pt x="200" y="180"/>
                      <a:pt x="193" y="184"/>
                      <a:pt x="188" y="181"/>
                    </a:cubicBezTo>
                    <a:cubicBezTo>
                      <a:pt x="140" y="155"/>
                      <a:pt x="68" y="155"/>
                      <a:pt x="10" y="157"/>
                    </a:cubicBezTo>
                    <a:cubicBezTo>
                      <a:pt x="3" y="157"/>
                      <a:pt x="0" y="150"/>
                      <a:pt x="4" y="146"/>
                    </a:cubicBezTo>
                    <a:cubicBezTo>
                      <a:pt x="21" y="124"/>
                      <a:pt x="47" y="108"/>
                      <a:pt x="67" y="88"/>
                    </a:cubicBezTo>
                    <a:cubicBezTo>
                      <a:pt x="87" y="69"/>
                      <a:pt x="92" y="38"/>
                      <a:pt x="90" y="14"/>
                    </a:cubicBezTo>
                    <a:cubicBezTo>
                      <a:pt x="89" y="5"/>
                      <a:pt x="106" y="2"/>
                      <a:pt x="107" y="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534"/>
              <p:cNvSpPr/>
              <p:nvPr/>
            </p:nvSpPr>
            <p:spPr bwMode="auto">
              <a:xfrm>
                <a:off x="728" y="2130"/>
                <a:ext cx="131" cy="134"/>
              </a:xfrm>
              <a:custGeom>
                <a:avLst/>
                <a:gdLst>
                  <a:gd name="T0" fmla="*/ 175 w 175"/>
                  <a:gd name="T1" fmla="*/ 128 h 181"/>
                  <a:gd name="T2" fmla="*/ 68 w 175"/>
                  <a:gd name="T3" fmla="*/ 0 h 181"/>
                  <a:gd name="T4" fmla="*/ 0 w 175"/>
                  <a:gd name="T5" fmla="*/ 181 h 181"/>
                  <a:gd name="T6" fmla="*/ 175 w 175"/>
                  <a:gd name="T7" fmla="*/ 128 h 181"/>
                </a:gdLst>
                <a:ahLst/>
                <a:cxnLst>
                  <a:cxn ang="0">
                    <a:pos x="T0" y="T1"/>
                  </a:cxn>
                  <a:cxn ang="0">
                    <a:pos x="T2" y="T3"/>
                  </a:cxn>
                  <a:cxn ang="0">
                    <a:pos x="T4" y="T5"/>
                  </a:cxn>
                  <a:cxn ang="0">
                    <a:pos x="T6" y="T7"/>
                  </a:cxn>
                </a:cxnLst>
                <a:rect l="0" t="0" r="r" b="b"/>
                <a:pathLst>
                  <a:path w="175" h="181">
                    <a:moveTo>
                      <a:pt x="175" y="128"/>
                    </a:moveTo>
                    <a:cubicBezTo>
                      <a:pt x="175" y="128"/>
                      <a:pt x="91" y="103"/>
                      <a:pt x="68" y="0"/>
                    </a:cubicBezTo>
                    <a:cubicBezTo>
                      <a:pt x="68" y="0"/>
                      <a:pt x="0" y="114"/>
                      <a:pt x="0" y="181"/>
                    </a:cubicBezTo>
                    <a:cubicBezTo>
                      <a:pt x="0" y="181"/>
                      <a:pt x="130" y="128"/>
                      <a:pt x="175" y="128"/>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535"/>
              <p:cNvSpPr/>
              <p:nvPr/>
            </p:nvSpPr>
            <p:spPr bwMode="auto">
              <a:xfrm>
                <a:off x="735" y="2205"/>
                <a:ext cx="101" cy="50"/>
              </a:xfrm>
              <a:custGeom>
                <a:avLst/>
                <a:gdLst>
                  <a:gd name="T0" fmla="*/ 106 w 136"/>
                  <a:gd name="T1" fmla="*/ 0 h 68"/>
                  <a:gd name="T2" fmla="*/ 8 w 136"/>
                  <a:gd name="T3" fmla="*/ 29 h 68"/>
                  <a:gd name="T4" fmla="*/ 0 w 136"/>
                  <a:gd name="T5" fmla="*/ 68 h 68"/>
                  <a:gd name="T6" fmla="*/ 136 w 136"/>
                  <a:gd name="T7" fmla="*/ 23 h 68"/>
                  <a:gd name="T8" fmla="*/ 106 w 136"/>
                  <a:gd name="T9" fmla="*/ 0 h 68"/>
                </a:gdLst>
                <a:ahLst/>
                <a:cxnLst>
                  <a:cxn ang="0">
                    <a:pos x="T0" y="T1"/>
                  </a:cxn>
                  <a:cxn ang="0">
                    <a:pos x="T2" y="T3"/>
                  </a:cxn>
                  <a:cxn ang="0">
                    <a:pos x="T4" y="T5"/>
                  </a:cxn>
                  <a:cxn ang="0">
                    <a:pos x="T6" y="T7"/>
                  </a:cxn>
                  <a:cxn ang="0">
                    <a:pos x="T8" y="T9"/>
                  </a:cxn>
                </a:cxnLst>
                <a:rect l="0" t="0" r="r" b="b"/>
                <a:pathLst>
                  <a:path w="136" h="68">
                    <a:moveTo>
                      <a:pt x="106" y="0"/>
                    </a:moveTo>
                    <a:cubicBezTo>
                      <a:pt x="77" y="18"/>
                      <a:pt x="43" y="25"/>
                      <a:pt x="8" y="29"/>
                    </a:cubicBezTo>
                    <a:cubicBezTo>
                      <a:pt x="4" y="42"/>
                      <a:pt x="1" y="55"/>
                      <a:pt x="0" y="68"/>
                    </a:cubicBezTo>
                    <a:cubicBezTo>
                      <a:pt x="42" y="51"/>
                      <a:pt x="90" y="30"/>
                      <a:pt x="136" y="23"/>
                    </a:cubicBezTo>
                    <a:cubicBezTo>
                      <a:pt x="125" y="16"/>
                      <a:pt x="115" y="9"/>
                      <a:pt x="106"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536"/>
              <p:cNvSpPr/>
              <p:nvPr/>
            </p:nvSpPr>
            <p:spPr bwMode="auto">
              <a:xfrm>
                <a:off x="722" y="2123"/>
                <a:ext cx="146" cy="148"/>
              </a:xfrm>
              <a:custGeom>
                <a:avLst/>
                <a:gdLst>
                  <a:gd name="T0" fmla="*/ 181 w 197"/>
                  <a:gd name="T1" fmla="*/ 144 h 199"/>
                  <a:gd name="T2" fmla="*/ 69 w 197"/>
                  <a:gd name="T3" fmla="*/ 11 h 199"/>
                  <a:gd name="T4" fmla="*/ 85 w 197"/>
                  <a:gd name="T5" fmla="*/ 11 h 199"/>
                  <a:gd name="T6" fmla="*/ 17 w 197"/>
                  <a:gd name="T7" fmla="*/ 190 h 199"/>
                  <a:gd name="T8" fmla="*/ 5 w 197"/>
                  <a:gd name="T9" fmla="*/ 183 h 199"/>
                  <a:gd name="T10" fmla="*/ 185 w 197"/>
                  <a:gd name="T11" fmla="*/ 130 h 199"/>
                  <a:gd name="T12" fmla="*/ 183 w 197"/>
                  <a:gd name="T13" fmla="*/ 144 h 199"/>
                  <a:gd name="T14" fmla="*/ 80 w 197"/>
                  <a:gd name="T15" fmla="*/ 171 h 199"/>
                  <a:gd name="T16" fmla="*/ 12 w 197"/>
                  <a:gd name="T17" fmla="*/ 196 h 199"/>
                  <a:gd name="T18" fmla="*/ 0 w 197"/>
                  <a:gd name="T19" fmla="*/ 189 h 199"/>
                  <a:gd name="T20" fmla="*/ 69 w 197"/>
                  <a:gd name="T21" fmla="*/ 7 h 199"/>
                  <a:gd name="T22" fmla="*/ 86 w 197"/>
                  <a:gd name="T23" fmla="*/ 7 h 199"/>
                  <a:gd name="T24" fmla="*/ 187 w 197"/>
                  <a:gd name="T25" fmla="*/ 130 h 199"/>
                  <a:gd name="T26" fmla="*/ 181 w 197"/>
                  <a:gd name="T27" fmla="*/ 1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199">
                    <a:moveTo>
                      <a:pt x="181" y="144"/>
                    </a:moveTo>
                    <a:cubicBezTo>
                      <a:pt x="116" y="124"/>
                      <a:pt x="81" y="63"/>
                      <a:pt x="69" y="11"/>
                    </a:cubicBezTo>
                    <a:cubicBezTo>
                      <a:pt x="74" y="11"/>
                      <a:pt x="80" y="11"/>
                      <a:pt x="85" y="11"/>
                    </a:cubicBezTo>
                    <a:cubicBezTo>
                      <a:pt x="53" y="66"/>
                      <a:pt x="19" y="130"/>
                      <a:pt x="17" y="190"/>
                    </a:cubicBezTo>
                    <a:cubicBezTo>
                      <a:pt x="13" y="188"/>
                      <a:pt x="9" y="186"/>
                      <a:pt x="5" y="183"/>
                    </a:cubicBezTo>
                    <a:cubicBezTo>
                      <a:pt x="59" y="162"/>
                      <a:pt x="125" y="131"/>
                      <a:pt x="185" y="130"/>
                    </a:cubicBezTo>
                    <a:cubicBezTo>
                      <a:pt x="196" y="129"/>
                      <a:pt x="194" y="144"/>
                      <a:pt x="183" y="144"/>
                    </a:cubicBezTo>
                    <a:cubicBezTo>
                      <a:pt x="148" y="145"/>
                      <a:pt x="112" y="160"/>
                      <a:pt x="80" y="171"/>
                    </a:cubicBezTo>
                    <a:cubicBezTo>
                      <a:pt x="57" y="178"/>
                      <a:pt x="35" y="187"/>
                      <a:pt x="12" y="196"/>
                    </a:cubicBezTo>
                    <a:cubicBezTo>
                      <a:pt x="6" y="199"/>
                      <a:pt x="0" y="195"/>
                      <a:pt x="0" y="189"/>
                    </a:cubicBezTo>
                    <a:cubicBezTo>
                      <a:pt x="2" y="128"/>
                      <a:pt x="36" y="63"/>
                      <a:pt x="69" y="7"/>
                    </a:cubicBezTo>
                    <a:cubicBezTo>
                      <a:pt x="73" y="0"/>
                      <a:pt x="84" y="0"/>
                      <a:pt x="86" y="7"/>
                    </a:cubicBezTo>
                    <a:cubicBezTo>
                      <a:pt x="97" y="55"/>
                      <a:pt x="128" y="112"/>
                      <a:pt x="187" y="130"/>
                    </a:cubicBezTo>
                    <a:cubicBezTo>
                      <a:pt x="197" y="133"/>
                      <a:pt x="191" y="147"/>
                      <a:pt x="181" y="14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537"/>
              <p:cNvSpPr/>
              <p:nvPr/>
            </p:nvSpPr>
            <p:spPr bwMode="auto">
              <a:xfrm>
                <a:off x="856" y="2220"/>
                <a:ext cx="88" cy="62"/>
              </a:xfrm>
              <a:custGeom>
                <a:avLst/>
                <a:gdLst>
                  <a:gd name="T0" fmla="*/ 5 w 118"/>
                  <a:gd name="T1" fmla="*/ 11 h 84"/>
                  <a:gd name="T2" fmla="*/ 79 w 118"/>
                  <a:gd name="T3" fmla="*/ 30 h 84"/>
                  <a:gd name="T4" fmla="*/ 118 w 118"/>
                  <a:gd name="T5" fmla="*/ 84 h 84"/>
                  <a:gd name="T6" fmla="*/ 50 w 118"/>
                  <a:gd name="T7" fmla="*/ 72 h 84"/>
                  <a:gd name="T8" fmla="*/ 0 w 118"/>
                  <a:gd name="T9" fmla="*/ 21 h 84"/>
                  <a:gd name="T10" fmla="*/ 5 w 118"/>
                  <a:gd name="T11" fmla="*/ 11 h 84"/>
                </a:gdLst>
                <a:ahLst/>
                <a:cxnLst>
                  <a:cxn ang="0">
                    <a:pos x="T0" y="T1"/>
                  </a:cxn>
                  <a:cxn ang="0">
                    <a:pos x="T2" y="T3"/>
                  </a:cxn>
                  <a:cxn ang="0">
                    <a:pos x="T4" y="T5"/>
                  </a:cxn>
                  <a:cxn ang="0">
                    <a:pos x="T6" y="T7"/>
                  </a:cxn>
                  <a:cxn ang="0">
                    <a:pos x="T8" y="T9"/>
                  </a:cxn>
                  <a:cxn ang="0">
                    <a:pos x="T10" y="T11"/>
                  </a:cxn>
                </a:cxnLst>
                <a:rect l="0" t="0" r="r" b="b"/>
                <a:pathLst>
                  <a:path w="118" h="84">
                    <a:moveTo>
                      <a:pt x="5" y="11"/>
                    </a:moveTo>
                    <a:cubicBezTo>
                      <a:pt x="18" y="0"/>
                      <a:pt x="66" y="23"/>
                      <a:pt x="79" y="30"/>
                    </a:cubicBezTo>
                    <a:cubicBezTo>
                      <a:pt x="101" y="42"/>
                      <a:pt x="109" y="64"/>
                      <a:pt x="118" y="84"/>
                    </a:cubicBezTo>
                    <a:cubicBezTo>
                      <a:pt x="96" y="73"/>
                      <a:pt x="74" y="84"/>
                      <a:pt x="50" y="72"/>
                    </a:cubicBezTo>
                    <a:cubicBezTo>
                      <a:pt x="29" y="60"/>
                      <a:pt x="8" y="40"/>
                      <a:pt x="0" y="21"/>
                    </a:cubicBezTo>
                    <a:cubicBezTo>
                      <a:pt x="5" y="11"/>
                      <a:pt x="5" y="11"/>
                      <a:pt x="5" y="11"/>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538"/>
              <p:cNvSpPr/>
              <p:nvPr/>
            </p:nvSpPr>
            <p:spPr bwMode="auto">
              <a:xfrm>
                <a:off x="896" y="22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D41E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539"/>
              <p:cNvSpPr/>
              <p:nvPr/>
            </p:nvSpPr>
            <p:spPr bwMode="auto">
              <a:xfrm>
                <a:off x="911" y="2278"/>
                <a:ext cx="12" cy="0"/>
              </a:xfrm>
              <a:custGeom>
                <a:avLst/>
                <a:gdLst>
                  <a:gd name="T0" fmla="*/ 0 w 17"/>
                  <a:gd name="T1" fmla="*/ 0 h 1"/>
                  <a:gd name="T2" fmla="*/ 0 w 17"/>
                  <a:gd name="T3" fmla="*/ 0 h 1"/>
                  <a:gd name="T4" fmla="*/ 17 w 17"/>
                  <a:gd name="T5" fmla="*/ 1 h 1"/>
                  <a:gd name="T6" fmla="*/ 17 w 17"/>
                  <a:gd name="T7" fmla="*/ 1 h 1"/>
                  <a:gd name="T8" fmla="*/ 0 w 17"/>
                  <a:gd name="T9" fmla="*/ 0 h 1"/>
                </a:gdLst>
                <a:ahLst/>
                <a:cxnLst>
                  <a:cxn ang="0">
                    <a:pos x="T0" y="T1"/>
                  </a:cxn>
                  <a:cxn ang="0">
                    <a:pos x="T2" y="T3"/>
                  </a:cxn>
                  <a:cxn ang="0">
                    <a:pos x="T4" y="T5"/>
                  </a:cxn>
                  <a:cxn ang="0">
                    <a:pos x="T6" y="T7"/>
                  </a:cxn>
                  <a:cxn ang="0">
                    <a:pos x="T8" y="T9"/>
                  </a:cxn>
                </a:cxnLst>
                <a:rect l="0" t="0" r="r" b="b"/>
                <a:pathLst>
                  <a:path w="17" h="1">
                    <a:moveTo>
                      <a:pt x="0" y="0"/>
                    </a:moveTo>
                    <a:cubicBezTo>
                      <a:pt x="0" y="0"/>
                      <a:pt x="0" y="0"/>
                      <a:pt x="0" y="0"/>
                    </a:cubicBezTo>
                    <a:cubicBezTo>
                      <a:pt x="6" y="1"/>
                      <a:pt x="12" y="1"/>
                      <a:pt x="17" y="1"/>
                    </a:cubicBezTo>
                    <a:cubicBezTo>
                      <a:pt x="17" y="1"/>
                      <a:pt x="17" y="1"/>
                      <a:pt x="17" y="1"/>
                    </a:cubicBezTo>
                    <a:cubicBezTo>
                      <a:pt x="12" y="0"/>
                      <a:pt x="6" y="1"/>
                      <a:pt x="0" y="0"/>
                    </a:cubicBezTo>
                  </a:path>
                </a:pathLst>
              </a:custGeom>
              <a:solidFill>
                <a:srgbClr val="D423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540"/>
              <p:cNvSpPr/>
              <p:nvPr/>
            </p:nvSpPr>
            <p:spPr bwMode="auto">
              <a:xfrm>
                <a:off x="896" y="2274"/>
                <a:ext cx="15" cy="4"/>
              </a:xfrm>
              <a:custGeom>
                <a:avLst/>
                <a:gdLst>
                  <a:gd name="T0" fmla="*/ 0 w 19"/>
                  <a:gd name="T1" fmla="*/ 0 h 5"/>
                  <a:gd name="T2" fmla="*/ 19 w 19"/>
                  <a:gd name="T3" fmla="*/ 5 h 5"/>
                  <a:gd name="T4" fmla="*/ 19 w 19"/>
                  <a:gd name="T5" fmla="*/ 5 h 5"/>
                  <a:gd name="T6" fmla="*/ 0 w 19"/>
                  <a:gd name="T7" fmla="*/ 0 h 5"/>
                </a:gdLst>
                <a:ahLst/>
                <a:cxnLst>
                  <a:cxn ang="0">
                    <a:pos x="T0" y="T1"/>
                  </a:cxn>
                  <a:cxn ang="0">
                    <a:pos x="T2" y="T3"/>
                  </a:cxn>
                  <a:cxn ang="0">
                    <a:pos x="T4" y="T5"/>
                  </a:cxn>
                  <a:cxn ang="0">
                    <a:pos x="T6" y="T7"/>
                  </a:cxn>
                </a:cxnLst>
                <a:rect l="0" t="0" r="r" b="b"/>
                <a:pathLst>
                  <a:path w="19" h="5">
                    <a:moveTo>
                      <a:pt x="0" y="0"/>
                    </a:moveTo>
                    <a:cubicBezTo>
                      <a:pt x="6" y="3"/>
                      <a:pt x="12" y="4"/>
                      <a:pt x="19" y="5"/>
                    </a:cubicBezTo>
                    <a:cubicBezTo>
                      <a:pt x="19" y="5"/>
                      <a:pt x="19" y="5"/>
                      <a:pt x="19" y="5"/>
                    </a:cubicBezTo>
                    <a:cubicBezTo>
                      <a:pt x="12" y="4"/>
                      <a:pt x="6" y="3"/>
                      <a:pt x="0" y="0"/>
                    </a:cubicBezTo>
                  </a:path>
                </a:pathLst>
              </a:custGeom>
              <a:solidFill>
                <a:srgbClr val="D41E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541"/>
              <p:cNvSpPr/>
              <p:nvPr/>
            </p:nvSpPr>
            <p:spPr bwMode="auto">
              <a:xfrm>
                <a:off x="856" y="2226"/>
                <a:ext cx="67" cy="52"/>
              </a:xfrm>
              <a:custGeom>
                <a:avLst/>
                <a:gdLst>
                  <a:gd name="T0" fmla="*/ 16 w 90"/>
                  <a:gd name="T1" fmla="*/ 0 h 71"/>
                  <a:gd name="T2" fmla="*/ 5 w 90"/>
                  <a:gd name="T3" fmla="*/ 3 h 71"/>
                  <a:gd name="T4" fmla="*/ 5 w 90"/>
                  <a:gd name="T5" fmla="*/ 3 h 71"/>
                  <a:gd name="T6" fmla="*/ 0 w 90"/>
                  <a:gd name="T7" fmla="*/ 13 h 71"/>
                  <a:gd name="T8" fmla="*/ 50 w 90"/>
                  <a:gd name="T9" fmla="*/ 64 h 71"/>
                  <a:gd name="T10" fmla="*/ 54 w 90"/>
                  <a:gd name="T11" fmla="*/ 65 h 71"/>
                  <a:gd name="T12" fmla="*/ 54 w 90"/>
                  <a:gd name="T13" fmla="*/ 65 h 71"/>
                  <a:gd name="T14" fmla="*/ 54 w 90"/>
                  <a:gd name="T15" fmla="*/ 65 h 71"/>
                  <a:gd name="T16" fmla="*/ 73 w 90"/>
                  <a:gd name="T17" fmla="*/ 70 h 71"/>
                  <a:gd name="T18" fmla="*/ 90 w 90"/>
                  <a:gd name="T19" fmla="*/ 71 h 71"/>
                  <a:gd name="T20" fmla="*/ 18 w 90"/>
                  <a:gd name="T21" fmla="*/ 0 h 71"/>
                  <a:gd name="T22" fmla="*/ 16 w 90"/>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71">
                    <a:moveTo>
                      <a:pt x="16" y="0"/>
                    </a:moveTo>
                    <a:cubicBezTo>
                      <a:pt x="11" y="0"/>
                      <a:pt x="8" y="1"/>
                      <a:pt x="5" y="3"/>
                    </a:cubicBezTo>
                    <a:cubicBezTo>
                      <a:pt x="5" y="3"/>
                      <a:pt x="5" y="3"/>
                      <a:pt x="5" y="3"/>
                    </a:cubicBezTo>
                    <a:cubicBezTo>
                      <a:pt x="0" y="13"/>
                      <a:pt x="0" y="13"/>
                      <a:pt x="0" y="13"/>
                    </a:cubicBezTo>
                    <a:cubicBezTo>
                      <a:pt x="8" y="32"/>
                      <a:pt x="29" y="52"/>
                      <a:pt x="50" y="64"/>
                    </a:cubicBezTo>
                    <a:cubicBezTo>
                      <a:pt x="51" y="64"/>
                      <a:pt x="52" y="65"/>
                      <a:pt x="54" y="65"/>
                    </a:cubicBezTo>
                    <a:cubicBezTo>
                      <a:pt x="54" y="65"/>
                      <a:pt x="54" y="65"/>
                      <a:pt x="54" y="65"/>
                    </a:cubicBezTo>
                    <a:cubicBezTo>
                      <a:pt x="54" y="65"/>
                      <a:pt x="54" y="65"/>
                      <a:pt x="54" y="65"/>
                    </a:cubicBezTo>
                    <a:cubicBezTo>
                      <a:pt x="60" y="68"/>
                      <a:pt x="66" y="69"/>
                      <a:pt x="73" y="70"/>
                    </a:cubicBezTo>
                    <a:cubicBezTo>
                      <a:pt x="79" y="71"/>
                      <a:pt x="85" y="70"/>
                      <a:pt x="90" y="71"/>
                    </a:cubicBezTo>
                    <a:cubicBezTo>
                      <a:pt x="62" y="51"/>
                      <a:pt x="36" y="29"/>
                      <a:pt x="18" y="0"/>
                    </a:cubicBezTo>
                    <a:cubicBezTo>
                      <a:pt x="17" y="0"/>
                      <a:pt x="17" y="0"/>
                      <a:pt x="16"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542"/>
              <p:cNvSpPr/>
              <p:nvPr/>
            </p:nvSpPr>
            <p:spPr bwMode="auto">
              <a:xfrm>
                <a:off x="847" y="2214"/>
                <a:ext cx="104" cy="75"/>
              </a:xfrm>
              <a:custGeom>
                <a:avLst/>
                <a:gdLst>
                  <a:gd name="T0" fmla="*/ 12 w 140"/>
                  <a:gd name="T1" fmla="*/ 13 h 100"/>
                  <a:gd name="T2" fmla="*/ 77 w 140"/>
                  <a:gd name="T3" fmla="*/ 22 h 100"/>
                  <a:gd name="T4" fmla="*/ 137 w 140"/>
                  <a:gd name="T5" fmla="*/ 88 h 100"/>
                  <a:gd name="T6" fmla="*/ 124 w 140"/>
                  <a:gd name="T7" fmla="*/ 97 h 100"/>
                  <a:gd name="T8" fmla="*/ 80 w 140"/>
                  <a:gd name="T9" fmla="*/ 92 h 100"/>
                  <a:gd name="T10" fmla="*/ 52 w 140"/>
                  <a:gd name="T11" fmla="*/ 82 h 100"/>
                  <a:gd name="T12" fmla="*/ 4 w 140"/>
                  <a:gd name="T13" fmla="*/ 31 h 100"/>
                  <a:gd name="T14" fmla="*/ 20 w 140"/>
                  <a:gd name="T15" fmla="*/ 24 h 100"/>
                  <a:gd name="T16" fmla="*/ 67 w 140"/>
                  <a:gd name="T17" fmla="*/ 72 h 100"/>
                  <a:gd name="T18" fmla="*/ 135 w 140"/>
                  <a:gd name="T19" fmla="*/ 85 h 100"/>
                  <a:gd name="T20" fmla="*/ 122 w 140"/>
                  <a:gd name="T21" fmla="*/ 94 h 100"/>
                  <a:gd name="T22" fmla="*/ 81 w 140"/>
                  <a:gd name="T23" fmla="*/ 41 h 100"/>
                  <a:gd name="T24" fmla="*/ 23 w 140"/>
                  <a:gd name="T25" fmla="*/ 23 h 100"/>
                  <a:gd name="T26" fmla="*/ 12 w 140"/>
                  <a:gd name="T2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100">
                    <a:moveTo>
                      <a:pt x="12" y="13"/>
                    </a:moveTo>
                    <a:cubicBezTo>
                      <a:pt x="31" y="0"/>
                      <a:pt x="60" y="15"/>
                      <a:pt x="77" y="22"/>
                    </a:cubicBezTo>
                    <a:cubicBezTo>
                      <a:pt x="111" y="36"/>
                      <a:pt x="125" y="58"/>
                      <a:pt x="137" y="88"/>
                    </a:cubicBezTo>
                    <a:cubicBezTo>
                      <a:pt x="140" y="94"/>
                      <a:pt x="132" y="100"/>
                      <a:pt x="124" y="97"/>
                    </a:cubicBezTo>
                    <a:cubicBezTo>
                      <a:pt x="111" y="92"/>
                      <a:pt x="95" y="93"/>
                      <a:pt x="80" y="92"/>
                    </a:cubicBezTo>
                    <a:cubicBezTo>
                      <a:pt x="69" y="91"/>
                      <a:pt x="60" y="87"/>
                      <a:pt x="52" y="82"/>
                    </a:cubicBezTo>
                    <a:cubicBezTo>
                      <a:pt x="30" y="69"/>
                      <a:pt x="14" y="51"/>
                      <a:pt x="4" y="31"/>
                    </a:cubicBezTo>
                    <a:cubicBezTo>
                      <a:pt x="0" y="23"/>
                      <a:pt x="16" y="16"/>
                      <a:pt x="20" y="24"/>
                    </a:cubicBezTo>
                    <a:cubicBezTo>
                      <a:pt x="29" y="44"/>
                      <a:pt x="46" y="60"/>
                      <a:pt x="67" y="72"/>
                    </a:cubicBezTo>
                    <a:cubicBezTo>
                      <a:pt x="86" y="83"/>
                      <a:pt x="114" y="76"/>
                      <a:pt x="135" y="85"/>
                    </a:cubicBezTo>
                    <a:cubicBezTo>
                      <a:pt x="130" y="88"/>
                      <a:pt x="126" y="91"/>
                      <a:pt x="122" y="94"/>
                    </a:cubicBezTo>
                    <a:cubicBezTo>
                      <a:pt x="113" y="74"/>
                      <a:pt x="105" y="53"/>
                      <a:pt x="81" y="41"/>
                    </a:cubicBezTo>
                    <a:cubicBezTo>
                      <a:pt x="72" y="36"/>
                      <a:pt x="35" y="15"/>
                      <a:pt x="23" y="23"/>
                    </a:cubicBezTo>
                    <a:cubicBezTo>
                      <a:pt x="14" y="29"/>
                      <a:pt x="3" y="19"/>
                      <a:pt x="12"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543"/>
              <p:cNvSpPr/>
              <p:nvPr/>
            </p:nvSpPr>
            <p:spPr bwMode="auto">
              <a:xfrm>
                <a:off x="787" y="2217"/>
                <a:ext cx="62" cy="86"/>
              </a:xfrm>
              <a:custGeom>
                <a:avLst/>
                <a:gdLst>
                  <a:gd name="T0" fmla="*/ 11 w 83"/>
                  <a:gd name="T1" fmla="*/ 112 h 115"/>
                  <a:gd name="T2" fmla="*/ 8 w 83"/>
                  <a:gd name="T3" fmla="*/ 115 h 115"/>
                  <a:gd name="T4" fmla="*/ 8 w 83"/>
                  <a:gd name="T5" fmla="*/ 59 h 115"/>
                  <a:gd name="T6" fmla="*/ 71 w 83"/>
                  <a:gd name="T7" fmla="*/ 9 h 115"/>
                  <a:gd name="T8" fmla="*/ 68 w 83"/>
                  <a:gd name="T9" fmla="*/ 68 h 115"/>
                  <a:gd name="T10" fmla="*/ 11 w 83"/>
                  <a:gd name="T11" fmla="*/ 112 h 115"/>
                </a:gdLst>
                <a:ahLst/>
                <a:cxnLst>
                  <a:cxn ang="0">
                    <a:pos x="T0" y="T1"/>
                  </a:cxn>
                  <a:cxn ang="0">
                    <a:pos x="T2" y="T3"/>
                  </a:cxn>
                  <a:cxn ang="0">
                    <a:pos x="T4" y="T5"/>
                  </a:cxn>
                  <a:cxn ang="0">
                    <a:pos x="T6" y="T7"/>
                  </a:cxn>
                  <a:cxn ang="0">
                    <a:pos x="T8" y="T9"/>
                  </a:cxn>
                  <a:cxn ang="0">
                    <a:pos x="T10" y="T11"/>
                  </a:cxn>
                </a:cxnLst>
                <a:rect l="0" t="0" r="r" b="b"/>
                <a:pathLst>
                  <a:path w="83" h="115">
                    <a:moveTo>
                      <a:pt x="11" y="112"/>
                    </a:moveTo>
                    <a:cubicBezTo>
                      <a:pt x="10" y="113"/>
                      <a:pt x="9" y="114"/>
                      <a:pt x="8" y="115"/>
                    </a:cubicBezTo>
                    <a:cubicBezTo>
                      <a:pt x="2" y="95"/>
                      <a:pt x="0" y="78"/>
                      <a:pt x="8" y="59"/>
                    </a:cubicBezTo>
                    <a:cubicBezTo>
                      <a:pt x="13" y="48"/>
                      <a:pt x="60" y="0"/>
                      <a:pt x="71" y="9"/>
                    </a:cubicBezTo>
                    <a:cubicBezTo>
                      <a:pt x="83" y="17"/>
                      <a:pt x="73" y="56"/>
                      <a:pt x="68" y="68"/>
                    </a:cubicBezTo>
                    <a:cubicBezTo>
                      <a:pt x="59" y="89"/>
                      <a:pt x="31" y="98"/>
                      <a:pt x="11" y="112"/>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544"/>
              <p:cNvSpPr/>
              <p:nvPr/>
            </p:nvSpPr>
            <p:spPr bwMode="auto">
              <a:xfrm>
                <a:off x="838" y="2223"/>
                <a:ext cx="6" cy="8"/>
              </a:xfrm>
              <a:custGeom>
                <a:avLst/>
                <a:gdLst>
                  <a:gd name="T0" fmla="*/ 0 w 8"/>
                  <a:gd name="T1" fmla="*/ 0 h 11"/>
                  <a:gd name="T2" fmla="*/ 3 w 8"/>
                  <a:gd name="T3" fmla="*/ 1 h 11"/>
                  <a:gd name="T4" fmla="*/ 8 w 8"/>
                  <a:gd name="T5" fmla="*/ 11 h 11"/>
                  <a:gd name="T6" fmla="*/ 8 w 8"/>
                  <a:gd name="T7" fmla="*/ 11 h 11"/>
                  <a:gd name="T8" fmla="*/ 3 w 8"/>
                  <a:gd name="T9" fmla="*/ 1 h 11"/>
                  <a:gd name="T10" fmla="*/ 0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0" y="0"/>
                    </a:moveTo>
                    <a:cubicBezTo>
                      <a:pt x="1" y="0"/>
                      <a:pt x="2" y="0"/>
                      <a:pt x="3" y="1"/>
                    </a:cubicBezTo>
                    <a:cubicBezTo>
                      <a:pt x="6" y="2"/>
                      <a:pt x="8" y="6"/>
                      <a:pt x="8" y="11"/>
                    </a:cubicBezTo>
                    <a:cubicBezTo>
                      <a:pt x="8" y="11"/>
                      <a:pt x="8" y="11"/>
                      <a:pt x="8" y="11"/>
                    </a:cubicBezTo>
                    <a:cubicBezTo>
                      <a:pt x="8" y="6"/>
                      <a:pt x="6" y="2"/>
                      <a:pt x="3" y="1"/>
                    </a:cubicBezTo>
                    <a:cubicBezTo>
                      <a:pt x="2" y="0"/>
                      <a:pt x="1" y="0"/>
                      <a:pt x="0" y="0"/>
                    </a:cubicBezTo>
                  </a:path>
                </a:pathLst>
              </a:custGeom>
              <a:solidFill>
                <a:srgbClr val="39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545"/>
              <p:cNvSpPr>
                <a:spLocks noEditPoints="1"/>
              </p:cNvSpPr>
              <p:nvPr/>
            </p:nvSpPr>
            <p:spPr bwMode="auto">
              <a:xfrm>
                <a:off x="812" y="2268"/>
                <a:ext cx="26" cy="24"/>
              </a:xfrm>
              <a:custGeom>
                <a:avLst/>
                <a:gdLst>
                  <a:gd name="T0" fmla="*/ 28 w 35"/>
                  <a:gd name="T1" fmla="*/ 11 h 32"/>
                  <a:gd name="T2" fmla="*/ 0 w 35"/>
                  <a:gd name="T3" fmla="*/ 32 h 32"/>
                  <a:gd name="T4" fmla="*/ 0 w 35"/>
                  <a:gd name="T5" fmla="*/ 32 h 32"/>
                  <a:gd name="T6" fmla="*/ 28 w 35"/>
                  <a:gd name="T7" fmla="*/ 11 h 32"/>
                  <a:gd name="T8" fmla="*/ 28 w 35"/>
                  <a:gd name="T9" fmla="*/ 11 h 32"/>
                  <a:gd name="T10" fmla="*/ 28 w 35"/>
                  <a:gd name="T11" fmla="*/ 11 h 32"/>
                  <a:gd name="T12" fmla="*/ 28 w 35"/>
                  <a:gd name="T13" fmla="*/ 11 h 32"/>
                  <a:gd name="T14" fmla="*/ 28 w 35"/>
                  <a:gd name="T15" fmla="*/ 11 h 32"/>
                  <a:gd name="T16" fmla="*/ 28 w 35"/>
                  <a:gd name="T17" fmla="*/ 11 h 32"/>
                  <a:gd name="T18" fmla="*/ 28 w 35"/>
                  <a:gd name="T19" fmla="*/ 11 h 32"/>
                  <a:gd name="T20" fmla="*/ 29 w 35"/>
                  <a:gd name="T21" fmla="*/ 11 h 32"/>
                  <a:gd name="T22" fmla="*/ 28 w 35"/>
                  <a:gd name="T23" fmla="*/ 11 h 32"/>
                  <a:gd name="T24" fmla="*/ 29 w 35"/>
                  <a:gd name="T25" fmla="*/ 11 h 32"/>
                  <a:gd name="T26" fmla="*/ 29 w 35"/>
                  <a:gd name="T27" fmla="*/ 10 h 32"/>
                  <a:gd name="T28" fmla="*/ 29 w 35"/>
                  <a:gd name="T29" fmla="*/ 11 h 32"/>
                  <a:gd name="T30" fmla="*/ 29 w 35"/>
                  <a:gd name="T31" fmla="*/ 10 h 32"/>
                  <a:gd name="T32" fmla="*/ 29 w 35"/>
                  <a:gd name="T33" fmla="*/ 10 h 32"/>
                  <a:gd name="T34" fmla="*/ 29 w 35"/>
                  <a:gd name="T35" fmla="*/ 10 h 32"/>
                  <a:gd name="T36" fmla="*/ 29 w 35"/>
                  <a:gd name="T37" fmla="*/ 10 h 32"/>
                  <a:gd name="T38" fmla="*/ 35 w 35"/>
                  <a:gd name="T39" fmla="*/ 1 h 32"/>
                  <a:gd name="T40" fmla="*/ 35 w 35"/>
                  <a:gd name="T41" fmla="*/ 1 h 32"/>
                  <a:gd name="T42" fmla="*/ 35 w 35"/>
                  <a:gd name="T43" fmla="*/ 1 h 32"/>
                  <a:gd name="T44" fmla="*/ 35 w 35"/>
                  <a:gd name="T45" fmla="*/ 1 h 32"/>
                  <a:gd name="T46" fmla="*/ 35 w 35"/>
                  <a:gd name="T47" fmla="*/ 1 h 32"/>
                  <a:gd name="T48" fmla="*/ 35 w 35"/>
                  <a:gd name="T49" fmla="*/ 1 h 32"/>
                  <a:gd name="T50" fmla="*/ 35 w 35"/>
                  <a:gd name="T51" fmla="*/ 0 h 32"/>
                  <a:gd name="T52" fmla="*/ 35 w 35"/>
                  <a:gd name="T53" fmla="*/ 0 h 32"/>
                  <a:gd name="T54" fmla="*/ 35 w 35"/>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2">
                    <a:moveTo>
                      <a:pt x="28" y="11"/>
                    </a:moveTo>
                    <a:cubicBezTo>
                      <a:pt x="21" y="19"/>
                      <a:pt x="10" y="25"/>
                      <a:pt x="0" y="32"/>
                    </a:cubicBezTo>
                    <a:cubicBezTo>
                      <a:pt x="0" y="32"/>
                      <a:pt x="0" y="32"/>
                      <a:pt x="0" y="32"/>
                    </a:cubicBezTo>
                    <a:cubicBezTo>
                      <a:pt x="10" y="25"/>
                      <a:pt x="21" y="19"/>
                      <a:pt x="28" y="11"/>
                    </a:cubicBezTo>
                    <a:moveTo>
                      <a:pt x="28" y="11"/>
                    </a:moveTo>
                    <a:cubicBezTo>
                      <a:pt x="28" y="11"/>
                      <a:pt x="28" y="11"/>
                      <a:pt x="28" y="11"/>
                    </a:cubicBezTo>
                    <a:cubicBezTo>
                      <a:pt x="28" y="11"/>
                      <a:pt x="28" y="11"/>
                      <a:pt x="28" y="11"/>
                    </a:cubicBezTo>
                    <a:moveTo>
                      <a:pt x="28" y="11"/>
                    </a:moveTo>
                    <a:cubicBezTo>
                      <a:pt x="28" y="11"/>
                      <a:pt x="28" y="11"/>
                      <a:pt x="28" y="11"/>
                    </a:cubicBezTo>
                    <a:cubicBezTo>
                      <a:pt x="28" y="11"/>
                      <a:pt x="28" y="11"/>
                      <a:pt x="28" y="11"/>
                    </a:cubicBezTo>
                    <a:moveTo>
                      <a:pt x="29" y="11"/>
                    </a:moveTo>
                    <a:cubicBezTo>
                      <a:pt x="29" y="11"/>
                      <a:pt x="29" y="11"/>
                      <a:pt x="28" y="11"/>
                    </a:cubicBezTo>
                    <a:cubicBezTo>
                      <a:pt x="29" y="11"/>
                      <a:pt x="29" y="11"/>
                      <a:pt x="29" y="11"/>
                    </a:cubicBezTo>
                    <a:moveTo>
                      <a:pt x="29" y="10"/>
                    </a:moveTo>
                    <a:cubicBezTo>
                      <a:pt x="29" y="10"/>
                      <a:pt x="29" y="10"/>
                      <a:pt x="29" y="11"/>
                    </a:cubicBezTo>
                    <a:cubicBezTo>
                      <a:pt x="29" y="10"/>
                      <a:pt x="29" y="10"/>
                      <a:pt x="29" y="10"/>
                    </a:cubicBezTo>
                    <a:moveTo>
                      <a:pt x="29" y="10"/>
                    </a:moveTo>
                    <a:cubicBezTo>
                      <a:pt x="29" y="10"/>
                      <a:pt x="29" y="10"/>
                      <a:pt x="29" y="10"/>
                    </a:cubicBezTo>
                    <a:cubicBezTo>
                      <a:pt x="29" y="10"/>
                      <a:pt x="29" y="10"/>
                      <a:pt x="29" y="10"/>
                    </a:cubicBezTo>
                    <a:moveTo>
                      <a:pt x="35" y="1"/>
                    </a:moveTo>
                    <a:cubicBezTo>
                      <a:pt x="35" y="1"/>
                      <a:pt x="35" y="1"/>
                      <a:pt x="35" y="1"/>
                    </a:cubicBezTo>
                    <a:cubicBezTo>
                      <a:pt x="35" y="1"/>
                      <a:pt x="35" y="1"/>
                      <a:pt x="35" y="1"/>
                    </a:cubicBezTo>
                    <a:moveTo>
                      <a:pt x="35" y="1"/>
                    </a:moveTo>
                    <a:cubicBezTo>
                      <a:pt x="35" y="1"/>
                      <a:pt x="35" y="1"/>
                      <a:pt x="35" y="1"/>
                    </a:cubicBezTo>
                    <a:cubicBezTo>
                      <a:pt x="35" y="1"/>
                      <a:pt x="35" y="1"/>
                      <a:pt x="35" y="1"/>
                    </a:cubicBezTo>
                    <a:moveTo>
                      <a:pt x="35" y="0"/>
                    </a:moveTo>
                    <a:cubicBezTo>
                      <a:pt x="35" y="0"/>
                      <a:pt x="35" y="0"/>
                      <a:pt x="35" y="0"/>
                    </a:cubicBezTo>
                    <a:cubicBezTo>
                      <a:pt x="35" y="0"/>
                      <a:pt x="35" y="0"/>
                      <a:pt x="35" y="0"/>
                    </a:cubicBezTo>
                  </a:path>
                </a:pathLst>
              </a:custGeom>
              <a:solidFill>
                <a:srgbClr val="D423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546"/>
              <p:cNvSpPr/>
              <p:nvPr/>
            </p:nvSpPr>
            <p:spPr bwMode="auto">
              <a:xfrm>
                <a:off x="812" y="2223"/>
                <a:ext cx="32" cy="69"/>
              </a:xfrm>
              <a:custGeom>
                <a:avLst/>
                <a:gdLst>
                  <a:gd name="T0" fmla="*/ 35 w 44"/>
                  <a:gd name="T1" fmla="*/ 0 h 92"/>
                  <a:gd name="T2" fmla="*/ 21 w 44"/>
                  <a:gd name="T3" fmla="*/ 5 h 92"/>
                  <a:gd name="T4" fmla="*/ 0 w 44"/>
                  <a:gd name="T5" fmla="*/ 92 h 92"/>
                  <a:gd name="T6" fmla="*/ 28 w 44"/>
                  <a:gd name="T7" fmla="*/ 71 h 92"/>
                  <a:gd name="T8" fmla="*/ 28 w 44"/>
                  <a:gd name="T9" fmla="*/ 71 h 92"/>
                  <a:gd name="T10" fmla="*/ 28 w 44"/>
                  <a:gd name="T11" fmla="*/ 71 h 92"/>
                  <a:gd name="T12" fmla="*/ 28 w 44"/>
                  <a:gd name="T13" fmla="*/ 71 h 92"/>
                  <a:gd name="T14" fmla="*/ 28 w 44"/>
                  <a:gd name="T15" fmla="*/ 71 h 92"/>
                  <a:gd name="T16" fmla="*/ 28 w 44"/>
                  <a:gd name="T17" fmla="*/ 71 h 92"/>
                  <a:gd name="T18" fmla="*/ 29 w 44"/>
                  <a:gd name="T19" fmla="*/ 71 h 92"/>
                  <a:gd name="T20" fmla="*/ 29 w 44"/>
                  <a:gd name="T21" fmla="*/ 71 h 92"/>
                  <a:gd name="T22" fmla="*/ 29 w 44"/>
                  <a:gd name="T23" fmla="*/ 70 h 92"/>
                  <a:gd name="T24" fmla="*/ 29 w 44"/>
                  <a:gd name="T25" fmla="*/ 70 h 92"/>
                  <a:gd name="T26" fmla="*/ 29 w 44"/>
                  <a:gd name="T27" fmla="*/ 70 h 92"/>
                  <a:gd name="T28" fmla="*/ 35 w 44"/>
                  <a:gd name="T29" fmla="*/ 61 h 92"/>
                  <a:gd name="T30" fmla="*/ 35 w 44"/>
                  <a:gd name="T31" fmla="*/ 61 h 92"/>
                  <a:gd name="T32" fmla="*/ 35 w 44"/>
                  <a:gd name="T33" fmla="*/ 61 h 92"/>
                  <a:gd name="T34" fmla="*/ 35 w 44"/>
                  <a:gd name="T35" fmla="*/ 61 h 92"/>
                  <a:gd name="T36" fmla="*/ 35 w 44"/>
                  <a:gd name="T37" fmla="*/ 60 h 92"/>
                  <a:gd name="T38" fmla="*/ 35 w 44"/>
                  <a:gd name="T39" fmla="*/ 60 h 92"/>
                  <a:gd name="T40" fmla="*/ 35 w 44"/>
                  <a:gd name="T41" fmla="*/ 60 h 92"/>
                  <a:gd name="T42" fmla="*/ 44 w 44"/>
                  <a:gd name="T43" fmla="*/ 18 h 92"/>
                  <a:gd name="T44" fmla="*/ 43 w 44"/>
                  <a:gd name="T45" fmla="*/ 11 h 92"/>
                  <a:gd name="T46" fmla="*/ 38 w 44"/>
                  <a:gd name="T47" fmla="*/ 1 h 92"/>
                  <a:gd name="T48" fmla="*/ 35 w 44"/>
                  <a:gd name="T49" fmla="*/ 0 h 92"/>
                  <a:gd name="T50" fmla="*/ 35 w 44"/>
                  <a:gd name="T5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92">
                    <a:moveTo>
                      <a:pt x="35" y="0"/>
                    </a:moveTo>
                    <a:cubicBezTo>
                      <a:pt x="31" y="0"/>
                      <a:pt x="27" y="2"/>
                      <a:pt x="21" y="5"/>
                    </a:cubicBezTo>
                    <a:cubicBezTo>
                      <a:pt x="18" y="34"/>
                      <a:pt x="11" y="63"/>
                      <a:pt x="0" y="92"/>
                    </a:cubicBezTo>
                    <a:cubicBezTo>
                      <a:pt x="10" y="85"/>
                      <a:pt x="21" y="79"/>
                      <a:pt x="28" y="71"/>
                    </a:cubicBezTo>
                    <a:cubicBezTo>
                      <a:pt x="28" y="71"/>
                      <a:pt x="28" y="71"/>
                      <a:pt x="28" y="71"/>
                    </a:cubicBezTo>
                    <a:cubicBezTo>
                      <a:pt x="28" y="71"/>
                      <a:pt x="28" y="71"/>
                      <a:pt x="28" y="71"/>
                    </a:cubicBezTo>
                    <a:cubicBezTo>
                      <a:pt x="28" y="71"/>
                      <a:pt x="28" y="71"/>
                      <a:pt x="28" y="71"/>
                    </a:cubicBezTo>
                    <a:cubicBezTo>
                      <a:pt x="28" y="71"/>
                      <a:pt x="28" y="71"/>
                      <a:pt x="28" y="71"/>
                    </a:cubicBezTo>
                    <a:cubicBezTo>
                      <a:pt x="28" y="71"/>
                      <a:pt x="28" y="71"/>
                      <a:pt x="28" y="71"/>
                    </a:cubicBezTo>
                    <a:cubicBezTo>
                      <a:pt x="29" y="71"/>
                      <a:pt x="29" y="71"/>
                      <a:pt x="29" y="71"/>
                    </a:cubicBezTo>
                    <a:cubicBezTo>
                      <a:pt x="29" y="71"/>
                      <a:pt x="29" y="71"/>
                      <a:pt x="29" y="71"/>
                    </a:cubicBezTo>
                    <a:cubicBezTo>
                      <a:pt x="29" y="70"/>
                      <a:pt x="29" y="70"/>
                      <a:pt x="29" y="70"/>
                    </a:cubicBezTo>
                    <a:cubicBezTo>
                      <a:pt x="29" y="70"/>
                      <a:pt x="29" y="70"/>
                      <a:pt x="29" y="70"/>
                    </a:cubicBezTo>
                    <a:cubicBezTo>
                      <a:pt x="29" y="70"/>
                      <a:pt x="29" y="70"/>
                      <a:pt x="29" y="70"/>
                    </a:cubicBezTo>
                    <a:cubicBezTo>
                      <a:pt x="31" y="67"/>
                      <a:pt x="33" y="64"/>
                      <a:pt x="35" y="61"/>
                    </a:cubicBezTo>
                    <a:cubicBezTo>
                      <a:pt x="35" y="61"/>
                      <a:pt x="35" y="61"/>
                      <a:pt x="35" y="61"/>
                    </a:cubicBezTo>
                    <a:cubicBezTo>
                      <a:pt x="35" y="61"/>
                      <a:pt x="35" y="61"/>
                      <a:pt x="35" y="61"/>
                    </a:cubicBezTo>
                    <a:cubicBezTo>
                      <a:pt x="35" y="61"/>
                      <a:pt x="35" y="61"/>
                      <a:pt x="35" y="61"/>
                    </a:cubicBezTo>
                    <a:cubicBezTo>
                      <a:pt x="35" y="61"/>
                      <a:pt x="35" y="60"/>
                      <a:pt x="35" y="60"/>
                    </a:cubicBezTo>
                    <a:cubicBezTo>
                      <a:pt x="35" y="60"/>
                      <a:pt x="35" y="60"/>
                      <a:pt x="35" y="60"/>
                    </a:cubicBezTo>
                    <a:cubicBezTo>
                      <a:pt x="35" y="60"/>
                      <a:pt x="35" y="60"/>
                      <a:pt x="35" y="60"/>
                    </a:cubicBezTo>
                    <a:cubicBezTo>
                      <a:pt x="39" y="52"/>
                      <a:pt x="44" y="33"/>
                      <a:pt x="44" y="18"/>
                    </a:cubicBezTo>
                    <a:cubicBezTo>
                      <a:pt x="44" y="15"/>
                      <a:pt x="44" y="13"/>
                      <a:pt x="43" y="11"/>
                    </a:cubicBezTo>
                    <a:cubicBezTo>
                      <a:pt x="43" y="6"/>
                      <a:pt x="41" y="2"/>
                      <a:pt x="38" y="1"/>
                    </a:cubicBezTo>
                    <a:cubicBezTo>
                      <a:pt x="37" y="0"/>
                      <a:pt x="36" y="0"/>
                      <a:pt x="35" y="0"/>
                    </a:cubicBezTo>
                    <a:cubicBezTo>
                      <a:pt x="35" y="0"/>
                      <a:pt x="35" y="0"/>
                      <a:pt x="35"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547"/>
              <p:cNvSpPr/>
              <p:nvPr/>
            </p:nvSpPr>
            <p:spPr bwMode="auto">
              <a:xfrm>
                <a:off x="781" y="2217"/>
                <a:ext cx="77" cy="93"/>
              </a:xfrm>
              <a:custGeom>
                <a:avLst/>
                <a:gdLst>
                  <a:gd name="T0" fmla="*/ 25 w 103"/>
                  <a:gd name="T1" fmla="*/ 118 h 125"/>
                  <a:gd name="T2" fmla="*/ 22 w 103"/>
                  <a:gd name="T3" fmla="*/ 121 h 125"/>
                  <a:gd name="T4" fmla="*/ 7 w 103"/>
                  <a:gd name="T5" fmla="*/ 117 h 125"/>
                  <a:gd name="T6" fmla="*/ 22 w 103"/>
                  <a:gd name="T7" fmla="*/ 40 h 125"/>
                  <a:gd name="T8" fmla="*/ 79 w 103"/>
                  <a:gd name="T9" fmla="*/ 2 h 125"/>
                  <a:gd name="T10" fmla="*/ 89 w 103"/>
                  <a:gd name="T11" fmla="*/ 57 h 125"/>
                  <a:gd name="T12" fmla="*/ 25 w 103"/>
                  <a:gd name="T13" fmla="*/ 118 h 125"/>
                  <a:gd name="T14" fmla="*/ 14 w 103"/>
                  <a:gd name="T15" fmla="*/ 108 h 125"/>
                  <a:gd name="T16" fmla="*/ 69 w 103"/>
                  <a:gd name="T17" fmla="*/ 65 h 125"/>
                  <a:gd name="T18" fmla="*/ 75 w 103"/>
                  <a:gd name="T19" fmla="*/ 16 h 125"/>
                  <a:gd name="T20" fmla="*/ 33 w 103"/>
                  <a:gd name="T21" fmla="*/ 50 h 125"/>
                  <a:gd name="T22" fmla="*/ 25 w 103"/>
                  <a:gd name="T23" fmla="*/ 114 h 125"/>
                  <a:gd name="T24" fmla="*/ 11 w 103"/>
                  <a:gd name="T25" fmla="*/ 110 h 125"/>
                  <a:gd name="T26" fmla="*/ 14 w 103"/>
                  <a:gd name="T27" fmla="*/ 108 h 125"/>
                  <a:gd name="T28" fmla="*/ 25 w 103"/>
                  <a:gd name="T29" fmla="*/ 1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25">
                    <a:moveTo>
                      <a:pt x="25" y="118"/>
                    </a:moveTo>
                    <a:cubicBezTo>
                      <a:pt x="24" y="119"/>
                      <a:pt x="23" y="120"/>
                      <a:pt x="22" y="121"/>
                    </a:cubicBezTo>
                    <a:cubicBezTo>
                      <a:pt x="16" y="125"/>
                      <a:pt x="9" y="122"/>
                      <a:pt x="7" y="117"/>
                    </a:cubicBezTo>
                    <a:cubicBezTo>
                      <a:pt x="0" y="89"/>
                      <a:pt x="0" y="64"/>
                      <a:pt x="22" y="40"/>
                    </a:cubicBezTo>
                    <a:cubicBezTo>
                      <a:pt x="33" y="27"/>
                      <a:pt x="57" y="0"/>
                      <a:pt x="79" y="2"/>
                    </a:cubicBezTo>
                    <a:cubicBezTo>
                      <a:pt x="103" y="4"/>
                      <a:pt x="92" y="45"/>
                      <a:pt x="89" y="57"/>
                    </a:cubicBezTo>
                    <a:cubicBezTo>
                      <a:pt x="81" y="89"/>
                      <a:pt x="54" y="100"/>
                      <a:pt x="25" y="118"/>
                    </a:cubicBezTo>
                    <a:cubicBezTo>
                      <a:pt x="16" y="124"/>
                      <a:pt x="5" y="114"/>
                      <a:pt x="14" y="108"/>
                    </a:cubicBezTo>
                    <a:cubicBezTo>
                      <a:pt x="33" y="95"/>
                      <a:pt x="61" y="86"/>
                      <a:pt x="69" y="65"/>
                    </a:cubicBezTo>
                    <a:cubicBezTo>
                      <a:pt x="71" y="61"/>
                      <a:pt x="80" y="15"/>
                      <a:pt x="75" y="16"/>
                    </a:cubicBezTo>
                    <a:cubicBezTo>
                      <a:pt x="60" y="18"/>
                      <a:pt x="42" y="41"/>
                      <a:pt x="33" y="50"/>
                    </a:cubicBezTo>
                    <a:cubicBezTo>
                      <a:pt x="16" y="70"/>
                      <a:pt x="18" y="92"/>
                      <a:pt x="25" y="114"/>
                    </a:cubicBezTo>
                    <a:cubicBezTo>
                      <a:pt x="20" y="113"/>
                      <a:pt x="15" y="112"/>
                      <a:pt x="11" y="110"/>
                    </a:cubicBezTo>
                    <a:cubicBezTo>
                      <a:pt x="12" y="110"/>
                      <a:pt x="13" y="109"/>
                      <a:pt x="14" y="108"/>
                    </a:cubicBezTo>
                    <a:cubicBezTo>
                      <a:pt x="23" y="102"/>
                      <a:pt x="34" y="112"/>
                      <a:pt x="25" y="1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548"/>
              <p:cNvSpPr/>
              <p:nvPr/>
            </p:nvSpPr>
            <p:spPr bwMode="auto">
              <a:xfrm>
                <a:off x="828" y="2208"/>
                <a:ext cx="45" cy="35"/>
              </a:xfrm>
              <a:custGeom>
                <a:avLst/>
                <a:gdLst>
                  <a:gd name="T0" fmla="*/ 3 w 61"/>
                  <a:gd name="T1" fmla="*/ 29 h 47"/>
                  <a:gd name="T2" fmla="*/ 35 w 61"/>
                  <a:gd name="T3" fmla="*/ 44 h 47"/>
                  <a:gd name="T4" fmla="*/ 59 w 61"/>
                  <a:gd name="T5" fmla="*/ 18 h 47"/>
                  <a:gd name="T6" fmla="*/ 27 w 61"/>
                  <a:gd name="T7" fmla="*/ 3 h 47"/>
                  <a:gd name="T8" fmla="*/ 3 w 61"/>
                  <a:gd name="T9" fmla="*/ 29 h 47"/>
                </a:gdLst>
                <a:ahLst/>
                <a:cxnLst>
                  <a:cxn ang="0">
                    <a:pos x="T0" y="T1"/>
                  </a:cxn>
                  <a:cxn ang="0">
                    <a:pos x="T2" y="T3"/>
                  </a:cxn>
                  <a:cxn ang="0">
                    <a:pos x="T4" y="T5"/>
                  </a:cxn>
                  <a:cxn ang="0">
                    <a:pos x="T6" y="T7"/>
                  </a:cxn>
                  <a:cxn ang="0">
                    <a:pos x="T8" y="T9"/>
                  </a:cxn>
                </a:cxnLst>
                <a:rect l="0" t="0" r="r" b="b"/>
                <a:pathLst>
                  <a:path w="61" h="47">
                    <a:moveTo>
                      <a:pt x="3" y="29"/>
                    </a:moveTo>
                    <a:cubicBezTo>
                      <a:pt x="5" y="41"/>
                      <a:pt x="19" y="47"/>
                      <a:pt x="35" y="44"/>
                    </a:cubicBezTo>
                    <a:cubicBezTo>
                      <a:pt x="50" y="41"/>
                      <a:pt x="61" y="30"/>
                      <a:pt x="59" y="18"/>
                    </a:cubicBezTo>
                    <a:cubicBezTo>
                      <a:pt x="56" y="7"/>
                      <a:pt x="42" y="0"/>
                      <a:pt x="27" y="3"/>
                    </a:cubicBezTo>
                    <a:cubicBezTo>
                      <a:pt x="11" y="6"/>
                      <a:pt x="0" y="18"/>
                      <a:pt x="3" y="29"/>
                    </a:cubicBezTo>
                    <a:close/>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549"/>
              <p:cNvSpPr/>
              <p:nvPr/>
            </p:nvSpPr>
            <p:spPr bwMode="auto">
              <a:xfrm>
                <a:off x="821" y="2194"/>
                <a:ext cx="61" cy="56"/>
              </a:xfrm>
              <a:custGeom>
                <a:avLst/>
                <a:gdLst>
                  <a:gd name="T0" fmla="*/ 21 w 82"/>
                  <a:gd name="T1" fmla="*/ 46 h 75"/>
                  <a:gd name="T2" fmla="*/ 60 w 82"/>
                  <a:gd name="T3" fmla="*/ 39 h 75"/>
                  <a:gd name="T4" fmla="*/ 21 w 82"/>
                  <a:gd name="T5" fmla="*/ 46 h 75"/>
                  <a:gd name="T6" fmla="*/ 4 w 82"/>
                  <a:gd name="T7" fmla="*/ 50 h 75"/>
                  <a:gd name="T8" fmla="*/ 77 w 82"/>
                  <a:gd name="T9" fmla="*/ 36 h 75"/>
                  <a:gd name="T10" fmla="*/ 46 w 82"/>
                  <a:gd name="T11" fmla="*/ 70 h 75"/>
                  <a:gd name="T12" fmla="*/ 4 w 82"/>
                  <a:gd name="T13" fmla="*/ 50 h 75"/>
                  <a:gd name="T14" fmla="*/ 21 w 82"/>
                  <a:gd name="T15" fmla="*/ 46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75">
                    <a:moveTo>
                      <a:pt x="21" y="46"/>
                    </a:moveTo>
                    <a:cubicBezTo>
                      <a:pt x="26" y="64"/>
                      <a:pt x="62" y="57"/>
                      <a:pt x="60" y="39"/>
                    </a:cubicBezTo>
                    <a:cubicBezTo>
                      <a:pt x="58" y="21"/>
                      <a:pt x="19" y="28"/>
                      <a:pt x="21" y="46"/>
                    </a:cubicBezTo>
                    <a:cubicBezTo>
                      <a:pt x="22" y="55"/>
                      <a:pt x="5" y="59"/>
                      <a:pt x="4" y="50"/>
                    </a:cubicBezTo>
                    <a:cubicBezTo>
                      <a:pt x="0" y="13"/>
                      <a:pt x="67" y="0"/>
                      <a:pt x="77" y="36"/>
                    </a:cubicBezTo>
                    <a:cubicBezTo>
                      <a:pt x="82" y="52"/>
                      <a:pt x="64" y="66"/>
                      <a:pt x="46" y="70"/>
                    </a:cubicBezTo>
                    <a:cubicBezTo>
                      <a:pt x="26" y="75"/>
                      <a:pt x="8" y="65"/>
                      <a:pt x="4" y="50"/>
                    </a:cubicBezTo>
                    <a:cubicBezTo>
                      <a:pt x="2" y="41"/>
                      <a:pt x="19" y="38"/>
                      <a:pt x="21" y="4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550"/>
              <p:cNvSpPr/>
              <p:nvPr/>
            </p:nvSpPr>
            <p:spPr bwMode="auto">
              <a:xfrm>
                <a:off x="932" y="2166"/>
                <a:ext cx="10" cy="9"/>
              </a:xfrm>
              <a:custGeom>
                <a:avLst/>
                <a:gdLst>
                  <a:gd name="T0" fmla="*/ 0 w 13"/>
                  <a:gd name="T1" fmla="*/ 7 h 12"/>
                  <a:gd name="T2" fmla="*/ 7 w 13"/>
                  <a:gd name="T3" fmla="*/ 11 h 12"/>
                  <a:gd name="T4" fmla="*/ 13 w 13"/>
                  <a:gd name="T5" fmla="*/ 5 h 12"/>
                  <a:gd name="T6" fmla="*/ 5 w 13"/>
                  <a:gd name="T7" fmla="*/ 1 h 12"/>
                  <a:gd name="T8" fmla="*/ 0 w 13"/>
                  <a:gd name="T9" fmla="*/ 7 h 12"/>
                </a:gdLst>
                <a:ahLst/>
                <a:cxnLst>
                  <a:cxn ang="0">
                    <a:pos x="T0" y="T1"/>
                  </a:cxn>
                  <a:cxn ang="0">
                    <a:pos x="T2" y="T3"/>
                  </a:cxn>
                  <a:cxn ang="0">
                    <a:pos x="T4" y="T5"/>
                  </a:cxn>
                  <a:cxn ang="0">
                    <a:pos x="T6" y="T7"/>
                  </a:cxn>
                  <a:cxn ang="0">
                    <a:pos x="T8" y="T9"/>
                  </a:cxn>
                </a:cxnLst>
                <a:rect l="0" t="0" r="r" b="b"/>
                <a:pathLst>
                  <a:path w="13" h="12">
                    <a:moveTo>
                      <a:pt x="0" y="7"/>
                    </a:moveTo>
                    <a:cubicBezTo>
                      <a:pt x="1" y="10"/>
                      <a:pt x="4" y="12"/>
                      <a:pt x="7" y="11"/>
                    </a:cubicBezTo>
                    <a:cubicBezTo>
                      <a:pt x="11" y="10"/>
                      <a:pt x="13" y="8"/>
                      <a:pt x="13" y="5"/>
                    </a:cubicBezTo>
                    <a:cubicBezTo>
                      <a:pt x="12" y="2"/>
                      <a:pt x="9" y="0"/>
                      <a:pt x="5" y="1"/>
                    </a:cubicBezTo>
                    <a:cubicBezTo>
                      <a:pt x="2" y="2"/>
                      <a:pt x="0"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551"/>
              <p:cNvSpPr/>
              <p:nvPr/>
            </p:nvSpPr>
            <p:spPr bwMode="auto">
              <a:xfrm>
                <a:off x="909" y="2198"/>
                <a:ext cx="10" cy="9"/>
              </a:xfrm>
              <a:custGeom>
                <a:avLst/>
                <a:gdLst>
                  <a:gd name="T0" fmla="*/ 0 w 13"/>
                  <a:gd name="T1" fmla="*/ 7 h 12"/>
                  <a:gd name="T2" fmla="*/ 8 w 13"/>
                  <a:gd name="T3" fmla="*/ 11 h 12"/>
                  <a:gd name="T4" fmla="*/ 13 w 13"/>
                  <a:gd name="T5" fmla="*/ 5 h 12"/>
                  <a:gd name="T6" fmla="*/ 6 w 13"/>
                  <a:gd name="T7" fmla="*/ 1 h 12"/>
                  <a:gd name="T8" fmla="*/ 0 w 13"/>
                  <a:gd name="T9" fmla="*/ 7 h 12"/>
                </a:gdLst>
                <a:ahLst/>
                <a:cxnLst>
                  <a:cxn ang="0">
                    <a:pos x="T0" y="T1"/>
                  </a:cxn>
                  <a:cxn ang="0">
                    <a:pos x="T2" y="T3"/>
                  </a:cxn>
                  <a:cxn ang="0">
                    <a:pos x="T4" y="T5"/>
                  </a:cxn>
                  <a:cxn ang="0">
                    <a:pos x="T6" y="T7"/>
                  </a:cxn>
                  <a:cxn ang="0">
                    <a:pos x="T8" y="T9"/>
                  </a:cxn>
                </a:cxnLst>
                <a:rect l="0" t="0" r="r" b="b"/>
                <a:pathLst>
                  <a:path w="13" h="12">
                    <a:moveTo>
                      <a:pt x="0" y="7"/>
                    </a:moveTo>
                    <a:cubicBezTo>
                      <a:pt x="1" y="10"/>
                      <a:pt x="4" y="12"/>
                      <a:pt x="8" y="11"/>
                    </a:cubicBezTo>
                    <a:cubicBezTo>
                      <a:pt x="11" y="11"/>
                      <a:pt x="13" y="8"/>
                      <a:pt x="13" y="5"/>
                    </a:cubicBezTo>
                    <a:cubicBezTo>
                      <a:pt x="12" y="2"/>
                      <a:pt x="9" y="0"/>
                      <a:pt x="6" y="1"/>
                    </a:cubicBezTo>
                    <a:cubicBezTo>
                      <a:pt x="2" y="2"/>
                      <a:pt x="0" y="5"/>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552"/>
              <p:cNvSpPr/>
              <p:nvPr/>
            </p:nvSpPr>
            <p:spPr bwMode="auto">
              <a:xfrm>
                <a:off x="945" y="2197"/>
                <a:ext cx="10" cy="8"/>
              </a:xfrm>
              <a:custGeom>
                <a:avLst/>
                <a:gdLst>
                  <a:gd name="T0" fmla="*/ 1 w 14"/>
                  <a:gd name="T1" fmla="*/ 7 h 11"/>
                  <a:gd name="T2" fmla="*/ 8 w 14"/>
                  <a:gd name="T3" fmla="*/ 11 h 11"/>
                  <a:gd name="T4" fmla="*/ 13 w 14"/>
                  <a:gd name="T5" fmla="*/ 4 h 11"/>
                  <a:gd name="T6" fmla="*/ 6 w 14"/>
                  <a:gd name="T7" fmla="*/ 0 h 11"/>
                  <a:gd name="T8" fmla="*/ 1 w 14"/>
                  <a:gd name="T9" fmla="*/ 7 h 11"/>
                </a:gdLst>
                <a:ahLst/>
                <a:cxnLst>
                  <a:cxn ang="0">
                    <a:pos x="T0" y="T1"/>
                  </a:cxn>
                  <a:cxn ang="0">
                    <a:pos x="T2" y="T3"/>
                  </a:cxn>
                  <a:cxn ang="0">
                    <a:pos x="T4" y="T5"/>
                  </a:cxn>
                  <a:cxn ang="0">
                    <a:pos x="T6" y="T7"/>
                  </a:cxn>
                  <a:cxn ang="0">
                    <a:pos x="T8" y="T9"/>
                  </a:cxn>
                </a:cxnLst>
                <a:rect l="0" t="0" r="r" b="b"/>
                <a:pathLst>
                  <a:path w="14" h="11">
                    <a:moveTo>
                      <a:pt x="1" y="7"/>
                    </a:moveTo>
                    <a:cubicBezTo>
                      <a:pt x="1" y="10"/>
                      <a:pt x="4" y="11"/>
                      <a:pt x="8" y="11"/>
                    </a:cubicBezTo>
                    <a:cubicBezTo>
                      <a:pt x="11" y="10"/>
                      <a:pt x="14" y="7"/>
                      <a:pt x="13" y="4"/>
                    </a:cubicBezTo>
                    <a:cubicBezTo>
                      <a:pt x="13" y="2"/>
                      <a:pt x="9" y="0"/>
                      <a:pt x="6" y="0"/>
                    </a:cubicBezTo>
                    <a:cubicBezTo>
                      <a:pt x="2"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553"/>
              <p:cNvSpPr/>
              <p:nvPr/>
            </p:nvSpPr>
            <p:spPr bwMode="auto">
              <a:xfrm>
                <a:off x="757" y="2187"/>
                <a:ext cx="10" cy="9"/>
              </a:xfrm>
              <a:custGeom>
                <a:avLst/>
                <a:gdLst>
                  <a:gd name="T0" fmla="*/ 1 w 14"/>
                  <a:gd name="T1" fmla="*/ 7 h 12"/>
                  <a:gd name="T2" fmla="*/ 8 w 14"/>
                  <a:gd name="T3" fmla="*/ 11 h 12"/>
                  <a:gd name="T4" fmla="*/ 13 w 14"/>
                  <a:gd name="T5" fmla="*/ 5 h 12"/>
                  <a:gd name="T6" fmla="*/ 6 w 14"/>
                  <a:gd name="T7" fmla="*/ 1 h 12"/>
                  <a:gd name="T8" fmla="*/ 1 w 14"/>
                  <a:gd name="T9" fmla="*/ 7 h 12"/>
                </a:gdLst>
                <a:ahLst/>
                <a:cxnLst>
                  <a:cxn ang="0">
                    <a:pos x="T0" y="T1"/>
                  </a:cxn>
                  <a:cxn ang="0">
                    <a:pos x="T2" y="T3"/>
                  </a:cxn>
                  <a:cxn ang="0">
                    <a:pos x="T4" y="T5"/>
                  </a:cxn>
                  <a:cxn ang="0">
                    <a:pos x="T6" y="T7"/>
                  </a:cxn>
                  <a:cxn ang="0">
                    <a:pos x="T8" y="T9"/>
                  </a:cxn>
                </a:cxnLst>
                <a:rect l="0" t="0" r="r" b="b"/>
                <a:pathLst>
                  <a:path w="14" h="12">
                    <a:moveTo>
                      <a:pt x="1" y="7"/>
                    </a:moveTo>
                    <a:cubicBezTo>
                      <a:pt x="1" y="10"/>
                      <a:pt x="4" y="12"/>
                      <a:pt x="8" y="11"/>
                    </a:cubicBezTo>
                    <a:cubicBezTo>
                      <a:pt x="11" y="10"/>
                      <a:pt x="14" y="8"/>
                      <a:pt x="13" y="5"/>
                    </a:cubicBezTo>
                    <a:cubicBezTo>
                      <a:pt x="13" y="2"/>
                      <a:pt x="9" y="0"/>
                      <a:pt x="6" y="1"/>
                    </a:cubicBezTo>
                    <a:cubicBezTo>
                      <a:pt x="2" y="2"/>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554"/>
              <p:cNvSpPr/>
              <p:nvPr/>
            </p:nvSpPr>
            <p:spPr bwMode="auto">
              <a:xfrm>
                <a:off x="789" y="2210"/>
                <a:ext cx="10" cy="8"/>
              </a:xfrm>
              <a:custGeom>
                <a:avLst/>
                <a:gdLst>
                  <a:gd name="T0" fmla="*/ 1 w 14"/>
                  <a:gd name="T1" fmla="*/ 7 h 11"/>
                  <a:gd name="T2" fmla="*/ 8 w 14"/>
                  <a:gd name="T3" fmla="*/ 10 h 11"/>
                  <a:gd name="T4" fmla="*/ 13 w 14"/>
                  <a:gd name="T5" fmla="*/ 4 h 11"/>
                  <a:gd name="T6" fmla="*/ 6 w 14"/>
                  <a:gd name="T7" fmla="*/ 0 h 11"/>
                  <a:gd name="T8" fmla="*/ 1 w 14"/>
                  <a:gd name="T9" fmla="*/ 7 h 11"/>
                </a:gdLst>
                <a:ahLst/>
                <a:cxnLst>
                  <a:cxn ang="0">
                    <a:pos x="T0" y="T1"/>
                  </a:cxn>
                  <a:cxn ang="0">
                    <a:pos x="T2" y="T3"/>
                  </a:cxn>
                  <a:cxn ang="0">
                    <a:pos x="T4" y="T5"/>
                  </a:cxn>
                  <a:cxn ang="0">
                    <a:pos x="T6" y="T7"/>
                  </a:cxn>
                  <a:cxn ang="0">
                    <a:pos x="T8" y="T9"/>
                  </a:cxn>
                </a:cxnLst>
                <a:rect l="0" t="0" r="r" b="b"/>
                <a:pathLst>
                  <a:path w="14" h="11">
                    <a:moveTo>
                      <a:pt x="1" y="7"/>
                    </a:moveTo>
                    <a:cubicBezTo>
                      <a:pt x="1" y="9"/>
                      <a:pt x="5" y="11"/>
                      <a:pt x="8" y="10"/>
                    </a:cubicBezTo>
                    <a:cubicBezTo>
                      <a:pt x="12" y="10"/>
                      <a:pt x="14" y="7"/>
                      <a:pt x="13" y="4"/>
                    </a:cubicBezTo>
                    <a:cubicBezTo>
                      <a:pt x="13" y="1"/>
                      <a:pt x="10" y="0"/>
                      <a:pt x="6" y="0"/>
                    </a:cubicBezTo>
                    <a:cubicBezTo>
                      <a:pt x="3"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555"/>
              <p:cNvSpPr/>
              <p:nvPr/>
            </p:nvSpPr>
            <p:spPr bwMode="auto">
              <a:xfrm>
                <a:off x="750" y="2227"/>
                <a:ext cx="10" cy="9"/>
              </a:xfrm>
              <a:custGeom>
                <a:avLst/>
                <a:gdLst>
                  <a:gd name="T0" fmla="*/ 0 w 13"/>
                  <a:gd name="T1" fmla="*/ 7 h 12"/>
                  <a:gd name="T2" fmla="*/ 8 w 13"/>
                  <a:gd name="T3" fmla="*/ 11 h 12"/>
                  <a:gd name="T4" fmla="*/ 13 w 13"/>
                  <a:gd name="T5" fmla="*/ 5 h 12"/>
                  <a:gd name="T6" fmla="*/ 6 w 13"/>
                  <a:gd name="T7" fmla="*/ 1 h 12"/>
                  <a:gd name="T8" fmla="*/ 0 w 13"/>
                  <a:gd name="T9" fmla="*/ 7 h 12"/>
                </a:gdLst>
                <a:ahLst/>
                <a:cxnLst>
                  <a:cxn ang="0">
                    <a:pos x="T0" y="T1"/>
                  </a:cxn>
                  <a:cxn ang="0">
                    <a:pos x="T2" y="T3"/>
                  </a:cxn>
                  <a:cxn ang="0">
                    <a:pos x="T4" y="T5"/>
                  </a:cxn>
                  <a:cxn ang="0">
                    <a:pos x="T6" y="T7"/>
                  </a:cxn>
                  <a:cxn ang="0">
                    <a:pos x="T8" y="T9"/>
                  </a:cxn>
                </a:cxnLst>
                <a:rect l="0" t="0" r="r" b="b"/>
                <a:pathLst>
                  <a:path w="13" h="12">
                    <a:moveTo>
                      <a:pt x="0" y="7"/>
                    </a:moveTo>
                    <a:cubicBezTo>
                      <a:pt x="1" y="10"/>
                      <a:pt x="4" y="12"/>
                      <a:pt x="8" y="11"/>
                    </a:cubicBezTo>
                    <a:cubicBezTo>
                      <a:pt x="11" y="10"/>
                      <a:pt x="13" y="7"/>
                      <a:pt x="13" y="5"/>
                    </a:cubicBezTo>
                    <a:cubicBezTo>
                      <a:pt x="12" y="2"/>
                      <a:pt x="9" y="0"/>
                      <a:pt x="6" y="1"/>
                    </a:cubicBezTo>
                    <a:cubicBezTo>
                      <a:pt x="2" y="1"/>
                      <a:pt x="0"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556"/>
              <p:cNvSpPr/>
              <p:nvPr/>
            </p:nvSpPr>
            <p:spPr bwMode="auto">
              <a:xfrm>
                <a:off x="888" y="2242"/>
                <a:ext cx="11" cy="9"/>
              </a:xfrm>
              <a:custGeom>
                <a:avLst/>
                <a:gdLst>
                  <a:gd name="T0" fmla="*/ 1 w 14"/>
                  <a:gd name="T1" fmla="*/ 7 h 12"/>
                  <a:gd name="T2" fmla="*/ 8 w 14"/>
                  <a:gd name="T3" fmla="*/ 11 h 12"/>
                  <a:gd name="T4" fmla="*/ 13 w 14"/>
                  <a:gd name="T5" fmla="*/ 5 h 12"/>
                  <a:gd name="T6" fmla="*/ 6 w 14"/>
                  <a:gd name="T7" fmla="*/ 1 h 12"/>
                  <a:gd name="T8" fmla="*/ 1 w 14"/>
                  <a:gd name="T9" fmla="*/ 7 h 12"/>
                </a:gdLst>
                <a:ahLst/>
                <a:cxnLst>
                  <a:cxn ang="0">
                    <a:pos x="T0" y="T1"/>
                  </a:cxn>
                  <a:cxn ang="0">
                    <a:pos x="T2" y="T3"/>
                  </a:cxn>
                  <a:cxn ang="0">
                    <a:pos x="T4" y="T5"/>
                  </a:cxn>
                  <a:cxn ang="0">
                    <a:pos x="T6" y="T7"/>
                  </a:cxn>
                  <a:cxn ang="0">
                    <a:pos x="T8" y="T9"/>
                  </a:cxn>
                </a:cxnLst>
                <a:rect l="0" t="0" r="r" b="b"/>
                <a:pathLst>
                  <a:path w="14" h="12">
                    <a:moveTo>
                      <a:pt x="1" y="7"/>
                    </a:moveTo>
                    <a:cubicBezTo>
                      <a:pt x="1" y="10"/>
                      <a:pt x="4" y="12"/>
                      <a:pt x="8" y="11"/>
                    </a:cubicBezTo>
                    <a:cubicBezTo>
                      <a:pt x="11" y="10"/>
                      <a:pt x="14" y="7"/>
                      <a:pt x="13" y="5"/>
                    </a:cubicBezTo>
                    <a:cubicBezTo>
                      <a:pt x="13" y="2"/>
                      <a:pt x="9" y="0"/>
                      <a:pt x="6" y="1"/>
                    </a:cubicBezTo>
                    <a:cubicBezTo>
                      <a:pt x="2"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557"/>
              <p:cNvSpPr/>
              <p:nvPr/>
            </p:nvSpPr>
            <p:spPr bwMode="auto">
              <a:xfrm>
                <a:off x="903" y="2263"/>
                <a:ext cx="10" cy="9"/>
              </a:xfrm>
              <a:custGeom>
                <a:avLst/>
                <a:gdLst>
                  <a:gd name="T0" fmla="*/ 1 w 14"/>
                  <a:gd name="T1" fmla="*/ 8 h 12"/>
                  <a:gd name="T2" fmla="*/ 8 w 14"/>
                  <a:gd name="T3" fmla="*/ 11 h 12"/>
                  <a:gd name="T4" fmla="*/ 13 w 14"/>
                  <a:gd name="T5" fmla="*/ 5 h 12"/>
                  <a:gd name="T6" fmla="*/ 6 w 14"/>
                  <a:gd name="T7" fmla="*/ 1 h 12"/>
                  <a:gd name="T8" fmla="*/ 1 w 14"/>
                  <a:gd name="T9" fmla="*/ 8 h 12"/>
                </a:gdLst>
                <a:ahLst/>
                <a:cxnLst>
                  <a:cxn ang="0">
                    <a:pos x="T0" y="T1"/>
                  </a:cxn>
                  <a:cxn ang="0">
                    <a:pos x="T2" y="T3"/>
                  </a:cxn>
                  <a:cxn ang="0">
                    <a:pos x="T4" y="T5"/>
                  </a:cxn>
                  <a:cxn ang="0">
                    <a:pos x="T6" y="T7"/>
                  </a:cxn>
                  <a:cxn ang="0">
                    <a:pos x="T8" y="T9"/>
                  </a:cxn>
                </a:cxnLst>
                <a:rect l="0" t="0" r="r" b="b"/>
                <a:pathLst>
                  <a:path w="14" h="12">
                    <a:moveTo>
                      <a:pt x="1" y="8"/>
                    </a:moveTo>
                    <a:cubicBezTo>
                      <a:pt x="1" y="10"/>
                      <a:pt x="5" y="12"/>
                      <a:pt x="8" y="11"/>
                    </a:cubicBezTo>
                    <a:cubicBezTo>
                      <a:pt x="12" y="11"/>
                      <a:pt x="14" y="8"/>
                      <a:pt x="13" y="5"/>
                    </a:cubicBezTo>
                    <a:cubicBezTo>
                      <a:pt x="13" y="2"/>
                      <a:pt x="10" y="0"/>
                      <a:pt x="6" y="1"/>
                    </a:cubicBezTo>
                    <a:cubicBezTo>
                      <a:pt x="3" y="2"/>
                      <a:pt x="0" y="5"/>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558"/>
              <p:cNvSpPr/>
              <p:nvPr/>
            </p:nvSpPr>
            <p:spPr bwMode="auto">
              <a:xfrm>
                <a:off x="807" y="2261"/>
                <a:ext cx="11" cy="9"/>
              </a:xfrm>
              <a:custGeom>
                <a:avLst/>
                <a:gdLst>
                  <a:gd name="T0" fmla="*/ 1 w 14"/>
                  <a:gd name="T1" fmla="*/ 7 h 12"/>
                  <a:gd name="T2" fmla="*/ 8 w 14"/>
                  <a:gd name="T3" fmla="*/ 11 h 12"/>
                  <a:gd name="T4" fmla="*/ 13 w 14"/>
                  <a:gd name="T5" fmla="*/ 5 h 12"/>
                  <a:gd name="T6" fmla="*/ 6 w 14"/>
                  <a:gd name="T7" fmla="*/ 1 h 12"/>
                  <a:gd name="T8" fmla="*/ 1 w 14"/>
                  <a:gd name="T9" fmla="*/ 7 h 12"/>
                </a:gdLst>
                <a:ahLst/>
                <a:cxnLst>
                  <a:cxn ang="0">
                    <a:pos x="T0" y="T1"/>
                  </a:cxn>
                  <a:cxn ang="0">
                    <a:pos x="T2" y="T3"/>
                  </a:cxn>
                  <a:cxn ang="0">
                    <a:pos x="T4" y="T5"/>
                  </a:cxn>
                  <a:cxn ang="0">
                    <a:pos x="T6" y="T7"/>
                  </a:cxn>
                  <a:cxn ang="0">
                    <a:pos x="T8" y="T9"/>
                  </a:cxn>
                </a:cxnLst>
                <a:rect l="0" t="0" r="r" b="b"/>
                <a:pathLst>
                  <a:path w="14" h="12">
                    <a:moveTo>
                      <a:pt x="1" y="7"/>
                    </a:moveTo>
                    <a:cubicBezTo>
                      <a:pt x="1" y="10"/>
                      <a:pt x="4" y="12"/>
                      <a:pt x="8" y="11"/>
                    </a:cubicBezTo>
                    <a:cubicBezTo>
                      <a:pt x="11" y="11"/>
                      <a:pt x="14" y="8"/>
                      <a:pt x="13" y="5"/>
                    </a:cubicBezTo>
                    <a:cubicBezTo>
                      <a:pt x="13" y="2"/>
                      <a:pt x="9" y="0"/>
                      <a:pt x="6" y="1"/>
                    </a:cubicBezTo>
                    <a:cubicBezTo>
                      <a:pt x="2" y="2"/>
                      <a:pt x="0" y="5"/>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59"/>
              <p:cNvSpPr/>
              <p:nvPr/>
            </p:nvSpPr>
            <p:spPr bwMode="auto">
              <a:xfrm>
                <a:off x="793" y="1526"/>
                <a:ext cx="424" cy="406"/>
              </a:xfrm>
              <a:custGeom>
                <a:avLst/>
                <a:gdLst>
                  <a:gd name="T0" fmla="*/ 109 w 571"/>
                  <a:gd name="T1" fmla="*/ 237 h 546"/>
                  <a:gd name="T2" fmla="*/ 121 w 571"/>
                  <a:gd name="T3" fmla="*/ 188 h 546"/>
                  <a:gd name="T4" fmla="*/ 25 w 571"/>
                  <a:gd name="T5" fmla="*/ 91 h 546"/>
                  <a:gd name="T6" fmla="*/ 22 w 571"/>
                  <a:gd name="T7" fmla="*/ 66 h 546"/>
                  <a:gd name="T8" fmla="*/ 47 w 571"/>
                  <a:gd name="T9" fmla="*/ 70 h 546"/>
                  <a:gd name="T10" fmla="*/ 139 w 571"/>
                  <a:gd name="T11" fmla="*/ 163 h 546"/>
                  <a:gd name="T12" fmla="*/ 157 w 571"/>
                  <a:gd name="T13" fmla="*/ 147 h 546"/>
                  <a:gd name="T14" fmla="*/ 183 w 571"/>
                  <a:gd name="T15" fmla="*/ 134 h 546"/>
                  <a:gd name="T16" fmla="*/ 106 w 571"/>
                  <a:gd name="T17" fmla="*/ 30 h 546"/>
                  <a:gd name="T18" fmla="*/ 106 w 571"/>
                  <a:gd name="T19" fmla="*/ 5 h 546"/>
                  <a:gd name="T20" fmla="*/ 130 w 571"/>
                  <a:gd name="T21" fmla="*/ 12 h 546"/>
                  <a:gd name="T22" fmla="*/ 214 w 571"/>
                  <a:gd name="T23" fmla="*/ 125 h 546"/>
                  <a:gd name="T24" fmla="*/ 262 w 571"/>
                  <a:gd name="T25" fmla="*/ 132 h 546"/>
                  <a:gd name="T26" fmla="*/ 350 w 571"/>
                  <a:gd name="T27" fmla="*/ 75 h 546"/>
                  <a:gd name="T28" fmla="*/ 308 w 571"/>
                  <a:gd name="T29" fmla="*/ 182 h 546"/>
                  <a:gd name="T30" fmla="*/ 315 w 571"/>
                  <a:gd name="T31" fmla="*/ 193 h 546"/>
                  <a:gd name="T32" fmla="*/ 397 w 571"/>
                  <a:gd name="T33" fmla="*/ 452 h 546"/>
                  <a:gd name="T34" fmla="*/ 127 w 571"/>
                  <a:gd name="T35" fmla="*/ 295 h 546"/>
                  <a:gd name="T36" fmla="*/ 0 w 571"/>
                  <a:gd name="T37" fmla="*/ 286 h 546"/>
                  <a:gd name="T38" fmla="*/ 109 w 571"/>
                  <a:gd name="T39" fmla="*/ 23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1" h="546">
                    <a:moveTo>
                      <a:pt x="109" y="237"/>
                    </a:moveTo>
                    <a:cubicBezTo>
                      <a:pt x="108" y="218"/>
                      <a:pt x="113" y="202"/>
                      <a:pt x="121" y="188"/>
                    </a:cubicBezTo>
                    <a:cubicBezTo>
                      <a:pt x="25" y="91"/>
                      <a:pt x="25" y="91"/>
                      <a:pt x="25" y="91"/>
                    </a:cubicBezTo>
                    <a:cubicBezTo>
                      <a:pt x="18" y="83"/>
                      <a:pt x="16" y="72"/>
                      <a:pt x="22" y="66"/>
                    </a:cubicBezTo>
                    <a:cubicBezTo>
                      <a:pt x="28" y="60"/>
                      <a:pt x="39" y="62"/>
                      <a:pt x="47" y="70"/>
                    </a:cubicBezTo>
                    <a:cubicBezTo>
                      <a:pt x="139" y="163"/>
                      <a:pt x="139" y="163"/>
                      <a:pt x="139" y="163"/>
                    </a:cubicBezTo>
                    <a:cubicBezTo>
                      <a:pt x="149" y="152"/>
                      <a:pt x="157" y="147"/>
                      <a:pt x="157" y="147"/>
                    </a:cubicBezTo>
                    <a:cubicBezTo>
                      <a:pt x="166" y="141"/>
                      <a:pt x="175" y="137"/>
                      <a:pt x="183" y="134"/>
                    </a:cubicBezTo>
                    <a:cubicBezTo>
                      <a:pt x="106" y="30"/>
                      <a:pt x="106" y="30"/>
                      <a:pt x="106" y="30"/>
                    </a:cubicBezTo>
                    <a:cubicBezTo>
                      <a:pt x="99" y="21"/>
                      <a:pt x="100" y="10"/>
                      <a:pt x="106" y="5"/>
                    </a:cubicBezTo>
                    <a:cubicBezTo>
                      <a:pt x="113" y="0"/>
                      <a:pt x="124" y="3"/>
                      <a:pt x="130" y="12"/>
                    </a:cubicBezTo>
                    <a:cubicBezTo>
                      <a:pt x="214" y="125"/>
                      <a:pt x="214" y="125"/>
                      <a:pt x="214" y="125"/>
                    </a:cubicBezTo>
                    <a:cubicBezTo>
                      <a:pt x="233" y="122"/>
                      <a:pt x="248" y="125"/>
                      <a:pt x="262" y="132"/>
                    </a:cubicBezTo>
                    <a:cubicBezTo>
                      <a:pt x="350" y="75"/>
                      <a:pt x="350" y="75"/>
                      <a:pt x="350" y="75"/>
                    </a:cubicBezTo>
                    <a:cubicBezTo>
                      <a:pt x="350" y="75"/>
                      <a:pt x="391" y="155"/>
                      <a:pt x="308" y="182"/>
                    </a:cubicBezTo>
                    <a:cubicBezTo>
                      <a:pt x="311" y="185"/>
                      <a:pt x="313" y="189"/>
                      <a:pt x="315" y="193"/>
                    </a:cubicBezTo>
                    <a:cubicBezTo>
                      <a:pt x="346" y="241"/>
                      <a:pt x="571" y="350"/>
                      <a:pt x="397" y="452"/>
                    </a:cubicBezTo>
                    <a:cubicBezTo>
                      <a:pt x="236" y="546"/>
                      <a:pt x="164" y="383"/>
                      <a:pt x="127" y="295"/>
                    </a:cubicBezTo>
                    <a:cubicBezTo>
                      <a:pt x="52" y="375"/>
                      <a:pt x="0" y="286"/>
                      <a:pt x="0" y="286"/>
                    </a:cubicBezTo>
                    <a:cubicBezTo>
                      <a:pt x="109" y="237"/>
                      <a:pt x="109" y="237"/>
                      <a:pt x="109" y="237"/>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60"/>
              <p:cNvSpPr/>
              <p:nvPr/>
            </p:nvSpPr>
            <p:spPr bwMode="auto">
              <a:xfrm>
                <a:off x="945" y="1729"/>
                <a:ext cx="223" cy="172"/>
              </a:xfrm>
              <a:custGeom>
                <a:avLst/>
                <a:gdLst>
                  <a:gd name="T0" fmla="*/ 200 w 300"/>
                  <a:gd name="T1" fmla="*/ 0 h 231"/>
                  <a:gd name="T2" fmla="*/ 193 w 300"/>
                  <a:gd name="T3" fmla="*/ 179 h 231"/>
                  <a:gd name="T4" fmla="*/ 0 w 300"/>
                  <a:gd name="T5" fmla="*/ 157 h 231"/>
                  <a:gd name="T6" fmla="*/ 200 w 300"/>
                  <a:gd name="T7" fmla="*/ 0 h 231"/>
                </a:gdLst>
                <a:ahLst/>
                <a:cxnLst>
                  <a:cxn ang="0">
                    <a:pos x="T0" y="T1"/>
                  </a:cxn>
                  <a:cxn ang="0">
                    <a:pos x="T2" y="T3"/>
                  </a:cxn>
                  <a:cxn ang="0">
                    <a:pos x="T4" y="T5"/>
                  </a:cxn>
                  <a:cxn ang="0">
                    <a:pos x="T6" y="T7"/>
                  </a:cxn>
                </a:cxnLst>
                <a:rect l="0" t="0" r="r" b="b"/>
                <a:pathLst>
                  <a:path w="300" h="231">
                    <a:moveTo>
                      <a:pt x="200" y="0"/>
                    </a:moveTo>
                    <a:cubicBezTo>
                      <a:pt x="257" y="52"/>
                      <a:pt x="300" y="117"/>
                      <a:pt x="193" y="179"/>
                    </a:cubicBezTo>
                    <a:cubicBezTo>
                      <a:pt x="105" y="231"/>
                      <a:pt x="44" y="205"/>
                      <a:pt x="0" y="157"/>
                    </a:cubicBezTo>
                    <a:cubicBezTo>
                      <a:pt x="43" y="84"/>
                      <a:pt x="116" y="27"/>
                      <a:pt x="20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61"/>
              <p:cNvSpPr/>
              <p:nvPr/>
            </p:nvSpPr>
            <p:spPr bwMode="auto">
              <a:xfrm>
                <a:off x="786" y="1522"/>
                <a:ext cx="408" cy="378"/>
              </a:xfrm>
              <a:custGeom>
                <a:avLst/>
                <a:gdLst>
                  <a:gd name="T0" fmla="*/ 123 w 548"/>
                  <a:gd name="T1" fmla="*/ 191 h 509"/>
                  <a:gd name="T2" fmla="*/ 59 w 548"/>
                  <a:gd name="T3" fmla="*/ 134 h 509"/>
                  <a:gd name="T4" fmla="*/ 88 w 548"/>
                  <a:gd name="T5" fmla="*/ 97 h 509"/>
                  <a:gd name="T6" fmla="*/ 142 w 548"/>
                  <a:gd name="T7" fmla="*/ 164 h 509"/>
                  <a:gd name="T8" fmla="*/ 185 w 548"/>
                  <a:gd name="T9" fmla="*/ 144 h 509"/>
                  <a:gd name="T10" fmla="*/ 120 w 548"/>
                  <a:gd name="T11" fmla="*/ 1 h 509"/>
                  <a:gd name="T12" fmla="*/ 206 w 548"/>
                  <a:gd name="T13" fmla="*/ 96 h 509"/>
                  <a:gd name="T14" fmla="*/ 228 w 548"/>
                  <a:gd name="T15" fmla="*/ 126 h 509"/>
                  <a:gd name="T16" fmla="*/ 268 w 548"/>
                  <a:gd name="T17" fmla="*/ 129 h 509"/>
                  <a:gd name="T18" fmla="*/ 300 w 548"/>
                  <a:gd name="T19" fmla="*/ 110 h 509"/>
                  <a:gd name="T20" fmla="*/ 366 w 548"/>
                  <a:gd name="T21" fmla="*/ 78 h 509"/>
                  <a:gd name="T22" fmla="*/ 324 w 548"/>
                  <a:gd name="T23" fmla="*/ 183 h 509"/>
                  <a:gd name="T24" fmla="*/ 479 w 548"/>
                  <a:gd name="T25" fmla="*/ 381 h 509"/>
                  <a:gd name="T26" fmla="*/ 229 w 548"/>
                  <a:gd name="T27" fmla="*/ 461 h 509"/>
                  <a:gd name="T28" fmla="*/ 142 w 548"/>
                  <a:gd name="T29" fmla="*/ 306 h 509"/>
                  <a:gd name="T30" fmla="*/ 3 w 548"/>
                  <a:gd name="T31" fmla="*/ 297 h 509"/>
                  <a:gd name="T32" fmla="*/ 115 w 548"/>
                  <a:gd name="T33" fmla="*/ 236 h 509"/>
                  <a:gd name="T34" fmla="*/ 12 w 548"/>
                  <a:gd name="T35" fmla="*/ 299 h 509"/>
                  <a:gd name="T36" fmla="*/ 42 w 548"/>
                  <a:gd name="T37" fmla="*/ 316 h 509"/>
                  <a:gd name="T38" fmla="*/ 143 w 548"/>
                  <a:gd name="T39" fmla="*/ 298 h 509"/>
                  <a:gd name="T40" fmla="*/ 420 w 548"/>
                  <a:gd name="T41" fmla="*/ 440 h 509"/>
                  <a:gd name="T42" fmla="*/ 315 w 548"/>
                  <a:gd name="T43" fmla="*/ 180 h 509"/>
                  <a:gd name="T44" fmla="*/ 364 w 548"/>
                  <a:gd name="T45" fmla="*/ 87 h 509"/>
                  <a:gd name="T46" fmla="*/ 251 w 548"/>
                  <a:gd name="T47" fmla="*/ 139 h 509"/>
                  <a:gd name="T48" fmla="*/ 216 w 548"/>
                  <a:gd name="T49" fmla="*/ 135 h 509"/>
                  <a:gd name="T50" fmla="*/ 143 w 548"/>
                  <a:gd name="T51" fmla="*/ 36 h 509"/>
                  <a:gd name="T52" fmla="*/ 122 w 548"/>
                  <a:gd name="T53" fmla="*/ 33 h 509"/>
                  <a:gd name="T54" fmla="*/ 198 w 548"/>
                  <a:gd name="T55" fmla="*/ 135 h 509"/>
                  <a:gd name="T56" fmla="*/ 154 w 548"/>
                  <a:gd name="T57" fmla="*/ 174 h 509"/>
                  <a:gd name="T58" fmla="*/ 51 w 548"/>
                  <a:gd name="T59" fmla="*/ 81 h 509"/>
                  <a:gd name="T60" fmla="*/ 54 w 548"/>
                  <a:gd name="T61" fmla="*/ 106 h 509"/>
                  <a:gd name="T62" fmla="*/ 135 w 548"/>
                  <a:gd name="T63" fmla="*/ 188 h 509"/>
                  <a:gd name="T64" fmla="*/ 126 w 548"/>
                  <a:gd name="T65" fmla="*/ 24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8" h="509">
                    <a:moveTo>
                      <a:pt x="110" y="244"/>
                    </a:moveTo>
                    <a:cubicBezTo>
                      <a:pt x="110" y="225"/>
                      <a:pt x="114" y="208"/>
                      <a:pt x="123" y="191"/>
                    </a:cubicBezTo>
                    <a:cubicBezTo>
                      <a:pt x="123" y="194"/>
                      <a:pt x="124" y="197"/>
                      <a:pt x="125" y="200"/>
                    </a:cubicBezTo>
                    <a:cubicBezTo>
                      <a:pt x="103" y="178"/>
                      <a:pt x="81" y="156"/>
                      <a:pt x="59" y="134"/>
                    </a:cubicBezTo>
                    <a:cubicBezTo>
                      <a:pt x="45" y="119"/>
                      <a:pt x="6" y="91"/>
                      <a:pt x="25" y="67"/>
                    </a:cubicBezTo>
                    <a:cubicBezTo>
                      <a:pt x="45" y="44"/>
                      <a:pt x="76" y="85"/>
                      <a:pt x="88" y="97"/>
                    </a:cubicBezTo>
                    <a:cubicBezTo>
                      <a:pt x="109" y="119"/>
                      <a:pt x="131" y="141"/>
                      <a:pt x="153" y="163"/>
                    </a:cubicBezTo>
                    <a:cubicBezTo>
                      <a:pt x="149" y="163"/>
                      <a:pt x="145" y="164"/>
                      <a:pt x="142" y="164"/>
                    </a:cubicBezTo>
                    <a:cubicBezTo>
                      <a:pt x="156" y="150"/>
                      <a:pt x="170" y="141"/>
                      <a:pt x="189" y="133"/>
                    </a:cubicBezTo>
                    <a:cubicBezTo>
                      <a:pt x="188" y="137"/>
                      <a:pt x="186" y="140"/>
                      <a:pt x="185" y="144"/>
                    </a:cubicBezTo>
                    <a:cubicBezTo>
                      <a:pt x="160" y="111"/>
                      <a:pt x="136" y="77"/>
                      <a:pt x="111" y="43"/>
                    </a:cubicBezTo>
                    <a:cubicBezTo>
                      <a:pt x="101" y="30"/>
                      <a:pt x="97" y="3"/>
                      <a:pt x="120" y="1"/>
                    </a:cubicBezTo>
                    <a:cubicBezTo>
                      <a:pt x="139" y="0"/>
                      <a:pt x="148" y="17"/>
                      <a:pt x="158" y="30"/>
                    </a:cubicBezTo>
                    <a:cubicBezTo>
                      <a:pt x="174" y="52"/>
                      <a:pt x="190" y="74"/>
                      <a:pt x="206" y="96"/>
                    </a:cubicBezTo>
                    <a:cubicBezTo>
                      <a:pt x="212" y="104"/>
                      <a:pt x="218" y="112"/>
                      <a:pt x="224" y="120"/>
                    </a:cubicBezTo>
                    <a:cubicBezTo>
                      <a:pt x="225" y="122"/>
                      <a:pt x="227" y="124"/>
                      <a:pt x="228" y="126"/>
                    </a:cubicBezTo>
                    <a:cubicBezTo>
                      <a:pt x="225" y="121"/>
                      <a:pt x="244" y="122"/>
                      <a:pt x="247" y="123"/>
                    </a:cubicBezTo>
                    <a:cubicBezTo>
                      <a:pt x="254" y="123"/>
                      <a:pt x="261" y="126"/>
                      <a:pt x="268" y="129"/>
                    </a:cubicBezTo>
                    <a:cubicBezTo>
                      <a:pt x="270" y="129"/>
                      <a:pt x="264" y="134"/>
                      <a:pt x="270" y="129"/>
                    </a:cubicBezTo>
                    <a:cubicBezTo>
                      <a:pt x="280" y="123"/>
                      <a:pt x="290" y="117"/>
                      <a:pt x="300" y="110"/>
                    </a:cubicBezTo>
                    <a:cubicBezTo>
                      <a:pt x="318" y="98"/>
                      <a:pt x="336" y="86"/>
                      <a:pt x="355" y="74"/>
                    </a:cubicBezTo>
                    <a:cubicBezTo>
                      <a:pt x="359" y="71"/>
                      <a:pt x="364" y="74"/>
                      <a:pt x="366" y="78"/>
                    </a:cubicBezTo>
                    <a:cubicBezTo>
                      <a:pt x="391" y="127"/>
                      <a:pt x="371" y="177"/>
                      <a:pt x="320" y="195"/>
                    </a:cubicBezTo>
                    <a:cubicBezTo>
                      <a:pt x="321" y="191"/>
                      <a:pt x="322" y="187"/>
                      <a:pt x="324" y="183"/>
                    </a:cubicBezTo>
                    <a:cubicBezTo>
                      <a:pt x="356" y="233"/>
                      <a:pt x="414" y="261"/>
                      <a:pt x="451" y="307"/>
                    </a:cubicBezTo>
                    <a:cubicBezTo>
                      <a:pt x="468" y="329"/>
                      <a:pt x="480" y="353"/>
                      <a:pt x="479" y="381"/>
                    </a:cubicBezTo>
                    <a:cubicBezTo>
                      <a:pt x="477" y="414"/>
                      <a:pt x="448" y="439"/>
                      <a:pt x="423" y="457"/>
                    </a:cubicBezTo>
                    <a:cubicBezTo>
                      <a:pt x="362" y="498"/>
                      <a:pt x="288" y="509"/>
                      <a:pt x="229" y="461"/>
                    </a:cubicBezTo>
                    <a:cubicBezTo>
                      <a:pt x="180" y="422"/>
                      <a:pt x="153" y="360"/>
                      <a:pt x="129" y="304"/>
                    </a:cubicBezTo>
                    <a:cubicBezTo>
                      <a:pt x="133" y="305"/>
                      <a:pt x="138" y="305"/>
                      <a:pt x="142" y="306"/>
                    </a:cubicBezTo>
                    <a:cubicBezTo>
                      <a:pt x="116" y="333"/>
                      <a:pt x="83" y="351"/>
                      <a:pt x="46" y="336"/>
                    </a:cubicBezTo>
                    <a:cubicBezTo>
                      <a:pt x="29" y="329"/>
                      <a:pt x="13" y="313"/>
                      <a:pt x="3" y="297"/>
                    </a:cubicBezTo>
                    <a:cubicBezTo>
                      <a:pt x="0" y="292"/>
                      <a:pt x="2" y="287"/>
                      <a:pt x="7" y="285"/>
                    </a:cubicBezTo>
                    <a:cubicBezTo>
                      <a:pt x="43" y="269"/>
                      <a:pt x="79" y="252"/>
                      <a:pt x="115" y="236"/>
                    </a:cubicBezTo>
                    <a:cubicBezTo>
                      <a:pt x="124" y="232"/>
                      <a:pt x="130" y="246"/>
                      <a:pt x="121" y="250"/>
                    </a:cubicBezTo>
                    <a:cubicBezTo>
                      <a:pt x="84" y="267"/>
                      <a:pt x="48" y="283"/>
                      <a:pt x="12" y="299"/>
                    </a:cubicBezTo>
                    <a:cubicBezTo>
                      <a:pt x="13" y="296"/>
                      <a:pt x="14" y="292"/>
                      <a:pt x="16" y="288"/>
                    </a:cubicBezTo>
                    <a:cubicBezTo>
                      <a:pt x="22" y="299"/>
                      <a:pt x="31" y="308"/>
                      <a:pt x="42" y="316"/>
                    </a:cubicBezTo>
                    <a:cubicBezTo>
                      <a:pt x="73" y="339"/>
                      <a:pt x="106" y="320"/>
                      <a:pt x="130" y="296"/>
                    </a:cubicBezTo>
                    <a:cubicBezTo>
                      <a:pt x="134" y="292"/>
                      <a:pt x="141" y="293"/>
                      <a:pt x="143" y="298"/>
                    </a:cubicBezTo>
                    <a:cubicBezTo>
                      <a:pt x="165" y="349"/>
                      <a:pt x="188" y="401"/>
                      <a:pt x="228" y="440"/>
                    </a:cubicBezTo>
                    <a:cubicBezTo>
                      <a:pt x="285" y="496"/>
                      <a:pt x="359" y="482"/>
                      <a:pt x="420" y="440"/>
                    </a:cubicBezTo>
                    <a:cubicBezTo>
                      <a:pt x="548" y="352"/>
                      <a:pt x="356" y="261"/>
                      <a:pt x="311" y="192"/>
                    </a:cubicBezTo>
                    <a:cubicBezTo>
                      <a:pt x="308" y="188"/>
                      <a:pt x="310" y="182"/>
                      <a:pt x="315" y="180"/>
                    </a:cubicBezTo>
                    <a:cubicBezTo>
                      <a:pt x="359" y="165"/>
                      <a:pt x="372" y="124"/>
                      <a:pt x="352" y="83"/>
                    </a:cubicBezTo>
                    <a:cubicBezTo>
                      <a:pt x="356" y="85"/>
                      <a:pt x="360" y="86"/>
                      <a:pt x="364" y="87"/>
                    </a:cubicBezTo>
                    <a:cubicBezTo>
                      <a:pt x="334" y="106"/>
                      <a:pt x="305" y="125"/>
                      <a:pt x="275" y="145"/>
                    </a:cubicBezTo>
                    <a:cubicBezTo>
                      <a:pt x="268" y="149"/>
                      <a:pt x="257" y="141"/>
                      <a:pt x="251" y="139"/>
                    </a:cubicBezTo>
                    <a:cubicBezTo>
                      <a:pt x="247" y="138"/>
                      <a:pt x="242" y="139"/>
                      <a:pt x="237" y="139"/>
                    </a:cubicBezTo>
                    <a:cubicBezTo>
                      <a:pt x="229" y="140"/>
                      <a:pt x="220" y="141"/>
                      <a:pt x="216" y="135"/>
                    </a:cubicBezTo>
                    <a:cubicBezTo>
                      <a:pt x="206" y="121"/>
                      <a:pt x="195" y="107"/>
                      <a:pt x="185" y="93"/>
                    </a:cubicBezTo>
                    <a:cubicBezTo>
                      <a:pt x="171" y="74"/>
                      <a:pt x="157" y="55"/>
                      <a:pt x="143" y="36"/>
                    </a:cubicBezTo>
                    <a:cubicBezTo>
                      <a:pt x="140" y="32"/>
                      <a:pt x="137" y="27"/>
                      <a:pt x="133" y="23"/>
                    </a:cubicBezTo>
                    <a:cubicBezTo>
                      <a:pt x="130" y="18"/>
                      <a:pt x="118" y="28"/>
                      <a:pt x="122" y="33"/>
                    </a:cubicBezTo>
                    <a:cubicBezTo>
                      <a:pt x="124" y="35"/>
                      <a:pt x="126" y="38"/>
                      <a:pt x="128" y="40"/>
                    </a:cubicBezTo>
                    <a:cubicBezTo>
                      <a:pt x="151" y="72"/>
                      <a:pt x="174" y="104"/>
                      <a:pt x="198" y="135"/>
                    </a:cubicBezTo>
                    <a:cubicBezTo>
                      <a:pt x="201" y="140"/>
                      <a:pt x="199" y="145"/>
                      <a:pt x="194" y="147"/>
                    </a:cubicBezTo>
                    <a:cubicBezTo>
                      <a:pt x="178" y="154"/>
                      <a:pt x="166" y="161"/>
                      <a:pt x="154" y="174"/>
                    </a:cubicBezTo>
                    <a:cubicBezTo>
                      <a:pt x="151" y="177"/>
                      <a:pt x="146" y="178"/>
                      <a:pt x="143" y="175"/>
                    </a:cubicBezTo>
                    <a:cubicBezTo>
                      <a:pt x="112" y="144"/>
                      <a:pt x="82" y="113"/>
                      <a:pt x="51" y="81"/>
                    </a:cubicBezTo>
                    <a:cubicBezTo>
                      <a:pt x="42" y="73"/>
                      <a:pt x="39" y="90"/>
                      <a:pt x="43" y="95"/>
                    </a:cubicBezTo>
                    <a:cubicBezTo>
                      <a:pt x="47" y="99"/>
                      <a:pt x="50" y="102"/>
                      <a:pt x="54" y="106"/>
                    </a:cubicBezTo>
                    <a:cubicBezTo>
                      <a:pt x="65" y="117"/>
                      <a:pt x="76" y="128"/>
                      <a:pt x="87" y="140"/>
                    </a:cubicBezTo>
                    <a:cubicBezTo>
                      <a:pt x="103" y="156"/>
                      <a:pt x="119" y="172"/>
                      <a:pt x="135" y="188"/>
                    </a:cubicBezTo>
                    <a:cubicBezTo>
                      <a:pt x="137" y="191"/>
                      <a:pt x="138" y="194"/>
                      <a:pt x="137" y="197"/>
                    </a:cubicBezTo>
                    <a:cubicBezTo>
                      <a:pt x="130" y="212"/>
                      <a:pt x="126" y="226"/>
                      <a:pt x="126" y="242"/>
                    </a:cubicBezTo>
                    <a:cubicBezTo>
                      <a:pt x="126" y="252"/>
                      <a:pt x="110" y="254"/>
                      <a:pt x="110" y="24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62"/>
              <p:cNvSpPr/>
              <p:nvPr/>
            </p:nvSpPr>
            <p:spPr bwMode="auto">
              <a:xfrm>
                <a:off x="847" y="1493"/>
                <a:ext cx="65" cy="65"/>
              </a:xfrm>
              <a:custGeom>
                <a:avLst/>
                <a:gdLst>
                  <a:gd name="T0" fmla="*/ 8 w 88"/>
                  <a:gd name="T1" fmla="*/ 57 h 87"/>
                  <a:gd name="T2" fmla="*/ 57 w 88"/>
                  <a:gd name="T3" fmla="*/ 80 h 87"/>
                  <a:gd name="T4" fmla="*/ 80 w 88"/>
                  <a:gd name="T5" fmla="*/ 30 h 87"/>
                  <a:gd name="T6" fmla="*/ 31 w 88"/>
                  <a:gd name="T7" fmla="*/ 7 h 87"/>
                  <a:gd name="T8" fmla="*/ 8 w 88"/>
                  <a:gd name="T9" fmla="*/ 57 h 87"/>
                </a:gdLst>
                <a:ahLst/>
                <a:cxnLst>
                  <a:cxn ang="0">
                    <a:pos x="T0" y="T1"/>
                  </a:cxn>
                  <a:cxn ang="0">
                    <a:pos x="T2" y="T3"/>
                  </a:cxn>
                  <a:cxn ang="0">
                    <a:pos x="T4" y="T5"/>
                  </a:cxn>
                  <a:cxn ang="0">
                    <a:pos x="T6" y="T7"/>
                  </a:cxn>
                  <a:cxn ang="0">
                    <a:pos x="T8" y="T9"/>
                  </a:cxn>
                </a:cxnLst>
                <a:rect l="0" t="0" r="r" b="b"/>
                <a:pathLst>
                  <a:path w="88" h="87">
                    <a:moveTo>
                      <a:pt x="8" y="57"/>
                    </a:moveTo>
                    <a:cubicBezTo>
                      <a:pt x="15" y="77"/>
                      <a:pt x="37" y="87"/>
                      <a:pt x="57" y="80"/>
                    </a:cubicBezTo>
                    <a:cubicBezTo>
                      <a:pt x="77" y="73"/>
                      <a:pt x="88" y="50"/>
                      <a:pt x="80" y="30"/>
                    </a:cubicBezTo>
                    <a:cubicBezTo>
                      <a:pt x="73" y="10"/>
                      <a:pt x="51" y="0"/>
                      <a:pt x="31" y="7"/>
                    </a:cubicBezTo>
                    <a:cubicBezTo>
                      <a:pt x="11" y="15"/>
                      <a:pt x="0" y="37"/>
                      <a:pt x="8" y="5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63"/>
              <p:cNvSpPr/>
              <p:nvPr/>
            </p:nvSpPr>
            <p:spPr bwMode="auto">
              <a:xfrm>
                <a:off x="777" y="1554"/>
                <a:ext cx="65" cy="64"/>
              </a:xfrm>
              <a:custGeom>
                <a:avLst/>
                <a:gdLst>
                  <a:gd name="T0" fmla="*/ 7 w 88"/>
                  <a:gd name="T1" fmla="*/ 57 h 87"/>
                  <a:gd name="T2" fmla="*/ 57 w 88"/>
                  <a:gd name="T3" fmla="*/ 80 h 87"/>
                  <a:gd name="T4" fmla="*/ 80 w 88"/>
                  <a:gd name="T5" fmla="*/ 30 h 87"/>
                  <a:gd name="T6" fmla="*/ 31 w 88"/>
                  <a:gd name="T7" fmla="*/ 7 h 87"/>
                  <a:gd name="T8" fmla="*/ 7 w 88"/>
                  <a:gd name="T9" fmla="*/ 57 h 87"/>
                </a:gdLst>
                <a:ahLst/>
                <a:cxnLst>
                  <a:cxn ang="0">
                    <a:pos x="T0" y="T1"/>
                  </a:cxn>
                  <a:cxn ang="0">
                    <a:pos x="T2" y="T3"/>
                  </a:cxn>
                  <a:cxn ang="0">
                    <a:pos x="T4" y="T5"/>
                  </a:cxn>
                  <a:cxn ang="0">
                    <a:pos x="T6" y="T7"/>
                  </a:cxn>
                  <a:cxn ang="0">
                    <a:pos x="T8" y="T9"/>
                  </a:cxn>
                </a:cxnLst>
                <a:rect l="0" t="0" r="r" b="b"/>
                <a:pathLst>
                  <a:path w="88" h="87">
                    <a:moveTo>
                      <a:pt x="7" y="57"/>
                    </a:moveTo>
                    <a:cubicBezTo>
                      <a:pt x="15" y="77"/>
                      <a:pt x="37" y="87"/>
                      <a:pt x="57" y="80"/>
                    </a:cubicBezTo>
                    <a:cubicBezTo>
                      <a:pt x="77" y="72"/>
                      <a:pt x="88" y="50"/>
                      <a:pt x="80" y="30"/>
                    </a:cubicBezTo>
                    <a:cubicBezTo>
                      <a:pt x="73" y="10"/>
                      <a:pt x="51" y="0"/>
                      <a:pt x="31" y="7"/>
                    </a:cubicBezTo>
                    <a:cubicBezTo>
                      <a:pt x="10" y="14"/>
                      <a:pt x="0" y="37"/>
                      <a:pt x="7" y="5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64"/>
              <p:cNvSpPr/>
              <p:nvPr/>
            </p:nvSpPr>
            <p:spPr bwMode="auto">
              <a:xfrm>
                <a:off x="1009" y="1690"/>
                <a:ext cx="19" cy="20"/>
              </a:xfrm>
              <a:custGeom>
                <a:avLst/>
                <a:gdLst>
                  <a:gd name="T0" fmla="*/ 2 w 26"/>
                  <a:gd name="T1" fmla="*/ 17 h 26"/>
                  <a:gd name="T2" fmla="*/ 17 w 26"/>
                  <a:gd name="T3" fmla="*/ 24 h 26"/>
                  <a:gd name="T4" fmla="*/ 24 w 26"/>
                  <a:gd name="T5" fmla="*/ 9 h 26"/>
                  <a:gd name="T6" fmla="*/ 9 w 26"/>
                  <a:gd name="T7" fmla="*/ 2 h 26"/>
                  <a:gd name="T8" fmla="*/ 2 w 26"/>
                  <a:gd name="T9" fmla="*/ 17 h 26"/>
                </a:gdLst>
                <a:ahLst/>
                <a:cxnLst>
                  <a:cxn ang="0">
                    <a:pos x="T0" y="T1"/>
                  </a:cxn>
                  <a:cxn ang="0">
                    <a:pos x="T2" y="T3"/>
                  </a:cxn>
                  <a:cxn ang="0">
                    <a:pos x="T4" y="T5"/>
                  </a:cxn>
                  <a:cxn ang="0">
                    <a:pos x="T6" y="T7"/>
                  </a:cxn>
                  <a:cxn ang="0">
                    <a:pos x="T8" y="T9"/>
                  </a:cxn>
                </a:cxnLst>
                <a:rect l="0" t="0" r="r" b="b"/>
                <a:pathLst>
                  <a:path w="26" h="26">
                    <a:moveTo>
                      <a:pt x="2" y="17"/>
                    </a:moveTo>
                    <a:cubicBezTo>
                      <a:pt x="5" y="23"/>
                      <a:pt x="11" y="26"/>
                      <a:pt x="17" y="24"/>
                    </a:cubicBezTo>
                    <a:cubicBezTo>
                      <a:pt x="23" y="22"/>
                      <a:pt x="26" y="15"/>
                      <a:pt x="24" y="9"/>
                    </a:cubicBezTo>
                    <a:cubicBezTo>
                      <a:pt x="22" y="3"/>
                      <a:pt x="15" y="0"/>
                      <a:pt x="9" y="2"/>
                    </a:cubicBezTo>
                    <a:cubicBezTo>
                      <a:pt x="3" y="5"/>
                      <a:pt x="0" y="11"/>
                      <a:pt x="2" y="1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5"/>
              <p:cNvSpPr/>
              <p:nvPr/>
            </p:nvSpPr>
            <p:spPr bwMode="auto">
              <a:xfrm>
                <a:off x="927" y="1751"/>
                <a:ext cx="19" cy="18"/>
              </a:xfrm>
              <a:custGeom>
                <a:avLst/>
                <a:gdLst>
                  <a:gd name="T0" fmla="*/ 2 w 26"/>
                  <a:gd name="T1" fmla="*/ 16 h 25"/>
                  <a:gd name="T2" fmla="*/ 17 w 26"/>
                  <a:gd name="T3" fmla="*/ 23 h 25"/>
                  <a:gd name="T4" fmla="*/ 24 w 26"/>
                  <a:gd name="T5" fmla="*/ 9 h 25"/>
                  <a:gd name="T6" fmla="*/ 9 w 26"/>
                  <a:gd name="T7" fmla="*/ 2 h 25"/>
                  <a:gd name="T8" fmla="*/ 2 w 26"/>
                  <a:gd name="T9" fmla="*/ 16 h 25"/>
                </a:gdLst>
                <a:ahLst/>
                <a:cxnLst>
                  <a:cxn ang="0">
                    <a:pos x="T0" y="T1"/>
                  </a:cxn>
                  <a:cxn ang="0">
                    <a:pos x="T2" y="T3"/>
                  </a:cxn>
                  <a:cxn ang="0">
                    <a:pos x="T4" y="T5"/>
                  </a:cxn>
                  <a:cxn ang="0">
                    <a:pos x="T6" y="T7"/>
                  </a:cxn>
                  <a:cxn ang="0">
                    <a:pos x="T8" y="T9"/>
                  </a:cxn>
                </a:cxnLst>
                <a:rect l="0" t="0" r="r" b="b"/>
                <a:pathLst>
                  <a:path w="26" h="25">
                    <a:moveTo>
                      <a:pt x="2" y="16"/>
                    </a:moveTo>
                    <a:cubicBezTo>
                      <a:pt x="5" y="22"/>
                      <a:pt x="11" y="25"/>
                      <a:pt x="17" y="23"/>
                    </a:cubicBezTo>
                    <a:cubicBezTo>
                      <a:pt x="23" y="21"/>
                      <a:pt x="26" y="15"/>
                      <a:pt x="24" y="9"/>
                    </a:cubicBezTo>
                    <a:cubicBezTo>
                      <a:pt x="22" y="3"/>
                      <a:pt x="15" y="0"/>
                      <a:pt x="9" y="2"/>
                    </a:cubicBezTo>
                    <a:cubicBezTo>
                      <a:pt x="3" y="4"/>
                      <a:pt x="0" y="11"/>
                      <a:pt x="2" y="1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66"/>
              <p:cNvSpPr/>
              <p:nvPr/>
            </p:nvSpPr>
            <p:spPr bwMode="auto">
              <a:xfrm>
                <a:off x="963" y="1745"/>
                <a:ext cx="152" cy="118"/>
              </a:xfrm>
              <a:custGeom>
                <a:avLst/>
                <a:gdLst>
                  <a:gd name="T0" fmla="*/ 160 w 204"/>
                  <a:gd name="T1" fmla="*/ 5 h 159"/>
                  <a:gd name="T2" fmla="*/ 166 w 204"/>
                  <a:gd name="T3" fmla="*/ 118 h 159"/>
                  <a:gd name="T4" fmla="*/ 5 w 204"/>
                  <a:gd name="T5" fmla="*/ 123 h 159"/>
                  <a:gd name="T6" fmla="*/ 12 w 204"/>
                  <a:gd name="T7" fmla="*/ 115 h 159"/>
                  <a:gd name="T8" fmla="*/ 149 w 204"/>
                  <a:gd name="T9" fmla="*/ 118 h 159"/>
                  <a:gd name="T10" fmla="*/ 154 w 204"/>
                  <a:gd name="T11" fmla="*/ 13 h 159"/>
                  <a:gd name="T12" fmla="*/ 160 w 204"/>
                  <a:gd name="T13" fmla="*/ 5 h 159"/>
                </a:gdLst>
                <a:ahLst/>
                <a:cxnLst>
                  <a:cxn ang="0">
                    <a:pos x="T0" y="T1"/>
                  </a:cxn>
                  <a:cxn ang="0">
                    <a:pos x="T2" y="T3"/>
                  </a:cxn>
                  <a:cxn ang="0">
                    <a:pos x="T4" y="T5"/>
                  </a:cxn>
                  <a:cxn ang="0">
                    <a:pos x="T6" y="T7"/>
                  </a:cxn>
                  <a:cxn ang="0">
                    <a:pos x="T8" y="T9"/>
                  </a:cxn>
                  <a:cxn ang="0">
                    <a:pos x="T10" y="T11"/>
                  </a:cxn>
                  <a:cxn ang="0">
                    <a:pos x="T12" y="T13"/>
                  </a:cxn>
                </a:cxnLst>
                <a:rect l="0" t="0" r="r" b="b"/>
                <a:pathLst>
                  <a:path w="204" h="159">
                    <a:moveTo>
                      <a:pt x="160" y="5"/>
                    </a:moveTo>
                    <a:cubicBezTo>
                      <a:pt x="196" y="37"/>
                      <a:pt x="204" y="84"/>
                      <a:pt x="166" y="118"/>
                    </a:cubicBezTo>
                    <a:cubicBezTo>
                      <a:pt x="123" y="157"/>
                      <a:pt x="51" y="159"/>
                      <a:pt x="5" y="123"/>
                    </a:cubicBezTo>
                    <a:cubicBezTo>
                      <a:pt x="0" y="119"/>
                      <a:pt x="7" y="111"/>
                      <a:pt x="12" y="115"/>
                    </a:cubicBezTo>
                    <a:cubicBezTo>
                      <a:pt x="52" y="147"/>
                      <a:pt x="107" y="144"/>
                      <a:pt x="149" y="118"/>
                    </a:cubicBezTo>
                    <a:cubicBezTo>
                      <a:pt x="192" y="91"/>
                      <a:pt x="189" y="44"/>
                      <a:pt x="154" y="13"/>
                    </a:cubicBezTo>
                    <a:cubicBezTo>
                      <a:pt x="149" y="8"/>
                      <a:pt x="155" y="0"/>
                      <a:pt x="160"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68"/>
              <p:cNvSpPr/>
              <p:nvPr/>
            </p:nvSpPr>
            <p:spPr bwMode="auto">
              <a:xfrm>
                <a:off x="1015" y="1590"/>
                <a:ext cx="55" cy="94"/>
              </a:xfrm>
              <a:custGeom>
                <a:avLst/>
                <a:gdLst>
                  <a:gd name="T0" fmla="*/ 56 w 73"/>
                  <a:gd name="T1" fmla="*/ 0 h 127"/>
                  <a:gd name="T2" fmla="*/ 52 w 73"/>
                  <a:gd name="T3" fmla="*/ 13 h 127"/>
                  <a:gd name="T4" fmla="*/ 7 w 73"/>
                  <a:gd name="T5" fmla="*/ 88 h 127"/>
                  <a:gd name="T6" fmla="*/ 3 w 73"/>
                  <a:gd name="T7" fmla="*/ 100 h 127"/>
                  <a:gd name="T8" fmla="*/ 11 w 73"/>
                  <a:gd name="T9" fmla="*/ 112 h 127"/>
                  <a:gd name="T10" fmla="*/ 35 w 73"/>
                  <a:gd name="T11" fmla="*/ 127 h 127"/>
                  <a:gd name="T12" fmla="*/ 16 w 73"/>
                  <a:gd name="T13" fmla="*/ 107 h 127"/>
                  <a:gd name="T14" fmla="*/ 9 w 73"/>
                  <a:gd name="T15" fmla="*/ 96 h 127"/>
                  <a:gd name="T16" fmla="*/ 56 w 73"/>
                  <a:gd name="T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27">
                    <a:moveTo>
                      <a:pt x="56" y="0"/>
                    </a:moveTo>
                    <a:cubicBezTo>
                      <a:pt x="55" y="5"/>
                      <a:pt x="53" y="9"/>
                      <a:pt x="52" y="13"/>
                    </a:cubicBezTo>
                    <a:cubicBezTo>
                      <a:pt x="58" y="46"/>
                      <a:pt x="43" y="75"/>
                      <a:pt x="7" y="88"/>
                    </a:cubicBezTo>
                    <a:cubicBezTo>
                      <a:pt x="2" y="90"/>
                      <a:pt x="0" y="96"/>
                      <a:pt x="3" y="100"/>
                    </a:cubicBezTo>
                    <a:cubicBezTo>
                      <a:pt x="5" y="104"/>
                      <a:pt x="8" y="108"/>
                      <a:pt x="11" y="112"/>
                    </a:cubicBezTo>
                    <a:cubicBezTo>
                      <a:pt x="19" y="117"/>
                      <a:pt x="27" y="122"/>
                      <a:pt x="35" y="127"/>
                    </a:cubicBezTo>
                    <a:cubicBezTo>
                      <a:pt x="27" y="119"/>
                      <a:pt x="20" y="113"/>
                      <a:pt x="16" y="107"/>
                    </a:cubicBezTo>
                    <a:cubicBezTo>
                      <a:pt x="14" y="103"/>
                      <a:pt x="12" y="99"/>
                      <a:pt x="9" y="96"/>
                    </a:cubicBezTo>
                    <a:cubicBezTo>
                      <a:pt x="73" y="75"/>
                      <a:pt x="64" y="23"/>
                      <a:pt x="56"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69"/>
              <p:cNvSpPr/>
              <p:nvPr/>
            </p:nvSpPr>
            <p:spPr bwMode="auto">
              <a:xfrm>
                <a:off x="802" y="1719"/>
                <a:ext cx="153" cy="121"/>
              </a:xfrm>
              <a:custGeom>
                <a:avLst/>
                <a:gdLst>
                  <a:gd name="T0" fmla="*/ 129 w 206"/>
                  <a:gd name="T1" fmla="*/ 0 h 163"/>
                  <a:gd name="T2" fmla="*/ 40 w 206"/>
                  <a:gd name="T3" fmla="*/ 30 h 163"/>
                  <a:gd name="T4" fmla="*/ 6 w 206"/>
                  <a:gd name="T5" fmla="*/ 27 h 163"/>
                  <a:gd name="T6" fmla="*/ 0 w 206"/>
                  <a:gd name="T7" fmla="*/ 29 h 163"/>
                  <a:gd name="T8" fmla="*/ 21 w 206"/>
                  <a:gd name="T9" fmla="*/ 50 h 163"/>
                  <a:gd name="T10" fmla="*/ 51 w 206"/>
                  <a:gd name="T11" fmla="*/ 60 h 163"/>
                  <a:gd name="T12" fmla="*/ 109 w 206"/>
                  <a:gd name="T13" fmla="*/ 30 h 163"/>
                  <a:gd name="T14" fmla="*/ 115 w 206"/>
                  <a:gd name="T15" fmla="*/ 28 h 163"/>
                  <a:gd name="T16" fmla="*/ 122 w 206"/>
                  <a:gd name="T17" fmla="*/ 32 h 163"/>
                  <a:gd name="T18" fmla="*/ 196 w 206"/>
                  <a:gd name="T19" fmla="*/ 163 h 163"/>
                  <a:gd name="T20" fmla="*/ 206 w 206"/>
                  <a:gd name="T21" fmla="*/ 149 h 163"/>
                  <a:gd name="T22" fmla="*/ 129 w 206"/>
                  <a:gd name="T2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163">
                    <a:moveTo>
                      <a:pt x="129" y="0"/>
                    </a:moveTo>
                    <a:cubicBezTo>
                      <a:pt x="100" y="22"/>
                      <a:pt x="70" y="30"/>
                      <a:pt x="40" y="30"/>
                    </a:cubicBezTo>
                    <a:cubicBezTo>
                      <a:pt x="29" y="30"/>
                      <a:pt x="17" y="29"/>
                      <a:pt x="6" y="27"/>
                    </a:cubicBezTo>
                    <a:cubicBezTo>
                      <a:pt x="4" y="28"/>
                      <a:pt x="2" y="29"/>
                      <a:pt x="0" y="29"/>
                    </a:cubicBezTo>
                    <a:cubicBezTo>
                      <a:pt x="6" y="37"/>
                      <a:pt x="13" y="44"/>
                      <a:pt x="21" y="50"/>
                    </a:cubicBezTo>
                    <a:cubicBezTo>
                      <a:pt x="31" y="57"/>
                      <a:pt x="41" y="60"/>
                      <a:pt x="51" y="60"/>
                    </a:cubicBezTo>
                    <a:cubicBezTo>
                      <a:pt x="72" y="60"/>
                      <a:pt x="93" y="46"/>
                      <a:pt x="109" y="30"/>
                    </a:cubicBezTo>
                    <a:cubicBezTo>
                      <a:pt x="111" y="28"/>
                      <a:pt x="113" y="28"/>
                      <a:pt x="115" y="28"/>
                    </a:cubicBezTo>
                    <a:cubicBezTo>
                      <a:pt x="118" y="28"/>
                      <a:pt x="121" y="29"/>
                      <a:pt x="122" y="32"/>
                    </a:cubicBezTo>
                    <a:cubicBezTo>
                      <a:pt x="142" y="78"/>
                      <a:pt x="163" y="125"/>
                      <a:pt x="196" y="163"/>
                    </a:cubicBezTo>
                    <a:cubicBezTo>
                      <a:pt x="199" y="158"/>
                      <a:pt x="202" y="153"/>
                      <a:pt x="206" y="149"/>
                    </a:cubicBezTo>
                    <a:cubicBezTo>
                      <a:pt x="173" y="104"/>
                      <a:pt x="150" y="45"/>
                      <a:pt x="129"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570"/>
              <p:cNvSpPr/>
              <p:nvPr/>
            </p:nvSpPr>
            <p:spPr bwMode="auto">
              <a:xfrm>
                <a:off x="948" y="1830"/>
                <a:ext cx="61" cy="45"/>
              </a:xfrm>
              <a:custGeom>
                <a:avLst/>
                <a:gdLst>
                  <a:gd name="T0" fmla="*/ 10 w 82"/>
                  <a:gd name="T1" fmla="*/ 0 h 61"/>
                  <a:gd name="T2" fmla="*/ 0 w 82"/>
                  <a:gd name="T3" fmla="*/ 14 h 61"/>
                  <a:gd name="T4" fmla="*/ 11 w 82"/>
                  <a:gd name="T5" fmla="*/ 25 h 61"/>
                  <a:gd name="T6" fmla="*/ 82 w 82"/>
                  <a:gd name="T7" fmla="*/ 61 h 61"/>
                  <a:gd name="T8" fmla="*/ 10 w 82"/>
                  <a:gd name="T9" fmla="*/ 0 h 61"/>
                </a:gdLst>
                <a:ahLst/>
                <a:cxnLst>
                  <a:cxn ang="0">
                    <a:pos x="T0" y="T1"/>
                  </a:cxn>
                  <a:cxn ang="0">
                    <a:pos x="T2" y="T3"/>
                  </a:cxn>
                  <a:cxn ang="0">
                    <a:pos x="T4" y="T5"/>
                  </a:cxn>
                  <a:cxn ang="0">
                    <a:pos x="T6" y="T7"/>
                  </a:cxn>
                  <a:cxn ang="0">
                    <a:pos x="T8" y="T9"/>
                  </a:cxn>
                </a:cxnLst>
                <a:rect l="0" t="0" r="r" b="b"/>
                <a:pathLst>
                  <a:path w="82" h="61">
                    <a:moveTo>
                      <a:pt x="10" y="0"/>
                    </a:moveTo>
                    <a:cubicBezTo>
                      <a:pt x="6" y="4"/>
                      <a:pt x="3" y="9"/>
                      <a:pt x="0" y="14"/>
                    </a:cubicBezTo>
                    <a:cubicBezTo>
                      <a:pt x="4" y="18"/>
                      <a:pt x="7" y="21"/>
                      <a:pt x="11" y="25"/>
                    </a:cubicBezTo>
                    <a:cubicBezTo>
                      <a:pt x="33" y="47"/>
                      <a:pt x="57" y="58"/>
                      <a:pt x="82" y="61"/>
                    </a:cubicBezTo>
                    <a:cubicBezTo>
                      <a:pt x="53" y="51"/>
                      <a:pt x="30" y="28"/>
                      <a:pt x="10" y="0"/>
                    </a:cubicBezTo>
                  </a:path>
                </a:pathLst>
              </a:custGeom>
              <a:solidFill>
                <a:srgbClr val="FFD9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571"/>
              <p:cNvSpPr/>
              <p:nvPr/>
            </p:nvSpPr>
            <p:spPr bwMode="auto">
              <a:xfrm>
                <a:off x="793" y="1737"/>
                <a:ext cx="257" cy="146"/>
              </a:xfrm>
              <a:custGeom>
                <a:avLst/>
                <a:gdLst>
                  <a:gd name="T0" fmla="*/ 5 w 346"/>
                  <a:gd name="T1" fmla="*/ 0 h 196"/>
                  <a:gd name="T2" fmla="*/ 0 w 346"/>
                  <a:gd name="T3" fmla="*/ 2 h 196"/>
                  <a:gd name="T4" fmla="*/ 65 w 346"/>
                  <a:gd name="T5" fmla="*/ 44 h 196"/>
                  <a:gd name="T6" fmla="*/ 127 w 346"/>
                  <a:gd name="T7" fmla="*/ 11 h 196"/>
                  <a:gd name="T8" fmla="*/ 307 w 346"/>
                  <a:gd name="T9" fmla="*/ 196 h 196"/>
                  <a:gd name="T10" fmla="*/ 346 w 346"/>
                  <a:gd name="T11" fmla="*/ 191 h 196"/>
                  <a:gd name="T12" fmla="*/ 327 w 346"/>
                  <a:gd name="T13" fmla="*/ 192 h 196"/>
                  <a:gd name="T14" fmla="*/ 290 w 346"/>
                  <a:gd name="T15" fmla="*/ 186 h 196"/>
                  <a:gd name="T16" fmla="*/ 219 w 346"/>
                  <a:gd name="T17" fmla="*/ 150 h 196"/>
                  <a:gd name="T18" fmla="*/ 208 w 346"/>
                  <a:gd name="T19" fmla="*/ 139 h 196"/>
                  <a:gd name="T20" fmla="*/ 134 w 346"/>
                  <a:gd name="T21" fmla="*/ 8 h 196"/>
                  <a:gd name="T22" fmla="*/ 127 w 346"/>
                  <a:gd name="T23" fmla="*/ 4 h 196"/>
                  <a:gd name="T24" fmla="*/ 121 w 346"/>
                  <a:gd name="T25" fmla="*/ 6 h 196"/>
                  <a:gd name="T26" fmla="*/ 63 w 346"/>
                  <a:gd name="T27" fmla="*/ 36 h 196"/>
                  <a:gd name="T28" fmla="*/ 33 w 346"/>
                  <a:gd name="T29" fmla="*/ 26 h 196"/>
                  <a:gd name="T30" fmla="*/ 12 w 346"/>
                  <a:gd name="T31" fmla="*/ 5 h 196"/>
                  <a:gd name="T32" fmla="*/ 18 w 346"/>
                  <a:gd name="T33" fmla="*/ 3 h 196"/>
                  <a:gd name="T34" fmla="*/ 5 w 346"/>
                  <a:gd name="T3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 h="196">
                    <a:moveTo>
                      <a:pt x="5" y="0"/>
                    </a:moveTo>
                    <a:cubicBezTo>
                      <a:pt x="0" y="2"/>
                      <a:pt x="0" y="2"/>
                      <a:pt x="0" y="2"/>
                    </a:cubicBezTo>
                    <a:cubicBezTo>
                      <a:pt x="0" y="2"/>
                      <a:pt x="25" y="44"/>
                      <a:pt x="65" y="44"/>
                    </a:cubicBezTo>
                    <a:cubicBezTo>
                      <a:pt x="83" y="44"/>
                      <a:pt x="104" y="36"/>
                      <a:pt x="127" y="11"/>
                    </a:cubicBezTo>
                    <a:cubicBezTo>
                      <a:pt x="157" y="80"/>
                      <a:pt x="208" y="196"/>
                      <a:pt x="307" y="196"/>
                    </a:cubicBezTo>
                    <a:cubicBezTo>
                      <a:pt x="319" y="196"/>
                      <a:pt x="332" y="195"/>
                      <a:pt x="346" y="191"/>
                    </a:cubicBezTo>
                    <a:cubicBezTo>
                      <a:pt x="339" y="192"/>
                      <a:pt x="333" y="192"/>
                      <a:pt x="327" y="192"/>
                    </a:cubicBezTo>
                    <a:cubicBezTo>
                      <a:pt x="314" y="192"/>
                      <a:pt x="302" y="190"/>
                      <a:pt x="290" y="186"/>
                    </a:cubicBezTo>
                    <a:cubicBezTo>
                      <a:pt x="265" y="183"/>
                      <a:pt x="241" y="172"/>
                      <a:pt x="219" y="150"/>
                    </a:cubicBezTo>
                    <a:cubicBezTo>
                      <a:pt x="215" y="146"/>
                      <a:pt x="212" y="143"/>
                      <a:pt x="208" y="139"/>
                    </a:cubicBezTo>
                    <a:cubicBezTo>
                      <a:pt x="175" y="101"/>
                      <a:pt x="154" y="54"/>
                      <a:pt x="134" y="8"/>
                    </a:cubicBezTo>
                    <a:cubicBezTo>
                      <a:pt x="133" y="5"/>
                      <a:pt x="130" y="4"/>
                      <a:pt x="127" y="4"/>
                    </a:cubicBezTo>
                    <a:cubicBezTo>
                      <a:pt x="125" y="4"/>
                      <a:pt x="123" y="4"/>
                      <a:pt x="121" y="6"/>
                    </a:cubicBezTo>
                    <a:cubicBezTo>
                      <a:pt x="105" y="22"/>
                      <a:pt x="84" y="36"/>
                      <a:pt x="63" y="36"/>
                    </a:cubicBezTo>
                    <a:cubicBezTo>
                      <a:pt x="53" y="36"/>
                      <a:pt x="43" y="33"/>
                      <a:pt x="33" y="26"/>
                    </a:cubicBezTo>
                    <a:cubicBezTo>
                      <a:pt x="25" y="20"/>
                      <a:pt x="18" y="13"/>
                      <a:pt x="12" y="5"/>
                    </a:cubicBezTo>
                    <a:cubicBezTo>
                      <a:pt x="14" y="5"/>
                      <a:pt x="16" y="4"/>
                      <a:pt x="18" y="3"/>
                    </a:cubicBezTo>
                    <a:cubicBezTo>
                      <a:pt x="14" y="2"/>
                      <a:pt x="10" y="1"/>
                      <a:pt x="5"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572"/>
              <p:cNvSpPr/>
              <p:nvPr/>
            </p:nvSpPr>
            <p:spPr bwMode="auto">
              <a:xfrm>
                <a:off x="1150" y="1823"/>
                <a:ext cx="185" cy="258"/>
              </a:xfrm>
              <a:custGeom>
                <a:avLst/>
                <a:gdLst>
                  <a:gd name="T0" fmla="*/ 242 w 249"/>
                  <a:gd name="T1" fmla="*/ 182 h 346"/>
                  <a:gd name="T2" fmla="*/ 112 w 249"/>
                  <a:gd name="T3" fmla="*/ 341 h 346"/>
                  <a:gd name="T4" fmla="*/ 7 w 249"/>
                  <a:gd name="T5" fmla="*/ 164 h 346"/>
                  <a:gd name="T6" fmla="*/ 137 w 249"/>
                  <a:gd name="T7" fmla="*/ 4 h 346"/>
                  <a:gd name="T8" fmla="*/ 242 w 249"/>
                  <a:gd name="T9" fmla="*/ 182 h 346"/>
                </a:gdLst>
                <a:ahLst/>
                <a:cxnLst>
                  <a:cxn ang="0">
                    <a:pos x="T0" y="T1"/>
                  </a:cxn>
                  <a:cxn ang="0">
                    <a:pos x="T2" y="T3"/>
                  </a:cxn>
                  <a:cxn ang="0">
                    <a:pos x="T4" y="T5"/>
                  </a:cxn>
                  <a:cxn ang="0">
                    <a:pos x="T6" y="T7"/>
                  </a:cxn>
                  <a:cxn ang="0">
                    <a:pos x="T8" y="T9"/>
                  </a:cxn>
                </a:cxnLst>
                <a:rect l="0" t="0" r="r" b="b"/>
                <a:pathLst>
                  <a:path w="249" h="346">
                    <a:moveTo>
                      <a:pt x="242" y="182"/>
                    </a:moveTo>
                    <a:cubicBezTo>
                      <a:pt x="235" y="275"/>
                      <a:pt x="177" y="346"/>
                      <a:pt x="112" y="341"/>
                    </a:cubicBezTo>
                    <a:cubicBezTo>
                      <a:pt x="47" y="337"/>
                      <a:pt x="0" y="257"/>
                      <a:pt x="7" y="164"/>
                    </a:cubicBezTo>
                    <a:cubicBezTo>
                      <a:pt x="14" y="71"/>
                      <a:pt x="72" y="0"/>
                      <a:pt x="137" y="4"/>
                    </a:cubicBezTo>
                    <a:cubicBezTo>
                      <a:pt x="202" y="9"/>
                      <a:pt x="249" y="89"/>
                      <a:pt x="242" y="182"/>
                    </a:cubicBezTo>
                  </a:path>
                </a:pathLst>
              </a:custGeom>
              <a:solidFill>
                <a:srgbClr val="FFEB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573"/>
              <p:cNvSpPr/>
              <p:nvPr/>
            </p:nvSpPr>
            <p:spPr bwMode="auto">
              <a:xfrm>
                <a:off x="1209" y="1826"/>
                <a:ext cx="126" cy="255"/>
              </a:xfrm>
              <a:custGeom>
                <a:avLst/>
                <a:gdLst>
                  <a:gd name="T0" fmla="*/ 57 w 169"/>
                  <a:gd name="T1" fmla="*/ 0 h 342"/>
                  <a:gd name="T2" fmla="*/ 41 w 169"/>
                  <a:gd name="T3" fmla="*/ 1 h 342"/>
                  <a:gd name="T4" fmla="*/ 114 w 169"/>
                  <a:gd name="T5" fmla="*/ 169 h 342"/>
                  <a:gd name="T6" fmla="*/ 0 w 169"/>
                  <a:gd name="T7" fmla="*/ 329 h 342"/>
                  <a:gd name="T8" fmla="*/ 32 w 169"/>
                  <a:gd name="T9" fmla="*/ 337 h 342"/>
                  <a:gd name="T10" fmla="*/ 162 w 169"/>
                  <a:gd name="T11" fmla="*/ 178 h 342"/>
                  <a:gd name="T12" fmla="*/ 57 w 169"/>
                  <a:gd name="T13" fmla="*/ 0 h 342"/>
                </a:gdLst>
                <a:ahLst/>
                <a:cxnLst>
                  <a:cxn ang="0">
                    <a:pos x="T0" y="T1"/>
                  </a:cxn>
                  <a:cxn ang="0">
                    <a:pos x="T2" y="T3"/>
                  </a:cxn>
                  <a:cxn ang="0">
                    <a:pos x="T4" y="T5"/>
                  </a:cxn>
                  <a:cxn ang="0">
                    <a:pos x="T6" y="T7"/>
                  </a:cxn>
                  <a:cxn ang="0">
                    <a:pos x="T8" y="T9"/>
                  </a:cxn>
                  <a:cxn ang="0">
                    <a:pos x="T10" y="T11"/>
                  </a:cxn>
                  <a:cxn ang="0">
                    <a:pos x="T12" y="T13"/>
                  </a:cxn>
                </a:cxnLst>
                <a:rect l="0" t="0" r="r" b="b"/>
                <a:pathLst>
                  <a:path w="169" h="342">
                    <a:moveTo>
                      <a:pt x="57" y="0"/>
                    </a:moveTo>
                    <a:cubicBezTo>
                      <a:pt x="52" y="0"/>
                      <a:pt x="46" y="0"/>
                      <a:pt x="41" y="1"/>
                    </a:cubicBezTo>
                    <a:cubicBezTo>
                      <a:pt x="88" y="25"/>
                      <a:pt x="120" y="92"/>
                      <a:pt x="114" y="169"/>
                    </a:cubicBezTo>
                    <a:cubicBezTo>
                      <a:pt x="108" y="254"/>
                      <a:pt x="58" y="322"/>
                      <a:pt x="0" y="329"/>
                    </a:cubicBezTo>
                    <a:cubicBezTo>
                      <a:pt x="10" y="334"/>
                      <a:pt x="21" y="337"/>
                      <a:pt x="32" y="337"/>
                    </a:cubicBezTo>
                    <a:cubicBezTo>
                      <a:pt x="97" y="342"/>
                      <a:pt x="155" y="271"/>
                      <a:pt x="162" y="178"/>
                    </a:cubicBezTo>
                    <a:cubicBezTo>
                      <a:pt x="169" y="85"/>
                      <a:pt x="122" y="5"/>
                      <a:pt x="57" y="0"/>
                    </a:cubicBezTo>
                  </a:path>
                </a:pathLst>
              </a:custGeom>
              <a:solidFill>
                <a:srgbClr val="FFD4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574"/>
              <p:cNvSpPr/>
              <p:nvPr/>
            </p:nvSpPr>
            <p:spPr bwMode="auto">
              <a:xfrm>
                <a:off x="1146" y="1816"/>
                <a:ext cx="191" cy="272"/>
              </a:xfrm>
              <a:custGeom>
                <a:avLst/>
                <a:gdLst>
                  <a:gd name="T0" fmla="*/ 241 w 257"/>
                  <a:gd name="T1" fmla="*/ 190 h 366"/>
                  <a:gd name="T2" fmla="*/ 121 w 257"/>
                  <a:gd name="T3" fmla="*/ 346 h 366"/>
                  <a:gd name="T4" fmla="*/ 18 w 257"/>
                  <a:gd name="T5" fmla="*/ 180 h 366"/>
                  <a:gd name="T6" fmla="*/ 138 w 257"/>
                  <a:gd name="T7" fmla="*/ 20 h 366"/>
                  <a:gd name="T8" fmla="*/ 241 w 257"/>
                  <a:gd name="T9" fmla="*/ 192 h 366"/>
                  <a:gd name="T10" fmla="*/ 253 w 257"/>
                  <a:gd name="T11" fmla="*/ 191 h 366"/>
                  <a:gd name="T12" fmla="*/ 143 w 257"/>
                  <a:gd name="T13" fmla="*/ 9 h 366"/>
                  <a:gd name="T14" fmla="*/ 6 w 257"/>
                  <a:gd name="T15" fmla="*/ 173 h 366"/>
                  <a:gd name="T16" fmla="*/ 116 w 257"/>
                  <a:gd name="T17" fmla="*/ 357 h 366"/>
                  <a:gd name="T18" fmla="*/ 253 w 257"/>
                  <a:gd name="T19" fmla="*/ 193 h 366"/>
                  <a:gd name="T20" fmla="*/ 241 w 257"/>
                  <a:gd name="T21" fmla="*/ 19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41" y="190"/>
                    </a:moveTo>
                    <a:cubicBezTo>
                      <a:pt x="235" y="256"/>
                      <a:pt x="199" y="345"/>
                      <a:pt x="121" y="346"/>
                    </a:cubicBezTo>
                    <a:cubicBezTo>
                      <a:pt x="42" y="346"/>
                      <a:pt x="16" y="242"/>
                      <a:pt x="18" y="180"/>
                    </a:cubicBezTo>
                    <a:cubicBezTo>
                      <a:pt x="20" y="114"/>
                      <a:pt x="60" y="21"/>
                      <a:pt x="138" y="20"/>
                    </a:cubicBezTo>
                    <a:cubicBezTo>
                      <a:pt x="220" y="19"/>
                      <a:pt x="245" y="129"/>
                      <a:pt x="241" y="192"/>
                    </a:cubicBezTo>
                    <a:cubicBezTo>
                      <a:pt x="240" y="200"/>
                      <a:pt x="252" y="199"/>
                      <a:pt x="253" y="191"/>
                    </a:cubicBezTo>
                    <a:cubicBezTo>
                      <a:pt x="257" y="120"/>
                      <a:pt x="228" y="17"/>
                      <a:pt x="143" y="9"/>
                    </a:cubicBezTo>
                    <a:cubicBezTo>
                      <a:pt x="57" y="0"/>
                      <a:pt x="13" y="104"/>
                      <a:pt x="6" y="173"/>
                    </a:cubicBezTo>
                    <a:cubicBezTo>
                      <a:pt x="0" y="245"/>
                      <a:pt x="31" y="349"/>
                      <a:pt x="116" y="357"/>
                    </a:cubicBezTo>
                    <a:cubicBezTo>
                      <a:pt x="202" y="366"/>
                      <a:pt x="246" y="262"/>
                      <a:pt x="253" y="193"/>
                    </a:cubicBezTo>
                    <a:cubicBezTo>
                      <a:pt x="253" y="185"/>
                      <a:pt x="242" y="183"/>
                      <a:pt x="241" y="19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575"/>
              <p:cNvSpPr/>
              <p:nvPr/>
            </p:nvSpPr>
            <p:spPr bwMode="auto">
              <a:xfrm>
                <a:off x="1020" y="1873"/>
                <a:ext cx="459" cy="161"/>
              </a:xfrm>
              <a:custGeom>
                <a:avLst/>
                <a:gdLst>
                  <a:gd name="T0" fmla="*/ 616 w 618"/>
                  <a:gd name="T1" fmla="*/ 119 h 217"/>
                  <a:gd name="T2" fmla="*/ 306 w 618"/>
                  <a:gd name="T3" fmla="*/ 212 h 217"/>
                  <a:gd name="T4" fmla="*/ 2 w 618"/>
                  <a:gd name="T5" fmla="*/ 99 h 217"/>
                  <a:gd name="T6" fmla="*/ 312 w 618"/>
                  <a:gd name="T7" fmla="*/ 5 h 217"/>
                  <a:gd name="T8" fmla="*/ 616 w 618"/>
                  <a:gd name="T9" fmla="*/ 119 h 217"/>
                </a:gdLst>
                <a:ahLst/>
                <a:cxnLst>
                  <a:cxn ang="0">
                    <a:pos x="T0" y="T1"/>
                  </a:cxn>
                  <a:cxn ang="0">
                    <a:pos x="T2" y="T3"/>
                  </a:cxn>
                  <a:cxn ang="0">
                    <a:pos x="T4" y="T5"/>
                  </a:cxn>
                  <a:cxn ang="0">
                    <a:pos x="T6" y="T7"/>
                  </a:cxn>
                  <a:cxn ang="0">
                    <a:pos x="T8" y="T9"/>
                  </a:cxn>
                </a:cxnLst>
                <a:rect l="0" t="0" r="r" b="b"/>
                <a:pathLst>
                  <a:path w="618" h="217">
                    <a:moveTo>
                      <a:pt x="616" y="119"/>
                    </a:moveTo>
                    <a:cubicBezTo>
                      <a:pt x="614" y="176"/>
                      <a:pt x="475" y="217"/>
                      <a:pt x="306" y="212"/>
                    </a:cubicBezTo>
                    <a:cubicBezTo>
                      <a:pt x="136" y="206"/>
                      <a:pt x="0" y="156"/>
                      <a:pt x="2" y="99"/>
                    </a:cubicBezTo>
                    <a:cubicBezTo>
                      <a:pt x="4" y="42"/>
                      <a:pt x="143" y="0"/>
                      <a:pt x="312" y="5"/>
                    </a:cubicBezTo>
                    <a:cubicBezTo>
                      <a:pt x="482" y="11"/>
                      <a:pt x="618" y="62"/>
                      <a:pt x="616" y="119"/>
                    </a:cubicBezTo>
                  </a:path>
                </a:pathLst>
              </a:custGeom>
              <a:solidFill>
                <a:srgbClr val="FFEB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576"/>
              <p:cNvSpPr/>
              <p:nvPr/>
            </p:nvSpPr>
            <p:spPr bwMode="auto">
              <a:xfrm>
                <a:off x="1437" y="1911"/>
                <a:ext cx="28" cy="18"/>
              </a:xfrm>
              <a:custGeom>
                <a:avLst/>
                <a:gdLst>
                  <a:gd name="T0" fmla="*/ 0 w 37"/>
                  <a:gd name="T1" fmla="*/ 0 h 24"/>
                  <a:gd name="T2" fmla="*/ 22 w 37"/>
                  <a:gd name="T3" fmla="*/ 13 h 24"/>
                  <a:gd name="T4" fmla="*/ 37 w 37"/>
                  <a:gd name="T5" fmla="*/ 24 h 24"/>
                  <a:gd name="T6" fmla="*/ 0 w 37"/>
                  <a:gd name="T7" fmla="*/ 0 h 24"/>
                </a:gdLst>
                <a:ahLst/>
                <a:cxnLst>
                  <a:cxn ang="0">
                    <a:pos x="T0" y="T1"/>
                  </a:cxn>
                  <a:cxn ang="0">
                    <a:pos x="T2" y="T3"/>
                  </a:cxn>
                  <a:cxn ang="0">
                    <a:pos x="T4" y="T5"/>
                  </a:cxn>
                  <a:cxn ang="0">
                    <a:pos x="T6" y="T7"/>
                  </a:cxn>
                </a:cxnLst>
                <a:rect l="0" t="0" r="r" b="b"/>
                <a:pathLst>
                  <a:path w="37" h="24">
                    <a:moveTo>
                      <a:pt x="0" y="0"/>
                    </a:moveTo>
                    <a:cubicBezTo>
                      <a:pt x="8" y="3"/>
                      <a:pt x="15" y="8"/>
                      <a:pt x="22" y="13"/>
                    </a:cubicBezTo>
                    <a:cubicBezTo>
                      <a:pt x="27" y="16"/>
                      <a:pt x="32" y="20"/>
                      <a:pt x="37" y="24"/>
                    </a:cubicBezTo>
                    <a:cubicBezTo>
                      <a:pt x="28" y="14"/>
                      <a:pt x="15" y="6"/>
                      <a:pt x="0" y="0"/>
                    </a:cubicBezTo>
                  </a:path>
                </a:pathLst>
              </a:custGeom>
              <a:solidFill>
                <a:srgbClr val="FFD4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577"/>
              <p:cNvSpPr>
                <a:spLocks noEditPoints="1"/>
              </p:cNvSpPr>
              <p:nvPr/>
            </p:nvSpPr>
            <p:spPr bwMode="auto">
              <a:xfrm>
                <a:off x="1141" y="1897"/>
                <a:ext cx="332" cy="108"/>
              </a:xfrm>
              <a:custGeom>
                <a:avLst/>
                <a:gdLst>
                  <a:gd name="T0" fmla="*/ 30 w 447"/>
                  <a:gd name="T1" fmla="*/ 18 h 146"/>
                  <a:gd name="T2" fmla="*/ 0 w 447"/>
                  <a:gd name="T3" fmla="*/ 24 h 146"/>
                  <a:gd name="T4" fmla="*/ 8 w 447"/>
                  <a:gd name="T5" fmla="*/ 31 h 146"/>
                  <a:gd name="T6" fmla="*/ 25 w 447"/>
                  <a:gd name="T7" fmla="*/ 68 h 146"/>
                  <a:gd name="T8" fmla="*/ 19 w 447"/>
                  <a:gd name="T9" fmla="*/ 68 h 146"/>
                  <a:gd name="T10" fmla="*/ 25 w 447"/>
                  <a:gd name="T11" fmla="*/ 74 h 146"/>
                  <a:gd name="T12" fmla="*/ 25 w 447"/>
                  <a:gd name="T13" fmla="*/ 68 h 146"/>
                  <a:gd name="T14" fmla="*/ 63 w 447"/>
                  <a:gd name="T15" fmla="*/ 68 h 146"/>
                  <a:gd name="T16" fmla="*/ 54 w 447"/>
                  <a:gd name="T17" fmla="*/ 31 h 146"/>
                  <a:gd name="T18" fmla="*/ 37 w 447"/>
                  <a:gd name="T19" fmla="*/ 22 h 146"/>
                  <a:gd name="T20" fmla="*/ 30 w 447"/>
                  <a:gd name="T21" fmla="*/ 18 h 146"/>
                  <a:gd name="T22" fmla="*/ 302 w 447"/>
                  <a:gd name="T23" fmla="*/ 0 h 146"/>
                  <a:gd name="T24" fmla="*/ 224 w 447"/>
                  <a:gd name="T25" fmla="*/ 17 h 146"/>
                  <a:gd name="T26" fmla="*/ 144 w 447"/>
                  <a:gd name="T27" fmla="*/ 45 h 146"/>
                  <a:gd name="T28" fmla="*/ 137 w 447"/>
                  <a:gd name="T29" fmla="*/ 45 h 146"/>
                  <a:gd name="T30" fmla="*/ 63 w 447"/>
                  <a:gd name="T31" fmla="*/ 34 h 146"/>
                  <a:gd name="T32" fmla="*/ 71 w 447"/>
                  <a:gd name="T33" fmla="*/ 68 h 146"/>
                  <a:gd name="T34" fmla="*/ 238 w 447"/>
                  <a:gd name="T35" fmla="*/ 68 h 146"/>
                  <a:gd name="T36" fmla="*/ 238 w 447"/>
                  <a:gd name="T37" fmla="*/ 74 h 146"/>
                  <a:gd name="T38" fmla="*/ 243 w 447"/>
                  <a:gd name="T39" fmla="*/ 68 h 146"/>
                  <a:gd name="T40" fmla="*/ 238 w 447"/>
                  <a:gd name="T41" fmla="*/ 68 h 146"/>
                  <a:gd name="T42" fmla="*/ 239 w 447"/>
                  <a:gd name="T43" fmla="*/ 52 h 146"/>
                  <a:gd name="T44" fmla="*/ 259 w 447"/>
                  <a:gd name="T45" fmla="*/ 27 h 146"/>
                  <a:gd name="T46" fmla="*/ 304 w 447"/>
                  <a:gd name="T47" fmla="*/ 11 h 146"/>
                  <a:gd name="T48" fmla="*/ 325 w 447"/>
                  <a:gd name="T49" fmla="*/ 15 h 146"/>
                  <a:gd name="T50" fmla="*/ 368 w 447"/>
                  <a:gd name="T51" fmla="*/ 137 h 146"/>
                  <a:gd name="T52" fmla="*/ 366 w 447"/>
                  <a:gd name="T53" fmla="*/ 134 h 146"/>
                  <a:gd name="T54" fmla="*/ 364 w 447"/>
                  <a:gd name="T55" fmla="*/ 132 h 146"/>
                  <a:gd name="T56" fmla="*/ 361 w 447"/>
                  <a:gd name="T57" fmla="*/ 137 h 146"/>
                  <a:gd name="T58" fmla="*/ 364 w 447"/>
                  <a:gd name="T59" fmla="*/ 142 h 146"/>
                  <a:gd name="T60" fmla="*/ 366 w 447"/>
                  <a:gd name="T61" fmla="*/ 140 h 146"/>
                  <a:gd name="T62" fmla="*/ 368 w 447"/>
                  <a:gd name="T63" fmla="*/ 137 h 146"/>
                  <a:gd name="T64" fmla="*/ 374 w 447"/>
                  <a:gd name="T65" fmla="*/ 146 h 146"/>
                  <a:gd name="T66" fmla="*/ 382 w 447"/>
                  <a:gd name="T67" fmla="*/ 143 h 146"/>
                  <a:gd name="T68" fmla="*/ 447 w 447"/>
                  <a:gd name="T69" fmla="*/ 87 h 146"/>
                  <a:gd name="T70" fmla="*/ 447 w 447"/>
                  <a:gd name="T71" fmla="*/ 87 h 146"/>
                  <a:gd name="T72" fmla="*/ 447 w 447"/>
                  <a:gd name="T73" fmla="*/ 87 h 146"/>
                  <a:gd name="T74" fmla="*/ 381 w 447"/>
                  <a:gd name="T75" fmla="*/ 23 h 146"/>
                  <a:gd name="T76" fmla="*/ 312 w 447"/>
                  <a:gd name="T77" fmla="*/ 0 h 146"/>
                  <a:gd name="T78" fmla="*/ 302 w 447"/>
                  <a:gd name="T7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7" h="146">
                    <a:moveTo>
                      <a:pt x="30" y="18"/>
                    </a:moveTo>
                    <a:cubicBezTo>
                      <a:pt x="22" y="22"/>
                      <a:pt x="12" y="23"/>
                      <a:pt x="0" y="24"/>
                    </a:cubicBezTo>
                    <a:cubicBezTo>
                      <a:pt x="3" y="26"/>
                      <a:pt x="5" y="28"/>
                      <a:pt x="8" y="31"/>
                    </a:cubicBezTo>
                    <a:cubicBezTo>
                      <a:pt x="19" y="43"/>
                      <a:pt x="23" y="53"/>
                      <a:pt x="25" y="68"/>
                    </a:cubicBezTo>
                    <a:cubicBezTo>
                      <a:pt x="23" y="68"/>
                      <a:pt x="21" y="68"/>
                      <a:pt x="19" y="68"/>
                    </a:cubicBezTo>
                    <a:cubicBezTo>
                      <a:pt x="21" y="70"/>
                      <a:pt x="23" y="72"/>
                      <a:pt x="25" y="74"/>
                    </a:cubicBezTo>
                    <a:cubicBezTo>
                      <a:pt x="25" y="72"/>
                      <a:pt x="25" y="70"/>
                      <a:pt x="25" y="68"/>
                    </a:cubicBezTo>
                    <a:cubicBezTo>
                      <a:pt x="37" y="68"/>
                      <a:pt x="50" y="68"/>
                      <a:pt x="63" y="68"/>
                    </a:cubicBezTo>
                    <a:cubicBezTo>
                      <a:pt x="60" y="55"/>
                      <a:pt x="57" y="43"/>
                      <a:pt x="54" y="31"/>
                    </a:cubicBezTo>
                    <a:cubicBezTo>
                      <a:pt x="48" y="28"/>
                      <a:pt x="43" y="25"/>
                      <a:pt x="37" y="22"/>
                    </a:cubicBezTo>
                    <a:cubicBezTo>
                      <a:pt x="35" y="21"/>
                      <a:pt x="32" y="20"/>
                      <a:pt x="30" y="18"/>
                    </a:cubicBezTo>
                    <a:moveTo>
                      <a:pt x="302" y="0"/>
                    </a:moveTo>
                    <a:cubicBezTo>
                      <a:pt x="270" y="0"/>
                      <a:pt x="240" y="6"/>
                      <a:pt x="224" y="17"/>
                    </a:cubicBezTo>
                    <a:cubicBezTo>
                      <a:pt x="194" y="37"/>
                      <a:pt x="181" y="45"/>
                      <a:pt x="144" y="45"/>
                    </a:cubicBezTo>
                    <a:cubicBezTo>
                      <a:pt x="142" y="45"/>
                      <a:pt x="140" y="45"/>
                      <a:pt x="137" y="45"/>
                    </a:cubicBezTo>
                    <a:cubicBezTo>
                      <a:pt x="107" y="45"/>
                      <a:pt x="86" y="43"/>
                      <a:pt x="63" y="34"/>
                    </a:cubicBezTo>
                    <a:cubicBezTo>
                      <a:pt x="66" y="46"/>
                      <a:pt x="68" y="57"/>
                      <a:pt x="71" y="68"/>
                    </a:cubicBezTo>
                    <a:cubicBezTo>
                      <a:pt x="127" y="68"/>
                      <a:pt x="182" y="68"/>
                      <a:pt x="238" y="68"/>
                    </a:cubicBezTo>
                    <a:cubicBezTo>
                      <a:pt x="238" y="70"/>
                      <a:pt x="238" y="72"/>
                      <a:pt x="238" y="74"/>
                    </a:cubicBezTo>
                    <a:cubicBezTo>
                      <a:pt x="239" y="72"/>
                      <a:pt x="241" y="70"/>
                      <a:pt x="243" y="68"/>
                    </a:cubicBezTo>
                    <a:cubicBezTo>
                      <a:pt x="242" y="68"/>
                      <a:pt x="240" y="68"/>
                      <a:pt x="238" y="68"/>
                    </a:cubicBezTo>
                    <a:cubicBezTo>
                      <a:pt x="238" y="62"/>
                      <a:pt x="239" y="57"/>
                      <a:pt x="239" y="52"/>
                    </a:cubicBezTo>
                    <a:cubicBezTo>
                      <a:pt x="240" y="43"/>
                      <a:pt x="253" y="33"/>
                      <a:pt x="259" y="27"/>
                    </a:cubicBezTo>
                    <a:cubicBezTo>
                      <a:pt x="271" y="17"/>
                      <a:pt x="288" y="11"/>
                      <a:pt x="304" y="11"/>
                    </a:cubicBezTo>
                    <a:cubicBezTo>
                      <a:pt x="311" y="11"/>
                      <a:pt x="319" y="12"/>
                      <a:pt x="325" y="15"/>
                    </a:cubicBezTo>
                    <a:cubicBezTo>
                      <a:pt x="375" y="34"/>
                      <a:pt x="391" y="91"/>
                      <a:pt x="368" y="137"/>
                    </a:cubicBezTo>
                    <a:cubicBezTo>
                      <a:pt x="367" y="136"/>
                      <a:pt x="367" y="135"/>
                      <a:pt x="366" y="134"/>
                    </a:cubicBezTo>
                    <a:cubicBezTo>
                      <a:pt x="366" y="133"/>
                      <a:pt x="365" y="132"/>
                      <a:pt x="364" y="132"/>
                    </a:cubicBezTo>
                    <a:cubicBezTo>
                      <a:pt x="363" y="134"/>
                      <a:pt x="362" y="135"/>
                      <a:pt x="361" y="137"/>
                    </a:cubicBezTo>
                    <a:cubicBezTo>
                      <a:pt x="362" y="139"/>
                      <a:pt x="363" y="140"/>
                      <a:pt x="364" y="142"/>
                    </a:cubicBezTo>
                    <a:cubicBezTo>
                      <a:pt x="365" y="142"/>
                      <a:pt x="366" y="141"/>
                      <a:pt x="366" y="140"/>
                    </a:cubicBezTo>
                    <a:cubicBezTo>
                      <a:pt x="367" y="139"/>
                      <a:pt x="367" y="138"/>
                      <a:pt x="368" y="137"/>
                    </a:cubicBezTo>
                    <a:cubicBezTo>
                      <a:pt x="370" y="140"/>
                      <a:pt x="372" y="143"/>
                      <a:pt x="374" y="146"/>
                    </a:cubicBezTo>
                    <a:cubicBezTo>
                      <a:pt x="376" y="145"/>
                      <a:pt x="379" y="144"/>
                      <a:pt x="382" y="143"/>
                    </a:cubicBezTo>
                    <a:cubicBezTo>
                      <a:pt x="406" y="134"/>
                      <a:pt x="445" y="117"/>
                      <a:pt x="447" y="87"/>
                    </a:cubicBezTo>
                    <a:cubicBezTo>
                      <a:pt x="447" y="87"/>
                      <a:pt x="447" y="87"/>
                      <a:pt x="447" y="87"/>
                    </a:cubicBezTo>
                    <a:cubicBezTo>
                      <a:pt x="447" y="87"/>
                      <a:pt x="447" y="87"/>
                      <a:pt x="447" y="87"/>
                    </a:cubicBezTo>
                    <a:cubicBezTo>
                      <a:pt x="447" y="54"/>
                      <a:pt x="407" y="34"/>
                      <a:pt x="381" y="23"/>
                    </a:cubicBezTo>
                    <a:cubicBezTo>
                      <a:pt x="359" y="14"/>
                      <a:pt x="336" y="6"/>
                      <a:pt x="312" y="0"/>
                    </a:cubicBezTo>
                    <a:cubicBezTo>
                      <a:pt x="309" y="0"/>
                      <a:pt x="305" y="0"/>
                      <a:pt x="302" y="0"/>
                    </a:cubicBezTo>
                  </a:path>
                </a:pathLst>
              </a:custGeom>
              <a:solidFill>
                <a:srgbClr val="FFC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578"/>
              <p:cNvSpPr/>
              <p:nvPr/>
            </p:nvSpPr>
            <p:spPr bwMode="auto">
              <a:xfrm>
                <a:off x="1015" y="1867"/>
                <a:ext cx="467" cy="174"/>
              </a:xfrm>
              <a:custGeom>
                <a:avLst/>
                <a:gdLst>
                  <a:gd name="T0" fmla="*/ 616 w 628"/>
                  <a:gd name="T1" fmla="*/ 127 h 234"/>
                  <a:gd name="T2" fmla="*/ 551 w 628"/>
                  <a:gd name="T3" fmla="*/ 183 h 234"/>
                  <a:gd name="T4" fmla="*/ 409 w 628"/>
                  <a:gd name="T5" fmla="*/ 212 h 234"/>
                  <a:gd name="T6" fmla="*/ 80 w 628"/>
                  <a:gd name="T7" fmla="*/ 170 h 234"/>
                  <a:gd name="T8" fmla="*/ 14 w 628"/>
                  <a:gd name="T9" fmla="*/ 109 h 234"/>
                  <a:gd name="T10" fmla="*/ 75 w 628"/>
                  <a:gd name="T11" fmla="*/ 52 h 234"/>
                  <a:gd name="T12" fmla="*/ 215 w 628"/>
                  <a:gd name="T13" fmla="*/ 22 h 234"/>
                  <a:gd name="T14" fmla="*/ 396 w 628"/>
                  <a:gd name="T15" fmla="*/ 25 h 234"/>
                  <a:gd name="T16" fmla="*/ 550 w 628"/>
                  <a:gd name="T17" fmla="*/ 63 h 234"/>
                  <a:gd name="T18" fmla="*/ 616 w 628"/>
                  <a:gd name="T19" fmla="*/ 127 h 234"/>
                  <a:gd name="T20" fmla="*/ 628 w 628"/>
                  <a:gd name="T21" fmla="*/ 126 h 234"/>
                  <a:gd name="T22" fmla="*/ 590 w 628"/>
                  <a:gd name="T23" fmla="*/ 72 h 234"/>
                  <a:gd name="T24" fmla="*/ 476 w 628"/>
                  <a:gd name="T25" fmla="*/ 27 h 234"/>
                  <a:gd name="T26" fmla="*/ 147 w 628"/>
                  <a:gd name="T27" fmla="*/ 19 h 234"/>
                  <a:gd name="T28" fmla="*/ 2 w 628"/>
                  <a:gd name="T29" fmla="*/ 107 h 234"/>
                  <a:gd name="T30" fmla="*/ 40 w 628"/>
                  <a:gd name="T31" fmla="*/ 162 h 234"/>
                  <a:gd name="T32" fmla="*/ 154 w 628"/>
                  <a:gd name="T33" fmla="*/ 206 h 234"/>
                  <a:gd name="T34" fmla="*/ 483 w 628"/>
                  <a:gd name="T35" fmla="*/ 214 h 234"/>
                  <a:gd name="T36" fmla="*/ 628 w 628"/>
                  <a:gd name="T37" fmla="*/ 126 h 234"/>
                  <a:gd name="T38" fmla="*/ 616 w 628"/>
                  <a:gd name="T39" fmla="*/ 12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8" h="234">
                    <a:moveTo>
                      <a:pt x="616" y="127"/>
                    </a:moveTo>
                    <a:cubicBezTo>
                      <a:pt x="614" y="157"/>
                      <a:pt x="575" y="174"/>
                      <a:pt x="551" y="183"/>
                    </a:cubicBezTo>
                    <a:cubicBezTo>
                      <a:pt x="506" y="201"/>
                      <a:pt x="456" y="208"/>
                      <a:pt x="409" y="212"/>
                    </a:cubicBezTo>
                    <a:cubicBezTo>
                      <a:pt x="301" y="221"/>
                      <a:pt x="180" y="213"/>
                      <a:pt x="80" y="170"/>
                    </a:cubicBezTo>
                    <a:cubicBezTo>
                      <a:pt x="55" y="159"/>
                      <a:pt x="16" y="140"/>
                      <a:pt x="14" y="109"/>
                    </a:cubicBezTo>
                    <a:cubicBezTo>
                      <a:pt x="12" y="79"/>
                      <a:pt x="53" y="61"/>
                      <a:pt x="75" y="52"/>
                    </a:cubicBezTo>
                    <a:cubicBezTo>
                      <a:pt x="119" y="34"/>
                      <a:pt x="168" y="26"/>
                      <a:pt x="215" y="22"/>
                    </a:cubicBezTo>
                    <a:cubicBezTo>
                      <a:pt x="275" y="17"/>
                      <a:pt x="336" y="18"/>
                      <a:pt x="396" y="25"/>
                    </a:cubicBezTo>
                    <a:cubicBezTo>
                      <a:pt x="449" y="31"/>
                      <a:pt x="502" y="43"/>
                      <a:pt x="550" y="63"/>
                    </a:cubicBezTo>
                    <a:cubicBezTo>
                      <a:pt x="576" y="74"/>
                      <a:pt x="616" y="94"/>
                      <a:pt x="616" y="127"/>
                    </a:cubicBezTo>
                    <a:cubicBezTo>
                      <a:pt x="616" y="135"/>
                      <a:pt x="628" y="134"/>
                      <a:pt x="628" y="126"/>
                    </a:cubicBezTo>
                    <a:cubicBezTo>
                      <a:pt x="628" y="102"/>
                      <a:pt x="609" y="84"/>
                      <a:pt x="590" y="72"/>
                    </a:cubicBezTo>
                    <a:cubicBezTo>
                      <a:pt x="557" y="48"/>
                      <a:pt x="515" y="37"/>
                      <a:pt x="476" y="27"/>
                    </a:cubicBezTo>
                    <a:cubicBezTo>
                      <a:pt x="370" y="2"/>
                      <a:pt x="254" y="0"/>
                      <a:pt x="147" y="19"/>
                    </a:cubicBezTo>
                    <a:cubicBezTo>
                      <a:pt x="102" y="28"/>
                      <a:pt x="6" y="47"/>
                      <a:pt x="2" y="107"/>
                    </a:cubicBezTo>
                    <a:cubicBezTo>
                      <a:pt x="0" y="131"/>
                      <a:pt x="22" y="150"/>
                      <a:pt x="40" y="162"/>
                    </a:cubicBezTo>
                    <a:cubicBezTo>
                      <a:pt x="73" y="185"/>
                      <a:pt x="115" y="197"/>
                      <a:pt x="154" y="206"/>
                    </a:cubicBezTo>
                    <a:cubicBezTo>
                      <a:pt x="260" y="231"/>
                      <a:pt x="376" y="234"/>
                      <a:pt x="483" y="214"/>
                    </a:cubicBezTo>
                    <a:cubicBezTo>
                      <a:pt x="528" y="206"/>
                      <a:pt x="624" y="186"/>
                      <a:pt x="628" y="126"/>
                    </a:cubicBezTo>
                    <a:cubicBezTo>
                      <a:pt x="628" y="119"/>
                      <a:pt x="617" y="119"/>
                      <a:pt x="616" y="12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579"/>
              <p:cNvSpPr/>
              <p:nvPr/>
            </p:nvSpPr>
            <p:spPr bwMode="auto">
              <a:xfrm>
                <a:off x="1039" y="1911"/>
                <a:ext cx="74" cy="83"/>
              </a:xfrm>
              <a:custGeom>
                <a:avLst/>
                <a:gdLst>
                  <a:gd name="T0" fmla="*/ 4 w 100"/>
                  <a:gd name="T1" fmla="*/ 9 h 112"/>
                  <a:gd name="T2" fmla="*/ 91 w 100"/>
                  <a:gd name="T3" fmla="*/ 108 h 112"/>
                  <a:gd name="T4" fmla="*/ 96 w 100"/>
                  <a:gd name="T5" fmla="*/ 102 h 112"/>
                  <a:gd name="T6" fmla="*/ 9 w 100"/>
                  <a:gd name="T7" fmla="*/ 4 h 112"/>
                  <a:gd name="T8" fmla="*/ 4 w 100"/>
                  <a:gd name="T9" fmla="*/ 9 h 112"/>
                </a:gdLst>
                <a:ahLst/>
                <a:cxnLst>
                  <a:cxn ang="0">
                    <a:pos x="T0" y="T1"/>
                  </a:cxn>
                  <a:cxn ang="0">
                    <a:pos x="T2" y="T3"/>
                  </a:cxn>
                  <a:cxn ang="0">
                    <a:pos x="T4" y="T5"/>
                  </a:cxn>
                  <a:cxn ang="0">
                    <a:pos x="T6" y="T7"/>
                  </a:cxn>
                  <a:cxn ang="0">
                    <a:pos x="T8" y="T9"/>
                  </a:cxn>
                </a:cxnLst>
                <a:rect l="0" t="0" r="r" b="b"/>
                <a:pathLst>
                  <a:path w="100" h="112">
                    <a:moveTo>
                      <a:pt x="4" y="9"/>
                    </a:moveTo>
                    <a:cubicBezTo>
                      <a:pt x="33" y="42"/>
                      <a:pt x="62" y="75"/>
                      <a:pt x="91" y="108"/>
                    </a:cubicBezTo>
                    <a:cubicBezTo>
                      <a:pt x="94" y="112"/>
                      <a:pt x="100" y="106"/>
                      <a:pt x="96" y="102"/>
                    </a:cubicBezTo>
                    <a:cubicBezTo>
                      <a:pt x="67" y="69"/>
                      <a:pt x="38" y="37"/>
                      <a:pt x="9" y="4"/>
                    </a:cubicBezTo>
                    <a:cubicBezTo>
                      <a:pt x="6" y="0"/>
                      <a:pt x="0" y="6"/>
                      <a:pt x="4" y="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580"/>
              <p:cNvSpPr/>
              <p:nvPr/>
            </p:nvSpPr>
            <p:spPr bwMode="auto">
              <a:xfrm>
                <a:off x="1113" y="1884"/>
                <a:ext cx="48" cy="98"/>
              </a:xfrm>
              <a:custGeom>
                <a:avLst/>
                <a:gdLst>
                  <a:gd name="T0" fmla="*/ 2 w 65"/>
                  <a:gd name="T1" fmla="*/ 9 h 132"/>
                  <a:gd name="T2" fmla="*/ 56 w 65"/>
                  <a:gd name="T3" fmla="*/ 127 h 132"/>
                  <a:gd name="T4" fmla="*/ 63 w 65"/>
                  <a:gd name="T5" fmla="*/ 123 h 132"/>
                  <a:gd name="T6" fmla="*/ 9 w 65"/>
                  <a:gd name="T7" fmla="*/ 5 h 132"/>
                  <a:gd name="T8" fmla="*/ 2 w 65"/>
                  <a:gd name="T9" fmla="*/ 9 h 132"/>
                </a:gdLst>
                <a:ahLst/>
                <a:cxnLst>
                  <a:cxn ang="0">
                    <a:pos x="T0" y="T1"/>
                  </a:cxn>
                  <a:cxn ang="0">
                    <a:pos x="T2" y="T3"/>
                  </a:cxn>
                  <a:cxn ang="0">
                    <a:pos x="T4" y="T5"/>
                  </a:cxn>
                  <a:cxn ang="0">
                    <a:pos x="T6" y="T7"/>
                  </a:cxn>
                  <a:cxn ang="0">
                    <a:pos x="T8" y="T9"/>
                  </a:cxn>
                </a:cxnLst>
                <a:rect l="0" t="0" r="r" b="b"/>
                <a:pathLst>
                  <a:path w="65" h="132">
                    <a:moveTo>
                      <a:pt x="2" y="9"/>
                    </a:moveTo>
                    <a:cubicBezTo>
                      <a:pt x="20" y="48"/>
                      <a:pt x="38" y="88"/>
                      <a:pt x="56" y="127"/>
                    </a:cubicBezTo>
                    <a:cubicBezTo>
                      <a:pt x="58" y="132"/>
                      <a:pt x="65" y="128"/>
                      <a:pt x="63" y="123"/>
                    </a:cubicBezTo>
                    <a:cubicBezTo>
                      <a:pt x="45" y="84"/>
                      <a:pt x="27" y="44"/>
                      <a:pt x="9" y="5"/>
                    </a:cubicBezTo>
                    <a:cubicBezTo>
                      <a:pt x="7" y="0"/>
                      <a:pt x="0" y="4"/>
                      <a:pt x="2" y="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581"/>
              <p:cNvSpPr/>
              <p:nvPr/>
            </p:nvSpPr>
            <p:spPr bwMode="auto">
              <a:xfrm>
                <a:off x="1171" y="1879"/>
                <a:ext cx="29" cy="96"/>
              </a:xfrm>
              <a:custGeom>
                <a:avLst/>
                <a:gdLst>
                  <a:gd name="T0" fmla="*/ 1 w 39"/>
                  <a:gd name="T1" fmla="*/ 7 h 129"/>
                  <a:gd name="T2" fmla="*/ 30 w 39"/>
                  <a:gd name="T3" fmla="*/ 124 h 129"/>
                  <a:gd name="T4" fmla="*/ 38 w 39"/>
                  <a:gd name="T5" fmla="*/ 122 h 129"/>
                  <a:gd name="T6" fmla="*/ 9 w 39"/>
                  <a:gd name="T7" fmla="*/ 5 h 129"/>
                  <a:gd name="T8" fmla="*/ 1 w 39"/>
                  <a:gd name="T9" fmla="*/ 7 h 129"/>
                </a:gdLst>
                <a:ahLst/>
                <a:cxnLst>
                  <a:cxn ang="0">
                    <a:pos x="T0" y="T1"/>
                  </a:cxn>
                  <a:cxn ang="0">
                    <a:pos x="T2" y="T3"/>
                  </a:cxn>
                  <a:cxn ang="0">
                    <a:pos x="T4" y="T5"/>
                  </a:cxn>
                  <a:cxn ang="0">
                    <a:pos x="T6" y="T7"/>
                  </a:cxn>
                  <a:cxn ang="0">
                    <a:pos x="T8" y="T9"/>
                  </a:cxn>
                </a:cxnLst>
                <a:rect l="0" t="0" r="r" b="b"/>
                <a:pathLst>
                  <a:path w="39" h="129">
                    <a:moveTo>
                      <a:pt x="1" y="7"/>
                    </a:moveTo>
                    <a:cubicBezTo>
                      <a:pt x="11" y="46"/>
                      <a:pt x="20" y="85"/>
                      <a:pt x="30" y="124"/>
                    </a:cubicBezTo>
                    <a:cubicBezTo>
                      <a:pt x="31" y="129"/>
                      <a:pt x="39" y="127"/>
                      <a:pt x="38" y="122"/>
                    </a:cubicBezTo>
                    <a:cubicBezTo>
                      <a:pt x="28" y="83"/>
                      <a:pt x="18" y="44"/>
                      <a:pt x="9" y="5"/>
                    </a:cubicBezTo>
                    <a:cubicBezTo>
                      <a:pt x="7" y="0"/>
                      <a:pt x="0" y="2"/>
                      <a:pt x="1" y="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582"/>
              <p:cNvSpPr/>
              <p:nvPr/>
            </p:nvSpPr>
            <p:spPr bwMode="auto">
              <a:xfrm>
                <a:off x="1250" y="1878"/>
                <a:ext cx="6" cy="96"/>
              </a:xfrm>
              <a:custGeom>
                <a:avLst/>
                <a:gdLst>
                  <a:gd name="T0" fmla="*/ 0 w 8"/>
                  <a:gd name="T1" fmla="*/ 5 h 129"/>
                  <a:gd name="T2" fmla="*/ 0 w 8"/>
                  <a:gd name="T3" fmla="*/ 124 h 129"/>
                  <a:gd name="T4" fmla="*/ 8 w 8"/>
                  <a:gd name="T5" fmla="*/ 124 h 129"/>
                  <a:gd name="T6" fmla="*/ 8 w 8"/>
                  <a:gd name="T7" fmla="*/ 5 h 129"/>
                  <a:gd name="T8" fmla="*/ 0 w 8"/>
                  <a:gd name="T9" fmla="*/ 5 h 129"/>
                </a:gdLst>
                <a:ahLst/>
                <a:cxnLst>
                  <a:cxn ang="0">
                    <a:pos x="T0" y="T1"/>
                  </a:cxn>
                  <a:cxn ang="0">
                    <a:pos x="T2" y="T3"/>
                  </a:cxn>
                  <a:cxn ang="0">
                    <a:pos x="T4" y="T5"/>
                  </a:cxn>
                  <a:cxn ang="0">
                    <a:pos x="T6" y="T7"/>
                  </a:cxn>
                  <a:cxn ang="0">
                    <a:pos x="T8" y="T9"/>
                  </a:cxn>
                </a:cxnLst>
                <a:rect l="0" t="0" r="r" b="b"/>
                <a:pathLst>
                  <a:path w="8" h="129">
                    <a:moveTo>
                      <a:pt x="0" y="5"/>
                    </a:moveTo>
                    <a:cubicBezTo>
                      <a:pt x="0" y="45"/>
                      <a:pt x="0" y="84"/>
                      <a:pt x="0" y="124"/>
                    </a:cubicBezTo>
                    <a:cubicBezTo>
                      <a:pt x="0" y="129"/>
                      <a:pt x="8" y="129"/>
                      <a:pt x="8" y="124"/>
                    </a:cubicBezTo>
                    <a:cubicBezTo>
                      <a:pt x="8" y="84"/>
                      <a:pt x="8" y="45"/>
                      <a:pt x="8" y="5"/>
                    </a:cubicBezTo>
                    <a:cubicBezTo>
                      <a:pt x="8" y="0"/>
                      <a:pt x="0" y="0"/>
                      <a:pt x="0"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583"/>
              <p:cNvSpPr/>
              <p:nvPr/>
            </p:nvSpPr>
            <p:spPr bwMode="auto">
              <a:xfrm>
                <a:off x="1298" y="1886"/>
                <a:ext cx="55" cy="97"/>
              </a:xfrm>
              <a:custGeom>
                <a:avLst/>
                <a:gdLst>
                  <a:gd name="T0" fmla="*/ 65 w 74"/>
                  <a:gd name="T1" fmla="*/ 5 h 131"/>
                  <a:gd name="T2" fmla="*/ 3 w 74"/>
                  <a:gd name="T3" fmla="*/ 123 h 131"/>
                  <a:gd name="T4" fmla="*/ 10 w 74"/>
                  <a:gd name="T5" fmla="*/ 127 h 131"/>
                  <a:gd name="T6" fmla="*/ 71 w 74"/>
                  <a:gd name="T7" fmla="*/ 9 h 131"/>
                  <a:gd name="T8" fmla="*/ 65 w 74"/>
                  <a:gd name="T9" fmla="*/ 5 h 131"/>
                </a:gdLst>
                <a:ahLst/>
                <a:cxnLst>
                  <a:cxn ang="0">
                    <a:pos x="T0" y="T1"/>
                  </a:cxn>
                  <a:cxn ang="0">
                    <a:pos x="T2" y="T3"/>
                  </a:cxn>
                  <a:cxn ang="0">
                    <a:pos x="T4" y="T5"/>
                  </a:cxn>
                  <a:cxn ang="0">
                    <a:pos x="T6" y="T7"/>
                  </a:cxn>
                  <a:cxn ang="0">
                    <a:pos x="T8" y="T9"/>
                  </a:cxn>
                </a:cxnLst>
                <a:rect l="0" t="0" r="r" b="b"/>
                <a:pathLst>
                  <a:path w="74" h="131">
                    <a:moveTo>
                      <a:pt x="65" y="5"/>
                    </a:moveTo>
                    <a:cubicBezTo>
                      <a:pt x="44" y="44"/>
                      <a:pt x="23" y="84"/>
                      <a:pt x="3" y="123"/>
                    </a:cubicBezTo>
                    <a:cubicBezTo>
                      <a:pt x="0" y="127"/>
                      <a:pt x="7" y="131"/>
                      <a:pt x="10" y="127"/>
                    </a:cubicBezTo>
                    <a:cubicBezTo>
                      <a:pt x="30" y="88"/>
                      <a:pt x="51" y="48"/>
                      <a:pt x="71" y="9"/>
                    </a:cubicBezTo>
                    <a:cubicBezTo>
                      <a:pt x="74" y="4"/>
                      <a:pt x="67" y="0"/>
                      <a:pt x="65"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584"/>
              <p:cNvSpPr/>
              <p:nvPr/>
            </p:nvSpPr>
            <p:spPr bwMode="auto">
              <a:xfrm>
                <a:off x="1370" y="1913"/>
                <a:ext cx="79" cy="100"/>
              </a:xfrm>
              <a:custGeom>
                <a:avLst/>
                <a:gdLst>
                  <a:gd name="T0" fmla="*/ 99 w 107"/>
                  <a:gd name="T1" fmla="*/ 4 h 134"/>
                  <a:gd name="T2" fmla="*/ 3 w 107"/>
                  <a:gd name="T3" fmla="*/ 124 h 134"/>
                  <a:gd name="T4" fmla="*/ 9 w 107"/>
                  <a:gd name="T5" fmla="*/ 130 h 134"/>
                  <a:gd name="T6" fmla="*/ 104 w 107"/>
                  <a:gd name="T7" fmla="*/ 9 h 134"/>
                  <a:gd name="T8" fmla="*/ 99 w 107"/>
                  <a:gd name="T9" fmla="*/ 4 h 134"/>
                </a:gdLst>
                <a:ahLst/>
                <a:cxnLst>
                  <a:cxn ang="0">
                    <a:pos x="T0" y="T1"/>
                  </a:cxn>
                  <a:cxn ang="0">
                    <a:pos x="T2" y="T3"/>
                  </a:cxn>
                  <a:cxn ang="0">
                    <a:pos x="T4" y="T5"/>
                  </a:cxn>
                  <a:cxn ang="0">
                    <a:pos x="T6" y="T7"/>
                  </a:cxn>
                  <a:cxn ang="0">
                    <a:pos x="T8" y="T9"/>
                  </a:cxn>
                </a:cxnLst>
                <a:rect l="0" t="0" r="r" b="b"/>
                <a:pathLst>
                  <a:path w="107" h="134">
                    <a:moveTo>
                      <a:pt x="99" y="4"/>
                    </a:moveTo>
                    <a:cubicBezTo>
                      <a:pt x="67" y="44"/>
                      <a:pt x="35" y="84"/>
                      <a:pt x="3" y="124"/>
                    </a:cubicBezTo>
                    <a:cubicBezTo>
                      <a:pt x="0" y="128"/>
                      <a:pt x="5" y="134"/>
                      <a:pt x="9" y="130"/>
                    </a:cubicBezTo>
                    <a:cubicBezTo>
                      <a:pt x="40" y="90"/>
                      <a:pt x="72" y="49"/>
                      <a:pt x="104" y="9"/>
                    </a:cubicBezTo>
                    <a:cubicBezTo>
                      <a:pt x="107" y="5"/>
                      <a:pt x="102" y="0"/>
                      <a:pt x="99"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585"/>
              <p:cNvSpPr/>
              <p:nvPr/>
            </p:nvSpPr>
            <p:spPr bwMode="auto">
              <a:xfrm>
                <a:off x="1208" y="1823"/>
                <a:ext cx="36" cy="59"/>
              </a:xfrm>
              <a:custGeom>
                <a:avLst/>
                <a:gdLst>
                  <a:gd name="T0" fmla="*/ 41 w 49"/>
                  <a:gd name="T1" fmla="*/ 2 h 80"/>
                  <a:gd name="T2" fmla="*/ 0 w 49"/>
                  <a:gd name="T3" fmla="*/ 75 h 80"/>
                  <a:gd name="T4" fmla="*/ 8 w 49"/>
                  <a:gd name="T5" fmla="*/ 75 h 80"/>
                  <a:gd name="T6" fmla="*/ 45 w 49"/>
                  <a:gd name="T7" fmla="*/ 9 h 80"/>
                  <a:gd name="T8" fmla="*/ 41 w 49"/>
                  <a:gd name="T9" fmla="*/ 2 h 80"/>
                </a:gdLst>
                <a:ahLst/>
                <a:cxnLst>
                  <a:cxn ang="0">
                    <a:pos x="T0" y="T1"/>
                  </a:cxn>
                  <a:cxn ang="0">
                    <a:pos x="T2" y="T3"/>
                  </a:cxn>
                  <a:cxn ang="0">
                    <a:pos x="T4" y="T5"/>
                  </a:cxn>
                  <a:cxn ang="0">
                    <a:pos x="T6" y="T7"/>
                  </a:cxn>
                  <a:cxn ang="0">
                    <a:pos x="T8" y="T9"/>
                  </a:cxn>
                </a:cxnLst>
                <a:rect l="0" t="0" r="r" b="b"/>
                <a:pathLst>
                  <a:path w="49" h="80">
                    <a:moveTo>
                      <a:pt x="41" y="2"/>
                    </a:moveTo>
                    <a:cubicBezTo>
                      <a:pt x="15" y="17"/>
                      <a:pt x="1" y="46"/>
                      <a:pt x="0" y="75"/>
                    </a:cubicBezTo>
                    <a:cubicBezTo>
                      <a:pt x="0" y="80"/>
                      <a:pt x="8" y="80"/>
                      <a:pt x="8" y="75"/>
                    </a:cubicBezTo>
                    <a:cubicBezTo>
                      <a:pt x="9" y="49"/>
                      <a:pt x="22" y="22"/>
                      <a:pt x="45" y="9"/>
                    </a:cubicBezTo>
                    <a:cubicBezTo>
                      <a:pt x="49" y="7"/>
                      <a:pt x="45" y="0"/>
                      <a:pt x="41"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586"/>
              <p:cNvSpPr/>
              <p:nvPr/>
            </p:nvSpPr>
            <p:spPr bwMode="auto">
              <a:xfrm>
                <a:off x="1258" y="1823"/>
                <a:ext cx="24" cy="59"/>
              </a:xfrm>
              <a:custGeom>
                <a:avLst/>
                <a:gdLst>
                  <a:gd name="T0" fmla="*/ 3 w 32"/>
                  <a:gd name="T1" fmla="*/ 8 h 79"/>
                  <a:gd name="T2" fmla="*/ 22 w 32"/>
                  <a:gd name="T3" fmla="*/ 74 h 79"/>
                  <a:gd name="T4" fmla="*/ 30 w 32"/>
                  <a:gd name="T5" fmla="*/ 74 h 79"/>
                  <a:gd name="T6" fmla="*/ 10 w 32"/>
                  <a:gd name="T7" fmla="*/ 4 h 79"/>
                  <a:gd name="T8" fmla="*/ 3 w 32"/>
                  <a:gd name="T9" fmla="*/ 8 h 79"/>
                </a:gdLst>
                <a:ahLst/>
                <a:cxnLst>
                  <a:cxn ang="0">
                    <a:pos x="T0" y="T1"/>
                  </a:cxn>
                  <a:cxn ang="0">
                    <a:pos x="T2" y="T3"/>
                  </a:cxn>
                  <a:cxn ang="0">
                    <a:pos x="T4" y="T5"/>
                  </a:cxn>
                  <a:cxn ang="0">
                    <a:pos x="T6" y="T7"/>
                  </a:cxn>
                  <a:cxn ang="0">
                    <a:pos x="T8" y="T9"/>
                  </a:cxn>
                </a:cxnLst>
                <a:rect l="0" t="0" r="r" b="b"/>
                <a:pathLst>
                  <a:path w="32" h="79">
                    <a:moveTo>
                      <a:pt x="3" y="8"/>
                    </a:moveTo>
                    <a:cubicBezTo>
                      <a:pt x="16" y="28"/>
                      <a:pt x="24" y="51"/>
                      <a:pt x="22" y="74"/>
                    </a:cubicBezTo>
                    <a:cubicBezTo>
                      <a:pt x="22" y="79"/>
                      <a:pt x="30" y="79"/>
                      <a:pt x="30" y="74"/>
                    </a:cubicBezTo>
                    <a:cubicBezTo>
                      <a:pt x="32" y="50"/>
                      <a:pt x="23" y="25"/>
                      <a:pt x="10" y="4"/>
                    </a:cubicBezTo>
                    <a:cubicBezTo>
                      <a:pt x="7" y="0"/>
                      <a:pt x="0" y="4"/>
                      <a:pt x="3"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587"/>
              <p:cNvSpPr/>
              <p:nvPr/>
            </p:nvSpPr>
            <p:spPr bwMode="auto">
              <a:xfrm>
                <a:off x="922" y="1907"/>
                <a:ext cx="602" cy="985"/>
              </a:xfrm>
              <a:custGeom>
                <a:avLst/>
                <a:gdLst>
                  <a:gd name="T0" fmla="*/ 793 w 809"/>
                  <a:gd name="T1" fmla="*/ 1077 h 1324"/>
                  <a:gd name="T2" fmla="*/ 655 w 809"/>
                  <a:gd name="T3" fmla="*/ 123 h 1324"/>
                  <a:gd name="T4" fmla="*/ 667 w 809"/>
                  <a:gd name="T5" fmla="*/ 80 h 1324"/>
                  <a:gd name="T6" fmla="*/ 598 w 809"/>
                  <a:gd name="T7" fmla="*/ 3 h 1324"/>
                  <a:gd name="T8" fmla="*/ 539 w 809"/>
                  <a:gd name="T9" fmla="*/ 38 h 1324"/>
                  <a:gd name="T10" fmla="*/ 537 w 809"/>
                  <a:gd name="T11" fmla="*/ 60 h 1324"/>
                  <a:gd name="T12" fmla="*/ 313 w 809"/>
                  <a:gd name="T13" fmla="*/ 60 h 1324"/>
                  <a:gd name="T14" fmla="*/ 310 w 809"/>
                  <a:gd name="T15" fmla="*/ 39 h 1324"/>
                  <a:gd name="T16" fmla="*/ 250 w 809"/>
                  <a:gd name="T17" fmla="*/ 0 h 1324"/>
                  <a:gd name="T18" fmla="*/ 180 w 809"/>
                  <a:gd name="T19" fmla="*/ 77 h 1324"/>
                  <a:gd name="T20" fmla="*/ 202 w 809"/>
                  <a:gd name="T21" fmla="*/ 133 h 1324"/>
                  <a:gd name="T22" fmla="*/ 149 w 809"/>
                  <a:gd name="T23" fmla="*/ 227 h 1324"/>
                  <a:gd name="T24" fmla="*/ 111 w 809"/>
                  <a:gd name="T25" fmla="*/ 1197 h 1324"/>
                  <a:gd name="T26" fmla="*/ 135 w 809"/>
                  <a:gd name="T27" fmla="*/ 1284 h 1324"/>
                  <a:gd name="T28" fmla="*/ 365 w 809"/>
                  <a:gd name="T29" fmla="*/ 1324 h 1324"/>
                  <a:gd name="T30" fmla="*/ 365 w 809"/>
                  <a:gd name="T31" fmla="*/ 1321 h 1324"/>
                  <a:gd name="T32" fmla="*/ 542 w 809"/>
                  <a:gd name="T33" fmla="*/ 1321 h 1324"/>
                  <a:gd name="T34" fmla="*/ 542 w 809"/>
                  <a:gd name="T35" fmla="*/ 1324 h 1324"/>
                  <a:gd name="T36" fmla="*/ 759 w 809"/>
                  <a:gd name="T37" fmla="*/ 1291 h 1324"/>
                  <a:gd name="T38" fmla="*/ 793 w 809"/>
                  <a:gd name="T39" fmla="*/ 1077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9" h="1324">
                    <a:moveTo>
                      <a:pt x="793" y="1077"/>
                    </a:moveTo>
                    <a:cubicBezTo>
                      <a:pt x="809" y="958"/>
                      <a:pt x="803" y="357"/>
                      <a:pt x="655" y="123"/>
                    </a:cubicBezTo>
                    <a:cubicBezTo>
                      <a:pt x="663" y="111"/>
                      <a:pt x="667" y="96"/>
                      <a:pt x="667" y="80"/>
                    </a:cubicBezTo>
                    <a:cubicBezTo>
                      <a:pt x="667" y="38"/>
                      <a:pt x="636" y="3"/>
                      <a:pt x="598" y="3"/>
                    </a:cubicBezTo>
                    <a:cubicBezTo>
                      <a:pt x="573" y="3"/>
                      <a:pt x="552" y="17"/>
                      <a:pt x="539" y="38"/>
                    </a:cubicBezTo>
                    <a:cubicBezTo>
                      <a:pt x="537" y="60"/>
                      <a:pt x="537" y="60"/>
                      <a:pt x="537" y="60"/>
                    </a:cubicBezTo>
                    <a:cubicBezTo>
                      <a:pt x="313" y="60"/>
                      <a:pt x="313" y="60"/>
                      <a:pt x="313" y="60"/>
                    </a:cubicBezTo>
                    <a:cubicBezTo>
                      <a:pt x="313" y="60"/>
                      <a:pt x="312" y="37"/>
                      <a:pt x="310" y="39"/>
                    </a:cubicBezTo>
                    <a:cubicBezTo>
                      <a:pt x="298" y="16"/>
                      <a:pt x="276" y="0"/>
                      <a:pt x="250" y="0"/>
                    </a:cubicBezTo>
                    <a:cubicBezTo>
                      <a:pt x="211" y="0"/>
                      <a:pt x="180" y="34"/>
                      <a:pt x="180" y="77"/>
                    </a:cubicBezTo>
                    <a:cubicBezTo>
                      <a:pt x="180" y="99"/>
                      <a:pt x="189" y="119"/>
                      <a:pt x="202" y="133"/>
                    </a:cubicBezTo>
                    <a:cubicBezTo>
                      <a:pt x="181" y="159"/>
                      <a:pt x="161" y="191"/>
                      <a:pt x="149" y="227"/>
                    </a:cubicBezTo>
                    <a:cubicBezTo>
                      <a:pt x="108" y="347"/>
                      <a:pt x="0" y="830"/>
                      <a:pt x="111" y="1197"/>
                    </a:cubicBezTo>
                    <a:cubicBezTo>
                      <a:pt x="119" y="1226"/>
                      <a:pt x="128" y="1255"/>
                      <a:pt x="135" y="1284"/>
                    </a:cubicBezTo>
                    <a:cubicBezTo>
                      <a:pt x="210" y="1305"/>
                      <a:pt x="287" y="1318"/>
                      <a:pt x="365" y="1324"/>
                    </a:cubicBezTo>
                    <a:cubicBezTo>
                      <a:pt x="365" y="1322"/>
                      <a:pt x="365" y="1321"/>
                      <a:pt x="365" y="1321"/>
                    </a:cubicBezTo>
                    <a:cubicBezTo>
                      <a:pt x="365" y="1321"/>
                      <a:pt x="542" y="1321"/>
                      <a:pt x="542" y="1321"/>
                    </a:cubicBezTo>
                    <a:cubicBezTo>
                      <a:pt x="542" y="1321"/>
                      <a:pt x="542" y="1322"/>
                      <a:pt x="542" y="1324"/>
                    </a:cubicBezTo>
                    <a:cubicBezTo>
                      <a:pt x="615" y="1319"/>
                      <a:pt x="688" y="1308"/>
                      <a:pt x="759" y="1291"/>
                    </a:cubicBezTo>
                    <a:cubicBezTo>
                      <a:pt x="772" y="1212"/>
                      <a:pt x="786" y="1137"/>
                      <a:pt x="793" y="107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588"/>
              <p:cNvSpPr/>
              <p:nvPr/>
            </p:nvSpPr>
            <p:spPr bwMode="auto">
              <a:xfrm>
                <a:off x="1359" y="1910"/>
                <a:ext cx="165" cy="964"/>
              </a:xfrm>
              <a:custGeom>
                <a:avLst/>
                <a:gdLst>
                  <a:gd name="T0" fmla="*/ 206 w 222"/>
                  <a:gd name="T1" fmla="*/ 1074 h 1297"/>
                  <a:gd name="T2" fmla="*/ 68 w 222"/>
                  <a:gd name="T3" fmla="*/ 120 h 1297"/>
                  <a:gd name="T4" fmla="*/ 80 w 222"/>
                  <a:gd name="T5" fmla="*/ 77 h 1297"/>
                  <a:gd name="T6" fmla="*/ 11 w 222"/>
                  <a:gd name="T7" fmla="*/ 0 h 1297"/>
                  <a:gd name="T8" fmla="*/ 0 w 222"/>
                  <a:gd name="T9" fmla="*/ 1 h 1297"/>
                  <a:gd name="T10" fmla="*/ 40 w 222"/>
                  <a:gd name="T11" fmla="*/ 70 h 1297"/>
                  <a:gd name="T12" fmla="*/ 28 w 222"/>
                  <a:gd name="T13" fmla="*/ 113 h 1297"/>
                  <a:gd name="T14" fmla="*/ 166 w 222"/>
                  <a:gd name="T15" fmla="*/ 1067 h 1297"/>
                  <a:gd name="T16" fmla="*/ 129 w 222"/>
                  <a:gd name="T17" fmla="*/ 1297 h 1297"/>
                  <a:gd name="T18" fmla="*/ 172 w 222"/>
                  <a:gd name="T19" fmla="*/ 1288 h 1297"/>
                  <a:gd name="T20" fmla="*/ 206 w 222"/>
                  <a:gd name="T21" fmla="*/ 1074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1297">
                    <a:moveTo>
                      <a:pt x="206" y="1074"/>
                    </a:moveTo>
                    <a:cubicBezTo>
                      <a:pt x="222" y="955"/>
                      <a:pt x="216" y="354"/>
                      <a:pt x="68" y="120"/>
                    </a:cubicBezTo>
                    <a:cubicBezTo>
                      <a:pt x="76" y="108"/>
                      <a:pt x="80" y="93"/>
                      <a:pt x="80" y="77"/>
                    </a:cubicBezTo>
                    <a:cubicBezTo>
                      <a:pt x="80" y="35"/>
                      <a:pt x="49" y="0"/>
                      <a:pt x="11" y="0"/>
                    </a:cubicBezTo>
                    <a:cubicBezTo>
                      <a:pt x="7" y="0"/>
                      <a:pt x="4" y="1"/>
                      <a:pt x="0" y="1"/>
                    </a:cubicBezTo>
                    <a:cubicBezTo>
                      <a:pt x="24" y="14"/>
                      <a:pt x="40" y="40"/>
                      <a:pt x="40" y="70"/>
                    </a:cubicBezTo>
                    <a:cubicBezTo>
                      <a:pt x="40" y="86"/>
                      <a:pt x="36" y="101"/>
                      <a:pt x="28" y="113"/>
                    </a:cubicBezTo>
                    <a:cubicBezTo>
                      <a:pt x="176" y="348"/>
                      <a:pt x="182" y="948"/>
                      <a:pt x="166" y="1067"/>
                    </a:cubicBezTo>
                    <a:cubicBezTo>
                      <a:pt x="158" y="1131"/>
                      <a:pt x="143" y="1213"/>
                      <a:pt x="129" y="1297"/>
                    </a:cubicBezTo>
                    <a:cubicBezTo>
                      <a:pt x="143" y="1294"/>
                      <a:pt x="158" y="1291"/>
                      <a:pt x="172" y="1288"/>
                    </a:cubicBezTo>
                    <a:cubicBezTo>
                      <a:pt x="185" y="1209"/>
                      <a:pt x="199" y="1134"/>
                      <a:pt x="206" y="1074"/>
                    </a:cubicBezTo>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589"/>
              <p:cNvSpPr/>
              <p:nvPr/>
            </p:nvSpPr>
            <p:spPr bwMode="auto">
              <a:xfrm>
                <a:off x="1101" y="1907"/>
                <a:ext cx="54" cy="40"/>
              </a:xfrm>
              <a:custGeom>
                <a:avLst/>
                <a:gdLst>
                  <a:gd name="T0" fmla="*/ 30 w 73"/>
                  <a:gd name="T1" fmla="*/ 32 h 53"/>
                  <a:gd name="T2" fmla="*/ 33 w 73"/>
                  <a:gd name="T3" fmla="*/ 53 h 53"/>
                  <a:gd name="T4" fmla="*/ 73 w 73"/>
                  <a:gd name="T5" fmla="*/ 53 h 53"/>
                  <a:gd name="T6" fmla="*/ 70 w 73"/>
                  <a:gd name="T7" fmla="*/ 39 h 53"/>
                  <a:gd name="T8" fmla="*/ 10 w 73"/>
                  <a:gd name="T9" fmla="*/ 0 h 53"/>
                  <a:gd name="T10" fmla="*/ 0 w 73"/>
                  <a:gd name="T11" fmla="*/ 1 h 53"/>
                  <a:gd name="T12" fmla="*/ 30 w 73"/>
                  <a:gd name="T13" fmla="*/ 32 h 53"/>
                </a:gdLst>
                <a:ahLst/>
                <a:cxnLst>
                  <a:cxn ang="0">
                    <a:pos x="T0" y="T1"/>
                  </a:cxn>
                  <a:cxn ang="0">
                    <a:pos x="T2" y="T3"/>
                  </a:cxn>
                  <a:cxn ang="0">
                    <a:pos x="T4" y="T5"/>
                  </a:cxn>
                  <a:cxn ang="0">
                    <a:pos x="T6" y="T7"/>
                  </a:cxn>
                  <a:cxn ang="0">
                    <a:pos x="T8" y="T9"/>
                  </a:cxn>
                  <a:cxn ang="0">
                    <a:pos x="T10" y="T11"/>
                  </a:cxn>
                  <a:cxn ang="0">
                    <a:pos x="T12" y="T13"/>
                  </a:cxn>
                </a:cxnLst>
                <a:rect l="0" t="0" r="r" b="b"/>
                <a:pathLst>
                  <a:path w="73" h="53">
                    <a:moveTo>
                      <a:pt x="30" y="32"/>
                    </a:moveTo>
                    <a:cubicBezTo>
                      <a:pt x="32" y="31"/>
                      <a:pt x="33" y="53"/>
                      <a:pt x="33" y="53"/>
                    </a:cubicBezTo>
                    <a:cubicBezTo>
                      <a:pt x="73" y="53"/>
                      <a:pt x="73" y="53"/>
                      <a:pt x="73" y="53"/>
                    </a:cubicBezTo>
                    <a:cubicBezTo>
                      <a:pt x="72" y="47"/>
                      <a:pt x="71" y="38"/>
                      <a:pt x="70" y="39"/>
                    </a:cubicBezTo>
                    <a:cubicBezTo>
                      <a:pt x="58" y="16"/>
                      <a:pt x="36" y="0"/>
                      <a:pt x="10" y="0"/>
                    </a:cubicBezTo>
                    <a:cubicBezTo>
                      <a:pt x="6" y="0"/>
                      <a:pt x="3" y="0"/>
                      <a:pt x="0" y="1"/>
                    </a:cubicBezTo>
                    <a:cubicBezTo>
                      <a:pt x="12" y="8"/>
                      <a:pt x="23" y="19"/>
                      <a:pt x="30" y="3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590"/>
              <p:cNvSpPr/>
              <p:nvPr/>
            </p:nvSpPr>
            <p:spPr bwMode="auto">
              <a:xfrm>
                <a:off x="1164" y="2884"/>
                <a:ext cx="131" cy="8"/>
              </a:xfrm>
              <a:custGeom>
                <a:avLst/>
                <a:gdLst>
                  <a:gd name="T0" fmla="*/ 177 w 177"/>
                  <a:gd name="T1" fmla="*/ 7 h 10"/>
                  <a:gd name="T2" fmla="*/ 177 w 177"/>
                  <a:gd name="T3" fmla="*/ 0 h 10"/>
                  <a:gd name="T4" fmla="*/ 0 w 177"/>
                  <a:gd name="T5" fmla="*/ 0 h 10"/>
                  <a:gd name="T6" fmla="*/ 1 w 177"/>
                  <a:gd name="T7" fmla="*/ 6 h 10"/>
                  <a:gd name="T8" fmla="*/ 40 w 177"/>
                  <a:gd name="T9" fmla="*/ 10 h 10"/>
                  <a:gd name="T10" fmla="*/ 40 w 177"/>
                  <a:gd name="T11" fmla="*/ 7 h 10"/>
                  <a:gd name="T12" fmla="*/ 177 w 177"/>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177" h="10">
                    <a:moveTo>
                      <a:pt x="177" y="7"/>
                    </a:moveTo>
                    <a:cubicBezTo>
                      <a:pt x="177" y="3"/>
                      <a:pt x="177" y="0"/>
                      <a:pt x="177" y="0"/>
                    </a:cubicBezTo>
                    <a:cubicBezTo>
                      <a:pt x="177" y="0"/>
                      <a:pt x="0" y="0"/>
                      <a:pt x="0" y="0"/>
                    </a:cubicBezTo>
                    <a:cubicBezTo>
                      <a:pt x="0" y="0"/>
                      <a:pt x="0" y="2"/>
                      <a:pt x="1" y="6"/>
                    </a:cubicBezTo>
                    <a:cubicBezTo>
                      <a:pt x="14" y="8"/>
                      <a:pt x="27" y="9"/>
                      <a:pt x="40" y="10"/>
                    </a:cubicBezTo>
                    <a:cubicBezTo>
                      <a:pt x="40" y="8"/>
                      <a:pt x="40" y="7"/>
                      <a:pt x="40" y="7"/>
                    </a:cubicBezTo>
                    <a:cubicBezTo>
                      <a:pt x="40" y="7"/>
                      <a:pt x="125" y="7"/>
                      <a:pt x="177" y="7"/>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591"/>
              <p:cNvSpPr/>
              <p:nvPr/>
            </p:nvSpPr>
            <p:spPr bwMode="auto">
              <a:xfrm>
                <a:off x="922" y="1908"/>
                <a:ext cx="572" cy="984"/>
              </a:xfrm>
              <a:custGeom>
                <a:avLst/>
                <a:gdLst>
                  <a:gd name="T0" fmla="*/ 753 w 769"/>
                  <a:gd name="T1" fmla="*/ 1069 h 1323"/>
                  <a:gd name="T2" fmla="*/ 615 w 769"/>
                  <a:gd name="T3" fmla="*/ 115 h 1323"/>
                  <a:gd name="T4" fmla="*/ 627 w 769"/>
                  <a:gd name="T5" fmla="*/ 72 h 1323"/>
                  <a:gd name="T6" fmla="*/ 587 w 769"/>
                  <a:gd name="T7" fmla="*/ 3 h 1323"/>
                  <a:gd name="T8" fmla="*/ 539 w 769"/>
                  <a:gd name="T9" fmla="*/ 37 h 1323"/>
                  <a:gd name="T10" fmla="*/ 537 w 769"/>
                  <a:gd name="T11" fmla="*/ 59 h 1323"/>
                  <a:gd name="T12" fmla="*/ 313 w 769"/>
                  <a:gd name="T13" fmla="*/ 59 h 1323"/>
                  <a:gd name="T14" fmla="*/ 313 w 769"/>
                  <a:gd name="T15" fmla="*/ 52 h 1323"/>
                  <a:gd name="T16" fmla="*/ 273 w 769"/>
                  <a:gd name="T17" fmla="*/ 52 h 1323"/>
                  <a:gd name="T18" fmla="*/ 270 w 769"/>
                  <a:gd name="T19" fmla="*/ 31 h 1323"/>
                  <a:gd name="T20" fmla="*/ 240 w 769"/>
                  <a:gd name="T21" fmla="*/ 0 h 1323"/>
                  <a:gd name="T22" fmla="*/ 180 w 769"/>
                  <a:gd name="T23" fmla="*/ 76 h 1323"/>
                  <a:gd name="T24" fmla="*/ 202 w 769"/>
                  <a:gd name="T25" fmla="*/ 132 h 1323"/>
                  <a:gd name="T26" fmla="*/ 149 w 769"/>
                  <a:gd name="T27" fmla="*/ 226 h 1323"/>
                  <a:gd name="T28" fmla="*/ 111 w 769"/>
                  <a:gd name="T29" fmla="*/ 1196 h 1323"/>
                  <a:gd name="T30" fmla="*/ 135 w 769"/>
                  <a:gd name="T31" fmla="*/ 1283 h 1323"/>
                  <a:gd name="T32" fmla="*/ 326 w 769"/>
                  <a:gd name="T33" fmla="*/ 1319 h 1323"/>
                  <a:gd name="T34" fmla="*/ 325 w 769"/>
                  <a:gd name="T35" fmla="*/ 1313 h 1323"/>
                  <a:gd name="T36" fmla="*/ 502 w 769"/>
                  <a:gd name="T37" fmla="*/ 1313 h 1323"/>
                  <a:gd name="T38" fmla="*/ 502 w 769"/>
                  <a:gd name="T39" fmla="*/ 1320 h 1323"/>
                  <a:gd name="T40" fmla="*/ 542 w 769"/>
                  <a:gd name="T41" fmla="*/ 1320 h 1323"/>
                  <a:gd name="T42" fmla="*/ 542 w 769"/>
                  <a:gd name="T43" fmla="*/ 1323 h 1323"/>
                  <a:gd name="T44" fmla="*/ 716 w 769"/>
                  <a:gd name="T45" fmla="*/ 1299 h 1323"/>
                  <a:gd name="T46" fmla="*/ 753 w 769"/>
                  <a:gd name="T47" fmla="*/ 1069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9" h="1323">
                    <a:moveTo>
                      <a:pt x="753" y="1069"/>
                    </a:moveTo>
                    <a:cubicBezTo>
                      <a:pt x="769" y="950"/>
                      <a:pt x="763" y="350"/>
                      <a:pt x="615" y="115"/>
                    </a:cubicBezTo>
                    <a:cubicBezTo>
                      <a:pt x="623" y="103"/>
                      <a:pt x="627" y="88"/>
                      <a:pt x="627" y="72"/>
                    </a:cubicBezTo>
                    <a:cubicBezTo>
                      <a:pt x="627" y="42"/>
                      <a:pt x="611" y="16"/>
                      <a:pt x="587" y="3"/>
                    </a:cubicBezTo>
                    <a:cubicBezTo>
                      <a:pt x="567" y="7"/>
                      <a:pt x="550" y="19"/>
                      <a:pt x="539" y="37"/>
                    </a:cubicBezTo>
                    <a:cubicBezTo>
                      <a:pt x="537" y="59"/>
                      <a:pt x="537" y="59"/>
                      <a:pt x="537" y="59"/>
                    </a:cubicBezTo>
                    <a:cubicBezTo>
                      <a:pt x="313" y="59"/>
                      <a:pt x="313" y="59"/>
                      <a:pt x="313" y="59"/>
                    </a:cubicBezTo>
                    <a:cubicBezTo>
                      <a:pt x="313" y="59"/>
                      <a:pt x="313" y="56"/>
                      <a:pt x="313" y="52"/>
                    </a:cubicBezTo>
                    <a:cubicBezTo>
                      <a:pt x="273" y="52"/>
                      <a:pt x="273" y="52"/>
                      <a:pt x="273" y="52"/>
                    </a:cubicBezTo>
                    <a:cubicBezTo>
                      <a:pt x="273" y="52"/>
                      <a:pt x="272" y="30"/>
                      <a:pt x="270" y="31"/>
                    </a:cubicBezTo>
                    <a:cubicBezTo>
                      <a:pt x="263" y="18"/>
                      <a:pt x="252" y="7"/>
                      <a:pt x="240" y="0"/>
                    </a:cubicBezTo>
                    <a:cubicBezTo>
                      <a:pt x="206" y="5"/>
                      <a:pt x="180" y="37"/>
                      <a:pt x="180" y="76"/>
                    </a:cubicBezTo>
                    <a:cubicBezTo>
                      <a:pt x="180" y="98"/>
                      <a:pt x="189" y="118"/>
                      <a:pt x="202" y="132"/>
                    </a:cubicBezTo>
                    <a:cubicBezTo>
                      <a:pt x="181" y="158"/>
                      <a:pt x="161" y="190"/>
                      <a:pt x="149" y="226"/>
                    </a:cubicBezTo>
                    <a:cubicBezTo>
                      <a:pt x="108" y="346"/>
                      <a:pt x="0" y="829"/>
                      <a:pt x="111" y="1196"/>
                    </a:cubicBezTo>
                    <a:cubicBezTo>
                      <a:pt x="119" y="1225"/>
                      <a:pt x="128" y="1254"/>
                      <a:pt x="135" y="1283"/>
                    </a:cubicBezTo>
                    <a:cubicBezTo>
                      <a:pt x="197" y="1300"/>
                      <a:pt x="261" y="1312"/>
                      <a:pt x="326" y="1319"/>
                    </a:cubicBezTo>
                    <a:cubicBezTo>
                      <a:pt x="325" y="1315"/>
                      <a:pt x="325" y="1313"/>
                      <a:pt x="325" y="1313"/>
                    </a:cubicBezTo>
                    <a:cubicBezTo>
                      <a:pt x="325" y="1313"/>
                      <a:pt x="502" y="1313"/>
                      <a:pt x="502" y="1313"/>
                    </a:cubicBezTo>
                    <a:cubicBezTo>
                      <a:pt x="502" y="1313"/>
                      <a:pt x="502" y="1316"/>
                      <a:pt x="502" y="1320"/>
                    </a:cubicBezTo>
                    <a:cubicBezTo>
                      <a:pt x="525" y="1320"/>
                      <a:pt x="542" y="1320"/>
                      <a:pt x="542" y="1320"/>
                    </a:cubicBezTo>
                    <a:cubicBezTo>
                      <a:pt x="542" y="1320"/>
                      <a:pt x="542" y="1321"/>
                      <a:pt x="542" y="1323"/>
                    </a:cubicBezTo>
                    <a:cubicBezTo>
                      <a:pt x="601" y="1319"/>
                      <a:pt x="659" y="1311"/>
                      <a:pt x="716" y="1299"/>
                    </a:cubicBezTo>
                    <a:cubicBezTo>
                      <a:pt x="730" y="1215"/>
                      <a:pt x="745" y="1133"/>
                      <a:pt x="753" y="106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592"/>
              <p:cNvSpPr/>
              <p:nvPr/>
            </p:nvSpPr>
            <p:spPr bwMode="auto">
              <a:xfrm>
                <a:off x="973" y="2604"/>
                <a:ext cx="540" cy="288"/>
              </a:xfrm>
              <a:custGeom>
                <a:avLst/>
                <a:gdLst>
                  <a:gd name="T0" fmla="*/ 568 w 727"/>
                  <a:gd name="T1" fmla="*/ 97 h 387"/>
                  <a:gd name="T2" fmla="*/ 544 w 727"/>
                  <a:gd name="T3" fmla="*/ 131 h 387"/>
                  <a:gd name="T4" fmla="*/ 458 w 727"/>
                  <a:gd name="T5" fmla="*/ 301 h 387"/>
                  <a:gd name="T6" fmla="*/ 221 w 727"/>
                  <a:gd name="T7" fmla="*/ 301 h 387"/>
                  <a:gd name="T8" fmla="*/ 0 w 727"/>
                  <a:gd name="T9" fmla="*/ 29 h 387"/>
                  <a:gd name="T10" fmla="*/ 43 w 727"/>
                  <a:gd name="T11" fmla="*/ 260 h 387"/>
                  <a:gd name="T12" fmla="*/ 67 w 727"/>
                  <a:gd name="T13" fmla="*/ 347 h 387"/>
                  <a:gd name="T14" fmla="*/ 258 w 727"/>
                  <a:gd name="T15" fmla="*/ 383 h 387"/>
                  <a:gd name="T16" fmla="*/ 257 w 727"/>
                  <a:gd name="T17" fmla="*/ 377 h 387"/>
                  <a:gd name="T18" fmla="*/ 434 w 727"/>
                  <a:gd name="T19" fmla="*/ 377 h 387"/>
                  <a:gd name="T20" fmla="*/ 434 w 727"/>
                  <a:gd name="T21" fmla="*/ 384 h 387"/>
                  <a:gd name="T22" fmla="*/ 474 w 727"/>
                  <a:gd name="T23" fmla="*/ 384 h 387"/>
                  <a:gd name="T24" fmla="*/ 474 w 727"/>
                  <a:gd name="T25" fmla="*/ 387 h 387"/>
                  <a:gd name="T26" fmla="*/ 698 w 727"/>
                  <a:gd name="T27" fmla="*/ 292 h 387"/>
                  <a:gd name="T28" fmla="*/ 706 w 727"/>
                  <a:gd name="T29" fmla="*/ 192 h 387"/>
                  <a:gd name="T30" fmla="*/ 703 w 727"/>
                  <a:gd name="T31" fmla="*/ 0 h 387"/>
                  <a:gd name="T32" fmla="*/ 568 w 727"/>
                  <a:gd name="T33" fmla="*/ 9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7" h="387">
                    <a:moveTo>
                      <a:pt x="568" y="97"/>
                    </a:moveTo>
                    <a:cubicBezTo>
                      <a:pt x="559" y="107"/>
                      <a:pt x="551" y="119"/>
                      <a:pt x="544" y="131"/>
                    </a:cubicBezTo>
                    <a:cubicBezTo>
                      <a:pt x="513" y="186"/>
                      <a:pt x="504" y="255"/>
                      <a:pt x="458" y="301"/>
                    </a:cubicBezTo>
                    <a:cubicBezTo>
                      <a:pt x="397" y="354"/>
                      <a:pt x="252" y="354"/>
                      <a:pt x="221" y="301"/>
                    </a:cubicBezTo>
                    <a:cubicBezTo>
                      <a:pt x="168" y="201"/>
                      <a:pt x="109" y="67"/>
                      <a:pt x="0" y="29"/>
                    </a:cubicBezTo>
                    <a:cubicBezTo>
                      <a:pt x="7" y="108"/>
                      <a:pt x="21" y="186"/>
                      <a:pt x="43" y="260"/>
                    </a:cubicBezTo>
                    <a:cubicBezTo>
                      <a:pt x="51" y="289"/>
                      <a:pt x="60" y="318"/>
                      <a:pt x="67" y="347"/>
                    </a:cubicBezTo>
                    <a:cubicBezTo>
                      <a:pt x="129" y="364"/>
                      <a:pt x="193" y="376"/>
                      <a:pt x="258" y="383"/>
                    </a:cubicBezTo>
                    <a:cubicBezTo>
                      <a:pt x="257" y="379"/>
                      <a:pt x="257" y="377"/>
                      <a:pt x="257" y="377"/>
                    </a:cubicBezTo>
                    <a:cubicBezTo>
                      <a:pt x="257" y="377"/>
                      <a:pt x="434" y="377"/>
                      <a:pt x="434" y="377"/>
                    </a:cubicBezTo>
                    <a:cubicBezTo>
                      <a:pt x="434" y="377"/>
                      <a:pt x="434" y="380"/>
                      <a:pt x="434" y="384"/>
                    </a:cubicBezTo>
                    <a:cubicBezTo>
                      <a:pt x="457" y="384"/>
                      <a:pt x="474" y="384"/>
                      <a:pt x="474" y="384"/>
                    </a:cubicBezTo>
                    <a:cubicBezTo>
                      <a:pt x="474" y="384"/>
                      <a:pt x="474" y="385"/>
                      <a:pt x="474" y="387"/>
                    </a:cubicBezTo>
                    <a:cubicBezTo>
                      <a:pt x="546" y="382"/>
                      <a:pt x="687" y="383"/>
                      <a:pt x="698" y="292"/>
                    </a:cubicBezTo>
                    <a:cubicBezTo>
                      <a:pt x="702" y="259"/>
                      <a:pt x="703" y="226"/>
                      <a:pt x="706" y="192"/>
                    </a:cubicBezTo>
                    <a:cubicBezTo>
                      <a:pt x="711" y="137"/>
                      <a:pt x="727" y="51"/>
                      <a:pt x="703" y="0"/>
                    </a:cubicBezTo>
                    <a:cubicBezTo>
                      <a:pt x="699" y="32"/>
                      <a:pt x="593" y="67"/>
                      <a:pt x="568" y="97"/>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593"/>
              <p:cNvSpPr/>
              <p:nvPr/>
            </p:nvSpPr>
            <p:spPr bwMode="auto">
              <a:xfrm>
                <a:off x="1405" y="1998"/>
                <a:ext cx="0" cy="2"/>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0" y="2"/>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594"/>
              <p:cNvSpPr/>
              <p:nvPr/>
            </p:nvSpPr>
            <p:spPr bwMode="auto">
              <a:xfrm>
                <a:off x="1405" y="1999"/>
                <a:ext cx="116" cy="869"/>
              </a:xfrm>
              <a:custGeom>
                <a:avLst/>
                <a:gdLst>
                  <a:gd name="T0" fmla="*/ 0 w 156"/>
                  <a:gd name="T1" fmla="*/ 2 h 1169"/>
                  <a:gd name="T2" fmla="*/ 0 w 156"/>
                  <a:gd name="T3" fmla="*/ 3 h 1169"/>
                  <a:gd name="T4" fmla="*/ 77 w 156"/>
                  <a:gd name="T5" fmla="*/ 198 h 1169"/>
                  <a:gd name="T6" fmla="*/ 122 w 156"/>
                  <a:gd name="T7" fmla="*/ 445 h 1169"/>
                  <a:gd name="T8" fmla="*/ 142 w 156"/>
                  <a:gd name="T9" fmla="*/ 880 h 1169"/>
                  <a:gd name="T10" fmla="*/ 121 w 156"/>
                  <a:gd name="T11" fmla="*/ 1061 h 1169"/>
                  <a:gd name="T12" fmla="*/ 102 w 156"/>
                  <a:gd name="T13" fmla="*/ 1169 h 1169"/>
                  <a:gd name="T14" fmla="*/ 115 w 156"/>
                  <a:gd name="T15" fmla="*/ 1166 h 1169"/>
                  <a:gd name="T16" fmla="*/ 126 w 156"/>
                  <a:gd name="T17" fmla="*/ 1102 h 1169"/>
                  <a:gd name="T18" fmla="*/ 153 w 156"/>
                  <a:gd name="T19" fmla="*/ 903 h 1169"/>
                  <a:gd name="T20" fmla="*/ 154 w 156"/>
                  <a:gd name="T21" fmla="*/ 723 h 1169"/>
                  <a:gd name="T22" fmla="*/ 100 w 156"/>
                  <a:gd name="T23" fmla="*/ 241 h 1169"/>
                  <a:gd name="T24" fmla="*/ 12 w 156"/>
                  <a:gd name="T25" fmla="*/ 0 h 1169"/>
                  <a:gd name="T26" fmla="*/ 10 w 156"/>
                  <a:gd name="T27" fmla="*/ 3 h 1169"/>
                  <a:gd name="T28" fmla="*/ 0 w 156"/>
                  <a:gd name="T29" fmla="*/ 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1169">
                    <a:moveTo>
                      <a:pt x="0" y="2"/>
                    </a:moveTo>
                    <a:cubicBezTo>
                      <a:pt x="0" y="2"/>
                      <a:pt x="0" y="3"/>
                      <a:pt x="0" y="3"/>
                    </a:cubicBezTo>
                    <a:cubicBezTo>
                      <a:pt x="37" y="63"/>
                      <a:pt x="59" y="131"/>
                      <a:pt x="77" y="198"/>
                    </a:cubicBezTo>
                    <a:cubicBezTo>
                      <a:pt x="98" y="279"/>
                      <a:pt x="112" y="362"/>
                      <a:pt x="122" y="445"/>
                    </a:cubicBezTo>
                    <a:cubicBezTo>
                      <a:pt x="139" y="589"/>
                      <a:pt x="147" y="735"/>
                      <a:pt x="142" y="880"/>
                    </a:cubicBezTo>
                    <a:cubicBezTo>
                      <a:pt x="141" y="941"/>
                      <a:pt x="131" y="1001"/>
                      <a:pt x="121" y="1061"/>
                    </a:cubicBezTo>
                    <a:cubicBezTo>
                      <a:pt x="115" y="1097"/>
                      <a:pt x="108" y="1133"/>
                      <a:pt x="102" y="1169"/>
                    </a:cubicBezTo>
                    <a:cubicBezTo>
                      <a:pt x="107" y="1168"/>
                      <a:pt x="111" y="1167"/>
                      <a:pt x="115" y="1166"/>
                    </a:cubicBezTo>
                    <a:cubicBezTo>
                      <a:pt x="119" y="1145"/>
                      <a:pt x="122" y="1123"/>
                      <a:pt x="126" y="1102"/>
                    </a:cubicBezTo>
                    <a:cubicBezTo>
                      <a:pt x="137" y="1036"/>
                      <a:pt x="150" y="970"/>
                      <a:pt x="153" y="903"/>
                    </a:cubicBezTo>
                    <a:cubicBezTo>
                      <a:pt x="156" y="843"/>
                      <a:pt x="156" y="783"/>
                      <a:pt x="154" y="723"/>
                    </a:cubicBezTo>
                    <a:cubicBezTo>
                      <a:pt x="149" y="562"/>
                      <a:pt x="135" y="399"/>
                      <a:pt x="100" y="241"/>
                    </a:cubicBezTo>
                    <a:cubicBezTo>
                      <a:pt x="81" y="158"/>
                      <a:pt x="57" y="73"/>
                      <a:pt x="12" y="0"/>
                    </a:cubicBezTo>
                    <a:cubicBezTo>
                      <a:pt x="11" y="1"/>
                      <a:pt x="11" y="2"/>
                      <a:pt x="10" y="3"/>
                    </a:cubicBezTo>
                    <a:cubicBezTo>
                      <a:pt x="8" y="8"/>
                      <a:pt x="1" y="6"/>
                      <a:pt x="0" y="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595"/>
              <p:cNvSpPr/>
              <p:nvPr/>
            </p:nvSpPr>
            <p:spPr bwMode="auto">
              <a:xfrm>
                <a:off x="1405" y="2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596"/>
              <p:cNvSpPr/>
              <p:nvPr/>
            </p:nvSpPr>
            <p:spPr bwMode="auto">
              <a:xfrm>
                <a:off x="1321" y="2889"/>
                <a:ext cx="2" cy="3"/>
              </a:xfrm>
              <a:custGeom>
                <a:avLst/>
                <a:gdLst>
                  <a:gd name="T0" fmla="*/ 0 w 3"/>
                  <a:gd name="T1" fmla="*/ 4 h 4"/>
                  <a:gd name="T2" fmla="*/ 3 w 3"/>
                  <a:gd name="T3" fmla="*/ 3 h 4"/>
                  <a:gd name="T4" fmla="*/ 0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1" y="4"/>
                      <a:pt x="2" y="4"/>
                      <a:pt x="3" y="3"/>
                    </a:cubicBezTo>
                    <a:cubicBezTo>
                      <a:pt x="2" y="2"/>
                      <a:pt x="1" y="1"/>
                      <a:pt x="0" y="0"/>
                    </a:cubicBezTo>
                    <a:cubicBezTo>
                      <a:pt x="0" y="1"/>
                      <a:pt x="0" y="2"/>
                      <a:pt x="0"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597"/>
              <p:cNvSpPr/>
              <p:nvPr/>
            </p:nvSpPr>
            <p:spPr bwMode="auto">
              <a:xfrm>
                <a:off x="1194" y="2886"/>
                <a:ext cx="4" cy="6"/>
              </a:xfrm>
              <a:custGeom>
                <a:avLst/>
                <a:gdLst>
                  <a:gd name="T0" fmla="*/ 5 w 5"/>
                  <a:gd name="T1" fmla="*/ 3 h 7"/>
                  <a:gd name="T2" fmla="*/ 3 w 5"/>
                  <a:gd name="T3" fmla="*/ 0 h 7"/>
                  <a:gd name="T4" fmla="*/ 0 w 5"/>
                  <a:gd name="T5" fmla="*/ 7 h 7"/>
                  <a:gd name="T6" fmla="*/ 5 w 5"/>
                  <a:gd name="T7" fmla="*/ 7 h 7"/>
                  <a:gd name="T8" fmla="*/ 5 w 5"/>
                  <a:gd name="T9" fmla="*/ 3 h 7"/>
                </a:gdLst>
                <a:ahLst/>
                <a:cxnLst>
                  <a:cxn ang="0">
                    <a:pos x="T0" y="T1"/>
                  </a:cxn>
                  <a:cxn ang="0">
                    <a:pos x="T2" y="T3"/>
                  </a:cxn>
                  <a:cxn ang="0">
                    <a:pos x="T4" y="T5"/>
                  </a:cxn>
                  <a:cxn ang="0">
                    <a:pos x="T6" y="T7"/>
                  </a:cxn>
                  <a:cxn ang="0">
                    <a:pos x="T8" y="T9"/>
                  </a:cxn>
                </a:cxnLst>
                <a:rect l="0" t="0" r="r" b="b"/>
                <a:pathLst>
                  <a:path w="5" h="7">
                    <a:moveTo>
                      <a:pt x="5" y="3"/>
                    </a:moveTo>
                    <a:cubicBezTo>
                      <a:pt x="5" y="2"/>
                      <a:pt x="4" y="1"/>
                      <a:pt x="3" y="0"/>
                    </a:cubicBezTo>
                    <a:cubicBezTo>
                      <a:pt x="2" y="2"/>
                      <a:pt x="1" y="4"/>
                      <a:pt x="0" y="7"/>
                    </a:cubicBezTo>
                    <a:cubicBezTo>
                      <a:pt x="2" y="7"/>
                      <a:pt x="4" y="7"/>
                      <a:pt x="5" y="7"/>
                    </a:cubicBezTo>
                    <a:cubicBezTo>
                      <a:pt x="5" y="6"/>
                      <a:pt x="5" y="5"/>
                      <a:pt x="5"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598"/>
              <p:cNvSpPr/>
              <p:nvPr/>
            </p:nvSpPr>
            <p:spPr bwMode="auto">
              <a:xfrm>
                <a:off x="1405" y="1997"/>
                <a:ext cx="0"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0" y="2"/>
                      <a:pt x="1" y="1"/>
                      <a:pt x="1"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599"/>
              <p:cNvSpPr/>
              <p:nvPr/>
            </p:nvSpPr>
            <p:spPr bwMode="auto">
              <a:xfrm>
                <a:off x="1405" y="1993"/>
                <a:ext cx="9" cy="12"/>
              </a:xfrm>
              <a:custGeom>
                <a:avLst/>
                <a:gdLst>
                  <a:gd name="T0" fmla="*/ 1 w 13"/>
                  <a:gd name="T1" fmla="*/ 5 h 16"/>
                  <a:gd name="T2" fmla="*/ 0 w 13"/>
                  <a:gd name="T3" fmla="*/ 7 h 16"/>
                  <a:gd name="T4" fmla="*/ 0 w 13"/>
                  <a:gd name="T5" fmla="*/ 7 h 16"/>
                  <a:gd name="T6" fmla="*/ 1 w 13"/>
                  <a:gd name="T7" fmla="*/ 10 h 16"/>
                  <a:gd name="T8" fmla="*/ 1 w 13"/>
                  <a:gd name="T9" fmla="*/ 10 h 16"/>
                  <a:gd name="T10" fmla="*/ 11 w 13"/>
                  <a:gd name="T11" fmla="*/ 11 h 16"/>
                  <a:gd name="T12" fmla="*/ 13 w 13"/>
                  <a:gd name="T13" fmla="*/ 8 h 16"/>
                  <a:gd name="T14" fmla="*/ 11 w 13"/>
                  <a:gd name="T15" fmla="*/ 5 h 16"/>
                  <a:gd name="T16" fmla="*/ 1 w 13"/>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 y="5"/>
                    </a:moveTo>
                    <a:cubicBezTo>
                      <a:pt x="1" y="6"/>
                      <a:pt x="0" y="7"/>
                      <a:pt x="0" y="7"/>
                    </a:cubicBezTo>
                    <a:cubicBezTo>
                      <a:pt x="0" y="7"/>
                      <a:pt x="0" y="7"/>
                      <a:pt x="0" y="7"/>
                    </a:cubicBezTo>
                    <a:cubicBezTo>
                      <a:pt x="0" y="8"/>
                      <a:pt x="0" y="9"/>
                      <a:pt x="1" y="10"/>
                    </a:cubicBezTo>
                    <a:cubicBezTo>
                      <a:pt x="1" y="10"/>
                      <a:pt x="1" y="10"/>
                      <a:pt x="1" y="10"/>
                    </a:cubicBezTo>
                    <a:cubicBezTo>
                      <a:pt x="2" y="14"/>
                      <a:pt x="9" y="16"/>
                      <a:pt x="11" y="11"/>
                    </a:cubicBezTo>
                    <a:cubicBezTo>
                      <a:pt x="12" y="10"/>
                      <a:pt x="12" y="9"/>
                      <a:pt x="13" y="8"/>
                    </a:cubicBezTo>
                    <a:cubicBezTo>
                      <a:pt x="12" y="7"/>
                      <a:pt x="12" y="6"/>
                      <a:pt x="11" y="5"/>
                    </a:cubicBezTo>
                    <a:cubicBezTo>
                      <a:pt x="9" y="0"/>
                      <a:pt x="3" y="2"/>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600"/>
              <p:cNvSpPr/>
              <p:nvPr/>
            </p:nvSpPr>
            <p:spPr bwMode="auto">
              <a:xfrm>
                <a:off x="1405" y="199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601"/>
              <p:cNvSpPr/>
              <p:nvPr/>
            </p:nvSpPr>
            <p:spPr bwMode="auto">
              <a:xfrm>
                <a:off x="1188" y="2885"/>
                <a:ext cx="142" cy="9"/>
              </a:xfrm>
              <a:custGeom>
                <a:avLst/>
                <a:gdLst>
                  <a:gd name="T0" fmla="*/ 178 w 190"/>
                  <a:gd name="T1" fmla="*/ 6 h 12"/>
                  <a:gd name="T2" fmla="*/ 181 w 190"/>
                  <a:gd name="T3" fmla="*/ 9 h 12"/>
                  <a:gd name="T4" fmla="*/ 190 w 190"/>
                  <a:gd name="T5" fmla="*/ 9 h 12"/>
                  <a:gd name="T6" fmla="*/ 190 w 190"/>
                  <a:gd name="T7" fmla="*/ 6 h 12"/>
                  <a:gd name="T8" fmla="*/ 184 w 190"/>
                  <a:gd name="T9" fmla="*/ 0 h 12"/>
                  <a:gd name="T10" fmla="*/ 7 w 190"/>
                  <a:gd name="T11" fmla="*/ 0 h 12"/>
                  <a:gd name="T12" fmla="*/ 2 w 190"/>
                  <a:gd name="T13" fmla="*/ 8 h 12"/>
                  <a:gd name="T14" fmla="*/ 8 w 190"/>
                  <a:gd name="T15" fmla="*/ 9 h 12"/>
                  <a:gd name="T16" fmla="*/ 11 w 190"/>
                  <a:gd name="T17" fmla="*/ 2 h 12"/>
                  <a:gd name="T18" fmla="*/ 13 w 190"/>
                  <a:gd name="T19" fmla="*/ 5 h 12"/>
                  <a:gd name="T20" fmla="*/ 13 w 190"/>
                  <a:gd name="T21" fmla="*/ 9 h 12"/>
                  <a:gd name="T22" fmla="*/ 81 w 190"/>
                  <a:gd name="T23" fmla="*/ 12 h 12"/>
                  <a:gd name="T24" fmla="*/ 123 w 190"/>
                  <a:gd name="T25" fmla="*/ 12 h 12"/>
                  <a:gd name="T26" fmla="*/ 178 w 190"/>
                  <a:gd name="T27" fmla="*/ 10 h 12"/>
                  <a:gd name="T28" fmla="*/ 178 w 190"/>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2">
                    <a:moveTo>
                      <a:pt x="178" y="6"/>
                    </a:moveTo>
                    <a:cubicBezTo>
                      <a:pt x="179" y="7"/>
                      <a:pt x="180" y="8"/>
                      <a:pt x="181" y="9"/>
                    </a:cubicBezTo>
                    <a:cubicBezTo>
                      <a:pt x="184" y="9"/>
                      <a:pt x="187" y="9"/>
                      <a:pt x="190" y="9"/>
                    </a:cubicBezTo>
                    <a:cubicBezTo>
                      <a:pt x="190" y="8"/>
                      <a:pt x="190" y="7"/>
                      <a:pt x="190" y="6"/>
                    </a:cubicBezTo>
                    <a:cubicBezTo>
                      <a:pt x="190" y="3"/>
                      <a:pt x="187" y="0"/>
                      <a:pt x="184" y="0"/>
                    </a:cubicBezTo>
                    <a:cubicBezTo>
                      <a:pt x="125" y="0"/>
                      <a:pt x="66" y="0"/>
                      <a:pt x="7" y="0"/>
                    </a:cubicBezTo>
                    <a:cubicBezTo>
                      <a:pt x="2" y="0"/>
                      <a:pt x="0" y="5"/>
                      <a:pt x="2" y="8"/>
                    </a:cubicBezTo>
                    <a:cubicBezTo>
                      <a:pt x="4" y="8"/>
                      <a:pt x="6" y="9"/>
                      <a:pt x="8" y="9"/>
                    </a:cubicBezTo>
                    <a:cubicBezTo>
                      <a:pt x="9" y="6"/>
                      <a:pt x="10" y="4"/>
                      <a:pt x="11" y="2"/>
                    </a:cubicBezTo>
                    <a:cubicBezTo>
                      <a:pt x="12" y="3"/>
                      <a:pt x="13" y="4"/>
                      <a:pt x="13" y="5"/>
                    </a:cubicBezTo>
                    <a:cubicBezTo>
                      <a:pt x="13" y="7"/>
                      <a:pt x="13" y="8"/>
                      <a:pt x="13" y="9"/>
                    </a:cubicBezTo>
                    <a:cubicBezTo>
                      <a:pt x="36" y="11"/>
                      <a:pt x="59" y="12"/>
                      <a:pt x="81" y="12"/>
                    </a:cubicBezTo>
                    <a:cubicBezTo>
                      <a:pt x="95" y="12"/>
                      <a:pt x="109" y="12"/>
                      <a:pt x="123" y="12"/>
                    </a:cubicBezTo>
                    <a:cubicBezTo>
                      <a:pt x="141" y="12"/>
                      <a:pt x="160" y="11"/>
                      <a:pt x="178" y="10"/>
                    </a:cubicBezTo>
                    <a:cubicBezTo>
                      <a:pt x="178" y="8"/>
                      <a:pt x="178" y="7"/>
                      <a:pt x="178"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602"/>
              <p:cNvSpPr/>
              <p:nvPr/>
            </p:nvSpPr>
            <p:spPr bwMode="auto">
              <a:xfrm>
                <a:off x="1280" y="2892"/>
                <a:ext cx="41" cy="2"/>
              </a:xfrm>
              <a:custGeom>
                <a:avLst/>
                <a:gdLst>
                  <a:gd name="T0" fmla="*/ 0 w 56"/>
                  <a:gd name="T1" fmla="*/ 2 h 2"/>
                  <a:gd name="T2" fmla="*/ 56 w 56"/>
                  <a:gd name="T3" fmla="*/ 2 h 2"/>
                  <a:gd name="T4" fmla="*/ 55 w 56"/>
                  <a:gd name="T5" fmla="*/ 0 h 2"/>
                  <a:gd name="T6" fmla="*/ 0 w 56"/>
                  <a:gd name="T7" fmla="*/ 2 h 2"/>
                </a:gdLst>
                <a:ahLst/>
                <a:cxnLst>
                  <a:cxn ang="0">
                    <a:pos x="T0" y="T1"/>
                  </a:cxn>
                  <a:cxn ang="0">
                    <a:pos x="T2" y="T3"/>
                  </a:cxn>
                  <a:cxn ang="0">
                    <a:pos x="T4" y="T5"/>
                  </a:cxn>
                  <a:cxn ang="0">
                    <a:pos x="T6" y="T7"/>
                  </a:cxn>
                </a:cxnLst>
                <a:rect l="0" t="0" r="r" b="b"/>
                <a:pathLst>
                  <a:path w="56" h="2">
                    <a:moveTo>
                      <a:pt x="0" y="2"/>
                    </a:moveTo>
                    <a:cubicBezTo>
                      <a:pt x="18" y="2"/>
                      <a:pt x="37" y="2"/>
                      <a:pt x="56" y="2"/>
                    </a:cubicBezTo>
                    <a:cubicBezTo>
                      <a:pt x="55" y="1"/>
                      <a:pt x="55" y="0"/>
                      <a:pt x="55" y="0"/>
                    </a:cubicBezTo>
                    <a:cubicBezTo>
                      <a:pt x="37" y="1"/>
                      <a:pt x="18" y="2"/>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603"/>
              <p:cNvSpPr/>
              <p:nvPr/>
            </p:nvSpPr>
            <p:spPr bwMode="auto">
              <a:xfrm>
                <a:off x="1318" y="1948"/>
                <a:ext cx="3" cy="4"/>
              </a:xfrm>
              <a:custGeom>
                <a:avLst/>
                <a:gdLst>
                  <a:gd name="T0" fmla="*/ 5 w 5"/>
                  <a:gd name="T1" fmla="*/ 0 h 6"/>
                  <a:gd name="T2" fmla="*/ 0 w 5"/>
                  <a:gd name="T3" fmla="*/ 0 h 6"/>
                  <a:gd name="T4" fmla="*/ 0 w 5"/>
                  <a:gd name="T5" fmla="*/ 6 h 6"/>
                  <a:gd name="T6" fmla="*/ 5 w 5"/>
                  <a:gd name="T7" fmla="*/ 0 h 6"/>
                </a:gdLst>
                <a:ahLst/>
                <a:cxnLst>
                  <a:cxn ang="0">
                    <a:pos x="T0" y="T1"/>
                  </a:cxn>
                  <a:cxn ang="0">
                    <a:pos x="T2" y="T3"/>
                  </a:cxn>
                  <a:cxn ang="0">
                    <a:pos x="T4" y="T5"/>
                  </a:cxn>
                  <a:cxn ang="0">
                    <a:pos x="T6" y="T7"/>
                  </a:cxn>
                </a:cxnLst>
                <a:rect l="0" t="0" r="r" b="b"/>
                <a:pathLst>
                  <a:path w="5" h="6">
                    <a:moveTo>
                      <a:pt x="5" y="0"/>
                    </a:moveTo>
                    <a:cubicBezTo>
                      <a:pt x="4" y="0"/>
                      <a:pt x="2" y="0"/>
                      <a:pt x="0" y="0"/>
                    </a:cubicBezTo>
                    <a:cubicBezTo>
                      <a:pt x="0" y="2"/>
                      <a:pt x="0" y="4"/>
                      <a:pt x="0" y="6"/>
                    </a:cubicBezTo>
                    <a:cubicBezTo>
                      <a:pt x="1" y="4"/>
                      <a:pt x="3" y="2"/>
                      <a:pt x="5"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604"/>
              <p:cNvSpPr/>
              <p:nvPr/>
            </p:nvSpPr>
            <p:spPr bwMode="auto">
              <a:xfrm>
                <a:off x="1321" y="2892"/>
                <a:ext cx="4" cy="2"/>
              </a:xfrm>
              <a:custGeom>
                <a:avLst/>
                <a:gdLst>
                  <a:gd name="T0" fmla="*/ 3 w 6"/>
                  <a:gd name="T1" fmla="*/ 0 h 3"/>
                  <a:gd name="T2" fmla="*/ 0 w 6"/>
                  <a:gd name="T3" fmla="*/ 1 h 3"/>
                  <a:gd name="T4" fmla="*/ 1 w 6"/>
                  <a:gd name="T5" fmla="*/ 3 h 3"/>
                  <a:gd name="T6" fmla="*/ 6 w 6"/>
                  <a:gd name="T7" fmla="*/ 3 h 3"/>
                  <a:gd name="T8" fmla="*/ 3 w 6"/>
                  <a:gd name="T9" fmla="*/ 0 h 3"/>
                </a:gdLst>
                <a:ahLst/>
                <a:cxnLst>
                  <a:cxn ang="0">
                    <a:pos x="T0" y="T1"/>
                  </a:cxn>
                  <a:cxn ang="0">
                    <a:pos x="T2" y="T3"/>
                  </a:cxn>
                  <a:cxn ang="0">
                    <a:pos x="T4" y="T5"/>
                  </a:cxn>
                  <a:cxn ang="0">
                    <a:pos x="T6" y="T7"/>
                  </a:cxn>
                  <a:cxn ang="0">
                    <a:pos x="T8" y="T9"/>
                  </a:cxn>
                </a:cxnLst>
                <a:rect l="0" t="0" r="r" b="b"/>
                <a:pathLst>
                  <a:path w="6" h="3">
                    <a:moveTo>
                      <a:pt x="3" y="0"/>
                    </a:moveTo>
                    <a:cubicBezTo>
                      <a:pt x="2" y="1"/>
                      <a:pt x="1" y="1"/>
                      <a:pt x="0" y="1"/>
                    </a:cubicBezTo>
                    <a:cubicBezTo>
                      <a:pt x="0" y="1"/>
                      <a:pt x="0" y="2"/>
                      <a:pt x="1" y="3"/>
                    </a:cubicBezTo>
                    <a:cubicBezTo>
                      <a:pt x="2" y="3"/>
                      <a:pt x="4" y="3"/>
                      <a:pt x="6" y="3"/>
                    </a:cubicBezTo>
                    <a:cubicBezTo>
                      <a:pt x="5" y="2"/>
                      <a:pt x="4" y="1"/>
                      <a:pt x="3"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605"/>
              <p:cNvSpPr/>
              <p:nvPr/>
            </p:nvSpPr>
            <p:spPr bwMode="auto">
              <a:xfrm>
                <a:off x="1198" y="2892"/>
                <a:ext cx="51" cy="2"/>
              </a:xfrm>
              <a:custGeom>
                <a:avLst/>
                <a:gdLst>
                  <a:gd name="T0" fmla="*/ 1 w 68"/>
                  <a:gd name="T1" fmla="*/ 3 h 3"/>
                  <a:gd name="T2" fmla="*/ 68 w 68"/>
                  <a:gd name="T3" fmla="*/ 3 h 3"/>
                  <a:gd name="T4" fmla="*/ 0 w 68"/>
                  <a:gd name="T5" fmla="*/ 0 h 3"/>
                  <a:gd name="T6" fmla="*/ 1 w 68"/>
                  <a:gd name="T7" fmla="*/ 3 h 3"/>
                </a:gdLst>
                <a:ahLst/>
                <a:cxnLst>
                  <a:cxn ang="0">
                    <a:pos x="T0" y="T1"/>
                  </a:cxn>
                  <a:cxn ang="0">
                    <a:pos x="T2" y="T3"/>
                  </a:cxn>
                  <a:cxn ang="0">
                    <a:pos x="T4" y="T5"/>
                  </a:cxn>
                  <a:cxn ang="0">
                    <a:pos x="T6" y="T7"/>
                  </a:cxn>
                </a:cxnLst>
                <a:rect l="0" t="0" r="r" b="b"/>
                <a:pathLst>
                  <a:path w="68" h="3">
                    <a:moveTo>
                      <a:pt x="1" y="3"/>
                    </a:moveTo>
                    <a:cubicBezTo>
                      <a:pt x="23" y="3"/>
                      <a:pt x="46" y="3"/>
                      <a:pt x="68" y="3"/>
                    </a:cubicBezTo>
                    <a:cubicBezTo>
                      <a:pt x="46" y="3"/>
                      <a:pt x="23" y="2"/>
                      <a:pt x="0" y="0"/>
                    </a:cubicBezTo>
                    <a:cubicBezTo>
                      <a:pt x="1" y="1"/>
                      <a:pt x="1" y="2"/>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606"/>
              <p:cNvSpPr/>
              <p:nvPr/>
            </p:nvSpPr>
            <p:spPr bwMode="auto">
              <a:xfrm>
                <a:off x="1067" y="2003"/>
                <a:ext cx="3" cy="6"/>
              </a:xfrm>
              <a:custGeom>
                <a:avLst/>
                <a:gdLst>
                  <a:gd name="T0" fmla="*/ 3 w 3"/>
                  <a:gd name="T1" fmla="*/ 0 h 8"/>
                  <a:gd name="T2" fmla="*/ 0 w 3"/>
                  <a:gd name="T3" fmla="*/ 4 h 8"/>
                  <a:gd name="T4" fmla="*/ 3 w 3"/>
                  <a:gd name="T5" fmla="*/ 8 h 8"/>
                  <a:gd name="T6" fmla="*/ 3 w 3"/>
                  <a:gd name="T7" fmla="*/ 0 h 8"/>
                </a:gdLst>
                <a:ahLst/>
                <a:cxnLst>
                  <a:cxn ang="0">
                    <a:pos x="T0" y="T1"/>
                  </a:cxn>
                  <a:cxn ang="0">
                    <a:pos x="T2" y="T3"/>
                  </a:cxn>
                  <a:cxn ang="0">
                    <a:pos x="T4" y="T5"/>
                  </a:cxn>
                  <a:cxn ang="0">
                    <a:pos x="T6" y="T7"/>
                  </a:cxn>
                </a:cxnLst>
                <a:rect l="0" t="0" r="r" b="b"/>
                <a:pathLst>
                  <a:path w="3" h="8">
                    <a:moveTo>
                      <a:pt x="3" y="0"/>
                    </a:moveTo>
                    <a:cubicBezTo>
                      <a:pt x="2" y="1"/>
                      <a:pt x="1" y="2"/>
                      <a:pt x="0" y="4"/>
                    </a:cubicBezTo>
                    <a:cubicBezTo>
                      <a:pt x="1" y="5"/>
                      <a:pt x="2" y="7"/>
                      <a:pt x="3" y="8"/>
                    </a:cubicBezTo>
                    <a:cubicBezTo>
                      <a:pt x="3" y="5"/>
                      <a:pt x="3" y="2"/>
                      <a:pt x="3"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607"/>
              <p:cNvSpPr/>
              <p:nvPr/>
            </p:nvSpPr>
            <p:spPr bwMode="auto">
              <a:xfrm>
                <a:off x="1155" y="1948"/>
                <a:ext cx="4" cy="4"/>
              </a:xfrm>
              <a:custGeom>
                <a:avLst/>
                <a:gdLst>
                  <a:gd name="T0" fmla="*/ 6 w 6"/>
                  <a:gd name="T1" fmla="*/ 6 h 6"/>
                  <a:gd name="T2" fmla="*/ 6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cubicBezTo>
                      <a:pt x="6" y="4"/>
                      <a:pt x="6" y="2"/>
                      <a:pt x="6" y="0"/>
                    </a:cubicBezTo>
                    <a:cubicBezTo>
                      <a:pt x="4" y="0"/>
                      <a:pt x="2" y="0"/>
                      <a:pt x="0" y="0"/>
                    </a:cubicBezTo>
                    <a:cubicBezTo>
                      <a:pt x="2" y="2"/>
                      <a:pt x="4" y="4"/>
                      <a:pt x="6"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608"/>
              <p:cNvSpPr/>
              <p:nvPr/>
            </p:nvSpPr>
            <p:spPr bwMode="auto">
              <a:xfrm>
                <a:off x="1194" y="2892"/>
                <a:ext cx="5" cy="2"/>
              </a:xfrm>
              <a:custGeom>
                <a:avLst/>
                <a:gdLst>
                  <a:gd name="T0" fmla="*/ 1 w 7"/>
                  <a:gd name="T1" fmla="*/ 0 h 3"/>
                  <a:gd name="T2" fmla="*/ 0 w 7"/>
                  <a:gd name="T3" fmla="*/ 3 h 3"/>
                  <a:gd name="T4" fmla="*/ 7 w 7"/>
                  <a:gd name="T5" fmla="*/ 3 h 3"/>
                  <a:gd name="T6" fmla="*/ 6 w 7"/>
                  <a:gd name="T7" fmla="*/ 0 h 3"/>
                  <a:gd name="T8" fmla="*/ 1 w 7"/>
                  <a:gd name="T9" fmla="*/ 0 h 3"/>
                </a:gdLst>
                <a:ahLst/>
                <a:cxnLst>
                  <a:cxn ang="0">
                    <a:pos x="T0" y="T1"/>
                  </a:cxn>
                  <a:cxn ang="0">
                    <a:pos x="T2" y="T3"/>
                  </a:cxn>
                  <a:cxn ang="0">
                    <a:pos x="T4" y="T5"/>
                  </a:cxn>
                  <a:cxn ang="0">
                    <a:pos x="T6" y="T7"/>
                  </a:cxn>
                  <a:cxn ang="0">
                    <a:pos x="T8" y="T9"/>
                  </a:cxn>
                </a:cxnLst>
                <a:rect l="0" t="0" r="r" b="b"/>
                <a:pathLst>
                  <a:path w="7" h="3">
                    <a:moveTo>
                      <a:pt x="1" y="0"/>
                    </a:moveTo>
                    <a:cubicBezTo>
                      <a:pt x="1" y="1"/>
                      <a:pt x="0" y="2"/>
                      <a:pt x="0" y="3"/>
                    </a:cubicBezTo>
                    <a:cubicBezTo>
                      <a:pt x="2" y="3"/>
                      <a:pt x="5" y="3"/>
                      <a:pt x="7" y="3"/>
                    </a:cubicBezTo>
                    <a:cubicBezTo>
                      <a:pt x="7" y="2"/>
                      <a:pt x="7" y="1"/>
                      <a:pt x="6" y="0"/>
                    </a:cubicBezTo>
                    <a:cubicBezTo>
                      <a:pt x="5" y="0"/>
                      <a:pt x="3" y="0"/>
                      <a:pt x="1"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609"/>
              <p:cNvSpPr/>
              <p:nvPr/>
            </p:nvSpPr>
            <p:spPr bwMode="auto">
              <a:xfrm>
                <a:off x="955" y="1900"/>
                <a:ext cx="476" cy="963"/>
              </a:xfrm>
              <a:custGeom>
                <a:avLst/>
                <a:gdLst>
                  <a:gd name="T0" fmla="*/ 64 w 641"/>
                  <a:gd name="T1" fmla="*/ 1176 h 1296"/>
                  <a:gd name="T2" fmla="*/ 34 w 641"/>
                  <a:gd name="T3" fmla="*/ 1018 h 1296"/>
                  <a:gd name="T4" fmla="*/ 51 w 641"/>
                  <a:gd name="T5" fmla="*/ 504 h 1296"/>
                  <a:gd name="T6" fmla="*/ 88 w 641"/>
                  <a:gd name="T7" fmla="*/ 318 h 1296"/>
                  <a:gd name="T8" fmla="*/ 163 w 641"/>
                  <a:gd name="T9" fmla="*/ 147 h 1296"/>
                  <a:gd name="T10" fmla="*/ 163 w 641"/>
                  <a:gd name="T11" fmla="*/ 139 h 1296"/>
                  <a:gd name="T12" fmla="*/ 192 w 641"/>
                  <a:gd name="T13" fmla="*/ 18 h 1296"/>
                  <a:gd name="T14" fmla="*/ 253 w 641"/>
                  <a:gd name="T15" fmla="*/ 39 h 1296"/>
                  <a:gd name="T16" fmla="*/ 263 w 641"/>
                  <a:gd name="T17" fmla="*/ 70 h 1296"/>
                  <a:gd name="T18" fmla="*/ 269 w 641"/>
                  <a:gd name="T19" fmla="*/ 76 h 1296"/>
                  <a:gd name="T20" fmla="*/ 493 w 641"/>
                  <a:gd name="T21" fmla="*/ 76 h 1296"/>
                  <a:gd name="T22" fmla="*/ 499 w 641"/>
                  <a:gd name="T23" fmla="*/ 70 h 1296"/>
                  <a:gd name="T24" fmla="*/ 504 w 641"/>
                  <a:gd name="T25" fmla="*/ 46 h 1296"/>
                  <a:gd name="T26" fmla="*/ 567 w 641"/>
                  <a:gd name="T27" fmla="*/ 21 h 1296"/>
                  <a:gd name="T28" fmla="*/ 606 w 641"/>
                  <a:gd name="T29" fmla="*/ 130 h 1296"/>
                  <a:gd name="T30" fmla="*/ 606 w 641"/>
                  <a:gd name="T31" fmla="*/ 130 h 1296"/>
                  <a:gd name="T32" fmla="*/ 616 w 641"/>
                  <a:gd name="T33" fmla="*/ 130 h 1296"/>
                  <a:gd name="T34" fmla="*/ 618 w 641"/>
                  <a:gd name="T35" fmla="*/ 133 h 1296"/>
                  <a:gd name="T36" fmla="*/ 575 w 641"/>
                  <a:gd name="T37" fmla="*/ 11 h 1296"/>
                  <a:gd name="T38" fmla="*/ 509 w 641"/>
                  <a:gd name="T39" fmla="*/ 23 h 1296"/>
                  <a:gd name="T40" fmla="*/ 489 w 641"/>
                  <a:gd name="T41" fmla="*/ 48 h 1296"/>
                  <a:gd name="T42" fmla="*/ 488 w 641"/>
                  <a:gd name="T43" fmla="*/ 64 h 1296"/>
                  <a:gd name="T44" fmla="*/ 493 w 641"/>
                  <a:gd name="T45" fmla="*/ 64 h 1296"/>
                  <a:gd name="T46" fmla="*/ 488 w 641"/>
                  <a:gd name="T47" fmla="*/ 70 h 1296"/>
                  <a:gd name="T48" fmla="*/ 488 w 641"/>
                  <a:gd name="T49" fmla="*/ 64 h 1296"/>
                  <a:gd name="T50" fmla="*/ 275 w 641"/>
                  <a:gd name="T51" fmla="*/ 64 h 1296"/>
                  <a:gd name="T52" fmla="*/ 275 w 641"/>
                  <a:gd name="T53" fmla="*/ 70 h 1296"/>
                  <a:gd name="T54" fmla="*/ 269 w 641"/>
                  <a:gd name="T55" fmla="*/ 64 h 1296"/>
                  <a:gd name="T56" fmla="*/ 275 w 641"/>
                  <a:gd name="T57" fmla="*/ 64 h 1296"/>
                  <a:gd name="T58" fmla="*/ 258 w 641"/>
                  <a:gd name="T59" fmla="*/ 27 h 1296"/>
                  <a:gd name="T60" fmla="*/ 184 w 641"/>
                  <a:gd name="T61" fmla="*/ 8 h 1296"/>
                  <a:gd name="T62" fmla="*/ 151 w 641"/>
                  <a:gd name="T63" fmla="*/ 143 h 1296"/>
                  <a:gd name="T64" fmla="*/ 154 w 641"/>
                  <a:gd name="T65" fmla="*/ 139 h 1296"/>
                  <a:gd name="T66" fmla="*/ 154 w 641"/>
                  <a:gd name="T67" fmla="*/ 147 h 1296"/>
                  <a:gd name="T68" fmla="*/ 151 w 641"/>
                  <a:gd name="T69" fmla="*/ 143 h 1296"/>
                  <a:gd name="T70" fmla="*/ 74 w 641"/>
                  <a:gd name="T71" fmla="*/ 326 h 1296"/>
                  <a:gd name="T72" fmla="*/ 31 w 641"/>
                  <a:gd name="T73" fmla="*/ 556 h 1296"/>
                  <a:gd name="T74" fmla="*/ 48 w 641"/>
                  <a:gd name="T75" fmla="*/ 1161 h 1296"/>
                  <a:gd name="T76" fmla="*/ 84 w 641"/>
                  <a:gd name="T77" fmla="*/ 1292 h 1296"/>
                  <a:gd name="T78" fmla="*/ 97 w 641"/>
                  <a:gd name="T79" fmla="*/ 1296 h 1296"/>
                  <a:gd name="T80" fmla="*/ 64 w 641"/>
                  <a:gd name="T81" fmla="*/ 117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1296">
                    <a:moveTo>
                      <a:pt x="64" y="1176"/>
                    </a:moveTo>
                    <a:cubicBezTo>
                      <a:pt x="50" y="1124"/>
                      <a:pt x="41" y="1071"/>
                      <a:pt x="34" y="1018"/>
                    </a:cubicBezTo>
                    <a:cubicBezTo>
                      <a:pt x="14" y="847"/>
                      <a:pt x="25" y="673"/>
                      <a:pt x="51" y="504"/>
                    </a:cubicBezTo>
                    <a:cubicBezTo>
                      <a:pt x="60" y="441"/>
                      <a:pt x="73" y="379"/>
                      <a:pt x="88" y="318"/>
                    </a:cubicBezTo>
                    <a:cubicBezTo>
                      <a:pt x="103" y="256"/>
                      <a:pt x="122" y="198"/>
                      <a:pt x="163" y="147"/>
                    </a:cubicBezTo>
                    <a:cubicBezTo>
                      <a:pt x="165" y="144"/>
                      <a:pt x="165" y="141"/>
                      <a:pt x="163" y="139"/>
                    </a:cubicBezTo>
                    <a:cubicBezTo>
                      <a:pt x="128" y="100"/>
                      <a:pt x="140" y="33"/>
                      <a:pt x="192" y="18"/>
                    </a:cubicBezTo>
                    <a:cubicBezTo>
                      <a:pt x="215" y="11"/>
                      <a:pt x="238" y="22"/>
                      <a:pt x="253" y="39"/>
                    </a:cubicBezTo>
                    <a:cubicBezTo>
                      <a:pt x="264" y="52"/>
                      <a:pt x="262" y="54"/>
                      <a:pt x="263" y="70"/>
                    </a:cubicBezTo>
                    <a:cubicBezTo>
                      <a:pt x="263" y="73"/>
                      <a:pt x="266" y="76"/>
                      <a:pt x="269" y="76"/>
                    </a:cubicBezTo>
                    <a:cubicBezTo>
                      <a:pt x="344" y="76"/>
                      <a:pt x="419" y="76"/>
                      <a:pt x="493" y="76"/>
                    </a:cubicBezTo>
                    <a:cubicBezTo>
                      <a:pt x="497" y="76"/>
                      <a:pt x="499" y="73"/>
                      <a:pt x="499" y="70"/>
                    </a:cubicBezTo>
                    <a:cubicBezTo>
                      <a:pt x="500" y="62"/>
                      <a:pt x="499" y="53"/>
                      <a:pt x="504" y="46"/>
                    </a:cubicBezTo>
                    <a:cubicBezTo>
                      <a:pt x="517" y="25"/>
                      <a:pt x="543" y="16"/>
                      <a:pt x="567" y="21"/>
                    </a:cubicBezTo>
                    <a:cubicBezTo>
                      <a:pt x="616" y="31"/>
                      <a:pt x="627" y="92"/>
                      <a:pt x="606" y="130"/>
                    </a:cubicBezTo>
                    <a:cubicBezTo>
                      <a:pt x="606" y="130"/>
                      <a:pt x="606" y="130"/>
                      <a:pt x="606" y="130"/>
                    </a:cubicBezTo>
                    <a:cubicBezTo>
                      <a:pt x="608" y="127"/>
                      <a:pt x="614" y="125"/>
                      <a:pt x="616" y="130"/>
                    </a:cubicBezTo>
                    <a:cubicBezTo>
                      <a:pt x="617" y="131"/>
                      <a:pt x="617" y="132"/>
                      <a:pt x="618" y="133"/>
                    </a:cubicBezTo>
                    <a:cubicBezTo>
                      <a:pt x="641" y="87"/>
                      <a:pt x="625" y="30"/>
                      <a:pt x="575" y="11"/>
                    </a:cubicBezTo>
                    <a:cubicBezTo>
                      <a:pt x="554" y="3"/>
                      <a:pt x="526" y="9"/>
                      <a:pt x="509" y="23"/>
                    </a:cubicBezTo>
                    <a:cubicBezTo>
                      <a:pt x="503" y="29"/>
                      <a:pt x="490" y="39"/>
                      <a:pt x="489" y="48"/>
                    </a:cubicBezTo>
                    <a:cubicBezTo>
                      <a:pt x="489" y="53"/>
                      <a:pt x="488" y="58"/>
                      <a:pt x="488" y="64"/>
                    </a:cubicBezTo>
                    <a:cubicBezTo>
                      <a:pt x="490" y="64"/>
                      <a:pt x="492" y="64"/>
                      <a:pt x="493" y="64"/>
                    </a:cubicBezTo>
                    <a:cubicBezTo>
                      <a:pt x="491" y="66"/>
                      <a:pt x="489" y="68"/>
                      <a:pt x="488" y="70"/>
                    </a:cubicBezTo>
                    <a:cubicBezTo>
                      <a:pt x="488" y="68"/>
                      <a:pt x="488" y="66"/>
                      <a:pt x="488" y="64"/>
                    </a:cubicBezTo>
                    <a:cubicBezTo>
                      <a:pt x="417" y="64"/>
                      <a:pt x="346" y="64"/>
                      <a:pt x="275" y="64"/>
                    </a:cubicBezTo>
                    <a:cubicBezTo>
                      <a:pt x="275" y="66"/>
                      <a:pt x="275" y="68"/>
                      <a:pt x="275" y="70"/>
                    </a:cubicBezTo>
                    <a:cubicBezTo>
                      <a:pt x="273" y="68"/>
                      <a:pt x="271" y="66"/>
                      <a:pt x="269" y="64"/>
                    </a:cubicBezTo>
                    <a:cubicBezTo>
                      <a:pt x="271" y="64"/>
                      <a:pt x="273" y="64"/>
                      <a:pt x="275" y="64"/>
                    </a:cubicBezTo>
                    <a:cubicBezTo>
                      <a:pt x="273" y="49"/>
                      <a:pt x="269" y="39"/>
                      <a:pt x="258" y="27"/>
                    </a:cubicBezTo>
                    <a:cubicBezTo>
                      <a:pt x="239" y="6"/>
                      <a:pt x="210" y="0"/>
                      <a:pt x="184" y="8"/>
                    </a:cubicBezTo>
                    <a:cubicBezTo>
                      <a:pt x="126" y="24"/>
                      <a:pt x="118" y="100"/>
                      <a:pt x="151" y="143"/>
                    </a:cubicBezTo>
                    <a:cubicBezTo>
                      <a:pt x="152" y="141"/>
                      <a:pt x="153" y="140"/>
                      <a:pt x="154" y="139"/>
                    </a:cubicBezTo>
                    <a:cubicBezTo>
                      <a:pt x="154" y="141"/>
                      <a:pt x="154" y="144"/>
                      <a:pt x="154" y="147"/>
                    </a:cubicBezTo>
                    <a:cubicBezTo>
                      <a:pt x="153" y="146"/>
                      <a:pt x="152" y="144"/>
                      <a:pt x="151" y="143"/>
                    </a:cubicBezTo>
                    <a:cubicBezTo>
                      <a:pt x="108" y="198"/>
                      <a:pt x="90" y="259"/>
                      <a:pt x="74" y="326"/>
                    </a:cubicBezTo>
                    <a:cubicBezTo>
                      <a:pt x="55" y="401"/>
                      <a:pt x="42" y="478"/>
                      <a:pt x="31" y="556"/>
                    </a:cubicBezTo>
                    <a:cubicBezTo>
                      <a:pt x="5" y="755"/>
                      <a:pt x="0" y="964"/>
                      <a:pt x="48" y="1161"/>
                    </a:cubicBezTo>
                    <a:cubicBezTo>
                      <a:pt x="59" y="1205"/>
                      <a:pt x="72" y="1248"/>
                      <a:pt x="84" y="1292"/>
                    </a:cubicBezTo>
                    <a:cubicBezTo>
                      <a:pt x="88" y="1293"/>
                      <a:pt x="93" y="1295"/>
                      <a:pt x="97" y="1296"/>
                    </a:cubicBezTo>
                    <a:cubicBezTo>
                      <a:pt x="87" y="1256"/>
                      <a:pt x="75" y="1216"/>
                      <a:pt x="64" y="117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610"/>
              <p:cNvSpPr/>
              <p:nvPr/>
            </p:nvSpPr>
            <p:spPr bwMode="auto">
              <a:xfrm>
                <a:off x="1077" y="1934"/>
                <a:ext cx="58" cy="54"/>
              </a:xfrm>
              <a:custGeom>
                <a:avLst/>
                <a:gdLst>
                  <a:gd name="T0" fmla="*/ 40 w 78"/>
                  <a:gd name="T1" fmla="*/ 0 h 72"/>
                  <a:gd name="T2" fmla="*/ 0 w 78"/>
                  <a:gd name="T3" fmla="*/ 40 h 72"/>
                  <a:gd name="T4" fmla="*/ 17 w 78"/>
                  <a:gd name="T5" fmla="*/ 72 h 72"/>
                  <a:gd name="T6" fmla="*/ 78 w 78"/>
                  <a:gd name="T7" fmla="*/ 26 h 72"/>
                  <a:gd name="T8" fmla="*/ 40 w 78"/>
                  <a:gd name="T9" fmla="*/ 0 h 72"/>
                </a:gdLst>
                <a:ahLst/>
                <a:cxnLst>
                  <a:cxn ang="0">
                    <a:pos x="T0" y="T1"/>
                  </a:cxn>
                  <a:cxn ang="0">
                    <a:pos x="T2" y="T3"/>
                  </a:cxn>
                  <a:cxn ang="0">
                    <a:pos x="T4" y="T5"/>
                  </a:cxn>
                  <a:cxn ang="0">
                    <a:pos x="T6" y="T7"/>
                  </a:cxn>
                  <a:cxn ang="0">
                    <a:pos x="T8" y="T9"/>
                  </a:cxn>
                </a:cxnLst>
                <a:rect l="0" t="0" r="r" b="b"/>
                <a:pathLst>
                  <a:path w="78" h="72">
                    <a:moveTo>
                      <a:pt x="40" y="0"/>
                    </a:moveTo>
                    <a:cubicBezTo>
                      <a:pt x="18" y="0"/>
                      <a:pt x="0" y="18"/>
                      <a:pt x="0" y="40"/>
                    </a:cubicBezTo>
                    <a:cubicBezTo>
                      <a:pt x="0" y="53"/>
                      <a:pt x="7" y="65"/>
                      <a:pt x="17" y="72"/>
                    </a:cubicBezTo>
                    <a:cubicBezTo>
                      <a:pt x="36" y="55"/>
                      <a:pt x="56" y="39"/>
                      <a:pt x="78" y="26"/>
                    </a:cubicBezTo>
                    <a:cubicBezTo>
                      <a:pt x="72" y="11"/>
                      <a:pt x="58" y="0"/>
                      <a:pt x="40" y="0"/>
                    </a:cubicBezTo>
                    <a:close/>
                  </a:path>
                </a:pathLst>
              </a:cu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611"/>
              <p:cNvSpPr/>
              <p:nvPr/>
            </p:nvSpPr>
            <p:spPr bwMode="auto">
              <a:xfrm>
                <a:off x="1343" y="1934"/>
                <a:ext cx="51" cy="48"/>
              </a:xfrm>
              <a:custGeom>
                <a:avLst/>
                <a:gdLst>
                  <a:gd name="T0" fmla="*/ 33 w 69"/>
                  <a:gd name="T1" fmla="*/ 0 h 65"/>
                  <a:gd name="T2" fmla="*/ 69 w 69"/>
                  <a:gd name="T3" fmla="*/ 36 h 65"/>
                  <a:gd name="T4" fmla="*/ 54 w 69"/>
                  <a:gd name="T5" fmla="*/ 65 h 65"/>
                  <a:gd name="T6" fmla="*/ 0 w 69"/>
                  <a:gd name="T7" fmla="*/ 24 h 65"/>
                  <a:gd name="T8" fmla="*/ 33 w 69"/>
                  <a:gd name="T9" fmla="*/ 0 h 65"/>
                </a:gdLst>
                <a:ahLst/>
                <a:cxnLst>
                  <a:cxn ang="0">
                    <a:pos x="T0" y="T1"/>
                  </a:cxn>
                  <a:cxn ang="0">
                    <a:pos x="T2" y="T3"/>
                  </a:cxn>
                  <a:cxn ang="0">
                    <a:pos x="T4" y="T5"/>
                  </a:cxn>
                  <a:cxn ang="0">
                    <a:pos x="T6" y="T7"/>
                  </a:cxn>
                  <a:cxn ang="0">
                    <a:pos x="T8" y="T9"/>
                  </a:cxn>
                </a:cxnLst>
                <a:rect l="0" t="0" r="r" b="b"/>
                <a:pathLst>
                  <a:path w="69" h="65">
                    <a:moveTo>
                      <a:pt x="33" y="0"/>
                    </a:moveTo>
                    <a:cubicBezTo>
                      <a:pt x="53" y="0"/>
                      <a:pt x="69" y="16"/>
                      <a:pt x="69" y="36"/>
                    </a:cubicBezTo>
                    <a:cubicBezTo>
                      <a:pt x="69" y="48"/>
                      <a:pt x="63" y="59"/>
                      <a:pt x="54" y="65"/>
                    </a:cubicBezTo>
                    <a:cubicBezTo>
                      <a:pt x="38" y="49"/>
                      <a:pt x="19" y="35"/>
                      <a:pt x="0" y="24"/>
                    </a:cubicBezTo>
                    <a:cubicBezTo>
                      <a:pt x="5" y="10"/>
                      <a:pt x="18" y="0"/>
                      <a:pt x="33" y="0"/>
                    </a:cubicBezTo>
                    <a:close/>
                  </a:path>
                </a:pathLst>
              </a:cu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Oval 1612"/>
              <p:cNvSpPr>
                <a:spLocks noChangeArrowheads="1"/>
              </p:cNvSpPr>
              <p:nvPr/>
            </p:nvSpPr>
            <p:spPr bwMode="auto">
              <a:xfrm>
                <a:off x="1336" y="2046"/>
                <a:ext cx="27" cy="28"/>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Oval 1613"/>
              <p:cNvSpPr>
                <a:spLocks noChangeArrowheads="1"/>
              </p:cNvSpPr>
              <p:nvPr/>
            </p:nvSpPr>
            <p:spPr bwMode="auto">
              <a:xfrm>
                <a:off x="1113" y="2046"/>
                <a:ext cx="27" cy="28"/>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01" name="Picture 16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 y="2062"/>
                <a:ext cx="11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6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 y="2065"/>
                <a:ext cx="17"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6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 y="2087"/>
                <a:ext cx="64"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16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5" y="2073"/>
                <a:ext cx="27"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16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0" y="2062"/>
                <a:ext cx="10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16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4" y="2087"/>
                <a:ext cx="70"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Freeform 1620"/>
              <p:cNvSpPr/>
              <p:nvPr/>
            </p:nvSpPr>
            <p:spPr bwMode="auto">
              <a:xfrm>
                <a:off x="1058" y="2868"/>
                <a:ext cx="370" cy="32"/>
              </a:xfrm>
              <a:custGeom>
                <a:avLst/>
                <a:gdLst>
                  <a:gd name="T0" fmla="*/ 9 w 499"/>
                  <a:gd name="T1" fmla="*/ 13 h 43"/>
                  <a:gd name="T2" fmla="*/ 491 w 499"/>
                  <a:gd name="T3" fmla="*/ 13 h 43"/>
                  <a:gd name="T4" fmla="*/ 487 w 499"/>
                  <a:gd name="T5" fmla="*/ 2 h 43"/>
                  <a:gd name="T6" fmla="*/ 12 w 499"/>
                  <a:gd name="T7" fmla="*/ 2 h 43"/>
                  <a:gd name="T8" fmla="*/ 9 w 499"/>
                  <a:gd name="T9" fmla="*/ 13 h 43"/>
                </a:gdLst>
                <a:ahLst/>
                <a:cxnLst>
                  <a:cxn ang="0">
                    <a:pos x="T0" y="T1"/>
                  </a:cxn>
                  <a:cxn ang="0">
                    <a:pos x="T2" y="T3"/>
                  </a:cxn>
                  <a:cxn ang="0">
                    <a:pos x="T4" y="T5"/>
                  </a:cxn>
                  <a:cxn ang="0">
                    <a:pos x="T6" y="T7"/>
                  </a:cxn>
                  <a:cxn ang="0">
                    <a:pos x="T8" y="T9"/>
                  </a:cxn>
                </a:cxnLst>
                <a:rect l="0" t="0" r="r" b="b"/>
                <a:pathLst>
                  <a:path w="499" h="43">
                    <a:moveTo>
                      <a:pt x="9" y="13"/>
                    </a:moveTo>
                    <a:cubicBezTo>
                      <a:pt x="164" y="43"/>
                      <a:pt x="336" y="43"/>
                      <a:pt x="491" y="13"/>
                    </a:cubicBezTo>
                    <a:cubicBezTo>
                      <a:pt x="499" y="12"/>
                      <a:pt x="496" y="0"/>
                      <a:pt x="487" y="2"/>
                    </a:cubicBezTo>
                    <a:cubicBezTo>
                      <a:pt x="334" y="31"/>
                      <a:pt x="165" y="31"/>
                      <a:pt x="12" y="2"/>
                    </a:cubicBezTo>
                    <a:cubicBezTo>
                      <a:pt x="4" y="0"/>
                      <a:pt x="0" y="12"/>
                      <a:pt x="9"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Oval 1621"/>
              <p:cNvSpPr>
                <a:spLocks noChangeArrowheads="1"/>
              </p:cNvSpPr>
              <p:nvPr/>
            </p:nvSpPr>
            <p:spPr bwMode="auto">
              <a:xfrm>
                <a:off x="1139" y="2058"/>
                <a:ext cx="197" cy="110"/>
              </a:xfrm>
              <a:prstGeom prst="ellipse">
                <a:avLst/>
              </a:pr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Oval 1622"/>
              <p:cNvSpPr>
                <a:spLocks noChangeArrowheads="1"/>
              </p:cNvSpPr>
              <p:nvPr/>
            </p:nvSpPr>
            <p:spPr bwMode="auto">
              <a:xfrm>
                <a:off x="1206" y="2046"/>
                <a:ext cx="64" cy="29"/>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623"/>
              <p:cNvSpPr/>
              <p:nvPr/>
            </p:nvSpPr>
            <p:spPr bwMode="auto">
              <a:xfrm>
                <a:off x="1234" y="2055"/>
                <a:ext cx="9" cy="63"/>
              </a:xfrm>
              <a:custGeom>
                <a:avLst/>
                <a:gdLst>
                  <a:gd name="T0" fmla="*/ 0 w 12"/>
                  <a:gd name="T1" fmla="*/ 7 h 85"/>
                  <a:gd name="T2" fmla="*/ 0 w 12"/>
                  <a:gd name="T3" fmla="*/ 77 h 85"/>
                  <a:gd name="T4" fmla="*/ 12 w 12"/>
                  <a:gd name="T5" fmla="*/ 77 h 85"/>
                  <a:gd name="T6" fmla="*/ 12 w 12"/>
                  <a:gd name="T7" fmla="*/ 7 h 85"/>
                  <a:gd name="T8" fmla="*/ 0 w 12"/>
                  <a:gd name="T9" fmla="*/ 7 h 85"/>
                </a:gdLst>
                <a:ahLst/>
                <a:cxnLst>
                  <a:cxn ang="0">
                    <a:pos x="T0" y="T1"/>
                  </a:cxn>
                  <a:cxn ang="0">
                    <a:pos x="T2" y="T3"/>
                  </a:cxn>
                  <a:cxn ang="0">
                    <a:pos x="T4" y="T5"/>
                  </a:cxn>
                  <a:cxn ang="0">
                    <a:pos x="T6" y="T7"/>
                  </a:cxn>
                  <a:cxn ang="0">
                    <a:pos x="T8" y="T9"/>
                  </a:cxn>
                </a:cxnLst>
                <a:rect l="0" t="0" r="r" b="b"/>
                <a:pathLst>
                  <a:path w="12" h="85">
                    <a:moveTo>
                      <a:pt x="0" y="7"/>
                    </a:moveTo>
                    <a:cubicBezTo>
                      <a:pt x="0" y="31"/>
                      <a:pt x="0" y="54"/>
                      <a:pt x="0" y="77"/>
                    </a:cubicBezTo>
                    <a:cubicBezTo>
                      <a:pt x="0" y="85"/>
                      <a:pt x="12" y="85"/>
                      <a:pt x="12" y="77"/>
                    </a:cubicBezTo>
                    <a:cubicBezTo>
                      <a:pt x="12" y="54"/>
                      <a:pt x="12" y="31"/>
                      <a:pt x="12" y="7"/>
                    </a:cubicBezTo>
                    <a:cubicBezTo>
                      <a:pt x="12" y="0"/>
                      <a:pt x="0" y="0"/>
                      <a:pt x="0"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624"/>
              <p:cNvSpPr/>
              <p:nvPr/>
            </p:nvSpPr>
            <p:spPr bwMode="auto">
              <a:xfrm>
                <a:off x="1090" y="2343"/>
                <a:ext cx="328" cy="293"/>
              </a:xfrm>
              <a:custGeom>
                <a:avLst/>
                <a:gdLst>
                  <a:gd name="T0" fmla="*/ 25 w 442"/>
                  <a:gd name="T1" fmla="*/ 199 h 394"/>
                  <a:gd name="T2" fmla="*/ 0 w 442"/>
                  <a:gd name="T3" fmla="*/ 115 h 394"/>
                  <a:gd name="T4" fmla="*/ 140 w 442"/>
                  <a:gd name="T5" fmla="*/ 53 h 394"/>
                  <a:gd name="T6" fmla="*/ 207 w 442"/>
                  <a:gd name="T7" fmla="*/ 152 h 394"/>
                  <a:gd name="T8" fmla="*/ 234 w 442"/>
                  <a:gd name="T9" fmla="*/ 85 h 394"/>
                  <a:gd name="T10" fmla="*/ 283 w 442"/>
                  <a:gd name="T11" fmla="*/ 33 h 394"/>
                  <a:gd name="T12" fmla="*/ 400 w 442"/>
                  <a:gd name="T13" fmla="*/ 58 h 394"/>
                  <a:gd name="T14" fmla="*/ 271 w 442"/>
                  <a:gd name="T15" fmla="*/ 322 h 394"/>
                  <a:gd name="T16" fmla="*/ 25 w 442"/>
                  <a:gd name="T17"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4">
                    <a:moveTo>
                      <a:pt x="25" y="199"/>
                    </a:moveTo>
                    <a:cubicBezTo>
                      <a:pt x="10" y="173"/>
                      <a:pt x="0" y="144"/>
                      <a:pt x="0" y="115"/>
                    </a:cubicBezTo>
                    <a:cubicBezTo>
                      <a:pt x="1" y="39"/>
                      <a:pt x="80" y="0"/>
                      <a:pt x="140" y="53"/>
                    </a:cubicBezTo>
                    <a:cubicBezTo>
                      <a:pt x="170" y="79"/>
                      <a:pt x="193" y="115"/>
                      <a:pt x="207" y="152"/>
                    </a:cubicBezTo>
                    <a:cubicBezTo>
                      <a:pt x="203" y="141"/>
                      <a:pt x="229" y="95"/>
                      <a:pt x="234" y="85"/>
                    </a:cubicBezTo>
                    <a:cubicBezTo>
                      <a:pt x="247" y="61"/>
                      <a:pt x="261" y="48"/>
                      <a:pt x="283" y="33"/>
                    </a:cubicBezTo>
                    <a:cubicBezTo>
                      <a:pt x="324" y="3"/>
                      <a:pt x="378" y="10"/>
                      <a:pt x="400" y="58"/>
                    </a:cubicBezTo>
                    <a:cubicBezTo>
                      <a:pt x="442" y="148"/>
                      <a:pt x="331" y="266"/>
                      <a:pt x="271" y="322"/>
                    </a:cubicBezTo>
                    <a:cubicBezTo>
                      <a:pt x="193" y="394"/>
                      <a:pt x="62" y="262"/>
                      <a:pt x="25" y="199"/>
                    </a:cubicBezTo>
                    <a:close/>
                  </a:path>
                </a:pathLst>
              </a:cu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625"/>
              <p:cNvSpPr/>
              <p:nvPr/>
            </p:nvSpPr>
            <p:spPr bwMode="auto">
              <a:xfrm>
                <a:off x="853" y="2644"/>
                <a:ext cx="244" cy="306"/>
              </a:xfrm>
              <a:custGeom>
                <a:avLst/>
                <a:gdLst>
                  <a:gd name="T0" fmla="*/ 275 w 328"/>
                  <a:gd name="T1" fmla="*/ 145 h 412"/>
                  <a:gd name="T2" fmla="*/ 259 w 328"/>
                  <a:gd name="T3" fmla="*/ 378 h 412"/>
                  <a:gd name="T4" fmla="*/ 53 w 328"/>
                  <a:gd name="T5" fmla="*/ 268 h 412"/>
                  <a:gd name="T6" fmla="*/ 69 w 328"/>
                  <a:gd name="T7" fmla="*/ 34 h 412"/>
                  <a:gd name="T8" fmla="*/ 275 w 328"/>
                  <a:gd name="T9" fmla="*/ 145 h 412"/>
                </a:gdLst>
                <a:ahLst/>
                <a:cxnLst>
                  <a:cxn ang="0">
                    <a:pos x="T0" y="T1"/>
                  </a:cxn>
                  <a:cxn ang="0">
                    <a:pos x="T2" y="T3"/>
                  </a:cxn>
                  <a:cxn ang="0">
                    <a:pos x="T4" y="T5"/>
                  </a:cxn>
                  <a:cxn ang="0">
                    <a:pos x="T6" y="T7"/>
                  </a:cxn>
                  <a:cxn ang="0">
                    <a:pos x="T8" y="T9"/>
                  </a:cxn>
                </a:cxnLst>
                <a:rect l="0" t="0" r="r" b="b"/>
                <a:pathLst>
                  <a:path w="328" h="412">
                    <a:moveTo>
                      <a:pt x="275" y="145"/>
                    </a:moveTo>
                    <a:cubicBezTo>
                      <a:pt x="328" y="240"/>
                      <a:pt x="321" y="345"/>
                      <a:pt x="259" y="378"/>
                    </a:cubicBezTo>
                    <a:cubicBezTo>
                      <a:pt x="198" y="412"/>
                      <a:pt x="106" y="363"/>
                      <a:pt x="53" y="268"/>
                    </a:cubicBezTo>
                    <a:cubicBezTo>
                      <a:pt x="0" y="173"/>
                      <a:pt x="7" y="68"/>
                      <a:pt x="69" y="34"/>
                    </a:cubicBezTo>
                    <a:cubicBezTo>
                      <a:pt x="130" y="0"/>
                      <a:pt x="223" y="50"/>
                      <a:pt x="275" y="14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626"/>
              <p:cNvSpPr/>
              <p:nvPr/>
            </p:nvSpPr>
            <p:spPr bwMode="auto">
              <a:xfrm>
                <a:off x="864" y="2658"/>
                <a:ext cx="222" cy="279"/>
              </a:xfrm>
              <a:custGeom>
                <a:avLst/>
                <a:gdLst>
                  <a:gd name="T0" fmla="*/ 250 w 298"/>
                  <a:gd name="T1" fmla="*/ 131 h 375"/>
                  <a:gd name="T2" fmla="*/ 236 w 298"/>
                  <a:gd name="T3" fmla="*/ 344 h 375"/>
                  <a:gd name="T4" fmla="*/ 48 w 298"/>
                  <a:gd name="T5" fmla="*/ 243 h 375"/>
                  <a:gd name="T6" fmla="*/ 62 w 298"/>
                  <a:gd name="T7" fmla="*/ 30 h 375"/>
                  <a:gd name="T8" fmla="*/ 250 w 298"/>
                  <a:gd name="T9" fmla="*/ 131 h 375"/>
                </a:gdLst>
                <a:ahLst/>
                <a:cxnLst>
                  <a:cxn ang="0">
                    <a:pos x="T0" y="T1"/>
                  </a:cxn>
                  <a:cxn ang="0">
                    <a:pos x="T2" y="T3"/>
                  </a:cxn>
                  <a:cxn ang="0">
                    <a:pos x="T4" y="T5"/>
                  </a:cxn>
                  <a:cxn ang="0">
                    <a:pos x="T6" y="T7"/>
                  </a:cxn>
                  <a:cxn ang="0">
                    <a:pos x="T8" y="T9"/>
                  </a:cxn>
                </a:cxnLst>
                <a:rect l="0" t="0" r="r" b="b"/>
                <a:pathLst>
                  <a:path w="298" h="375">
                    <a:moveTo>
                      <a:pt x="250" y="131"/>
                    </a:moveTo>
                    <a:cubicBezTo>
                      <a:pt x="298" y="218"/>
                      <a:pt x="292" y="313"/>
                      <a:pt x="236" y="344"/>
                    </a:cubicBezTo>
                    <a:cubicBezTo>
                      <a:pt x="180" y="375"/>
                      <a:pt x="96" y="330"/>
                      <a:pt x="48" y="243"/>
                    </a:cubicBezTo>
                    <a:cubicBezTo>
                      <a:pt x="0" y="157"/>
                      <a:pt x="6" y="61"/>
                      <a:pt x="62" y="30"/>
                    </a:cubicBezTo>
                    <a:cubicBezTo>
                      <a:pt x="118" y="0"/>
                      <a:pt x="202" y="45"/>
                      <a:pt x="250" y="1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627"/>
              <p:cNvSpPr/>
              <p:nvPr/>
            </p:nvSpPr>
            <p:spPr bwMode="auto">
              <a:xfrm>
                <a:off x="930" y="2675"/>
                <a:ext cx="150" cy="254"/>
              </a:xfrm>
              <a:custGeom>
                <a:avLst/>
                <a:gdLst>
                  <a:gd name="T0" fmla="*/ 154 w 202"/>
                  <a:gd name="T1" fmla="*/ 113 h 342"/>
                  <a:gd name="T2" fmla="*/ 0 w 202"/>
                  <a:gd name="T3" fmla="*/ 3 h 342"/>
                  <a:gd name="T4" fmla="*/ 89 w 202"/>
                  <a:gd name="T5" fmla="*/ 96 h 342"/>
                  <a:gd name="T6" fmla="*/ 74 w 202"/>
                  <a:gd name="T7" fmla="*/ 309 h 342"/>
                  <a:gd name="T8" fmla="*/ 40 w 202"/>
                  <a:gd name="T9" fmla="*/ 318 h 342"/>
                  <a:gd name="T10" fmla="*/ 140 w 202"/>
                  <a:gd name="T11" fmla="*/ 326 h 342"/>
                  <a:gd name="T12" fmla="*/ 154 w 202"/>
                  <a:gd name="T13" fmla="*/ 113 h 342"/>
                </a:gdLst>
                <a:ahLst/>
                <a:cxnLst>
                  <a:cxn ang="0">
                    <a:pos x="T0" y="T1"/>
                  </a:cxn>
                  <a:cxn ang="0">
                    <a:pos x="T2" y="T3"/>
                  </a:cxn>
                  <a:cxn ang="0">
                    <a:pos x="T4" y="T5"/>
                  </a:cxn>
                  <a:cxn ang="0">
                    <a:pos x="T6" y="T7"/>
                  </a:cxn>
                  <a:cxn ang="0">
                    <a:pos x="T8" y="T9"/>
                  </a:cxn>
                  <a:cxn ang="0">
                    <a:pos x="T10" y="T11"/>
                  </a:cxn>
                  <a:cxn ang="0">
                    <a:pos x="T12" y="T13"/>
                  </a:cxn>
                </a:cxnLst>
                <a:rect l="0" t="0" r="r" b="b"/>
                <a:pathLst>
                  <a:path w="202" h="342">
                    <a:moveTo>
                      <a:pt x="154" y="113"/>
                    </a:moveTo>
                    <a:cubicBezTo>
                      <a:pt x="115" y="43"/>
                      <a:pt x="52" y="0"/>
                      <a:pt x="0" y="3"/>
                    </a:cubicBezTo>
                    <a:cubicBezTo>
                      <a:pt x="33" y="22"/>
                      <a:pt x="65" y="54"/>
                      <a:pt x="89" y="96"/>
                    </a:cubicBezTo>
                    <a:cubicBezTo>
                      <a:pt x="136" y="182"/>
                      <a:pt x="130" y="278"/>
                      <a:pt x="74" y="309"/>
                    </a:cubicBezTo>
                    <a:cubicBezTo>
                      <a:pt x="63" y="314"/>
                      <a:pt x="52" y="318"/>
                      <a:pt x="40" y="318"/>
                    </a:cubicBezTo>
                    <a:cubicBezTo>
                      <a:pt x="75" y="338"/>
                      <a:pt x="111" y="342"/>
                      <a:pt x="140" y="326"/>
                    </a:cubicBezTo>
                    <a:cubicBezTo>
                      <a:pt x="195" y="295"/>
                      <a:pt x="202" y="200"/>
                      <a:pt x="154" y="113"/>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628"/>
              <p:cNvSpPr/>
              <p:nvPr/>
            </p:nvSpPr>
            <p:spPr bwMode="auto">
              <a:xfrm>
                <a:off x="1348" y="2644"/>
                <a:ext cx="244" cy="306"/>
              </a:xfrm>
              <a:custGeom>
                <a:avLst/>
                <a:gdLst>
                  <a:gd name="T0" fmla="*/ 53 w 328"/>
                  <a:gd name="T1" fmla="*/ 145 h 412"/>
                  <a:gd name="T2" fmla="*/ 69 w 328"/>
                  <a:gd name="T3" fmla="*/ 378 h 412"/>
                  <a:gd name="T4" fmla="*/ 275 w 328"/>
                  <a:gd name="T5" fmla="*/ 268 h 412"/>
                  <a:gd name="T6" fmla="*/ 259 w 328"/>
                  <a:gd name="T7" fmla="*/ 34 h 412"/>
                  <a:gd name="T8" fmla="*/ 53 w 328"/>
                  <a:gd name="T9" fmla="*/ 145 h 412"/>
                </a:gdLst>
                <a:ahLst/>
                <a:cxnLst>
                  <a:cxn ang="0">
                    <a:pos x="T0" y="T1"/>
                  </a:cxn>
                  <a:cxn ang="0">
                    <a:pos x="T2" y="T3"/>
                  </a:cxn>
                  <a:cxn ang="0">
                    <a:pos x="T4" y="T5"/>
                  </a:cxn>
                  <a:cxn ang="0">
                    <a:pos x="T6" y="T7"/>
                  </a:cxn>
                  <a:cxn ang="0">
                    <a:pos x="T8" y="T9"/>
                  </a:cxn>
                </a:cxnLst>
                <a:rect l="0" t="0" r="r" b="b"/>
                <a:pathLst>
                  <a:path w="328" h="412">
                    <a:moveTo>
                      <a:pt x="53" y="145"/>
                    </a:moveTo>
                    <a:cubicBezTo>
                      <a:pt x="0" y="240"/>
                      <a:pt x="7" y="345"/>
                      <a:pt x="69" y="378"/>
                    </a:cubicBezTo>
                    <a:cubicBezTo>
                      <a:pt x="130" y="412"/>
                      <a:pt x="223" y="363"/>
                      <a:pt x="275" y="268"/>
                    </a:cubicBezTo>
                    <a:cubicBezTo>
                      <a:pt x="328" y="173"/>
                      <a:pt x="321" y="68"/>
                      <a:pt x="259" y="34"/>
                    </a:cubicBezTo>
                    <a:cubicBezTo>
                      <a:pt x="198" y="0"/>
                      <a:pt x="105" y="50"/>
                      <a:pt x="53" y="14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629"/>
              <p:cNvSpPr/>
              <p:nvPr/>
            </p:nvSpPr>
            <p:spPr bwMode="auto">
              <a:xfrm>
                <a:off x="1359" y="2657"/>
                <a:ext cx="223" cy="281"/>
              </a:xfrm>
              <a:custGeom>
                <a:avLst/>
                <a:gdLst>
                  <a:gd name="T0" fmla="*/ 48 w 300"/>
                  <a:gd name="T1" fmla="*/ 133 h 378"/>
                  <a:gd name="T2" fmla="*/ 63 w 300"/>
                  <a:gd name="T3" fmla="*/ 347 h 378"/>
                  <a:gd name="T4" fmla="*/ 252 w 300"/>
                  <a:gd name="T5" fmla="*/ 246 h 378"/>
                  <a:gd name="T6" fmla="*/ 237 w 300"/>
                  <a:gd name="T7" fmla="*/ 31 h 378"/>
                  <a:gd name="T8" fmla="*/ 48 w 300"/>
                  <a:gd name="T9" fmla="*/ 133 h 378"/>
                </a:gdLst>
                <a:ahLst/>
                <a:cxnLst>
                  <a:cxn ang="0">
                    <a:pos x="T0" y="T1"/>
                  </a:cxn>
                  <a:cxn ang="0">
                    <a:pos x="T2" y="T3"/>
                  </a:cxn>
                  <a:cxn ang="0">
                    <a:pos x="T4" y="T5"/>
                  </a:cxn>
                  <a:cxn ang="0">
                    <a:pos x="T6" y="T7"/>
                  </a:cxn>
                  <a:cxn ang="0">
                    <a:pos x="T8" y="T9"/>
                  </a:cxn>
                </a:cxnLst>
                <a:rect l="0" t="0" r="r" b="b"/>
                <a:pathLst>
                  <a:path w="300" h="378">
                    <a:moveTo>
                      <a:pt x="48" y="133"/>
                    </a:moveTo>
                    <a:cubicBezTo>
                      <a:pt x="0" y="220"/>
                      <a:pt x="6" y="316"/>
                      <a:pt x="63" y="347"/>
                    </a:cubicBezTo>
                    <a:cubicBezTo>
                      <a:pt x="119" y="378"/>
                      <a:pt x="204" y="333"/>
                      <a:pt x="252" y="246"/>
                    </a:cubicBezTo>
                    <a:cubicBezTo>
                      <a:pt x="300" y="158"/>
                      <a:pt x="294" y="63"/>
                      <a:pt x="237" y="31"/>
                    </a:cubicBezTo>
                    <a:cubicBezTo>
                      <a:pt x="181" y="0"/>
                      <a:pt x="96" y="46"/>
                      <a:pt x="48" y="1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630"/>
              <p:cNvSpPr/>
              <p:nvPr/>
            </p:nvSpPr>
            <p:spPr bwMode="auto">
              <a:xfrm>
                <a:off x="1394" y="2672"/>
                <a:ext cx="188" cy="266"/>
              </a:xfrm>
              <a:custGeom>
                <a:avLst/>
                <a:gdLst>
                  <a:gd name="T0" fmla="*/ 190 w 253"/>
                  <a:gd name="T1" fmla="*/ 10 h 357"/>
                  <a:gd name="T2" fmla="*/ 145 w 253"/>
                  <a:gd name="T3" fmla="*/ 1 h 357"/>
                  <a:gd name="T4" fmla="*/ 144 w 253"/>
                  <a:gd name="T5" fmla="*/ 203 h 357"/>
                  <a:gd name="T6" fmla="*/ 0 w 253"/>
                  <a:gd name="T7" fmla="*/ 314 h 357"/>
                  <a:gd name="T8" fmla="*/ 16 w 253"/>
                  <a:gd name="T9" fmla="*/ 326 h 357"/>
                  <a:gd name="T10" fmla="*/ 205 w 253"/>
                  <a:gd name="T11" fmla="*/ 225 h 357"/>
                  <a:gd name="T12" fmla="*/ 190 w 253"/>
                  <a:gd name="T13" fmla="*/ 10 h 357"/>
                </a:gdLst>
                <a:ahLst/>
                <a:cxnLst>
                  <a:cxn ang="0">
                    <a:pos x="T0" y="T1"/>
                  </a:cxn>
                  <a:cxn ang="0">
                    <a:pos x="T2" y="T3"/>
                  </a:cxn>
                  <a:cxn ang="0">
                    <a:pos x="T4" y="T5"/>
                  </a:cxn>
                  <a:cxn ang="0">
                    <a:pos x="T6" y="T7"/>
                  </a:cxn>
                  <a:cxn ang="0">
                    <a:pos x="T8" y="T9"/>
                  </a:cxn>
                  <a:cxn ang="0">
                    <a:pos x="T10" y="T11"/>
                  </a:cxn>
                  <a:cxn ang="0">
                    <a:pos x="T12" y="T13"/>
                  </a:cxn>
                </a:cxnLst>
                <a:rect l="0" t="0" r="r" b="b"/>
                <a:pathLst>
                  <a:path w="253" h="357">
                    <a:moveTo>
                      <a:pt x="190" y="10"/>
                    </a:moveTo>
                    <a:cubicBezTo>
                      <a:pt x="177" y="3"/>
                      <a:pt x="161" y="0"/>
                      <a:pt x="145" y="1"/>
                    </a:cubicBezTo>
                    <a:cubicBezTo>
                      <a:pt x="187" y="40"/>
                      <a:pt x="187" y="125"/>
                      <a:pt x="144" y="203"/>
                    </a:cubicBezTo>
                    <a:cubicBezTo>
                      <a:pt x="108" y="269"/>
                      <a:pt x="50" y="311"/>
                      <a:pt x="0" y="314"/>
                    </a:cubicBezTo>
                    <a:cubicBezTo>
                      <a:pt x="5" y="319"/>
                      <a:pt x="10" y="323"/>
                      <a:pt x="16" y="326"/>
                    </a:cubicBezTo>
                    <a:cubicBezTo>
                      <a:pt x="72" y="357"/>
                      <a:pt x="157" y="312"/>
                      <a:pt x="205" y="225"/>
                    </a:cubicBezTo>
                    <a:cubicBezTo>
                      <a:pt x="253" y="137"/>
                      <a:pt x="247" y="42"/>
                      <a:pt x="190" y="10"/>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631"/>
              <p:cNvSpPr/>
              <p:nvPr/>
            </p:nvSpPr>
            <p:spPr bwMode="auto">
              <a:xfrm>
                <a:off x="1021" y="2107"/>
                <a:ext cx="431" cy="234"/>
              </a:xfrm>
              <a:custGeom>
                <a:avLst/>
                <a:gdLst>
                  <a:gd name="T0" fmla="*/ 0 w 580"/>
                  <a:gd name="T1" fmla="*/ 1 h 315"/>
                  <a:gd name="T2" fmla="*/ 290 w 580"/>
                  <a:gd name="T3" fmla="*/ 315 h 315"/>
                  <a:gd name="T4" fmla="*/ 580 w 580"/>
                  <a:gd name="T5" fmla="*/ 1 h 315"/>
                  <a:gd name="T6" fmla="*/ 529 w 580"/>
                  <a:gd name="T7" fmla="*/ 1 h 315"/>
                  <a:gd name="T8" fmla="*/ 498 w 580"/>
                  <a:gd name="T9" fmla="*/ 0 h 315"/>
                  <a:gd name="T10" fmla="*/ 452 w 580"/>
                  <a:gd name="T11" fmla="*/ 66 h 315"/>
                  <a:gd name="T12" fmla="*/ 314 w 580"/>
                  <a:gd name="T13" fmla="*/ 131 h 315"/>
                  <a:gd name="T14" fmla="*/ 182 w 580"/>
                  <a:gd name="T15" fmla="*/ 99 h 315"/>
                  <a:gd name="T16" fmla="*/ 147 w 580"/>
                  <a:gd name="T17" fmla="*/ 35 h 315"/>
                  <a:gd name="T18" fmla="*/ 66 w 580"/>
                  <a:gd name="T19" fmla="*/ 1 h 315"/>
                  <a:gd name="T20" fmla="*/ 0 w 580"/>
                  <a:gd name="T21" fmla="*/ 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0" h="315">
                    <a:moveTo>
                      <a:pt x="0" y="1"/>
                    </a:moveTo>
                    <a:cubicBezTo>
                      <a:pt x="21" y="178"/>
                      <a:pt x="120" y="315"/>
                      <a:pt x="290" y="315"/>
                    </a:cubicBezTo>
                    <a:cubicBezTo>
                      <a:pt x="460" y="315"/>
                      <a:pt x="559" y="178"/>
                      <a:pt x="580" y="1"/>
                    </a:cubicBezTo>
                    <a:cubicBezTo>
                      <a:pt x="580" y="2"/>
                      <a:pt x="552" y="1"/>
                      <a:pt x="529" y="1"/>
                    </a:cubicBezTo>
                    <a:cubicBezTo>
                      <a:pt x="514" y="0"/>
                      <a:pt x="500" y="0"/>
                      <a:pt x="498" y="0"/>
                    </a:cubicBezTo>
                    <a:cubicBezTo>
                      <a:pt x="454" y="4"/>
                      <a:pt x="473" y="35"/>
                      <a:pt x="452" y="66"/>
                    </a:cubicBezTo>
                    <a:cubicBezTo>
                      <a:pt x="426" y="104"/>
                      <a:pt x="356" y="120"/>
                      <a:pt x="314" y="131"/>
                    </a:cubicBezTo>
                    <a:cubicBezTo>
                      <a:pt x="260" y="144"/>
                      <a:pt x="220" y="144"/>
                      <a:pt x="182" y="99"/>
                    </a:cubicBezTo>
                    <a:cubicBezTo>
                      <a:pt x="165" y="79"/>
                      <a:pt x="160" y="57"/>
                      <a:pt x="147" y="35"/>
                    </a:cubicBezTo>
                    <a:cubicBezTo>
                      <a:pt x="129" y="4"/>
                      <a:pt x="99" y="0"/>
                      <a:pt x="66" y="1"/>
                    </a:cubicBezTo>
                    <a:cubicBezTo>
                      <a:pt x="63" y="1"/>
                      <a:pt x="0" y="2"/>
                      <a:pt x="0" y="1"/>
                    </a:cubicBezTo>
                  </a:path>
                </a:pathLst>
              </a:custGeom>
              <a:solidFill>
                <a:srgbClr val="47CF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632"/>
              <p:cNvSpPr/>
              <p:nvPr/>
            </p:nvSpPr>
            <p:spPr bwMode="auto">
              <a:xfrm>
                <a:off x="1111" y="2114"/>
                <a:ext cx="42" cy="62"/>
              </a:xfrm>
              <a:custGeom>
                <a:avLst/>
                <a:gdLst>
                  <a:gd name="T0" fmla="*/ 56 w 56"/>
                  <a:gd name="T1" fmla="*/ 83 h 83"/>
                  <a:gd name="T2" fmla="*/ 26 w 56"/>
                  <a:gd name="T3" fmla="*/ 25 h 83"/>
                  <a:gd name="T4" fmla="*/ 0 w 56"/>
                  <a:gd name="T5" fmla="*/ 0 h 83"/>
                  <a:gd name="T6" fmla="*/ 33 w 56"/>
                  <a:gd name="T7" fmla="*/ 62 h 83"/>
                  <a:gd name="T8" fmla="*/ 56 w 56"/>
                  <a:gd name="T9" fmla="*/ 83 h 83"/>
                </a:gdLst>
                <a:ahLst/>
                <a:cxnLst>
                  <a:cxn ang="0">
                    <a:pos x="T0" y="T1"/>
                  </a:cxn>
                  <a:cxn ang="0">
                    <a:pos x="T2" y="T3"/>
                  </a:cxn>
                  <a:cxn ang="0">
                    <a:pos x="T4" y="T5"/>
                  </a:cxn>
                  <a:cxn ang="0">
                    <a:pos x="T6" y="T7"/>
                  </a:cxn>
                  <a:cxn ang="0">
                    <a:pos x="T8" y="T9"/>
                  </a:cxn>
                </a:cxnLst>
                <a:rect l="0" t="0" r="r" b="b"/>
                <a:pathLst>
                  <a:path w="56" h="83">
                    <a:moveTo>
                      <a:pt x="56" y="83"/>
                    </a:moveTo>
                    <a:cubicBezTo>
                      <a:pt x="43" y="65"/>
                      <a:pt x="38" y="45"/>
                      <a:pt x="26" y="25"/>
                    </a:cubicBezTo>
                    <a:cubicBezTo>
                      <a:pt x="19" y="13"/>
                      <a:pt x="10" y="5"/>
                      <a:pt x="0" y="0"/>
                    </a:cubicBezTo>
                    <a:cubicBezTo>
                      <a:pt x="12" y="21"/>
                      <a:pt x="17" y="42"/>
                      <a:pt x="33" y="62"/>
                    </a:cubicBezTo>
                    <a:cubicBezTo>
                      <a:pt x="41" y="70"/>
                      <a:pt x="48" y="77"/>
                      <a:pt x="56" y="83"/>
                    </a:cubicBezTo>
                    <a:close/>
                  </a:path>
                </a:pathLst>
              </a:custGeom>
              <a:solidFill>
                <a:srgbClr val="47CF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633"/>
              <p:cNvSpPr/>
              <p:nvPr/>
            </p:nvSpPr>
            <p:spPr bwMode="auto">
              <a:xfrm>
                <a:off x="1220" y="2155"/>
                <a:ext cx="218" cy="181"/>
              </a:xfrm>
              <a:custGeom>
                <a:avLst/>
                <a:gdLst>
                  <a:gd name="T0" fmla="*/ 294 w 294"/>
                  <a:gd name="T1" fmla="*/ 0 h 243"/>
                  <a:gd name="T2" fmla="*/ 217 w 294"/>
                  <a:gd name="T3" fmla="*/ 105 h 243"/>
                  <a:gd name="T4" fmla="*/ 2 w 294"/>
                  <a:gd name="T5" fmla="*/ 222 h 243"/>
                  <a:gd name="T6" fmla="*/ 0 w 294"/>
                  <a:gd name="T7" fmla="*/ 242 h 243"/>
                  <a:gd name="T8" fmla="*/ 19 w 294"/>
                  <a:gd name="T9" fmla="*/ 243 h 243"/>
                  <a:gd name="T10" fmla="*/ 23 w 294"/>
                  <a:gd name="T11" fmla="*/ 243 h 243"/>
                  <a:gd name="T12" fmla="*/ 294 w 294"/>
                  <a:gd name="T13" fmla="*/ 0 h 243"/>
                </a:gdLst>
                <a:ahLst/>
                <a:cxnLst>
                  <a:cxn ang="0">
                    <a:pos x="T0" y="T1"/>
                  </a:cxn>
                  <a:cxn ang="0">
                    <a:pos x="T2" y="T3"/>
                  </a:cxn>
                  <a:cxn ang="0">
                    <a:pos x="T4" y="T5"/>
                  </a:cxn>
                  <a:cxn ang="0">
                    <a:pos x="T6" y="T7"/>
                  </a:cxn>
                  <a:cxn ang="0">
                    <a:pos x="T8" y="T9"/>
                  </a:cxn>
                  <a:cxn ang="0">
                    <a:pos x="T10" y="T11"/>
                  </a:cxn>
                  <a:cxn ang="0">
                    <a:pos x="T12" y="T13"/>
                  </a:cxn>
                </a:cxnLst>
                <a:rect l="0" t="0" r="r" b="b"/>
                <a:pathLst>
                  <a:path w="294" h="243">
                    <a:moveTo>
                      <a:pt x="294" y="0"/>
                    </a:moveTo>
                    <a:cubicBezTo>
                      <a:pt x="278" y="41"/>
                      <a:pt x="251" y="77"/>
                      <a:pt x="217" y="105"/>
                    </a:cubicBezTo>
                    <a:cubicBezTo>
                      <a:pt x="169" y="176"/>
                      <a:pt x="97" y="220"/>
                      <a:pt x="2" y="222"/>
                    </a:cubicBezTo>
                    <a:cubicBezTo>
                      <a:pt x="2" y="229"/>
                      <a:pt x="1" y="236"/>
                      <a:pt x="0" y="242"/>
                    </a:cubicBezTo>
                    <a:cubicBezTo>
                      <a:pt x="6" y="243"/>
                      <a:pt x="12" y="243"/>
                      <a:pt x="19" y="243"/>
                    </a:cubicBezTo>
                    <a:cubicBezTo>
                      <a:pt x="20" y="243"/>
                      <a:pt x="22" y="243"/>
                      <a:pt x="23" y="243"/>
                    </a:cubicBezTo>
                    <a:cubicBezTo>
                      <a:pt x="172" y="241"/>
                      <a:pt x="260" y="131"/>
                      <a:pt x="294" y="0"/>
                    </a:cubicBezTo>
                  </a:path>
                </a:pathLst>
              </a:custGeom>
              <a:solidFill>
                <a:srgbClr val="14A8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634"/>
              <p:cNvSpPr/>
              <p:nvPr/>
            </p:nvSpPr>
            <p:spPr bwMode="auto">
              <a:xfrm>
                <a:off x="1014" y="2099"/>
                <a:ext cx="443" cy="248"/>
              </a:xfrm>
              <a:custGeom>
                <a:avLst/>
                <a:gdLst>
                  <a:gd name="T0" fmla="*/ 4 w 597"/>
                  <a:gd name="T1" fmla="*/ 11 h 334"/>
                  <a:gd name="T2" fmla="*/ 300 w 597"/>
                  <a:gd name="T3" fmla="*/ 332 h 334"/>
                  <a:gd name="T4" fmla="*/ 597 w 597"/>
                  <a:gd name="T5" fmla="*/ 11 h 334"/>
                  <a:gd name="T6" fmla="*/ 587 w 597"/>
                  <a:gd name="T7" fmla="*/ 5 h 334"/>
                  <a:gd name="T8" fmla="*/ 531 w 597"/>
                  <a:gd name="T9" fmla="*/ 4 h 334"/>
                  <a:gd name="T10" fmla="*/ 482 w 597"/>
                  <a:gd name="T11" fmla="*/ 12 h 334"/>
                  <a:gd name="T12" fmla="*/ 447 w 597"/>
                  <a:gd name="T13" fmla="*/ 83 h 334"/>
                  <a:gd name="T14" fmla="*/ 337 w 597"/>
                  <a:gd name="T15" fmla="*/ 131 h 334"/>
                  <a:gd name="T16" fmla="*/ 211 w 597"/>
                  <a:gd name="T17" fmla="*/ 119 h 334"/>
                  <a:gd name="T18" fmla="*/ 144 w 597"/>
                  <a:gd name="T19" fmla="*/ 21 h 334"/>
                  <a:gd name="T20" fmla="*/ 63 w 597"/>
                  <a:gd name="T21" fmla="*/ 5 h 334"/>
                  <a:gd name="T22" fmla="*/ 12 w 597"/>
                  <a:gd name="T23" fmla="*/ 4 h 334"/>
                  <a:gd name="T24" fmla="*/ 8 w 597"/>
                  <a:gd name="T25" fmla="*/ 17 h 334"/>
                  <a:gd name="T26" fmla="*/ 67 w 597"/>
                  <a:gd name="T27" fmla="*/ 18 h 334"/>
                  <a:gd name="T28" fmla="*/ 108 w 597"/>
                  <a:gd name="T29" fmla="*/ 19 h 334"/>
                  <a:gd name="T30" fmla="*/ 165 w 597"/>
                  <a:gd name="T31" fmla="*/ 77 h 334"/>
                  <a:gd name="T32" fmla="*/ 326 w 597"/>
                  <a:gd name="T33" fmla="*/ 147 h 334"/>
                  <a:gd name="T34" fmla="*/ 478 w 597"/>
                  <a:gd name="T35" fmla="*/ 57 h 334"/>
                  <a:gd name="T36" fmla="*/ 509 w 597"/>
                  <a:gd name="T37" fmla="*/ 17 h 334"/>
                  <a:gd name="T38" fmla="*/ 538 w 597"/>
                  <a:gd name="T39" fmla="*/ 17 h 334"/>
                  <a:gd name="T40" fmla="*/ 593 w 597"/>
                  <a:gd name="T41" fmla="*/ 16 h 334"/>
                  <a:gd name="T42" fmla="*/ 583 w 597"/>
                  <a:gd name="T43" fmla="*/ 11 h 334"/>
                  <a:gd name="T44" fmla="*/ 300 w 597"/>
                  <a:gd name="T45" fmla="*/ 318 h 334"/>
                  <a:gd name="T46" fmla="*/ 17 w 597"/>
                  <a:gd name="T47" fmla="*/ 11 h 334"/>
                  <a:gd name="T48" fmla="*/ 4 w 597"/>
                  <a:gd name="T49"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7" h="334">
                    <a:moveTo>
                      <a:pt x="4" y="11"/>
                    </a:moveTo>
                    <a:cubicBezTo>
                      <a:pt x="24" y="175"/>
                      <a:pt x="119" y="329"/>
                      <a:pt x="300" y="332"/>
                    </a:cubicBezTo>
                    <a:cubicBezTo>
                      <a:pt x="481" y="334"/>
                      <a:pt x="577" y="171"/>
                      <a:pt x="597" y="11"/>
                    </a:cubicBezTo>
                    <a:cubicBezTo>
                      <a:pt x="597" y="5"/>
                      <a:pt x="591" y="3"/>
                      <a:pt x="587" y="5"/>
                    </a:cubicBezTo>
                    <a:cubicBezTo>
                      <a:pt x="576" y="10"/>
                      <a:pt x="545" y="4"/>
                      <a:pt x="531" y="4"/>
                    </a:cubicBezTo>
                    <a:cubicBezTo>
                      <a:pt x="516" y="3"/>
                      <a:pt x="494" y="0"/>
                      <a:pt x="482" y="12"/>
                    </a:cubicBezTo>
                    <a:cubicBezTo>
                      <a:pt x="462" y="31"/>
                      <a:pt x="467" y="62"/>
                      <a:pt x="447" y="83"/>
                    </a:cubicBezTo>
                    <a:cubicBezTo>
                      <a:pt x="420" y="111"/>
                      <a:pt x="374" y="121"/>
                      <a:pt x="337" y="131"/>
                    </a:cubicBezTo>
                    <a:cubicBezTo>
                      <a:pt x="293" y="142"/>
                      <a:pt x="250" y="150"/>
                      <a:pt x="211" y="119"/>
                    </a:cubicBezTo>
                    <a:cubicBezTo>
                      <a:pt x="178" y="93"/>
                      <a:pt x="176" y="48"/>
                      <a:pt x="144" y="21"/>
                    </a:cubicBezTo>
                    <a:cubicBezTo>
                      <a:pt x="121" y="1"/>
                      <a:pt x="92" y="3"/>
                      <a:pt x="63" y="5"/>
                    </a:cubicBezTo>
                    <a:cubicBezTo>
                      <a:pt x="45" y="6"/>
                      <a:pt x="28" y="8"/>
                      <a:pt x="12" y="4"/>
                    </a:cubicBezTo>
                    <a:cubicBezTo>
                      <a:pt x="4" y="2"/>
                      <a:pt x="0" y="15"/>
                      <a:pt x="8" y="17"/>
                    </a:cubicBezTo>
                    <a:cubicBezTo>
                      <a:pt x="27" y="21"/>
                      <a:pt x="48" y="18"/>
                      <a:pt x="67" y="18"/>
                    </a:cubicBezTo>
                    <a:cubicBezTo>
                      <a:pt x="81" y="17"/>
                      <a:pt x="94" y="17"/>
                      <a:pt x="108" y="19"/>
                    </a:cubicBezTo>
                    <a:cubicBezTo>
                      <a:pt x="140" y="24"/>
                      <a:pt x="154" y="50"/>
                      <a:pt x="165" y="77"/>
                    </a:cubicBezTo>
                    <a:cubicBezTo>
                      <a:pt x="197" y="147"/>
                      <a:pt x="255" y="163"/>
                      <a:pt x="326" y="147"/>
                    </a:cubicBezTo>
                    <a:cubicBezTo>
                      <a:pt x="381" y="134"/>
                      <a:pt x="458" y="118"/>
                      <a:pt x="478" y="57"/>
                    </a:cubicBezTo>
                    <a:cubicBezTo>
                      <a:pt x="484" y="39"/>
                      <a:pt x="483" y="17"/>
                      <a:pt x="509" y="17"/>
                    </a:cubicBezTo>
                    <a:cubicBezTo>
                      <a:pt x="519" y="16"/>
                      <a:pt x="528" y="17"/>
                      <a:pt x="538" y="17"/>
                    </a:cubicBezTo>
                    <a:cubicBezTo>
                      <a:pt x="553" y="18"/>
                      <a:pt x="579" y="23"/>
                      <a:pt x="593" y="16"/>
                    </a:cubicBezTo>
                    <a:cubicBezTo>
                      <a:pt x="590" y="15"/>
                      <a:pt x="587" y="13"/>
                      <a:pt x="583" y="11"/>
                    </a:cubicBezTo>
                    <a:cubicBezTo>
                      <a:pt x="564" y="167"/>
                      <a:pt x="473" y="316"/>
                      <a:pt x="300" y="318"/>
                    </a:cubicBezTo>
                    <a:cubicBezTo>
                      <a:pt x="127" y="321"/>
                      <a:pt x="36" y="164"/>
                      <a:pt x="17" y="11"/>
                    </a:cubicBezTo>
                    <a:cubicBezTo>
                      <a:pt x="16" y="2"/>
                      <a:pt x="2" y="2"/>
                      <a:pt x="4" y="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635"/>
              <p:cNvSpPr/>
              <p:nvPr/>
            </p:nvSpPr>
            <p:spPr bwMode="auto">
              <a:xfrm>
                <a:off x="1020" y="2104"/>
                <a:ext cx="431" cy="181"/>
              </a:xfrm>
              <a:custGeom>
                <a:avLst/>
                <a:gdLst>
                  <a:gd name="T0" fmla="*/ 446 w 579"/>
                  <a:gd name="T1" fmla="*/ 0 h 244"/>
                  <a:gd name="T2" fmla="*/ 449 w 579"/>
                  <a:gd name="T3" fmla="*/ 20 h 244"/>
                  <a:gd name="T4" fmla="*/ 385 w 579"/>
                  <a:gd name="T5" fmla="*/ 84 h 244"/>
                  <a:gd name="T6" fmla="*/ 323 w 579"/>
                  <a:gd name="T7" fmla="*/ 36 h 244"/>
                  <a:gd name="T8" fmla="*/ 310 w 579"/>
                  <a:gd name="T9" fmla="*/ 38 h 244"/>
                  <a:gd name="T10" fmla="*/ 285 w 579"/>
                  <a:gd name="T11" fmla="*/ 30 h 244"/>
                  <a:gd name="T12" fmla="*/ 239 w 579"/>
                  <a:gd name="T13" fmla="*/ 53 h 244"/>
                  <a:gd name="T14" fmla="*/ 182 w 579"/>
                  <a:gd name="T15" fmla="*/ 0 h 244"/>
                  <a:gd name="T16" fmla="*/ 0 w 579"/>
                  <a:gd name="T17" fmla="*/ 0 h 244"/>
                  <a:gd name="T18" fmla="*/ 290 w 579"/>
                  <a:gd name="T19" fmla="*/ 244 h 244"/>
                  <a:gd name="T20" fmla="*/ 579 w 579"/>
                  <a:gd name="T21" fmla="*/ 0 h 244"/>
                  <a:gd name="T22" fmla="*/ 446 w 579"/>
                  <a:gd name="T2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9" h="244">
                    <a:moveTo>
                      <a:pt x="446" y="0"/>
                    </a:moveTo>
                    <a:cubicBezTo>
                      <a:pt x="448" y="7"/>
                      <a:pt x="449" y="13"/>
                      <a:pt x="449" y="20"/>
                    </a:cubicBezTo>
                    <a:cubicBezTo>
                      <a:pt x="449" y="55"/>
                      <a:pt x="420" y="84"/>
                      <a:pt x="385" y="84"/>
                    </a:cubicBezTo>
                    <a:cubicBezTo>
                      <a:pt x="355" y="84"/>
                      <a:pt x="330" y="63"/>
                      <a:pt x="323" y="36"/>
                    </a:cubicBezTo>
                    <a:cubicBezTo>
                      <a:pt x="319" y="37"/>
                      <a:pt x="314" y="38"/>
                      <a:pt x="310" y="38"/>
                    </a:cubicBezTo>
                    <a:cubicBezTo>
                      <a:pt x="301" y="38"/>
                      <a:pt x="292" y="35"/>
                      <a:pt x="285" y="30"/>
                    </a:cubicBezTo>
                    <a:cubicBezTo>
                      <a:pt x="274" y="44"/>
                      <a:pt x="258" y="53"/>
                      <a:pt x="239" y="53"/>
                    </a:cubicBezTo>
                    <a:cubicBezTo>
                      <a:pt x="209" y="53"/>
                      <a:pt x="184" y="30"/>
                      <a:pt x="182" y="0"/>
                    </a:cubicBezTo>
                    <a:cubicBezTo>
                      <a:pt x="0" y="0"/>
                      <a:pt x="0" y="0"/>
                      <a:pt x="0" y="0"/>
                    </a:cubicBezTo>
                    <a:cubicBezTo>
                      <a:pt x="15" y="137"/>
                      <a:pt x="139" y="244"/>
                      <a:pt x="290" y="244"/>
                    </a:cubicBezTo>
                    <a:cubicBezTo>
                      <a:pt x="441" y="244"/>
                      <a:pt x="565" y="137"/>
                      <a:pt x="579" y="0"/>
                    </a:cubicBezTo>
                    <a:cubicBezTo>
                      <a:pt x="446" y="0"/>
                      <a:pt x="446" y="0"/>
                      <a:pt x="446"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636"/>
              <p:cNvSpPr/>
              <p:nvPr/>
            </p:nvSpPr>
            <p:spPr bwMode="auto">
              <a:xfrm>
                <a:off x="1142" y="2104"/>
                <a:ext cx="14" cy="6"/>
              </a:xfrm>
              <a:custGeom>
                <a:avLst/>
                <a:gdLst>
                  <a:gd name="T0" fmla="*/ 18 w 19"/>
                  <a:gd name="T1" fmla="*/ 0 h 9"/>
                  <a:gd name="T2" fmla="*/ 0 w 19"/>
                  <a:gd name="T3" fmla="*/ 0 h 9"/>
                  <a:gd name="T4" fmla="*/ 19 w 19"/>
                  <a:gd name="T5" fmla="*/ 9 h 9"/>
                  <a:gd name="T6" fmla="*/ 18 w 19"/>
                  <a:gd name="T7" fmla="*/ 0 h 9"/>
                </a:gdLst>
                <a:ahLst/>
                <a:cxnLst>
                  <a:cxn ang="0">
                    <a:pos x="T0" y="T1"/>
                  </a:cxn>
                  <a:cxn ang="0">
                    <a:pos x="T2" y="T3"/>
                  </a:cxn>
                  <a:cxn ang="0">
                    <a:pos x="T4" y="T5"/>
                  </a:cxn>
                  <a:cxn ang="0">
                    <a:pos x="T6" y="T7"/>
                  </a:cxn>
                </a:cxnLst>
                <a:rect l="0" t="0" r="r" b="b"/>
                <a:pathLst>
                  <a:path w="19" h="9">
                    <a:moveTo>
                      <a:pt x="18" y="0"/>
                    </a:moveTo>
                    <a:cubicBezTo>
                      <a:pt x="0" y="0"/>
                      <a:pt x="0" y="0"/>
                      <a:pt x="0" y="0"/>
                    </a:cubicBezTo>
                    <a:cubicBezTo>
                      <a:pt x="6" y="4"/>
                      <a:pt x="12" y="7"/>
                      <a:pt x="19" y="9"/>
                    </a:cubicBezTo>
                    <a:cubicBezTo>
                      <a:pt x="19" y="6"/>
                      <a:pt x="18" y="3"/>
                      <a:pt x="18" y="0"/>
                    </a:cubicBez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637"/>
              <p:cNvSpPr/>
              <p:nvPr/>
            </p:nvSpPr>
            <p:spPr bwMode="auto">
              <a:xfrm>
                <a:off x="1258" y="2130"/>
                <a:ext cx="3" cy="2"/>
              </a:xfrm>
              <a:custGeom>
                <a:avLst/>
                <a:gdLst>
                  <a:gd name="T0" fmla="*/ 4 w 5"/>
                  <a:gd name="T1" fmla="*/ 0 h 2"/>
                  <a:gd name="T2" fmla="*/ 0 w 5"/>
                  <a:gd name="T3" fmla="*/ 1 h 2"/>
                  <a:gd name="T4" fmla="*/ 5 w 5"/>
                  <a:gd name="T5" fmla="*/ 2 h 2"/>
                  <a:gd name="T6" fmla="*/ 4 w 5"/>
                  <a:gd name="T7" fmla="*/ 0 h 2"/>
                </a:gdLst>
                <a:ahLst/>
                <a:cxnLst>
                  <a:cxn ang="0">
                    <a:pos x="T0" y="T1"/>
                  </a:cxn>
                  <a:cxn ang="0">
                    <a:pos x="T2" y="T3"/>
                  </a:cxn>
                  <a:cxn ang="0">
                    <a:pos x="T4" y="T5"/>
                  </a:cxn>
                  <a:cxn ang="0">
                    <a:pos x="T6" y="T7"/>
                  </a:cxn>
                </a:cxnLst>
                <a:rect l="0" t="0" r="r" b="b"/>
                <a:pathLst>
                  <a:path w="5" h="2">
                    <a:moveTo>
                      <a:pt x="4" y="0"/>
                    </a:moveTo>
                    <a:cubicBezTo>
                      <a:pt x="2" y="0"/>
                      <a:pt x="1" y="0"/>
                      <a:pt x="0" y="1"/>
                    </a:cubicBezTo>
                    <a:cubicBezTo>
                      <a:pt x="1" y="1"/>
                      <a:pt x="3" y="2"/>
                      <a:pt x="5" y="2"/>
                    </a:cubicBezTo>
                    <a:cubicBezTo>
                      <a:pt x="4" y="1"/>
                      <a:pt x="4" y="1"/>
                      <a:pt x="4" y="0"/>
                    </a:cubicBez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638"/>
              <p:cNvSpPr>
                <a:spLocks noEditPoints="1"/>
              </p:cNvSpPr>
              <p:nvPr/>
            </p:nvSpPr>
            <p:spPr bwMode="auto">
              <a:xfrm>
                <a:off x="1230" y="2285"/>
                <a:ext cx="5" cy="0"/>
              </a:xfrm>
              <a:custGeom>
                <a:avLst/>
                <a:gdLst>
                  <a:gd name="T0" fmla="*/ 7 w 7"/>
                  <a:gd name="T1" fmla="*/ 7 w 7"/>
                  <a:gd name="T2" fmla="*/ 7 w 7"/>
                  <a:gd name="T3" fmla="*/ 7 w 7"/>
                  <a:gd name="T4" fmla="*/ 7 w 7"/>
                  <a:gd name="T5" fmla="*/ 7 w 7"/>
                  <a:gd name="T6" fmla="*/ 6 w 7"/>
                  <a:gd name="T7" fmla="*/ 6 w 7"/>
                  <a:gd name="T8" fmla="*/ 6 w 7"/>
                  <a:gd name="T9" fmla="*/ 5 w 7"/>
                  <a:gd name="T10" fmla="*/ 6 w 7"/>
                  <a:gd name="T11" fmla="*/ 5 w 7"/>
                  <a:gd name="T12" fmla="*/ 5 w 7"/>
                  <a:gd name="T13" fmla="*/ 5 w 7"/>
                  <a:gd name="T14" fmla="*/ 5 w 7"/>
                  <a:gd name="T15" fmla="*/ 4 w 7"/>
                  <a:gd name="T16" fmla="*/ 4 w 7"/>
                  <a:gd name="T17" fmla="*/ 4 w 7"/>
                  <a:gd name="T18" fmla="*/ 4 w 7"/>
                  <a:gd name="T19" fmla="*/ 4 w 7"/>
                  <a:gd name="T20" fmla="*/ 4 w 7"/>
                  <a:gd name="T21" fmla="*/ 3 w 7"/>
                  <a:gd name="T22" fmla="*/ 3 w 7"/>
                  <a:gd name="T23" fmla="*/ 3 w 7"/>
                  <a:gd name="T24" fmla="*/ 3 w 7"/>
                  <a:gd name="T25" fmla="*/ 3 w 7"/>
                  <a:gd name="T26" fmla="*/ 3 w 7"/>
                  <a:gd name="T27" fmla="*/ 2 w 7"/>
                  <a:gd name="T28" fmla="*/ 2 w 7"/>
                  <a:gd name="T29" fmla="*/ 2 w 7"/>
                  <a:gd name="T30" fmla="*/ 0 w 7"/>
                  <a:gd name="T31" fmla="*/ 0 w 7"/>
                  <a:gd name="T32" fmla="*/ 0 w 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7">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5" y="0"/>
                    </a:moveTo>
                    <a:cubicBezTo>
                      <a:pt x="5" y="0"/>
                      <a:pt x="5" y="0"/>
                      <a:pt x="6" y="0"/>
                    </a:cubicBezTo>
                    <a:cubicBezTo>
                      <a:pt x="5" y="0"/>
                      <a:pt x="5" y="0"/>
                      <a:pt x="5"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path>
                </a:pathLst>
              </a:custGeom>
              <a:solidFill>
                <a:srgbClr val="422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639"/>
              <p:cNvSpPr>
                <a:spLocks noEditPoints="1"/>
              </p:cNvSpPr>
              <p:nvPr/>
            </p:nvSpPr>
            <p:spPr bwMode="auto">
              <a:xfrm>
                <a:off x="1062" y="2104"/>
                <a:ext cx="389" cy="181"/>
              </a:xfrm>
              <a:custGeom>
                <a:avLst/>
                <a:gdLst>
                  <a:gd name="T0" fmla="*/ 0 w 523"/>
                  <a:gd name="T1" fmla="*/ 135 h 244"/>
                  <a:gd name="T2" fmla="*/ 60 w 523"/>
                  <a:gd name="T3" fmla="*/ 191 h 244"/>
                  <a:gd name="T4" fmla="*/ 71 w 523"/>
                  <a:gd name="T5" fmla="*/ 177 h 244"/>
                  <a:gd name="T6" fmla="*/ 0 w 523"/>
                  <a:gd name="T7" fmla="*/ 135 h 244"/>
                  <a:gd name="T8" fmla="*/ 523 w 523"/>
                  <a:gd name="T9" fmla="*/ 0 h 244"/>
                  <a:gd name="T10" fmla="*/ 496 w 523"/>
                  <a:gd name="T11" fmla="*/ 0 h 244"/>
                  <a:gd name="T12" fmla="*/ 472 w 523"/>
                  <a:gd name="T13" fmla="*/ 0 h 244"/>
                  <a:gd name="T14" fmla="*/ 203 w 523"/>
                  <a:gd name="T15" fmla="*/ 201 h 244"/>
                  <a:gd name="T16" fmla="*/ 215 w 523"/>
                  <a:gd name="T17" fmla="*/ 244 h 244"/>
                  <a:gd name="T18" fmla="*/ 226 w 523"/>
                  <a:gd name="T19" fmla="*/ 244 h 244"/>
                  <a:gd name="T20" fmla="*/ 226 w 523"/>
                  <a:gd name="T21" fmla="*/ 244 h 244"/>
                  <a:gd name="T22" fmla="*/ 228 w 523"/>
                  <a:gd name="T23" fmla="*/ 244 h 244"/>
                  <a:gd name="T24" fmla="*/ 228 w 523"/>
                  <a:gd name="T25" fmla="*/ 244 h 244"/>
                  <a:gd name="T26" fmla="*/ 229 w 523"/>
                  <a:gd name="T27" fmla="*/ 244 h 244"/>
                  <a:gd name="T28" fmla="*/ 229 w 523"/>
                  <a:gd name="T29" fmla="*/ 244 h 244"/>
                  <a:gd name="T30" fmla="*/ 229 w 523"/>
                  <a:gd name="T31" fmla="*/ 244 h 244"/>
                  <a:gd name="T32" fmla="*/ 229 w 523"/>
                  <a:gd name="T33" fmla="*/ 244 h 244"/>
                  <a:gd name="T34" fmla="*/ 230 w 523"/>
                  <a:gd name="T35" fmla="*/ 244 h 244"/>
                  <a:gd name="T36" fmla="*/ 230 w 523"/>
                  <a:gd name="T37" fmla="*/ 244 h 244"/>
                  <a:gd name="T38" fmla="*/ 230 w 523"/>
                  <a:gd name="T39" fmla="*/ 244 h 244"/>
                  <a:gd name="T40" fmla="*/ 230 w 523"/>
                  <a:gd name="T41" fmla="*/ 244 h 244"/>
                  <a:gd name="T42" fmla="*/ 231 w 523"/>
                  <a:gd name="T43" fmla="*/ 244 h 244"/>
                  <a:gd name="T44" fmla="*/ 231 w 523"/>
                  <a:gd name="T45" fmla="*/ 244 h 244"/>
                  <a:gd name="T46" fmla="*/ 231 w 523"/>
                  <a:gd name="T47" fmla="*/ 244 h 244"/>
                  <a:gd name="T48" fmla="*/ 232 w 523"/>
                  <a:gd name="T49" fmla="*/ 244 h 244"/>
                  <a:gd name="T50" fmla="*/ 232 w 523"/>
                  <a:gd name="T51" fmla="*/ 244 h 244"/>
                  <a:gd name="T52" fmla="*/ 232 w 523"/>
                  <a:gd name="T53" fmla="*/ 244 h 244"/>
                  <a:gd name="T54" fmla="*/ 233 w 523"/>
                  <a:gd name="T55" fmla="*/ 244 h 244"/>
                  <a:gd name="T56" fmla="*/ 233 w 523"/>
                  <a:gd name="T57" fmla="*/ 244 h 244"/>
                  <a:gd name="T58" fmla="*/ 233 w 523"/>
                  <a:gd name="T59" fmla="*/ 244 h 244"/>
                  <a:gd name="T60" fmla="*/ 233 w 523"/>
                  <a:gd name="T61" fmla="*/ 244 h 244"/>
                  <a:gd name="T62" fmla="*/ 234 w 523"/>
                  <a:gd name="T63" fmla="*/ 244 h 244"/>
                  <a:gd name="T64" fmla="*/ 523 w 523"/>
                  <a:gd name="T6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3" h="244">
                    <a:moveTo>
                      <a:pt x="0" y="135"/>
                    </a:moveTo>
                    <a:cubicBezTo>
                      <a:pt x="17" y="156"/>
                      <a:pt x="37" y="175"/>
                      <a:pt x="60" y="191"/>
                    </a:cubicBezTo>
                    <a:cubicBezTo>
                      <a:pt x="63" y="186"/>
                      <a:pt x="67" y="181"/>
                      <a:pt x="71" y="177"/>
                    </a:cubicBezTo>
                    <a:cubicBezTo>
                      <a:pt x="46" y="167"/>
                      <a:pt x="22" y="152"/>
                      <a:pt x="0" y="135"/>
                    </a:cubicBezTo>
                    <a:moveTo>
                      <a:pt x="523" y="0"/>
                    </a:moveTo>
                    <a:cubicBezTo>
                      <a:pt x="496" y="0"/>
                      <a:pt x="496" y="0"/>
                      <a:pt x="496" y="0"/>
                    </a:cubicBezTo>
                    <a:cubicBezTo>
                      <a:pt x="472" y="0"/>
                      <a:pt x="472" y="0"/>
                      <a:pt x="472" y="0"/>
                    </a:cubicBezTo>
                    <a:cubicBezTo>
                      <a:pt x="440" y="112"/>
                      <a:pt x="333" y="196"/>
                      <a:pt x="203" y="201"/>
                    </a:cubicBezTo>
                    <a:cubicBezTo>
                      <a:pt x="210" y="214"/>
                      <a:pt x="214" y="229"/>
                      <a:pt x="215" y="244"/>
                    </a:cubicBezTo>
                    <a:cubicBezTo>
                      <a:pt x="219" y="244"/>
                      <a:pt x="223" y="244"/>
                      <a:pt x="226" y="244"/>
                    </a:cubicBezTo>
                    <a:cubicBezTo>
                      <a:pt x="226" y="244"/>
                      <a:pt x="226" y="244"/>
                      <a:pt x="226" y="244"/>
                    </a:cubicBezTo>
                    <a:cubicBezTo>
                      <a:pt x="227" y="244"/>
                      <a:pt x="228" y="244"/>
                      <a:pt x="228" y="244"/>
                    </a:cubicBezTo>
                    <a:cubicBezTo>
                      <a:pt x="228" y="244"/>
                      <a:pt x="228" y="244"/>
                      <a:pt x="228" y="244"/>
                    </a:cubicBezTo>
                    <a:cubicBezTo>
                      <a:pt x="228" y="244"/>
                      <a:pt x="228" y="244"/>
                      <a:pt x="229" y="244"/>
                    </a:cubicBezTo>
                    <a:cubicBezTo>
                      <a:pt x="229" y="244"/>
                      <a:pt x="229" y="244"/>
                      <a:pt x="229" y="244"/>
                    </a:cubicBezTo>
                    <a:cubicBezTo>
                      <a:pt x="229" y="244"/>
                      <a:pt x="229" y="244"/>
                      <a:pt x="229" y="244"/>
                    </a:cubicBezTo>
                    <a:cubicBezTo>
                      <a:pt x="229" y="244"/>
                      <a:pt x="229" y="244"/>
                      <a:pt x="229" y="244"/>
                    </a:cubicBezTo>
                    <a:cubicBezTo>
                      <a:pt x="229" y="244"/>
                      <a:pt x="230" y="244"/>
                      <a:pt x="230" y="244"/>
                    </a:cubicBezTo>
                    <a:cubicBezTo>
                      <a:pt x="230" y="244"/>
                      <a:pt x="230" y="244"/>
                      <a:pt x="230" y="244"/>
                    </a:cubicBezTo>
                    <a:cubicBezTo>
                      <a:pt x="230" y="244"/>
                      <a:pt x="230" y="244"/>
                      <a:pt x="230" y="244"/>
                    </a:cubicBezTo>
                    <a:cubicBezTo>
                      <a:pt x="230" y="244"/>
                      <a:pt x="230" y="244"/>
                      <a:pt x="230" y="244"/>
                    </a:cubicBezTo>
                    <a:cubicBezTo>
                      <a:pt x="231" y="244"/>
                      <a:pt x="231" y="244"/>
                      <a:pt x="231" y="244"/>
                    </a:cubicBezTo>
                    <a:cubicBezTo>
                      <a:pt x="231" y="244"/>
                      <a:pt x="231" y="244"/>
                      <a:pt x="231" y="244"/>
                    </a:cubicBezTo>
                    <a:cubicBezTo>
                      <a:pt x="231" y="244"/>
                      <a:pt x="231" y="244"/>
                      <a:pt x="231" y="244"/>
                    </a:cubicBezTo>
                    <a:cubicBezTo>
                      <a:pt x="231" y="244"/>
                      <a:pt x="231" y="244"/>
                      <a:pt x="232" y="244"/>
                    </a:cubicBezTo>
                    <a:cubicBezTo>
                      <a:pt x="232" y="244"/>
                      <a:pt x="232" y="244"/>
                      <a:pt x="232" y="244"/>
                    </a:cubicBezTo>
                    <a:cubicBezTo>
                      <a:pt x="232" y="244"/>
                      <a:pt x="232" y="244"/>
                      <a:pt x="232" y="244"/>
                    </a:cubicBezTo>
                    <a:cubicBezTo>
                      <a:pt x="232" y="244"/>
                      <a:pt x="232" y="244"/>
                      <a:pt x="233" y="244"/>
                    </a:cubicBezTo>
                    <a:cubicBezTo>
                      <a:pt x="233" y="244"/>
                      <a:pt x="233" y="244"/>
                      <a:pt x="233" y="244"/>
                    </a:cubicBezTo>
                    <a:cubicBezTo>
                      <a:pt x="233" y="244"/>
                      <a:pt x="233" y="244"/>
                      <a:pt x="233" y="244"/>
                    </a:cubicBezTo>
                    <a:cubicBezTo>
                      <a:pt x="233" y="244"/>
                      <a:pt x="233" y="244"/>
                      <a:pt x="233" y="244"/>
                    </a:cubicBezTo>
                    <a:cubicBezTo>
                      <a:pt x="233" y="244"/>
                      <a:pt x="234" y="244"/>
                      <a:pt x="234" y="244"/>
                    </a:cubicBezTo>
                    <a:cubicBezTo>
                      <a:pt x="385" y="244"/>
                      <a:pt x="509" y="137"/>
                      <a:pt x="523" y="0"/>
                    </a:cubicBezTo>
                  </a:path>
                </a:pathLst>
              </a:custGeom>
              <a:solidFill>
                <a:srgbClr val="ED0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640"/>
              <p:cNvSpPr/>
              <p:nvPr/>
            </p:nvSpPr>
            <p:spPr bwMode="auto">
              <a:xfrm>
                <a:off x="1015" y="2096"/>
                <a:ext cx="441" cy="196"/>
              </a:xfrm>
              <a:custGeom>
                <a:avLst/>
                <a:gdLst>
                  <a:gd name="T0" fmla="*/ 446 w 593"/>
                  <a:gd name="T1" fmla="*/ 12 h 263"/>
                  <a:gd name="T2" fmla="*/ 336 w 593"/>
                  <a:gd name="T3" fmla="*/ 44 h 263"/>
                  <a:gd name="T4" fmla="*/ 328 w 593"/>
                  <a:gd name="T5" fmla="*/ 39 h 263"/>
                  <a:gd name="T6" fmla="*/ 295 w 593"/>
                  <a:gd name="T7" fmla="*/ 35 h 263"/>
                  <a:gd name="T8" fmla="*/ 287 w 593"/>
                  <a:gd name="T9" fmla="*/ 36 h 263"/>
                  <a:gd name="T10" fmla="*/ 195 w 593"/>
                  <a:gd name="T11" fmla="*/ 9 h 263"/>
                  <a:gd name="T12" fmla="*/ 189 w 593"/>
                  <a:gd name="T13" fmla="*/ 4 h 263"/>
                  <a:gd name="T14" fmla="*/ 7 w 593"/>
                  <a:gd name="T15" fmla="*/ 4 h 263"/>
                  <a:gd name="T16" fmla="*/ 1 w 593"/>
                  <a:gd name="T17" fmla="*/ 10 h 263"/>
                  <a:gd name="T18" fmla="*/ 297 w 593"/>
                  <a:gd name="T19" fmla="*/ 261 h 263"/>
                  <a:gd name="T20" fmla="*/ 593 w 593"/>
                  <a:gd name="T21" fmla="*/ 10 h 263"/>
                  <a:gd name="T22" fmla="*/ 586 w 593"/>
                  <a:gd name="T23" fmla="*/ 4 h 263"/>
                  <a:gd name="T24" fmla="*/ 453 w 593"/>
                  <a:gd name="T25" fmla="*/ 4 h 263"/>
                  <a:gd name="T26" fmla="*/ 453 w 593"/>
                  <a:gd name="T27" fmla="*/ 17 h 263"/>
                  <a:gd name="T28" fmla="*/ 586 w 593"/>
                  <a:gd name="T29" fmla="*/ 17 h 263"/>
                  <a:gd name="T30" fmla="*/ 579 w 593"/>
                  <a:gd name="T31" fmla="*/ 10 h 263"/>
                  <a:gd name="T32" fmla="*/ 297 w 593"/>
                  <a:gd name="T33" fmla="*/ 248 h 263"/>
                  <a:gd name="T34" fmla="*/ 14 w 593"/>
                  <a:gd name="T35" fmla="*/ 10 h 263"/>
                  <a:gd name="T36" fmla="*/ 7 w 593"/>
                  <a:gd name="T37" fmla="*/ 17 h 263"/>
                  <a:gd name="T38" fmla="*/ 178 w 593"/>
                  <a:gd name="T39" fmla="*/ 17 h 263"/>
                  <a:gd name="T40" fmla="*/ 188 w 593"/>
                  <a:gd name="T41" fmla="*/ 17 h 263"/>
                  <a:gd name="T42" fmla="*/ 191 w 593"/>
                  <a:gd name="T43" fmla="*/ 38 h 263"/>
                  <a:gd name="T44" fmla="*/ 236 w 593"/>
                  <a:gd name="T45" fmla="*/ 69 h 263"/>
                  <a:gd name="T46" fmla="*/ 284 w 593"/>
                  <a:gd name="T47" fmla="*/ 57 h 263"/>
                  <a:gd name="T48" fmla="*/ 331 w 593"/>
                  <a:gd name="T49" fmla="*/ 52 h 263"/>
                  <a:gd name="T50" fmla="*/ 323 w 593"/>
                  <a:gd name="T51" fmla="*/ 47 h 263"/>
                  <a:gd name="T52" fmla="*/ 459 w 593"/>
                  <a:gd name="T53" fmla="*/ 9 h 263"/>
                  <a:gd name="T54" fmla="*/ 446 w 593"/>
                  <a:gd name="T55" fmla="*/ 1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3" h="263">
                    <a:moveTo>
                      <a:pt x="446" y="12"/>
                    </a:moveTo>
                    <a:cubicBezTo>
                      <a:pt x="464" y="87"/>
                      <a:pt x="360" y="117"/>
                      <a:pt x="336" y="44"/>
                    </a:cubicBezTo>
                    <a:cubicBezTo>
                      <a:pt x="335" y="40"/>
                      <a:pt x="332" y="38"/>
                      <a:pt x="328" y="39"/>
                    </a:cubicBezTo>
                    <a:cubicBezTo>
                      <a:pt x="317" y="43"/>
                      <a:pt x="306" y="41"/>
                      <a:pt x="295" y="35"/>
                    </a:cubicBezTo>
                    <a:cubicBezTo>
                      <a:pt x="293" y="33"/>
                      <a:pt x="289" y="33"/>
                      <a:pt x="287" y="36"/>
                    </a:cubicBezTo>
                    <a:cubicBezTo>
                      <a:pt x="255" y="72"/>
                      <a:pt x="203" y="56"/>
                      <a:pt x="195" y="9"/>
                    </a:cubicBezTo>
                    <a:cubicBezTo>
                      <a:pt x="195" y="6"/>
                      <a:pt x="192" y="4"/>
                      <a:pt x="189" y="4"/>
                    </a:cubicBezTo>
                    <a:cubicBezTo>
                      <a:pt x="128" y="4"/>
                      <a:pt x="68" y="4"/>
                      <a:pt x="7" y="4"/>
                    </a:cubicBezTo>
                    <a:cubicBezTo>
                      <a:pt x="4" y="4"/>
                      <a:pt x="0" y="7"/>
                      <a:pt x="1" y="10"/>
                    </a:cubicBezTo>
                    <a:cubicBezTo>
                      <a:pt x="19" y="160"/>
                      <a:pt x="151" y="259"/>
                      <a:pt x="297" y="261"/>
                    </a:cubicBezTo>
                    <a:cubicBezTo>
                      <a:pt x="442" y="263"/>
                      <a:pt x="575" y="156"/>
                      <a:pt x="593" y="10"/>
                    </a:cubicBezTo>
                    <a:cubicBezTo>
                      <a:pt x="593" y="7"/>
                      <a:pt x="589" y="4"/>
                      <a:pt x="586" y="4"/>
                    </a:cubicBezTo>
                    <a:cubicBezTo>
                      <a:pt x="542" y="4"/>
                      <a:pt x="497" y="4"/>
                      <a:pt x="453" y="4"/>
                    </a:cubicBezTo>
                    <a:cubicBezTo>
                      <a:pt x="444" y="4"/>
                      <a:pt x="444" y="17"/>
                      <a:pt x="453" y="17"/>
                    </a:cubicBezTo>
                    <a:cubicBezTo>
                      <a:pt x="497" y="17"/>
                      <a:pt x="542" y="17"/>
                      <a:pt x="586" y="17"/>
                    </a:cubicBezTo>
                    <a:cubicBezTo>
                      <a:pt x="584" y="15"/>
                      <a:pt x="582" y="13"/>
                      <a:pt x="579" y="10"/>
                    </a:cubicBezTo>
                    <a:cubicBezTo>
                      <a:pt x="562" y="152"/>
                      <a:pt x="435" y="245"/>
                      <a:pt x="297" y="248"/>
                    </a:cubicBezTo>
                    <a:cubicBezTo>
                      <a:pt x="159" y="250"/>
                      <a:pt x="31" y="149"/>
                      <a:pt x="14" y="10"/>
                    </a:cubicBezTo>
                    <a:cubicBezTo>
                      <a:pt x="12" y="13"/>
                      <a:pt x="10" y="15"/>
                      <a:pt x="7" y="17"/>
                    </a:cubicBezTo>
                    <a:cubicBezTo>
                      <a:pt x="64" y="17"/>
                      <a:pt x="121" y="17"/>
                      <a:pt x="178" y="17"/>
                    </a:cubicBezTo>
                    <a:cubicBezTo>
                      <a:pt x="182" y="17"/>
                      <a:pt x="185" y="17"/>
                      <a:pt x="188" y="17"/>
                    </a:cubicBezTo>
                    <a:cubicBezTo>
                      <a:pt x="179" y="17"/>
                      <a:pt x="189" y="34"/>
                      <a:pt x="191" y="38"/>
                    </a:cubicBezTo>
                    <a:cubicBezTo>
                      <a:pt x="199" y="55"/>
                      <a:pt x="218" y="65"/>
                      <a:pt x="236" y="69"/>
                    </a:cubicBezTo>
                    <a:cubicBezTo>
                      <a:pt x="251" y="73"/>
                      <a:pt x="272" y="68"/>
                      <a:pt x="284" y="57"/>
                    </a:cubicBezTo>
                    <a:cubicBezTo>
                      <a:pt x="298" y="46"/>
                      <a:pt x="314" y="56"/>
                      <a:pt x="331" y="52"/>
                    </a:cubicBezTo>
                    <a:cubicBezTo>
                      <a:pt x="329" y="51"/>
                      <a:pt x="326" y="49"/>
                      <a:pt x="323" y="47"/>
                    </a:cubicBezTo>
                    <a:cubicBezTo>
                      <a:pt x="352" y="137"/>
                      <a:pt x="481" y="100"/>
                      <a:pt x="459" y="9"/>
                    </a:cubicBezTo>
                    <a:cubicBezTo>
                      <a:pt x="457" y="0"/>
                      <a:pt x="444" y="4"/>
                      <a:pt x="446" y="1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641"/>
              <p:cNvSpPr/>
              <p:nvPr/>
            </p:nvSpPr>
            <p:spPr bwMode="auto">
              <a:xfrm>
                <a:off x="1167" y="2179"/>
                <a:ext cx="13" cy="23"/>
              </a:xfrm>
              <a:custGeom>
                <a:avLst/>
                <a:gdLst>
                  <a:gd name="T0" fmla="*/ 12 w 17"/>
                  <a:gd name="T1" fmla="*/ 24 h 32"/>
                  <a:gd name="T2" fmla="*/ 11 w 17"/>
                  <a:gd name="T3" fmla="*/ 1 h 32"/>
                  <a:gd name="T4" fmla="*/ 2 w 17"/>
                  <a:gd name="T5" fmla="*/ 17 h 32"/>
                  <a:gd name="T6" fmla="*/ 12 w 17"/>
                  <a:gd name="T7" fmla="*/ 24 h 32"/>
                </a:gdLst>
                <a:ahLst/>
                <a:cxnLst>
                  <a:cxn ang="0">
                    <a:pos x="T0" y="T1"/>
                  </a:cxn>
                  <a:cxn ang="0">
                    <a:pos x="T2" y="T3"/>
                  </a:cxn>
                  <a:cxn ang="0">
                    <a:pos x="T4" y="T5"/>
                  </a:cxn>
                  <a:cxn ang="0">
                    <a:pos x="T6" y="T7"/>
                  </a:cxn>
                </a:cxnLst>
                <a:rect l="0" t="0" r="r" b="b"/>
                <a:pathLst>
                  <a:path w="17" h="32">
                    <a:moveTo>
                      <a:pt x="12" y="24"/>
                    </a:moveTo>
                    <a:cubicBezTo>
                      <a:pt x="15" y="21"/>
                      <a:pt x="17" y="1"/>
                      <a:pt x="11" y="1"/>
                    </a:cubicBezTo>
                    <a:cubicBezTo>
                      <a:pt x="8" y="0"/>
                      <a:pt x="3" y="14"/>
                      <a:pt x="2" y="17"/>
                    </a:cubicBezTo>
                    <a:cubicBezTo>
                      <a:pt x="0" y="23"/>
                      <a:pt x="6" y="32"/>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642"/>
              <p:cNvSpPr/>
              <p:nvPr/>
            </p:nvSpPr>
            <p:spPr bwMode="auto">
              <a:xfrm>
                <a:off x="1108" y="2182"/>
                <a:ext cx="13" cy="23"/>
              </a:xfrm>
              <a:custGeom>
                <a:avLst/>
                <a:gdLst>
                  <a:gd name="T0" fmla="*/ 12 w 17"/>
                  <a:gd name="T1" fmla="*/ 24 h 32"/>
                  <a:gd name="T2" fmla="*/ 11 w 17"/>
                  <a:gd name="T3" fmla="*/ 1 h 32"/>
                  <a:gd name="T4" fmla="*/ 2 w 17"/>
                  <a:gd name="T5" fmla="*/ 17 h 32"/>
                  <a:gd name="T6" fmla="*/ 12 w 17"/>
                  <a:gd name="T7" fmla="*/ 24 h 32"/>
                </a:gdLst>
                <a:ahLst/>
                <a:cxnLst>
                  <a:cxn ang="0">
                    <a:pos x="T0" y="T1"/>
                  </a:cxn>
                  <a:cxn ang="0">
                    <a:pos x="T2" y="T3"/>
                  </a:cxn>
                  <a:cxn ang="0">
                    <a:pos x="T4" y="T5"/>
                  </a:cxn>
                  <a:cxn ang="0">
                    <a:pos x="T6" y="T7"/>
                  </a:cxn>
                </a:cxnLst>
                <a:rect l="0" t="0" r="r" b="b"/>
                <a:pathLst>
                  <a:path w="17" h="32">
                    <a:moveTo>
                      <a:pt x="12" y="24"/>
                    </a:moveTo>
                    <a:cubicBezTo>
                      <a:pt x="15" y="21"/>
                      <a:pt x="17" y="1"/>
                      <a:pt x="11" y="1"/>
                    </a:cubicBezTo>
                    <a:cubicBezTo>
                      <a:pt x="7" y="0"/>
                      <a:pt x="3" y="14"/>
                      <a:pt x="2" y="17"/>
                    </a:cubicBezTo>
                    <a:cubicBezTo>
                      <a:pt x="0" y="23"/>
                      <a:pt x="6" y="32"/>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643"/>
              <p:cNvSpPr/>
              <p:nvPr/>
            </p:nvSpPr>
            <p:spPr bwMode="auto">
              <a:xfrm>
                <a:off x="1241" y="2171"/>
                <a:ext cx="11" cy="25"/>
              </a:xfrm>
              <a:custGeom>
                <a:avLst/>
                <a:gdLst>
                  <a:gd name="T0" fmla="*/ 12 w 14"/>
                  <a:gd name="T1" fmla="*/ 24 h 33"/>
                  <a:gd name="T2" fmla="*/ 4 w 14"/>
                  <a:gd name="T3" fmla="*/ 1 h 33"/>
                  <a:gd name="T4" fmla="*/ 0 w 14"/>
                  <a:gd name="T5" fmla="*/ 19 h 33"/>
                  <a:gd name="T6" fmla="*/ 12 w 14"/>
                  <a:gd name="T7" fmla="*/ 24 h 33"/>
                </a:gdLst>
                <a:ahLst/>
                <a:cxnLst>
                  <a:cxn ang="0">
                    <a:pos x="T0" y="T1"/>
                  </a:cxn>
                  <a:cxn ang="0">
                    <a:pos x="T2" y="T3"/>
                  </a:cxn>
                  <a:cxn ang="0">
                    <a:pos x="T4" y="T5"/>
                  </a:cxn>
                  <a:cxn ang="0">
                    <a:pos x="T6" y="T7"/>
                  </a:cxn>
                </a:cxnLst>
                <a:rect l="0" t="0" r="r" b="b"/>
                <a:pathLst>
                  <a:path w="14" h="33">
                    <a:moveTo>
                      <a:pt x="12" y="24"/>
                    </a:moveTo>
                    <a:cubicBezTo>
                      <a:pt x="14" y="20"/>
                      <a:pt x="11" y="0"/>
                      <a:pt x="4" y="1"/>
                    </a:cubicBezTo>
                    <a:cubicBezTo>
                      <a:pt x="1" y="2"/>
                      <a:pt x="0" y="16"/>
                      <a:pt x="0" y="19"/>
                    </a:cubicBezTo>
                    <a:cubicBezTo>
                      <a:pt x="1" y="26"/>
                      <a:pt x="9" y="33"/>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644"/>
              <p:cNvSpPr/>
              <p:nvPr/>
            </p:nvSpPr>
            <p:spPr bwMode="auto">
              <a:xfrm>
                <a:off x="1301" y="2206"/>
                <a:ext cx="11" cy="25"/>
              </a:xfrm>
              <a:custGeom>
                <a:avLst/>
                <a:gdLst>
                  <a:gd name="T0" fmla="*/ 12 w 14"/>
                  <a:gd name="T1" fmla="*/ 24 h 33"/>
                  <a:gd name="T2" fmla="*/ 4 w 14"/>
                  <a:gd name="T3" fmla="*/ 1 h 33"/>
                  <a:gd name="T4" fmla="*/ 0 w 14"/>
                  <a:gd name="T5" fmla="*/ 19 h 33"/>
                  <a:gd name="T6" fmla="*/ 12 w 14"/>
                  <a:gd name="T7" fmla="*/ 24 h 33"/>
                </a:gdLst>
                <a:ahLst/>
                <a:cxnLst>
                  <a:cxn ang="0">
                    <a:pos x="T0" y="T1"/>
                  </a:cxn>
                  <a:cxn ang="0">
                    <a:pos x="T2" y="T3"/>
                  </a:cxn>
                  <a:cxn ang="0">
                    <a:pos x="T4" y="T5"/>
                  </a:cxn>
                  <a:cxn ang="0">
                    <a:pos x="T6" y="T7"/>
                  </a:cxn>
                </a:cxnLst>
                <a:rect l="0" t="0" r="r" b="b"/>
                <a:pathLst>
                  <a:path w="14" h="33">
                    <a:moveTo>
                      <a:pt x="12" y="24"/>
                    </a:moveTo>
                    <a:cubicBezTo>
                      <a:pt x="14" y="20"/>
                      <a:pt x="10" y="0"/>
                      <a:pt x="4" y="1"/>
                    </a:cubicBezTo>
                    <a:cubicBezTo>
                      <a:pt x="1" y="2"/>
                      <a:pt x="0" y="16"/>
                      <a:pt x="0" y="19"/>
                    </a:cubicBezTo>
                    <a:cubicBezTo>
                      <a:pt x="0" y="26"/>
                      <a:pt x="8" y="33"/>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645"/>
              <p:cNvSpPr/>
              <p:nvPr/>
            </p:nvSpPr>
            <p:spPr bwMode="auto">
              <a:xfrm>
                <a:off x="1355" y="2171"/>
                <a:ext cx="17" cy="20"/>
              </a:xfrm>
              <a:custGeom>
                <a:avLst/>
                <a:gdLst>
                  <a:gd name="T0" fmla="*/ 21 w 23"/>
                  <a:gd name="T1" fmla="*/ 18 h 27"/>
                  <a:gd name="T2" fmla="*/ 2 w 23"/>
                  <a:gd name="T3" fmla="*/ 4 h 27"/>
                  <a:gd name="T4" fmla="*/ 9 w 23"/>
                  <a:gd name="T5" fmla="*/ 21 h 27"/>
                  <a:gd name="T6" fmla="*/ 21 w 23"/>
                  <a:gd name="T7" fmla="*/ 18 h 27"/>
                </a:gdLst>
                <a:ahLst/>
                <a:cxnLst>
                  <a:cxn ang="0">
                    <a:pos x="T0" y="T1"/>
                  </a:cxn>
                  <a:cxn ang="0">
                    <a:pos x="T2" y="T3"/>
                  </a:cxn>
                  <a:cxn ang="0">
                    <a:pos x="T4" y="T5"/>
                  </a:cxn>
                  <a:cxn ang="0">
                    <a:pos x="T6" y="T7"/>
                  </a:cxn>
                </a:cxnLst>
                <a:rect l="0" t="0" r="r" b="b"/>
                <a:pathLst>
                  <a:path w="23" h="27">
                    <a:moveTo>
                      <a:pt x="21" y="18"/>
                    </a:moveTo>
                    <a:cubicBezTo>
                      <a:pt x="20" y="14"/>
                      <a:pt x="6" y="0"/>
                      <a:pt x="2" y="4"/>
                    </a:cubicBezTo>
                    <a:cubicBezTo>
                      <a:pt x="0" y="7"/>
                      <a:pt x="7" y="18"/>
                      <a:pt x="9" y="21"/>
                    </a:cubicBezTo>
                    <a:cubicBezTo>
                      <a:pt x="13" y="27"/>
                      <a:pt x="23" y="27"/>
                      <a:pt x="21" y="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646"/>
              <p:cNvSpPr/>
              <p:nvPr/>
            </p:nvSpPr>
            <p:spPr bwMode="auto">
              <a:xfrm>
                <a:off x="1112" y="2258"/>
                <a:ext cx="48" cy="56"/>
              </a:xfrm>
              <a:custGeom>
                <a:avLst/>
                <a:gdLst>
                  <a:gd name="T0" fmla="*/ 32 w 65"/>
                  <a:gd name="T1" fmla="*/ 0 h 75"/>
                  <a:gd name="T2" fmla="*/ 36 w 65"/>
                  <a:gd name="T3" fmla="*/ 19 h 75"/>
                  <a:gd name="T4" fmla="*/ 14 w 65"/>
                  <a:gd name="T5" fmla="*/ 18 h 75"/>
                  <a:gd name="T6" fmla="*/ 25 w 65"/>
                  <a:gd name="T7" fmla="*/ 32 h 75"/>
                  <a:gd name="T8" fmla="*/ 6 w 65"/>
                  <a:gd name="T9" fmla="*/ 31 h 75"/>
                  <a:gd name="T10" fmla="*/ 17 w 65"/>
                  <a:gd name="T11" fmla="*/ 43 h 75"/>
                  <a:gd name="T12" fmla="*/ 0 w 65"/>
                  <a:gd name="T13" fmla="*/ 41 h 75"/>
                  <a:gd name="T14" fmla="*/ 45 w 65"/>
                  <a:gd name="T15" fmla="*/ 72 h 75"/>
                  <a:gd name="T16" fmla="*/ 37 w 65"/>
                  <a:gd name="T17" fmla="*/ 55 h 75"/>
                  <a:gd name="T18" fmla="*/ 59 w 65"/>
                  <a:gd name="T19" fmla="*/ 54 h 75"/>
                  <a:gd name="T20" fmla="*/ 44 w 65"/>
                  <a:gd name="T21" fmla="*/ 37 h 75"/>
                  <a:gd name="T22" fmla="*/ 65 w 65"/>
                  <a:gd name="T23" fmla="*/ 37 h 75"/>
                  <a:gd name="T24" fmla="*/ 57 w 65"/>
                  <a:gd name="T25"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5">
                    <a:moveTo>
                      <a:pt x="32" y="0"/>
                    </a:moveTo>
                    <a:cubicBezTo>
                      <a:pt x="33" y="1"/>
                      <a:pt x="35" y="15"/>
                      <a:pt x="36" y="19"/>
                    </a:cubicBezTo>
                    <a:cubicBezTo>
                      <a:pt x="29" y="18"/>
                      <a:pt x="22" y="20"/>
                      <a:pt x="14" y="18"/>
                    </a:cubicBezTo>
                    <a:cubicBezTo>
                      <a:pt x="19" y="22"/>
                      <a:pt x="22" y="29"/>
                      <a:pt x="25" y="32"/>
                    </a:cubicBezTo>
                    <a:cubicBezTo>
                      <a:pt x="19" y="31"/>
                      <a:pt x="12" y="33"/>
                      <a:pt x="6" y="31"/>
                    </a:cubicBezTo>
                    <a:cubicBezTo>
                      <a:pt x="9" y="34"/>
                      <a:pt x="13" y="40"/>
                      <a:pt x="17" y="43"/>
                    </a:cubicBezTo>
                    <a:cubicBezTo>
                      <a:pt x="11" y="42"/>
                      <a:pt x="6" y="43"/>
                      <a:pt x="0" y="41"/>
                    </a:cubicBezTo>
                    <a:cubicBezTo>
                      <a:pt x="12" y="54"/>
                      <a:pt x="27" y="75"/>
                      <a:pt x="45" y="72"/>
                    </a:cubicBezTo>
                    <a:cubicBezTo>
                      <a:pt x="42" y="67"/>
                      <a:pt x="41" y="60"/>
                      <a:pt x="37" y="55"/>
                    </a:cubicBezTo>
                    <a:cubicBezTo>
                      <a:pt x="44" y="56"/>
                      <a:pt x="52" y="53"/>
                      <a:pt x="59" y="54"/>
                    </a:cubicBezTo>
                    <a:cubicBezTo>
                      <a:pt x="54" y="50"/>
                      <a:pt x="49" y="42"/>
                      <a:pt x="44" y="37"/>
                    </a:cubicBezTo>
                    <a:cubicBezTo>
                      <a:pt x="50" y="39"/>
                      <a:pt x="59" y="36"/>
                      <a:pt x="65" y="37"/>
                    </a:cubicBezTo>
                    <a:cubicBezTo>
                      <a:pt x="59" y="29"/>
                      <a:pt x="55" y="22"/>
                      <a:pt x="57" y="1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647"/>
              <p:cNvSpPr/>
              <p:nvPr/>
            </p:nvSpPr>
            <p:spPr bwMode="auto">
              <a:xfrm>
                <a:off x="1225" y="2287"/>
                <a:ext cx="59" cy="48"/>
              </a:xfrm>
              <a:custGeom>
                <a:avLst/>
                <a:gdLst>
                  <a:gd name="T0" fmla="*/ 4 w 80"/>
                  <a:gd name="T1" fmla="*/ 0 h 64"/>
                  <a:gd name="T2" fmla="*/ 19 w 80"/>
                  <a:gd name="T3" fmla="*/ 22 h 64"/>
                  <a:gd name="T4" fmla="*/ 0 w 80"/>
                  <a:gd name="T5" fmla="*/ 37 h 64"/>
                  <a:gd name="T6" fmla="*/ 40 w 80"/>
                  <a:gd name="T7" fmla="*/ 64 h 64"/>
                  <a:gd name="T8" fmla="*/ 80 w 80"/>
                  <a:gd name="T9" fmla="*/ 60 h 64"/>
                  <a:gd name="T10" fmla="*/ 37 w 80"/>
                  <a:gd name="T11" fmla="*/ 37 h 64"/>
                  <a:gd name="T12" fmla="*/ 60 w 80"/>
                  <a:gd name="T13" fmla="*/ 13 h 64"/>
                  <a:gd name="T14" fmla="*/ 37 w 80"/>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64">
                    <a:moveTo>
                      <a:pt x="4" y="0"/>
                    </a:moveTo>
                    <a:cubicBezTo>
                      <a:pt x="10" y="7"/>
                      <a:pt x="15" y="14"/>
                      <a:pt x="19" y="22"/>
                    </a:cubicBezTo>
                    <a:cubicBezTo>
                      <a:pt x="11" y="25"/>
                      <a:pt x="5" y="31"/>
                      <a:pt x="0" y="37"/>
                    </a:cubicBezTo>
                    <a:cubicBezTo>
                      <a:pt x="12" y="45"/>
                      <a:pt x="33" y="56"/>
                      <a:pt x="40" y="64"/>
                    </a:cubicBezTo>
                    <a:cubicBezTo>
                      <a:pt x="54" y="64"/>
                      <a:pt x="67" y="61"/>
                      <a:pt x="80" y="60"/>
                    </a:cubicBezTo>
                    <a:cubicBezTo>
                      <a:pt x="65" y="55"/>
                      <a:pt x="51" y="46"/>
                      <a:pt x="37" y="37"/>
                    </a:cubicBezTo>
                    <a:cubicBezTo>
                      <a:pt x="45" y="30"/>
                      <a:pt x="54" y="22"/>
                      <a:pt x="60" y="13"/>
                    </a:cubicBezTo>
                    <a:cubicBezTo>
                      <a:pt x="54" y="11"/>
                      <a:pt x="36" y="0"/>
                      <a:pt x="37"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648"/>
              <p:cNvSpPr/>
              <p:nvPr/>
            </p:nvSpPr>
            <p:spPr bwMode="auto">
              <a:xfrm>
                <a:off x="1334" y="2249"/>
                <a:ext cx="42" cy="59"/>
              </a:xfrm>
              <a:custGeom>
                <a:avLst/>
                <a:gdLst>
                  <a:gd name="T0" fmla="*/ 0 w 57"/>
                  <a:gd name="T1" fmla="*/ 14 h 79"/>
                  <a:gd name="T2" fmla="*/ 18 w 57"/>
                  <a:gd name="T3" fmla="*/ 22 h 79"/>
                  <a:gd name="T4" fmla="*/ 5 w 57"/>
                  <a:gd name="T5" fmla="*/ 44 h 79"/>
                  <a:gd name="T6" fmla="*/ 26 w 57"/>
                  <a:gd name="T7" fmla="*/ 47 h 79"/>
                  <a:gd name="T8" fmla="*/ 13 w 57"/>
                  <a:gd name="T9" fmla="*/ 79 h 79"/>
                  <a:gd name="T10" fmla="*/ 57 w 57"/>
                  <a:gd name="T11" fmla="*/ 40 h 79"/>
                  <a:gd name="T12" fmla="*/ 36 w 57"/>
                  <a:gd name="T13" fmla="*/ 38 h 79"/>
                  <a:gd name="T14" fmla="*/ 44 w 57"/>
                  <a:gd name="T15" fmla="*/ 5 h 79"/>
                  <a:gd name="T16" fmla="*/ 31 w 57"/>
                  <a:gd name="T17"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79">
                    <a:moveTo>
                      <a:pt x="0" y="14"/>
                    </a:moveTo>
                    <a:cubicBezTo>
                      <a:pt x="7" y="14"/>
                      <a:pt x="14" y="18"/>
                      <a:pt x="18" y="22"/>
                    </a:cubicBezTo>
                    <a:cubicBezTo>
                      <a:pt x="12" y="28"/>
                      <a:pt x="8" y="36"/>
                      <a:pt x="5" y="44"/>
                    </a:cubicBezTo>
                    <a:cubicBezTo>
                      <a:pt x="12" y="43"/>
                      <a:pt x="20" y="47"/>
                      <a:pt x="26" y="47"/>
                    </a:cubicBezTo>
                    <a:cubicBezTo>
                      <a:pt x="21" y="57"/>
                      <a:pt x="17" y="68"/>
                      <a:pt x="13" y="79"/>
                    </a:cubicBezTo>
                    <a:cubicBezTo>
                      <a:pt x="27" y="66"/>
                      <a:pt x="41" y="51"/>
                      <a:pt x="57" y="40"/>
                    </a:cubicBezTo>
                    <a:cubicBezTo>
                      <a:pt x="51" y="40"/>
                      <a:pt x="43" y="37"/>
                      <a:pt x="36" y="38"/>
                    </a:cubicBezTo>
                    <a:cubicBezTo>
                      <a:pt x="38" y="28"/>
                      <a:pt x="41" y="15"/>
                      <a:pt x="44" y="5"/>
                    </a:cubicBezTo>
                    <a:cubicBezTo>
                      <a:pt x="40" y="5"/>
                      <a:pt x="27" y="0"/>
                      <a:pt x="31" y="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649"/>
              <p:cNvSpPr/>
              <p:nvPr/>
            </p:nvSpPr>
            <p:spPr bwMode="auto">
              <a:xfrm>
                <a:off x="1298" y="2087"/>
                <a:ext cx="16" cy="16"/>
              </a:xfrm>
              <a:custGeom>
                <a:avLst/>
                <a:gdLst>
                  <a:gd name="T0" fmla="*/ 19 w 22"/>
                  <a:gd name="T1" fmla="*/ 14 h 22"/>
                  <a:gd name="T2" fmla="*/ 2 w 22"/>
                  <a:gd name="T3" fmla="*/ 5 h 22"/>
                  <a:gd name="T4" fmla="*/ 9 w 22"/>
                  <a:gd name="T5" fmla="*/ 18 h 22"/>
                  <a:gd name="T6" fmla="*/ 19 w 22"/>
                  <a:gd name="T7" fmla="*/ 14 h 22"/>
                </a:gdLst>
                <a:ahLst/>
                <a:cxnLst>
                  <a:cxn ang="0">
                    <a:pos x="T0" y="T1"/>
                  </a:cxn>
                  <a:cxn ang="0">
                    <a:pos x="T2" y="T3"/>
                  </a:cxn>
                  <a:cxn ang="0">
                    <a:pos x="T4" y="T5"/>
                  </a:cxn>
                  <a:cxn ang="0">
                    <a:pos x="T6" y="T7"/>
                  </a:cxn>
                </a:cxnLst>
                <a:rect l="0" t="0" r="r" b="b"/>
                <a:pathLst>
                  <a:path w="22" h="22">
                    <a:moveTo>
                      <a:pt x="19" y="14"/>
                    </a:moveTo>
                    <a:cubicBezTo>
                      <a:pt x="18" y="11"/>
                      <a:pt x="5" y="0"/>
                      <a:pt x="2" y="5"/>
                    </a:cubicBezTo>
                    <a:cubicBezTo>
                      <a:pt x="0" y="7"/>
                      <a:pt x="7" y="16"/>
                      <a:pt x="9" y="18"/>
                    </a:cubicBezTo>
                    <a:cubicBezTo>
                      <a:pt x="13" y="22"/>
                      <a:pt x="22" y="22"/>
                      <a:pt x="19" y="1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650"/>
              <p:cNvSpPr/>
              <p:nvPr/>
            </p:nvSpPr>
            <p:spPr bwMode="auto">
              <a:xfrm>
                <a:off x="1291" y="2113"/>
                <a:ext cx="10" cy="24"/>
              </a:xfrm>
              <a:custGeom>
                <a:avLst/>
                <a:gdLst>
                  <a:gd name="T0" fmla="*/ 12 w 14"/>
                  <a:gd name="T1" fmla="*/ 24 h 32"/>
                  <a:gd name="T2" fmla="*/ 6 w 14"/>
                  <a:gd name="T3" fmla="*/ 1 h 32"/>
                  <a:gd name="T4" fmla="*/ 0 w 14"/>
                  <a:gd name="T5" fmla="*/ 18 h 32"/>
                  <a:gd name="T6" fmla="*/ 12 w 14"/>
                  <a:gd name="T7" fmla="*/ 24 h 32"/>
                </a:gdLst>
                <a:ahLst/>
                <a:cxnLst>
                  <a:cxn ang="0">
                    <a:pos x="T0" y="T1"/>
                  </a:cxn>
                  <a:cxn ang="0">
                    <a:pos x="T2" y="T3"/>
                  </a:cxn>
                  <a:cxn ang="0">
                    <a:pos x="T4" y="T5"/>
                  </a:cxn>
                  <a:cxn ang="0">
                    <a:pos x="T6" y="T7"/>
                  </a:cxn>
                </a:cxnLst>
                <a:rect l="0" t="0" r="r" b="b"/>
                <a:pathLst>
                  <a:path w="14" h="32">
                    <a:moveTo>
                      <a:pt x="12" y="24"/>
                    </a:moveTo>
                    <a:cubicBezTo>
                      <a:pt x="14" y="20"/>
                      <a:pt x="12" y="0"/>
                      <a:pt x="6" y="1"/>
                    </a:cubicBezTo>
                    <a:cubicBezTo>
                      <a:pt x="2" y="1"/>
                      <a:pt x="0" y="15"/>
                      <a:pt x="0" y="18"/>
                    </a:cubicBezTo>
                    <a:cubicBezTo>
                      <a:pt x="0" y="25"/>
                      <a:pt x="7" y="32"/>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651"/>
              <p:cNvSpPr/>
              <p:nvPr/>
            </p:nvSpPr>
            <p:spPr bwMode="auto">
              <a:xfrm>
                <a:off x="969" y="2161"/>
                <a:ext cx="253" cy="372"/>
              </a:xfrm>
              <a:custGeom>
                <a:avLst/>
                <a:gdLst>
                  <a:gd name="T0" fmla="*/ 84 w 340"/>
                  <a:gd name="T1" fmla="*/ 0 h 501"/>
                  <a:gd name="T2" fmla="*/ 145 w 340"/>
                  <a:gd name="T3" fmla="*/ 481 h 501"/>
                  <a:gd name="T4" fmla="*/ 333 w 340"/>
                  <a:gd name="T5" fmla="*/ 214 h 501"/>
                  <a:gd name="T6" fmla="*/ 246 w 340"/>
                  <a:gd name="T7" fmla="*/ 88 h 501"/>
                  <a:gd name="T8" fmla="*/ 185 w 340"/>
                  <a:gd name="T9" fmla="*/ 209 h 501"/>
                  <a:gd name="T10" fmla="*/ 152 w 340"/>
                  <a:gd name="T11" fmla="*/ 283 h 501"/>
                  <a:gd name="T12" fmla="*/ 84 w 340"/>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340" h="501">
                    <a:moveTo>
                      <a:pt x="84" y="0"/>
                    </a:moveTo>
                    <a:cubicBezTo>
                      <a:pt x="84" y="0"/>
                      <a:pt x="0" y="461"/>
                      <a:pt x="145" y="481"/>
                    </a:cubicBezTo>
                    <a:cubicBezTo>
                      <a:pt x="289" y="501"/>
                      <a:pt x="325" y="284"/>
                      <a:pt x="333" y="214"/>
                    </a:cubicBezTo>
                    <a:cubicBezTo>
                      <a:pt x="340" y="145"/>
                      <a:pt x="323" y="84"/>
                      <a:pt x="246" y="88"/>
                    </a:cubicBezTo>
                    <a:cubicBezTo>
                      <a:pt x="168" y="91"/>
                      <a:pt x="175" y="172"/>
                      <a:pt x="185" y="209"/>
                    </a:cubicBezTo>
                    <a:cubicBezTo>
                      <a:pt x="195" y="246"/>
                      <a:pt x="152" y="283"/>
                      <a:pt x="152" y="283"/>
                    </a:cubicBezTo>
                    <a:cubicBezTo>
                      <a:pt x="84" y="0"/>
                      <a:pt x="84" y="0"/>
                      <a:pt x="8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652"/>
              <p:cNvSpPr/>
              <p:nvPr/>
            </p:nvSpPr>
            <p:spPr bwMode="auto">
              <a:xfrm>
                <a:off x="1017" y="2161"/>
                <a:ext cx="53" cy="210"/>
              </a:xfrm>
              <a:custGeom>
                <a:avLst/>
                <a:gdLst>
                  <a:gd name="T0" fmla="*/ 61 w 71"/>
                  <a:gd name="T1" fmla="*/ 209 h 283"/>
                  <a:gd name="T2" fmla="*/ 56 w 71"/>
                  <a:gd name="T3" fmla="*/ 149 h 283"/>
                  <a:gd name="T4" fmla="*/ 20 w 71"/>
                  <a:gd name="T5" fmla="*/ 0 h 283"/>
                  <a:gd name="T6" fmla="*/ 0 w 71"/>
                  <a:gd name="T7" fmla="*/ 168 h 283"/>
                  <a:gd name="T8" fmla="*/ 27 w 71"/>
                  <a:gd name="T9" fmla="*/ 283 h 283"/>
                  <a:gd name="T10" fmla="*/ 61 w 71"/>
                  <a:gd name="T11" fmla="*/ 209 h 283"/>
                </a:gdLst>
                <a:ahLst/>
                <a:cxnLst>
                  <a:cxn ang="0">
                    <a:pos x="T0" y="T1"/>
                  </a:cxn>
                  <a:cxn ang="0">
                    <a:pos x="T2" y="T3"/>
                  </a:cxn>
                  <a:cxn ang="0">
                    <a:pos x="T4" y="T5"/>
                  </a:cxn>
                  <a:cxn ang="0">
                    <a:pos x="T6" y="T7"/>
                  </a:cxn>
                  <a:cxn ang="0">
                    <a:pos x="T8" y="T9"/>
                  </a:cxn>
                  <a:cxn ang="0">
                    <a:pos x="T10" y="T11"/>
                  </a:cxn>
                </a:cxnLst>
                <a:rect l="0" t="0" r="r" b="b"/>
                <a:pathLst>
                  <a:path w="71" h="283">
                    <a:moveTo>
                      <a:pt x="61" y="209"/>
                    </a:moveTo>
                    <a:cubicBezTo>
                      <a:pt x="56" y="193"/>
                      <a:pt x="53" y="170"/>
                      <a:pt x="56" y="149"/>
                    </a:cubicBezTo>
                    <a:cubicBezTo>
                      <a:pt x="20" y="0"/>
                      <a:pt x="20" y="0"/>
                      <a:pt x="20" y="0"/>
                    </a:cubicBezTo>
                    <a:cubicBezTo>
                      <a:pt x="20" y="0"/>
                      <a:pt x="6" y="76"/>
                      <a:pt x="0" y="168"/>
                    </a:cubicBezTo>
                    <a:cubicBezTo>
                      <a:pt x="27" y="283"/>
                      <a:pt x="27" y="283"/>
                      <a:pt x="27" y="283"/>
                    </a:cubicBezTo>
                    <a:cubicBezTo>
                      <a:pt x="27" y="283"/>
                      <a:pt x="71" y="246"/>
                      <a:pt x="61" y="20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653"/>
              <p:cNvSpPr/>
              <p:nvPr/>
            </p:nvSpPr>
            <p:spPr bwMode="auto">
              <a:xfrm>
                <a:off x="1068" y="2223"/>
                <a:ext cx="154" cy="310"/>
              </a:xfrm>
              <a:custGeom>
                <a:avLst/>
                <a:gdLst>
                  <a:gd name="T0" fmla="*/ 113 w 207"/>
                  <a:gd name="T1" fmla="*/ 4 h 417"/>
                  <a:gd name="T2" fmla="*/ 89 w 207"/>
                  <a:gd name="T3" fmla="*/ 8 h 417"/>
                  <a:gd name="T4" fmla="*/ 139 w 207"/>
                  <a:gd name="T5" fmla="*/ 130 h 417"/>
                  <a:gd name="T6" fmla="*/ 0 w 207"/>
                  <a:gd name="T7" fmla="*/ 394 h 417"/>
                  <a:gd name="T8" fmla="*/ 12 w 207"/>
                  <a:gd name="T9" fmla="*/ 397 h 417"/>
                  <a:gd name="T10" fmla="*/ 200 w 207"/>
                  <a:gd name="T11" fmla="*/ 130 h 417"/>
                  <a:gd name="T12" fmla="*/ 113 w 207"/>
                  <a:gd name="T13" fmla="*/ 4 h 417"/>
                </a:gdLst>
                <a:ahLst/>
                <a:cxnLst>
                  <a:cxn ang="0">
                    <a:pos x="T0" y="T1"/>
                  </a:cxn>
                  <a:cxn ang="0">
                    <a:pos x="T2" y="T3"/>
                  </a:cxn>
                  <a:cxn ang="0">
                    <a:pos x="T4" y="T5"/>
                  </a:cxn>
                  <a:cxn ang="0">
                    <a:pos x="T6" y="T7"/>
                  </a:cxn>
                  <a:cxn ang="0">
                    <a:pos x="T8" y="T9"/>
                  </a:cxn>
                  <a:cxn ang="0">
                    <a:pos x="T10" y="T11"/>
                  </a:cxn>
                  <a:cxn ang="0">
                    <a:pos x="T12" y="T13"/>
                  </a:cxn>
                </a:cxnLst>
                <a:rect l="0" t="0" r="r" b="b"/>
                <a:pathLst>
                  <a:path w="207" h="417">
                    <a:moveTo>
                      <a:pt x="113" y="4"/>
                    </a:moveTo>
                    <a:cubicBezTo>
                      <a:pt x="104" y="4"/>
                      <a:pt x="96" y="5"/>
                      <a:pt x="89" y="8"/>
                    </a:cubicBezTo>
                    <a:cubicBezTo>
                      <a:pt x="135" y="23"/>
                      <a:pt x="145" y="73"/>
                      <a:pt x="139" y="130"/>
                    </a:cubicBezTo>
                    <a:cubicBezTo>
                      <a:pt x="132" y="191"/>
                      <a:pt x="104" y="365"/>
                      <a:pt x="0" y="394"/>
                    </a:cubicBezTo>
                    <a:cubicBezTo>
                      <a:pt x="4" y="395"/>
                      <a:pt x="8" y="396"/>
                      <a:pt x="12" y="397"/>
                    </a:cubicBezTo>
                    <a:cubicBezTo>
                      <a:pt x="156" y="417"/>
                      <a:pt x="192" y="200"/>
                      <a:pt x="200" y="130"/>
                    </a:cubicBezTo>
                    <a:cubicBezTo>
                      <a:pt x="207" y="61"/>
                      <a:pt x="190" y="0"/>
                      <a:pt x="113" y="4"/>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654"/>
              <p:cNvSpPr/>
              <p:nvPr/>
            </p:nvSpPr>
            <p:spPr bwMode="auto">
              <a:xfrm>
                <a:off x="974" y="2153"/>
                <a:ext cx="253" cy="407"/>
              </a:xfrm>
              <a:custGeom>
                <a:avLst/>
                <a:gdLst>
                  <a:gd name="T0" fmla="*/ 71 w 340"/>
                  <a:gd name="T1" fmla="*/ 8 h 547"/>
                  <a:gd name="T2" fmla="*/ 48 w 340"/>
                  <a:gd name="T3" fmla="*/ 208 h 547"/>
                  <a:gd name="T4" fmla="*/ 91 w 340"/>
                  <a:gd name="T5" fmla="*/ 471 h 547"/>
                  <a:gd name="T6" fmla="*/ 193 w 340"/>
                  <a:gd name="T7" fmla="*/ 494 h 547"/>
                  <a:gd name="T8" fmla="*/ 290 w 340"/>
                  <a:gd name="T9" fmla="*/ 392 h 547"/>
                  <a:gd name="T10" fmla="*/ 329 w 340"/>
                  <a:gd name="T11" fmla="*/ 247 h 547"/>
                  <a:gd name="T12" fmla="*/ 302 w 340"/>
                  <a:gd name="T13" fmla="*/ 109 h 547"/>
                  <a:gd name="T14" fmla="*/ 174 w 340"/>
                  <a:gd name="T15" fmla="*/ 131 h 547"/>
                  <a:gd name="T16" fmla="*/ 167 w 340"/>
                  <a:gd name="T17" fmla="*/ 199 h 547"/>
                  <a:gd name="T18" fmla="*/ 166 w 340"/>
                  <a:gd name="T19" fmla="*/ 256 h 547"/>
                  <a:gd name="T20" fmla="*/ 140 w 340"/>
                  <a:gd name="T21" fmla="*/ 288 h 547"/>
                  <a:gd name="T22" fmla="*/ 149 w 340"/>
                  <a:gd name="T23" fmla="*/ 297 h 547"/>
                  <a:gd name="T24" fmla="*/ 184 w 340"/>
                  <a:gd name="T25" fmla="*/ 246 h 547"/>
                  <a:gd name="T26" fmla="*/ 179 w 340"/>
                  <a:gd name="T27" fmla="*/ 169 h 547"/>
                  <a:gd name="T28" fmla="*/ 248 w 340"/>
                  <a:gd name="T29" fmla="*/ 104 h 547"/>
                  <a:gd name="T30" fmla="*/ 320 w 340"/>
                  <a:gd name="T31" fmla="*/ 190 h 547"/>
                  <a:gd name="T32" fmla="*/ 295 w 340"/>
                  <a:gd name="T33" fmla="*/ 342 h 547"/>
                  <a:gd name="T34" fmla="*/ 189 w 340"/>
                  <a:gd name="T35" fmla="*/ 481 h 547"/>
                  <a:gd name="T36" fmla="*/ 82 w 340"/>
                  <a:gd name="T37" fmla="*/ 21 h 547"/>
                  <a:gd name="T38" fmla="*/ 84 w 340"/>
                  <a:gd name="T39" fmla="*/ 12 h 547"/>
                  <a:gd name="T40" fmla="*/ 71 w 340"/>
                  <a:gd name="T41" fmla="*/ 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547">
                    <a:moveTo>
                      <a:pt x="71" y="8"/>
                    </a:moveTo>
                    <a:cubicBezTo>
                      <a:pt x="59" y="74"/>
                      <a:pt x="52" y="141"/>
                      <a:pt x="48" y="208"/>
                    </a:cubicBezTo>
                    <a:cubicBezTo>
                      <a:pt x="44" y="289"/>
                      <a:pt x="36" y="403"/>
                      <a:pt x="91" y="471"/>
                    </a:cubicBezTo>
                    <a:cubicBezTo>
                      <a:pt x="115" y="502"/>
                      <a:pt x="158" y="504"/>
                      <a:pt x="193" y="494"/>
                    </a:cubicBezTo>
                    <a:cubicBezTo>
                      <a:pt x="240" y="480"/>
                      <a:pt x="271" y="434"/>
                      <a:pt x="290" y="392"/>
                    </a:cubicBezTo>
                    <a:cubicBezTo>
                      <a:pt x="311" y="346"/>
                      <a:pt x="322" y="296"/>
                      <a:pt x="329" y="247"/>
                    </a:cubicBezTo>
                    <a:cubicBezTo>
                      <a:pt x="336" y="200"/>
                      <a:pt x="340" y="143"/>
                      <a:pt x="302" y="109"/>
                    </a:cubicBezTo>
                    <a:cubicBezTo>
                      <a:pt x="265" y="76"/>
                      <a:pt x="196" y="86"/>
                      <a:pt x="174" y="131"/>
                    </a:cubicBezTo>
                    <a:cubicBezTo>
                      <a:pt x="164" y="151"/>
                      <a:pt x="164" y="177"/>
                      <a:pt x="167" y="199"/>
                    </a:cubicBezTo>
                    <a:cubicBezTo>
                      <a:pt x="170" y="219"/>
                      <a:pt x="175" y="235"/>
                      <a:pt x="166" y="256"/>
                    </a:cubicBezTo>
                    <a:cubicBezTo>
                      <a:pt x="160" y="268"/>
                      <a:pt x="150" y="279"/>
                      <a:pt x="140" y="288"/>
                    </a:cubicBezTo>
                    <a:cubicBezTo>
                      <a:pt x="133" y="294"/>
                      <a:pt x="143" y="303"/>
                      <a:pt x="149" y="297"/>
                    </a:cubicBezTo>
                    <a:cubicBezTo>
                      <a:pt x="165" y="283"/>
                      <a:pt x="177" y="266"/>
                      <a:pt x="184" y="246"/>
                    </a:cubicBezTo>
                    <a:cubicBezTo>
                      <a:pt x="192" y="222"/>
                      <a:pt x="179" y="193"/>
                      <a:pt x="179" y="169"/>
                    </a:cubicBezTo>
                    <a:cubicBezTo>
                      <a:pt x="180" y="127"/>
                      <a:pt x="207" y="105"/>
                      <a:pt x="248" y="104"/>
                    </a:cubicBezTo>
                    <a:cubicBezTo>
                      <a:pt x="299" y="104"/>
                      <a:pt x="318" y="146"/>
                      <a:pt x="320" y="190"/>
                    </a:cubicBezTo>
                    <a:cubicBezTo>
                      <a:pt x="323" y="240"/>
                      <a:pt x="309" y="295"/>
                      <a:pt x="295" y="342"/>
                    </a:cubicBezTo>
                    <a:cubicBezTo>
                      <a:pt x="278" y="397"/>
                      <a:pt x="248" y="460"/>
                      <a:pt x="189" y="481"/>
                    </a:cubicBezTo>
                    <a:cubicBezTo>
                      <a:pt x="0" y="547"/>
                      <a:pt x="68" y="108"/>
                      <a:pt x="82" y="21"/>
                    </a:cubicBezTo>
                    <a:cubicBezTo>
                      <a:pt x="83" y="18"/>
                      <a:pt x="83" y="15"/>
                      <a:pt x="84" y="12"/>
                    </a:cubicBezTo>
                    <a:cubicBezTo>
                      <a:pt x="85" y="3"/>
                      <a:pt x="72" y="0"/>
                      <a:pt x="71" y="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655"/>
              <p:cNvSpPr/>
              <p:nvPr/>
            </p:nvSpPr>
            <p:spPr bwMode="auto">
              <a:xfrm>
                <a:off x="1099" y="2288"/>
                <a:ext cx="46" cy="53"/>
              </a:xfrm>
              <a:custGeom>
                <a:avLst/>
                <a:gdLst>
                  <a:gd name="T0" fmla="*/ 1 w 63"/>
                  <a:gd name="T1" fmla="*/ 12 h 71"/>
                  <a:gd name="T2" fmla="*/ 48 w 63"/>
                  <a:gd name="T3" fmla="*/ 67 h 71"/>
                  <a:gd name="T4" fmla="*/ 55 w 63"/>
                  <a:gd name="T5" fmla="*/ 55 h 71"/>
                  <a:gd name="T6" fmla="*/ 14 w 63"/>
                  <a:gd name="T7" fmla="*/ 9 h 71"/>
                  <a:gd name="T8" fmla="*/ 1 w 63"/>
                  <a:gd name="T9" fmla="*/ 12 h 71"/>
                </a:gdLst>
                <a:ahLst/>
                <a:cxnLst>
                  <a:cxn ang="0">
                    <a:pos x="T0" y="T1"/>
                  </a:cxn>
                  <a:cxn ang="0">
                    <a:pos x="T2" y="T3"/>
                  </a:cxn>
                  <a:cxn ang="0">
                    <a:pos x="T4" y="T5"/>
                  </a:cxn>
                  <a:cxn ang="0">
                    <a:pos x="T6" y="T7"/>
                  </a:cxn>
                  <a:cxn ang="0">
                    <a:pos x="T8" y="T9"/>
                  </a:cxn>
                </a:cxnLst>
                <a:rect l="0" t="0" r="r" b="b"/>
                <a:pathLst>
                  <a:path w="63" h="71">
                    <a:moveTo>
                      <a:pt x="1" y="12"/>
                    </a:moveTo>
                    <a:cubicBezTo>
                      <a:pt x="6" y="38"/>
                      <a:pt x="26" y="56"/>
                      <a:pt x="48" y="67"/>
                    </a:cubicBezTo>
                    <a:cubicBezTo>
                      <a:pt x="56" y="71"/>
                      <a:pt x="63" y="59"/>
                      <a:pt x="55" y="55"/>
                    </a:cubicBezTo>
                    <a:cubicBezTo>
                      <a:pt x="36" y="45"/>
                      <a:pt x="18" y="31"/>
                      <a:pt x="14" y="9"/>
                    </a:cubicBezTo>
                    <a:cubicBezTo>
                      <a:pt x="13" y="0"/>
                      <a:pt x="0" y="4"/>
                      <a:pt x="1" y="1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656"/>
              <p:cNvSpPr/>
              <p:nvPr/>
            </p:nvSpPr>
            <p:spPr bwMode="auto">
              <a:xfrm>
                <a:off x="1252" y="2159"/>
                <a:ext cx="252" cy="372"/>
              </a:xfrm>
              <a:custGeom>
                <a:avLst/>
                <a:gdLst>
                  <a:gd name="T0" fmla="*/ 256 w 340"/>
                  <a:gd name="T1" fmla="*/ 0 h 501"/>
                  <a:gd name="T2" fmla="*/ 195 w 340"/>
                  <a:gd name="T3" fmla="*/ 481 h 501"/>
                  <a:gd name="T4" fmla="*/ 8 w 340"/>
                  <a:gd name="T5" fmla="*/ 214 h 501"/>
                  <a:gd name="T6" fmla="*/ 95 w 340"/>
                  <a:gd name="T7" fmla="*/ 87 h 501"/>
                  <a:gd name="T8" fmla="*/ 155 w 340"/>
                  <a:gd name="T9" fmla="*/ 208 h 501"/>
                  <a:gd name="T10" fmla="*/ 189 w 340"/>
                  <a:gd name="T11" fmla="*/ 282 h 501"/>
                </a:gdLst>
                <a:ahLst/>
                <a:cxnLst>
                  <a:cxn ang="0">
                    <a:pos x="T0" y="T1"/>
                  </a:cxn>
                  <a:cxn ang="0">
                    <a:pos x="T2" y="T3"/>
                  </a:cxn>
                  <a:cxn ang="0">
                    <a:pos x="T4" y="T5"/>
                  </a:cxn>
                  <a:cxn ang="0">
                    <a:pos x="T6" y="T7"/>
                  </a:cxn>
                  <a:cxn ang="0">
                    <a:pos x="T8" y="T9"/>
                  </a:cxn>
                  <a:cxn ang="0">
                    <a:pos x="T10" y="T11"/>
                  </a:cxn>
                </a:cxnLst>
                <a:rect l="0" t="0" r="r" b="b"/>
                <a:pathLst>
                  <a:path w="340" h="501">
                    <a:moveTo>
                      <a:pt x="256" y="0"/>
                    </a:moveTo>
                    <a:cubicBezTo>
                      <a:pt x="256" y="0"/>
                      <a:pt x="340" y="460"/>
                      <a:pt x="195" y="481"/>
                    </a:cubicBezTo>
                    <a:cubicBezTo>
                      <a:pt x="51" y="501"/>
                      <a:pt x="15" y="283"/>
                      <a:pt x="8" y="214"/>
                    </a:cubicBezTo>
                    <a:cubicBezTo>
                      <a:pt x="0" y="144"/>
                      <a:pt x="17" y="84"/>
                      <a:pt x="95" y="87"/>
                    </a:cubicBezTo>
                    <a:cubicBezTo>
                      <a:pt x="172" y="91"/>
                      <a:pt x="165" y="171"/>
                      <a:pt x="155" y="208"/>
                    </a:cubicBezTo>
                    <a:cubicBezTo>
                      <a:pt x="145" y="245"/>
                      <a:pt x="189" y="282"/>
                      <a:pt x="189" y="28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657"/>
              <p:cNvSpPr/>
              <p:nvPr/>
            </p:nvSpPr>
            <p:spPr bwMode="auto">
              <a:xfrm>
                <a:off x="1252" y="2221"/>
                <a:ext cx="149" cy="310"/>
              </a:xfrm>
              <a:custGeom>
                <a:avLst/>
                <a:gdLst>
                  <a:gd name="T0" fmla="*/ 55 w 201"/>
                  <a:gd name="T1" fmla="*/ 130 h 417"/>
                  <a:gd name="T2" fmla="*/ 112 w 201"/>
                  <a:gd name="T3" fmla="*/ 6 h 417"/>
                  <a:gd name="T4" fmla="*/ 95 w 201"/>
                  <a:gd name="T5" fmla="*/ 3 h 417"/>
                  <a:gd name="T6" fmla="*/ 8 w 201"/>
                  <a:gd name="T7" fmla="*/ 130 h 417"/>
                  <a:gd name="T8" fmla="*/ 195 w 201"/>
                  <a:gd name="T9" fmla="*/ 397 h 417"/>
                  <a:gd name="T10" fmla="*/ 201 w 201"/>
                  <a:gd name="T11" fmla="*/ 396 h 417"/>
                  <a:gd name="T12" fmla="*/ 55 w 201"/>
                  <a:gd name="T13" fmla="*/ 130 h 417"/>
                </a:gdLst>
                <a:ahLst/>
                <a:cxnLst>
                  <a:cxn ang="0">
                    <a:pos x="T0" y="T1"/>
                  </a:cxn>
                  <a:cxn ang="0">
                    <a:pos x="T2" y="T3"/>
                  </a:cxn>
                  <a:cxn ang="0">
                    <a:pos x="T4" y="T5"/>
                  </a:cxn>
                  <a:cxn ang="0">
                    <a:pos x="T6" y="T7"/>
                  </a:cxn>
                  <a:cxn ang="0">
                    <a:pos x="T8" y="T9"/>
                  </a:cxn>
                  <a:cxn ang="0">
                    <a:pos x="T10" y="T11"/>
                  </a:cxn>
                  <a:cxn ang="0">
                    <a:pos x="T12" y="T13"/>
                  </a:cxn>
                </a:cxnLst>
                <a:rect l="0" t="0" r="r" b="b"/>
                <a:pathLst>
                  <a:path w="201" h="417">
                    <a:moveTo>
                      <a:pt x="55" y="130"/>
                    </a:moveTo>
                    <a:cubicBezTo>
                      <a:pt x="49" y="70"/>
                      <a:pt x="60" y="18"/>
                      <a:pt x="112" y="6"/>
                    </a:cubicBezTo>
                    <a:cubicBezTo>
                      <a:pt x="107" y="4"/>
                      <a:pt x="101" y="3"/>
                      <a:pt x="95" y="3"/>
                    </a:cubicBezTo>
                    <a:cubicBezTo>
                      <a:pt x="17" y="0"/>
                      <a:pt x="0" y="60"/>
                      <a:pt x="8" y="130"/>
                    </a:cubicBezTo>
                    <a:cubicBezTo>
                      <a:pt x="15" y="199"/>
                      <a:pt x="51" y="417"/>
                      <a:pt x="195" y="397"/>
                    </a:cubicBezTo>
                    <a:cubicBezTo>
                      <a:pt x="197" y="396"/>
                      <a:pt x="199" y="396"/>
                      <a:pt x="201" y="396"/>
                    </a:cubicBezTo>
                    <a:cubicBezTo>
                      <a:pt x="91" y="373"/>
                      <a:pt x="62" y="192"/>
                      <a:pt x="55" y="130"/>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658"/>
              <p:cNvSpPr/>
              <p:nvPr/>
            </p:nvSpPr>
            <p:spPr bwMode="auto">
              <a:xfrm>
                <a:off x="1248" y="2150"/>
                <a:ext cx="218" cy="408"/>
              </a:xfrm>
              <a:custGeom>
                <a:avLst/>
                <a:gdLst>
                  <a:gd name="T0" fmla="*/ 255 w 293"/>
                  <a:gd name="T1" fmla="*/ 13 h 548"/>
                  <a:gd name="T2" fmla="*/ 277 w 293"/>
                  <a:gd name="T3" fmla="*/ 221 h 548"/>
                  <a:gd name="T4" fmla="*/ 270 w 293"/>
                  <a:gd name="T5" fmla="*/ 381 h 548"/>
                  <a:gd name="T6" fmla="*/ 210 w 293"/>
                  <a:gd name="T7" fmla="*/ 483 h 548"/>
                  <a:gd name="T8" fmla="*/ 68 w 293"/>
                  <a:gd name="T9" fmla="*/ 404 h 548"/>
                  <a:gd name="T10" fmla="*/ 22 w 293"/>
                  <a:gd name="T11" fmla="*/ 249 h 548"/>
                  <a:gd name="T12" fmla="*/ 21 w 293"/>
                  <a:gd name="T13" fmla="*/ 162 h 548"/>
                  <a:gd name="T14" fmla="*/ 121 w 293"/>
                  <a:gd name="T15" fmla="*/ 109 h 548"/>
                  <a:gd name="T16" fmla="*/ 159 w 293"/>
                  <a:gd name="T17" fmla="*/ 188 h 548"/>
                  <a:gd name="T18" fmla="*/ 161 w 293"/>
                  <a:gd name="T19" fmla="*/ 263 h 548"/>
                  <a:gd name="T20" fmla="*/ 189 w 293"/>
                  <a:gd name="T21" fmla="*/ 298 h 548"/>
                  <a:gd name="T22" fmla="*/ 198 w 293"/>
                  <a:gd name="T23" fmla="*/ 288 h 548"/>
                  <a:gd name="T24" fmla="*/ 170 w 293"/>
                  <a:gd name="T25" fmla="*/ 207 h 548"/>
                  <a:gd name="T26" fmla="*/ 167 w 293"/>
                  <a:gd name="T27" fmla="*/ 139 h 548"/>
                  <a:gd name="T28" fmla="*/ 49 w 293"/>
                  <a:gd name="T29" fmla="*/ 101 h 548"/>
                  <a:gd name="T30" fmla="*/ 7 w 293"/>
                  <a:gd name="T31" fmla="*/ 237 h 548"/>
                  <a:gd name="T32" fmla="*/ 42 w 293"/>
                  <a:gd name="T33" fmla="*/ 378 h 548"/>
                  <a:gd name="T34" fmla="*/ 239 w 293"/>
                  <a:gd name="T35" fmla="*/ 480 h 548"/>
                  <a:gd name="T36" fmla="*/ 284 w 293"/>
                  <a:gd name="T37" fmla="*/ 379 h 548"/>
                  <a:gd name="T38" fmla="*/ 291 w 293"/>
                  <a:gd name="T39" fmla="*/ 227 h 548"/>
                  <a:gd name="T40" fmla="*/ 267 w 293"/>
                  <a:gd name="T41" fmla="*/ 9 h 548"/>
                  <a:gd name="T42" fmla="*/ 255 w 293"/>
                  <a:gd name="T43" fmla="*/ 1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3" h="548">
                    <a:moveTo>
                      <a:pt x="255" y="13"/>
                    </a:moveTo>
                    <a:cubicBezTo>
                      <a:pt x="267" y="81"/>
                      <a:pt x="274" y="151"/>
                      <a:pt x="277" y="221"/>
                    </a:cubicBezTo>
                    <a:cubicBezTo>
                      <a:pt x="280" y="274"/>
                      <a:pt x="280" y="328"/>
                      <a:pt x="270" y="381"/>
                    </a:cubicBezTo>
                    <a:cubicBezTo>
                      <a:pt x="264" y="418"/>
                      <a:pt x="250" y="468"/>
                      <a:pt x="210" y="483"/>
                    </a:cubicBezTo>
                    <a:cubicBezTo>
                      <a:pt x="149" y="505"/>
                      <a:pt x="95" y="452"/>
                      <a:pt x="68" y="404"/>
                    </a:cubicBezTo>
                    <a:cubicBezTo>
                      <a:pt x="43" y="356"/>
                      <a:pt x="30" y="301"/>
                      <a:pt x="22" y="249"/>
                    </a:cubicBezTo>
                    <a:cubicBezTo>
                      <a:pt x="18" y="220"/>
                      <a:pt x="16" y="191"/>
                      <a:pt x="21" y="162"/>
                    </a:cubicBezTo>
                    <a:cubicBezTo>
                      <a:pt x="31" y="114"/>
                      <a:pt x="77" y="96"/>
                      <a:pt x="121" y="109"/>
                    </a:cubicBezTo>
                    <a:cubicBezTo>
                      <a:pt x="156" y="118"/>
                      <a:pt x="161" y="158"/>
                      <a:pt x="159" y="188"/>
                    </a:cubicBezTo>
                    <a:cubicBezTo>
                      <a:pt x="157" y="217"/>
                      <a:pt x="148" y="235"/>
                      <a:pt x="161" y="263"/>
                    </a:cubicBezTo>
                    <a:cubicBezTo>
                      <a:pt x="167" y="276"/>
                      <a:pt x="178" y="289"/>
                      <a:pt x="189" y="298"/>
                    </a:cubicBezTo>
                    <a:cubicBezTo>
                      <a:pt x="195" y="304"/>
                      <a:pt x="205" y="294"/>
                      <a:pt x="198" y="288"/>
                    </a:cubicBezTo>
                    <a:cubicBezTo>
                      <a:pt x="173" y="266"/>
                      <a:pt x="163" y="240"/>
                      <a:pt x="170" y="207"/>
                    </a:cubicBezTo>
                    <a:cubicBezTo>
                      <a:pt x="174" y="184"/>
                      <a:pt x="174" y="161"/>
                      <a:pt x="167" y="139"/>
                    </a:cubicBezTo>
                    <a:cubicBezTo>
                      <a:pt x="152" y="89"/>
                      <a:pt x="90" y="83"/>
                      <a:pt x="49" y="101"/>
                    </a:cubicBezTo>
                    <a:cubicBezTo>
                      <a:pt x="0" y="123"/>
                      <a:pt x="2" y="193"/>
                      <a:pt x="7" y="237"/>
                    </a:cubicBezTo>
                    <a:cubicBezTo>
                      <a:pt x="13" y="285"/>
                      <a:pt x="24" y="333"/>
                      <a:pt x="42" y="378"/>
                    </a:cubicBezTo>
                    <a:cubicBezTo>
                      <a:pt x="70" y="448"/>
                      <a:pt x="159" y="548"/>
                      <a:pt x="239" y="480"/>
                    </a:cubicBezTo>
                    <a:cubicBezTo>
                      <a:pt x="268" y="456"/>
                      <a:pt x="278" y="414"/>
                      <a:pt x="284" y="379"/>
                    </a:cubicBezTo>
                    <a:cubicBezTo>
                      <a:pt x="293" y="329"/>
                      <a:pt x="293" y="278"/>
                      <a:pt x="291" y="227"/>
                    </a:cubicBezTo>
                    <a:cubicBezTo>
                      <a:pt x="289" y="154"/>
                      <a:pt x="281" y="81"/>
                      <a:pt x="267" y="9"/>
                    </a:cubicBezTo>
                    <a:cubicBezTo>
                      <a:pt x="266" y="0"/>
                      <a:pt x="253" y="4"/>
                      <a:pt x="255"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659"/>
              <p:cNvSpPr/>
              <p:nvPr/>
            </p:nvSpPr>
            <p:spPr bwMode="auto">
              <a:xfrm>
                <a:off x="1329" y="2286"/>
                <a:ext cx="46" cy="53"/>
              </a:xfrm>
              <a:custGeom>
                <a:avLst/>
                <a:gdLst>
                  <a:gd name="T0" fmla="*/ 48 w 62"/>
                  <a:gd name="T1" fmla="*/ 9 h 71"/>
                  <a:gd name="T2" fmla="*/ 7 w 62"/>
                  <a:gd name="T3" fmla="*/ 55 h 71"/>
                  <a:gd name="T4" fmla="*/ 14 w 62"/>
                  <a:gd name="T5" fmla="*/ 67 h 71"/>
                  <a:gd name="T6" fmla="*/ 61 w 62"/>
                  <a:gd name="T7" fmla="*/ 12 h 71"/>
                  <a:gd name="T8" fmla="*/ 48 w 62"/>
                  <a:gd name="T9" fmla="*/ 9 h 71"/>
                </a:gdLst>
                <a:ahLst/>
                <a:cxnLst>
                  <a:cxn ang="0">
                    <a:pos x="T0" y="T1"/>
                  </a:cxn>
                  <a:cxn ang="0">
                    <a:pos x="T2" y="T3"/>
                  </a:cxn>
                  <a:cxn ang="0">
                    <a:pos x="T4" y="T5"/>
                  </a:cxn>
                  <a:cxn ang="0">
                    <a:pos x="T6" y="T7"/>
                  </a:cxn>
                  <a:cxn ang="0">
                    <a:pos x="T8" y="T9"/>
                  </a:cxn>
                </a:cxnLst>
                <a:rect l="0" t="0" r="r" b="b"/>
                <a:pathLst>
                  <a:path w="62" h="71">
                    <a:moveTo>
                      <a:pt x="48" y="9"/>
                    </a:moveTo>
                    <a:cubicBezTo>
                      <a:pt x="44" y="31"/>
                      <a:pt x="27" y="45"/>
                      <a:pt x="7" y="55"/>
                    </a:cubicBezTo>
                    <a:cubicBezTo>
                      <a:pt x="0" y="59"/>
                      <a:pt x="6" y="71"/>
                      <a:pt x="14" y="67"/>
                    </a:cubicBezTo>
                    <a:cubicBezTo>
                      <a:pt x="36" y="55"/>
                      <a:pt x="57" y="38"/>
                      <a:pt x="61" y="12"/>
                    </a:cubicBezTo>
                    <a:cubicBezTo>
                      <a:pt x="62" y="4"/>
                      <a:pt x="49" y="0"/>
                      <a:pt x="48" y="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660"/>
              <p:cNvSpPr/>
              <p:nvPr/>
            </p:nvSpPr>
            <p:spPr bwMode="auto">
              <a:xfrm>
                <a:off x="1062" y="1838"/>
                <a:ext cx="144" cy="81"/>
              </a:xfrm>
              <a:custGeom>
                <a:avLst/>
                <a:gdLst>
                  <a:gd name="T0" fmla="*/ 160 w 194"/>
                  <a:gd name="T1" fmla="*/ 75 h 109"/>
                  <a:gd name="T2" fmla="*/ 80 w 194"/>
                  <a:gd name="T3" fmla="*/ 11 h 109"/>
                  <a:gd name="T4" fmla="*/ 94 w 194"/>
                  <a:gd name="T5" fmla="*/ 103 h 109"/>
                  <a:gd name="T6" fmla="*/ 160 w 194"/>
                  <a:gd name="T7" fmla="*/ 75 h 109"/>
                </a:gdLst>
                <a:ahLst/>
                <a:cxnLst>
                  <a:cxn ang="0">
                    <a:pos x="T0" y="T1"/>
                  </a:cxn>
                  <a:cxn ang="0">
                    <a:pos x="T2" y="T3"/>
                  </a:cxn>
                  <a:cxn ang="0">
                    <a:pos x="T4" y="T5"/>
                  </a:cxn>
                  <a:cxn ang="0">
                    <a:pos x="T6" y="T7"/>
                  </a:cxn>
                </a:cxnLst>
                <a:rect l="0" t="0" r="r" b="b"/>
                <a:pathLst>
                  <a:path w="194" h="109">
                    <a:moveTo>
                      <a:pt x="160" y="75"/>
                    </a:moveTo>
                    <a:cubicBezTo>
                      <a:pt x="194" y="16"/>
                      <a:pt x="128" y="0"/>
                      <a:pt x="80" y="11"/>
                    </a:cubicBezTo>
                    <a:cubicBezTo>
                      <a:pt x="0" y="30"/>
                      <a:pt x="2" y="109"/>
                      <a:pt x="94" y="103"/>
                    </a:cubicBezTo>
                    <a:cubicBezTo>
                      <a:pt x="123" y="102"/>
                      <a:pt x="144" y="103"/>
                      <a:pt x="160"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661"/>
              <p:cNvSpPr/>
              <p:nvPr/>
            </p:nvSpPr>
            <p:spPr bwMode="auto">
              <a:xfrm>
                <a:off x="1113" y="1844"/>
                <a:ext cx="75" cy="72"/>
              </a:xfrm>
              <a:custGeom>
                <a:avLst/>
                <a:gdLst>
                  <a:gd name="T0" fmla="*/ 41 w 102"/>
                  <a:gd name="T1" fmla="*/ 0 h 96"/>
                  <a:gd name="T2" fmla="*/ 12 w 102"/>
                  <a:gd name="T3" fmla="*/ 3 h 96"/>
                  <a:gd name="T4" fmla="*/ 12 w 102"/>
                  <a:gd name="T5" fmla="*/ 3 h 96"/>
                  <a:gd name="T6" fmla="*/ 0 w 102"/>
                  <a:gd name="T7" fmla="*/ 7 h 96"/>
                  <a:gd name="T8" fmla="*/ 39 w 102"/>
                  <a:gd name="T9" fmla="*/ 73 h 96"/>
                  <a:gd name="T10" fmla="*/ 15 w 102"/>
                  <a:gd name="T11" fmla="*/ 96 h 96"/>
                  <a:gd name="T12" fmla="*/ 19 w 102"/>
                  <a:gd name="T13" fmla="*/ 96 h 96"/>
                  <a:gd name="T14" fmla="*/ 26 w 102"/>
                  <a:gd name="T15" fmla="*/ 95 h 96"/>
                  <a:gd name="T16" fmla="*/ 92 w 102"/>
                  <a:gd name="T17" fmla="*/ 67 h 96"/>
                  <a:gd name="T18" fmla="*/ 102 w 102"/>
                  <a:gd name="T19" fmla="*/ 38 h 96"/>
                  <a:gd name="T20" fmla="*/ 100 w 102"/>
                  <a:gd name="T21" fmla="*/ 29 h 96"/>
                  <a:gd name="T22" fmla="*/ 94 w 102"/>
                  <a:gd name="T23" fmla="*/ 18 h 96"/>
                  <a:gd name="T24" fmla="*/ 41 w 10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6">
                    <a:moveTo>
                      <a:pt x="41" y="0"/>
                    </a:moveTo>
                    <a:cubicBezTo>
                      <a:pt x="31" y="0"/>
                      <a:pt x="21" y="1"/>
                      <a:pt x="12" y="3"/>
                    </a:cubicBezTo>
                    <a:cubicBezTo>
                      <a:pt x="12" y="3"/>
                      <a:pt x="12" y="3"/>
                      <a:pt x="12" y="3"/>
                    </a:cubicBezTo>
                    <a:cubicBezTo>
                      <a:pt x="8" y="4"/>
                      <a:pt x="4" y="5"/>
                      <a:pt x="0" y="7"/>
                    </a:cubicBezTo>
                    <a:cubicBezTo>
                      <a:pt x="36" y="10"/>
                      <a:pt x="64" y="31"/>
                      <a:pt x="39" y="73"/>
                    </a:cubicBezTo>
                    <a:cubicBezTo>
                      <a:pt x="32" y="85"/>
                      <a:pt x="24" y="92"/>
                      <a:pt x="15" y="96"/>
                    </a:cubicBezTo>
                    <a:cubicBezTo>
                      <a:pt x="16" y="96"/>
                      <a:pt x="17" y="96"/>
                      <a:pt x="19" y="96"/>
                    </a:cubicBezTo>
                    <a:cubicBezTo>
                      <a:pt x="21" y="96"/>
                      <a:pt x="23" y="96"/>
                      <a:pt x="26" y="95"/>
                    </a:cubicBezTo>
                    <a:cubicBezTo>
                      <a:pt x="55" y="94"/>
                      <a:pt x="76" y="95"/>
                      <a:pt x="92" y="67"/>
                    </a:cubicBezTo>
                    <a:cubicBezTo>
                      <a:pt x="99" y="56"/>
                      <a:pt x="102" y="46"/>
                      <a:pt x="102" y="38"/>
                    </a:cubicBezTo>
                    <a:cubicBezTo>
                      <a:pt x="102" y="35"/>
                      <a:pt x="101" y="32"/>
                      <a:pt x="100" y="29"/>
                    </a:cubicBezTo>
                    <a:cubicBezTo>
                      <a:pt x="99" y="25"/>
                      <a:pt x="97" y="21"/>
                      <a:pt x="94" y="18"/>
                    </a:cubicBezTo>
                    <a:cubicBezTo>
                      <a:pt x="83" y="6"/>
                      <a:pt x="62" y="0"/>
                      <a:pt x="41" y="0"/>
                    </a:cubicBezTo>
                  </a:path>
                </a:pathLst>
              </a:custGeom>
              <a:solidFill>
                <a:srgbClr val="E6F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662"/>
              <p:cNvSpPr/>
              <p:nvPr/>
            </p:nvSpPr>
            <p:spPr bwMode="auto">
              <a:xfrm>
                <a:off x="1067" y="1826"/>
                <a:ext cx="155" cy="97"/>
              </a:xfrm>
              <a:custGeom>
                <a:avLst/>
                <a:gdLst>
                  <a:gd name="T0" fmla="*/ 161 w 209"/>
                  <a:gd name="T1" fmla="*/ 97 h 131"/>
                  <a:gd name="T2" fmla="*/ 24 w 209"/>
                  <a:gd name="T3" fmla="*/ 45 h 131"/>
                  <a:gd name="T4" fmla="*/ 37 w 209"/>
                  <a:gd name="T5" fmla="*/ 121 h 131"/>
                  <a:gd name="T6" fmla="*/ 111 w 209"/>
                  <a:gd name="T7" fmla="*/ 127 h 131"/>
                  <a:gd name="T8" fmla="*/ 161 w 209"/>
                  <a:gd name="T9" fmla="*/ 97 h 131"/>
                  <a:gd name="T10" fmla="*/ 147 w 209"/>
                  <a:gd name="T11" fmla="*/ 88 h 131"/>
                  <a:gd name="T12" fmla="*/ 61 w 209"/>
                  <a:gd name="T13" fmla="*/ 111 h 131"/>
                  <a:gd name="T14" fmla="*/ 42 w 209"/>
                  <a:gd name="T15" fmla="*/ 51 h 131"/>
                  <a:gd name="T16" fmla="*/ 147 w 209"/>
                  <a:gd name="T17" fmla="*/ 88 h 131"/>
                  <a:gd name="T18" fmla="*/ 161 w 209"/>
                  <a:gd name="T19"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31">
                    <a:moveTo>
                      <a:pt x="161" y="97"/>
                    </a:moveTo>
                    <a:cubicBezTo>
                      <a:pt x="209" y="9"/>
                      <a:pt x="71" y="0"/>
                      <a:pt x="24" y="45"/>
                    </a:cubicBezTo>
                    <a:cubicBezTo>
                      <a:pt x="0" y="68"/>
                      <a:pt x="5" y="107"/>
                      <a:pt x="37" y="121"/>
                    </a:cubicBezTo>
                    <a:cubicBezTo>
                      <a:pt x="61" y="131"/>
                      <a:pt x="86" y="129"/>
                      <a:pt x="111" y="127"/>
                    </a:cubicBezTo>
                    <a:cubicBezTo>
                      <a:pt x="133" y="126"/>
                      <a:pt x="149" y="116"/>
                      <a:pt x="161" y="97"/>
                    </a:cubicBezTo>
                    <a:cubicBezTo>
                      <a:pt x="167" y="88"/>
                      <a:pt x="153" y="78"/>
                      <a:pt x="147" y="88"/>
                    </a:cubicBezTo>
                    <a:cubicBezTo>
                      <a:pt x="129" y="116"/>
                      <a:pt x="91" y="115"/>
                      <a:pt x="61" y="111"/>
                    </a:cubicBezTo>
                    <a:cubicBezTo>
                      <a:pt x="26" y="106"/>
                      <a:pt x="14" y="74"/>
                      <a:pt x="42" y="51"/>
                    </a:cubicBezTo>
                    <a:cubicBezTo>
                      <a:pt x="74" y="25"/>
                      <a:pt x="182" y="23"/>
                      <a:pt x="147" y="88"/>
                    </a:cubicBezTo>
                    <a:cubicBezTo>
                      <a:pt x="142" y="97"/>
                      <a:pt x="156" y="107"/>
                      <a:pt x="161" y="9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663"/>
              <p:cNvSpPr/>
              <p:nvPr/>
            </p:nvSpPr>
            <p:spPr bwMode="auto">
              <a:xfrm>
                <a:off x="743" y="2275"/>
                <a:ext cx="361" cy="230"/>
              </a:xfrm>
              <a:custGeom>
                <a:avLst/>
                <a:gdLst>
                  <a:gd name="T0" fmla="*/ 21 w 487"/>
                  <a:gd name="T1" fmla="*/ 0 h 310"/>
                  <a:gd name="T2" fmla="*/ 231 w 487"/>
                  <a:gd name="T3" fmla="*/ 149 h 310"/>
                  <a:gd name="T4" fmla="*/ 417 w 487"/>
                  <a:gd name="T5" fmla="*/ 33 h 310"/>
                  <a:gd name="T6" fmla="*/ 351 w 487"/>
                  <a:gd name="T7" fmla="*/ 230 h 310"/>
                  <a:gd name="T8" fmla="*/ 169 w 487"/>
                  <a:gd name="T9" fmla="*/ 273 h 310"/>
                  <a:gd name="T10" fmla="*/ 0 w 487"/>
                  <a:gd name="T11" fmla="*/ 120 h 310"/>
                  <a:gd name="T12" fmla="*/ 21 w 487"/>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487" h="310">
                    <a:moveTo>
                      <a:pt x="21" y="0"/>
                    </a:moveTo>
                    <a:cubicBezTo>
                      <a:pt x="21" y="0"/>
                      <a:pt x="157" y="178"/>
                      <a:pt x="231" y="149"/>
                    </a:cubicBezTo>
                    <a:cubicBezTo>
                      <a:pt x="306" y="120"/>
                      <a:pt x="368" y="17"/>
                      <a:pt x="417" y="33"/>
                    </a:cubicBezTo>
                    <a:cubicBezTo>
                      <a:pt x="467" y="50"/>
                      <a:pt x="487" y="126"/>
                      <a:pt x="351" y="230"/>
                    </a:cubicBezTo>
                    <a:cubicBezTo>
                      <a:pt x="351" y="230"/>
                      <a:pt x="260" y="310"/>
                      <a:pt x="169" y="273"/>
                    </a:cubicBezTo>
                    <a:cubicBezTo>
                      <a:pt x="78" y="236"/>
                      <a:pt x="16" y="128"/>
                      <a:pt x="0" y="120"/>
                    </a:cubicBezTo>
                    <a:cubicBezTo>
                      <a:pt x="21" y="0"/>
                      <a:pt x="21" y="0"/>
                      <a:pt x="21" y="0"/>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664"/>
              <p:cNvSpPr/>
              <p:nvPr/>
            </p:nvSpPr>
            <p:spPr bwMode="auto">
              <a:xfrm>
                <a:off x="757" y="2275"/>
                <a:ext cx="32" cy="37"/>
              </a:xfrm>
              <a:custGeom>
                <a:avLst/>
                <a:gdLst>
                  <a:gd name="T0" fmla="*/ 44 w 44"/>
                  <a:gd name="T1" fmla="*/ 50 h 50"/>
                  <a:gd name="T2" fmla="*/ 2 w 44"/>
                  <a:gd name="T3" fmla="*/ 0 h 50"/>
                  <a:gd name="T4" fmla="*/ 0 w 44"/>
                  <a:gd name="T5" fmla="*/ 6 h 50"/>
                  <a:gd name="T6" fmla="*/ 44 w 44"/>
                  <a:gd name="T7" fmla="*/ 50 h 50"/>
                </a:gdLst>
                <a:ahLst/>
                <a:cxnLst>
                  <a:cxn ang="0">
                    <a:pos x="T0" y="T1"/>
                  </a:cxn>
                  <a:cxn ang="0">
                    <a:pos x="T2" y="T3"/>
                  </a:cxn>
                  <a:cxn ang="0">
                    <a:pos x="T4" y="T5"/>
                  </a:cxn>
                  <a:cxn ang="0">
                    <a:pos x="T6" y="T7"/>
                  </a:cxn>
                </a:cxnLst>
                <a:rect l="0" t="0" r="r" b="b"/>
                <a:pathLst>
                  <a:path w="44" h="50">
                    <a:moveTo>
                      <a:pt x="44" y="50"/>
                    </a:moveTo>
                    <a:cubicBezTo>
                      <a:pt x="19" y="22"/>
                      <a:pt x="2" y="0"/>
                      <a:pt x="2" y="0"/>
                    </a:cubicBezTo>
                    <a:cubicBezTo>
                      <a:pt x="0" y="6"/>
                      <a:pt x="0" y="6"/>
                      <a:pt x="0" y="6"/>
                    </a:cubicBezTo>
                    <a:cubicBezTo>
                      <a:pt x="13" y="20"/>
                      <a:pt x="28" y="35"/>
                      <a:pt x="44" y="50"/>
                    </a:cubicBezTo>
                    <a:close/>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665"/>
              <p:cNvSpPr/>
              <p:nvPr/>
            </p:nvSpPr>
            <p:spPr bwMode="auto">
              <a:xfrm>
                <a:off x="997" y="2294"/>
                <a:ext cx="99" cy="97"/>
              </a:xfrm>
              <a:custGeom>
                <a:avLst/>
                <a:gdLst>
                  <a:gd name="T0" fmla="*/ 85 w 133"/>
                  <a:gd name="T1" fmla="*/ 131 h 131"/>
                  <a:gd name="T2" fmla="*/ 75 w 133"/>
                  <a:gd name="T3" fmla="*/ 7 h 131"/>
                  <a:gd name="T4" fmla="*/ 0 w 133"/>
                  <a:gd name="T5" fmla="*/ 40 h 131"/>
                  <a:gd name="T6" fmla="*/ 85 w 133"/>
                  <a:gd name="T7" fmla="*/ 131 h 131"/>
                </a:gdLst>
                <a:ahLst/>
                <a:cxnLst>
                  <a:cxn ang="0">
                    <a:pos x="T0" y="T1"/>
                  </a:cxn>
                  <a:cxn ang="0">
                    <a:pos x="T2" y="T3"/>
                  </a:cxn>
                  <a:cxn ang="0">
                    <a:pos x="T4" y="T5"/>
                  </a:cxn>
                  <a:cxn ang="0">
                    <a:pos x="T6" y="T7"/>
                  </a:cxn>
                </a:cxnLst>
                <a:rect l="0" t="0" r="r" b="b"/>
                <a:pathLst>
                  <a:path w="133" h="131">
                    <a:moveTo>
                      <a:pt x="85" y="131"/>
                    </a:moveTo>
                    <a:cubicBezTo>
                      <a:pt x="133" y="65"/>
                      <a:pt x="112" y="19"/>
                      <a:pt x="75" y="7"/>
                    </a:cubicBezTo>
                    <a:cubicBezTo>
                      <a:pt x="53" y="0"/>
                      <a:pt x="28" y="17"/>
                      <a:pt x="0" y="40"/>
                    </a:cubicBezTo>
                    <a:cubicBezTo>
                      <a:pt x="27" y="73"/>
                      <a:pt x="55" y="103"/>
                      <a:pt x="85" y="1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666"/>
              <p:cNvSpPr/>
              <p:nvPr/>
            </p:nvSpPr>
            <p:spPr bwMode="auto">
              <a:xfrm>
                <a:off x="734" y="2267"/>
                <a:ext cx="357" cy="231"/>
              </a:xfrm>
              <a:custGeom>
                <a:avLst/>
                <a:gdLst>
                  <a:gd name="T0" fmla="*/ 26 w 480"/>
                  <a:gd name="T1" fmla="*/ 13 h 311"/>
                  <a:gd name="T2" fmla="*/ 184 w 480"/>
                  <a:gd name="T3" fmla="*/ 158 h 311"/>
                  <a:gd name="T4" fmla="*/ 290 w 480"/>
                  <a:gd name="T5" fmla="*/ 139 h 311"/>
                  <a:gd name="T6" fmla="*/ 352 w 480"/>
                  <a:gd name="T7" fmla="*/ 86 h 311"/>
                  <a:gd name="T8" fmla="*/ 432 w 480"/>
                  <a:gd name="T9" fmla="*/ 52 h 311"/>
                  <a:gd name="T10" fmla="*/ 432 w 480"/>
                  <a:gd name="T11" fmla="*/ 163 h 311"/>
                  <a:gd name="T12" fmla="*/ 309 w 480"/>
                  <a:gd name="T13" fmla="*/ 266 h 311"/>
                  <a:gd name="T14" fmla="*/ 102 w 480"/>
                  <a:gd name="T15" fmla="*/ 222 h 311"/>
                  <a:gd name="T16" fmla="*/ 44 w 480"/>
                  <a:gd name="T17" fmla="*/ 157 h 311"/>
                  <a:gd name="T18" fmla="*/ 14 w 480"/>
                  <a:gd name="T19" fmla="*/ 124 h 311"/>
                  <a:gd name="T20" fmla="*/ 7 w 480"/>
                  <a:gd name="T21" fmla="*/ 136 h 311"/>
                  <a:gd name="T22" fmla="*/ 43 w 480"/>
                  <a:gd name="T23" fmla="*/ 177 h 311"/>
                  <a:gd name="T24" fmla="*/ 113 w 480"/>
                  <a:gd name="T25" fmla="*/ 249 h 311"/>
                  <a:gd name="T26" fmla="*/ 292 w 480"/>
                  <a:gd name="T27" fmla="*/ 288 h 311"/>
                  <a:gd name="T28" fmla="*/ 411 w 480"/>
                  <a:gd name="T29" fmla="*/ 206 h 311"/>
                  <a:gd name="T30" fmla="*/ 471 w 480"/>
                  <a:gd name="T31" fmla="*/ 81 h 311"/>
                  <a:gd name="T32" fmla="*/ 411 w 480"/>
                  <a:gd name="T33" fmla="*/ 35 h 311"/>
                  <a:gd name="T34" fmla="*/ 349 w 480"/>
                  <a:gd name="T35" fmla="*/ 71 h 311"/>
                  <a:gd name="T36" fmla="*/ 262 w 480"/>
                  <a:gd name="T37" fmla="*/ 142 h 311"/>
                  <a:gd name="T38" fmla="*/ 111 w 480"/>
                  <a:gd name="T39" fmla="*/ 88 h 311"/>
                  <a:gd name="T40" fmla="*/ 37 w 480"/>
                  <a:gd name="T41" fmla="*/ 7 h 311"/>
                  <a:gd name="T42" fmla="*/ 26 w 480"/>
                  <a:gd name="T43" fmla="*/ 1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311">
                    <a:moveTo>
                      <a:pt x="26" y="13"/>
                    </a:moveTo>
                    <a:cubicBezTo>
                      <a:pt x="68" y="69"/>
                      <a:pt x="120" y="128"/>
                      <a:pt x="184" y="158"/>
                    </a:cubicBezTo>
                    <a:cubicBezTo>
                      <a:pt x="224" y="178"/>
                      <a:pt x="256" y="164"/>
                      <a:pt x="290" y="139"/>
                    </a:cubicBezTo>
                    <a:cubicBezTo>
                      <a:pt x="312" y="123"/>
                      <a:pt x="332" y="104"/>
                      <a:pt x="352" y="86"/>
                    </a:cubicBezTo>
                    <a:cubicBezTo>
                      <a:pt x="373" y="68"/>
                      <a:pt x="403" y="39"/>
                      <a:pt x="432" y="52"/>
                    </a:cubicBezTo>
                    <a:cubicBezTo>
                      <a:pt x="480" y="73"/>
                      <a:pt x="453" y="133"/>
                      <a:pt x="432" y="163"/>
                    </a:cubicBezTo>
                    <a:cubicBezTo>
                      <a:pt x="402" y="205"/>
                      <a:pt x="355" y="243"/>
                      <a:pt x="309" y="266"/>
                    </a:cubicBezTo>
                    <a:cubicBezTo>
                      <a:pt x="232" y="305"/>
                      <a:pt x="161" y="277"/>
                      <a:pt x="102" y="222"/>
                    </a:cubicBezTo>
                    <a:cubicBezTo>
                      <a:pt x="81" y="202"/>
                      <a:pt x="62" y="179"/>
                      <a:pt x="44" y="157"/>
                    </a:cubicBezTo>
                    <a:cubicBezTo>
                      <a:pt x="35" y="146"/>
                      <a:pt x="26" y="132"/>
                      <a:pt x="14" y="124"/>
                    </a:cubicBezTo>
                    <a:cubicBezTo>
                      <a:pt x="7" y="119"/>
                      <a:pt x="0" y="131"/>
                      <a:pt x="7" y="136"/>
                    </a:cubicBezTo>
                    <a:cubicBezTo>
                      <a:pt x="22" y="145"/>
                      <a:pt x="33" y="164"/>
                      <a:pt x="43" y="177"/>
                    </a:cubicBezTo>
                    <a:cubicBezTo>
                      <a:pt x="64" y="203"/>
                      <a:pt x="87" y="227"/>
                      <a:pt x="113" y="249"/>
                    </a:cubicBezTo>
                    <a:cubicBezTo>
                      <a:pt x="166" y="293"/>
                      <a:pt x="226" y="311"/>
                      <a:pt x="292" y="288"/>
                    </a:cubicBezTo>
                    <a:cubicBezTo>
                      <a:pt x="337" y="273"/>
                      <a:pt x="377" y="239"/>
                      <a:pt x="411" y="206"/>
                    </a:cubicBezTo>
                    <a:cubicBezTo>
                      <a:pt x="444" y="175"/>
                      <a:pt x="479" y="129"/>
                      <a:pt x="471" y="81"/>
                    </a:cubicBezTo>
                    <a:cubicBezTo>
                      <a:pt x="466" y="55"/>
                      <a:pt x="438" y="30"/>
                      <a:pt x="411" y="35"/>
                    </a:cubicBezTo>
                    <a:cubicBezTo>
                      <a:pt x="387" y="40"/>
                      <a:pt x="367" y="56"/>
                      <a:pt x="349" y="71"/>
                    </a:cubicBezTo>
                    <a:cubicBezTo>
                      <a:pt x="320" y="95"/>
                      <a:pt x="294" y="122"/>
                      <a:pt x="262" y="142"/>
                    </a:cubicBezTo>
                    <a:cubicBezTo>
                      <a:pt x="206" y="176"/>
                      <a:pt x="151" y="125"/>
                      <a:pt x="111" y="88"/>
                    </a:cubicBezTo>
                    <a:cubicBezTo>
                      <a:pt x="85" y="64"/>
                      <a:pt x="58" y="33"/>
                      <a:pt x="37" y="7"/>
                    </a:cubicBezTo>
                    <a:cubicBezTo>
                      <a:pt x="32" y="0"/>
                      <a:pt x="20" y="7"/>
                      <a:pt x="26" y="1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667"/>
              <p:cNvSpPr/>
              <p:nvPr/>
            </p:nvSpPr>
            <p:spPr bwMode="auto">
              <a:xfrm>
                <a:off x="812" y="2361"/>
                <a:ext cx="244" cy="117"/>
              </a:xfrm>
              <a:custGeom>
                <a:avLst/>
                <a:gdLst>
                  <a:gd name="T0" fmla="*/ 293 w 329"/>
                  <a:gd name="T1" fmla="*/ 0 h 158"/>
                  <a:gd name="T2" fmla="*/ 217 w 329"/>
                  <a:gd name="T3" fmla="*/ 74 h 158"/>
                  <a:gd name="T4" fmla="*/ 86 w 329"/>
                  <a:gd name="T5" fmla="*/ 126 h 158"/>
                  <a:gd name="T6" fmla="*/ 35 w 329"/>
                  <a:gd name="T7" fmla="*/ 116 h 158"/>
                  <a:gd name="T8" fmla="*/ 0 w 329"/>
                  <a:gd name="T9" fmla="*/ 97 h 158"/>
                  <a:gd name="T10" fmla="*/ 133 w 329"/>
                  <a:gd name="T11" fmla="*/ 158 h 158"/>
                  <a:gd name="T12" fmla="*/ 205 w 329"/>
                  <a:gd name="T13" fmla="*/ 140 h 158"/>
                  <a:gd name="T14" fmla="*/ 328 w 329"/>
                  <a:gd name="T15" fmla="*/ 37 h 158"/>
                  <a:gd name="T16" fmla="*/ 329 w 329"/>
                  <a:gd name="T17" fmla="*/ 36 h 158"/>
                  <a:gd name="T18" fmla="*/ 293 w 32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58">
                    <a:moveTo>
                      <a:pt x="293" y="0"/>
                    </a:moveTo>
                    <a:cubicBezTo>
                      <a:pt x="276" y="22"/>
                      <a:pt x="252" y="47"/>
                      <a:pt x="217" y="74"/>
                    </a:cubicBezTo>
                    <a:cubicBezTo>
                      <a:pt x="217" y="74"/>
                      <a:pt x="157" y="126"/>
                      <a:pt x="86" y="126"/>
                    </a:cubicBezTo>
                    <a:cubicBezTo>
                      <a:pt x="70" y="126"/>
                      <a:pt x="53" y="123"/>
                      <a:pt x="35" y="116"/>
                    </a:cubicBezTo>
                    <a:cubicBezTo>
                      <a:pt x="23" y="111"/>
                      <a:pt x="11" y="105"/>
                      <a:pt x="0" y="97"/>
                    </a:cubicBezTo>
                    <a:cubicBezTo>
                      <a:pt x="40" y="134"/>
                      <a:pt x="85" y="158"/>
                      <a:pt x="133" y="158"/>
                    </a:cubicBezTo>
                    <a:cubicBezTo>
                      <a:pt x="157" y="158"/>
                      <a:pt x="180" y="153"/>
                      <a:pt x="205" y="140"/>
                    </a:cubicBezTo>
                    <a:cubicBezTo>
                      <a:pt x="251" y="117"/>
                      <a:pt x="298" y="79"/>
                      <a:pt x="328" y="37"/>
                    </a:cubicBezTo>
                    <a:cubicBezTo>
                      <a:pt x="328" y="37"/>
                      <a:pt x="328" y="36"/>
                      <a:pt x="329" y="36"/>
                    </a:cubicBezTo>
                    <a:cubicBezTo>
                      <a:pt x="316" y="24"/>
                      <a:pt x="304" y="12"/>
                      <a:pt x="293"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668"/>
              <p:cNvSpPr/>
              <p:nvPr/>
            </p:nvSpPr>
            <p:spPr bwMode="auto">
              <a:xfrm>
                <a:off x="1029" y="2304"/>
                <a:ext cx="61" cy="84"/>
              </a:xfrm>
              <a:custGeom>
                <a:avLst/>
                <a:gdLst>
                  <a:gd name="T0" fmla="*/ 28 w 82"/>
                  <a:gd name="T1" fmla="*/ 0 h 113"/>
                  <a:gd name="T2" fmla="*/ 0 w 82"/>
                  <a:gd name="T3" fmla="*/ 77 h 113"/>
                  <a:gd name="T4" fmla="*/ 36 w 82"/>
                  <a:gd name="T5" fmla="*/ 113 h 113"/>
                  <a:gd name="T6" fmla="*/ 35 w 82"/>
                  <a:gd name="T7" fmla="*/ 3 h 113"/>
                  <a:gd name="T8" fmla="*/ 28 w 82"/>
                  <a:gd name="T9" fmla="*/ 0 h 113"/>
                </a:gdLst>
                <a:ahLst/>
                <a:cxnLst>
                  <a:cxn ang="0">
                    <a:pos x="T0" y="T1"/>
                  </a:cxn>
                  <a:cxn ang="0">
                    <a:pos x="T2" y="T3"/>
                  </a:cxn>
                  <a:cxn ang="0">
                    <a:pos x="T4" y="T5"/>
                  </a:cxn>
                  <a:cxn ang="0">
                    <a:pos x="T6" y="T7"/>
                  </a:cxn>
                  <a:cxn ang="0">
                    <a:pos x="T8" y="T9"/>
                  </a:cxn>
                </a:cxnLst>
                <a:rect l="0" t="0" r="r" b="b"/>
                <a:pathLst>
                  <a:path w="82" h="113">
                    <a:moveTo>
                      <a:pt x="28" y="0"/>
                    </a:moveTo>
                    <a:cubicBezTo>
                      <a:pt x="29" y="21"/>
                      <a:pt x="22" y="47"/>
                      <a:pt x="0" y="77"/>
                    </a:cubicBezTo>
                    <a:cubicBezTo>
                      <a:pt x="11" y="89"/>
                      <a:pt x="23" y="101"/>
                      <a:pt x="36" y="113"/>
                    </a:cubicBezTo>
                    <a:cubicBezTo>
                      <a:pt x="57" y="83"/>
                      <a:pt x="82" y="24"/>
                      <a:pt x="35" y="3"/>
                    </a:cubicBezTo>
                    <a:cubicBezTo>
                      <a:pt x="33" y="2"/>
                      <a:pt x="30" y="1"/>
                      <a:pt x="28" y="0"/>
                    </a:cubicBezTo>
                  </a:path>
                </a:pathLst>
              </a:custGeom>
              <a:solidFill>
                <a:srgbClr val="FFD9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669"/>
              <p:cNvSpPr/>
              <p:nvPr/>
            </p:nvSpPr>
            <p:spPr bwMode="auto">
              <a:xfrm>
                <a:off x="785" y="2298"/>
                <a:ext cx="319" cy="187"/>
              </a:xfrm>
              <a:custGeom>
                <a:avLst/>
                <a:gdLst>
                  <a:gd name="T0" fmla="*/ 356 w 430"/>
                  <a:gd name="T1" fmla="*/ 0 h 251"/>
                  <a:gd name="T2" fmla="*/ 357 w 430"/>
                  <a:gd name="T3" fmla="*/ 7 h 251"/>
                  <a:gd name="T4" fmla="*/ 364 w 430"/>
                  <a:gd name="T5" fmla="*/ 10 h 251"/>
                  <a:gd name="T6" fmla="*/ 365 w 430"/>
                  <a:gd name="T7" fmla="*/ 120 h 251"/>
                  <a:gd name="T8" fmla="*/ 364 w 430"/>
                  <a:gd name="T9" fmla="*/ 121 h 251"/>
                  <a:gd name="T10" fmla="*/ 241 w 430"/>
                  <a:gd name="T11" fmla="*/ 224 h 251"/>
                  <a:gd name="T12" fmla="*/ 169 w 430"/>
                  <a:gd name="T13" fmla="*/ 242 h 251"/>
                  <a:gd name="T14" fmla="*/ 36 w 430"/>
                  <a:gd name="T15" fmla="*/ 181 h 251"/>
                  <a:gd name="T16" fmla="*/ 0 w 430"/>
                  <a:gd name="T17" fmla="*/ 154 h 251"/>
                  <a:gd name="T18" fmla="*/ 112 w 430"/>
                  <a:gd name="T19" fmla="*/ 241 h 251"/>
                  <a:gd name="T20" fmla="*/ 163 w 430"/>
                  <a:gd name="T21" fmla="*/ 251 h 251"/>
                  <a:gd name="T22" fmla="*/ 294 w 430"/>
                  <a:gd name="T23" fmla="*/ 198 h 251"/>
                  <a:gd name="T24" fmla="*/ 360 w 430"/>
                  <a:gd name="T25" fmla="*/ 1 h 251"/>
                  <a:gd name="T26" fmla="*/ 356 w 430"/>
                  <a:gd name="T2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251">
                    <a:moveTo>
                      <a:pt x="356" y="0"/>
                    </a:moveTo>
                    <a:cubicBezTo>
                      <a:pt x="356" y="2"/>
                      <a:pt x="356" y="5"/>
                      <a:pt x="357" y="7"/>
                    </a:cubicBezTo>
                    <a:cubicBezTo>
                      <a:pt x="359" y="8"/>
                      <a:pt x="362" y="9"/>
                      <a:pt x="364" y="10"/>
                    </a:cubicBezTo>
                    <a:cubicBezTo>
                      <a:pt x="411" y="31"/>
                      <a:pt x="386" y="90"/>
                      <a:pt x="365" y="120"/>
                    </a:cubicBezTo>
                    <a:cubicBezTo>
                      <a:pt x="364" y="120"/>
                      <a:pt x="364" y="121"/>
                      <a:pt x="364" y="121"/>
                    </a:cubicBezTo>
                    <a:cubicBezTo>
                      <a:pt x="334" y="163"/>
                      <a:pt x="287" y="201"/>
                      <a:pt x="241" y="224"/>
                    </a:cubicBezTo>
                    <a:cubicBezTo>
                      <a:pt x="216" y="237"/>
                      <a:pt x="193" y="242"/>
                      <a:pt x="169" y="242"/>
                    </a:cubicBezTo>
                    <a:cubicBezTo>
                      <a:pt x="121" y="242"/>
                      <a:pt x="76" y="218"/>
                      <a:pt x="36" y="181"/>
                    </a:cubicBezTo>
                    <a:cubicBezTo>
                      <a:pt x="23" y="173"/>
                      <a:pt x="11" y="164"/>
                      <a:pt x="0" y="154"/>
                    </a:cubicBezTo>
                    <a:cubicBezTo>
                      <a:pt x="29" y="187"/>
                      <a:pt x="67" y="222"/>
                      <a:pt x="112" y="241"/>
                    </a:cubicBezTo>
                    <a:cubicBezTo>
                      <a:pt x="129" y="248"/>
                      <a:pt x="147" y="251"/>
                      <a:pt x="163" y="251"/>
                    </a:cubicBezTo>
                    <a:cubicBezTo>
                      <a:pt x="234" y="251"/>
                      <a:pt x="294" y="198"/>
                      <a:pt x="294" y="198"/>
                    </a:cubicBezTo>
                    <a:cubicBezTo>
                      <a:pt x="430" y="94"/>
                      <a:pt x="410" y="18"/>
                      <a:pt x="360" y="1"/>
                    </a:cubicBezTo>
                    <a:cubicBezTo>
                      <a:pt x="359" y="1"/>
                      <a:pt x="357" y="0"/>
                      <a:pt x="356"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670"/>
              <p:cNvSpPr/>
              <p:nvPr/>
            </p:nvSpPr>
            <p:spPr bwMode="auto">
              <a:xfrm>
                <a:off x="1664" y="2639"/>
                <a:ext cx="53" cy="44"/>
              </a:xfrm>
              <a:custGeom>
                <a:avLst/>
                <a:gdLst>
                  <a:gd name="T0" fmla="*/ 65 w 71"/>
                  <a:gd name="T1" fmla="*/ 49 h 60"/>
                  <a:gd name="T2" fmla="*/ 11 w 71"/>
                  <a:gd name="T3" fmla="*/ 6 h 60"/>
                  <a:gd name="T4" fmla="*/ 2 w 71"/>
                  <a:gd name="T5" fmla="*/ 10 h 60"/>
                  <a:gd name="T6" fmla="*/ 62 w 71"/>
                  <a:gd name="T7" fmla="*/ 58 h 60"/>
                  <a:gd name="T8" fmla="*/ 65 w 71"/>
                  <a:gd name="T9" fmla="*/ 49 h 60"/>
                </a:gdLst>
                <a:ahLst/>
                <a:cxnLst>
                  <a:cxn ang="0">
                    <a:pos x="T0" y="T1"/>
                  </a:cxn>
                  <a:cxn ang="0">
                    <a:pos x="T2" y="T3"/>
                  </a:cxn>
                  <a:cxn ang="0">
                    <a:pos x="T4" y="T5"/>
                  </a:cxn>
                  <a:cxn ang="0">
                    <a:pos x="T6" y="T7"/>
                  </a:cxn>
                  <a:cxn ang="0">
                    <a:pos x="T8" y="T9"/>
                  </a:cxn>
                </a:cxnLst>
                <a:rect l="0" t="0" r="r" b="b"/>
                <a:pathLst>
                  <a:path w="71" h="60">
                    <a:moveTo>
                      <a:pt x="65" y="49"/>
                    </a:moveTo>
                    <a:cubicBezTo>
                      <a:pt x="43" y="42"/>
                      <a:pt x="20" y="27"/>
                      <a:pt x="11" y="6"/>
                    </a:cubicBezTo>
                    <a:cubicBezTo>
                      <a:pt x="8" y="0"/>
                      <a:pt x="0" y="4"/>
                      <a:pt x="2" y="10"/>
                    </a:cubicBezTo>
                    <a:cubicBezTo>
                      <a:pt x="13" y="34"/>
                      <a:pt x="38" y="50"/>
                      <a:pt x="62" y="58"/>
                    </a:cubicBezTo>
                    <a:cubicBezTo>
                      <a:pt x="68" y="60"/>
                      <a:pt x="71" y="51"/>
                      <a:pt x="65" y="4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671"/>
              <p:cNvSpPr/>
              <p:nvPr/>
            </p:nvSpPr>
            <p:spPr bwMode="auto">
              <a:xfrm>
                <a:off x="1608" y="2619"/>
                <a:ext cx="77" cy="57"/>
              </a:xfrm>
              <a:custGeom>
                <a:avLst/>
                <a:gdLst>
                  <a:gd name="T0" fmla="*/ 11 w 103"/>
                  <a:gd name="T1" fmla="*/ 0 h 77"/>
                  <a:gd name="T2" fmla="*/ 9 w 103"/>
                  <a:gd name="T3" fmla="*/ 5 h 77"/>
                  <a:gd name="T4" fmla="*/ 39 w 103"/>
                  <a:gd name="T5" fmla="*/ 68 h 77"/>
                  <a:gd name="T6" fmla="*/ 102 w 103"/>
                  <a:gd name="T7" fmla="*/ 38 h 77"/>
                  <a:gd name="T8" fmla="*/ 103 w 103"/>
                  <a:gd name="T9" fmla="*/ 33 h 77"/>
                  <a:gd name="T10" fmla="*/ 11 w 103"/>
                  <a:gd name="T11" fmla="*/ 0 h 77"/>
                </a:gdLst>
                <a:ahLst/>
                <a:cxnLst>
                  <a:cxn ang="0">
                    <a:pos x="T0" y="T1"/>
                  </a:cxn>
                  <a:cxn ang="0">
                    <a:pos x="T2" y="T3"/>
                  </a:cxn>
                  <a:cxn ang="0">
                    <a:pos x="T4" y="T5"/>
                  </a:cxn>
                  <a:cxn ang="0">
                    <a:pos x="T6" y="T7"/>
                  </a:cxn>
                  <a:cxn ang="0">
                    <a:pos x="T8" y="T9"/>
                  </a:cxn>
                  <a:cxn ang="0">
                    <a:pos x="T10" y="T11"/>
                  </a:cxn>
                </a:cxnLst>
                <a:rect l="0" t="0" r="r" b="b"/>
                <a:pathLst>
                  <a:path w="103" h="77">
                    <a:moveTo>
                      <a:pt x="11" y="0"/>
                    </a:moveTo>
                    <a:cubicBezTo>
                      <a:pt x="11" y="2"/>
                      <a:pt x="10" y="4"/>
                      <a:pt x="9" y="5"/>
                    </a:cubicBezTo>
                    <a:cubicBezTo>
                      <a:pt x="0" y="31"/>
                      <a:pt x="13" y="59"/>
                      <a:pt x="39" y="68"/>
                    </a:cubicBezTo>
                    <a:cubicBezTo>
                      <a:pt x="65" y="77"/>
                      <a:pt x="93" y="64"/>
                      <a:pt x="102" y="38"/>
                    </a:cubicBezTo>
                    <a:cubicBezTo>
                      <a:pt x="102" y="37"/>
                      <a:pt x="103" y="35"/>
                      <a:pt x="103" y="33"/>
                    </a:cubicBezTo>
                    <a:cubicBezTo>
                      <a:pt x="11" y="0"/>
                      <a:pt x="11" y="0"/>
                      <a:pt x="11"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672"/>
              <p:cNvSpPr>
                <a:spLocks noEditPoints="1"/>
              </p:cNvSpPr>
              <p:nvPr/>
            </p:nvSpPr>
            <p:spPr bwMode="auto">
              <a:xfrm>
                <a:off x="1683" y="2647"/>
                <a:ext cx="1" cy="3"/>
              </a:xfrm>
              <a:custGeom>
                <a:avLst/>
                <a:gdLst>
                  <a:gd name="T0" fmla="*/ 0 w 2"/>
                  <a:gd name="T1" fmla="*/ 4 h 4"/>
                  <a:gd name="T2" fmla="*/ 0 w 2"/>
                  <a:gd name="T3" fmla="*/ 4 h 4"/>
                  <a:gd name="T4" fmla="*/ 0 w 2"/>
                  <a:gd name="T5" fmla="*/ 4 h 4"/>
                  <a:gd name="T6" fmla="*/ 2 w 2"/>
                  <a:gd name="T7" fmla="*/ 0 h 4"/>
                  <a:gd name="T8" fmla="*/ 0 w 2"/>
                  <a:gd name="T9" fmla="*/ 4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4"/>
                    </a:moveTo>
                    <a:cubicBezTo>
                      <a:pt x="0" y="4"/>
                      <a:pt x="0" y="4"/>
                      <a:pt x="0" y="4"/>
                    </a:cubicBezTo>
                    <a:cubicBezTo>
                      <a:pt x="0" y="4"/>
                      <a:pt x="0" y="4"/>
                      <a:pt x="0" y="4"/>
                    </a:cubicBezTo>
                    <a:moveTo>
                      <a:pt x="2" y="0"/>
                    </a:moveTo>
                    <a:cubicBezTo>
                      <a:pt x="1" y="2"/>
                      <a:pt x="1" y="3"/>
                      <a:pt x="0" y="4"/>
                    </a:cubicBezTo>
                    <a:cubicBezTo>
                      <a:pt x="1" y="3"/>
                      <a:pt x="1" y="2"/>
                      <a:pt x="2" y="0"/>
                    </a:cubicBezTo>
                  </a:path>
                </a:pathLst>
              </a:custGeom>
              <a:solidFill>
                <a:srgbClr val="D21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673"/>
              <p:cNvSpPr/>
              <p:nvPr/>
            </p:nvSpPr>
            <p:spPr bwMode="auto">
              <a:xfrm>
                <a:off x="1613" y="2619"/>
                <a:ext cx="72" cy="40"/>
              </a:xfrm>
              <a:custGeom>
                <a:avLst/>
                <a:gdLst>
                  <a:gd name="T0" fmla="*/ 5 w 97"/>
                  <a:gd name="T1" fmla="*/ 0 h 54"/>
                  <a:gd name="T2" fmla="*/ 3 w 97"/>
                  <a:gd name="T3" fmla="*/ 5 h 54"/>
                  <a:gd name="T4" fmla="*/ 3 w 97"/>
                  <a:gd name="T5" fmla="*/ 5 h 54"/>
                  <a:gd name="T6" fmla="*/ 0 w 97"/>
                  <a:gd name="T7" fmla="*/ 21 h 54"/>
                  <a:gd name="T8" fmla="*/ 87 w 97"/>
                  <a:gd name="T9" fmla="*/ 52 h 54"/>
                  <a:gd name="T10" fmla="*/ 86 w 97"/>
                  <a:gd name="T11" fmla="*/ 54 h 54"/>
                  <a:gd name="T12" fmla="*/ 94 w 97"/>
                  <a:gd name="T13" fmla="*/ 42 h 54"/>
                  <a:gd name="T14" fmla="*/ 94 w 97"/>
                  <a:gd name="T15" fmla="*/ 42 h 54"/>
                  <a:gd name="T16" fmla="*/ 94 w 97"/>
                  <a:gd name="T17" fmla="*/ 42 h 54"/>
                  <a:gd name="T18" fmla="*/ 96 w 97"/>
                  <a:gd name="T19" fmla="*/ 38 h 54"/>
                  <a:gd name="T20" fmla="*/ 96 w 97"/>
                  <a:gd name="T21" fmla="*/ 38 h 54"/>
                  <a:gd name="T22" fmla="*/ 97 w 97"/>
                  <a:gd name="T23" fmla="*/ 33 h 54"/>
                  <a:gd name="T24" fmla="*/ 5 w 97"/>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4">
                    <a:moveTo>
                      <a:pt x="5" y="0"/>
                    </a:moveTo>
                    <a:cubicBezTo>
                      <a:pt x="5" y="2"/>
                      <a:pt x="4" y="4"/>
                      <a:pt x="3" y="5"/>
                    </a:cubicBezTo>
                    <a:cubicBezTo>
                      <a:pt x="3" y="5"/>
                      <a:pt x="3" y="5"/>
                      <a:pt x="3" y="5"/>
                    </a:cubicBezTo>
                    <a:cubicBezTo>
                      <a:pt x="1" y="10"/>
                      <a:pt x="1" y="16"/>
                      <a:pt x="0" y="21"/>
                    </a:cubicBezTo>
                    <a:cubicBezTo>
                      <a:pt x="87" y="52"/>
                      <a:pt x="87" y="52"/>
                      <a:pt x="87" y="52"/>
                    </a:cubicBezTo>
                    <a:cubicBezTo>
                      <a:pt x="87" y="53"/>
                      <a:pt x="86" y="54"/>
                      <a:pt x="86" y="54"/>
                    </a:cubicBezTo>
                    <a:cubicBezTo>
                      <a:pt x="89" y="51"/>
                      <a:pt x="92" y="47"/>
                      <a:pt x="94" y="42"/>
                    </a:cubicBezTo>
                    <a:cubicBezTo>
                      <a:pt x="94" y="42"/>
                      <a:pt x="94" y="42"/>
                      <a:pt x="94" y="42"/>
                    </a:cubicBezTo>
                    <a:cubicBezTo>
                      <a:pt x="94" y="42"/>
                      <a:pt x="94" y="42"/>
                      <a:pt x="94" y="42"/>
                    </a:cubicBezTo>
                    <a:cubicBezTo>
                      <a:pt x="95" y="41"/>
                      <a:pt x="95" y="40"/>
                      <a:pt x="96" y="38"/>
                    </a:cubicBezTo>
                    <a:cubicBezTo>
                      <a:pt x="96" y="38"/>
                      <a:pt x="96" y="38"/>
                      <a:pt x="96" y="38"/>
                    </a:cubicBezTo>
                    <a:cubicBezTo>
                      <a:pt x="96" y="37"/>
                      <a:pt x="97" y="35"/>
                      <a:pt x="97" y="33"/>
                    </a:cubicBezTo>
                    <a:cubicBezTo>
                      <a:pt x="5" y="0"/>
                      <a:pt x="5" y="0"/>
                      <a:pt x="5"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674"/>
              <p:cNvSpPr/>
              <p:nvPr/>
            </p:nvSpPr>
            <p:spPr bwMode="auto">
              <a:xfrm>
                <a:off x="1604" y="2614"/>
                <a:ext cx="85" cy="68"/>
              </a:xfrm>
              <a:custGeom>
                <a:avLst/>
                <a:gdLst>
                  <a:gd name="T0" fmla="*/ 13 w 114"/>
                  <a:gd name="T1" fmla="*/ 6 h 92"/>
                  <a:gd name="T2" fmla="*/ 43 w 114"/>
                  <a:gd name="T3" fmla="*/ 79 h 92"/>
                  <a:gd name="T4" fmla="*/ 114 w 114"/>
                  <a:gd name="T5" fmla="*/ 42 h 92"/>
                  <a:gd name="T6" fmla="*/ 111 w 114"/>
                  <a:gd name="T7" fmla="*/ 36 h 92"/>
                  <a:gd name="T8" fmla="*/ 19 w 114"/>
                  <a:gd name="T9" fmla="*/ 3 h 92"/>
                  <a:gd name="T10" fmla="*/ 16 w 114"/>
                  <a:gd name="T11" fmla="*/ 12 h 92"/>
                  <a:gd name="T12" fmla="*/ 108 w 114"/>
                  <a:gd name="T13" fmla="*/ 44 h 92"/>
                  <a:gd name="T14" fmla="*/ 105 w 114"/>
                  <a:gd name="T15" fmla="*/ 38 h 92"/>
                  <a:gd name="T16" fmla="*/ 47 w 114"/>
                  <a:gd name="T17" fmla="*/ 71 h 92"/>
                  <a:gd name="T18" fmla="*/ 22 w 114"/>
                  <a:gd name="T19" fmla="*/ 9 h 92"/>
                  <a:gd name="T20" fmla="*/ 13 w 114"/>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2">
                    <a:moveTo>
                      <a:pt x="13" y="6"/>
                    </a:moveTo>
                    <a:cubicBezTo>
                      <a:pt x="0" y="36"/>
                      <a:pt x="14" y="67"/>
                      <a:pt x="43" y="79"/>
                    </a:cubicBezTo>
                    <a:cubicBezTo>
                      <a:pt x="73" y="92"/>
                      <a:pt x="105" y="70"/>
                      <a:pt x="114" y="42"/>
                    </a:cubicBezTo>
                    <a:cubicBezTo>
                      <a:pt x="114" y="39"/>
                      <a:pt x="113" y="37"/>
                      <a:pt x="111" y="36"/>
                    </a:cubicBezTo>
                    <a:cubicBezTo>
                      <a:pt x="80" y="25"/>
                      <a:pt x="50" y="14"/>
                      <a:pt x="19" y="3"/>
                    </a:cubicBezTo>
                    <a:cubicBezTo>
                      <a:pt x="13" y="1"/>
                      <a:pt x="10" y="10"/>
                      <a:pt x="16" y="12"/>
                    </a:cubicBezTo>
                    <a:cubicBezTo>
                      <a:pt x="46" y="23"/>
                      <a:pt x="77" y="33"/>
                      <a:pt x="108" y="44"/>
                    </a:cubicBezTo>
                    <a:cubicBezTo>
                      <a:pt x="107" y="42"/>
                      <a:pt x="106" y="40"/>
                      <a:pt x="105" y="38"/>
                    </a:cubicBezTo>
                    <a:cubicBezTo>
                      <a:pt x="97" y="65"/>
                      <a:pt x="73" y="79"/>
                      <a:pt x="47" y="71"/>
                    </a:cubicBezTo>
                    <a:cubicBezTo>
                      <a:pt x="20" y="63"/>
                      <a:pt x="12" y="32"/>
                      <a:pt x="22" y="9"/>
                    </a:cubicBezTo>
                    <a:cubicBezTo>
                      <a:pt x="24" y="3"/>
                      <a:pt x="15" y="0"/>
                      <a:pt x="1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675"/>
              <p:cNvSpPr/>
              <p:nvPr/>
            </p:nvSpPr>
            <p:spPr bwMode="auto">
              <a:xfrm>
                <a:off x="1634" y="2585"/>
                <a:ext cx="64" cy="74"/>
              </a:xfrm>
              <a:custGeom>
                <a:avLst/>
                <a:gdLst>
                  <a:gd name="T0" fmla="*/ 0 w 87"/>
                  <a:gd name="T1" fmla="*/ 18 h 100"/>
                  <a:gd name="T2" fmla="*/ 5 w 87"/>
                  <a:gd name="T3" fmla="*/ 15 h 100"/>
                  <a:gd name="T4" fmla="*/ 73 w 87"/>
                  <a:gd name="T5" fmla="*/ 30 h 100"/>
                  <a:gd name="T6" fmla="*/ 58 w 87"/>
                  <a:gd name="T7" fmla="*/ 98 h 100"/>
                  <a:gd name="T8" fmla="*/ 53 w 87"/>
                  <a:gd name="T9" fmla="*/ 100 h 100"/>
                  <a:gd name="T10" fmla="*/ 0 w 87"/>
                  <a:gd name="T11" fmla="*/ 18 h 100"/>
                </a:gdLst>
                <a:ahLst/>
                <a:cxnLst>
                  <a:cxn ang="0">
                    <a:pos x="T0" y="T1"/>
                  </a:cxn>
                  <a:cxn ang="0">
                    <a:pos x="T2" y="T3"/>
                  </a:cxn>
                  <a:cxn ang="0">
                    <a:pos x="T4" y="T5"/>
                  </a:cxn>
                  <a:cxn ang="0">
                    <a:pos x="T6" y="T7"/>
                  </a:cxn>
                  <a:cxn ang="0">
                    <a:pos x="T8" y="T9"/>
                  </a:cxn>
                  <a:cxn ang="0">
                    <a:pos x="T10" y="T11"/>
                  </a:cxn>
                </a:cxnLst>
                <a:rect l="0" t="0" r="r" b="b"/>
                <a:pathLst>
                  <a:path w="87" h="100">
                    <a:moveTo>
                      <a:pt x="0" y="18"/>
                    </a:moveTo>
                    <a:cubicBezTo>
                      <a:pt x="2" y="17"/>
                      <a:pt x="3" y="16"/>
                      <a:pt x="5" y="15"/>
                    </a:cubicBezTo>
                    <a:cubicBezTo>
                      <a:pt x="28" y="0"/>
                      <a:pt x="58" y="7"/>
                      <a:pt x="73" y="30"/>
                    </a:cubicBezTo>
                    <a:cubicBezTo>
                      <a:pt x="87" y="53"/>
                      <a:pt x="81" y="83"/>
                      <a:pt x="58" y="98"/>
                    </a:cubicBezTo>
                    <a:cubicBezTo>
                      <a:pt x="56" y="99"/>
                      <a:pt x="54" y="99"/>
                      <a:pt x="53" y="100"/>
                    </a:cubicBezTo>
                    <a:lnTo>
                      <a:pt x="0" y="18"/>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676"/>
              <p:cNvSpPr/>
              <p:nvPr/>
            </p:nvSpPr>
            <p:spPr bwMode="auto">
              <a:xfrm>
                <a:off x="1642" y="2586"/>
                <a:ext cx="56" cy="73"/>
              </a:xfrm>
              <a:custGeom>
                <a:avLst/>
                <a:gdLst>
                  <a:gd name="T0" fmla="*/ 61 w 75"/>
                  <a:gd name="T1" fmla="*/ 28 h 98"/>
                  <a:gd name="T2" fmla="*/ 0 w 75"/>
                  <a:gd name="T3" fmla="*/ 9 h 98"/>
                  <a:gd name="T4" fmla="*/ 39 w 75"/>
                  <a:gd name="T5" fmla="*/ 32 h 98"/>
                  <a:gd name="T6" fmla="*/ 35 w 75"/>
                  <a:gd name="T7" fmla="*/ 90 h 98"/>
                  <a:gd name="T8" fmla="*/ 41 w 75"/>
                  <a:gd name="T9" fmla="*/ 98 h 98"/>
                  <a:gd name="T10" fmla="*/ 46 w 75"/>
                  <a:gd name="T11" fmla="*/ 96 h 98"/>
                  <a:gd name="T12" fmla="*/ 61 w 75"/>
                  <a:gd name="T13" fmla="*/ 28 h 98"/>
                </a:gdLst>
                <a:ahLst/>
                <a:cxnLst>
                  <a:cxn ang="0">
                    <a:pos x="T0" y="T1"/>
                  </a:cxn>
                  <a:cxn ang="0">
                    <a:pos x="T2" y="T3"/>
                  </a:cxn>
                  <a:cxn ang="0">
                    <a:pos x="T4" y="T5"/>
                  </a:cxn>
                  <a:cxn ang="0">
                    <a:pos x="T6" y="T7"/>
                  </a:cxn>
                  <a:cxn ang="0">
                    <a:pos x="T8" y="T9"/>
                  </a:cxn>
                  <a:cxn ang="0">
                    <a:pos x="T10" y="T11"/>
                  </a:cxn>
                  <a:cxn ang="0">
                    <a:pos x="T12" y="T13"/>
                  </a:cxn>
                </a:cxnLst>
                <a:rect l="0" t="0" r="r" b="b"/>
                <a:pathLst>
                  <a:path w="75" h="98">
                    <a:moveTo>
                      <a:pt x="61" y="28"/>
                    </a:moveTo>
                    <a:cubicBezTo>
                      <a:pt x="48" y="7"/>
                      <a:pt x="21" y="0"/>
                      <a:pt x="0" y="9"/>
                    </a:cubicBezTo>
                    <a:cubicBezTo>
                      <a:pt x="15" y="10"/>
                      <a:pt x="30" y="18"/>
                      <a:pt x="39" y="32"/>
                    </a:cubicBezTo>
                    <a:cubicBezTo>
                      <a:pt x="51" y="50"/>
                      <a:pt x="49" y="74"/>
                      <a:pt x="35" y="90"/>
                    </a:cubicBezTo>
                    <a:cubicBezTo>
                      <a:pt x="41" y="98"/>
                      <a:pt x="41" y="98"/>
                      <a:pt x="41" y="98"/>
                    </a:cubicBezTo>
                    <a:cubicBezTo>
                      <a:pt x="42" y="97"/>
                      <a:pt x="44" y="97"/>
                      <a:pt x="46" y="96"/>
                    </a:cubicBezTo>
                    <a:cubicBezTo>
                      <a:pt x="69" y="81"/>
                      <a:pt x="75" y="51"/>
                      <a:pt x="61" y="28"/>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677"/>
              <p:cNvSpPr/>
              <p:nvPr/>
            </p:nvSpPr>
            <p:spPr bwMode="auto">
              <a:xfrm>
                <a:off x="1628" y="2581"/>
                <a:ext cx="77" cy="82"/>
              </a:xfrm>
              <a:custGeom>
                <a:avLst/>
                <a:gdLst>
                  <a:gd name="T0" fmla="*/ 5 w 103"/>
                  <a:gd name="T1" fmla="*/ 19 h 110"/>
                  <a:gd name="T2" fmla="*/ 84 w 103"/>
                  <a:gd name="T3" fmla="*/ 32 h 110"/>
                  <a:gd name="T4" fmla="*/ 62 w 103"/>
                  <a:gd name="T5" fmla="*/ 109 h 110"/>
                  <a:gd name="T6" fmla="*/ 56 w 103"/>
                  <a:gd name="T7" fmla="*/ 108 h 110"/>
                  <a:gd name="T8" fmla="*/ 4 w 103"/>
                  <a:gd name="T9" fmla="*/ 25 h 110"/>
                  <a:gd name="T10" fmla="*/ 11 w 103"/>
                  <a:gd name="T11" fmla="*/ 20 h 110"/>
                  <a:gd name="T12" fmla="*/ 64 w 103"/>
                  <a:gd name="T13" fmla="*/ 103 h 110"/>
                  <a:gd name="T14" fmla="*/ 57 w 103"/>
                  <a:gd name="T15" fmla="*/ 101 h 110"/>
                  <a:gd name="T16" fmla="*/ 76 w 103"/>
                  <a:gd name="T17" fmla="*/ 37 h 110"/>
                  <a:gd name="T18" fmla="*/ 10 w 103"/>
                  <a:gd name="T19" fmla="*/ 27 h 110"/>
                  <a:gd name="T20" fmla="*/ 5 w 103"/>
                  <a:gd name="T21" fmla="*/ 1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10">
                    <a:moveTo>
                      <a:pt x="5" y="19"/>
                    </a:moveTo>
                    <a:cubicBezTo>
                      <a:pt x="31" y="0"/>
                      <a:pt x="65" y="6"/>
                      <a:pt x="84" y="32"/>
                    </a:cubicBezTo>
                    <a:cubicBezTo>
                      <a:pt x="103" y="59"/>
                      <a:pt x="89" y="95"/>
                      <a:pt x="62" y="109"/>
                    </a:cubicBezTo>
                    <a:cubicBezTo>
                      <a:pt x="60" y="110"/>
                      <a:pt x="57" y="110"/>
                      <a:pt x="56" y="108"/>
                    </a:cubicBezTo>
                    <a:cubicBezTo>
                      <a:pt x="38" y="80"/>
                      <a:pt x="21" y="53"/>
                      <a:pt x="4" y="25"/>
                    </a:cubicBezTo>
                    <a:cubicBezTo>
                      <a:pt x="0" y="20"/>
                      <a:pt x="8" y="15"/>
                      <a:pt x="11" y="20"/>
                    </a:cubicBezTo>
                    <a:cubicBezTo>
                      <a:pt x="29" y="48"/>
                      <a:pt x="46" y="75"/>
                      <a:pt x="64" y="103"/>
                    </a:cubicBezTo>
                    <a:cubicBezTo>
                      <a:pt x="62" y="102"/>
                      <a:pt x="59" y="102"/>
                      <a:pt x="57" y="101"/>
                    </a:cubicBezTo>
                    <a:cubicBezTo>
                      <a:pt x="81" y="88"/>
                      <a:pt x="89" y="61"/>
                      <a:pt x="76" y="37"/>
                    </a:cubicBezTo>
                    <a:cubicBezTo>
                      <a:pt x="62" y="13"/>
                      <a:pt x="30" y="12"/>
                      <a:pt x="10" y="27"/>
                    </a:cubicBezTo>
                    <a:cubicBezTo>
                      <a:pt x="5" y="30"/>
                      <a:pt x="0" y="22"/>
                      <a:pt x="5" y="1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678"/>
              <p:cNvSpPr/>
              <p:nvPr/>
            </p:nvSpPr>
            <p:spPr bwMode="auto">
              <a:xfrm>
                <a:off x="1669" y="2639"/>
                <a:ext cx="7" cy="7"/>
              </a:xfrm>
              <a:custGeom>
                <a:avLst/>
                <a:gdLst>
                  <a:gd name="T0" fmla="*/ 9 w 9"/>
                  <a:gd name="T1" fmla="*/ 4 h 9"/>
                  <a:gd name="T2" fmla="*/ 5 w 9"/>
                  <a:gd name="T3" fmla="*/ 9 h 9"/>
                  <a:gd name="T4" fmla="*/ 0 w 9"/>
                  <a:gd name="T5" fmla="*/ 5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6"/>
                      <a:pt x="8" y="8"/>
                      <a:pt x="5" y="9"/>
                    </a:cubicBezTo>
                    <a:cubicBezTo>
                      <a:pt x="3" y="9"/>
                      <a:pt x="1" y="8"/>
                      <a:pt x="0" y="5"/>
                    </a:cubicBezTo>
                    <a:cubicBezTo>
                      <a:pt x="0" y="3"/>
                      <a:pt x="2" y="1"/>
                      <a:pt x="4" y="0"/>
                    </a:cubicBezTo>
                    <a:cubicBezTo>
                      <a:pt x="6" y="0"/>
                      <a:pt x="8" y="1"/>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679"/>
              <p:cNvSpPr/>
              <p:nvPr/>
            </p:nvSpPr>
            <p:spPr bwMode="auto">
              <a:xfrm>
                <a:off x="1913" y="2586"/>
                <a:ext cx="36" cy="57"/>
              </a:xfrm>
              <a:custGeom>
                <a:avLst/>
                <a:gdLst>
                  <a:gd name="T0" fmla="*/ 5 w 49"/>
                  <a:gd name="T1" fmla="*/ 66 h 77"/>
                  <a:gd name="T2" fmla="*/ 39 w 49"/>
                  <a:gd name="T3" fmla="*/ 6 h 77"/>
                  <a:gd name="T4" fmla="*/ 49 w 49"/>
                  <a:gd name="T5" fmla="*/ 6 h 77"/>
                  <a:gd name="T6" fmla="*/ 11 w 49"/>
                  <a:gd name="T7" fmla="*/ 73 h 77"/>
                  <a:gd name="T8" fmla="*/ 5 w 49"/>
                  <a:gd name="T9" fmla="*/ 66 h 77"/>
                </a:gdLst>
                <a:ahLst/>
                <a:cxnLst>
                  <a:cxn ang="0">
                    <a:pos x="T0" y="T1"/>
                  </a:cxn>
                  <a:cxn ang="0">
                    <a:pos x="T2" y="T3"/>
                  </a:cxn>
                  <a:cxn ang="0">
                    <a:pos x="T4" y="T5"/>
                  </a:cxn>
                  <a:cxn ang="0">
                    <a:pos x="T6" y="T7"/>
                  </a:cxn>
                  <a:cxn ang="0">
                    <a:pos x="T8" y="T9"/>
                  </a:cxn>
                </a:cxnLst>
                <a:rect l="0" t="0" r="r" b="b"/>
                <a:pathLst>
                  <a:path w="49" h="77">
                    <a:moveTo>
                      <a:pt x="5" y="66"/>
                    </a:moveTo>
                    <a:cubicBezTo>
                      <a:pt x="22" y="52"/>
                      <a:pt x="39" y="29"/>
                      <a:pt x="39" y="6"/>
                    </a:cubicBezTo>
                    <a:cubicBezTo>
                      <a:pt x="40" y="0"/>
                      <a:pt x="49" y="0"/>
                      <a:pt x="49" y="6"/>
                    </a:cubicBezTo>
                    <a:cubicBezTo>
                      <a:pt x="48" y="33"/>
                      <a:pt x="30" y="57"/>
                      <a:pt x="11" y="73"/>
                    </a:cubicBezTo>
                    <a:cubicBezTo>
                      <a:pt x="6" y="77"/>
                      <a:pt x="0" y="70"/>
                      <a:pt x="5" y="6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680"/>
              <p:cNvSpPr/>
              <p:nvPr/>
            </p:nvSpPr>
            <p:spPr bwMode="auto">
              <a:xfrm>
                <a:off x="1930" y="2547"/>
                <a:ext cx="71" cy="68"/>
              </a:xfrm>
              <a:custGeom>
                <a:avLst/>
                <a:gdLst>
                  <a:gd name="T0" fmla="*/ 74 w 95"/>
                  <a:gd name="T1" fmla="*/ 0 h 91"/>
                  <a:gd name="T2" fmla="*/ 77 w 95"/>
                  <a:gd name="T3" fmla="*/ 4 h 91"/>
                  <a:gd name="T4" fmla="*/ 73 w 95"/>
                  <a:gd name="T5" fmla="*/ 73 h 91"/>
                  <a:gd name="T6" fmla="*/ 3 w 95"/>
                  <a:gd name="T7" fmla="*/ 69 h 91"/>
                  <a:gd name="T8" fmla="*/ 0 w 95"/>
                  <a:gd name="T9" fmla="*/ 65 h 91"/>
                  <a:gd name="T10" fmla="*/ 74 w 95"/>
                  <a:gd name="T11" fmla="*/ 0 h 91"/>
                </a:gdLst>
                <a:ahLst/>
                <a:cxnLst>
                  <a:cxn ang="0">
                    <a:pos x="T0" y="T1"/>
                  </a:cxn>
                  <a:cxn ang="0">
                    <a:pos x="T2" y="T3"/>
                  </a:cxn>
                  <a:cxn ang="0">
                    <a:pos x="T4" y="T5"/>
                  </a:cxn>
                  <a:cxn ang="0">
                    <a:pos x="T6" y="T7"/>
                  </a:cxn>
                  <a:cxn ang="0">
                    <a:pos x="T8" y="T9"/>
                  </a:cxn>
                  <a:cxn ang="0">
                    <a:pos x="T10" y="T11"/>
                  </a:cxn>
                </a:cxnLst>
                <a:rect l="0" t="0" r="r" b="b"/>
                <a:pathLst>
                  <a:path w="95" h="91">
                    <a:moveTo>
                      <a:pt x="74" y="0"/>
                    </a:moveTo>
                    <a:cubicBezTo>
                      <a:pt x="75" y="1"/>
                      <a:pt x="76" y="3"/>
                      <a:pt x="77" y="4"/>
                    </a:cubicBezTo>
                    <a:cubicBezTo>
                      <a:pt x="95" y="25"/>
                      <a:pt x="93" y="56"/>
                      <a:pt x="73" y="73"/>
                    </a:cubicBezTo>
                    <a:cubicBezTo>
                      <a:pt x="52" y="91"/>
                      <a:pt x="21" y="89"/>
                      <a:pt x="3" y="69"/>
                    </a:cubicBezTo>
                    <a:cubicBezTo>
                      <a:pt x="2" y="67"/>
                      <a:pt x="1" y="66"/>
                      <a:pt x="0" y="65"/>
                    </a:cubicBezTo>
                    <a:cubicBezTo>
                      <a:pt x="74" y="0"/>
                      <a:pt x="74" y="0"/>
                      <a:pt x="74"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681"/>
              <p:cNvSpPr>
                <a:spLocks noEditPoints="1"/>
              </p:cNvSpPr>
              <p:nvPr/>
            </p:nvSpPr>
            <p:spPr bwMode="auto">
              <a:xfrm>
                <a:off x="1980" y="2547"/>
                <a:ext cx="8" cy="5"/>
              </a:xfrm>
              <a:custGeom>
                <a:avLst/>
                <a:gdLst>
                  <a:gd name="T0" fmla="*/ 11 w 11"/>
                  <a:gd name="T1" fmla="*/ 5 h 6"/>
                  <a:gd name="T2" fmla="*/ 11 w 11"/>
                  <a:gd name="T3" fmla="*/ 5 h 6"/>
                  <a:gd name="T4" fmla="*/ 11 w 11"/>
                  <a:gd name="T5" fmla="*/ 5 h 6"/>
                  <a:gd name="T6" fmla="*/ 11 w 11"/>
                  <a:gd name="T7" fmla="*/ 4 h 6"/>
                  <a:gd name="T8" fmla="*/ 11 w 11"/>
                  <a:gd name="T9" fmla="*/ 5 h 6"/>
                  <a:gd name="T10" fmla="*/ 11 w 11"/>
                  <a:gd name="T11" fmla="*/ 4 h 6"/>
                  <a:gd name="T12" fmla="*/ 7 w 11"/>
                  <a:gd name="T13" fmla="*/ 0 h 6"/>
                  <a:gd name="T14" fmla="*/ 0 w 11"/>
                  <a:gd name="T15" fmla="*/ 6 h 6"/>
                  <a:gd name="T16" fmla="*/ 0 w 11"/>
                  <a:gd name="T17" fmla="*/ 6 h 6"/>
                  <a:gd name="T18" fmla="*/ 7 w 11"/>
                  <a:gd name="T19" fmla="*/ 0 h 6"/>
                  <a:gd name="T20" fmla="*/ 10 w 11"/>
                  <a:gd name="T21" fmla="*/ 4 h 6"/>
                  <a:gd name="T22" fmla="*/ 11 w 11"/>
                  <a:gd name="T23" fmla="*/ 4 h 6"/>
                  <a:gd name="T24" fmla="*/ 10 w 11"/>
                  <a:gd name="T25" fmla="*/ 4 h 6"/>
                  <a:gd name="T26" fmla="*/ 7 w 11"/>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
                    <a:moveTo>
                      <a:pt x="11" y="5"/>
                    </a:moveTo>
                    <a:cubicBezTo>
                      <a:pt x="11" y="5"/>
                      <a:pt x="11" y="5"/>
                      <a:pt x="11" y="5"/>
                    </a:cubicBezTo>
                    <a:cubicBezTo>
                      <a:pt x="11" y="5"/>
                      <a:pt x="11" y="5"/>
                      <a:pt x="11" y="5"/>
                    </a:cubicBezTo>
                    <a:moveTo>
                      <a:pt x="11" y="4"/>
                    </a:moveTo>
                    <a:cubicBezTo>
                      <a:pt x="11" y="4"/>
                      <a:pt x="11" y="5"/>
                      <a:pt x="11" y="5"/>
                    </a:cubicBezTo>
                    <a:cubicBezTo>
                      <a:pt x="11" y="5"/>
                      <a:pt x="11" y="4"/>
                      <a:pt x="11" y="4"/>
                    </a:cubicBezTo>
                    <a:moveTo>
                      <a:pt x="7" y="0"/>
                    </a:moveTo>
                    <a:cubicBezTo>
                      <a:pt x="0" y="6"/>
                      <a:pt x="0" y="6"/>
                      <a:pt x="0" y="6"/>
                    </a:cubicBezTo>
                    <a:cubicBezTo>
                      <a:pt x="0" y="6"/>
                      <a:pt x="0" y="6"/>
                      <a:pt x="0" y="6"/>
                    </a:cubicBezTo>
                    <a:cubicBezTo>
                      <a:pt x="7" y="0"/>
                      <a:pt x="7" y="0"/>
                      <a:pt x="7" y="0"/>
                    </a:cubicBezTo>
                    <a:cubicBezTo>
                      <a:pt x="8" y="1"/>
                      <a:pt x="9" y="3"/>
                      <a:pt x="10" y="4"/>
                    </a:cubicBezTo>
                    <a:cubicBezTo>
                      <a:pt x="10" y="4"/>
                      <a:pt x="10" y="4"/>
                      <a:pt x="11" y="4"/>
                    </a:cubicBezTo>
                    <a:cubicBezTo>
                      <a:pt x="10" y="4"/>
                      <a:pt x="10" y="4"/>
                      <a:pt x="10" y="4"/>
                    </a:cubicBezTo>
                    <a:cubicBezTo>
                      <a:pt x="9" y="3"/>
                      <a:pt x="8" y="1"/>
                      <a:pt x="7" y="0"/>
                    </a:cubicBezTo>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682"/>
              <p:cNvSpPr/>
              <p:nvPr/>
            </p:nvSpPr>
            <p:spPr bwMode="auto">
              <a:xfrm>
                <a:off x="1930" y="2547"/>
                <a:ext cx="64" cy="60"/>
              </a:xfrm>
              <a:custGeom>
                <a:avLst/>
                <a:gdLst>
                  <a:gd name="T0" fmla="*/ 74 w 86"/>
                  <a:gd name="T1" fmla="*/ 0 h 80"/>
                  <a:gd name="T2" fmla="*/ 67 w 86"/>
                  <a:gd name="T3" fmla="*/ 6 h 80"/>
                  <a:gd name="T4" fmla="*/ 0 w 86"/>
                  <a:gd name="T5" fmla="*/ 65 h 80"/>
                  <a:gd name="T6" fmla="*/ 3 w 86"/>
                  <a:gd name="T7" fmla="*/ 69 h 80"/>
                  <a:gd name="T8" fmla="*/ 18 w 86"/>
                  <a:gd name="T9" fmla="*/ 80 h 80"/>
                  <a:gd name="T10" fmla="*/ 17 w 86"/>
                  <a:gd name="T11" fmla="*/ 78 h 80"/>
                  <a:gd name="T12" fmla="*/ 86 w 86"/>
                  <a:gd name="T13" fmla="*/ 18 h 80"/>
                  <a:gd name="T14" fmla="*/ 78 w 86"/>
                  <a:gd name="T15" fmla="*/ 5 h 80"/>
                  <a:gd name="T16" fmla="*/ 78 w 86"/>
                  <a:gd name="T17" fmla="*/ 5 h 80"/>
                  <a:gd name="T18" fmla="*/ 78 w 86"/>
                  <a:gd name="T19" fmla="*/ 5 h 80"/>
                  <a:gd name="T20" fmla="*/ 78 w 86"/>
                  <a:gd name="T21" fmla="*/ 4 h 80"/>
                  <a:gd name="T22" fmla="*/ 78 w 86"/>
                  <a:gd name="T23" fmla="*/ 4 h 80"/>
                  <a:gd name="T24" fmla="*/ 77 w 86"/>
                  <a:gd name="T25" fmla="*/ 4 h 80"/>
                  <a:gd name="T26" fmla="*/ 74 w 86"/>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80">
                    <a:moveTo>
                      <a:pt x="74" y="0"/>
                    </a:moveTo>
                    <a:cubicBezTo>
                      <a:pt x="67" y="6"/>
                      <a:pt x="67" y="6"/>
                      <a:pt x="67" y="6"/>
                    </a:cubicBezTo>
                    <a:cubicBezTo>
                      <a:pt x="0" y="65"/>
                      <a:pt x="0" y="65"/>
                      <a:pt x="0" y="65"/>
                    </a:cubicBezTo>
                    <a:cubicBezTo>
                      <a:pt x="1" y="66"/>
                      <a:pt x="2" y="67"/>
                      <a:pt x="3" y="69"/>
                    </a:cubicBezTo>
                    <a:cubicBezTo>
                      <a:pt x="8" y="74"/>
                      <a:pt x="13" y="78"/>
                      <a:pt x="18" y="80"/>
                    </a:cubicBezTo>
                    <a:cubicBezTo>
                      <a:pt x="18" y="80"/>
                      <a:pt x="17" y="79"/>
                      <a:pt x="17" y="78"/>
                    </a:cubicBezTo>
                    <a:cubicBezTo>
                      <a:pt x="86" y="18"/>
                      <a:pt x="86" y="18"/>
                      <a:pt x="86" y="18"/>
                    </a:cubicBezTo>
                    <a:cubicBezTo>
                      <a:pt x="84" y="13"/>
                      <a:pt x="81" y="9"/>
                      <a:pt x="78" y="5"/>
                    </a:cubicBezTo>
                    <a:cubicBezTo>
                      <a:pt x="78" y="5"/>
                      <a:pt x="78" y="5"/>
                      <a:pt x="78" y="5"/>
                    </a:cubicBezTo>
                    <a:cubicBezTo>
                      <a:pt x="78" y="5"/>
                      <a:pt x="78" y="5"/>
                      <a:pt x="78" y="5"/>
                    </a:cubicBezTo>
                    <a:cubicBezTo>
                      <a:pt x="78" y="5"/>
                      <a:pt x="78" y="4"/>
                      <a:pt x="78" y="4"/>
                    </a:cubicBezTo>
                    <a:cubicBezTo>
                      <a:pt x="78" y="4"/>
                      <a:pt x="78" y="4"/>
                      <a:pt x="78" y="4"/>
                    </a:cubicBezTo>
                    <a:cubicBezTo>
                      <a:pt x="77" y="4"/>
                      <a:pt x="77" y="4"/>
                      <a:pt x="77" y="4"/>
                    </a:cubicBezTo>
                    <a:cubicBezTo>
                      <a:pt x="76" y="3"/>
                      <a:pt x="75" y="1"/>
                      <a:pt x="74"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683"/>
              <p:cNvSpPr/>
              <p:nvPr/>
            </p:nvSpPr>
            <p:spPr bwMode="auto">
              <a:xfrm>
                <a:off x="1926" y="2542"/>
                <a:ext cx="78" cy="80"/>
              </a:xfrm>
              <a:custGeom>
                <a:avLst/>
                <a:gdLst>
                  <a:gd name="T0" fmla="*/ 82 w 105"/>
                  <a:gd name="T1" fmla="*/ 4 h 107"/>
                  <a:gd name="T2" fmla="*/ 81 w 105"/>
                  <a:gd name="T3" fmla="*/ 84 h 107"/>
                  <a:gd name="T4" fmla="*/ 2 w 105"/>
                  <a:gd name="T5" fmla="*/ 75 h 107"/>
                  <a:gd name="T6" fmla="*/ 2 w 105"/>
                  <a:gd name="T7" fmla="*/ 68 h 107"/>
                  <a:gd name="T8" fmla="*/ 75 w 105"/>
                  <a:gd name="T9" fmla="*/ 4 h 107"/>
                  <a:gd name="T10" fmla="*/ 82 w 105"/>
                  <a:gd name="T11" fmla="*/ 11 h 107"/>
                  <a:gd name="T12" fmla="*/ 8 w 105"/>
                  <a:gd name="T13" fmla="*/ 75 h 107"/>
                  <a:gd name="T14" fmla="*/ 9 w 105"/>
                  <a:gd name="T15" fmla="*/ 68 h 107"/>
                  <a:gd name="T16" fmla="*/ 75 w 105"/>
                  <a:gd name="T17" fmla="*/ 77 h 107"/>
                  <a:gd name="T18" fmla="*/ 75 w 105"/>
                  <a:gd name="T19" fmla="*/ 10 h 107"/>
                  <a:gd name="T20" fmla="*/ 82 w 105"/>
                  <a:gd name="T21" fmla="*/ 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07">
                    <a:moveTo>
                      <a:pt x="82" y="4"/>
                    </a:moveTo>
                    <a:cubicBezTo>
                      <a:pt x="105" y="27"/>
                      <a:pt x="104" y="61"/>
                      <a:pt x="81" y="84"/>
                    </a:cubicBezTo>
                    <a:cubicBezTo>
                      <a:pt x="58" y="107"/>
                      <a:pt x="20" y="98"/>
                      <a:pt x="2" y="75"/>
                    </a:cubicBezTo>
                    <a:cubicBezTo>
                      <a:pt x="0" y="73"/>
                      <a:pt x="0" y="70"/>
                      <a:pt x="2" y="68"/>
                    </a:cubicBezTo>
                    <a:cubicBezTo>
                      <a:pt x="26" y="47"/>
                      <a:pt x="51" y="25"/>
                      <a:pt x="75" y="4"/>
                    </a:cubicBezTo>
                    <a:cubicBezTo>
                      <a:pt x="80" y="0"/>
                      <a:pt x="86" y="7"/>
                      <a:pt x="82" y="11"/>
                    </a:cubicBezTo>
                    <a:cubicBezTo>
                      <a:pt x="57" y="32"/>
                      <a:pt x="33" y="54"/>
                      <a:pt x="8" y="75"/>
                    </a:cubicBezTo>
                    <a:cubicBezTo>
                      <a:pt x="8" y="73"/>
                      <a:pt x="8" y="71"/>
                      <a:pt x="9" y="68"/>
                    </a:cubicBezTo>
                    <a:cubicBezTo>
                      <a:pt x="25" y="90"/>
                      <a:pt x="53" y="94"/>
                      <a:pt x="75" y="77"/>
                    </a:cubicBezTo>
                    <a:cubicBezTo>
                      <a:pt x="96" y="60"/>
                      <a:pt x="93" y="28"/>
                      <a:pt x="75" y="10"/>
                    </a:cubicBezTo>
                    <a:cubicBezTo>
                      <a:pt x="71" y="6"/>
                      <a:pt x="78" y="0"/>
                      <a:pt x="82"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684"/>
              <p:cNvSpPr/>
              <p:nvPr/>
            </p:nvSpPr>
            <p:spPr bwMode="auto">
              <a:xfrm>
                <a:off x="1911" y="2530"/>
                <a:ext cx="50" cy="75"/>
              </a:xfrm>
              <a:custGeom>
                <a:avLst/>
                <a:gdLst>
                  <a:gd name="T0" fmla="*/ 68 w 68"/>
                  <a:gd name="T1" fmla="*/ 6 h 102"/>
                  <a:gd name="T2" fmla="*/ 62 w 68"/>
                  <a:gd name="T3" fmla="*/ 5 h 102"/>
                  <a:gd name="T4" fmla="*/ 5 w 68"/>
                  <a:gd name="T5" fmla="*/ 44 h 102"/>
                  <a:gd name="T6" fmla="*/ 44 w 68"/>
                  <a:gd name="T7" fmla="*/ 101 h 102"/>
                  <a:gd name="T8" fmla="*/ 49 w 68"/>
                  <a:gd name="T9" fmla="*/ 102 h 102"/>
                  <a:gd name="T10" fmla="*/ 68 w 68"/>
                  <a:gd name="T11" fmla="*/ 6 h 102"/>
                </a:gdLst>
                <a:ahLst/>
                <a:cxnLst>
                  <a:cxn ang="0">
                    <a:pos x="T0" y="T1"/>
                  </a:cxn>
                  <a:cxn ang="0">
                    <a:pos x="T2" y="T3"/>
                  </a:cxn>
                  <a:cxn ang="0">
                    <a:pos x="T4" y="T5"/>
                  </a:cxn>
                  <a:cxn ang="0">
                    <a:pos x="T6" y="T7"/>
                  </a:cxn>
                  <a:cxn ang="0">
                    <a:pos x="T8" y="T9"/>
                  </a:cxn>
                  <a:cxn ang="0">
                    <a:pos x="T10" y="T11"/>
                  </a:cxn>
                </a:cxnLst>
                <a:rect l="0" t="0" r="r" b="b"/>
                <a:pathLst>
                  <a:path w="68" h="102">
                    <a:moveTo>
                      <a:pt x="68" y="6"/>
                    </a:moveTo>
                    <a:cubicBezTo>
                      <a:pt x="66" y="6"/>
                      <a:pt x="64" y="5"/>
                      <a:pt x="62" y="5"/>
                    </a:cubicBezTo>
                    <a:cubicBezTo>
                      <a:pt x="36" y="0"/>
                      <a:pt x="10" y="17"/>
                      <a:pt x="5" y="44"/>
                    </a:cubicBezTo>
                    <a:cubicBezTo>
                      <a:pt x="0" y="71"/>
                      <a:pt x="17" y="96"/>
                      <a:pt x="44" y="101"/>
                    </a:cubicBezTo>
                    <a:cubicBezTo>
                      <a:pt x="46" y="102"/>
                      <a:pt x="47" y="102"/>
                      <a:pt x="49" y="102"/>
                    </a:cubicBezTo>
                    <a:lnTo>
                      <a:pt x="68" y="6"/>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685"/>
              <p:cNvSpPr/>
              <p:nvPr/>
            </p:nvSpPr>
            <p:spPr bwMode="auto">
              <a:xfrm>
                <a:off x="1911" y="2532"/>
                <a:ext cx="41" cy="73"/>
              </a:xfrm>
              <a:custGeom>
                <a:avLst/>
                <a:gdLst>
                  <a:gd name="T0" fmla="*/ 5 w 55"/>
                  <a:gd name="T1" fmla="*/ 41 h 99"/>
                  <a:gd name="T2" fmla="*/ 55 w 55"/>
                  <a:gd name="T3" fmla="*/ 1 h 99"/>
                  <a:gd name="T4" fmla="*/ 26 w 55"/>
                  <a:gd name="T5" fmla="*/ 37 h 99"/>
                  <a:gd name="T6" fmla="*/ 51 w 55"/>
                  <a:gd name="T7" fmla="*/ 89 h 99"/>
                  <a:gd name="T8" fmla="*/ 49 w 55"/>
                  <a:gd name="T9" fmla="*/ 99 h 99"/>
                  <a:gd name="T10" fmla="*/ 44 w 55"/>
                  <a:gd name="T11" fmla="*/ 98 h 99"/>
                  <a:gd name="T12" fmla="*/ 5 w 55"/>
                  <a:gd name="T13" fmla="*/ 41 h 99"/>
                </a:gdLst>
                <a:ahLst/>
                <a:cxnLst>
                  <a:cxn ang="0">
                    <a:pos x="T0" y="T1"/>
                  </a:cxn>
                  <a:cxn ang="0">
                    <a:pos x="T2" y="T3"/>
                  </a:cxn>
                  <a:cxn ang="0">
                    <a:pos x="T4" y="T5"/>
                  </a:cxn>
                  <a:cxn ang="0">
                    <a:pos x="T6" y="T7"/>
                  </a:cxn>
                  <a:cxn ang="0">
                    <a:pos x="T8" y="T9"/>
                  </a:cxn>
                  <a:cxn ang="0">
                    <a:pos x="T10" y="T11"/>
                  </a:cxn>
                  <a:cxn ang="0">
                    <a:pos x="T12" y="T13"/>
                  </a:cxn>
                </a:cxnLst>
                <a:rect l="0" t="0" r="r" b="b"/>
                <a:pathLst>
                  <a:path w="55" h="99">
                    <a:moveTo>
                      <a:pt x="5" y="41"/>
                    </a:moveTo>
                    <a:cubicBezTo>
                      <a:pt x="9" y="17"/>
                      <a:pt x="31" y="0"/>
                      <a:pt x="55" y="1"/>
                    </a:cubicBezTo>
                    <a:cubicBezTo>
                      <a:pt x="41" y="7"/>
                      <a:pt x="30" y="20"/>
                      <a:pt x="26" y="37"/>
                    </a:cubicBezTo>
                    <a:cubicBezTo>
                      <a:pt x="22" y="58"/>
                      <a:pt x="33" y="79"/>
                      <a:pt x="51" y="89"/>
                    </a:cubicBezTo>
                    <a:cubicBezTo>
                      <a:pt x="49" y="99"/>
                      <a:pt x="49" y="99"/>
                      <a:pt x="49" y="99"/>
                    </a:cubicBezTo>
                    <a:cubicBezTo>
                      <a:pt x="47" y="99"/>
                      <a:pt x="46" y="99"/>
                      <a:pt x="44" y="98"/>
                    </a:cubicBezTo>
                    <a:cubicBezTo>
                      <a:pt x="17" y="93"/>
                      <a:pt x="0" y="68"/>
                      <a:pt x="5" y="41"/>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686"/>
              <p:cNvSpPr/>
              <p:nvPr/>
            </p:nvSpPr>
            <p:spPr bwMode="auto">
              <a:xfrm>
                <a:off x="1905" y="2525"/>
                <a:ext cx="61" cy="84"/>
              </a:xfrm>
              <a:custGeom>
                <a:avLst/>
                <a:gdLst>
                  <a:gd name="T0" fmla="*/ 76 w 82"/>
                  <a:gd name="T1" fmla="*/ 8 h 113"/>
                  <a:gd name="T2" fmla="*/ 8 w 82"/>
                  <a:gd name="T3" fmla="*/ 49 h 113"/>
                  <a:gd name="T4" fmla="*/ 56 w 82"/>
                  <a:gd name="T5" fmla="*/ 113 h 113"/>
                  <a:gd name="T6" fmla="*/ 62 w 82"/>
                  <a:gd name="T7" fmla="*/ 109 h 113"/>
                  <a:gd name="T8" fmla="*/ 80 w 82"/>
                  <a:gd name="T9" fmla="*/ 13 h 113"/>
                  <a:gd name="T10" fmla="*/ 71 w 82"/>
                  <a:gd name="T11" fmla="*/ 11 h 113"/>
                  <a:gd name="T12" fmla="*/ 53 w 82"/>
                  <a:gd name="T13" fmla="*/ 107 h 113"/>
                  <a:gd name="T14" fmla="*/ 58 w 82"/>
                  <a:gd name="T15" fmla="*/ 104 h 113"/>
                  <a:gd name="T16" fmla="*/ 17 w 82"/>
                  <a:gd name="T17" fmla="*/ 51 h 113"/>
                  <a:gd name="T18" fmla="*/ 75 w 82"/>
                  <a:gd name="T19" fmla="*/ 17 h 113"/>
                  <a:gd name="T20" fmla="*/ 76 w 82"/>
                  <a:gd name="T21" fmla="*/ 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13">
                    <a:moveTo>
                      <a:pt x="76" y="8"/>
                    </a:moveTo>
                    <a:cubicBezTo>
                      <a:pt x="45" y="0"/>
                      <a:pt x="16" y="18"/>
                      <a:pt x="8" y="49"/>
                    </a:cubicBezTo>
                    <a:cubicBezTo>
                      <a:pt x="0" y="81"/>
                      <a:pt x="27" y="109"/>
                      <a:pt x="56" y="113"/>
                    </a:cubicBezTo>
                    <a:cubicBezTo>
                      <a:pt x="59" y="113"/>
                      <a:pt x="61" y="112"/>
                      <a:pt x="62" y="109"/>
                    </a:cubicBezTo>
                    <a:cubicBezTo>
                      <a:pt x="68" y="77"/>
                      <a:pt x="74" y="45"/>
                      <a:pt x="80" y="13"/>
                    </a:cubicBezTo>
                    <a:cubicBezTo>
                      <a:pt x="81" y="7"/>
                      <a:pt x="72" y="6"/>
                      <a:pt x="71" y="11"/>
                    </a:cubicBezTo>
                    <a:cubicBezTo>
                      <a:pt x="65" y="43"/>
                      <a:pt x="59" y="75"/>
                      <a:pt x="53" y="107"/>
                    </a:cubicBezTo>
                    <a:cubicBezTo>
                      <a:pt x="54" y="106"/>
                      <a:pt x="56" y="105"/>
                      <a:pt x="58" y="104"/>
                    </a:cubicBezTo>
                    <a:cubicBezTo>
                      <a:pt x="31" y="100"/>
                      <a:pt x="14" y="78"/>
                      <a:pt x="17" y="51"/>
                    </a:cubicBezTo>
                    <a:cubicBezTo>
                      <a:pt x="21" y="23"/>
                      <a:pt x="50" y="11"/>
                      <a:pt x="75" y="17"/>
                    </a:cubicBezTo>
                    <a:cubicBezTo>
                      <a:pt x="81" y="18"/>
                      <a:pt x="82" y="9"/>
                      <a:pt x="76"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687"/>
              <p:cNvSpPr/>
              <p:nvPr/>
            </p:nvSpPr>
            <p:spPr bwMode="auto">
              <a:xfrm>
                <a:off x="1937" y="2586"/>
                <a:ext cx="8" cy="7"/>
              </a:xfrm>
              <a:custGeom>
                <a:avLst/>
                <a:gdLst>
                  <a:gd name="T0" fmla="*/ 1 w 10"/>
                  <a:gd name="T1" fmla="*/ 6 h 10"/>
                  <a:gd name="T2" fmla="*/ 6 w 10"/>
                  <a:gd name="T3" fmla="*/ 9 h 10"/>
                  <a:gd name="T4" fmla="*/ 9 w 10"/>
                  <a:gd name="T5" fmla="*/ 4 h 10"/>
                  <a:gd name="T6" fmla="*/ 4 w 10"/>
                  <a:gd name="T7" fmla="*/ 1 h 10"/>
                  <a:gd name="T8" fmla="*/ 1 w 10"/>
                  <a:gd name="T9" fmla="*/ 6 h 10"/>
                </a:gdLst>
                <a:ahLst/>
                <a:cxnLst>
                  <a:cxn ang="0">
                    <a:pos x="T0" y="T1"/>
                  </a:cxn>
                  <a:cxn ang="0">
                    <a:pos x="T2" y="T3"/>
                  </a:cxn>
                  <a:cxn ang="0">
                    <a:pos x="T4" y="T5"/>
                  </a:cxn>
                  <a:cxn ang="0">
                    <a:pos x="T6" y="T7"/>
                  </a:cxn>
                  <a:cxn ang="0">
                    <a:pos x="T8" y="T9"/>
                  </a:cxn>
                </a:cxnLst>
                <a:rect l="0" t="0" r="r" b="b"/>
                <a:pathLst>
                  <a:path w="10" h="10">
                    <a:moveTo>
                      <a:pt x="1" y="6"/>
                    </a:moveTo>
                    <a:cubicBezTo>
                      <a:pt x="1" y="8"/>
                      <a:pt x="4" y="10"/>
                      <a:pt x="6" y="9"/>
                    </a:cubicBezTo>
                    <a:cubicBezTo>
                      <a:pt x="8" y="9"/>
                      <a:pt x="10" y="7"/>
                      <a:pt x="9" y="4"/>
                    </a:cubicBezTo>
                    <a:cubicBezTo>
                      <a:pt x="9" y="2"/>
                      <a:pt x="7" y="0"/>
                      <a:pt x="4" y="1"/>
                    </a:cubicBezTo>
                    <a:cubicBezTo>
                      <a:pt x="2"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88"/>
              <p:cNvSpPr/>
              <p:nvPr/>
            </p:nvSpPr>
            <p:spPr bwMode="auto">
              <a:xfrm>
                <a:off x="1753" y="2603"/>
                <a:ext cx="21" cy="52"/>
              </a:xfrm>
              <a:custGeom>
                <a:avLst/>
                <a:gdLst>
                  <a:gd name="T0" fmla="*/ 2 w 28"/>
                  <a:gd name="T1" fmla="*/ 7 h 70"/>
                  <a:gd name="T2" fmla="*/ 11 w 28"/>
                  <a:gd name="T3" fmla="*/ 47 h 70"/>
                  <a:gd name="T4" fmla="*/ 22 w 28"/>
                  <a:gd name="T5" fmla="*/ 69 h 70"/>
                  <a:gd name="T6" fmla="*/ 21 w 28"/>
                  <a:gd name="T7" fmla="*/ 60 h 70"/>
                  <a:gd name="T8" fmla="*/ 24 w 28"/>
                  <a:gd name="T9" fmla="*/ 60 h 70"/>
                  <a:gd name="T10" fmla="*/ 22 w 28"/>
                  <a:gd name="T11" fmla="*/ 54 h 70"/>
                  <a:gd name="T12" fmla="*/ 17 w 28"/>
                  <a:gd name="T13" fmla="*/ 36 h 70"/>
                  <a:gd name="T14" fmla="*/ 11 w 28"/>
                  <a:gd name="T15" fmla="*/ 6 h 70"/>
                  <a:gd name="T16" fmla="*/ 2 w 28"/>
                  <a:gd name="T1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0">
                    <a:moveTo>
                      <a:pt x="2" y="7"/>
                    </a:moveTo>
                    <a:cubicBezTo>
                      <a:pt x="4" y="21"/>
                      <a:pt x="7" y="34"/>
                      <a:pt x="11" y="47"/>
                    </a:cubicBezTo>
                    <a:cubicBezTo>
                      <a:pt x="12" y="53"/>
                      <a:pt x="14" y="70"/>
                      <a:pt x="22" y="69"/>
                    </a:cubicBezTo>
                    <a:cubicBezTo>
                      <a:pt x="28" y="69"/>
                      <a:pt x="27" y="59"/>
                      <a:pt x="21" y="60"/>
                    </a:cubicBezTo>
                    <a:cubicBezTo>
                      <a:pt x="25" y="60"/>
                      <a:pt x="26" y="64"/>
                      <a:pt x="24" y="60"/>
                    </a:cubicBezTo>
                    <a:cubicBezTo>
                      <a:pt x="23" y="58"/>
                      <a:pt x="23" y="56"/>
                      <a:pt x="22" y="54"/>
                    </a:cubicBezTo>
                    <a:cubicBezTo>
                      <a:pt x="20" y="48"/>
                      <a:pt x="19" y="42"/>
                      <a:pt x="17" y="36"/>
                    </a:cubicBezTo>
                    <a:cubicBezTo>
                      <a:pt x="15" y="26"/>
                      <a:pt x="13" y="16"/>
                      <a:pt x="11" y="6"/>
                    </a:cubicBezTo>
                    <a:cubicBezTo>
                      <a:pt x="10" y="0"/>
                      <a:pt x="0" y="1"/>
                      <a:pt x="2"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89"/>
              <p:cNvSpPr/>
              <p:nvPr/>
            </p:nvSpPr>
            <p:spPr bwMode="auto">
              <a:xfrm>
                <a:off x="1855" y="2584"/>
                <a:ext cx="12" cy="56"/>
              </a:xfrm>
              <a:custGeom>
                <a:avLst/>
                <a:gdLst>
                  <a:gd name="T0" fmla="*/ 0 w 16"/>
                  <a:gd name="T1" fmla="*/ 6 h 76"/>
                  <a:gd name="T2" fmla="*/ 4 w 16"/>
                  <a:gd name="T3" fmla="*/ 69 h 76"/>
                  <a:gd name="T4" fmla="*/ 13 w 16"/>
                  <a:gd name="T5" fmla="*/ 70 h 76"/>
                  <a:gd name="T6" fmla="*/ 9 w 16"/>
                  <a:gd name="T7" fmla="*/ 7 h 76"/>
                  <a:gd name="T8" fmla="*/ 0 w 16"/>
                  <a:gd name="T9" fmla="*/ 6 h 76"/>
                </a:gdLst>
                <a:ahLst/>
                <a:cxnLst>
                  <a:cxn ang="0">
                    <a:pos x="T0" y="T1"/>
                  </a:cxn>
                  <a:cxn ang="0">
                    <a:pos x="T2" y="T3"/>
                  </a:cxn>
                  <a:cxn ang="0">
                    <a:pos x="T4" y="T5"/>
                  </a:cxn>
                  <a:cxn ang="0">
                    <a:pos x="T6" y="T7"/>
                  </a:cxn>
                  <a:cxn ang="0">
                    <a:pos x="T8" y="T9"/>
                  </a:cxn>
                </a:cxnLst>
                <a:rect l="0" t="0" r="r" b="b"/>
                <a:pathLst>
                  <a:path w="16" h="76">
                    <a:moveTo>
                      <a:pt x="0" y="6"/>
                    </a:moveTo>
                    <a:cubicBezTo>
                      <a:pt x="0" y="27"/>
                      <a:pt x="6" y="48"/>
                      <a:pt x="4" y="69"/>
                    </a:cubicBezTo>
                    <a:cubicBezTo>
                      <a:pt x="3" y="75"/>
                      <a:pt x="12" y="76"/>
                      <a:pt x="13" y="70"/>
                    </a:cubicBezTo>
                    <a:cubicBezTo>
                      <a:pt x="16" y="49"/>
                      <a:pt x="9" y="28"/>
                      <a:pt x="9" y="7"/>
                    </a:cubicBezTo>
                    <a:cubicBezTo>
                      <a:pt x="9" y="1"/>
                      <a:pt x="0" y="0"/>
                      <a:pt x="0"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90"/>
              <p:cNvSpPr/>
              <p:nvPr/>
            </p:nvSpPr>
            <p:spPr bwMode="auto">
              <a:xfrm>
                <a:off x="1710" y="2624"/>
                <a:ext cx="240" cy="194"/>
              </a:xfrm>
              <a:custGeom>
                <a:avLst/>
                <a:gdLst>
                  <a:gd name="T0" fmla="*/ 319 w 323"/>
                  <a:gd name="T1" fmla="*/ 178 h 261"/>
                  <a:gd name="T2" fmla="*/ 289 w 323"/>
                  <a:gd name="T3" fmla="*/ 216 h 261"/>
                  <a:gd name="T4" fmla="*/ 75 w 323"/>
                  <a:gd name="T5" fmla="*/ 257 h 261"/>
                  <a:gd name="T6" fmla="*/ 32 w 323"/>
                  <a:gd name="T7" fmla="*/ 232 h 261"/>
                  <a:gd name="T8" fmla="*/ 4 w 323"/>
                  <a:gd name="T9" fmla="*/ 83 h 261"/>
                  <a:gd name="T10" fmla="*/ 34 w 323"/>
                  <a:gd name="T11" fmla="*/ 44 h 261"/>
                  <a:gd name="T12" fmla="*/ 248 w 323"/>
                  <a:gd name="T13" fmla="*/ 4 h 261"/>
                  <a:gd name="T14" fmla="*/ 291 w 323"/>
                  <a:gd name="T15" fmla="*/ 28 h 261"/>
                  <a:gd name="T16" fmla="*/ 319 w 323"/>
                  <a:gd name="T17" fmla="*/ 17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61">
                    <a:moveTo>
                      <a:pt x="319" y="178"/>
                    </a:moveTo>
                    <a:cubicBezTo>
                      <a:pt x="323" y="195"/>
                      <a:pt x="309" y="212"/>
                      <a:pt x="289" y="216"/>
                    </a:cubicBezTo>
                    <a:cubicBezTo>
                      <a:pt x="75" y="257"/>
                      <a:pt x="75" y="257"/>
                      <a:pt x="75" y="257"/>
                    </a:cubicBezTo>
                    <a:cubicBezTo>
                      <a:pt x="55" y="261"/>
                      <a:pt x="35" y="250"/>
                      <a:pt x="32" y="232"/>
                    </a:cubicBezTo>
                    <a:cubicBezTo>
                      <a:pt x="4" y="83"/>
                      <a:pt x="4" y="83"/>
                      <a:pt x="4" y="83"/>
                    </a:cubicBezTo>
                    <a:cubicBezTo>
                      <a:pt x="0" y="66"/>
                      <a:pt x="14" y="48"/>
                      <a:pt x="34" y="44"/>
                    </a:cubicBezTo>
                    <a:cubicBezTo>
                      <a:pt x="248" y="4"/>
                      <a:pt x="248" y="4"/>
                      <a:pt x="248" y="4"/>
                    </a:cubicBezTo>
                    <a:cubicBezTo>
                      <a:pt x="269" y="0"/>
                      <a:pt x="288" y="11"/>
                      <a:pt x="291" y="28"/>
                    </a:cubicBezTo>
                    <a:lnTo>
                      <a:pt x="319" y="178"/>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91"/>
              <p:cNvSpPr/>
              <p:nvPr/>
            </p:nvSpPr>
            <p:spPr bwMode="auto">
              <a:xfrm>
                <a:off x="1741" y="2624"/>
                <a:ext cx="209" cy="193"/>
              </a:xfrm>
              <a:custGeom>
                <a:avLst/>
                <a:gdLst>
                  <a:gd name="T0" fmla="*/ 207 w 282"/>
                  <a:gd name="T1" fmla="*/ 4 h 259"/>
                  <a:gd name="T2" fmla="*/ 202 w 282"/>
                  <a:gd name="T3" fmla="*/ 5 h 259"/>
                  <a:gd name="T4" fmla="*/ 212 w 282"/>
                  <a:gd name="T5" fmla="*/ 21 h 259"/>
                  <a:gd name="T6" fmla="*/ 240 w 282"/>
                  <a:gd name="T7" fmla="*/ 170 h 259"/>
                  <a:gd name="T8" fmla="*/ 209 w 282"/>
                  <a:gd name="T9" fmla="*/ 209 h 259"/>
                  <a:gd name="T10" fmla="*/ 0 w 282"/>
                  <a:gd name="T11" fmla="*/ 249 h 259"/>
                  <a:gd name="T12" fmla="*/ 34 w 282"/>
                  <a:gd name="T13" fmla="*/ 257 h 259"/>
                  <a:gd name="T14" fmla="*/ 248 w 282"/>
                  <a:gd name="T15" fmla="*/ 216 h 259"/>
                  <a:gd name="T16" fmla="*/ 278 w 282"/>
                  <a:gd name="T17" fmla="*/ 178 h 259"/>
                  <a:gd name="T18" fmla="*/ 250 w 282"/>
                  <a:gd name="T19" fmla="*/ 28 h 259"/>
                  <a:gd name="T20" fmla="*/ 207 w 282"/>
                  <a:gd name="T21" fmla="*/ 4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 h="259">
                    <a:moveTo>
                      <a:pt x="207" y="4"/>
                    </a:moveTo>
                    <a:cubicBezTo>
                      <a:pt x="202" y="5"/>
                      <a:pt x="202" y="5"/>
                      <a:pt x="202" y="5"/>
                    </a:cubicBezTo>
                    <a:cubicBezTo>
                      <a:pt x="207" y="9"/>
                      <a:pt x="210" y="14"/>
                      <a:pt x="212" y="21"/>
                    </a:cubicBezTo>
                    <a:cubicBezTo>
                      <a:pt x="240" y="170"/>
                      <a:pt x="240" y="170"/>
                      <a:pt x="240" y="170"/>
                    </a:cubicBezTo>
                    <a:cubicBezTo>
                      <a:pt x="243" y="188"/>
                      <a:pt x="230" y="205"/>
                      <a:pt x="209" y="209"/>
                    </a:cubicBezTo>
                    <a:cubicBezTo>
                      <a:pt x="0" y="249"/>
                      <a:pt x="0" y="249"/>
                      <a:pt x="0" y="249"/>
                    </a:cubicBezTo>
                    <a:cubicBezTo>
                      <a:pt x="9" y="256"/>
                      <a:pt x="21" y="259"/>
                      <a:pt x="34" y="257"/>
                    </a:cubicBezTo>
                    <a:cubicBezTo>
                      <a:pt x="248" y="216"/>
                      <a:pt x="248" y="216"/>
                      <a:pt x="248" y="216"/>
                    </a:cubicBezTo>
                    <a:cubicBezTo>
                      <a:pt x="268" y="212"/>
                      <a:pt x="282" y="195"/>
                      <a:pt x="278" y="178"/>
                    </a:cubicBezTo>
                    <a:cubicBezTo>
                      <a:pt x="250" y="28"/>
                      <a:pt x="250" y="28"/>
                      <a:pt x="250" y="28"/>
                    </a:cubicBezTo>
                    <a:cubicBezTo>
                      <a:pt x="247" y="11"/>
                      <a:pt x="228" y="0"/>
                      <a:pt x="207" y="4"/>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92"/>
              <p:cNvSpPr/>
              <p:nvPr/>
            </p:nvSpPr>
            <p:spPr bwMode="auto">
              <a:xfrm>
                <a:off x="1708" y="2620"/>
                <a:ext cx="245" cy="201"/>
              </a:xfrm>
              <a:custGeom>
                <a:avLst/>
                <a:gdLst>
                  <a:gd name="T0" fmla="*/ 318 w 330"/>
                  <a:gd name="T1" fmla="*/ 184 h 270"/>
                  <a:gd name="T2" fmla="*/ 242 w 330"/>
                  <a:gd name="T3" fmla="*/ 226 h 270"/>
                  <a:gd name="T4" fmla="*/ 134 w 330"/>
                  <a:gd name="T5" fmla="*/ 247 h 270"/>
                  <a:gd name="T6" fmla="*/ 65 w 330"/>
                  <a:gd name="T7" fmla="*/ 258 h 270"/>
                  <a:gd name="T8" fmla="*/ 27 w 330"/>
                  <a:gd name="T9" fmla="*/ 169 h 270"/>
                  <a:gd name="T10" fmla="*/ 11 w 330"/>
                  <a:gd name="T11" fmla="*/ 87 h 270"/>
                  <a:gd name="T12" fmla="*/ 83 w 330"/>
                  <a:gd name="T13" fmla="*/ 45 h 270"/>
                  <a:gd name="T14" fmla="*/ 252 w 330"/>
                  <a:gd name="T15" fmla="*/ 13 h 270"/>
                  <a:gd name="T16" fmla="*/ 302 w 330"/>
                  <a:gd name="T17" fmla="*/ 102 h 270"/>
                  <a:gd name="T18" fmla="*/ 318 w 330"/>
                  <a:gd name="T19" fmla="*/ 184 h 270"/>
                  <a:gd name="T20" fmla="*/ 327 w 330"/>
                  <a:gd name="T21" fmla="*/ 182 h 270"/>
                  <a:gd name="T22" fmla="*/ 297 w 330"/>
                  <a:gd name="T23" fmla="*/ 27 h 270"/>
                  <a:gd name="T24" fmla="*/ 237 w 330"/>
                  <a:gd name="T25" fmla="*/ 7 h 270"/>
                  <a:gd name="T26" fmla="*/ 141 w 330"/>
                  <a:gd name="T27" fmla="*/ 25 h 270"/>
                  <a:gd name="T28" fmla="*/ 48 w 330"/>
                  <a:gd name="T29" fmla="*/ 43 h 270"/>
                  <a:gd name="T30" fmla="*/ 2 w 330"/>
                  <a:gd name="T31" fmla="*/ 89 h 270"/>
                  <a:gd name="T32" fmla="*/ 17 w 330"/>
                  <a:gd name="T33" fmla="*/ 166 h 270"/>
                  <a:gd name="T34" fmla="*/ 32 w 330"/>
                  <a:gd name="T35" fmla="*/ 244 h 270"/>
                  <a:gd name="T36" fmla="*/ 92 w 330"/>
                  <a:gd name="T37" fmla="*/ 264 h 270"/>
                  <a:gd name="T38" fmla="*/ 188 w 330"/>
                  <a:gd name="T39" fmla="*/ 246 h 270"/>
                  <a:gd name="T40" fmla="*/ 281 w 330"/>
                  <a:gd name="T41" fmla="*/ 228 h 270"/>
                  <a:gd name="T42" fmla="*/ 327 w 330"/>
                  <a:gd name="T43" fmla="*/ 182 h 270"/>
                  <a:gd name="T44" fmla="*/ 318 w 330"/>
                  <a:gd name="T45" fmla="*/ 18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0" h="270">
                    <a:moveTo>
                      <a:pt x="318" y="184"/>
                    </a:moveTo>
                    <a:cubicBezTo>
                      <a:pt x="321" y="220"/>
                      <a:pt x="267" y="221"/>
                      <a:pt x="242" y="226"/>
                    </a:cubicBezTo>
                    <a:cubicBezTo>
                      <a:pt x="206" y="233"/>
                      <a:pt x="170" y="240"/>
                      <a:pt x="134" y="247"/>
                    </a:cubicBezTo>
                    <a:cubicBezTo>
                      <a:pt x="112" y="251"/>
                      <a:pt x="88" y="259"/>
                      <a:pt x="65" y="258"/>
                    </a:cubicBezTo>
                    <a:cubicBezTo>
                      <a:pt x="32" y="256"/>
                      <a:pt x="31" y="191"/>
                      <a:pt x="27" y="169"/>
                    </a:cubicBezTo>
                    <a:cubicBezTo>
                      <a:pt x="22" y="141"/>
                      <a:pt x="16" y="114"/>
                      <a:pt x="11" y="87"/>
                    </a:cubicBezTo>
                    <a:cubicBezTo>
                      <a:pt x="5" y="52"/>
                      <a:pt x="61" y="50"/>
                      <a:pt x="83" y="45"/>
                    </a:cubicBezTo>
                    <a:cubicBezTo>
                      <a:pt x="140" y="35"/>
                      <a:pt x="196" y="24"/>
                      <a:pt x="252" y="13"/>
                    </a:cubicBezTo>
                    <a:cubicBezTo>
                      <a:pt x="297" y="5"/>
                      <a:pt x="297" y="74"/>
                      <a:pt x="302" y="102"/>
                    </a:cubicBezTo>
                    <a:cubicBezTo>
                      <a:pt x="308" y="129"/>
                      <a:pt x="313" y="156"/>
                      <a:pt x="318" y="184"/>
                    </a:cubicBezTo>
                    <a:cubicBezTo>
                      <a:pt x="319" y="189"/>
                      <a:pt x="328" y="188"/>
                      <a:pt x="327" y="182"/>
                    </a:cubicBezTo>
                    <a:cubicBezTo>
                      <a:pt x="317" y="131"/>
                      <a:pt x="312" y="77"/>
                      <a:pt x="297" y="27"/>
                    </a:cubicBezTo>
                    <a:cubicBezTo>
                      <a:pt x="289" y="0"/>
                      <a:pt x="258" y="3"/>
                      <a:pt x="237" y="7"/>
                    </a:cubicBezTo>
                    <a:cubicBezTo>
                      <a:pt x="205" y="13"/>
                      <a:pt x="173" y="19"/>
                      <a:pt x="141" y="25"/>
                    </a:cubicBezTo>
                    <a:cubicBezTo>
                      <a:pt x="110" y="31"/>
                      <a:pt x="79" y="37"/>
                      <a:pt x="48" y="43"/>
                    </a:cubicBezTo>
                    <a:cubicBezTo>
                      <a:pt x="23" y="47"/>
                      <a:pt x="0" y="59"/>
                      <a:pt x="2" y="89"/>
                    </a:cubicBezTo>
                    <a:cubicBezTo>
                      <a:pt x="4" y="114"/>
                      <a:pt x="12" y="141"/>
                      <a:pt x="17" y="166"/>
                    </a:cubicBezTo>
                    <a:cubicBezTo>
                      <a:pt x="22" y="192"/>
                      <a:pt x="25" y="219"/>
                      <a:pt x="32" y="244"/>
                    </a:cubicBezTo>
                    <a:cubicBezTo>
                      <a:pt x="40" y="270"/>
                      <a:pt x="71" y="268"/>
                      <a:pt x="92" y="264"/>
                    </a:cubicBezTo>
                    <a:cubicBezTo>
                      <a:pt x="124" y="258"/>
                      <a:pt x="156" y="252"/>
                      <a:pt x="188" y="246"/>
                    </a:cubicBezTo>
                    <a:cubicBezTo>
                      <a:pt x="219" y="240"/>
                      <a:pt x="250" y="234"/>
                      <a:pt x="281" y="228"/>
                    </a:cubicBezTo>
                    <a:cubicBezTo>
                      <a:pt x="306" y="223"/>
                      <a:pt x="330" y="211"/>
                      <a:pt x="327" y="182"/>
                    </a:cubicBezTo>
                    <a:cubicBezTo>
                      <a:pt x="327" y="176"/>
                      <a:pt x="317" y="178"/>
                      <a:pt x="318" y="18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93"/>
              <p:cNvSpPr/>
              <p:nvPr/>
            </p:nvSpPr>
            <p:spPr bwMode="auto">
              <a:xfrm>
                <a:off x="1737" y="2588"/>
                <a:ext cx="35" cy="35"/>
              </a:xfrm>
              <a:custGeom>
                <a:avLst/>
                <a:gdLst>
                  <a:gd name="T0" fmla="*/ 46 w 48"/>
                  <a:gd name="T1" fmla="*/ 20 h 48"/>
                  <a:gd name="T2" fmla="*/ 28 w 48"/>
                  <a:gd name="T3" fmla="*/ 46 h 48"/>
                  <a:gd name="T4" fmla="*/ 2 w 48"/>
                  <a:gd name="T5" fmla="*/ 28 h 48"/>
                  <a:gd name="T6" fmla="*/ 20 w 48"/>
                  <a:gd name="T7" fmla="*/ 2 h 48"/>
                  <a:gd name="T8" fmla="*/ 46 w 48"/>
                  <a:gd name="T9" fmla="*/ 20 h 48"/>
                </a:gdLst>
                <a:ahLst/>
                <a:cxnLst>
                  <a:cxn ang="0">
                    <a:pos x="T0" y="T1"/>
                  </a:cxn>
                  <a:cxn ang="0">
                    <a:pos x="T2" y="T3"/>
                  </a:cxn>
                  <a:cxn ang="0">
                    <a:pos x="T4" y="T5"/>
                  </a:cxn>
                  <a:cxn ang="0">
                    <a:pos x="T6" y="T7"/>
                  </a:cxn>
                  <a:cxn ang="0">
                    <a:pos x="T8" y="T9"/>
                  </a:cxn>
                </a:cxnLst>
                <a:rect l="0" t="0" r="r" b="b"/>
                <a:pathLst>
                  <a:path w="48" h="48">
                    <a:moveTo>
                      <a:pt x="46" y="20"/>
                    </a:moveTo>
                    <a:cubicBezTo>
                      <a:pt x="48" y="32"/>
                      <a:pt x="40" y="43"/>
                      <a:pt x="28" y="46"/>
                    </a:cubicBezTo>
                    <a:cubicBezTo>
                      <a:pt x="16" y="48"/>
                      <a:pt x="5" y="40"/>
                      <a:pt x="2" y="28"/>
                    </a:cubicBezTo>
                    <a:cubicBezTo>
                      <a:pt x="0" y="16"/>
                      <a:pt x="8" y="4"/>
                      <a:pt x="20" y="2"/>
                    </a:cubicBezTo>
                    <a:cubicBezTo>
                      <a:pt x="32" y="0"/>
                      <a:pt x="44" y="7"/>
                      <a:pt x="46" y="2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94"/>
              <p:cNvSpPr/>
              <p:nvPr/>
            </p:nvSpPr>
            <p:spPr bwMode="auto">
              <a:xfrm>
                <a:off x="1837" y="2568"/>
                <a:ext cx="36" cy="36"/>
              </a:xfrm>
              <a:custGeom>
                <a:avLst/>
                <a:gdLst>
                  <a:gd name="T0" fmla="*/ 46 w 48"/>
                  <a:gd name="T1" fmla="*/ 20 h 48"/>
                  <a:gd name="T2" fmla="*/ 28 w 48"/>
                  <a:gd name="T3" fmla="*/ 46 h 48"/>
                  <a:gd name="T4" fmla="*/ 2 w 48"/>
                  <a:gd name="T5" fmla="*/ 28 h 48"/>
                  <a:gd name="T6" fmla="*/ 20 w 48"/>
                  <a:gd name="T7" fmla="*/ 2 h 48"/>
                  <a:gd name="T8" fmla="*/ 46 w 48"/>
                  <a:gd name="T9" fmla="*/ 20 h 48"/>
                </a:gdLst>
                <a:ahLst/>
                <a:cxnLst>
                  <a:cxn ang="0">
                    <a:pos x="T0" y="T1"/>
                  </a:cxn>
                  <a:cxn ang="0">
                    <a:pos x="T2" y="T3"/>
                  </a:cxn>
                  <a:cxn ang="0">
                    <a:pos x="T4" y="T5"/>
                  </a:cxn>
                  <a:cxn ang="0">
                    <a:pos x="T6" y="T7"/>
                  </a:cxn>
                  <a:cxn ang="0">
                    <a:pos x="T8" y="T9"/>
                  </a:cxn>
                </a:cxnLst>
                <a:rect l="0" t="0" r="r" b="b"/>
                <a:pathLst>
                  <a:path w="48" h="48">
                    <a:moveTo>
                      <a:pt x="46" y="20"/>
                    </a:moveTo>
                    <a:cubicBezTo>
                      <a:pt x="48" y="32"/>
                      <a:pt x="40" y="44"/>
                      <a:pt x="28" y="46"/>
                    </a:cubicBezTo>
                    <a:cubicBezTo>
                      <a:pt x="16" y="48"/>
                      <a:pt x="5" y="40"/>
                      <a:pt x="2" y="28"/>
                    </a:cubicBezTo>
                    <a:cubicBezTo>
                      <a:pt x="0" y="16"/>
                      <a:pt x="8" y="5"/>
                      <a:pt x="20" y="2"/>
                    </a:cubicBezTo>
                    <a:cubicBezTo>
                      <a:pt x="32" y="0"/>
                      <a:pt x="44" y="8"/>
                      <a:pt x="46" y="2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95"/>
              <p:cNvSpPr/>
              <p:nvPr/>
            </p:nvSpPr>
            <p:spPr bwMode="auto">
              <a:xfrm>
                <a:off x="1741" y="2650"/>
                <a:ext cx="170" cy="59"/>
              </a:xfrm>
              <a:custGeom>
                <a:avLst/>
                <a:gdLst>
                  <a:gd name="T0" fmla="*/ 4 w 229"/>
                  <a:gd name="T1" fmla="*/ 52 h 80"/>
                  <a:gd name="T2" fmla="*/ 110 w 229"/>
                  <a:gd name="T3" fmla="*/ 70 h 80"/>
                  <a:gd name="T4" fmla="*/ 226 w 229"/>
                  <a:gd name="T5" fmla="*/ 11 h 80"/>
                  <a:gd name="T6" fmla="*/ 219 w 229"/>
                  <a:gd name="T7" fmla="*/ 6 h 80"/>
                  <a:gd name="T8" fmla="*/ 124 w 229"/>
                  <a:gd name="T9" fmla="*/ 58 h 80"/>
                  <a:gd name="T10" fmla="*/ 11 w 229"/>
                  <a:gd name="T11" fmla="*/ 46 h 80"/>
                  <a:gd name="T12" fmla="*/ 4 w 229"/>
                  <a:gd name="T13" fmla="*/ 52 h 80"/>
                </a:gdLst>
                <a:ahLst/>
                <a:cxnLst>
                  <a:cxn ang="0">
                    <a:pos x="T0" y="T1"/>
                  </a:cxn>
                  <a:cxn ang="0">
                    <a:pos x="T2" y="T3"/>
                  </a:cxn>
                  <a:cxn ang="0">
                    <a:pos x="T4" y="T5"/>
                  </a:cxn>
                  <a:cxn ang="0">
                    <a:pos x="T6" y="T7"/>
                  </a:cxn>
                  <a:cxn ang="0">
                    <a:pos x="T8" y="T9"/>
                  </a:cxn>
                  <a:cxn ang="0">
                    <a:pos x="T10" y="T11"/>
                  </a:cxn>
                  <a:cxn ang="0">
                    <a:pos x="T12" y="T13"/>
                  </a:cxn>
                </a:cxnLst>
                <a:rect l="0" t="0" r="r" b="b"/>
                <a:pathLst>
                  <a:path w="229" h="80">
                    <a:moveTo>
                      <a:pt x="4" y="52"/>
                    </a:moveTo>
                    <a:cubicBezTo>
                      <a:pt x="26" y="80"/>
                      <a:pt x="80" y="74"/>
                      <a:pt x="110" y="70"/>
                    </a:cubicBezTo>
                    <a:cubicBezTo>
                      <a:pt x="147" y="64"/>
                      <a:pt x="207" y="49"/>
                      <a:pt x="226" y="11"/>
                    </a:cubicBezTo>
                    <a:cubicBezTo>
                      <a:pt x="229" y="5"/>
                      <a:pt x="221" y="0"/>
                      <a:pt x="219" y="6"/>
                    </a:cubicBezTo>
                    <a:cubicBezTo>
                      <a:pt x="203" y="37"/>
                      <a:pt x="155" y="51"/>
                      <a:pt x="124" y="58"/>
                    </a:cubicBezTo>
                    <a:cubicBezTo>
                      <a:pt x="95" y="64"/>
                      <a:pt x="34" y="75"/>
                      <a:pt x="11" y="46"/>
                    </a:cubicBezTo>
                    <a:cubicBezTo>
                      <a:pt x="7" y="41"/>
                      <a:pt x="0" y="47"/>
                      <a:pt x="4" y="5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96"/>
              <p:cNvSpPr/>
              <p:nvPr/>
            </p:nvSpPr>
            <p:spPr bwMode="auto">
              <a:xfrm>
                <a:off x="1631" y="2720"/>
                <a:ext cx="94" cy="22"/>
              </a:xfrm>
              <a:custGeom>
                <a:avLst/>
                <a:gdLst>
                  <a:gd name="T0" fmla="*/ 120 w 126"/>
                  <a:gd name="T1" fmla="*/ 1 h 30"/>
                  <a:gd name="T2" fmla="*/ 6 w 126"/>
                  <a:gd name="T3" fmla="*/ 19 h 30"/>
                  <a:gd name="T4" fmla="*/ 10 w 126"/>
                  <a:gd name="T5" fmla="*/ 27 h 30"/>
                  <a:gd name="T6" fmla="*/ 119 w 126"/>
                  <a:gd name="T7" fmla="*/ 11 h 30"/>
                  <a:gd name="T8" fmla="*/ 120 w 126"/>
                  <a:gd name="T9" fmla="*/ 1 h 30"/>
                </a:gdLst>
                <a:ahLst/>
                <a:cxnLst>
                  <a:cxn ang="0">
                    <a:pos x="T0" y="T1"/>
                  </a:cxn>
                  <a:cxn ang="0">
                    <a:pos x="T2" y="T3"/>
                  </a:cxn>
                  <a:cxn ang="0">
                    <a:pos x="T4" y="T5"/>
                  </a:cxn>
                  <a:cxn ang="0">
                    <a:pos x="T6" y="T7"/>
                  </a:cxn>
                  <a:cxn ang="0">
                    <a:pos x="T8" y="T9"/>
                  </a:cxn>
                </a:cxnLst>
                <a:rect l="0" t="0" r="r" b="b"/>
                <a:pathLst>
                  <a:path w="126" h="30">
                    <a:moveTo>
                      <a:pt x="120" y="1"/>
                    </a:moveTo>
                    <a:cubicBezTo>
                      <a:pt x="82" y="0"/>
                      <a:pt x="40" y="2"/>
                      <a:pt x="6" y="19"/>
                    </a:cubicBezTo>
                    <a:cubicBezTo>
                      <a:pt x="0" y="21"/>
                      <a:pt x="4" y="30"/>
                      <a:pt x="10" y="27"/>
                    </a:cubicBezTo>
                    <a:cubicBezTo>
                      <a:pt x="43" y="11"/>
                      <a:pt x="83" y="10"/>
                      <a:pt x="119" y="11"/>
                    </a:cubicBezTo>
                    <a:cubicBezTo>
                      <a:pt x="125" y="11"/>
                      <a:pt x="126" y="2"/>
                      <a:pt x="120"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7"/>
              <p:cNvSpPr/>
              <p:nvPr/>
            </p:nvSpPr>
            <p:spPr bwMode="auto">
              <a:xfrm>
                <a:off x="1647" y="2750"/>
                <a:ext cx="82" cy="46"/>
              </a:xfrm>
              <a:custGeom>
                <a:avLst/>
                <a:gdLst>
                  <a:gd name="T0" fmla="*/ 104 w 111"/>
                  <a:gd name="T1" fmla="*/ 2 h 61"/>
                  <a:gd name="T2" fmla="*/ 5 w 111"/>
                  <a:gd name="T3" fmla="*/ 50 h 61"/>
                  <a:gd name="T4" fmla="*/ 11 w 111"/>
                  <a:gd name="T5" fmla="*/ 57 h 61"/>
                  <a:gd name="T6" fmla="*/ 105 w 111"/>
                  <a:gd name="T7" fmla="*/ 11 h 61"/>
                  <a:gd name="T8" fmla="*/ 104 w 111"/>
                  <a:gd name="T9" fmla="*/ 2 h 61"/>
                </a:gdLst>
                <a:ahLst/>
                <a:cxnLst>
                  <a:cxn ang="0">
                    <a:pos x="T0" y="T1"/>
                  </a:cxn>
                  <a:cxn ang="0">
                    <a:pos x="T2" y="T3"/>
                  </a:cxn>
                  <a:cxn ang="0">
                    <a:pos x="T4" y="T5"/>
                  </a:cxn>
                  <a:cxn ang="0">
                    <a:pos x="T6" y="T7"/>
                  </a:cxn>
                  <a:cxn ang="0">
                    <a:pos x="T8" y="T9"/>
                  </a:cxn>
                </a:cxnLst>
                <a:rect l="0" t="0" r="r" b="b"/>
                <a:pathLst>
                  <a:path w="111" h="61">
                    <a:moveTo>
                      <a:pt x="104" y="2"/>
                    </a:moveTo>
                    <a:cubicBezTo>
                      <a:pt x="69" y="12"/>
                      <a:pt x="34" y="28"/>
                      <a:pt x="5" y="50"/>
                    </a:cubicBezTo>
                    <a:cubicBezTo>
                      <a:pt x="0" y="54"/>
                      <a:pt x="6" y="61"/>
                      <a:pt x="11" y="57"/>
                    </a:cubicBezTo>
                    <a:cubicBezTo>
                      <a:pt x="39" y="36"/>
                      <a:pt x="72" y="21"/>
                      <a:pt x="105" y="11"/>
                    </a:cubicBezTo>
                    <a:cubicBezTo>
                      <a:pt x="111" y="9"/>
                      <a:pt x="109" y="0"/>
                      <a:pt x="104"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698"/>
              <p:cNvSpPr/>
              <p:nvPr/>
            </p:nvSpPr>
            <p:spPr bwMode="auto">
              <a:xfrm>
                <a:off x="1665" y="2789"/>
                <a:ext cx="73" cy="55"/>
              </a:xfrm>
              <a:custGeom>
                <a:avLst/>
                <a:gdLst>
                  <a:gd name="T0" fmla="*/ 88 w 97"/>
                  <a:gd name="T1" fmla="*/ 2 h 74"/>
                  <a:gd name="T2" fmla="*/ 4 w 97"/>
                  <a:gd name="T3" fmla="*/ 64 h 74"/>
                  <a:gd name="T4" fmla="*/ 12 w 97"/>
                  <a:gd name="T5" fmla="*/ 70 h 74"/>
                  <a:gd name="T6" fmla="*/ 92 w 97"/>
                  <a:gd name="T7" fmla="*/ 11 h 74"/>
                  <a:gd name="T8" fmla="*/ 88 w 97"/>
                  <a:gd name="T9" fmla="*/ 2 h 74"/>
                </a:gdLst>
                <a:ahLst/>
                <a:cxnLst>
                  <a:cxn ang="0">
                    <a:pos x="T0" y="T1"/>
                  </a:cxn>
                  <a:cxn ang="0">
                    <a:pos x="T2" y="T3"/>
                  </a:cxn>
                  <a:cxn ang="0">
                    <a:pos x="T4" y="T5"/>
                  </a:cxn>
                  <a:cxn ang="0">
                    <a:pos x="T6" y="T7"/>
                  </a:cxn>
                  <a:cxn ang="0">
                    <a:pos x="T8" y="T9"/>
                  </a:cxn>
                </a:cxnLst>
                <a:rect l="0" t="0" r="r" b="b"/>
                <a:pathLst>
                  <a:path w="97" h="74">
                    <a:moveTo>
                      <a:pt x="88" y="2"/>
                    </a:moveTo>
                    <a:cubicBezTo>
                      <a:pt x="55" y="14"/>
                      <a:pt x="24" y="36"/>
                      <a:pt x="4" y="64"/>
                    </a:cubicBezTo>
                    <a:cubicBezTo>
                      <a:pt x="0" y="69"/>
                      <a:pt x="8" y="74"/>
                      <a:pt x="12" y="70"/>
                    </a:cubicBezTo>
                    <a:cubicBezTo>
                      <a:pt x="31" y="43"/>
                      <a:pt x="60" y="22"/>
                      <a:pt x="92" y="11"/>
                    </a:cubicBezTo>
                    <a:cubicBezTo>
                      <a:pt x="97" y="9"/>
                      <a:pt x="93" y="0"/>
                      <a:pt x="88"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699"/>
              <p:cNvSpPr/>
              <p:nvPr/>
            </p:nvSpPr>
            <p:spPr bwMode="auto">
              <a:xfrm>
                <a:off x="1931" y="2657"/>
                <a:ext cx="92" cy="29"/>
              </a:xfrm>
              <a:custGeom>
                <a:avLst/>
                <a:gdLst>
                  <a:gd name="T0" fmla="*/ 6 w 124"/>
                  <a:gd name="T1" fmla="*/ 28 h 39"/>
                  <a:gd name="T2" fmla="*/ 118 w 124"/>
                  <a:gd name="T3" fmla="*/ 2 h 39"/>
                  <a:gd name="T4" fmla="*/ 118 w 124"/>
                  <a:gd name="T5" fmla="*/ 12 h 39"/>
                  <a:gd name="T6" fmla="*/ 10 w 124"/>
                  <a:gd name="T7" fmla="*/ 37 h 39"/>
                  <a:gd name="T8" fmla="*/ 6 w 124"/>
                  <a:gd name="T9" fmla="*/ 28 h 39"/>
                </a:gdLst>
                <a:ahLst/>
                <a:cxnLst>
                  <a:cxn ang="0">
                    <a:pos x="T0" y="T1"/>
                  </a:cxn>
                  <a:cxn ang="0">
                    <a:pos x="T2" y="T3"/>
                  </a:cxn>
                  <a:cxn ang="0">
                    <a:pos x="T4" y="T5"/>
                  </a:cxn>
                  <a:cxn ang="0">
                    <a:pos x="T6" y="T7"/>
                  </a:cxn>
                  <a:cxn ang="0">
                    <a:pos x="T8" y="T9"/>
                  </a:cxn>
                </a:cxnLst>
                <a:rect l="0" t="0" r="r" b="b"/>
                <a:pathLst>
                  <a:path w="124" h="39">
                    <a:moveTo>
                      <a:pt x="6" y="28"/>
                    </a:moveTo>
                    <a:cubicBezTo>
                      <a:pt x="40" y="14"/>
                      <a:pt x="80" y="0"/>
                      <a:pt x="118" y="2"/>
                    </a:cubicBezTo>
                    <a:cubicBezTo>
                      <a:pt x="124" y="3"/>
                      <a:pt x="124" y="12"/>
                      <a:pt x="118" y="12"/>
                    </a:cubicBezTo>
                    <a:cubicBezTo>
                      <a:pt x="81" y="9"/>
                      <a:pt x="43" y="23"/>
                      <a:pt x="10" y="37"/>
                    </a:cubicBezTo>
                    <a:cubicBezTo>
                      <a:pt x="4" y="39"/>
                      <a:pt x="0" y="31"/>
                      <a:pt x="6"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00"/>
              <p:cNvSpPr/>
              <p:nvPr/>
            </p:nvSpPr>
            <p:spPr bwMode="auto">
              <a:xfrm>
                <a:off x="1939" y="2706"/>
                <a:ext cx="90" cy="16"/>
              </a:xfrm>
              <a:custGeom>
                <a:avLst/>
                <a:gdLst>
                  <a:gd name="T0" fmla="*/ 6 w 121"/>
                  <a:gd name="T1" fmla="*/ 3 h 22"/>
                  <a:gd name="T2" fmla="*/ 115 w 121"/>
                  <a:gd name="T3" fmla="*/ 11 h 22"/>
                  <a:gd name="T4" fmla="*/ 112 w 121"/>
                  <a:gd name="T5" fmla="*/ 20 h 22"/>
                  <a:gd name="T6" fmla="*/ 7 w 121"/>
                  <a:gd name="T7" fmla="*/ 12 h 22"/>
                  <a:gd name="T8" fmla="*/ 6 w 121"/>
                  <a:gd name="T9" fmla="*/ 3 h 22"/>
                </a:gdLst>
                <a:ahLst/>
                <a:cxnLst>
                  <a:cxn ang="0">
                    <a:pos x="T0" y="T1"/>
                  </a:cxn>
                  <a:cxn ang="0">
                    <a:pos x="T2" y="T3"/>
                  </a:cxn>
                  <a:cxn ang="0">
                    <a:pos x="T4" y="T5"/>
                  </a:cxn>
                  <a:cxn ang="0">
                    <a:pos x="T6" y="T7"/>
                  </a:cxn>
                  <a:cxn ang="0">
                    <a:pos x="T8" y="T9"/>
                  </a:cxn>
                </a:cxnLst>
                <a:rect l="0" t="0" r="r" b="b"/>
                <a:pathLst>
                  <a:path w="121" h="22">
                    <a:moveTo>
                      <a:pt x="6" y="3"/>
                    </a:moveTo>
                    <a:cubicBezTo>
                      <a:pt x="42" y="0"/>
                      <a:pt x="80" y="2"/>
                      <a:pt x="115" y="11"/>
                    </a:cubicBezTo>
                    <a:cubicBezTo>
                      <a:pt x="121" y="13"/>
                      <a:pt x="118" y="22"/>
                      <a:pt x="112" y="20"/>
                    </a:cubicBezTo>
                    <a:cubicBezTo>
                      <a:pt x="79" y="11"/>
                      <a:pt x="42" y="9"/>
                      <a:pt x="7" y="12"/>
                    </a:cubicBezTo>
                    <a:cubicBezTo>
                      <a:pt x="1" y="12"/>
                      <a:pt x="0" y="3"/>
                      <a:pt x="6"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01"/>
              <p:cNvSpPr/>
              <p:nvPr/>
            </p:nvSpPr>
            <p:spPr bwMode="auto">
              <a:xfrm>
                <a:off x="1946" y="2745"/>
                <a:ext cx="84" cy="30"/>
              </a:xfrm>
              <a:custGeom>
                <a:avLst/>
                <a:gdLst>
                  <a:gd name="T0" fmla="*/ 7 w 112"/>
                  <a:gd name="T1" fmla="*/ 2 h 40"/>
                  <a:gd name="T2" fmla="*/ 107 w 112"/>
                  <a:gd name="T3" fmla="*/ 29 h 40"/>
                  <a:gd name="T4" fmla="*/ 102 w 112"/>
                  <a:gd name="T5" fmla="*/ 36 h 40"/>
                  <a:gd name="T6" fmla="*/ 6 w 112"/>
                  <a:gd name="T7" fmla="*/ 11 h 40"/>
                  <a:gd name="T8" fmla="*/ 7 w 112"/>
                  <a:gd name="T9" fmla="*/ 2 h 40"/>
                </a:gdLst>
                <a:ahLst/>
                <a:cxnLst>
                  <a:cxn ang="0">
                    <a:pos x="T0" y="T1"/>
                  </a:cxn>
                  <a:cxn ang="0">
                    <a:pos x="T2" y="T3"/>
                  </a:cxn>
                  <a:cxn ang="0">
                    <a:pos x="T4" y="T5"/>
                  </a:cxn>
                  <a:cxn ang="0">
                    <a:pos x="T6" y="T7"/>
                  </a:cxn>
                  <a:cxn ang="0">
                    <a:pos x="T8" y="T9"/>
                  </a:cxn>
                </a:cxnLst>
                <a:rect l="0" t="0" r="r" b="b"/>
                <a:pathLst>
                  <a:path w="112" h="40">
                    <a:moveTo>
                      <a:pt x="7" y="2"/>
                    </a:moveTo>
                    <a:cubicBezTo>
                      <a:pt x="41" y="0"/>
                      <a:pt x="78" y="10"/>
                      <a:pt x="107" y="29"/>
                    </a:cubicBezTo>
                    <a:cubicBezTo>
                      <a:pt x="112" y="32"/>
                      <a:pt x="107" y="40"/>
                      <a:pt x="102" y="36"/>
                    </a:cubicBezTo>
                    <a:cubicBezTo>
                      <a:pt x="74" y="19"/>
                      <a:pt x="39" y="10"/>
                      <a:pt x="6" y="11"/>
                    </a:cubicBezTo>
                    <a:cubicBezTo>
                      <a:pt x="0" y="11"/>
                      <a:pt x="1" y="2"/>
                      <a:pt x="7"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02"/>
              <p:cNvSpPr/>
              <p:nvPr/>
            </p:nvSpPr>
            <p:spPr bwMode="auto">
              <a:xfrm>
                <a:off x="2140" y="2627"/>
                <a:ext cx="29" cy="50"/>
              </a:xfrm>
              <a:custGeom>
                <a:avLst/>
                <a:gdLst>
                  <a:gd name="T0" fmla="*/ 35 w 39"/>
                  <a:gd name="T1" fmla="*/ 59 h 68"/>
                  <a:gd name="T2" fmla="*/ 9 w 39"/>
                  <a:gd name="T3" fmla="*/ 5 h 68"/>
                  <a:gd name="T4" fmla="*/ 1 w 39"/>
                  <a:gd name="T5" fmla="*/ 6 h 68"/>
                  <a:gd name="T6" fmla="*/ 30 w 39"/>
                  <a:gd name="T7" fmla="*/ 65 h 68"/>
                  <a:gd name="T8" fmla="*/ 35 w 39"/>
                  <a:gd name="T9" fmla="*/ 59 h 68"/>
                </a:gdLst>
                <a:ahLst/>
                <a:cxnLst>
                  <a:cxn ang="0">
                    <a:pos x="T0" y="T1"/>
                  </a:cxn>
                  <a:cxn ang="0">
                    <a:pos x="T2" y="T3"/>
                  </a:cxn>
                  <a:cxn ang="0">
                    <a:pos x="T4" y="T5"/>
                  </a:cxn>
                  <a:cxn ang="0">
                    <a:pos x="T6" y="T7"/>
                  </a:cxn>
                  <a:cxn ang="0">
                    <a:pos x="T8" y="T9"/>
                  </a:cxn>
                </a:cxnLst>
                <a:rect l="0" t="0" r="r" b="b"/>
                <a:pathLst>
                  <a:path w="39" h="68">
                    <a:moveTo>
                      <a:pt x="35" y="59"/>
                    </a:moveTo>
                    <a:cubicBezTo>
                      <a:pt x="21" y="46"/>
                      <a:pt x="8" y="26"/>
                      <a:pt x="9" y="5"/>
                    </a:cubicBezTo>
                    <a:cubicBezTo>
                      <a:pt x="9" y="0"/>
                      <a:pt x="1" y="0"/>
                      <a:pt x="1" y="6"/>
                    </a:cubicBezTo>
                    <a:cubicBezTo>
                      <a:pt x="0" y="28"/>
                      <a:pt x="14" y="50"/>
                      <a:pt x="30" y="65"/>
                    </a:cubicBezTo>
                    <a:cubicBezTo>
                      <a:pt x="33" y="68"/>
                      <a:pt x="39" y="63"/>
                      <a:pt x="35" y="5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03"/>
              <p:cNvSpPr/>
              <p:nvPr/>
            </p:nvSpPr>
            <p:spPr bwMode="auto">
              <a:xfrm>
                <a:off x="2098" y="2592"/>
                <a:ext cx="59" cy="59"/>
              </a:xfrm>
              <a:custGeom>
                <a:avLst/>
                <a:gdLst>
                  <a:gd name="T0" fmla="*/ 20 w 79"/>
                  <a:gd name="T1" fmla="*/ 0 h 79"/>
                  <a:gd name="T2" fmla="*/ 17 w 79"/>
                  <a:gd name="T3" fmla="*/ 3 h 79"/>
                  <a:gd name="T4" fmla="*/ 17 w 79"/>
                  <a:gd name="T5" fmla="*/ 63 h 79"/>
                  <a:gd name="T6" fmla="*/ 76 w 79"/>
                  <a:gd name="T7" fmla="*/ 63 h 79"/>
                  <a:gd name="T8" fmla="*/ 79 w 79"/>
                  <a:gd name="T9" fmla="*/ 59 h 79"/>
                  <a:gd name="T10" fmla="*/ 20 w 79"/>
                  <a:gd name="T11" fmla="*/ 0 h 79"/>
                </a:gdLst>
                <a:ahLst/>
                <a:cxnLst>
                  <a:cxn ang="0">
                    <a:pos x="T0" y="T1"/>
                  </a:cxn>
                  <a:cxn ang="0">
                    <a:pos x="T2" y="T3"/>
                  </a:cxn>
                  <a:cxn ang="0">
                    <a:pos x="T4" y="T5"/>
                  </a:cxn>
                  <a:cxn ang="0">
                    <a:pos x="T6" y="T7"/>
                  </a:cxn>
                  <a:cxn ang="0">
                    <a:pos x="T8" y="T9"/>
                  </a:cxn>
                  <a:cxn ang="0">
                    <a:pos x="T10" y="T11"/>
                  </a:cxn>
                </a:cxnLst>
                <a:rect l="0" t="0" r="r" b="b"/>
                <a:pathLst>
                  <a:path w="79" h="79">
                    <a:moveTo>
                      <a:pt x="20" y="0"/>
                    </a:moveTo>
                    <a:cubicBezTo>
                      <a:pt x="19" y="1"/>
                      <a:pt x="18" y="2"/>
                      <a:pt x="17" y="3"/>
                    </a:cubicBezTo>
                    <a:cubicBezTo>
                      <a:pt x="0" y="20"/>
                      <a:pt x="1" y="46"/>
                      <a:pt x="17" y="63"/>
                    </a:cubicBezTo>
                    <a:cubicBezTo>
                      <a:pt x="33" y="79"/>
                      <a:pt x="60" y="79"/>
                      <a:pt x="76" y="63"/>
                    </a:cubicBezTo>
                    <a:cubicBezTo>
                      <a:pt x="78" y="62"/>
                      <a:pt x="79" y="60"/>
                      <a:pt x="79" y="59"/>
                    </a:cubicBezTo>
                    <a:cubicBezTo>
                      <a:pt x="20" y="0"/>
                      <a:pt x="20" y="0"/>
                      <a:pt x="20"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04"/>
              <p:cNvSpPr>
                <a:spLocks noEditPoints="1"/>
              </p:cNvSpPr>
              <p:nvPr/>
            </p:nvSpPr>
            <p:spPr bwMode="auto">
              <a:xfrm>
                <a:off x="2111" y="2592"/>
                <a:ext cx="46" cy="49"/>
              </a:xfrm>
              <a:custGeom>
                <a:avLst/>
                <a:gdLst>
                  <a:gd name="T0" fmla="*/ 56 w 62"/>
                  <a:gd name="T1" fmla="*/ 66 h 66"/>
                  <a:gd name="T2" fmla="*/ 56 w 62"/>
                  <a:gd name="T3" fmla="*/ 66 h 66"/>
                  <a:gd name="T4" fmla="*/ 56 w 62"/>
                  <a:gd name="T5" fmla="*/ 66 h 66"/>
                  <a:gd name="T6" fmla="*/ 59 w 62"/>
                  <a:gd name="T7" fmla="*/ 63 h 66"/>
                  <a:gd name="T8" fmla="*/ 56 w 62"/>
                  <a:gd name="T9" fmla="*/ 65 h 66"/>
                  <a:gd name="T10" fmla="*/ 59 w 62"/>
                  <a:gd name="T11" fmla="*/ 63 h 66"/>
                  <a:gd name="T12" fmla="*/ 0 w 62"/>
                  <a:gd name="T13" fmla="*/ 4 h 66"/>
                  <a:gd name="T14" fmla="*/ 0 w 62"/>
                  <a:gd name="T15" fmla="*/ 4 h 66"/>
                  <a:gd name="T16" fmla="*/ 0 w 62"/>
                  <a:gd name="T17" fmla="*/ 4 h 66"/>
                  <a:gd name="T18" fmla="*/ 3 w 62"/>
                  <a:gd name="T19" fmla="*/ 0 h 66"/>
                  <a:gd name="T20" fmla="*/ 0 w 62"/>
                  <a:gd name="T21" fmla="*/ 3 h 66"/>
                  <a:gd name="T22" fmla="*/ 0 w 62"/>
                  <a:gd name="T23" fmla="*/ 4 h 66"/>
                  <a:gd name="T24" fmla="*/ 0 w 62"/>
                  <a:gd name="T25" fmla="*/ 3 h 66"/>
                  <a:gd name="T26" fmla="*/ 3 w 62"/>
                  <a:gd name="T27" fmla="*/ 0 h 66"/>
                  <a:gd name="T28" fmla="*/ 62 w 62"/>
                  <a:gd name="T29" fmla="*/ 59 h 66"/>
                  <a:gd name="T30" fmla="*/ 62 w 62"/>
                  <a:gd name="T31" fmla="*/ 59 h 66"/>
                  <a:gd name="T32" fmla="*/ 3 w 62"/>
                  <a:gd name="T3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6">
                    <a:moveTo>
                      <a:pt x="56" y="66"/>
                    </a:moveTo>
                    <a:cubicBezTo>
                      <a:pt x="56" y="66"/>
                      <a:pt x="56" y="66"/>
                      <a:pt x="56" y="66"/>
                    </a:cubicBezTo>
                    <a:cubicBezTo>
                      <a:pt x="56" y="66"/>
                      <a:pt x="56" y="66"/>
                      <a:pt x="56" y="66"/>
                    </a:cubicBezTo>
                    <a:moveTo>
                      <a:pt x="59" y="63"/>
                    </a:moveTo>
                    <a:cubicBezTo>
                      <a:pt x="58" y="64"/>
                      <a:pt x="57" y="65"/>
                      <a:pt x="56" y="65"/>
                    </a:cubicBezTo>
                    <a:cubicBezTo>
                      <a:pt x="57" y="65"/>
                      <a:pt x="58" y="64"/>
                      <a:pt x="59" y="63"/>
                    </a:cubicBezTo>
                    <a:moveTo>
                      <a:pt x="0" y="4"/>
                    </a:moveTo>
                    <a:cubicBezTo>
                      <a:pt x="0" y="4"/>
                      <a:pt x="0" y="4"/>
                      <a:pt x="0" y="4"/>
                    </a:cubicBezTo>
                    <a:cubicBezTo>
                      <a:pt x="0" y="4"/>
                      <a:pt x="0" y="4"/>
                      <a:pt x="0" y="4"/>
                    </a:cubicBezTo>
                    <a:moveTo>
                      <a:pt x="3" y="0"/>
                    </a:moveTo>
                    <a:cubicBezTo>
                      <a:pt x="2" y="1"/>
                      <a:pt x="1" y="2"/>
                      <a:pt x="0" y="3"/>
                    </a:cubicBezTo>
                    <a:cubicBezTo>
                      <a:pt x="0" y="3"/>
                      <a:pt x="0" y="4"/>
                      <a:pt x="0" y="4"/>
                    </a:cubicBezTo>
                    <a:cubicBezTo>
                      <a:pt x="0" y="4"/>
                      <a:pt x="0" y="3"/>
                      <a:pt x="0" y="3"/>
                    </a:cubicBezTo>
                    <a:cubicBezTo>
                      <a:pt x="1" y="2"/>
                      <a:pt x="2" y="1"/>
                      <a:pt x="3" y="0"/>
                    </a:cubicBezTo>
                    <a:cubicBezTo>
                      <a:pt x="62" y="59"/>
                      <a:pt x="62" y="59"/>
                      <a:pt x="62" y="59"/>
                    </a:cubicBezTo>
                    <a:cubicBezTo>
                      <a:pt x="62" y="59"/>
                      <a:pt x="62" y="59"/>
                      <a:pt x="62" y="59"/>
                    </a:cubicBezTo>
                    <a:cubicBezTo>
                      <a:pt x="3" y="0"/>
                      <a:pt x="3" y="0"/>
                      <a:pt x="3" y="0"/>
                    </a:cubicBezTo>
                  </a:path>
                </a:pathLst>
              </a:custGeom>
              <a:solidFill>
                <a:srgbClr val="D21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05"/>
              <p:cNvSpPr/>
              <p:nvPr/>
            </p:nvSpPr>
            <p:spPr bwMode="auto">
              <a:xfrm>
                <a:off x="2105" y="2592"/>
                <a:ext cx="52" cy="54"/>
              </a:xfrm>
              <a:custGeom>
                <a:avLst/>
                <a:gdLst>
                  <a:gd name="T0" fmla="*/ 11 w 70"/>
                  <a:gd name="T1" fmla="*/ 0 h 72"/>
                  <a:gd name="T2" fmla="*/ 8 w 70"/>
                  <a:gd name="T3" fmla="*/ 3 h 72"/>
                  <a:gd name="T4" fmla="*/ 8 w 70"/>
                  <a:gd name="T5" fmla="*/ 4 h 72"/>
                  <a:gd name="T6" fmla="*/ 8 w 70"/>
                  <a:gd name="T7" fmla="*/ 4 h 72"/>
                  <a:gd name="T8" fmla="*/ 8 w 70"/>
                  <a:gd name="T9" fmla="*/ 4 h 72"/>
                  <a:gd name="T10" fmla="*/ 0 w 70"/>
                  <a:gd name="T11" fmla="*/ 14 h 72"/>
                  <a:gd name="T12" fmla="*/ 56 w 70"/>
                  <a:gd name="T13" fmla="*/ 70 h 72"/>
                  <a:gd name="T14" fmla="*/ 54 w 70"/>
                  <a:gd name="T15" fmla="*/ 72 h 72"/>
                  <a:gd name="T16" fmla="*/ 64 w 70"/>
                  <a:gd name="T17" fmla="*/ 66 h 72"/>
                  <a:gd name="T18" fmla="*/ 64 w 70"/>
                  <a:gd name="T19" fmla="*/ 66 h 72"/>
                  <a:gd name="T20" fmla="*/ 64 w 70"/>
                  <a:gd name="T21" fmla="*/ 65 h 72"/>
                  <a:gd name="T22" fmla="*/ 67 w 70"/>
                  <a:gd name="T23" fmla="*/ 63 h 72"/>
                  <a:gd name="T24" fmla="*/ 67 w 70"/>
                  <a:gd name="T25" fmla="*/ 63 h 72"/>
                  <a:gd name="T26" fmla="*/ 70 w 70"/>
                  <a:gd name="T27" fmla="*/ 59 h 72"/>
                  <a:gd name="T28" fmla="*/ 11 w 70"/>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2">
                    <a:moveTo>
                      <a:pt x="11" y="0"/>
                    </a:moveTo>
                    <a:cubicBezTo>
                      <a:pt x="10" y="1"/>
                      <a:pt x="9" y="2"/>
                      <a:pt x="8" y="3"/>
                    </a:cubicBezTo>
                    <a:cubicBezTo>
                      <a:pt x="8" y="3"/>
                      <a:pt x="8" y="4"/>
                      <a:pt x="8" y="4"/>
                    </a:cubicBezTo>
                    <a:cubicBezTo>
                      <a:pt x="8" y="4"/>
                      <a:pt x="8" y="4"/>
                      <a:pt x="8" y="4"/>
                    </a:cubicBezTo>
                    <a:cubicBezTo>
                      <a:pt x="8" y="4"/>
                      <a:pt x="8" y="4"/>
                      <a:pt x="8" y="4"/>
                    </a:cubicBezTo>
                    <a:cubicBezTo>
                      <a:pt x="4" y="7"/>
                      <a:pt x="2" y="11"/>
                      <a:pt x="0" y="14"/>
                    </a:cubicBezTo>
                    <a:cubicBezTo>
                      <a:pt x="56" y="70"/>
                      <a:pt x="56" y="70"/>
                      <a:pt x="56" y="70"/>
                    </a:cubicBezTo>
                    <a:cubicBezTo>
                      <a:pt x="55" y="71"/>
                      <a:pt x="55" y="71"/>
                      <a:pt x="54" y="72"/>
                    </a:cubicBezTo>
                    <a:cubicBezTo>
                      <a:pt x="58" y="70"/>
                      <a:pt x="61" y="68"/>
                      <a:pt x="64" y="66"/>
                    </a:cubicBezTo>
                    <a:cubicBezTo>
                      <a:pt x="64" y="66"/>
                      <a:pt x="64" y="66"/>
                      <a:pt x="64" y="66"/>
                    </a:cubicBezTo>
                    <a:cubicBezTo>
                      <a:pt x="64" y="66"/>
                      <a:pt x="64" y="65"/>
                      <a:pt x="64" y="65"/>
                    </a:cubicBezTo>
                    <a:cubicBezTo>
                      <a:pt x="65" y="65"/>
                      <a:pt x="66" y="64"/>
                      <a:pt x="67" y="63"/>
                    </a:cubicBezTo>
                    <a:cubicBezTo>
                      <a:pt x="67" y="63"/>
                      <a:pt x="67" y="63"/>
                      <a:pt x="67" y="63"/>
                    </a:cubicBezTo>
                    <a:cubicBezTo>
                      <a:pt x="69" y="62"/>
                      <a:pt x="70" y="60"/>
                      <a:pt x="70" y="59"/>
                    </a:cubicBezTo>
                    <a:cubicBezTo>
                      <a:pt x="11" y="0"/>
                      <a:pt x="11" y="0"/>
                      <a:pt x="11"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06"/>
              <p:cNvSpPr/>
              <p:nvPr/>
            </p:nvSpPr>
            <p:spPr bwMode="auto">
              <a:xfrm>
                <a:off x="2095" y="2588"/>
                <a:ext cx="65" cy="68"/>
              </a:xfrm>
              <a:custGeom>
                <a:avLst/>
                <a:gdLst>
                  <a:gd name="T0" fmla="*/ 22 w 88"/>
                  <a:gd name="T1" fmla="*/ 3 h 92"/>
                  <a:gd name="T2" fmla="*/ 18 w 88"/>
                  <a:gd name="T3" fmla="*/ 72 h 92"/>
                  <a:gd name="T4" fmla="*/ 86 w 88"/>
                  <a:gd name="T5" fmla="*/ 68 h 92"/>
                  <a:gd name="T6" fmla="*/ 86 w 88"/>
                  <a:gd name="T7" fmla="*/ 62 h 92"/>
                  <a:gd name="T8" fmla="*/ 27 w 88"/>
                  <a:gd name="T9" fmla="*/ 3 h 92"/>
                  <a:gd name="T10" fmla="*/ 22 w 88"/>
                  <a:gd name="T11" fmla="*/ 9 h 92"/>
                  <a:gd name="T12" fmla="*/ 81 w 88"/>
                  <a:gd name="T13" fmla="*/ 68 h 92"/>
                  <a:gd name="T14" fmla="*/ 81 w 88"/>
                  <a:gd name="T15" fmla="*/ 62 h 92"/>
                  <a:gd name="T16" fmla="*/ 24 w 88"/>
                  <a:gd name="T17" fmla="*/ 66 h 92"/>
                  <a:gd name="T18" fmla="*/ 27 w 88"/>
                  <a:gd name="T19" fmla="*/ 9 h 92"/>
                  <a:gd name="T20" fmla="*/ 22 w 88"/>
                  <a:gd name="T21"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2">
                    <a:moveTo>
                      <a:pt x="22" y="3"/>
                    </a:moveTo>
                    <a:cubicBezTo>
                      <a:pt x="1" y="22"/>
                      <a:pt x="0" y="51"/>
                      <a:pt x="18" y="72"/>
                    </a:cubicBezTo>
                    <a:cubicBezTo>
                      <a:pt x="37" y="92"/>
                      <a:pt x="69" y="87"/>
                      <a:pt x="86" y="68"/>
                    </a:cubicBezTo>
                    <a:cubicBezTo>
                      <a:pt x="88" y="66"/>
                      <a:pt x="88" y="64"/>
                      <a:pt x="86" y="62"/>
                    </a:cubicBezTo>
                    <a:cubicBezTo>
                      <a:pt x="67" y="43"/>
                      <a:pt x="47" y="23"/>
                      <a:pt x="27" y="3"/>
                    </a:cubicBezTo>
                    <a:cubicBezTo>
                      <a:pt x="24" y="0"/>
                      <a:pt x="18" y="6"/>
                      <a:pt x="22" y="9"/>
                    </a:cubicBezTo>
                    <a:cubicBezTo>
                      <a:pt x="41" y="29"/>
                      <a:pt x="61" y="48"/>
                      <a:pt x="81" y="68"/>
                    </a:cubicBezTo>
                    <a:cubicBezTo>
                      <a:pt x="81" y="66"/>
                      <a:pt x="81" y="64"/>
                      <a:pt x="81" y="62"/>
                    </a:cubicBezTo>
                    <a:cubicBezTo>
                      <a:pt x="65" y="80"/>
                      <a:pt x="41" y="82"/>
                      <a:pt x="24" y="66"/>
                    </a:cubicBezTo>
                    <a:cubicBezTo>
                      <a:pt x="6" y="50"/>
                      <a:pt x="11" y="23"/>
                      <a:pt x="27" y="9"/>
                    </a:cubicBezTo>
                    <a:cubicBezTo>
                      <a:pt x="31" y="6"/>
                      <a:pt x="25" y="0"/>
                      <a:pt x="22"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07"/>
              <p:cNvSpPr/>
              <p:nvPr/>
            </p:nvSpPr>
            <p:spPr bwMode="auto">
              <a:xfrm>
                <a:off x="2134" y="2579"/>
                <a:ext cx="40" cy="65"/>
              </a:xfrm>
              <a:custGeom>
                <a:avLst/>
                <a:gdLst>
                  <a:gd name="T0" fmla="*/ 0 w 54"/>
                  <a:gd name="T1" fmla="*/ 4 h 87"/>
                  <a:gd name="T2" fmla="*/ 4 w 54"/>
                  <a:gd name="T3" fmla="*/ 3 h 87"/>
                  <a:gd name="T4" fmla="*/ 51 w 54"/>
                  <a:gd name="T5" fmla="*/ 39 h 87"/>
                  <a:gd name="T6" fmla="*/ 15 w 54"/>
                  <a:gd name="T7" fmla="*/ 86 h 87"/>
                  <a:gd name="T8" fmla="*/ 10 w 54"/>
                  <a:gd name="T9" fmla="*/ 87 h 87"/>
                  <a:gd name="T10" fmla="*/ 0 w 54"/>
                  <a:gd name="T11" fmla="*/ 4 h 87"/>
                </a:gdLst>
                <a:ahLst/>
                <a:cxnLst>
                  <a:cxn ang="0">
                    <a:pos x="T0" y="T1"/>
                  </a:cxn>
                  <a:cxn ang="0">
                    <a:pos x="T2" y="T3"/>
                  </a:cxn>
                  <a:cxn ang="0">
                    <a:pos x="T4" y="T5"/>
                  </a:cxn>
                  <a:cxn ang="0">
                    <a:pos x="T6" y="T7"/>
                  </a:cxn>
                  <a:cxn ang="0">
                    <a:pos x="T8" y="T9"/>
                  </a:cxn>
                  <a:cxn ang="0">
                    <a:pos x="T10" y="T11"/>
                  </a:cxn>
                </a:cxnLst>
                <a:rect l="0" t="0" r="r" b="b"/>
                <a:pathLst>
                  <a:path w="54" h="87">
                    <a:moveTo>
                      <a:pt x="0" y="4"/>
                    </a:moveTo>
                    <a:cubicBezTo>
                      <a:pt x="1" y="3"/>
                      <a:pt x="3" y="3"/>
                      <a:pt x="4" y="3"/>
                    </a:cubicBezTo>
                    <a:cubicBezTo>
                      <a:pt x="27" y="0"/>
                      <a:pt x="48" y="16"/>
                      <a:pt x="51" y="39"/>
                    </a:cubicBezTo>
                    <a:cubicBezTo>
                      <a:pt x="54" y="62"/>
                      <a:pt x="38" y="83"/>
                      <a:pt x="15" y="86"/>
                    </a:cubicBezTo>
                    <a:cubicBezTo>
                      <a:pt x="13" y="86"/>
                      <a:pt x="12" y="87"/>
                      <a:pt x="10" y="87"/>
                    </a:cubicBezTo>
                    <a:lnTo>
                      <a:pt x="0" y="4"/>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708"/>
              <p:cNvSpPr/>
              <p:nvPr/>
            </p:nvSpPr>
            <p:spPr bwMode="auto">
              <a:xfrm>
                <a:off x="2141" y="2582"/>
                <a:ext cx="33" cy="62"/>
              </a:xfrm>
              <a:custGeom>
                <a:avLst/>
                <a:gdLst>
                  <a:gd name="T0" fmla="*/ 42 w 45"/>
                  <a:gd name="T1" fmla="*/ 36 h 84"/>
                  <a:gd name="T2" fmla="*/ 2 w 45"/>
                  <a:gd name="T3" fmla="*/ 0 h 84"/>
                  <a:gd name="T4" fmla="*/ 24 w 45"/>
                  <a:gd name="T5" fmla="*/ 32 h 84"/>
                  <a:gd name="T6" fmla="*/ 0 w 45"/>
                  <a:gd name="T7" fmla="*/ 75 h 84"/>
                  <a:gd name="T8" fmla="*/ 1 w 45"/>
                  <a:gd name="T9" fmla="*/ 84 h 84"/>
                  <a:gd name="T10" fmla="*/ 6 w 45"/>
                  <a:gd name="T11" fmla="*/ 83 h 84"/>
                  <a:gd name="T12" fmla="*/ 42 w 45"/>
                  <a:gd name="T13" fmla="*/ 36 h 84"/>
                </a:gdLst>
                <a:ahLst/>
                <a:cxnLst>
                  <a:cxn ang="0">
                    <a:pos x="T0" y="T1"/>
                  </a:cxn>
                  <a:cxn ang="0">
                    <a:pos x="T2" y="T3"/>
                  </a:cxn>
                  <a:cxn ang="0">
                    <a:pos x="T4" y="T5"/>
                  </a:cxn>
                  <a:cxn ang="0">
                    <a:pos x="T6" y="T7"/>
                  </a:cxn>
                  <a:cxn ang="0">
                    <a:pos x="T8" y="T9"/>
                  </a:cxn>
                  <a:cxn ang="0">
                    <a:pos x="T10" y="T11"/>
                  </a:cxn>
                  <a:cxn ang="0">
                    <a:pos x="T12" y="T13"/>
                  </a:cxn>
                </a:cxnLst>
                <a:rect l="0" t="0" r="r" b="b"/>
                <a:pathLst>
                  <a:path w="45" h="84">
                    <a:moveTo>
                      <a:pt x="42" y="36"/>
                    </a:moveTo>
                    <a:cubicBezTo>
                      <a:pt x="40" y="15"/>
                      <a:pt x="22" y="0"/>
                      <a:pt x="2" y="0"/>
                    </a:cubicBezTo>
                    <a:cubicBezTo>
                      <a:pt x="13" y="6"/>
                      <a:pt x="22" y="17"/>
                      <a:pt x="24" y="32"/>
                    </a:cubicBezTo>
                    <a:cubicBezTo>
                      <a:pt x="26" y="50"/>
                      <a:pt x="16" y="67"/>
                      <a:pt x="0" y="75"/>
                    </a:cubicBezTo>
                    <a:cubicBezTo>
                      <a:pt x="1" y="84"/>
                      <a:pt x="1" y="84"/>
                      <a:pt x="1" y="84"/>
                    </a:cubicBezTo>
                    <a:cubicBezTo>
                      <a:pt x="3" y="84"/>
                      <a:pt x="4" y="83"/>
                      <a:pt x="6" y="83"/>
                    </a:cubicBezTo>
                    <a:cubicBezTo>
                      <a:pt x="29" y="80"/>
                      <a:pt x="45" y="59"/>
                      <a:pt x="42" y="36"/>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709"/>
              <p:cNvSpPr/>
              <p:nvPr/>
            </p:nvSpPr>
            <p:spPr bwMode="auto">
              <a:xfrm>
                <a:off x="2130" y="2576"/>
                <a:ext cx="49" cy="71"/>
              </a:xfrm>
              <a:custGeom>
                <a:avLst/>
                <a:gdLst>
                  <a:gd name="T0" fmla="*/ 5 w 66"/>
                  <a:gd name="T1" fmla="*/ 5 h 96"/>
                  <a:gd name="T2" fmla="*/ 61 w 66"/>
                  <a:gd name="T3" fmla="*/ 44 h 96"/>
                  <a:gd name="T4" fmla="*/ 17 w 66"/>
                  <a:gd name="T5" fmla="*/ 96 h 96"/>
                  <a:gd name="T6" fmla="*/ 12 w 66"/>
                  <a:gd name="T7" fmla="*/ 92 h 96"/>
                  <a:gd name="T8" fmla="*/ 2 w 66"/>
                  <a:gd name="T9" fmla="*/ 9 h 96"/>
                  <a:gd name="T10" fmla="*/ 10 w 66"/>
                  <a:gd name="T11" fmla="*/ 8 h 96"/>
                  <a:gd name="T12" fmla="*/ 20 w 66"/>
                  <a:gd name="T13" fmla="*/ 91 h 96"/>
                  <a:gd name="T14" fmla="*/ 16 w 66"/>
                  <a:gd name="T15" fmla="*/ 88 h 96"/>
                  <a:gd name="T16" fmla="*/ 53 w 66"/>
                  <a:gd name="T17" fmla="*/ 45 h 96"/>
                  <a:gd name="T18" fmla="*/ 6 w 66"/>
                  <a:gd name="T19" fmla="*/ 13 h 96"/>
                  <a:gd name="T20" fmla="*/ 5 w 66"/>
                  <a:gd name="T21"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96">
                    <a:moveTo>
                      <a:pt x="5" y="5"/>
                    </a:moveTo>
                    <a:cubicBezTo>
                      <a:pt x="33" y="0"/>
                      <a:pt x="56" y="17"/>
                      <a:pt x="61" y="44"/>
                    </a:cubicBezTo>
                    <a:cubicBezTo>
                      <a:pt x="66" y="71"/>
                      <a:pt x="42" y="94"/>
                      <a:pt x="17" y="96"/>
                    </a:cubicBezTo>
                    <a:cubicBezTo>
                      <a:pt x="14" y="96"/>
                      <a:pt x="12" y="94"/>
                      <a:pt x="12" y="92"/>
                    </a:cubicBezTo>
                    <a:cubicBezTo>
                      <a:pt x="9" y="64"/>
                      <a:pt x="5" y="37"/>
                      <a:pt x="2" y="9"/>
                    </a:cubicBezTo>
                    <a:cubicBezTo>
                      <a:pt x="1" y="4"/>
                      <a:pt x="9" y="3"/>
                      <a:pt x="10" y="8"/>
                    </a:cubicBezTo>
                    <a:cubicBezTo>
                      <a:pt x="13" y="36"/>
                      <a:pt x="17" y="63"/>
                      <a:pt x="20" y="91"/>
                    </a:cubicBezTo>
                    <a:cubicBezTo>
                      <a:pt x="19" y="90"/>
                      <a:pt x="17" y="89"/>
                      <a:pt x="16" y="88"/>
                    </a:cubicBezTo>
                    <a:cubicBezTo>
                      <a:pt x="39" y="86"/>
                      <a:pt x="55" y="68"/>
                      <a:pt x="53" y="45"/>
                    </a:cubicBezTo>
                    <a:cubicBezTo>
                      <a:pt x="52" y="21"/>
                      <a:pt x="27" y="9"/>
                      <a:pt x="6" y="13"/>
                    </a:cubicBezTo>
                    <a:cubicBezTo>
                      <a:pt x="1" y="14"/>
                      <a:pt x="0" y="6"/>
                      <a:pt x="5"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710"/>
              <p:cNvSpPr/>
              <p:nvPr/>
            </p:nvSpPr>
            <p:spPr bwMode="auto">
              <a:xfrm>
                <a:off x="2145" y="2628"/>
                <a:ext cx="6" cy="6"/>
              </a:xfrm>
              <a:custGeom>
                <a:avLst/>
                <a:gdLst>
                  <a:gd name="T0" fmla="*/ 8 w 8"/>
                  <a:gd name="T1" fmla="*/ 5 h 8"/>
                  <a:gd name="T2" fmla="*/ 3 w 8"/>
                  <a:gd name="T3" fmla="*/ 8 h 8"/>
                  <a:gd name="T4" fmla="*/ 1 w 8"/>
                  <a:gd name="T5" fmla="*/ 3 h 8"/>
                  <a:gd name="T6" fmla="*/ 5 w 8"/>
                  <a:gd name="T7" fmla="*/ 1 h 8"/>
                  <a:gd name="T8" fmla="*/ 8 w 8"/>
                  <a:gd name="T9" fmla="*/ 5 h 8"/>
                </a:gdLst>
                <a:ahLst/>
                <a:cxnLst>
                  <a:cxn ang="0">
                    <a:pos x="T0" y="T1"/>
                  </a:cxn>
                  <a:cxn ang="0">
                    <a:pos x="T2" y="T3"/>
                  </a:cxn>
                  <a:cxn ang="0">
                    <a:pos x="T4" y="T5"/>
                  </a:cxn>
                  <a:cxn ang="0">
                    <a:pos x="T6" y="T7"/>
                  </a:cxn>
                  <a:cxn ang="0">
                    <a:pos x="T8" y="T9"/>
                  </a:cxn>
                </a:cxnLst>
                <a:rect l="0" t="0" r="r" b="b"/>
                <a:pathLst>
                  <a:path w="8" h="8">
                    <a:moveTo>
                      <a:pt x="8" y="5"/>
                    </a:moveTo>
                    <a:cubicBezTo>
                      <a:pt x="7" y="7"/>
                      <a:pt x="5" y="8"/>
                      <a:pt x="3" y="8"/>
                    </a:cubicBezTo>
                    <a:cubicBezTo>
                      <a:pt x="1" y="7"/>
                      <a:pt x="0" y="5"/>
                      <a:pt x="1" y="3"/>
                    </a:cubicBezTo>
                    <a:cubicBezTo>
                      <a:pt x="1" y="1"/>
                      <a:pt x="3" y="0"/>
                      <a:pt x="5" y="1"/>
                    </a:cubicBezTo>
                    <a:cubicBezTo>
                      <a:pt x="7" y="1"/>
                      <a:pt x="8" y="3"/>
                      <a:pt x="8"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711"/>
              <p:cNvSpPr/>
              <p:nvPr/>
            </p:nvSpPr>
            <p:spPr bwMode="auto">
              <a:xfrm>
                <a:off x="2335" y="2686"/>
                <a:ext cx="48" cy="35"/>
              </a:xfrm>
              <a:custGeom>
                <a:avLst/>
                <a:gdLst>
                  <a:gd name="T0" fmla="*/ 5 w 64"/>
                  <a:gd name="T1" fmla="*/ 39 h 48"/>
                  <a:gd name="T2" fmla="*/ 54 w 64"/>
                  <a:gd name="T3" fmla="*/ 4 h 48"/>
                  <a:gd name="T4" fmla="*/ 61 w 64"/>
                  <a:gd name="T5" fmla="*/ 8 h 48"/>
                  <a:gd name="T6" fmla="*/ 7 w 64"/>
                  <a:gd name="T7" fmla="*/ 46 h 48"/>
                  <a:gd name="T8" fmla="*/ 5 w 64"/>
                  <a:gd name="T9" fmla="*/ 39 h 48"/>
                </a:gdLst>
                <a:ahLst/>
                <a:cxnLst>
                  <a:cxn ang="0">
                    <a:pos x="T0" y="T1"/>
                  </a:cxn>
                  <a:cxn ang="0">
                    <a:pos x="T2" y="T3"/>
                  </a:cxn>
                  <a:cxn ang="0">
                    <a:pos x="T4" y="T5"/>
                  </a:cxn>
                  <a:cxn ang="0">
                    <a:pos x="T6" y="T7"/>
                  </a:cxn>
                  <a:cxn ang="0">
                    <a:pos x="T8" y="T9"/>
                  </a:cxn>
                </a:cxnLst>
                <a:rect l="0" t="0" r="r" b="b"/>
                <a:pathLst>
                  <a:path w="64" h="48">
                    <a:moveTo>
                      <a:pt x="5" y="39"/>
                    </a:moveTo>
                    <a:cubicBezTo>
                      <a:pt x="24" y="34"/>
                      <a:pt x="45" y="23"/>
                      <a:pt x="54" y="4"/>
                    </a:cubicBezTo>
                    <a:cubicBezTo>
                      <a:pt x="57" y="0"/>
                      <a:pt x="64" y="4"/>
                      <a:pt x="61" y="8"/>
                    </a:cubicBezTo>
                    <a:cubicBezTo>
                      <a:pt x="51" y="28"/>
                      <a:pt x="28" y="41"/>
                      <a:pt x="7" y="46"/>
                    </a:cubicBezTo>
                    <a:cubicBezTo>
                      <a:pt x="2" y="48"/>
                      <a:pt x="0" y="40"/>
                      <a:pt x="5" y="3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712"/>
              <p:cNvSpPr/>
              <p:nvPr/>
            </p:nvSpPr>
            <p:spPr bwMode="auto">
              <a:xfrm>
                <a:off x="2364" y="2672"/>
                <a:ext cx="65" cy="46"/>
              </a:xfrm>
              <a:custGeom>
                <a:avLst/>
                <a:gdLst>
                  <a:gd name="T0" fmla="*/ 81 w 88"/>
                  <a:gd name="T1" fmla="*/ 0 h 63"/>
                  <a:gd name="T2" fmla="*/ 82 w 88"/>
                  <a:gd name="T3" fmla="*/ 4 h 63"/>
                  <a:gd name="T4" fmla="*/ 53 w 88"/>
                  <a:gd name="T5" fmla="*/ 56 h 63"/>
                  <a:gd name="T6" fmla="*/ 1 w 88"/>
                  <a:gd name="T7" fmla="*/ 27 h 63"/>
                  <a:gd name="T8" fmla="*/ 0 w 88"/>
                  <a:gd name="T9" fmla="*/ 23 h 63"/>
                  <a:gd name="T10" fmla="*/ 81 w 88"/>
                  <a:gd name="T11" fmla="*/ 0 h 63"/>
                </a:gdLst>
                <a:ahLst/>
                <a:cxnLst>
                  <a:cxn ang="0">
                    <a:pos x="T0" y="T1"/>
                  </a:cxn>
                  <a:cxn ang="0">
                    <a:pos x="T2" y="T3"/>
                  </a:cxn>
                  <a:cxn ang="0">
                    <a:pos x="T4" y="T5"/>
                  </a:cxn>
                  <a:cxn ang="0">
                    <a:pos x="T6" y="T7"/>
                  </a:cxn>
                  <a:cxn ang="0">
                    <a:pos x="T8" y="T9"/>
                  </a:cxn>
                  <a:cxn ang="0">
                    <a:pos x="T10" y="T11"/>
                  </a:cxn>
                </a:cxnLst>
                <a:rect l="0" t="0" r="r" b="b"/>
                <a:pathLst>
                  <a:path w="88" h="63">
                    <a:moveTo>
                      <a:pt x="81" y="0"/>
                    </a:moveTo>
                    <a:cubicBezTo>
                      <a:pt x="81" y="1"/>
                      <a:pt x="82" y="3"/>
                      <a:pt x="82" y="4"/>
                    </a:cubicBezTo>
                    <a:cubicBezTo>
                      <a:pt x="88" y="27"/>
                      <a:pt x="76" y="50"/>
                      <a:pt x="53" y="56"/>
                    </a:cubicBezTo>
                    <a:cubicBezTo>
                      <a:pt x="31" y="63"/>
                      <a:pt x="8" y="50"/>
                      <a:pt x="1" y="27"/>
                    </a:cubicBezTo>
                    <a:cubicBezTo>
                      <a:pt x="1" y="26"/>
                      <a:pt x="1" y="24"/>
                      <a:pt x="0" y="23"/>
                    </a:cubicBezTo>
                    <a:cubicBezTo>
                      <a:pt x="81" y="0"/>
                      <a:pt x="81" y="0"/>
                      <a:pt x="81"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713"/>
              <p:cNvSpPr/>
              <p:nvPr/>
            </p:nvSpPr>
            <p:spPr bwMode="auto">
              <a:xfrm>
                <a:off x="2364" y="2672"/>
                <a:ext cx="62" cy="17"/>
              </a:xfrm>
              <a:custGeom>
                <a:avLst/>
                <a:gdLst>
                  <a:gd name="T0" fmla="*/ 81 w 83"/>
                  <a:gd name="T1" fmla="*/ 0 h 23"/>
                  <a:gd name="T2" fmla="*/ 0 w 83"/>
                  <a:gd name="T3" fmla="*/ 23 h 23"/>
                  <a:gd name="T4" fmla="*/ 0 w 83"/>
                  <a:gd name="T5" fmla="*/ 23 h 23"/>
                  <a:gd name="T6" fmla="*/ 81 w 83"/>
                  <a:gd name="T7" fmla="*/ 0 h 23"/>
                  <a:gd name="T8" fmla="*/ 82 w 83"/>
                  <a:gd name="T9" fmla="*/ 4 h 23"/>
                  <a:gd name="T10" fmla="*/ 83 w 83"/>
                  <a:gd name="T11" fmla="*/ 6 h 23"/>
                  <a:gd name="T12" fmla="*/ 82 w 83"/>
                  <a:gd name="T13" fmla="*/ 4 h 23"/>
                  <a:gd name="T14" fmla="*/ 81 w 8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3">
                    <a:moveTo>
                      <a:pt x="81" y="0"/>
                    </a:moveTo>
                    <a:cubicBezTo>
                      <a:pt x="0" y="23"/>
                      <a:pt x="0" y="23"/>
                      <a:pt x="0" y="23"/>
                    </a:cubicBezTo>
                    <a:cubicBezTo>
                      <a:pt x="0" y="23"/>
                      <a:pt x="0" y="23"/>
                      <a:pt x="0" y="23"/>
                    </a:cubicBezTo>
                    <a:cubicBezTo>
                      <a:pt x="81" y="0"/>
                      <a:pt x="81" y="0"/>
                      <a:pt x="81" y="0"/>
                    </a:cubicBezTo>
                    <a:cubicBezTo>
                      <a:pt x="81" y="1"/>
                      <a:pt x="82" y="3"/>
                      <a:pt x="82" y="4"/>
                    </a:cubicBezTo>
                    <a:cubicBezTo>
                      <a:pt x="82" y="5"/>
                      <a:pt x="82" y="6"/>
                      <a:pt x="83" y="6"/>
                    </a:cubicBezTo>
                    <a:cubicBezTo>
                      <a:pt x="82" y="6"/>
                      <a:pt x="82" y="5"/>
                      <a:pt x="82" y="4"/>
                    </a:cubicBezTo>
                    <a:cubicBezTo>
                      <a:pt x="82" y="3"/>
                      <a:pt x="81" y="1"/>
                      <a:pt x="81" y="0"/>
                    </a:cubicBezTo>
                  </a:path>
                </a:pathLst>
              </a:custGeom>
              <a:solidFill>
                <a:srgbClr val="D21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714"/>
              <p:cNvSpPr/>
              <p:nvPr/>
            </p:nvSpPr>
            <p:spPr bwMode="auto">
              <a:xfrm>
                <a:off x="2364" y="2672"/>
                <a:ext cx="62" cy="31"/>
              </a:xfrm>
              <a:custGeom>
                <a:avLst/>
                <a:gdLst>
                  <a:gd name="T0" fmla="*/ 81 w 84"/>
                  <a:gd name="T1" fmla="*/ 0 h 42"/>
                  <a:gd name="T2" fmla="*/ 0 w 84"/>
                  <a:gd name="T3" fmla="*/ 23 h 42"/>
                  <a:gd name="T4" fmla="*/ 1 w 84"/>
                  <a:gd name="T5" fmla="*/ 27 h 42"/>
                  <a:gd name="T6" fmla="*/ 9 w 84"/>
                  <a:gd name="T7" fmla="*/ 42 h 42"/>
                  <a:gd name="T8" fmla="*/ 8 w 84"/>
                  <a:gd name="T9" fmla="*/ 39 h 42"/>
                  <a:gd name="T10" fmla="*/ 84 w 84"/>
                  <a:gd name="T11" fmla="*/ 18 h 42"/>
                  <a:gd name="T12" fmla="*/ 83 w 84"/>
                  <a:gd name="T13" fmla="*/ 6 h 42"/>
                  <a:gd name="T14" fmla="*/ 82 w 84"/>
                  <a:gd name="T15" fmla="*/ 4 h 42"/>
                  <a:gd name="T16" fmla="*/ 81 w 84"/>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42">
                    <a:moveTo>
                      <a:pt x="81" y="0"/>
                    </a:moveTo>
                    <a:cubicBezTo>
                      <a:pt x="0" y="23"/>
                      <a:pt x="0" y="23"/>
                      <a:pt x="0" y="23"/>
                    </a:cubicBezTo>
                    <a:cubicBezTo>
                      <a:pt x="1" y="24"/>
                      <a:pt x="1" y="26"/>
                      <a:pt x="1" y="27"/>
                    </a:cubicBezTo>
                    <a:cubicBezTo>
                      <a:pt x="3" y="33"/>
                      <a:pt x="5" y="38"/>
                      <a:pt x="9" y="42"/>
                    </a:cubicBezTo>
                    <a:cubicBezTo>
                      <a:pt x="8" y="41"/>
                      <a:pt x="8" y="40"/>
                      <a:pt x="8" y="39"/>
                    </a:cubicBezTo>
                    <a:cubicBezTo>
                      <a:pt x="84" y="18"/>
                      <a:pt x="84" y="18"/>
                      <a:pt x="84" y="18"/>
                    </a:cubicBezTo>
                    <a:cubicBezTo>
                      <a:pt x="84" y="14"/>
                      <a:pt x="84" y="10"/>
                      <a:pt x="83" y="6"/>
                    </a:cubicBezTo>
                    <a:cubicBezTo>
                      <a:pt x="82" y="6"/>
                      <a:pt x="82" y="5"/>
                      <a:pt x="82" y="4"/>
                    </a:cubicBezTo>
                    <a:cubicBezTo>
                      <a:pt x="82" y="3"/>
                      <a:pt x="81" y="1"/>
                      <a:pt x="81"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715"/>
              <p:cNvSpPr/>
              <p:nvPr/>
            </p:nvSpPr>
            <p:spPr bwMode="auto">
              <a:xfrm>
                <a:off x="2361" y="2667"/>
                <a:ext cx="73" cy="56"/>
              </a:xfrm>
              <a:custGeom>
                <a:avLst/>
                <a:gdLst>
                  <a:gd name="T0" fmla="*/ 88 w 98"/>
                  <a:gd name="T1" fmla="*/ 5 h 75"/>
                  <a:gd name="T2" fmla="*/ 58 w 98"/>
                  <a:gd name="T3" fmla="*/ 66 h 75"/>
                  <a:gd name="T4" fmla="*/ 0 w 98"/>
                  <a:gd name="T5" fmla="*/ 30 h 75"/>
                  <a:gd name="T6" fmla="*/ 3 w 98"/>
                  <a:gd name="T7" fmla="*/ 25 h 75"/>
                  <a:gd name="T8" fmla="*/ 83 w 98"/>
                  <a:gd name="T9" fmla="*/ 2 h 75"/>
                  <a:gd name="T10" fmla="*/ 86 w 98"/>
                  <a:gd name="T11" fmla="*/ 10 h 75"/>
                  <a:gd name="T12" fmla="*/ 5 w 98"/>
                  <a:gd name="T13" fmla="*/ 33 h 75"/>
                  <a:gd name="T14" fmla="*/ 8 w 98"/>
                  <a:gd name="T15" fmla="*/ 28 h 75"/>
                  <a:gd name="T16" fmla="*/ 56 w 98"/>
                  <a:gd name="T17" fmla="*/ 58 h 75"/>
                  <a:gd name="T18" fmla="*/ 81 w 98"/>
                  <a:gd name="T19" fmla="*/ 7 h 75"/>
                  <a:gd name="T20" fmla="*/ 88 w 98"/>
                  <a:gd name="T21"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75">
                    <a:moveTo>
                      <a:pt x="88" y="5"/>
                    </a:moveTo>
                    <a:cubicBezTo>
                      <a:pt x="98" y="31"/>
                      <a:pt x="85" y="57"/>
                      <a:pt x="58" y="66"/>
                    </a:cubicBezTo>
                    <a:cubicBezTo>
                      <a:pt x="32" y="75"/>
                      <a:pt x="6" y="55"/>
                      <a:pt x="0" y="30"/>
                    </a:cubicBezTo>
                    <a:cubicBezTo>
                      <a:pt x="0" y="28"/>
                      <a:pt x="1" y="26"/>
                      <a:pt x="3" y="25"/>
                    </a:cubicBezTo>
                    <a:cubicBezTo>
                      <a:pt x="30" y="17"/>
                      <a:pt x="57" y="10"/>
                      <a:pt x="83" y="2"/>
                    </a:cubicBezTo>
                    <a:cubicBezTo>
                      <a:pt x="88" y="1"/>
                      <a:pt x="91" y="8"/>
                      <a:pt x="86" y="10"/>
                    </a:cubicBezTo>
                    <a:cubicBezTo>
                      <a:pt x="59" y="17"/>
                      <a:pt x="32" y="25"/>
                      <a:pt x="5" y="33"/>
                    </a:cubicBezTo>
                    <a:cubicBezTo>
                      <a:pt x="6" y="31"/>
                      <a:pt x="7" y="29"/>
                      <a:pt x="8" y="28"/>
                    </a:cubicBezTo>
                    <a:cubicBezTo>
                      <a:pt x="13" y="51"/>
                      <a:pt x="33" y="64"/>
                      <a:pt x="56" y="58"/>
                    </a:cubicBezTo>
                    <a:cubicBezTo>
                      <a:pt x="79" y="53"/>
                      <a:pt x="88" y="27"/>
                      <a:pt x="81" y="7"/>
                    </a:cubicBezTo>
                    <a:cubicBezTo>
                      <a:pt x="79" y="2"/>
                      <a:pt x="87" y="0"/>
                      <a:pt x="88"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716"/>
              <p:cNvSpPr/>
              <p:nvPr/>
            </p:nvSpPr>
            <p:spPr bwMode="auto">
              <a:xfrm>
                <a:off x="2354" y="2640"/>
                <a:ext cx="56" cy="63"/>
              </a:xfrm>
              <a:custGeom>
                <a:avLst/>
                <a:gdLst>
                  <a:gd name="T0" fmla="*/ 76 w 76"/>
                  <a:gd name="T1" fmla="*/ 16 h 84"/>
                  <a:gd name="T2" fmla="*/ 73 w 76"/>
                  <a:gd name="T3" fmla="*/ 13 h 84"/>
                  <a:gd name="T4" fmla="*/ 14 w 76"/>
                  <a:gd name="T5" fmla="*/ 22 h 84"/>
                  <a:gd name="T6" fmla="*/ 23 w 76"/>
                  <a:gd name="T7" fmla="*/ 81 h 84"/>
                  <a:gd name="T8" fmla="*/ 27 w 76"/>
                  <a:gd name="T9" fmla="*/ 84 h 84"/>
                  <a:gd name="T10" fmla="*/ 76 w 76"/>
                  <a:gd name="T11" fmla="*/ 16 h 84"/>
                </a:gdLst>
                <a:ahLst/>
                <a:cxnLst>
                  <a:cxn ang="0">
                    <a:pos x="T0" y="T1"/>
                  </a:cxn>
                  <a:cxn ang="0">
                    <a:pos x="T2" y="T3"/>
                  </a:cxn>
                  <a:cxn ang="0">
                    <a:pos x="T4" y="T5"/>
                  </a:cxn>
                  <a:cxn ang="0">
                    <a:pos x="T6" y="T7"/>
                  </a:cxn>
                  <a:cxn ang="0">
                    <a:pos x="T8" y="T9"/>
                  </a:cxn>
                  <a:cxn ang="0">
                    <a:pos x="T10" y="T11"/>
                  </a:cxn>
                </a:cxnLst>
                <a:rect l="0" t="0" r="r" b="b"/>
                <a:pathLst>
                  <a:path w="76" h="84">
                    <a:moveTo>
                      <a:pt x="76" y="16"/>
                    </a:moveTo>
                    <a:cubicBezTo>
                      <a:pt x="75" y="15"/>
                      <a:pt x="74" y="14"/>
                      <a:pt x="73" y="13"/>
                    </a:cubicBezTo>
                    <a:cubicBezTo>
                      <a:pt x="54" y="0"/>
                      <a:pt x="28" y="4"/>
                      <a:pt x="14" y="22"/>
                    </a:cubicBezTo>
                    <a:cubicBezTo>
                      <a:pt x="0" y="41"/>
                      <a:pt x="4" y="67"/>
                      <a:pt x="23" y="81"/>
                    </a:cubicBezTo>
                    <a:cubicBezTo>
                      <a:pt x="24" y="82"/>
                      <a:pt x="26" y="83"/>
                      <a:pt x="27" y="84"/>
                    </a:cubicBezTo>
                    <a:lnTo>
                      <a:pt x="76" y="16"/>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717"/>
              <p:cNvSpPr/>
              <p:nvPr/>
            </p:nvSpPr>
            <p:spPr bwMode="auto">
              <a:xfrm>
                <a:off x="2354" y="2641"/>
                <a:ext cx="49" cy="62"/>
              </a:xfrm>
              <a:custGeom>
                <a:avLst/>
                <a:gdLst>
                  <a:gd name="T0" fmla="*/ 14 w 67"/>
                  <a:gd name="T1" fmla="*/ 21 h 83"/>
                  <a:gd name="T2" fmla="*/ 67 w 67"/>
                  <a:gd name="T3" fmla="*/ 9 h 83"/>
                  <a:gd name="T4" fmla="*/ 32 w 67"/>
                  <a:gd name="T5" fmla="*/ 26 h 83"/>
                  <a:gd name="T6" fmla="*/ 32 w 67"/>
                  <a:gd name="T7" fmla="*/ 76 h 83"/>
                  <a:gd name="T8" fmla="*/ 27 w 67"/>
                  <a:gd name="T9" fmla="*/ 83 h 83"/>
                  <a:gd name="T10" fmla="*/ 23 w 67"/>
                  <a:gd name="T11" fmla="*/ 80 h 83"/>
                  <a:gd name="T12" fmla="*/ 14 w 67"/>
                  <a:gd name="T13" fmla="*/ 21 h 83"/>
                </a:gdLst>
                <a:ahLst/>
                <a:cxnLst>
                  <a:cxn ang="0">
                    <a:pos x="T0" y="T1"/>
                  </a:cxn>
                  <a:cxn ang="0">
                    <a:pos x="T2" y="T3"/>
                  </a:cxn>
                  <a:cxn ang="0">
                    <a:pos x="T4" y="T5"/>
                  </a:cxn>
                  <a:cxn ang="0">
                    <a:pos x="T6" y="T7"/>
                  </a:cxn>
                  <a:cxn ang="0">
                    <a:pos x="T8" y="T9"/>
                  </a:cxn>
                  <a:cxn ang="0">
                    <a:pos x="T10" y="T11"/>
                  </a:cxn>
                  <a:cxn ang="0">
                    <a:pos x="T12" y="T13"/>
                  </a:cxn>
                </a:cxnLst>
                <a:rect l="0" t="0" r="r" b="b"/>
                <a:pathLst>
                  <a:path w="67" h="83">
                    <a:moveTo>
                      <a:pt x="14" y="21"/>
                    </a:moveTo>
                    <a:cubicBezTo>
                      <a:pt x="26" y="4"/>
                      <a:pt x="49" y="0"/>
                      <a:pt x="67" y="9"/>
                    </a:cubicBezTo>
                    <a:cubicBezTo>
                      <a:pt x="54" y="9"/>
                      <a:pt x="41" y="15"/>
                      <a:pt x="32" y="26"/>
                    </a:cubicBezTo>
                    <a:cubicBezTo>
                      <a:pt x="21" y="41"/>
                      <a:pt x="22" y="61"/>
                      <a:pt x="32" y="76"/>
                    </a:cubicBezTo>
                    <a:cubicBezTo>
                      <a:pt x="27" y="83"/>
                      <a:pt x="27" y="83"/>
                      <a:pt x="27" y="83"/>
                    </a:cubicBezTo>
                    <a:cubicBezTo>
                      <a:pt x="26" y="82"/>
                      <a:pt x="24" y="81"/>
                      <a:pt x="23" y="80"/>
                    </a:cubicBezTo>
                    <a:cubicBezTo>
                      <a:pt x="4" y="66"/>
                      <a:pt x="0" y="40"/>
                      <a:pt x="14" y="21"/>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718"/>
              <p:cNvSpPr/>
              <p:nvPr/>
            </p:nvSpPr>
            <p:spPr bwMode="auto">
              <a:xfrm>
                <a:off x="2348" y="2637"/>
                <a:ext cx="67" cy="69"/>
              </a:xfrm>
              <a:custGeom>
                <a:avLst/>
                <a:gdLst>
                  <a:gd name="T0" fmla="*/ 86 w 90"/>
                  <a:gd name="T1" fmla="*/ 18 h 93"/>
                  <a:gd name="T2" fmla="*/ 18 w 90"/>
                  <a:gd name="T3" fmla="*/ 25 h 93"/>
                  <a:gd name="T4" fmla="*/ 32 w 90"/>
                  <a:gd name="T5" fmla="*/ 92 h 93"/>
                  <a:gd name="T6" fmla="*/ 37 w 90"/>
                  <a:gd name="T7" fmla="*/ 91 h 93"/>
                  <a:gd name="T8" fmla="*/ 87 w 90"/>
                  <a:gd name="T9" fmla="*/ 24 h 93"/>
                  <a:gd name="T10" fmla="*/ 80 w 90"/>
                  <a:gd name="T11" fmla="*/ 19 h 93"/>
                  <a:gd name="T12" fmla="*/ 31 w 90"/>
                  <a:gd name="T13" fmla="*/ 86 h 93"/>
                  <a:gd name="T14" fmla="*/ 36 w 90"/>
                  <a:gd name="T15" fmla="*/ 86 h 93"/>
                  <a:gd name="T16" fmla="*/ 24 w 90"/>
                  <a:gd name="T17" fmla="*/ 30 h 93"/>
                  <a:gd name="T18" fmla="*/ 81 w 90"/>
                  <a:gd name="T19" fmla="*/ 24 h 93"/>
                  <a:gd name="T20" fmla="*/ 86 w 90"/>
                  <a:gd name="T21" fmla="*/ 1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3">
                    <a:moveTo>
                      <a:pt x="86" y="18"/>
                    </a:moveTo>
                    <a:cubicBezTo>
                      <a:pt x="64" y="0"/>
                      <a:pt x="35" y="4"/>
                      <a:pt x="18" y="25"/>
                    </a:cubicBezTo>
                    <a:cubicBezTo>
                      <a:pt x="0" y="47"/>
                      <a:pt x="10" y="78"/>
                      <a:pt x="32" y="92"/>
                    </a:cubicBezTo>
                    <a:cubicBezTo>
                      <a:pt x="34" y="93"/>
                      <a:pt x="36" y="93"/>
                      <a:pt x="37" y="91"/>
                    </a:cubicBezTo>
                    <a:cubicBezTo>
                      <a:pt x="54" y="69"/>
                      <a:pt x="70" y="46"/>
                      <a:pt x="87" y="24"/>
                    </a:cubicBezTo>
                    <a:cubicBezTo>
                      <a:pt x="90" y="19"/>
                      <a:pt x="83" y="15"/>
                      <a:pt x="80" y="19"/>
                    </a:cubicBezTo>
                    <a:cubicBezTo>
                      <a:pt x="64" y="41"/>
                      <a:pt x="47" y="64"/>
                      <a:pt x="31" y="86"/>
                    </a:cubicBezTo>
                    <a:cubicBezTo>
                      <a:pt x="33" y="86"/>
                      <a:pt x="35" y="86"/>
                      <a:pt x="36" y="86"/>
                    </a:cubicBezTo>
                    <a:cubicBezTo>
                      <a:pt x="17" y="73"/>
                      <a:pt x="11" y="50"/>
                      <a:pt x="24" y="30"/>
                    </a:cubicBezTo>
                    <a:cubicBezTo>
                      <a:pt x="37" y="10"/>
                      <a:pt x="64" y="11"/>
                      <a:pt x="81" y="24"/>
                    </a:cubicBezTo>
                    <a:cubicBezTo>
                      <a:pt x="85" y="28"/>
                      <a:pt x="90" y="21"/>
                      <a:pt x="86" y="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719"/>
              <p:cNvSpPr/>
              <p:nvPr/>
            </p:nvSpPr>
            <p:spPr bwMode="auto">
              <a:xfrm>
                <a:off x="2372" y="2685"/>
                <a:ext cx="6" cy="6"/>
              </a:xfrm>
              <a:custGeom>
                <a:avLst/>
                <a:gdLst>
                  <a:gd name="T0" fmla="*/ 0 w 8"/>
                  <a:gd name="T1" fmla="*/ 4 h 8"/>
                  <a:gd name="T2" fmla="*/ 3 w 8"/>
                  <a:gd name="T3" fmla="*/ 8 h 8"/>
                  <a:gd name="T4" fmla="*/ 7 w 8"/>
                  <a:gd name="T5" fmla="*/ 5 h 8"/>
                  <a:gd name="T6" fmla="*/ 4 w 8"/>
                  <a:gd name="T7" fmla="*/ 1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5"/>
                      <a:pt x="1" y="7"/>
                      <a:pt x="3" y="8"/>
                    </a:cubicBezTo>
                    <a:cubicBezTo>
                      <a:pt x="5" y="8"/>
                      <a:pt x="7" y="7"/>
                      <a:pt x="7" y="5"/>
                    </a:cubicBezTo>
                    <a:cubicBezTo>
                      <a:pt x="8" y="3"/>
                      <a:pt x="6" y="1"/>
                      <a:pt x="4" y="1"/>
                    </a:cubicBezTo>
                    <a:cubicBezTo>
                      <a:pt x="3" y="0"/>
                      <a:pt x="1"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720"/>
              <p:cNvSpPr/>
              <p:nvPr/>
            </p:nvSpPr>
            <p:spPr bwMode="auto">
              <a:xfrm>
                <a:off x="2213" y="2631"/>
                <a:ext cx="17" cy="46"/>
              </a:xfrm>
              <a:custGeom>
                <a:avLst/>
                <a:gdLst>
                  <a:gd name="T0" fmla="*/ 14 w 23"/>
                  <a:gd name="T1" fmla="*/ 5 h 62"/>
                  <a:gd name="T2" fmla="*/ 6 w 23"/>
                  <a:gd name="T3" fmla="*/ 39 h 62"/>
                  <a:gd name="T4" fmla="*/ 7 w 23"/>
                  <a:gd name="T5" fmla="*/ 61 h 62"/>
                  <a:gd name="T6" fmla="*/ 9 w 23"/>
                  <a:gd name="T7" fmla="*/ 53 h 62"/>
                  <a:gd name="T8" fmla="*/ 12 w 23"/>
                  <a:gd name="T9" fmla="*/ 54 h 62"/>
                  <a:gd name="T10" fmla="*/ 13 w 23"/>
                  <a:gd name="T11" fmla="*/ 49 h 62"/>
                  <a:gd name="T12" fmla="*/ 16 w 23"/>
                  <a:gd name="T13" fmla="*/ 33 h 62"/>
                  <a:gd name="T14" fmla="*/ 22 w 23"/>
                  <a:gd name="T15" fmla="*/ 7 h 62"/>
                  <a:gd name="T16" fmla="*/ 14 w 23"/>
                  <a:gd name="T17"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2">
                    <a:moveTo>
                      <a:pt x="14" y="5"/>
                    </a:moveTo>
                    <a:cubicBezTo>
                      <a:pt x="11" y="16"/>
                      <a:pt x="8" y="28"/>
                      <a:pt x="6" y="39"/>
                    </a:cubicBezTo>
                    <a:cubicBezTo>
                      <a:pt x="5" y="44"/>
                      <a:pt x="0" y="58"/>
                      <a:pt x="7" y="61"/>
                    </a:cubicBezTo>
                    <a:cubicBezTo>
                      <a:pt x="12" y="62"/>
                      <a:pt x="14" y="55"/>
                      <a:pt x="9" y="53"/>
                    </a:cubicBezTo>
                    <a:cubicBezTo>
                      <a:pt x="13" y="54"/>
                      <a:pt x="12" y="58"/>
                      <a:pt x="12" y="54"/>
                    </a:cubicBezTo>
                    <a:cubicBezTo>
                      <a:pt x="12" y="52"/>
                      <a:pt x="12" y="51"/>
                      <a:pt x="13" y="49"/>
                    </a:cubicBezTo>
                    <a:cubicBezTo>
                      <a:pt x="13" y="43"/>
                      <a:pt x="15" y="38"/>
                      <a:pt x="16" y="33"/>
                    </a:cubicBezTo>
                    <a:cubicBezTo>
                      <a:pt x="17" y="24"/>
                      <a:pt x="19" y="16"/>
                      <a:pt x="22" y="7"/>
                    </a:cubicBezTo>
                    <a:cubicBezTo>
                      <a:pt x="23" y="2"/>
                      <a:pt x="15" y="0"/>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721"/>
              <p:cNvSpPr/>
              <p:nvPr/>
            </p:nvSpPr>
            <p:spPr bwMode="auto">
              <a:xfrm>
                <a:off x="2291" y="2652"/>
                <a:ext cx="24" cy="47"/>
              </a:xfrm>
              <a:custGeom>
                <a:avLst/>
                <a:gdLst>
                  <a:gd name="T0" fmla="*/ 23 w 32"/>
                  <a:gd name="T1" fmla="*/ 5 h 63"/>
                  <a:gd name="T2" fmla="*/ 3 w 32"/>
                  <a:gd name="T3" fmla="*/ 55 h 63"/>
                  <a:gd name="T4" fmla="*/ 10 w 32"/>
                  <a:gd name="T5" fmla="*/ 59 h 63"/>
                  <a:gd name="T6" fmla="*/ 30 w 32"/>
                  <a:gd name="T7" fmla="*/ 9 h 63"/>
                  <a:gd name="T8" fmla="*/ 23 w 32"/>
                  <a:gd name="T9" fmla="*/ 5 h 63"/>
                </a:gdLst>
                <a:ahLst/>
                <a:cxnLst>
                  <a:cxn ang="0">
                    <a:pos x="T0" y="T1"/>
                  </a:cxn>
                  <a:cxn ang="0">
                    <a:pos x="T2" y="T3"/>
                  </a:cxn>
                  <a:cxn ang="0">
                    <a:pos x="T4" y="T5"/>
                  </a:cxn>
                  <a:cxn ang="0">
                    <a:pos x="T6" y="T7"/>
                  </a:cxn>
                  <a:cxn ang="0">
                    <a:pos x="T8" y="T9"/>
                  </a:cxn>
                </a:cxnLst>
                <a:rect l="0" t="0" r="r" b="b"/>
                <a:pathLst>
                  <a:path w="32" h="63">
                    <a:moveTo>
                      <a:pt x="23" y="5"/>
                    </a:moveTo>
                    <a:cubicBezTo>
                      <a:pt x="16" y="21"/>
                      <a:pt x="13" y="39"/>
                      <a:pt x="3" y="55"/>
                    </a:cubicBezTo>
                    <a:cubicBezTo>
                      <a:pt x="0" y="59"/>
                      <a:pt x="7" y="63"/>
                      <a:pt x="10" y="59"/>
                    </a:cubicBezTo>
                    <a:cubicBezTo>
                      <a:pt x="20" y="43"/>
                      <a:pt x="23" y="25"/>
                      <a:pt x="30" y="9"/>
                    </a:cubicBezTo>
                    <a:cubicBezTo>
                      <a:pt x="32" y="4"/>
                      <a:pt x="26" y="0"/>
                      <a:pt x="23"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722"/>
              <p:cNvSpPr/>
              <p:nvPr/>
            </p:nvSpPr>
            <p:spPr bwMode="auto">
              <a:xfrm>
                <a:off x="2136" y="2662"/>
                <a:ext cx="210" cy="175"/>
              </a:xfrm>
              <a:custGeom>
                <a:avLst/>
                <a:gdLst>
                  <a:gd name="T0" fmla="*/ 246 w 283"/>
                  <a:gd name="T1" fmla="*/ 212 h 235"/>
                  <a:gd name="T2" fmla="*/ 209 w 283"/>
                  <a:gd name="T3" fmla="*/ 230 h 235"/>
                  <a:gd name="T4" fmla="*/ 28 w 283"/>
                  <a:gd name="T5" fmla="*/ 184 h 235"/>
                  <a:gd name="T6" fmla="*/ 4 w 283"/>
                  <a:gd name="T7" fmla="*/ 149 h 235"/>
                  <a:gd name="T8" fmla="*/ 37 w 283"/>
                  <a:gd name="T9" fmla="*/ 23 h 235"/>
                  <a:gd name="T10" fmla="*/ 74 w 283"/>
                  <a:gd name="T11" fmla="*/ 4 h 235"/>
                  <a:gd name="T12" fmla="*/ 255 w 283"/>
                  <a:gd name="T13" fmla="*/ 51 h 235"/>
                  <a:gd name="T14" fmla="*/ 279 w 283"/>
                  <a:gd name="T15" fmla="*/ 85 h 235"/>
                  <a:gd name="T16" fmla="*/ 246 w 283"/>
                  <a:gd name="T17" fmla="*/ 21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35">
                    <a:moveTo>
                      <a:pt x="246" y="212"/>
                    </a:moveTo>
                    <a:cubicBezTo>
                      <a:pt x="243" y="226"/>
                      <a:pt x="226" y="235"/>
                      <a:pt x="209" y="230"/>
                    </a:cubicBezTo>
                    <a:cubicBezTo>
                      <a:pt x="28" y="184"/>
                      <a:pt x="28" y="184"/>
                      <a:pt x="28" y="184"/>
                    </a:cubicBezTo>
                    <a:cubicBezTo>
                      <a:pt x="11" y="179"/>
                      <a:pt x="0" y="164"/>
                      <a:pt x="4" y="149"/>
                    </a:cubicBezTo>
                    <a:cubicBezTo>
                      <a:pt x="37" y="23"/>
                      <a:pt x="37" y="23"/>
                      <a:pt x="37" y="23"/>
                    </a:cubicBezTo>
                    <a:cubicBezTo>
                      <a:pt x="40" y="8"/>
                      <a:pt x="57" y="0"/>
                      <a:pt x="74" y="4"/>
                    </a:cubicBezTo>
                    <a:cubicBezTo>
                      <a:pt x="255" y="51"/>
                      <a:pt x="255" y="51"/>
                      <a:pt x="255" y="51"/>
                    </a:cubicBezTo>
                    <a:cubicBezTo>
                      <a:pt x="272" y="55"/>
                      <a:pt x="283" y="71"/>
                      <a:pt x="279" y="85"/>
                    </a:cubicBezTo>
                    <a:lnTo>
                      <a:pt x="246" y="212"/>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723"/>
              <p:cNvSpPr/>
              <p:nvPr/>
            </p:nvSpPr>
            <p:spPr bwMode="auto">
              <a:xfrm>
                <a:off x="2140" y="2699"/>
                <a:ext cx="206" cy="138"/>
              </a:xfrm>
              <a:custGeom>
                <a:avLst/>
                <a:gdLst>
                  <a:gd name="T0" fmla="*/ 250 w 278"/>
                  <a:gd name="T1" fmla="*/ 1 h 185"/>
                  <a:gd name="T2" fmla="*/ 246 w 278"/>
                  <a:gd name="T3" fmla="*/ 0 h 185"/>
                  <a:gd name="T4" fmla="*/ 247 w 278"/>
                  <a:gd name="T5" fmla="*/ 16 h 185"/>
                  <a:gd name="T6" fmla="*/ 215 w 278"/>
                  <a:gd name="T7" fmla="*/ 142 h 185"/>
                  <a:gd name="T8" fmla="*/ 177 w 278"/>
                  <a:gd name="T9" fmla="*/ 160 h 185"/>
                  <a:gd name="T10" fmla="*/ 0 w 278"/>
                  <a:gd name="T11" fmla="*/ 115 h 185"/>
                  <a:gd name="T12" fmla="*/ 23 w 278"/>
                  <a:gd name="T13" fmla="*/ 134 h 185"/>
                  <a:gd name="T14" fmla="*/ 204 w 278"/>
                  <a:gd name="T15" fmla="*/ 180 h 185"/>
                  <a:gd name="T16" fmla="*/ 241 w 278"/>
                  <a:gd name="T17" fmla="*/ 162 h 185"/>
                  <a:gd name="T18" fmla="*/ 274 w 278"/>
                  <a:gd name="T19" fmla="*/ 35 h 185"/>
                  <a:gd name="T20" fmla="*/ 250 w 278"/>
                  <a:gd name="T21"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185">
                    <a:moveTo>
                      <a:pt x="250" y="1"/>
                    </a:moveTo>
                    <a:cubicBezTo>
                      <a:pt x="246" y="0"/>
                      <a:pt x="246" y="0"/>
                      <a:pt x="246" y="0"/>
                    </a:cubicBezTo>
                    <a:cubicBezTo>
                      <a:pt x="248" y="5"/>
                      <a:pt x="248" y="10"/>
                      <a:pt x="247" y="16"/>
                    </a:cubicBezTo>
                    <a:cubicBezTo>
                      <a:pt x="215" y="142"/>
                      <a:pt x="215" y="142"/>
                      <a:pt x="215" y="142"/>
                    </a:cubicBezTo>
                    <a:cubicBezTo>
                      <a:pt x="211" y="156"/>
                      <a:pt x="194" y="165"/>
                      <a:pt x="177" y="160"/>
                    </a:cubicBezTo>
                    <a:cubicBezTo>
                      <a:pt x="0" y="115"/>
                      <a:pt x="0" y="115"/>
                      <a:pt x="0" y="115"/>
                    </a:cubicBezTo>
                    <a:cubicBezTo>
                      <a:pt x="4" y="124"/>
                      <a:pt x="12" y="131"/>
                      <a:pt x="23" y="134"/>
                    </a:cubicBezTo>
                    <a:cubicBezTo>
                      <a:pt x="204" y="180"/>
                      <a:pt x="204" y="180"/>
                      <a:pt x="204" y="180"/>
                    </a:cubicBezTo>
                    <a:cubicBezTo>
                      <a:pt x="221" y="185"/>
                      <a:pt x="238" y="176"/>
                      <a:pt x="241" y="162"/>
                    </a:cubicBezTo>
                    <a:cubicBezTo>
                      <a:pt x="274" y="35"/>
                      <a:pt x="274" y="35"/>
                      <a:pt x="274" y="35"/>
                    </a:cubicBezTo>
                    <a:cubicBezTo>
                      <a:pt x="278" y="21"/>
                      <a:pt x="267" y="5"/>
                      <a:pt x="250" y="1"/>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724"/>
              <p:cNvSpPr/>
              <p:nvPr/>
            </p:nvSpPr>
            <p:spPr bwMode="auto">
              <a:xfrm>
                <a:off x="2132" y="2658"/>
                <a:ext cx="220" cy="182"/>
              </a:xfrm>
              <a:custGeom>
                <a:avLst/>
                <a:gdLst>
                  <a:gd name="T0" fmla="*/ 248 w 296"/>
                  <a:gd name="T1" fmla="*/ 216 h 245"/>
                  <a:gd name="T2" fmla="*/ 173 w 296"/>
                  <a:gd name="T3" fmla="*/ 221 h 245"/>
                  <a:gd name="T4" fmla="*/ 82 w 296"/>
                  <a:gd name="T5" fmla="*/ 197 h 245"/>
                  <a:gd name="T6" fmla="*/ 25 w 296"/>
                  <a:gd name="T7" fmla="*/ 181 h 245"/>
                  <a:gd name="T8" fmla="*/ 28 w 296"/>
                  <a:gd name="T9" fmla="*/ 98 h 245"/>
                  <a:gd name="T10" fmla="*/ 46 w 296"/>
                  <a:gd name="T11" fmla="*/ 29 h 245"/>
                  <a:gd name="T12" fmla="*/ 116 w 296"/>
                  <a:gd name="T13" fmla="*/ 23 h 245"/>
                  <a:gd name="T14" fmla="*/ 259 w 296"/>
                  <a:gd name="T15" fmla="*/ 60 h 245"/>
                  <a:gd name="T16" fmla="*/ 265 w 296"/>
                  <a:gd name="T17" fmla="*/ 147 h 245"/>
                  <a:gd name="T18" fmla="*/ 248 w 296"/>
                  <a:gd name="T19" fmla="*/ 216 h 245"/>
                  <a:gd name="T20" fmla="*/ 255 w 296"/>
                  <a:gd name="T21" fmla="*/ 218 h 245"/>
                  <a:gd name="T22" fmla="*/ 289 w 296"/>
                  <a:gd name="T23" fmla="*/ 87 h 245"/>
                  <a:gd name="T24" fmla="*/ 249 w 296"/>
                  <a:gd name="T25" fmla="*/ 49 h 245"/>
                  <a:gd name="T26" fmla="*/ 169 w 296"/>
                  <a:gd name="T27" fmla="*/ 28 h 245"/>
                  <a:gd name="T28" fmla="*/ 90 w 296"/>
                  <a:gd name="T29" fmla="*/ 8 h 245"/>
                  <a:gd name="T30" fmla="*/ 38 w 296"/>
                  <a:gd name="T31" fmla="*/ 27 h 245"/>
                  <a:gd name="T32" fmla="*/ 21 w 296"/>
                  <a:gd name="T33" fmla="*/ 92 h 245"/>
                  <a:gd name="T34" fmla="*/ 5 w 296"/>
                  <a:gd name="T35" fmla="*/ 158 h 245"/>
                  <a:gd name="T36" fmla="*/ 44 w 296"/>
                  <a:gd name="T37" fmla="*/ 195 h 245"/>
                  <a:gd name="T38" fmla="*/ 124 w 296"/>
                  <a:gd name="T39" fmla="*/ 216 h 245"/>
                  <a:gd name="T40" fmla="*/ 203 w 296"/>
                  <a:gd name="T41" fmla="*/ 237 h 245"/>
                  <a:gd name="T42" fmla="*/ 255 w 296"/>
                  <a:gd name="T43" fmla="*/ 218 h 245"/>
                  <a:gd name="T44" fmla="*/ 248 w 296"/>
                  <a:gd name="T45" fmla="*/ 21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45">
                    <a:moveTo>
                      <a:pt x="248" y="216"/>
                    </a:moveTo>
                    <a:cubicBezTo>
                      <a:pt x="237" y="245"/>
                      <a:pt x="194" y="226"/>
                      <a:pt x="173" y="221"/>
                    </a:cubicBezTo>
                    <a:cubicBezTo>
                      <a:pt x="143" y="213"/>
                      <a:pt x="113" y="205"/>
                      <a:pt x="82" y="197"/>
                    </a:cubicBezTo>
                    <a:cubicBezTo>
                      <a:pt x="64" y="192"/>
                      <a:pt x="42" y="190"/>
                      <a:pt x="25" y="181"/>
                    </a:cubicBezTo>
                    <a:cubicBezTo>
                      <a:pt x="0" y="168"/>
                      <a:pt x="23" y="116"/>
                      <a:pt x="28" y="98"/>
                    </a:cubicBezTo>
                    <a:cubicBezTo>
                      <a:pt x="34" y="75"/>
                      <a:pt x="40" y="52"/>
                      <a:pt x="46" y="29"/>
                    </a:cubicBezTo>
                    <a:cubicBezTo>
                      <a:pt x="53" y="0"/>
                      <a:pt x="98" y="18"/>
                      <a:pt x="116" y="23"/>
                    </a:cubicBezTo>
                    <a:cubicBezTo>
                      <a:pt x="164" y="35"/>
                      <a:pt x="211" y="47"/>
                      <a:pt x="259" y="60"/>
                    </a:cubicBezTo>
                    <a:cubicBezTo>
                      <a:pt x="296" y="69"/>
                      <a:pt x="271" y="123"/>
                      <a:pt x="265" y="147"/>
                    </a:cubicBezTo>
                    <a:cubicBezTo>
                      <a:pt x="259" y="170"/>
                      <a:pt x="253" y="193"/>
                      <a:pt x="248" y="216"/>
                    </a:cubicBezTo>
                    <a:cubicBezTo>
                      <a:pt x="246" y="221"/>
                      <a:pt x="254" y="223"/>
                      <a:pt x="255" y="218"/>
                    </a:cubicBezTo>
                    <a:cubicBezTo>
                      <a:pt x="266" y="174"/>
                      <a:pt x="282" y="131"/>
                      <a:pt x="289" y="87"/>
                    </a:cubicBezTo>
                    <a:cubicBezTo>
                      <a:pt x="292" y="63"/>
                      <a:pt x="267" y="54"/>
                      <a:pt x="249" y="49"/>
                    </a:cubicBezTo>
                    <a:cubicBezTo>
                      <a:pt x="222" y="42"/>
                      <a:pt x="196" y="35"/>
                      <a:pt x="169" y="28"/>
                    </a:cubicBezTo>
                    <a:cubicBezTo>
                      <a:pt x="143" y="21"/>
                      <a:pt x="116" y="15"/>
                      <a:pt x="90" y="8"/>
                    </a:cubicBezTo>
                    <a:cubicBezTo>
                      <a:pt x="69" y="2"/>
                      <a:pt x="47" y="3"/>
                      <a:pt x="38" y="27"/>
                    </a:cubicBezTo>
                    <a:cubicBezTo>
                      <a:pt x="30" y="47"/>
                      <a:pt x="27" y="71"/>
                      <a:pt x="21" y="92"/>
                    </a:cubicBezTo>
                    <a:cubicBezTo>
                      <a:pt x="15" y="114"/>
                      <a:pt x="8" y="136"/>
                      <a:pt x="5" y="158"/>
                    </a:cubicBezTo>
                    <a:cubicBezTo>
                      <a:pt x="1" y="181"/>
                      <a:pt x="26" y="191"/>
                      <a:pt x="44" y="195"/>
                    </a:cubicBezTo>
                    <a:cubicBezTo>
                      <a:pt x="71" y="202"/>
                      <a:pt x="97" y="209"/>
                      <a:pt x="124" y="216"/>
                    </a:cubicBezTo>
                    <a:cubicBezTo>
                      <a:pt x="151" y="223"/>
                      <a:pt x="177" y="230"/>
                      <a:pt x="203" y="237"/>
                    </a:cubicBezTo>
                    <a:cubicBezTo>
                      <a:pt x="224" y="242"/>
                      <a:pt x="246" y="241"/>
                      <a:pt x="255" y="218"/>
                    </a:cubicBezTo>
                    <a:cubicBezTo>
                      <a:pt x="257" y="213"/>
                      <a:pt x="249" y="211"/>
                      <a:pt x="248" y="21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 name="Freeform 1726"/>
            <p:cNvSpPr/>
            <p:nvPr/>
          </p:nvSpPr>
          <p:spPr bwMode="auto">
            <a:xfrm>
              <a:off x="2209" y="2617"/>
              <a:ext cx="32" cy="31"/>
            </a:xfrm>
            <a:custGeom>
              <a:avLst/>
              <a:gdLst>
                <a:gd name="T0" fmla="*/ 39 w 42"/>
                <a:gd name="T1" fmla="*/ 26 h 42"/>
                <a:gd name="T2" fmla="*/ 16 w 42"/>
                <a:gd name="T3" fmla="*/ 39 h 42"/>
                <a:gd name="T4" fmla="*/ 2 w 42"/>
                <a:gd name="T5" fmla="*/ 16 h 42"/>
                <a:gd name="T6" fmla="*/ 26 w 42"/>
                <a:gd name="T7" fmla="*/ 2 h 42"/>
                <a:gd name="T8" fmla="*/ 39 w 42"/>
                <a:gd name="T9" fmla="*/ 26 h 42"/>
              </a:gdLst>
              <a:ahLst/>
              <a:cxnLst>
                <a:cxn ang="0">
                  <a:pos x="T0" y="T1"/>
                </a:cxn>
                <a:cxn ang="0">
                  <a:pos x="T2" y="T3"/>
                </a:cxn>
                <a:cxn ang="0">
                  <a:pos x="T4" y="T5"/>
                </a:cxn>
                <a:cxn ang="0">
                  <a:pos x="T6" y="T7"/>
                </a:cxn>
                <a:cxn ang="0">
                  <a:pos x="T8" y="T9"/>
                </a:cxn>
              </a:cxnLst>
              <a:rect l="0" t="0" r="r" b="b"/>
              <a:pathLst>
                <a:path w="42" h="42">
                  <a:moveTo>
                    <a:pt x="39" y="26"/>
                  </a:moveTo>
                  <a:cubicBezTo>
                    <a:pt x="37" y="36"/>
                    <a:pt x="26" y="42"/>
                    <a:pt x="16" y="39"/>
                  </a:cubicBezTo>
                  <a:cubicBezTo>
                    <a:pt x="6" y="37"/>
                    <a:pt x="0" y="26"/>
                    <a:pt x="2" y="16"/>
                  </a:cubicBezTo>
                  <a:cubicBezTo>
                    <a:pt x="5" y="6"/>
                    <a:pt x="15" y="0"/>
                    <a:pt x="26" y="2"/>
                  </a:cubicBezTo>
                  <a:cubicBezTo>
                    <a:pt x="36" y="5"/>
                    <a:pt x="42" y="15"/>
                    <a:pt x="39" y="2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27"/>
            <p:cNvSpPr/>
            <p:nvPr/>
          </p:nvSpPr>
          <p:spPr bwMode="auto">
            <a:xfrm>
              <a:off x="2294" y="2638"/>
              <a:ext cx="31" cy="31"/>
            </a:xfrm>
            <a:custGeom>
              <a:avLst/>
              <a:gdLst>
                <a:gd name="T0" fmla="*/ 39 w 42"/>
                <a:gd name="T1" fmla="*/ 26 h 42"/>
                <a:gd name="T2" fmla="*/ 16 w 42"/>
                <a:gd name="T3" fmla="*/ 40 h 42"/>
                <a:gd name="T4" fmla="*/ 2 w 42"/>
                <a:gd name="T5" fmla="*/ 16 h 42"/>
                <a:gd name="T6" fmla="*/ 25 w 42"/>
                <a:gd name="T7" fmla="*/ 3 h 42"/>
                <a:gd name="T8" fmla="*/ 39 w 42"/>
                <a:gd name="T9" fmla="*/ 26 h 42"/>
              </a:gdLst>
              <a:ahLst/>
              <a:cxnLst>
                <a:cxn ang="0">
                  <a:pos x="T0" y="T1"/>
                </a:cxn>
                <a:cxn ang="0">
                  <a:pos x="T2" y="T3"/>
                </a:cxn>
                <a:cxn ang="0">
                  <a:pos x="T4" y="T5"/>
                </a:cxn>
                <a:cxn ang="0">
                  <a:pos x="T6" y="T7"/>
                </a:cxn>
                <a:cxn ang="0">
                  <a:pos x="T8" y="T9"/>
                </a:cxn>
              </a:cxnLst>
              <a:rect l="0" t="0" r="r" b="b"/>
              <a:pathLst>
                <a:path w="42" h="42">
                  <a:moveTo>
                    <a:pt x="39" y="26"/>
                  </a:moveTo>
                  <a:cubicBezTo>
                    <a:pt x="37" y="36"/>
                    <a:pt x="26" y="42"/>
                    <a:pt x="16" y="40"/>
                  </a:cubicBezTo>
                  <a:cubicBezTo>
                    <a:pt x="6" y="37"/>
                    <a:pt x="0" y="27"/>
                    <a:pt x="2" y="16"/>
                  </a:cubicBezTo>
                  <a:cubicBezTo>
                    <a:pt x="5" y="6"/>
                    <a:pt x="15" y="0"/>
                    <a:pt x="25" y="3"/>
                  </a:cubicBezTo>
                  <a:cubicBezTo>
                    <a:pt x="36" y="5"/>
                    <a:pt x="42" y="16"/>
                    <a:pt x="39" y="2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728"/>
            <p:cNvSpPr/>
            <p:nvPr/>
          </p:nvSpPr>
          <p:spPr bwMode="auto">
            <a:xfrm>
              <a:off x="2185" y="2687"/>
              <a:ext cx="143" cy="59"/>
            </a:xfrm>
            <a:custGeom>
              <a:avLst/>
              <a:gdLst>
                <a:gd name="T0" fmla="*/ 1 w 192"/>
                <a:gd name="T1" fmla="*/ 7 h 79"/>
                <a:gd name="T2" fmla="*/ 77 w 192"/>
                <a:gd name="T3" fmla="*/ 60 h 79"/>
                <a:gd name="T4" fmla="*/ 188 w 192"/>
                <a:gd name="T5" fmla="*/ 57 h 79"/>
                <a:gd name="T6" fmla="*/ 184 w 192"/>
                <a:gd name="T7" fmla="*/ 50 h 79"/>
                <a:gd name="T8" fmla="*/ 92 w 192"/>
                <a:gd name="T9" fmla="*/ 56 h 79"/>
                <a:gd name="T10" fmla="*/ 9 w 192"/>
                <a:gd name="T11" fmla="*/ 5 h 79"/>
                <a:gd name="T12" fmla="*/ 1 w 192"/>
                <a:gd name="T13" fmla="*/ 7 h 79"/>
              </a:gdLst>
              <a:ahLst/>
              <a:cxnLst>
                <a:cxn ang="0">
                  <a:pos x="T0" y="T1"/>
                </a:cxn>
                <a:cxn ang="0">
                  <a:pos x="T2" y="T3"/>
                </a:cxn>
                <a:cxn ang="0">
                  <a:pos x="T4" y="T5"/>
                </a:cxn>
                <a:cxn ang="0">
                  <a:pos x="T6" y="T7"/>
                </a:cxn>
                <a:cxn ang="0">
                  <a:pos x="T8" y="T9"/>
                </a:cxn>
                <a:cxn ang="0">
                  <a:pos x="T10" y="T11"/>
                </a:cxn>
                <a:cxn ang="0">
                  <a:pos x="T12" y="T13"/>
                </a:cxn>
              </a:cxnLst>
              <a:rect l="0" t="0" r="r" b="b"/>
              <a:pathLst>
                <a:path w="192" h="79">
                  <a:moveTo>
                    <a:pt x="1" y="7"/>
                  </a:moveTo>
                  <a:cubicBezTo>
                    <a:pt x="8" y="37"/>
                    <a:pt x="52" y="52"/>
                    <a:pt x="77" y="60"/>
                  </a:cubicBezTo>
                  <a:cubicBezTo>
                    <a:pt x="108" y="69"/>
                    <a:pt x="160" y="79"/>
                    <a:pt x="188" y="57"/>
                  </a:cubicBezTo>
                  <a:cubicBezTo>
                    <a:pt x="192" y="53"/>
                    <a:pt x="188" y="46"/>
                    <a:pt x="184" y="50"/>
                  </a:cubicBezTo>
                  <a:cubicBezTo>
                    <a:pt x="160" y="68"/>
                    <a:pt x="119" y="61"/>
                    <a:pt x="92" y="56"/>
                  </a:cubicBezTo>
                  <a:cubicBezTo>
                    <a:pt x="67" y="50"/>
                    <a:pt x="16" y="36"/>
                    <a:pt x="9" y="5"/>
                  </a:cubicBezTo>
                  <a:cubicBezTo>
                    <a:pt x="7" y="0"/>
                    <a:pt x="0" y="2"/>
                    <a:pt x="1"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29"/>
            <p:cNvSpPr/>
            <p:nvPr/>
          </p:nvSpPr>
          <p:spPr bwMode="auto">
            <a:xfrm>
              <a:off x="2082" y="2688"/>
              <a:ext cx="78" cy="28"/>
            </a:xfrm>
            <a:custGeom>
              <a:avLst/>
              <a:gdLst>
                <a:gd name="T0" fmla="*/ 100 w 105"/>
                <a:gd name="T1" fmla="*/ 28 h 38"/>
                <a:gd name="T2" fmla="*/ 6 w 105"/>
                <a:gd name="T3" fmla="*/ 0 h 38"/>
                <a:gd name="T4" fmla="*/ 6 w 105"/>
                <a:gd name="T5" fmla="*/ 8 h 38"/>
                <a:gd name="T6" fmla="*/ 96 w 105"/>
                <a:gd name="T7" fmla="*/ 35 h 38"/>
                <a:gd name="T8" fmla="*/ 100 w 105"/>
                <a:gd name="T9" fmla="*/ 28 h 38"/>
              </a:gdLst>
              <a:ahLst/>
              <a:cxnLst>
                <a:cxn ang="0">
                  <a:pos x="T0" y="T1"/>
                </a:cxn>
                <a:cxn ang="0">
                  <a:pos x="T2" y="T3"/>
                </a:cxn>
                <a:cxn ang="0">
                  <a:pos x="T4" y="T5"/>
                </a:cxn>
                <a:cxn ang="0">
                  <a:pos x="T6" y="T7"/>
                </a:cxn>
                <a:cxn ang="0">
                  <a:pos x="T8" y="T9"/>
                </a:cxn>
              </a:cxnLst>
              <a:rect l="0" t="0" r="r" b="b"/>
              <a:pathLst>
                <a:path w="105" h="38">
                  <a:moveTo>
                    <a:pt x="100" y="28"/>
                  </a:moveTo>
                  <a:cubicBezTo>
                    <a:pt x="71" y="14"/>
                    <a:pt x="38" y="0"/>
                    <a:pt x="6" y="0"/>
                  </a:cubicBezTo>
                  <a:cubicBezTo>
                    <a:pt x="0" y="0"/>
                    <a:pt x="0" y="8"/>
                    <a:pt x="6" y="8"/>
                  </a:cubicBezTo>
                  <a:cubicBezTo>
                    <a:pt x="37" y="8"/>
                    <a:pt x="69" y="21"/>
                    <a:pt x="96" y="35"/>
                  </a:cubicBezTo>
                  <a:cubicBezTo>
                    <a:pt x="101" y="38"/>
                    <a:pt x="105" y="31"/>
                    <a:pt x="100"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30"/>
            <p:cNvSpPr/>
            <p:nvPr/>
          </p:nvSpPr>
          <p:spPr bwMode="auto">
            <a:xfrm>
              <a:off x="2074" y="2730"/>
              <a:ext cx="77" cy="11"/>
            </a:xfrm>
            <a:custGeom>
              <a:avLst/>
              <a:gdLst>
                <a:gd name="T0" fmla="*/ 99 w 104"/>
                <a:gd name="T1" fmla="*/ 5 h 15"/>
                <a:gd name="T2" fmla="*/ 5 w 104"/>
                <a:gd name="T3" fmla="*/ 7 h 15"/>
                <a:gd name="T4" fmla="*/ 7 w 104"/>
                <a:gd name="T5" fmla="*/ 14 h 15"/>
                <a:gd name="T6" fmla="*/ 97 w 104"/>
                <a:gd name="T7" fmla="*/ 13 h 15"/>
                <a:gd name="T8" fmla="*/ 99 w 104"/>
                <a:gd name="T9" fmla="*/ 5 h 15"/>
              </a:gdLst>
              <a:ahLst/>
              <a:cxnLst>
                <a:cxn ang="0">
                  <a:pos x="T0" y="T1"/>
                </a:cxn>
                <a:cxn ang="0">
                  <a:pos x="T2" y="T3"/>
                </a:cxn>
                <a:cxn ang="0">
                  <a:pos x="T4" y="T5"/>
                </a:cxn>
                <a:cxn ang="0">
                  <a:pos x="T6" y="T7"/>
                </a:cxn>
                <a:cxn ang="0">
                  <a:pos x="T8" y="T9"/>
                </a:cxn>
              </a:cxnLst>
              <a:rect l="0" t="0" r="r" b="b"/>
              <a:pathLst>
                <a:path w="104" h="15">
                  <a:moveTo>
                    <a:pt x="99" y="5"/>
                  </a:moveTo>
                  <a:cubicBezTo>
                    <a:pt x="68" y="1"/>
                    <a:pt x="35" y="0"/>
                    <a:pt x="5" y="7"/>
                  </a:cubicBezTo>
                  <a:cubicBezTo>
                    <a:pt x="0" y="8"/>
                    <a:pt x="2" y="15"/>
                    <a:pt x="7" y="14"/>
                  </a:cubicBezTo>
                  <a:cubicBezTo>
                    <a:pt x="36" y="8"/>
                    <a:pt x="67" y="9"/>
                    <a:pt x="97" y="13"/>
                  </a:cubicBezTo>
                  <a:cubicBezTo>
                    <a:pt x="102" y="14"/>
                    <a:pt x="104" y="6"/>
                    <a:pt x="99"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731"/>
            <p:cNvSpPr/>
            <p:nvPr/>
          </p:nvSpPr>
          <p:spPr bwMode="auto">
            <a:xfrm>
              <a:off x="2070" y="2764"/>
              <a:ext cx="73" cy="23"/>
            </a:xfrm>
            <a:custGeom>
              <a:avLst/>
              <a:gdLst>
                <a:gd name="T0" fmla="*/ 92 w 97"/>
                <a:gd name="T1" fmla="*/ 3 h 30"/>
                <a:gd name="T2" fmla="*/ 4 w 97"/>
                <a:gd name="T3" fmla="*/ 20 h 30"/>
                <a:gd name="T4" fmla="*/ 8 w 97"/>
                <a:gd name="T5" fmla="*/ 27 h 30"/>
                <a:gd name="T6" fmla="*/ 92 w 97"/>
                <a:gd name="T7" fmla="*/ 11 h 30"/>
                <a:gd name="T8" fmla="*/ 92 w 97"/>
                <a:gd name="T9" fmla="*/ 3 h 30"/>
              </a:gdLst>
              <a:ahLst/>
              <a:cxnLst>
                <a:cxn ang="0">
                  <a:pos x="T0" y="T1"/>
                </a:cxn>
                <a:cxn ang="0">
                  <a:pos x="T2" y="T3"/>
                </a:cxn>
                <a:cxn ang="0">
                  <a:pos x="T4" y="T5"/>
                </a:cxn>
                <a:cxn ang="0">
                  <a:pos x="T6" y="T7"/>
                </a:cxn>
                <a:cxn ang="0">
                  <a:pos x="T8" y="T9"/>
                </a:cxn>
              </a:cxnLst>
              <a:rect l="0" t="0" r="r" b="b"/>
              <a:pathLst>
                <a:path w="97" h="30">
                  <a:moveTo>
                    <a:pt x="92" y="3"/>
                  </a:moveTo>
                  <a:cubicBezTo>
                    <a:pt x="62" y="0"/>
                    <a:pt x="30" y="6"/>
                    <a:pt x="4" y="20"/>
                  </a:cubicBezTo>
                  <a:cubicBezTo>
                    <a:pt x="0" y="23"/>
                    <a:pt x="4" y="30"/>
                    <a:pt x="8" y="27"/>
                  </a:cubicBezTo>
                  <a:cubicBezTo>
                    <a:pt x="33" y="14"/>
                    <a:pt x="63" y="8"/>
                    <a:pt x="92" y="11"/>
                  </a:cubicBezTo>
                  <a:cubicBezTo>
                    <a:pt x="97" y="12"/>
                    <a:pt x="97" y="4"/>
                    <a:pt x="92"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32"/>
            <p:cNvSpPr/>
            <p:nvPr/>
          </p:nvSpPr>
          <p:spPr bwMode="auto">
            <a:xfrm>
              <a:off x="2334" y="2754"/>
              <a:ext cx="79" cy="22"/>
            </a:xfrm>
            <a:custGeom>
              <a:avLst/>
              <a:gdLst>
                <a:gd name="T0" fmla="*/ 5 w 106"/>
                <a:gd name="T1" fmla="*/ 0 h 30"/>
                <a:gd name="T2" fmla="*/ 102 w 106"/>
                <a:gd name="T3" fmla="*/ 21 h 30"/>
                <a:gd name="T4" fmla="*/ 98 w 106"/>
                <a:gd name="T5" fmla="*/ 28 h 30"/>
                <a:gd name="T6" fmla="*/ 5 w 106"/>
                <a:gd name="T7" fmla="*/ 8 h 30"/>
                <a:gd name="T8" fmla="*/ 5 w 106"/>
                <a:gd name="T9" fmla="*/ 0 h 30"/>
              </a:gdLst>
              <a:ahLst/>
              <a:cxnLst>
                <a:cxn ang="0">
                  <a:pos x="T0" y="T1"/>
                </a:cxn>
                <a:cxn ang="0">
                  <a:pos x="T2" y="T3"/>
                </a:cxn>
                <a:cxn ang="0">
                  <a:pos x="T4" y="T5"/>
                </a:cxn>
                <a:cxn ang="0">
                  <a:pos x="T6" y="T7"/>
                </a:cxn>
                <a:cxn ang="0">
                  <a:pos x="T8" y="T9"/>
                </a:cxn>
              </a:cxnLst>
              <a:rect l="0" t="0" r="r" b="b"/>
              <a:pathLst>
                <a:path w="106" h="30">
                  <a:moveTo>
                    <a:pt x="5" y="0"/>
                  </a:moveTo>
                  <a:cubicBezTo>
                    <a:pt x="37" y="1"/>
                    <a:pt x="73" y="5"/>
                    <a:pt x="102" y="21"/>
                  </a:cubicBezTo>
                  <a:cubicBezTo>
                    <a:pt x="106" y="24"/>
                    <a:pt x="102" y="30"/>
                    <a:pt x="98" y="28"/>
                  </a:cubicBezTo>
                  <a:cubicBezTo>
                    <a:pt x="70" y="13"/>
                    <a:pt x="36" y="9"/>
                    <a:pt x="5" y="8"/>
                  </a:cubicBezTo>
                  <a:cubicBezTo>
                    <a:pt x="0" y="8"/>
                    <a:pt x="0" y="0"/>
                    <a:pt x="5"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33"/>
            <p:cNvSpPr/>
            <p:nvPr/>
          </p:nvSpPr>
          <p:spPr bwMode="auto">
            <a:xfrm>
              <a:off x="2328" y="2779"/>
              <a:ext cx="69" cy="43"/>
            </a:xfrm>
            <a:custGeom>
              <a:avLst/>
              <a:gdLst>
                <a:gd name="T0" fmla="*/ 7 w 92"/>
                <a:gd name="T1" fmla="*/ 2 h 58"/>
                <a:gd name="T2" fmla="*/ 88 w 92"/>
                <a:gd name="T3" fmla="*/ 49 h 58"/>
                <a:gd name="T4" fmla="*/ 83 w 92"/>
                <a:gd name="T5" fmla="*/ 55 h 58"/>
                <a:gd name="T6" fmla="*/ 5 w 92"/>
                <a:gd name="T7" fmla="*/ 10 h 58"/>
                <a:gd name="T8" fmla="*/ 7 w 92"/>
                <a:gd name="T9" fmla="*/ 2 h 58"/>
              </a:gdLst>
              <a:ahLst/>
              <a:cxnLst>
                <a:cxn ang="0">
                  <a:pos x="T0" y="T1"/>
                </a:cxn>
                <a:cxn ang="0">
                  <a:pos x="T2" y="T3"/>
                </a:cxn>
                <a:cxn ang="0">
                  <a:pos x="T4" y="T5"/>
                </a:cxn>
                <a:cxn ang="0">
                  <a:pos x="T6" y="T7"/>
                </a:cxn>
                <a:cxn ang="0">
                  <a:pos x="T8" y="T9"/>
                </a:cxn>
              </a:cxnLst>
              <a:rect l="0" t="0" r="r" b="b"/>
              <a:pathLst>
                <a:path w="92" h="58">
                  <a:moveTo>
                    <a:pt x="7" y="2"/>
                  </a:moveTo>
                  <a:cubicBezTo>
                    <a:pt x="36" y="13"/>
                    <a:pt x="65" y="29"/>
                    <a:pt x="88" y="49"/>
                  </a:cubicBezTo>
                  <a:cubicBezTo>
                    <a:pt x="92" y="52"/>
                    <a:pt x="87" y="58"/>
                    <a:pt x="83" y="55"/>
                  </a:cubicBezTo>
                  <a:cubicBezTo>
                    <a:pt x="60" y="35"/>
                    <a:pt x="33" y="20"/>
                    <a:pt x="5" y="10"/>
                  </a:cubicBezTo>
                  <a:cubicBezTo>
                    <a:pt x="0" y="8"/>
                    <a:pt x="2" y="0"/>
                    <a:pt x="7"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34"/>
            <p:cNvSpPr/>
            <p:nvPr/>
          </p:nvSpPr>
          <p:spPr bwMode="auto">
            <a:xfrm>
              <a:off x="2319" y="2812"/>
              <a:ext cx="59" cy="50"/>
            </a:xfrm>
            <a:custGeom>
              <a:avLst/>
              <a:gdLst>
                <a:gd name="T0" fmla="*/ 9 w 80"/>
                <a:gd name="T1" fmla="*/ 2 h 67"/>
                <a:gd name="T2" fmla="*/ 77 w 80"/>
                <a:gd name="T3" fmla="*/ 59 h 67"/>
                <a:gd name="T4" fmla="*/ 70 w 80"/>
                <a:gd name="T5" fmla="*/ 63 h 67"/>
                <a:gd name="T6" fmla="*/ 5 w 80"/>
                <a:gd name="T7" fmla="*/ 8 h 67"/>
                <a:gd name="T8" fmla="*/ 9 w 80"/>
                <a:gd name="T9" fmla="*/ 2 h 67"/>
              </a:gdLst>
              <a:ahLst/>
              <a:cxnLst>
                <a:cxn ang="0">
                  <a:pos x="T0" y="T1"/>
                </a:cxn>
                <a:cxn ang="0">
                  <a:pos x="T2" y="T3"/>
                </a:cxn>
                <a:cxn ang="0">
                  <a:pos x="T4" y="T5"/>
                </a:cxn>
                <a:cxn ang="0">
                  <a:pos x="T6" y="T7"/>
                </a:cxn>
                <a:cxn ang="0">
                  <a:pos x="T8" y="T9"/>
                </a:cxn>
              </a:cxnLst>
              <a:rect l="0" t="0" r="r" b="b"/>
              <a:pathLst>
                <a:path w="80" h="67">
                  <a:moveTo>
                    <a:pt x="9" y="2"/>
                  </a:moveTo>
                  <a:cubicBezTo>
                    <a:pt x="37" y="13"/>
                    <a:pt x="61" y="34"/>
                    <a:pt x="77" y="59"/>
                  </a:cubicBezTo>
                  <a:cubicBezTo>
                    <a:pt x="80" y="63"/>
                    <a:pt x="73" y="67"/>
                    <a:pt x="70" y="63"/>
                  </a:cubicBezTo>
                  <a:cubicBezTo>
                    <a:pt x="55" y="39"/>
                    <a:pt x="31" y="20"/>
                    <a:pt x="5" y="8"/>
                  </a:cubicBezTo>
                  <a:cubicBezTo>
                    <a:pt x="0" y="6"/>
                    <a:pt x="4" y="0"/>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735"/>
            <p:cNvSpPr/>
            <p:nvPr/>
          </p:nvSpPr>
          <p:spPr bwMode="auto">
            <a:xfrm>
              <a:off x="2495" y="2720"/>
              <a:ext cx="32" cy="22"/>
            </a:xfrm>
            <a:custGeom>
              <a:avLst/>
              <a:gdLst>
                <a:gd name="T0" fmla="*/ 40 w 43"/>
                <a:gd name="T1" fmla="*/ 24 h 30"/>
                <a:gd name="T2" fmla="*/ 6 w 43"/>
                <a:gd name="T3" fmla="*/ 3 h 30"/>
                <a:gd name="T4" fmla="*/ 2 w 43"/>
                <a:gd name="T5" fmla="*/ 6 h 30"/>
                <a:gd name="T6" fmla="*/ 38 w 43"/>
                <a:gd name="T7" fmla="*/ 29 h 30"/>
                <a:gd name="T8" fmla="*/ 40 w 43"/>
                <a:gd name="T9" fmla="*/ 24 h 30"/>
              </a:gdLst>
              <a:ahLst/>
              <a:cxnLst>
                <a:cxn ang="0">
                  <a:pos x="T0" y="T1"/>
                </a:cxn>
                <a:cxn ang="0">
                  <a:pos x="T2" y="T3"/>
                </a:cxn>
                <a:cxn ang="0">
                  <a:pos x="T4" y="T5"/>
                </a:cxn>
                <a:cxn ang="0">
                  <a:pos x="T6" y="T7"/>
                </a:cxn>
                <a:cxn ang="0">
                  <a:pos x="T8" y="T9"/>
                </a:cxn>
              </a:cxnLst>
              <a:rect l="0" t="0" r="r" b="b"/>
              <a:pathLst>
                <a:path w="43" h="30">
                  <a:moveTo>
                    <a:pt x="40" y="24"/>
                  </a:moveTo>
                  <a:cubicBezTo>
                    <a:pt x="27" y="21"/>
                    <a:pt x="13" y="15"/>
                    <a:pt x="6" y="3"/>
                  </a:cubicBezTo>
                  <a:cubicBezTo>
                    <a:pt x="4" y="0"/>
                    <a:pt x="0" y="3"/>
                    <a:pt x="2" y="6"/>
                  </a:cubicBezTo>
                  <a:cubicBezTo>
                    <a:pt x="9" y="19"/>
                    <a:pt x="24" y="26"/>
                    <a:pt x="38" y="29"/>
                  </a:cubicBezTo>
                  <a:cubicBezTo>
                    <a:pt x="42" y="30"/>
                    <a:pt x="43" y="24"/>
                    <a:pt x="40" y="2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736"/>
            <p:cNvSpPr/>
            <p:nvPr/>
          </p:nvSpPr>
          <p:spPr bwMode="auto">
            <a:xfrm>
              <a:off x="2464" y="2712"/>
              <a:ext cx="43" cy="29"/>
            </a:xfrm>
            <a:custGeom>
              <a:avLst/>
              <a:gdLst>
                <a:gd name="T0" fmla="*/ 4 w 58"/>
                <a:gd name="T1" fmla="*/ 0 h 39"/>
                <a:gd name="T2" fmla="*/ 4 w 58"/>
                <a:gd name="T3" fmla="*/ 3 h 39"/>
                <a:gd name="T4" fmla="*/ 24 w 58"/>
                <a:gd name="T5" fmla="*/ 36 h 39"/>
                <a:gd name="T6" fmla="*/ 57 w 58"/>
                <a:gd name="T7" fmla="*/ 15 h 39"/>
                <a:gd name="T8" fmla="*/ 58 w 58"/>
                <a:gd name="T9" fmla="*/ 12 h 39"/>
                <a:gd name="T10" fmla="*/ 4 w 58"/>
                <a:gd name="T11" fmla="*/ 0 h 39"/>
              </a:gdLst>
              <a:ahLst/>
              <a:cxnLst>
                <a:cxn ang="0">
                  <a:pos x="T0" y="T1"/>
                </a:cxn>
                <a:cxn ang="0">
                  <a:pos x="T2" y="T3"/>
                </a:cxn>
                <a:cxn ang="0">
                  <a:pos x="T4" y="T5"/>
                </a:cxn>
                <a:cxn ang="0">
                  <a:pos x="T6" y="T7"/>
                </a:cxn>
                <a:cxn ang="0">
                  <a:pos x="T8" y="T9"/>
                </a:cxn>
                <a:cxn ang="0">
                  <a:pos x="T10" y="T11"/>
                </a:cxn>
              </a:cxnLst>
              <a:rect l="0" t="0" r="r" b="b"/>
              <a:pathLst>
                <a:path w="58" h="39">
                  <a:moveTo>
                    <a:pt x="4" y="0"/>
                  </a:moveTo>
                  <a:cubicBezTo>
                    <a:pt x="4" y="1"/>
                    <a:pt x="4" y="2"/>
                    <a:pt x="4" y="3"/>
                  </a:cubicBezTo>
                  <a:cubicBezTo>
                    <a:pt x="0" y="18"/>
                    <a:pt x="10" y="33"/>
                    <a:pt x="24" y="36"/>
                  </a:cubicBezTo>
                  <a:cubicBezTo>
                    <a:pt x="39" y="39"/>
                    <a:pt x="54" y="30"/>
                    <a:pt x="57" y="15"/>
                  </a:cubicBezTo>
                  <a:cubicBezTo>
                    <a:pt x="58" y="14"/>
                    <a:pt x="58" y="13"/>
                    <a:pt x="58" y="12"/>
                  </a:cubicBezTo>
                  <a:cubicBezTo>
                    <a:pt x="4" y="0"/>
                    <a:pt x="4" y="0"/>
                    <a:pt x="4"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737"/>
            <p:cNvSpPr/>
            <p:nvPr/>
          </p:nvSpPr>
          <p:spPr bwMode="auto">
            <a:xfrm>
              <a:off x="2466" y="2712"/>
              <a:ext cx="41" cy="19"/>
            </a:xfrm>
            <a:custGeom>
              <a:avLst/>
              <a:gdLst>
                <a:gd name="T0" fmla="*/ 1 w 55"/>
                <a:gd name="T1" fmla="*/ 0 h 25"/>
                <a:gd name="T2" fmla="*/ 1 w 55"/>
                <a:gd name="T3" fmla="*/ 3 h 25"/>
                <a:gd name="T4" fmla="*/ 1 w 55"/>
                <a:gd name="T5" fmla="*/ 3 h 25"/>
                <a:gd name="T6" fmla="*/ 0 w 55"/>
                <a:gd name="T7" fmla="*/ 12 h 25"/>
                <a:gd name="T8" fmla="*/ 50 w 55"/>
                <a:gd name="T9" fmla="*/ 23 h 25"/>
                <a:gd name="T10" fmla="*/ 50 w 55"/>
                <a:gd name="T11" fmla="*/ 25 h 25"/>
                <a:gd name="T12" fmla="*/ 54 w 55"/>
                <a:gd name="T13" fmla="*/ 15 h 25"/>
                <a:gd name="T14" fmla="*/ 55 w 55"/>
                <a:gd name="T15" fmla="*/ 12 h 25"/>
                <a:gd name="T16" fmla="*/ 1 w 55"/>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5">
                  <a:moveTo>
                    <a:pt x="1" y="0"/>
                  </a:moveTo>
                  <a:cubicBezTo>
                    <a:pt x="1" y="1"/>
                    <a:pt x="1" y="2"/>
                    <a:pt x="1" y="3"/>
                  </a:cubicBezTo>
                  <a:cubicBezTo>
                    <a:pt x="1" y="3"/>
                    <a:pt x="1" y="3"/>
                    <a:pt x="1" y="3"/>
                  </a:cubicBezTo>
                  <a:cubicBezTo>
                    <a:pt x="0" y="6"/>
                    <a:pt x="0" y="9"/>
                    <a:pt x="0" y="12"/>
                  </a:cubicBezTo>
                  <a:cubicBezTo>
                    <a:pt x="50" y="23"/>
                    <a:pt x="50" y="23"/>
                    <a:pt x="50" y="23"/>
                  </a:cubicBezTo>
                  <a:cubicBezTo>
                    <a:pt x="50" y="24"/>
                    <a:pt x="50" y="24"/>
                    <a:pt x="50" y="25"/>
                  </a:cubicBezTo>
                  <a:cubicBezTo>
                    <a:pt x="52" y="22"/>
                    <a:pt x="54" y="19"/>
                    <a:pt x="54" y="15"/>
                  </a:cubicBezTo>
                  <a:cubicBezTo>
                    <a:pt x="55" y="14"/>
                    <a:pt x="55" y="13"/>
                    <a:pt x="55" y="12"/>
                  </a:cubicBezTo>
                  <a:cubicBezTo>
                    <a:pt x="1" y="0"/>
                    <a:pt x="1" y="0"/>
                    <a:pt x="1"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38"/>
            <p:cNvSpPr/>
            <p:nvPr/>
          </p:nvSpPr>
          <p:spPr bwMode="auto">
            <a:xfrm>
              <a:off x="2461" y="2709"/>
              <a:ext cx="48" cy="36"/>
            </a:xfrm>
            <a:custGeom>
              <a:avLst/>
              <a:gdLst>
                <a:gd name="T0" fmla="*/ 5 w 64"/>
                <a:gd name="T1" fmla="*/ 4 h 48"/>
                <a:gd name="T2" fmla="*/ 27 w 64"/>
                <a:gd name="T3" fmla="*/ 43 h 48"/>
                <a:gd name="T4" fmla="*/ 63 w 64"/>
                <a:gd name="T5" fmla="*/ 17 h 48"/>
                <a:gd name="T6" fmla="*/ 62 w 64"/>
                <a:gd name="T7" fmla="*/ 14 h 48"/>
                <a:gd name="T8" fmla="*/ 8 w 64"/>
                <a:gd name="T9" fmla="*/ 2 h 48"/>
                <a:gd name="T10" fmla="*/ 7 w 64"/>
                <a:gd name="T11" fmla="*/ 7 h 48"/>
                <a:gd name="T12" fmla="*/ 60 w 64"/>
                <a:gd name="T13" fmla="*/ 19 h 48"/>
                <a:gd name="T14" fmla="*/ 58 w 64"/>
                <a:gd name="T15" fmla="*/ 16 h 48"/>
                <a:gd name="T16" fmla="*/ 28 w 64"/>
                <a:gd name="T17" fmla="*/ 38 h 48"/>
                <a:gd name="T18" fmla="*/ 10 w 64"/>
                <a:gd name="T19" fmla="*/ 5 h 48"/>
                <a:gd name="T20" fmla="*/ 5 w 64"/>
                <a:gd name="T2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48">
                  <a:moveTo>
                    <a:pt x="5" y="4"/>
                  </a:moveTo>
                  <a:cubicBezTo>
                    <a:pt x="0" y="21"/>
                    <a:pt x="9" y="38"/>
                    <a:pt x="27" y="43"/>
                  </a:cubicBezTo>
                  <a:cubicBezTo>
                    <a:pt x="44" y="48"/>
                    <a:pt x="61" y="33"/>
                    <a:pt x="63" y="17"/>
                  </a:cubicBezTo>
                  <a:cubicBezTo>
                    <a:pt x="64" y="15"/>
                    <a:pt x="63" y="14"/>
                    <a:pt x="62" y="14"/>
                  </a:cubicBezTo>
                  <a:cubicBezTo>
                    <a:pt x="44" y="10"/>
                    <a:pt x="26" y="6"/>
                    <a:pt x="8" y="2"/>
                  </a:cubicBezTo>
                  <a:cubicBezTo>
                    <a:pt x="5" y="1"/>
                    <a:pt x="3" y="6"/>
                    <a:pt x="7" y="7"/>
                  </a:cubicBezTo>
                  <a:cubicBezTo>
                    <a:pt x="25" y="11"/>
                    <a:pt x="43" y="15"/>
                    <a:pt x="60" y="19"/>
                  </a:cubicBezTo>
                  <a:cubicBezTo>
                    <a:pt x="60" y="18"/>
                    <a:pt x="59" y="17"/>
                    <a:pt x="58" y="16"/>
                  </a:cubicBezTo>
                  <a:cubicBezTo>
                    <a:pt x="56" y="31"/>
                    <a:pt x="43" y="40"/>
                    <a:pt x="28" y="38"/>
                  </a:cubicBezTo>
                  <a:cubicBezTo>
                    <a:pt x="13" y="35"/>
                    <a:pt x="6" y="18"/>
                    <a:pt x="10" y="5"/>
                  </a:cubicBezTo>
                  <a:cubicBezTo>
                    <a:pt x="11" y="1"/>
                    <a:pt x="6" y="0"/>
                    <a:pt x="5"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739"/>
            <p:cNvSpPr/>
            <p:nvPr/>
          </p:nvSpPr>
          <p:spPr bwMode="auto">
            <a:xfrm>
              <a:off x="2475" y="2691"/>
              <a:ext cx="38" cy="40"/>
            </a:xfrm>
            <a:custGeom>
              <a:avLst/>
              <a:gdLst>
                <a:gd name="T0" fmla="*/ 0 w 51"/>
                <a:gd name="T1" fmla="*/ 12 h 54"/>
                <a:gd name="T2" fmla="*/ 3 w 51"/>
                <a:gd name="T3" fmla="*/ 10 h 54"/>
                <a:gd name="T4" fmla="*/ 41 w 51"/>
                <a:gd name="T5" fmla="*/ 13 h 54"/>
                <a:gd name="T6" fmla="*/ 38 w 51"/>
                <a:gd name="T7" fmla="*/ 52 h 54"/>
                <a:gd name="T8" fmla="*/ 35 w 51"/>
                <a:gd name="T9" fmla="*/ 54 h 54"/>
                <a:gd name="T10" fmla="*/ 0 w 51"/>
                <a:gd name="T11" fmla="*/ 12 h 54"/>
              </a:gdLst>
              <a:ahLst/>
              <a:cxnLst>
                <a:cxn ang="0">
                  <a:pos x="T0" y="T1"/>
                </a:cxn>
                <a:cxn ang="0">
                  <a:pos x="T2" y="T3"/>
                </a:cxn>
                <a:cxn ang="0">
                  <a:pos x="T4" y="T5"/>
                </a:cxn>
                <a:cxn ang="0">
                  <a:pos x="T6" y="T7"/>
                </a:cxn>
                <a:cxn ang="0">
                  <a:pos x="T8" y="T9"/>
                </a:cxn>
                <a:cxn ang="0">
                  <a:pos x="T10" y="T11"/>
                </a:cxn>
              </a:cxnLst>
              <a:rect l="0" t="0" r="r" b="b"/>
              <a:pathLst>
                <a:path w="51" h="54">
                  <a:moveTo>
                    <a:pt x="0" y="12"/>
                  </a:moveTo>
                  <a:cubicBezTo>
                    <a:pt x="1" y="11"/>
                    <a:pt x="2" y="10"/>
                    <a:pt x="3" y="10"/>
                  </a:cubicBezTo>
                  <a:cubicBezTo>
                    <a:pt x="14" y="0"/>
                    <a:pt x="32" y="2"/>
                    <a:pt x="41" y="13"/>
                  </a:cubicBezTo>
                  <a:cubicBezTo>
                    <a:pt x="51" y="25"/>
                    <a:pt x="49" y="43"/>
                    <a:pt x="38" y="52"/>
                  </a:cubicBezTo>
                  <a:cubicBezTo>
                    <a:pt x="37" y="53"/>
                    <a:pt x="36" y="54"/>
                    <a:pt x="35" y="54"/>
                  </a:cubicBezTo>
                  <a:lnTo>
                    <a:pt x="0" y="12"/>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740"/>
            <p:cNvSpPr/>
            <p:nvPr/>
          </p:nvSpPr>
          <p:spPr bwMode="auto">
            <a:xfrm>
              <a:off x="2479" y="2691"/>
              <a:ext cx="34" cy="40"/>
            </a:xfrm>
            <a:custGeom>
              <a:avLst/>
              <a:gdLst>
                <a:gd name="T0" fmla="*/ 35 w 45"/>
                <a:gd name="T1" fmla="*/ 13 h 54"/>
                <a:gd name="T2" fmla="*/ 0 w 45"/>
                <a:gd name="T3" fmla="*/ 7 h 54"/>
                <a:gd name="T4" fmla="*/ 24 w 45"/>
                <a:gd name="T5" fmla="*/ 17 h 54"/>
                <a:gd name="T6" fmla="*/ 26 w 45"/>
                <a:gd name="T7" fmla="*/ 50 h 54"/>
                <a:gd name="T8" fmla="*/ 29 w 45"/>
                <a:gd name="T9" fmla="*/ 54 h 54"/>
                <a:gd name="T10" fmla="*/ 32 w 45"/>
                <a:gd name="T11" fmla="*/ 52 h 54"/>
                <a:gd name="T12" fmla="*/ 35 w 45"/>
                <a:gd name="T13" fmla="*/ 13 h 54"/>
              </a:gdLst>
              <a:ahLst/>
              <a:cxnLst>
                <a:cxn ang="0">
                  <a:pos x="T0" y="T1"/>
                </a:cxn>
                <a:cxn ang="0">
                  <a:pos x="T2" y="T3"/>
                </a:cxn>
                <a:cxn ang="0">
                  <a:pos x="T4" y="T5"/>
                </a:cxn>
                <a:cxn ang="0">
                  <a:pos x="T6" y="T7"/>
                </a:cxn>
                <a:cxn ang="0">
                  <a:pos x="T8" y="T9"/>
                </a:cxn>
                <a:cxn ang="0">
                  <a:pos x="T10" y="T11"/>
                </a:cxn>
                <a:cxn ang="0">
                  <a:pos x="T12" y="T13"/>
                </a:cxn>
              </a:cxnLst>
              <a:rect l="0" t="0" r="r" b="b"/>
              <a:pathLst>
                <a:path w="45" h="54">
                  <a:moveTo>
                    <a:pt x="35" y="13"/>
                  </a:moveTo>
                  <a:cubicBezTo>
                    <a:pt x="27" y="3"/>
                    <a:pt x="12" y="0"/>
                    <a:pt x="0" y="7"/>
                  </a:cubicBezTo>
                  <a:cubicBezTo>
                    <a:pt x="9" y="6"/>
                    <a:pt x="18" y="10"/>
                    <a:pt x="24" y="17"/>
                  </a:cubicBezTo>
                  <a:cubicBezTo>
                    <a:pt x="31" y="27"/>
                    <a:pt x="32" y="40"/>
                    <a:pt x="26" y="50"/>
                  </a:cubicBezTo>
                  <a:cubicBezTo>
                    <a:pt x="29" y="54"/>
                    <a:pt x="29" y="54"/>
                    <a:pt x="29" y="54"/>
                  </a:cubicBezTo>
                  <a:cubicBezTo>
                    <a:pt x="30" y="54"/>
                    <a:pt x="31" y="53"/>
                    <a:pt x="32" y="52"/>
                  </a:cubicBezTo>
                  <a:cubicBezTo>
                    <a:pt x="43" y="43"/>
                    <a:pt x="45" y="25"/>
                    <a:pt x="35" y="13"/>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41"/>
            <p:cNvSpPr/>
            <p:nvPr/>
          </p:nvSpPr>
          <p:spPr bwMode="auto">
            <a:xfrm>
              <a:off x="2472" y="2689"/>
              <a:ext cx="44" cy="44"/>
            </a:xfrm>
            <a:custGeom>
              <a:avLst/>
              <a:gdLst>
                <a:gd name="T0" fmla="*/ 3 w 60"/>
                <a:gd name="T1" fmla="*/ 13 h 60"/>
                <a:gd name="T2" fmla="*/ 48 w 60"/>
                <a:gd name="T3" fmla="*/ 15 h 60"/>
                <a:gd name="T4" fmla="*/ 41 w 60"/>
                <a:gd name="T5" fmla="*/ 59 h 60"/>
                <a:gd name="T6" fmla="*/ 37 w 60"/>
                <a:gd name="T7" fmla="*/ 59 h 60"/>
                <a:gd name="T8" fmla="*/ 2 w 60"/>
                <a:gd name="T9" fmla="*/ 16 h 60"/>
                <a:gd name="T10" fmla="*/ 6 w 60"/>
                <a:gd name="T11" fmla="*/ 13 h 60"/>
                <a:gd name="T12" fmla="*/ 41 w 60"/>
                <a:gd name="T13" fmla="*/ 55 h 60"/>
                <a:gd name="T14" fmla="*/ 38 w 60"/>
                <a:gd name="T15" fmla="*/ 55 h 60"/>
                <a:gd name="T16" fmla="*/ 43 w 60"/>
                <a:gd name="T17" fmla="*/ 18 h 60"/>
                <a:gd name="T18" fmla="*/ 6 w 60"/>
                <a:gd name="T19" fmla="*/ 17 h 60"/>
                <a:gd name="T20" fmla="*/ 3 w 60"/>
                <a:gd name="T21"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3" y="13"/>
                  </a:moveTo>
                  <a:cubicBezTo>
                    <a:pt x="16" y="0"/>
                    <a:pt x="35" y="1"/>
                    <a:pt x="48" y="15"/>
                  </a:cubicBezTo>
                  <a:cubicBezTo>
                    <a:pt x="60" y="28"/>
                    <a:pt x="55" y="49"/>
                    <a:pt x="41" y="59"/>
                  </a:cubicBezTo>
                  <a:cubicBezTo>
                    <a:pt x="40" y="60"/>
                    <a:pt x="38" y="60"/>
                    <a:pt x="37" y="59"/>
                  </a:cubicBezTo>
                  <a:cubicBezTo>
                    <a:pt x="26" y="45"/>
                    <a:pt x="14" y="30"/>
                    <a:pt x="2" y="16"/>
                  </a:cubicBezTo>
                  <a:cubicBezTo>
                    <a:pt x="0" y="14"/>
                    <a:pt x="4" y="10"/>
                    <a:pt x="6" y="13"/>
                  </a:cubicBezTo>
                  <a:cubicBezTo>
                    <a:pt x="18" y="27"/>
                    <a:pt x="30" y="41"/>
                    <a:pt x="41" y="55"/>
                  </a:cubicBezTo>
                  <a:cubicBezTo>
                    <a:pt x="40" y="55"/>
                    <a:pt x="39" y="55"/>
                    <a:pt x="38" y="55"/>
                  </a:cubicBezTo>
                  <a:cubicBezTo>
                    <a:pt x="50" y="46"/>
                    <a:pt x="53" y="31"/>
                    <a:pt x="43" y="18"/>
                  </a:cubicBezTo>
                  <a:cubicBezTo>
                    <a:pt x="34" y="6"/>
                    <a:pt x="16" y="7"/>
                    <a:pt x="6" y="17"/>
                  </a:cubicBezTo>
                  <a:cubicBezTo>
                    <a:pt x="3" y="19"/>
                    <a:pt x="0" y="15"/>
                    <a:pt x="3"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42"/>
            <p:cNvSpPr/>
            <p:nvPr/>
          </p:nvSpPr>
          <p:spPr bwMode="auto">
            <a:xfrm>
              <a:off x="2498" y="2720"/>
              <a:ext cx="3" cy="4"/>
            </a:xfrm>
            <a:custGeom>
              <a:avLst/>
              <a:gdLst>
                <a:gd name="T0" fmla="*/ 5 w 5"/>
                <a:gd name="T1" fmla="*/ 2 h 5"/>
                <a:gd name="T2" fmla="*/ 3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3"/>
                    <a:pt x="5" y="4"/>
                    <a:pt x="3" y="5"/>
                  </a:cubicBezTo>
                  <a:cubicBezTo>
                    <a:pt x="2" y="5"/>
                    <a:pt x="1" y="4"/>
                    <a:pt x="0" y="3"/>
                  </a:cubicBezTo>
                  <a:cubicBezTo>
                    <a:pt x="0" y="2"/>
                    <a:pt x="1" y="1"/>
                    <a:pt x="2" y="0"/>
                  </a:cubicBezTo>
                  <a:cubicBezTo>
                    <a:pt x="3" y="0"/>
                    <a:pt x="4" y="0"/>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743"/>
            <p:cNvSpPr/>
            <p:nvPr/>
          </p:nvSpPr>
          <p:spPr bwMode="auto">
            <a:xfrm>
              <a:off x="2634" y="2672"/>
              <a:ext cx="18" cy="34"/>
            </a:xfrm>
            <a:custGeom>
              <a:avLst/>
              <a:gdLst>
                <a:gd name="T0" fmla="*/ 2 w 24"/>
                <a:gd name="T1" fmla="*/ 40 h 46"/>
                <a:gd name="T2" fmla="*/ 17 w 24"/>
                <a:gd name="T3" fmla="*/ 3 h 46"/>
                <a:gd name="T4" fmla="*/ 23 w 24"/>
                <a:gd name="T5" fmla="*/ 3 h 46"/>
                <a:gd name="T6" fmla="*/ 6 w 24"/>
                <a:gd name="T7" fmla="*/ 43 h 46"/>
                <a:gd name="T8" fmla="*/ 2 w 24"/>
                <a:gd name="T9" fmla="*/ 40 h 46"/>
              </a:gdLst>
              <a:ahLst/>
              <a:cxnLst>
                <a:cxn ang="0">
                  <a:pos x="T0" y="T1"/>
                </a:cxn>
                <a:cxn ang="0">
                  <a:pos x="T2" y="T3"/>
                </a:cxn>
                <a:cxn ang="0">
                  <a:pos x="T4" y="T5"/>
                </a:cxn>
                <a:cxn ang="0">
                  <a:pos x="T6" y="T7"/>
                </a:cxn>
                <a:cxn ang="0">
                  <a:pos x="T8" y="T9"/>
                </a:cxn>
              </a:cxnLst>
              <a:rect l="0" t="0" r="r" b="b"/>
              <a:pathLst>
                <a:path w="24" h="46">
                  <a:moveTo>
                    <a:pt x="2" y="40"/>
                  </a:moveTo>
                  <a:cubicBezTo>
                    <a:pt x="11" y="30"/>
                    <a:pt x="19" y="17"/>
                    <a:pt x="17" y="3"/>
                  </a:cubicBezTo>
                  <a:cubicBezTo>
                    <a:pt x="17" y="0"/>
                    <a:pt x="22" y="0"/>
                    <a:pt x="23" y="3"/>
                  </a:cubicBezTo>
                  <a:cubicBezTo>
                    <a:pt x="24" y="18"/>
                    <a:pt x="16" y="33"/>
                    <a:pt x="6" y="43"/>
                  </a:cubicBezTo>
                  <a:cubicBezTo>
                    <a:pt x="4" y="46"/>
                    <a:pt x="0" y="42"/>
                    <a:pt x="2" y="4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44"/>
            <p:cNvSpPr/>
            <p:nvPr/>
          </p:nvSpPr>
          <p:spPr bwMode="auto">
            <a:xfrm>
              <a:off x="2640" y="2648"/>
              <a:ext cx="38" cy="39"/>
            </a:xfrm>
            <a:custGeom>
              <a:avLst/>
              <a:gdLst>
                <a:gd name="T0" fmla="*/ 36 w 51"/>
                <a:gd name="T1" fmla="*/ 0 h 53"/>
                <a:gd name="T2" fmla="*/ 39 w 51"/>
                <a:gd name="T3" fmla="*/ 1 h 53"/>
                <a:gd name="T4" fmla="*/ 41 w 51"/>
                <a:gd name="T5" fmla="*/ 41 h 53"/>
                <a:gd name="T6" fmla="*/ 2 w 51"/>
                <a:gd name="T7" fmla="*/ 43 h 53"/>
                <a:gd name="T8" fmla="*/ 0 w 51"/>
                <a:gd name="T9" fmla="*/ 41 h 53"/>
                <a:gd name="T10" fmla="*/ 36 w 51"/>
                <a:gd name="T11" fmla="*/ 0 h 53"/>
              </a:gdLst>
              <a:ahLst/>
              <a:cxnLst>
                <a:cxn ang="0">
                  <a:pos x="T0" y="T1"/>
                </a:cxn>
                <a:cxn ang="0">
                  <a:pos x="T2" y="T3"/>
                </a:cxn>
                <a:cxn ang="0">
                  <a:pos x="T4" y="T5"/>
                </a:cxn>
                <a:cxn ang="0">
                  <a:pos x="T6" y="T7"/>
                </a:cxn>
                <a:cxn ang="0">
                  <a:pos x="T8" y="T9"/>
                </a:cxn>
                <a:cxn ang="0">
                  <a:pos x="T10" y="T11"/>
                </a:cxn>
              </a:cxnLst>
              <a:rect l="0" t="0" r="r" b="b"/>
              <a:pathLst>
                <a:path w="51" h="53">
                  <a:moveTo>
                    <a:pt x="36" y="0"/>
                  </a:moveTo>
                  <a:cubicBezTo>
                    <a:pt x="37" y="0"/>
                    <a:pt x="38" y="1"/>
                    <a:pt x="39" y="1"/>
                  </a:cubicBezTo>
                  <a:cubicBezTo>
                    <a:pt x="50" y="12"/>
                    <a:pt x="51" y="29"/>
                    <a:pt x="41" y="41"/>
                  </a:cubicBezTo>
                  <a:cubicBezTo>
                    <a:pt x="31" y="52"/>
                    <a:pt x="13" y="53"/>
                    <a:pt x="2" y="43"/>
                  </a:cubicBezTo>
                  <a:cubicBezTo>
                    <a:pt x="1" y="42"/>
                    <a:pt x="0" y="41"/>
                    <a:pt x="0" y="41"/>
                  </a:cubicBezTo>
                  <a:cubicBezTo>
                    <a:pt x="36" y="0"/>
                    <a:pt x="36" y="0"/>
                    <a:pt x="36"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745"/>
            <p:cNvSpPr/>
            <p:nvPr/>
          </p:nvSpPr>
          <p:spPr bwMode="auto">
            <a:xfrm>
              <a:off x="2640" y="2648"/>
              <a:ext cx="33" cy="35"/>
            </a:xfrm>
            <a:custGeom>
              <a:avLst/>
              <a:gdLst>
                <a:gd name="T0" fmla="*/ 36 w 44"/>
                <a:gd name="T1" fmla="*/ 0 h 48"/>
                <a:gd name="T2" fmla="*/ 0 w 44"/>
                <a:gd name="T3" fmla="*/ 41 h 48"/>
                <a:gd name="T4" fmla="*/ 2 w 44"/>
                <a:gd name="T5" fmla="*/ 43 h 48"/>
                <a:gd name="T6" fmla="*/ 11 w 44"/>
                <a:gd name="T7" fmla="*/ 48 h 48"/>
                <a:gd name="T8" fmla="*/ 10 w 44"/>
                <a:gd name="T9" fmla="*/ 47 h 48"/>
                <a:gd name="T10" fmla="*/ 44 w 44"/>
                <a:gd name="T11" fmla="*/ 8 h 48"/>
                <a:gd name="T12" fmla="*/ 39 w 44"/>
                <a:gd name="T13" fmla="*/ 1 h 48"/>
                <a:gd name="T14" fmla="*/ 39 w 44"/>
                <a:gd name="T15" fmla="*/ 1 h 48"/>
                <a:gd name="T16" fmla="*/ 36 w 4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8">
                  <a:moveTo>
                    <a:pt x="36" y="0"/>
                  </a:moveTo>
                  <a:cubicBezTo>
                    <a:pt x="0" y="41"/>
                    <a:pt x="0" y="41"/>
                    <a:pt x="0" y="41"/>
                  </a:cubicBezTo>
                  <a:cubicBezTo>
                    <a:pt x="0" y="41"/>
                    <a:pt x="1" y="42"/>
                    <a:pt x="2" y="43"/>
                  </a:cubicBezTo>
                  <a:cubicBezTo>
                    <a:pt x="5" y="45"/>
                    <a:pt x="8" y="47"/>
                    <a:pt x="11" y="48"/>
                  </a:cubicBezTo>
                  <a:cubicBezTo>
                    <a:pt x="11" y="48"/>
                    <a:pt x="10" y="47"/>
                    <a:pt x="10" y="47"/>
                  </a:cubicBezTo>
                  <a:cubicBezTo>
                    <a:pt x="44" y="8"/>
                    <a:pt x="44" y="8"/>
                    <a:pt x="44" y="8"/>
                  </a:cubicBezTo>
                  <a:cubicBezTo>
                    <a:pt x="43" y="6"/>
                    <a:pt x="41" y="4"/>
                    <a:pt x="39" y="1"/>
                  </a:cubicBezTo>
                  <a:cubicBezTo>
                    <a:pt x="39" y="1"/>
                    <a:pt x="39" y="1"/>
                    <a:pt x="39" y="1"/>
                  </a:cubicBezTo>
                  <a:cubicBezTo>
                    <a:pt x="38" y="1"/>
                    <a:pt x="37" y="0"/>
                    <a:pt x="36"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46"/>
            <p:cNvSpPr/>
            <p:nvPr/>
          </p:nvSpPr>
          <p:spPr bwMode="auto">
            <a:xfrm>
              <a:off x="2638" y="2644"/>
              <a:ext cx="42" cy="46"/>
            </a:xfrm>
            <a:custGeom>
              <a:avLst/>
              <a:gdLst>
                <a:gd name="T0" fmla="*/ 41 w 57"/>
                <a:gd name="T1" fmla="*/ 3 h 62"/>
                <a:gd name="T2" fmla="*/ 46 w 57"/>
                <a:gd name="T3" fmla="*/ 47 h 62"/>
                <a:gd name="T4" fmla="*/ 1 w 57"/>
                <a:gd name="T5" fmla="*/ 47 h 62"/>
                <a:gd name="T6" fmla="*/ 1 w 57"/>
                <a:gd name="T7" fmla="*/ 44 h 62"/>
                <a:gd name="T8" fmla="*/ 37 w 57"/>
                <a:gd name="T9" fmla="*/ 3 h 62"/>
                <a:gd name="T10" fmla="*/ 41 w 57"/>
                <a:gd name="T11" fmla="*/ 6 h 62"/>
                <a:gd name="T12" fmla="*/ 5 w 57"/>
                <a:gd name="T13" fmla="*/ 47 h 62"/>
                <a:gd name="T14" fmla="*/ 4 w 57"/>
                <a:gd name="T15" fmla="*/ 44 h 62"/>
                <a:gd name="T16" fmla="*/ 42 w 57"/>
                <a:gd name="T17" fmla="*/ 44 h 62"/>
                <a:gd name="T18" fmla="*/ 38 w 57"/>
                <a:gd name="T19" fmla="*/ 7 h 62"/>
                <a:gd name="T20" fmla="*/ 41 w 57"/>
                <a:gd name="T21"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62">
                  <a:moveTo>
                    <a:pt x="41" y="3"/>
                  </a:moveTo>
                  <a:cubicBezTo>
                    <a:pt x="55" y="14"/>
                    <a:pt x="57" y="33"/>
                    <a:pt x="46" y="47"/>
                  </a:cubicBezTo>
                  <a:cubicBezTo>
                    <a:pt x="34" y="62"/>
                    <a:pt x="13" y="59"/>
                    <a:pt x="1" y="47"/>
                  </a:cubicBezTo>
                  <a:cubicBezTo>
                    <a:pt x="0" y="46"/>
                    <a:pt x="0" y="45"/>
                    <a:pt x="1" y="44"/>
                  </a:cubicBezTo>
                  <a:cubicBezTo>
                    <a:pt x="13" y="30"/>
                    <a:pt x="25" y="16"/>
                    <a:pt x="37" y="3"/>
                  </a:cubicBezTo>
                  <a:cubicBezTo>
                    <a:pt x="40" y="0"/>
                    <a:pt x="44" y="4"/>
                    <a:pt x="41" y="6"/>
                  </a:cubicBezTo>
                  <a:cubicBezTo>
                    <a:pt x="29" y="20"/>
                    <a:pt x="17" y="34"/>
                    <a:pt x="5" y="47"/>
                  </a:cubicBezTo>
                  <a:cubicBezTo>
                    <a:pt x="5" y="46"/>
                    <a:pt x="5" y="45"/>
                    <a:pt x="4" y="44"/>
                  </a:cubicBezTo>
                  <a:cubicBezTo>
                    <a:pt x="15" y="54"/>
                    <a:pt x="31" y="55"/>
                    <a:pt x="42" y="44"/>
                  </a:cubicBezTo>
                  <a:cubicBezTo>
                    <a:pt x="53" y="33"/>
                    <a:pt x="49" y="15"/>
                    <a:pt x="38" y="7"/>
                  </a:cubicBezTo>
                  <a:cubicBezTo>
                    <a:pt x="35" y="4"/>
                    <a:pt x="38" y="0"/>
                    <a:pt x="4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747"/>
            <p:cNvSpPr/>
            <p:nvPr/>
          </p:nvSpPr>
          <p:spPr bwMode="auto">
            <a:xfrm>
              <a:off x="2628" y="2640"/>
              <a:ext cx="25" cy="43"/>
            </a:xfrm>
            <a:custGeom>
              <a:avLst/>
              <a:gdLst>
                <a:gd name="T0" fmla="*/ 33 w 33"/>
                <a:gd name="T1" fmla="*/ 2 h 57"/>
                <a:gd name="T2" fmla="*/ 30 w 33"/>
                <a:gd name="T3" fmla="*/ 1 h 57"/>
                <a:gd name="T4" fmla="*/ 1 w 33"/>
                <a:gd name="T5" fmla="*/ 27 h 57"/>
                <a:gd name="T6" fmla="*/ 26 w 33"/>
                <a:gd name="T7" fmla="*/ 56 h 57"/>
                <a:gd name="T8" fmla="*/ 30 w 33"/>
                <a:gd name="T9" fmla="*/ 57 h 57"/>
                <a:gd name="T10" fmla="*/ 33 w 33"/>
                <a:gd name="T11" fmla="*/ 2 h 57"/>
              </a:gdLst>
              <a:ahLst/>
              <a:cxnLst>
                <a:cxn ang="0">
                  <a:pos x="T0" y="T1"/>
                </a:cxn>
                <a:cxn ang="0">
                  <a:pos x="T2" y="T3"/>
                </a:cxn>
                <a:cxn ang="0">
                  <a:pos x="T4" y="T5"/>
                </a:cxn>
                <a:cxn ang="0">
                  <a:pos x="T6" y="T7"/>
                </a:cxn>
                <a:cxn ang="0">
                  <a:pos x="T8" y="T9"/>
                </a:cxn>
                <a:cxn ang="0">
                  <a:pos x="T10" y="T11"/>
                </a:cxn>
              </a:cxnLst>
              <a:rect l="0" t="0" r="r" b="b"/>
              <a:pathLst>
                <a:path w="33" h="57">
                  <a:moveTo>
                    <a:pt x="33" y="2"/>
                  </a:moveTo>
                  <a:cubicBezTo>
                    <a:pt x="32" y="2"/>
                    <a:pt x="31" y="1"/>
                    <a:pt x="30" y="1"/>
                  </a:cubicBezTo>
                  <a:cubicBezTo>
                    <a:pt x="15" y="0"/>
                    <a:pt x="2" y="12"/>
                    <a:pt x="1" y="27"/>
                  </a:cubicBezTo>
                  <a:cubicBezTo>
                    <a:pt x="0" y="42"/>
                    <a:pt x="11" y="55"/>
                    <a:pt x="26" y="56"/>
                  </a:cubicBezTo>
                  <a:cubicBezTo>
                    <a:pt x="27" y="57"/>
                    <a:pt x="29" y="57"/>
                    <a:pt x="30" y="57"/>
                  </a:cubicBezTo>
                  <a:lnTo>
                    <a:pt x="33" y="2"/>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748"/>
            <p:cNvSpPr/>
            <p:nvPr/>
          </p:nvSpPr>
          <p:spPr bwMode="auto">
            <a:xfrm>
              <a:off x="2628" y="2641"/>
              <a:ext cx="23" cy="42"/>
            </a:xfrm>
            <a:custGeom>
              <a:avLst/>
              <a:gdLst>
                <a:gd name="T0" fmla="*/ 1 w 30"/>
                <a:gd name="T1" fmla="*/ 26 h 56"/>
                <a:gd name="T2" fmla="*/ 26 w 30"/>
                <a:gd name="T3" fmla="*/ 0 h 56"/>
                <a:gd name="T4" fmla="*/ 13 w 30"/>
                <a:gd name="T5" fmla="*/ 22 h 56"/>
                <a:gd name="T6" fmla="*/ 30 w 30"/>
                <a:gd name="T7" fmla="*/ 50 h 56"/>
                <a:gd name="T8" fmla="*/ 30 w 30"/>
                <a:gd name="T9" fmla="*/ 56 h 56"/>
                <a:gd name="T10" fmla="*/ 26 w 30"/>
                <a:gd name="T11" fmla="*/ 55 h 56"/>
                <a:gd name="T12" fmla="*/ 1 w 30"/>
                <a:gd name="T13" fmla="*/ 26 h 56"/>
              </a:gdLst>
              <a:ahLst/>
              <a:cxnLst>
                <a:cxn ang="0">
                  <a:pos x="T0" y="T1"/>
                </a:cxn>
                <a:cxn ang="0">
                  <a:pos x="T2" y="T3"/>
                </a:cxn>
                <a:cxn ang="0">
                  <a:pos x="T4" y="T5"/>
                </a:cxn>
                <a:cxn ang="0">
                  <a:pos x="T6" y="T7"/>
                </a:cxn>
                <a:cxn ang="0">
                  <a:pos x="T8" y="T9"/>
                </a:cxn>
                <a:cxn ang="0">
                  <a:pos x="T10" y="T11"/>
                </a:cxn>
                <a:cxn ang="0">
                  <a:pos x="T12" y="T13"/>
                </a:cxn>
              </a:cxnLst>
              <a:rect l="0" t="0" r="r" b="b"/>
              <a:pathLst>
                <a:path w="30" h="56">
                  <a:moveTo>
                    <a:pt x="1" y="26"/>
                  </a:moveTo>
                  <a:cubicBezTo>
                    <a:pt x="2" y="12"/>
                    <a:pt x="13" y="2"/>
                    <a:pt x="26" y="0"/>
                  </a:cubicBezTo>
                  <a:cubicBezTo>
                    <a:pt x="18" y="5"/>
                    <a:pt x="13" y="13"/>
                    <a:pt x="13" y="22"/>
                  </a:cubicBezTo>
                  <a:cubicBezTo>
                    <a:pt x="12" y="35"/>
                    <a:pt x="19" y="45"/>
                    <a:pt x="30" y="50"/>
                  </a:cubicBezTo>
                  <a:cubicBezTo>
                    <a:pt x="30" y="56"/>
                    <a:pt x="30" y="56"/>
                    <a:pt x="30" y="56"/>
                  </a:cubicBezTo>
                  <a:cubicBezTo>
                    <a:pt x="29" y="56"/>
                    <a:pt x="27" y="56"/>
                    <a:pt x="26" y="55"/>
                  </a:cubicBezTo>
                  <a:cubicBezTo>
                    <a:pt x="11" y="54"/>
                    <a:pt x="0" y="41"/>
                    <a:pt x="1" y="26"/>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749"/>
            <p:cNvSpPr/>
            <p:nvPr/>
          </p:nvSpPr>
          <p:spPr bwMode="auto">
            <a:xfrm>
              <a:off x="2626" y="2638"/>
              <a:ext cx="30" cy="46"/>
            </a:xfrm>
            <a:custGeom>
              <a:avLst/>
              <a:gdLst>
                <a:gd name="T0" fmla="*/ 37 w 41"/>
                <a:gd name="T1" fmla="*/ 2 h 62"/>
                <a:gd name="T2" fmla="*/ 2 w 41"/>
                <a:gd name="T3" fmla="*/ 30 h 62"/>
                <a:gd name="T4" fmla="*/ 33 w 41"/>
                <a:gd name="T5" fmla="*/ 62 h 62"/>
                <a:gd name="T6" fmla="*/ 36 w 41"/>
                <a:gd name="T7" fmla="*/ 60 h 62"/>
                <a:gd name="T8" fmla="*/ 40 w 41"/>
                <a:gd name="T9" fmla="*/ 5 h 62"/>
                <a:gd name="T10" fmla="*/ 35 w 41"/>
                <a:gd name="T11" fmla="*/ 5 h 62"/>
                <a:gd name="T12" fmla="*/ 31 w 41"/>
                <a:gd name="T13" fmla="*/ 59 h 62"/>
                <a:gd name="T14" fmla="*/ 34 w 41"/>
                <a:gd name="T15" fmla="*/ 57 h 62"/>
                <a:gd name="T16" fmla="*/ 7 w 41"/>
                <a:gd name="T17" fmla="*/ 30 h 62"/>
                <a:gd name="T18" fmla="*/ 37 w 41"/>
                <a:gd name="T19" fmla="*/ 7 h 62"/>
                <a:gd name="T20" fmla="*/ 37 w 41"/>
                <a:gd name="T21"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2">
                  <a:moveTo>
                    <a:pt x="37" y="2"/>
                  </a:moveTo>
                  <a:cubicBezTo>
                    <a:pt x="19" y="0"/>
                    <a:pt x="4" y="12"/>
                    <a:pt x="2" y="30"/>
                  </a:cubicBezTo>
                  <a:cubicBezTo>
                    <a:pt x="0" y="48"/>
                    <a:pt x="16" y="62"/>
                    <a:pt x="33" y="62"/>
                  </a:cubicBezTo>
                  <a:cubicBezTo>
                    <a:pt x="35" y="62"/>
                    <a:pt x="36" y="61"/>
                    <a:pt x="36" y="60"/>
                  </a:cubicBezTo>
                  <a:cubicBezTo>
                    <a:pt x="37" y="41"/>
                    <a:pt x="39" y="23"/>
                    <a:pt x="40" y="5"/>
                  </a:cubicBezTo>
                  <a:cubicBezTo>
                    <a:pt x="40" y="2"/>
                    <a:pt x="35" y="1"/>
                    <a:pt x="35" y="5"/>
                  </a:cubicBezTo>
                  <a:cubicBezTo>
                    <a:pt x="33" y="23"/>
                    <a:pt x="32" y="41"/>
                    <a:pt x="31" y="59"/>
                  </a:cubicBezTo>
                  <a:cubicBezTo>
                    <a:pt x="32" y="59"/>
                    <a:pt x="33" y="58"/>
                    <a:pt x="34" y="57"/>
                  </a:cubicBezTo>
                  <a:cubicBezTo>
                    <a:pt x="18" y="57"/>
                    <a:pt x="7" y="46"/>
                    <a:pt x="7" y="30"/>
                  </a:cubicBezTo>
                  <a:cubicBezTo>
                    <a:pt x="8" y="15"/>
                    <a:pt x="23" y="6"/>
                    <a:pt x="37" y="7"/>
                  </a:cubicBezTo>
                  <a:cubicBezTo>
                    <a:pt x="40" y="8"/>
                    <a:pt x="41" y="3"/>
                    <a:pt x="37"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750"/>
            <p:cNvSpPr/>
            <p:nvPr/>
          </p:nvSpPr>
          <p:spPr bwMode="auto">
            <a:xfrm>
              <a:off x="2644" y="2672"/>
              <a:ext cx="4" cy="4"/>
            </a:xfrm>
            <a:custGeom>
              <a:avLst/>
              <a:gdLst>
                <a:gd name="T0" fmla="*/ 0 w 5"/>
                <a:gd name="T1" fmla="*/ 3 h 5"/>
                <a:gd name="T2" fmla="*/ 3 w 5"/>
                <a:gd name="T3" fmla="*/ 5 h 5"/>
                <a:gd name="T4" fmla="*/ 5 w 5"/>
                <a:gd name="T5" fmla="*/ 2 h 5"/>
                <a:gd name="T6" fmla="*/ 2 w 5"/>
                <a:gd name="T7" fmla="*/ 0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1" y="4"/>
                    <a:pt x="2" y="5"/>
                    <a:pt x="3" y="5"/>
                  </a:cubicBezTo>
                  <a:cubicBezTo>
                    <a:pt x="5" y="4"/>
                    <a:pt x="5" y="3"/>
                    <a:pt x="5" y="2"/>
                  </a:cubicBezTo>
                  <a:cubicBezTo>
                    <a:pt x="4" y="0"/>
                    <a:pt x="3" y="0"/>
                    <a:pt x="2" y="0"/>
                  </a:cubicBezTo>
                  <a:cubicBezTo>
                    <a:pt x="1" y="0"/>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751"/>
            <p:cNvSpPr/>
            <p:nvPr/>
          </p:nvSpPr>
          <p:spPr bwMode="auto">
            <a:xfrm>
              <a:off x="2542" y="2694"/>
              <a:ext cx="15" cy="29"/>
            </a:xfrm>
            <a:custGeom>
              <a:avLst/>
              <a:gdLst>
                <a:gd name="T0" fmla="*/ 1 w 20"/>
                <a:gd name="T1" fmla="*/ 5 h 39"/>
                <a:gd name="T2" fmla="*/ 9 w 20"/>
                <a:gd name="T3" fmla="*/ 26 h 39"/>
                <a:gd name="T4" fmla="*/ 17 w 20"/>
                <a:gd name="T5" fmla="*/ 38 h 39"/>
                <a:gd name="T6" fmla="*/ 15 w 20"/>
                <a:gd name="T7" fmla="*/ 33 h 39"/>
                <a:gd name="T8" fmla="*/ 17 w 20"/>
                <a:gd name="T9" fmla="*/ 33 h 39"/>
                <a:gd name="T10" fmla="*/ 15 w 20"/>
                <a:gd name="T11" fmla="*/ 29 h 39"/>
                <a:gd name="T12" fmla="*/ 12 w 20"/>
                <a:gd name="T13" fmla="*/ 20 h 39"/>
                <a:gd name="T14" fmla="*/ 6 w 20"/>
                <a:gd name="T15" fmla="*/ 3 h 39"/>
                <a:gd name="T16" fmla="*/ 1 w 20"/>
                <a:gd name="T1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9">
                  <a:moveTo>
                    <a:pt x="1" y="5"/>
                  </a:moveTo>
                  <a:cubicBezTo>
                    <a:pt x="3" y="12"/>
                    <a:pt x="6" y="19"/>
                    <a:pt x="9" y="26"/>
                  </a:cubicBezTo>
                  <a:cubicBezTo>
                    <a:pt x="10" y="29"/>
                    <a:pt x="12" y="39"/>
                    <a:pt x="17" y="38"/>
                  </a:cubicBezTo>
                  <a:cubicBezTo>
                    <a:pt x="20" y="37"/>
                    <a:pt x="18" y="32"/>
                    <a:pt x="15" y="33"/>
                  </a:cubicBezTo>
                  <a:cubicBezTo>
                    <a:pt x="17" y="32"/>
                    <a:pt x="18" y="35"/>
                    <a:pt x="17" y="33"/>
                  </a:cubicBezTo>
                  <a:cubicBezTo>
                    <a:pt x="16" y="32"/>
                    <a:pt x="16" y="30"/>
                    <a:pt x="15" y="29"/>
                  </a:cubicBezTo>
                  <a:cubicBezTo>
                    <a:pt x="14" y="26"/>
                    <a:pt x="13" y="23"/>
                    <a:pt x="12" y="20"/>
                  </a:cubicBezTo>
                  <a:cubicBezTo>
                    <a:pt x="10" y="14"/>
                    <a:pt x="8" y="9"/>
                    <a:pt x="6" y="3"/>
                  </a:cubicBezTo>
                  <a:cubicBezTo>
                    <a:pt x="5" y="0"/>
                    <a:pt x="0" y="1"/>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52"/>
            <p:cNvSpPr/>
            <p:nvPr/>
          </p:nvSpPr>
          <p:spPr bwMode="auto">
            <a:xfrm>
              <a:off x="2597" y="2677"/>
              <a:ext cx="9" cy="31"/>
            </a:xfrm>
            <a:custGeom>
              <a:avLst/>
              <a:gdLst>
                <a:gd name="T0" fmla="*/ 1 w 12"/>
                <a:gd name="T1" fmla="*/ 3 h 42"/>
                <a:gd name="T2" fmla="*/ 7 w 12"/>
                <a:gd name="T3" fmla="*/ 38 h 42"/>
                <a:gd name="T4" fmla="*/ 12 w 12"/>
                <a:gd name="T5" fmla="*/ 38 h 42"/>
                <a:gd name="T6" fmla="*/ 6 w 12"/>
                <a:gd name="T7" fmla="*/ 3 h 42"/>
                <a:gd name="T8" fmla="*/ 1 w 12"/>
                <a:gd name="T9" fmla="*/ 3 h 42"/>
              </a:gdLst>
              <a:ahLst/>
              <a:cxnLst>
                <a:cxn ang="0">
                  <a:pos x="T0" y="T1"/>
                </a:cxn>
                <a:cxn ang="0">
                  <a:pos x="T2" y="T3"/>
                </a:cxn>
                <a:cxn ang="0">
                  <a:pos x="T4" y="T5"/>
                </a:cxn>
                <a:cxn ang="0">
                  <a:pos x="T6" y="T7"/>
                </a:cxn>
                <a:cxn ang="0">
                  <a:pos x="T8" y="T9"/>
                </a:cxn>
              </a:cxnLst>
              <a:rect l="0" t="0" r="r" b="b"/>
              <a:pathLst>
                <a:path w="12" h="42">
                  <a:moveTo>
                    <a:pt x="1" y="3"/>
                  </a:moveTo>
                  <a:cubicBezTo>
                    <a:pt x="2" y="15"/>
                    <a:pt x="7" y="26"/>
                    <a:pt x="7" y="38"/>
                  </a:cubicBezTo>
                  <a:cubicBezTo>
                    <a:pt x="7" y="42"/>
                    <a:pt x="12" y="41"/>
                    <a:pt x="12" y="38"/>
                  </a:cubicBezTo>
                  <a:cubicBezTo>
                    <a:pt x="12" y="26"/>
                    <a:pt x="7" y="15"/>
                    <a:pt x="6" y="3"/>
                  </a:cubicBezTo>
                  <a:cubicBezTo>
                    <a:pt x="5"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753"/>
            <p:cNvSpPr/>
            <p:nvPr/>
          </p:nvSpPr>
          <p:spPr bwMode="auto">
            <a:xfrm>
              <a:off x="2523" y="2695"/>
              <a:ext cx="140" cy="119"/>
            </a:xfrm>
            <a:custGeom>
              <a:avLst/>
              <a:gdLst>
                <a:gd name="T0" fmla="*/ 186 w 189"/>
                <a:gd name="T1" fmla="*/ 96 h 160"/>
                <a:gd name="T2" fmla="*/ 171 w 189"/>
                <a:gd name="T3" fmla="*/ 119 h 160"/>
                <a:gd name="T4" fmla="*/ 54 w 189"/>
                <a:gd name="T5" fmla="*/ 157 h 160"/>
                <a:gd name="T6" fmla="*/ 29 w 189"/>
                <a:gd name="T7" fmla="*/ 146 h 160"/>
                <a:gd name="T8" fmla="*/ 3 w 189"/>
                <a:gd name="T9" fmla="*/ 64 h 160"/>
                <a:gd name="T10" fmla="*/ 17 w 189"/>
                <a:gd name="T11" fmla="*/ 41 h 160"/>
                <a:gd name="T12" fmla="*/ 134 w 189"/>
                <a:gd name="T13" fmla="*/ 3 h 160"/>
                <a:gd name="T14" fmla="*/ 159 w 189"/>
                <a:gd name="T15" fmla="*/ 14 h 160"/>
                <a:gd name="T16" fmla="*/ 186 w 189"/>
                <a:gd name="T17" fmla="*/ 9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160">
                  <a:moveTo>
                    <a:pt x="186" y="96"/>
                  </a:moveTo>
                  <a:cubicBezTo>
                    <a:pt x="189" y="105"/>
                    <a:pt x="182" y="116"/>
                    <a:pt x="171" y="119"/>
                  </a:cubicBezTo>
                  <a:cubicBezTo>
                    <a:pt x="54" y="157"/>
                    <a:pt x="54" y="157"/>
                    <a:pt x="54" y="157"/>
                  </a:cubicBezTo>
                  <a:cubicBezTo>
                    <a:pt x="43" y="160"/>
                    <a:pt x="32" y="155"/>
                    <a:pt x="29" y="146"/>
                  </a:cubicBezTo>
                  <a:cubicBezTo>
                    <a:pt x="3" y="64"/>
                    <a:pt x="3" y="64"/>
                    <a:pt x="3" y="64"/>
                  </a:cubicBezTo>
                  <a:cubicBezTo>
                    <a:pt x="0" y="55"/>
                    <a:pt x="6" y="44"/>
                    <a:pt x="17" y="41"/>
                  </a:cubicBezTo>
                  <a:cubicBezTo>
                    <a:pt x="134" y="3"/>
                    <a:pt x="134" y="3"/>
                    <a:pt x="134" y="3"/>
                  </a:cubicBezTo>
                  <a:cubicBezTo>
                    <a:pt x="145" y="0"/>
                    <a:pt x="156" y="5"/>
                    <a:pt x="159" y="14"/>
                  </a:cubicBezTo>
                  <a:lnTo>
                    <a:pt x="186" y="96"/>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754"/>
            <p:cNvSpPr/>
            <p:nvPr/>
          </p:nvSpPr>
          <p:spPr bwMode="auto">
            <a:xfrm>
              <a:off x="2549" y="2695"/>
              <a:ext cx="114" cy="119"/>
            </a:xfrm>
            <a:custGeom>
              <a:avLst/>
              <a:gdLst>
                <a:gd name="T0" fmla="*/ 99 w 154"/>
                <a:gd name="T1" fmla="*/ 3 h 159"/>
                <a:gd name="T2" fmla="*/ 96 w 154"/>
                <a:gd name="T3" fmla="*/ 4 h 159"/>
                <a:gd name="T4" fmla="*/ 103 w 154"/>
                <a:gd name="T5" fmla="*/ 13 h 159"/>
                <a:gd name="T6" fmla="*/ 129 w 154"/>
                <a:gd name="T7" fmla="*/ 94 h 159"/>
                <a:gd name="T8" fmla="*/ 114 w 154"/>
                <a:gd name="T9" fmla="*/ 118 h 159"/>
                <a:gd name="T10" fmla="*/ 0 w 154"/>
                <a:gd name="T11" fmla="*/ 154 h 159"/>
                <a:gd name="T12" fmla="*/ 19 w 154"/>
                <a:gd name="T13" fmla="*/ 157 h 159"/>
                <a:gd name="T14" fmla="*/ 136 w 154"/>
                <a:gd name="T15" fmla="*/ 119 h 159"/>
                <a:gd name="T16" fmla="*/ 151 w 154"/>
                <a:gd name="T17" fmla="*/ 96 h 159"/>
                <a:gd name="T18" fmla="*/ 124 w 154"/>
                <a:gd name="T19" fmla="*/ 14 h 159"/>
                <a:gd name="T20" fmla="*/ 99 w 154"/>
                <a:gd name="T21"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9">
                  <a:moveTo>
                    <a:pt x="99" y="3"/>
                  </a:moveTo>
                  <a:cubicBezTo>
                    <a:pt x="96" y="4"/>
                    <a:pt x="96" y="4"/>
                    <a:pt x="96" y="4"/>
                  </a:cubicBezTo>
                  <a:cubicBezTo>
                    <a:pt x="99" y="6"/>
                    <a:pt x="101" y="9"/>
                    <a:pt x="103" y="13"/>
                  </a:cubicBezTo>
                  <a:cubicBezTo>
                    <a:pt x="129" y="94"/>
                    <a:pt x="129" y="94"/>
                    <a:pt x="129" y="94"/>
                  </a:cubicBezTo>
                  <a:cubicBezTo>
                    <a:pt x="132" y="104"/>
                    <a:pt x="125" y="114"/>
                    <a:pt x="114" y="118"/>
                  </a:cubicBezTo>
                  <a:cubicBezTo>
                    <a:pt x="0" y="154"/>
                    <a:pt x="0" y="154"/>
                    <a:pt x="0" y="154"/>
                  </a:cubicBezTo>
                  <a:cubicBezTo>
                    <a:pt x="5" y="158"/>
                    <a:pt x="12" y="159"/>
                    <a:pt x="19" y="157"/>
                  </a:cubicBezTo>
                  <a:cubicBezTo>
                    <a:pt x="136" y="119"/>
                    <a:pt x="136" y="119"/>
                    <a:pt x="136" y="119"/>
                  </a:cubicBezTo>
                  <a:cubicBezTo>
                    <a:pt x="147" y="116"/>
                    <a:pt x="154" y="105"/>
                    <a:pt x="151" y="96"/>
                  </a:cubicBezTo>
                  <a:cubicBezTo>
                    <a:pt x="124" y="14"/>
                    <a:pt x="124" y="14"/>
                    <a:pt x="124" y="14"/>
                  </a:cubicBezTo>
                  <a:cubicBezTo>
                    <a:pt x="121" y="5"/>
                    <a:pt x="110" y="0"/>
                    <a:pt x="99" y="3"/>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755"/>
            <p:cNvSpPr/>
            <p:nvPr/>
          </p:nvSpPr>
          <p:spPr bwMode="auto">
            <a:xfrm>
              <a:off x="2521" y="2692"/>
              <a:ext cx="145" cy="125"/>
            </a:xfrm>
            <a:custGeom>
              <a:avLst/>
              <a:gdLst>
                <a:gd name="T0" fmla="*/ 186 w 195"/>
                <a:gd name="T1" fmla="*/ 100 h 168"/>
                <a:gd name="T2" fmla="*/ 147 w 195"/>
                <a:gd name="T3" fmla="*/ 129 h 168"/>
                <a:gd name="T4" fmla="*/ 88 w 195"/>
                <a:gd name="T5" fmla="*/ 148 h 168"/>
                <a:gd name="T6" fmla="*/ 50 w 195"/>
                <a:gd name="T7" fmla="*/ 159 h 168"/>
                <a:gd name="T8" fmla="*/ 22 w 195"/>
                <a:gd name="T9" fmla="*/ 112 h 168"/>
                <a:gd name="T10" fmla="*/ 8 w 195"/>
                <a:gd name="T11" fmla="*/ 68 h 168"/>
                <a:gd name="T12" fmla="*/ 46 w 195"/>
                <a:gd name="T13" fmla="*/ 39 h 168"/>
                <a:gd name="T14" fmla="*/ 138 w 195"/>
                <a:gd name="T15" fmla="*/ 10 h 168"/>
                <a:gd name="T16" fmla="*/ 172 w 195"/>
                <a:gd name="T17" fmla="*/ 56 h 168"/>
                <a:gd name="T18" fmla="*/ 186 w 195"/>
                <a:gd name="T19" fmla="*/ 100 h 168"/>
                <a:gd name="T20" fmla="*/ 191 w 195"/>
                <a:gd name="T21" fmla="*/ 99 h 168"/>
                <a:gd name="T22" fmla="*/ 164 w 195"/>
                <a:gd name="T23" fmla="*/ 14 h 168"/>
                <a:gd name="T24" fmla="*/ 129 w 195"/>
                <a:gd name="T25" fmla="*/ 7 h 168"/>
                <a:gd name="T26" fmla="*/ 77 w 195"/>
                <a:gd name="T27" fmla="*/ 24 h 168"/>
                <a:gd name="T28" fmla="*/ 26 w 195"/>
                <a:gd name="T29" fmla="*/ 40 h 168"/>
                <a:gd name="T30" fmla="*/ 3 w 195"/>
                <a:gd name="T31" fmla="*/ 69 h 168"/>
                <a:gd name="T32" fmla="*/ 17 w 195"/>
                <a:gd name="T33" fmla="*/ 111 h 168"/>
                <a:gd name="T34" fmla="*/ 31 w 195"/>
                <a:gd name="T35" fmla="*/ 154 h 168"/>
                <a:gd name="T36" fmla="*/ 66 w 195"/>
                <a:gd name="T37" fmla="*/ 161 h 168"/>
                <a:gd name="T38" fmla="*/ 118 w 195"/>
                <a:gd name="T39" fmla="*/ 144 h 168"/>
                <a:gd name="T40" fmla="*/ 169 w 195"/>
                <a:gd name="T41" fmla="*/ 128 h 168"/>
                <a:gd name="T42" fmla="*/ 191 w 195"/>
                <a:gd name="T43" fmla="*/ 99 h 168"/>
                <a:gd name="T44" fmla="*/ 186 w 195"/>
                <a:gd name="T45"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 h="168">
                  <a:moveTo>
                    <a:pt x="186" y="100"/>
                  </a:moveTo>
                  <a:cubicBezTo>
                    <a:pt x="190" y="120"/>
                    <a:pt x="160" y="125"/>
                    <a:pt x="147" y="129"/>
                  </a:cubicBezTo>
                  <a:cubicBezTo>
                    <a:pt x="127" y="136"/>
                    <a:pt x="107" y="142"/>
                    <a:pt x="88" y="148"/>
                  </a:cubicBezTo>
                  <a:cubicBezTo>
                    <a:pt x="76" y="152"/>
                    <a:pt x="63" y="158"/>
                    <a:pt x="50" y="159"/>
                  </a:cubicBezTo>
                  <a:cubicBezTo>
                    <a:pt x="32" y="161"/>
                    <a:pt x="26" y="124"/>
                    <a:pt x="22" y="112"/>
                  </a:cubicBezTo>
                  <a:cubicBezTo>
                    <a:pt x="18" y="97"/>
                    <a:pt x="13" y="82"/>
                    <a:pt x="8" y="68"/>
                  </a:cubicBezTo>
                  <a:cubicBezTo>
                    <a:pt x="2" y="49"/>
                    <a:pt x="34" y="43"/>
                    <a:pt x="46" y="39"/>
                  </a:cubicBezTo>
                  <a:cubicBezTo>
                    <a:pt x="76" y="29"/>
                    <a:pt x="107" y="20"/>
                    <a:pt x="138" y="10"/>
                  </a:cubicBezTo>
                  <a:cubicBezTo>
                    <a:pt x="162" y="2"/>
                    <a:pt x="167" y="41"/>
                    <a:pt x="172" y="56"/>
                  </a:cubicBezTo>
                  <a:cubicBezTo>
                    <a:pt x="177" y="71"/>
                    <a:pt x="181" y="86"/>
                    <a:pt x="186" y="100"/>
                  </a:cubicBezTo>
                  <a:cubicBezTo>
                    <a:pt x="187" y="104"/>
                    <a:pt x="192" y="102"/>
                    <a:pt x="191" y="99"/>
                  </a:cubicBezTo>
                  <a:cubicBezTo>
                    <a:pt x="182" y="71"/>
                    <a:pt x="175" y="41"/>
                    <a:pt x="164" y="14"/>
                  </a:cubicBezTo>
                  <a:cubicBezTo>
                    <a:pt x="157" y="0"/>
                    <a:pt x="140" y="3"/>
                    <a:pt x="129" y="7"/>
                  </a:cubicBezTo>
                  <a:cubicBezTo>
                    <a:pt x="111" y="13"/>
                    <a:pt x="94" y="18"/>
                    <a:pt x="77" y="24"/>
                  </a:cubicBezTo>
                  <a:cubicBezTo>
                    <a:pt x="60" y="29"/>
                    <a:pt x="43" y="35"/>
                    <a:pt x="26" y="40"/>
                  </a:cubicBezTo>
                  <a:cubicBezTo>
                    <a:pt x="12" y="45"/>
                    <a:pt x="0" y="53"/>
                    <a:pt x="3" y="69"/>
                  </a:cubicBezTo>
                  <a:cubicBezTo>
                    <a:pt x="6" y="83"/>
                    <a:pt x="12" y="97"/>
                    <a:pt x="17" y="111"/>
                  </a:cubicBezTo>
                  <a:cubicBezTo>
                    <a:pt x="21" y="125"/>
                    <a:pt x="25" y="140"/>
                    <a:pt x="31" y="154"/>
                  </a:cubicBezTo>
                  <a:cubicBezTo>
                    <a:pt x="37" y="168"/>
                    <a:pt x="54" y="164"/>
                    <a:pt x="66" y="161"/>
                  </a:cubicBezTo>
                  <a:cubicBezTo>
                    <a:pt x="83" y="155"/>
                    <a:pt x="100" y="150"/>
                    <a:pt x="118" y="144"/>
                  </a:cubicBezTo>
                  <a:cubicBezTo>
                    <a:pt x="135" y="139"/>
                    <a:pt x="152" y="133"/>
                    <a:pt x="169" y="128"/>
                  </a:cubicBezTo>
                  <a:cubicBezTo>
                    <a:pt x="182" y="123"/>
                    <a:pt x="195" y="115"/>
                    <a:pt x="191" y="99"/>
                  </a:cubicBezTo>
                  <a:cubicBezTo>
                    <a:pt x="190" y="95"/>
                    <a:pt x="185" y="97"/>
                    <a:pt x="186" y="10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756"/>
            <p:cNvSpPr/>
            <p:nvPr/>
          </p:nvSpPr>
          <p:spPr bwMode="auto">
            <a:xfrm>
              <a:off x="2533" y="2685"/>
              <a:ext cx="20" cy="21"/>
            </a:xfrm>
            <a:custGeom>
              <a:avLst/>
              <a:gdLst>
                <a:gd name="T0" fmla="*/ 26 w 28"/>
                <a:gd name="T1" fmla="*/ 10 h 28"/>
                <a:gd name="T2" fmla="*/ 18 w 28"/>
                <a:gd name="T3" fmla="*/ 26 h 28"/>
                <a:gd name="T4" fmla="*/ 2 w 28"/>
                <a:gd name="T5" fmla="*/ 18 h 28"/>
                <a:gd name="T6" fmla="*/ 10 w 28"/>
                <a:gd name="T7" fmla="*/ 2 h 28"/>
                <a:gd name="T8" fmla="*/ 26 w 28"/>
                <a:gd name="T9" fmla="*/ 10 h 28"/>
              </a:gdLst>
              <a:ahLst/>
              <a:cxnLst>
                <a:cxn ang="0">
                  <a:pos x="T0" y="T1"/>
                </a:cxn>
                <a:cxn ang="0">
                  <a:pos x="T2" y="T3"/>
                </a:cxn>
                <a:cxn ang="0">
                  <a:pos x="T4" y="T5"/>
                </a:cxn>
                <a:cxn ang="0">
                  <a:pos x="T6" y="T7"/>
                </a:cxn>
                <a:cxn ang="0">
                  <a:pos x="T8" y="T9"/>
                </a:cxn>
              </a:cxnLst>
              <a:rect l="0" t="0" r="r" b="b"/>
              <a:pathLst>
                <a:path w="28" h="28">
                  <a:moveTo>
                    <a:pt x="26" y="10"/>
                  </a:moveTo>
                  <a:cubicBezTo>
                    <a:pt x="28" y="17"/>
                    <a:pt x="24" y="24"/>
                    <a:pt x="18" y="26"/>
                  </a:cubicBezTo>
                  <a:cubicBezTo>
                    <a:pt x="11" y="28"/>
                    <a:pt x="4" y="24"/>
                    <a:pt x="2" y="18"/>
                  </a:cubicBezTo>
                  <a:cubicBezTo>
                    <a:pt x="0" y="11"/>
                    <a:pt x="3" y="4"/>
                    <a:pt x="10" y="2"/>
                  </a:cubicBezTo>
                  <a:cubicBezTo>
                    <a:pt x="17" y="0"/>
                    <a:pt x="24" y="4"/>
                    <a:pt x="26" y="1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757"/>
            <p:cNvSpPr/>
            <p:nvPr/>
          </p:nvSpPr>
          <p:spPr bwMode="auto">
            <a:xfrm>
              <a:off x="2587" y="2667"/>
              <a:ext cx="21" cy="22"/>
            </a:xfrm>
            <a:custGeom>
              <a:avLst/>
              <a:gdLst>
                <a:gd name="T0" fmla="*/ 26 w 29"/>
                <a:gd name="T1" fmla="*/ 11 h 29"/>
                <a:gd name="T2" fmla="*/ 18 w 29"/>
                <a:gd name="T3" fmla="*/ 26 h 29"/>
                <a:gd name="T4" fmla="*/ 3 w 29"/>
                <a:gd name="T5" fmla="*/ 18 h 29"/>
                <a:gd name="T6" fmla="*/ 11 w 29"/>
                <a:gd name="T7" fmla="*/ 3 h 29"/>
                <a:gd name="T8" fmla="*/ 26 w 29"/>
                <a:gd name="T9" fmla="*/ 11 h 29"/>
              </a:gdLst>
              <a:ahLst/>
              <a:cxnLst>
                <a:cxn ang="0">
                  <a:pos x="T0" y="T1"/>
                </a:cxn>
                <a:cxn ang="0">
                  <a:pos x="T2" y="T3"/>
                </a:cxn>
                <a:cxn ang="0">
                  <a:pos x="T4" y="T5"/>
                </a:cxn>
                <a:cxn ang="0">
                  <a:pos x="T6" y="T7"/>
                </a:cxn>
                <a:cxn ang="0">
                  <a:pos x="T8" y="T9"/>
                </a:cxn>
              </a:cxnLst>
              <a:rect l="0" t="0" r="r" b="b"/>
              <a:pathLst>
                <a:path w="29" h="29">
                  <a:moveTo>
                    <a:pt x="26" y="11"/>
                  </a:moveTo>
                  <a:cubicBezTo>
                    <a:pt x="29" y="17"/>
                    <a:pt x="25" y="24"/>
                    <a:pt x="18" y="26"/>
                  </a:cubicBezTo>
                  <a:cubicBezTo>
                    <a:pt x="12" y="29"/>
                    <a:pt x="5" y="25"/>
                    <a:pt x="3" y="18"/>
                  </a:cubicBezTo>
                  <a:cubicBezTo>
                    <a:pt x="0" y="12"/>
                    <a:pt x="4" y="5"/>
                    <a:pt x="11" y="3"/>
                  </a:cubicBezTo>
                  <a:cubicBezTo>
                    <a:pt x="17" y="0"/>
                    <a:pt x="24" y="4"/>
                    <a:pt x="26" y="1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758"/>
            <p:cNvSpPr/>
            <p:nvPr/>
          </p:nvSpPr>
          <p:spPr bwMode="auto">
            <a:xfrm>
              <a:off x="2541" y="2710"/>
              <a:ext cx="93" cy="43"/>
            </a:xfrm>
            <a:custGeom>
              <a:avLst/>
              <a:gdLst>
                <a:gd name="T0" fmla="*/ 2 w 125"/>
                <a:gd name="T1" fmla="*/ 44 h 58"/>
                <a:gd name="T2" fmla="*/ 62 w 125"/>
                <a:gd name="T3" fmla="*/ 47 h 58"/>
                <a:gd name="T4" fmla="*/ 124 w 125"/>
                <a:gd name="T5" fmla="*/ 5 h 58"/>
                <a:gd name="T6" fmla="*/ 119 w 125"/>
                <a:gd name="T7" fmla="*/ 3 h 58"/>
                <a:gd name="T8" fmla="*/ 70 w 125"/>
                <a:gd name="T9" fmla="*/ 39 h 58"/>
                <a:gd name="T10" fmla="*/ 5 w 125"/>
                <a:gd name="T11" fmla="*/ 40 h 58"/>
                <a:gd name="T12" fmla="*/ 2 w 125"/>
                <a:gd name="T13" fmla="*/ 44 h 58"/>
              </a:gdLst>
              <a:ahLst/>
              <a:cxnLst>
                <a:cxn ang="0">
                  <a:pos x="T0" y="T1"/>
                </a:cxn>
                <a:cxn ang="0">
                  <a:pos x="T2" y="T3"/>
                </a:cxn>
                <a:cxn ang="0">
                  <a:pos x="T4" y="T5"/>
                </a:cxn>
                <a:cxn ang="0">
                  <a:pos x="T6" y="T7"/>
                </a:cxn>
                <a:cxn ang="0">
                  <a:pos x="T8" y="T9"/>
                </a:cxn>
                <a:cxn ang="0">
                  <a:pos x="T10" y="T11"/>
                </a:cxn>
                <a:cxn ang="0">
                  <a:pos x="T12" y="T13"/>
                </a:cxn>
              </a:cxnLst>
              <a:rect l="0" t="0" r="r" b="b"/>
              <a:pathLst>
                <a:path w="125" h="58">
                  <a:moveTo>
                    <a:pt x="2" y="44"/>
                  </a:moveTo>
                  <a:cubicBezTo>
                    <a:pt x="16" y="58"/>
                    <a:pt x="46" y="51"/>
                    <a:pt x="62" y="47"/>
                  </a:cubicBezTo>
                  <a:cubicBezTo>
                    <a:pt x="83" y="41"/>
                    <a:pt x="115" y="28"/>
                    <a:pt x="124" y="5"/>
                  </a:cubicBezTo>
                  <a:cubicBezTo>
                    <a:pt x="125" y="2"/>
                    <a:pt x="120" y="0"/>
                    <a:pt x="119" y="3"/>
                  </a:cubicBezTo>
                  <a:cubicBezTo>
                    <a:pt x="112" y="22"/>
                    <a:pt x="87" y="33"/>
                    <a:pt x="70" y="39"/>
                  </a:cubicBezTo>
                  <a:cubicBezTo>
                    <a:pt x="54" y="44"/>
                    <a:pt x="20" y="55"/>
                    <a:pt x="5" y="40"/>
                  </a:cubicBezTo>
                  <a:cubicBezTo>
                    <a:pt x="3" y="38"/>
                    <a:pt x="0" y="42"/>
                    <a:pt x="2" y="4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759"/>
            <p:cNvSpPr/>
            <p:nvPr/>
          </p:nvSpPr>
          <p:spPr bwMode="auto">
            <a:xfrm>
              <a:off x="2483" y="2762"/>
              <a:ext cx="51" cy="18"/>
            </a:xfrm>
            <a:custGeom>
              <a:avLst/>
              <a:gdLst>
                <a:gd name="T0" fmla="*/ 66 w 69"/>
                <a:gd name="T1" fmla="*/ 0 h 24"/>
                <a:gd name="T2" fmla="*/ 3 w 69"/>
                <a:gd name="T3" fmla="*/ 18 h 24"/>
                <a:gd name="T4" fmla="*/ 6 w 69"/>
                <a:gd name="T5" fmla="*/ 22 h 24"/>
                <a:gd name="T6" fmla="*/ 66 w 69"/>
                <a:gd name="T7" fmla="*/ 5 h 24"/>
                <a:gd name="T8" fmla="*/ 66 w 69"/>
                <a:gd name="T9" fmla="*/ 0 h 24"/>
              </a:gdLst>
              <a:ahLst/>
              <a:cxnLst>
                <a:cxn ang="0">
                  <a:pos x="T0" y="T1"/>
                </a:cxn>
                <a:cxn ang="0">
                  <a:pos x="T2" y="T3"/>
                </a:cxn>
                <a:cxn ang="0">
                  <a:pos x="T4" y="T5"/>
                </a:cxn>
                <a:cxn ang="0">
                  <a:pos x="T6" y="T7"/>
                </a:cxn>
                <a:cxn ang="0">
                  <a:pos x="T8" y="T9"/>
                </a:cxn>
              </a:cxnLst>
              <a:rect l="0" t="0" r="r" b="b"/>
              <a:pathLst>
                <a:path w="69" h="24">
                  <a:moveTo>
                    <a:pt x="66" y="0"/>
                  </a:moveTo>
                  <a:cubicBezTo>
                    <a:pt x="45" y="2"/>
                    <a:pt x="21" y="6"/>
                    <a:pt x="3" y="18"/>
                  </a:cubicBezTo>
                  <a:cubicBezTo>
                    <a:pt x="0" y="19"/>
                    <a:pt x="3" y="24"/>
                    <a:pt x="6" y="22"/>
                  </a:cubicBezTo>
                  <a:cubicBezTo>
                    <a:pt x="23" y="11"/>
                    <a:pt x="46" y="7"/>
                    <a:pt x="66" y="5"/>
                  </a:cubicBezTo>
                  <a:cubicBezTo>
                    <a:pt x="69" y="5"/>
                    <a:pt x="69" y="0"/>
                    <a:pt x="66"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60"/>
            <p:cNvSpPr/>
            <p:nvPr/>
          </p:nvSpPr>
          <p:spPr bwMode="auto">
            <a:xfrm>
              <a:off x="2495" y="2779"/>
              <a:ext cx="44" cy="30"/>
            </a:xfrm>
            <a:custGeom>
              <a:avLst/>
              <a:gdLst>
                <a:gd name="T0" fmla="*/ 54 w 59"/>
                <a:gd name="T1" fmla="*/ 1 h 41"/>
                <a:gd name="T2" fmla="*/ 2 w 59"/>
                <a:gd name="T3" fmla="*/ 35 h 41"/>
                <a:gd name="T4" fmla="*/ 6 w 59"/>
                <a:gd name="T5" fmla="*/ 38 h 41"/>
                <a:gd name="T6" fmla="*/ 56 w 59"/>
                <a:gd name="T7" fmla="*/ 6 h 41"/>
                <a:gd name="T8" fmla="*/ 54 w 59"/>
                <a:gd name="T9" fmla="*/ 1 h 41"/>
              </a:gdLst>
              <a:ahLst/>
              <a:cxnLst>
                <a:cxn ang="0">
                  <a:pos x="T0" y="T1"/>
                </a:cxn>
                <a:cxn ang="0">
                  <a:pos x="T2" y="T3"/>
                </a:cxn>
                <a:cxn ang="0">
                  <a:pos x="T4" y="T5"/>
                </a:cxn>
                <a:cxn ang="0">
                  <a:pos x="T6" y="T7"/>
                </a:cxn>
                <a:cxn ang="0">
                  <a:pos x="T8" y="T9"/>
                </a:cxn>
              </a:cxnLst>
              <a:rect l="0" t="0" r="r" b="b"/>
              <a:pathLst>
                <a:path w="59" h="41">
                  <a:moveTo>
                    <a:pt x="54" y="1"/>
                  </a:moveTo>
                  <a:cubicBezTo>
                    <a:pt x="35" y="9"/>
                    <a:pt x="17" y="20"/>
                    <a:pt x="2" y="35"/>
                  </a:cubicBezTo>
                  <a:cubicBezTo>
                    <a:pt x="0" y="37"/>
                    <a:pt x="4" y="41"/>
                    <a:pt x="6" y="38"/>
                  </a:cubicBezTo>
                  <a:cubicBezTo>
                    <a:pt x="20" y="25"/>
                    <a:pt x="38" y="14"/>
                    <a:pt x="56" y="6"/>
                  </a:cubicBezTo>
                  <a:cubicBezTo>
                    <a:pt x="59" y="5"/>
                    <a:pt x="57" y="0"/>
                    <a:pt x="54"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61"/>
            <p:cNvSpPr/>
            <p:nvPr/>
          </p:nvSpPr>
          <p:spPr bwMode="auto">
            <a:xfrm>
              <a:off x="2510" y="2799"/>
              <a:ext cx="37" cy="35"/>
            </a:xfrm>
            <a:custGeom>
              <a:avLst/>
              <a:gdLst>
                <a:gd name="T0" fmla="*/ 44 w 50"/>
                <a:gd name="T1" fmla="*/ 2 h 47"/>
                <a:gd name="T2" fmla="*/ 1 w 50"/>
                <a:gd name="T3" fmla="*/ 42 h 47"/>
                <a:gd name="T4" fmla="*/ 6 w 50"/>
                <a:gd name="T5" fmla="*/ 44 h 47"/>
                <a:gd name="T6" fmla="*/ 47 w 50"/>
                <a:gd name="T7" fmla="*/ 6 h 47"/>
                <a:gd name="T8" fmla="*/ 44 w 50"/>
                <a:gd name="T9" fmla="*/ 2 h 47"/>
              </a:gdLst>
              <a:ahLst/>
              <a:cxnLst>
                <a:cxn ang="0">
                  <a:pos x="T0" y="T1"/>
                </a:cxn>
                <a:cxn ang="0">
                  <a:pos x="T2" y="T3"/>
                </a:cxn>
                <a:cxn ang="0">
                  <a:pos x="T4" y="T5"/>
                </a:cxn>
                <a:cxn ang="0">
                  <a:pos x="T6" y="T7"/>
                </a:cxn>
                <a:cxn ang="0">
                  <a:pos x="T8" y="T9"/>
                </a:cxn>
              </a:cxnLst>
              <a:rect l="0" t="0" r="r" b="b"/>
              <a:pathLst>
                <a:path w="50" h="47">
                  <a:moveTo>
                    <a:pt x="44" y="2"/>
                  </a:moveTo>
                  <a:cubicBezTo>
                    <a:pt x="26" y="10"/>
                    <a:pt x="11" y="25"/>
                    <a:pt x="1" y="42"/>
                  </a:cubicBezTo>
                  <a:cubicBezTo>
                    <a:pt x="0" y="45"/>
                    <a:pt x="4" y="47"/>
                    <a:pt x="6" y="44"/>
                  </a:cubicBezTo>
                  <a:cubicBezTo>
                    <a:pt x="15" y="28"/>
                    <a:pt x="30" y="14"/>
                    <a:pt x="47" y="6"/>
                  </a:cubicBezTo>
                  <a:cubicBezTo>
                    <a:pt x="50" y="5"/>
                    <a:pt x="47" y="0"/>
                    <a:pt x="44"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762"/>
            <p:cNvSpPr/>
            <p:nvPr/>
          </p:nvSpPr>
          <p:spPr bwMode="auto">
            <a:xfrm>
              <a:off x="2646" y="2707"/>
              <a:ext cx="51" cy="21"/>
            </a:xfrm>
            <a:custGeom>
              <a:avLst/>
              <a:gdLst>
                <a:gd name="T0" fmla="*/ 3 w 68"/>
                <a:gd name="T1" fmla="*/ 22 h 28"/>
                <a:gd name="T2" fmla="*/ 64 w 68"/>
                <a:gd name="T3" fmla="*/ 0 h 28"/>
                <a:gd name="T4" fmla="*/ 64 w 68"/>
                <a:gd name="T5" fmla="*/ 5 h 28"/>
                <a:gd name="T6" fmla="*/ 6 w 68"/>
                <a:gd name="T7" fmla="*/ 26 h 28"/>
                <a:gd name="T8" fmla="*/ 3 w 68"/>
                <a:gd name="T9" fmla="*/ 22 h 28"/>
              </a:gdLst>
              <a:ahLst/>
              <a:cxnLst>
                <a:cxn ang="0">
                  <a:pos x="T0" y="T1"/>
                </a:cxn>
                <a:cxn ang="0">
                  <a:pos x="T2" y="T3"/>
                </a:cxn>
                <a:cxn ang="0">
                  <a:pos x="T4" y="T5"/>
                </a:cxn>
                <a:cxn ang="0">
                  <a:pos x="T6" y="T7"/>
                </a:cxn>
                <a:cxn ang="0">
                  <a:pos x="T8" y="T9"/>
                </a:cxn>
              </a:cxnLst>
              <a:rect l="0" t="0" r="r" b="b"/>
              <a:pathLst>
                <a:path w="68" h="28">
                  <a:moveTo>
                    <a:pt x="3" y="22"/>
                  </a:moveTo>
                  <a:cubicBezTo>
                    <a:pt x="21" y="11"/>
                    <a:pt x="43" y="1"/>
                    <a:pt x="64" y="0"/>
                  </a:cubicBezTo>
                  <a:cubicBezTo>
                    <a:pt x="68" y="0"/>
                    <a:pt x="68" y="5"/>
                    <a:pt x="64" y="5"/>
                  </a:cubicBezTo>
                  <a:cubicBezTo>
                    <a:pt x="44" y="6"/>
                    <a:pt x="23" y="16"/>
                    <a:pt x="6" y="26"/>
                  </a:cubicBezTo>
                  <a:cubicBezTo>
                    <a:pt x="3" y="28"/>
                    <a:pt x="0" y="24"/>
                    <a:pt x="3" y="2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763"/>
            <p:cNvSpPr/>
            <p:nvPr/>
          </p:nvSpPr>
          <p:spPr bwMode="auto">
            <a:xfrm>
              <a:off x="2653" y="2735"/>
              <a:ext cx="51" cy="9"/>
            </a:xfrm>
            <a:custGeom>
              <a:avLst/>
              <a:gdLst>
                <a:gd name="T0" fmla="*/ 3 w 68"/>
                <a:gd name="T1" fmla="*/ 6 h 11"/>
                <a:gd name="T2" fmla="*/ 65 w 68"/>
                <a:gd name="T3" fmla="*/ 3 h 11"/>
                <a:gd name="T4" fmla="*/ 64 w 68"/>
                <a:gd name="T5" fmla="*/ 8 h 11"/>
                <a:gd name="T6" fmla="*/ 4 w 68"/>
                <a:gd name="T7" fmla="*/ 11 h 11"/>
                <a:gd name="T8" fmla="*/ 3 w 68"/>
                <a:gd name="T9" fmla="*/ 6 h 11"/>
              </a:gdLst>
              <a:ahLst/>
              <a:cxnLst>
                <a:cxn ang="0">
                  <a:pos x="T0" y="T1"/>
                </a:cxn>
                <a:cxn ang="0">
                  <a:pos x="T2" y="T3"/>
                </a:cxn>
                <a:cxn ang="0">
                  <a:pos x="T4" y="T5"/>
                </a:cxn>
                <a:cxn ang="0">
                  <a:pos x="T6" y="T7"/>
                </a:cxn>
                <a:cxn ang="0">
                  <a:pos x="T8" y="T9"/>
                </a:cxn>
              </a:cxnLst>
              <a:rect l="0" t="0" r="r" b="b"/>
              <a:pathLst>
                <a:path w="68" h="11">
                  <a:moveTo>
                    <a:pt x="3" y="6"/>
                  </a:moveTo>
                  <a:cubicBezTo>
                    <a:pt x="23" y="2"/>
                    <a:pt x="44" y="0"/>
                    <a:pt x="65" y="3"/>
                  </a:cubicBezTo>
                  <a:cubicBezTo>
                    <a:pt x="68" y="4"/>
                    <a:pt x="67" y="9"/>
                    <a:pt x="64" y="8"/>
                  </a:cubicBezTo>
                  <a:cubicBezTo>
                    <a:pt x="44" y="5"/>
                    <a:pt x="24" y="7"/>
                    <a:pt x="4" y="11"/>
                  </a:cubicBezTo>
                  <a:cubicBezTo>
                    <a:pt x="1" y="11"/>
                    <a:pt x="0" y="6"/>
                    <a:pt x="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764"/>
            <p:cNvSpPr/>
            <p:nvPr/>
          </p:nvSpPr>
          <p:spPr bwMode="auto">
            <a:xfrm>
              <a:off x="2660" y="2759"/>
              <a:ext cx="48" cy="12"/>
            </a:xfrm>
            <a:custGeom>
              <a:avLst/>
              <a:gdLst>
                <a:gd name="T0" fmla="*/ 4 w 65"/>
                <a:gd name="T1" fmla="*/ 3 h 17"/>
                <a:gd name="T2" fmla="*/ 62 w 65"/>
                <a:gd name="T3" fmla="*/ 11 h 17"/>
                <a:gd name="T4" fmla="*/ 59 w 65"/>
                <a:gd name="T5" fmla="*/ 16 h 17"/>
                <a:gd name="T6" fmla="*/ 4 w 65"/>
                <a:gd name="T7" fmla="*/ 8 h 17"/>
                <a:gd name="T8" fmla="*/ 4 w 65"/>
                <a:gd name="T9" fmla="*/ 3 h 17"/>
              </a:gdLst>
              <a:ahLst/>
              <a:cxnLst>
                <a:cxn ang="0">
                  <a:pos x="T0" y="T1"/>
                </a:cxn>
                <a:cxn ang="0">
                  <a:pos x="T2" y="T3"/>
                </a:cxn>
                <a:cxn ang="0">
                  <a:pos x="T4" y="T5"/>
                </a:cxn>
                <a:cxn ang="0">
                  <a:pos x="T6" y="T7"/>
                </a:cxn>
                <a:cxn ang="0">
                  <a:pos x="T8" y="T9"/>
                </a:cxn>
              </a:cxnLst>
              <a:rect l="0" t="0" r="r" b="b"/>
              <a:pathLst>
                <a:path w="65" h="17">
                  <a:moveTo>
                    <a:pt x="4" y="3"/>
                  </a:moveTo>
                  <a:cubicBezTo>
                    <a:pt x="23" y="0"/>
                    <a:pt x="44" y="3"/>
                    <a:pt x="62" y="11"/>
                  </a:cubicBezTo>
                  <a:cubicBezTo>
                    <a:pt x="65" y="13"/>
                    <a:pt x="62" y="17"/>
                    <a:pt x="59" y="16"/>
                  </a:cubicBezTo>
                  <a:cubicBezTo>
                    <a:pt x="42" y="8"/>
                    <a:pt x="22" y="5"/>
                    <a:pt x="4" y="8"/>
                  </a:cubicBezTo>
                  <a:cubicBezTo>
                    <a:pt x="0" y="9"/>
                    <a:pt x="0" y="4"/>
                    <a:pt x="4"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765"/>
            <p:cNvSpPr/>
            <p:nvPr/>
          </p:nvSpPr>
          <p:spPr bwMode="auto">
            <a:xfrm>
              <a:off x="3289" y="2640"/>
              <a:ext cx="111" cy="128"/>
            </a:xfrm>
            <a:custGeom>
              <a:avLst/>
              <a:gdLst>
                <a:gd name="T0" fmla="*/ 149 w 149"/>
                <a:gd name="T1" fmla="*/ 0 h 173"/>
                <a:gd name="T2" fmla="*/ 44 w 149"/>
                <a:gd name="T3" fmla="*/ 91 h 173"/>
                <a:gd name="T4" fmla="*/ 22 w 149"/>
                <a:gd name="T5" fmla="*/ 161 h 173"/>
                <a:gd name="T6" fmla="*/ 125 w 149"/>
                <a:gd name="T7" fmla="*/ 123 h 173"/>
                <a:gd name="T8" fmla="*/ 149 w 149"/>
                <a:gd name="T9" fmla="*/ 0 h 173"/>
              </a:gdLst>
              <a:ahLst/>
              <a:cxnLst>
                <a:cxn ang="0">
                  <a:pos x="T0" y="T1"/>
                </a:cxn>
                <a:cxn ang="0">
                  <a:pos x="T2" y="T3"/>
                </a:cxn>
                <a:cxn ang="0">
                  <a:pos x="T4" y="T5"/>
                </a:cxn>
                <a:cxn ang="0">
                  <a:pos x="T6" y="T7"/>
                </a:cxn>
                <a:cxn ang="0">
                  <a:pos x="T8" y="T9"/>
                </a:cxn>
              </a:cxnLst>
              <a:rect l="0" t="0" r="r" b="b"/>
              <a:pathLst>
                <a:path w="149" h="173">
                  <a:moveTo>
                    <a:pt x="149" y="0"/>
                  </a:moveTo>
                  <a:cubicBezTo>
                    <a:pt x="149" y="0"/>
                    <a:pt x="88" y="89"/>
                    <a:pt x="44" y="91"/>
                  </a:cubicBezTo>
                  <a:cubicBezTo>
                    <a:pt x="0" y="93"/>
                    <a:pt x="1" y="148"/>
                    <a:pt x="22" y="161"/>
                  </a:cubicBezTo>
                  <a:cubicBezTo>
                    <a:pt x="42" y="173"/>
                    <a:pt x="83" y="154"/>
                    <a:pt x="125" y="123"/>
                  </a:cubicBezTo>
                  <a:cubicBezTo>
                    <a:pt x="149" y="0"/>
                    <a:pt x="149" y="0"/>
                    <a:pt x="149" y="0"/>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766"/>
            <p:cNvSpPr/>
            <p:nvPr/>
          </p:nvSpPr>
          <p:spPr bwMode="auto">
            <a:xfrm>
              <a:off x="3285" y="2631"/>
              <a:ext cx="124" cy="151"/>
            </a:xfrm>
            <a:custGeom>
              <a:avLst/>
              <a:gdLst>
                <a:gd name="T0" fmla="*/ 161 w 166"/>
                <a:gd name="T1" fmla="*/ 16 h 203"/>
                <a:gd name="T2" fmla="*/ 80 w 166"/>
                <a:gd name="T3" fmla="*/ 100 h 203"/>
                <a:gd name="T4" fmla="*/ 21 w 166"/>
                <a:gd name="T5" fmla="*/ 142 h 203"/>
                <a:gd name="T6" fmla="*/ 126 w 166"/>
                <a:gd name="T7" fmla="*/ 128 h 203"/>
                <a:gd name="T8" fmla="*/ 134 w 166"/>
                <a:gd name="T9" fmla="*/ 141 h 203"/>
                <a:gd name="T10" fmla="*/ 22 w 166"/>
                <a:gd name="T11" fmla="*/ 179 h 203"/>
                <a:gd name="T12" fmla="*/ 9 w 166"/>
                <a:gd name="T13" fmla="*/ 122 h 203"/>
                <a:gd name="T14" fmla="*/ 33 w 166"/>
                <a:gd name="T15" fmla="*/ 98 h 203"/>
                <a:gd name="T16" fmla="*/ 89 w 166"/>
                <a:gd name="T17" fmla="*/ 75 h 203"/>
                <a:gd name="T18" fmla="*/ 147 w 166"/>
                <a:gd name="T19" fmla="*/ 8 h 203"/>
                <a:gd name="T20" fmla="*/ 161 w 166"/>
                <a:gd name="T21"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3">
                  <a:moveTo>
                    <a:pt x="161" y="16"/>
                  </a:moveTo>
                  <a:cubicBezTo>
                    <a:pt x="139" y="48"/>
                    <a:pt x="113" y="78"/>
                    <a:pt x="80" y="100"/>
                  </a:cubicBezTo>
                  <a:cubicBezTo>
                    <a:pt x="57" y="115"/>
                    <a:pt x="23" y="106"/>
                    <a:pt x="21" y="142"/>
                  </a:cubicBezTo>
                  <a:cubicBezTo>
                    <a:pt x="18" y="202"/>
                    <a:pt x="108" y="141"/>
                    <a:pt x="126" y="128"/>
                  </a:cubicBezTo>
                  <a:cubicBezTo>
                    <a:pt x="135" y="122"/>
                    <a:pt x="142" y="136"/>
                    <a:pt x="134" y="141"/>
                  </a:cubicBezTo>
                  <a:cubicBezTo>
                    <a:pt x="112" y="157"/>
                    <a:pt x="53" y="203"/>
                    <a:pt x="22" y="179"/>
                  </a:cubicBezTo>
                  <a:cubicBezTo>
                    <a:pt x="6" y="166"/>
                    <a:pt x="0" y="141"/>
                    <a:pt x="9" y="122"/>
                  </a:cubicBezTo>
                  <a:cubicBezTo>
                    <a:pt x="14" y="111"/>
                    <a:pt x="22" y="102"/>
                    <a:pt x="33" y="98"/>
                  </a:cubicBezTo>
                  <a:cubicBezTo>
                    <a:pt x="55" y="92"/>
                    <a:pt x="70" y="90"/>
                    <a:pt x="89" y="75"/>
                  </a:cubicBezTo>
                  <a:cubicBezTo>
                    <a:pt x="111" y="56"/>
                    <a:pt x="131" y="32"/>
                    <a:pt x="147" y="8"/>
                  </a:cubicBezTo>
                  <a:cubicBezTo>
                    <a:pt x="153" y="0"/>
                    <a:pt x="166" y="8"/>
                    <a:pt x="161" y="1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767"/>
            <p:cNvSpPr/>
            <p:nvPr/>
          </p:nvSpPr>
          <p:spPr bwMode="auto">
            <a:xfrm>
              <a:off x="3287" y="2629"/>
              <a:ext cx="313" cy="240"/>
            </a:xfrm>
            <a:custGeom>
              <a:avLst/>
              <a:gdLst>
                <a:gd name="T0" fmla="*/ 279 w 422"/>
                <a:gd name="T1" fmla="*/ 64 h 323"/>
                <a:gd name="T2" fmla="*/ 300 w 422"/>
                <a:gd name="T3" fmla="*/ 187 h 323"/>
                <a:gd name="T4" fmla="*/ 409 w 422"/>
                <a:gd name="T5" fmla="*/ 287 h 323"/>
                <a:gd name="T6" fmla="*/ 299 w 422"/>
                <a:gd name="T7" fmla="*/ 281 h 323"/>
                <a:gd name="T8" fmla="*/ 222 w 422"/>
                <a:gd name="T9" fmla="*/ 262 h 323"/>
                <a:gd name="T10" fmla="*/ 129 w 422"/>
                <a:gd name="T11" fmla="*/ 285 h 323"/>
                <a:gd name="T12" fmla="*/ 26 w 422"/>
                <a:gd name="T13" fmla="*/ 304 h 323"/>
                <a:gd name="T14" fmla="*/ 80 w 422"/>
                <a:gd name="T15" fmla="*/ 219 h 323"/>
                <a:gd name="T16" fmla="*/ 149 w 422"/>
                <a:gd name="T17" fmla="*/ 0 h 323"/>
                <a:gd name="T18" fmla="*/ 279 w 422"/>
                <a:gd name="T19" fmla="*/ 6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 h="323">
                  <a:moveTo>
                    <a:pt x="279" y="64"/>
                  </a:moveTo>
                  <a:cubicBezTo>
                    <a:pt x="279" y="64"/>
                    <a:pt x="289" y="157"/>
                    <a:pt x="300" y="187"/>
                  </a:cubicBezTo>
                  <a:cubicBezTo>
                    <a:pt x="311" y="218"/>
                    <a:pt x="422" y="250"/>
                    <a:pt x="409" y="287"/>
                  </a:cubicBezTo>
                  <a:cubicBezTo>
                    <a:pt x="395" y="323"/>
                    <a:pt x="343" y="306"/>
                    <a:pt x="299" y="281"/>
                  </a:cubicBezTo>
                  <a:cubicBezTo>
                    <a:pt x="299" y="281"/>
                    <a:pt x="259" y="270"/>
                    <a:pt x="222" y="262"/>
                  </a:cubicBezTo>
                  <a:cubicBezTo>
                    <a:pt x="205" y="258"/>
                    <a:pt x="167" y="271"/>
                    <a:pt x="129" y="285"/>
                  </a:cubicBezTo>
                  <a:cubicBezTo>
                    <a:pt x="84" y="300"/>
                    <a:pt x="39" y="315"/>
                    <a:pt x="26" y="304"/>
                  </a:cubicBezTo>
                  <a:cubicBezTo>
                    <a:pt x="0" y="283"/>
                    <a:pt x="52" y="239"/>
                    <a:pt x="80" y="219"/>
                  </a:cubicBezTo>
                  <a:cubicBezTo>
                    <a:pt x="108" y="200"/>
                    <a:pt x="149" y="0"/>
                    <a:pt x="149" y="0"/>
                  </a:cubicBezTo>
                  <a:cubicBezTo>
                    <a:pt x="279" y="64"/>
                    <a:pt x="279" y="64"/>
                    <a:pt x="279" y="64"/>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768"/>
            <p:cNvSpPr/>
            <p:nvPr/>
          </p:nvSpPr>
          <p:spPr bwMode="auto">
            <a:xfrm>
              <a:off x="3529" y="2804"/>
              <a:ext cx="66" cy="60"/>
            </a:xfrm>
            <a:custGeom>
              <a:avLst/>
              <a:gdLst>
                <a:gd name="T0" fmla="*/ 83 w 89"/>
                <a:gd name="T1" fmla="*/ 52 h 81"/>
                <a:gd name="T2" fmla="*/ 0 w 89"/>
                <a:gd name="T3" fmla="*/ 60 h 81"/>
                <a:gd name="T4" fmla="*/ 38 w 89"/>
                <a:gd name="T5" fmla="*/ 0 h 81"/>
                <a:gd name="T6" fmla="*/ 83 w 89"/>
                <a:gd name="T7" fmla="*/ 52 h 81"/>
              </a:gdLst>
              <a:ahLst/>
              <a:cxnLst>
                <a:cxn ang="0">
                  <a:pos x="T0" y="T1"/>
                </a:cxn>
                <a:cxn ang="0">
                  <a:pos x="T2" y="T3"/>
                </a:cxn>
                <a:cxn ang="0">
                  <a:pos x="T4" y="T5"/>
                </a:cxn>
                <a:cxn ang="0">
                  <a:pos x="T6" y="T7"/>
                </a:cxn>
              </a:cxnLst>
              <a:rect l="0" t="0" r="r" b="b"/>
              <a:pathLst>
                <a:path w="89" h="81">
                  <a:moveTo>
                    <a:pt x="83" y="52"/>
                  </a:moveTo>
                  <a:cubicBezTo>
                    <a:pt x="72" y="81"/>
                    <a:pt x="36" y="76"/>
                    <a:pt x="0" y="60"/>
                  </a:cubicBezTo>
                  <a:cubicBezTo>
                    <a:pt x="13" y="40"/>
                    <a:pt x="25" y="20"/>
                    <a:pt x="38" y="0"/>
                  </a:cubicBezTo>
                  <a:cubicBezTo>
                    <a:pt x="65" y="16"/>
                    <a:pt x="89" y="33"/>
                    <a:pt x="83" y="5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769"/>
            <p:cNvSpPr/>
            <p:nvPr/>
          </p:nvSpPr>
          <p:spPr bwMode="auto">
            <a:xfrm>
              <a:off x="3294" y="2816"/>
              <a:ext cx="57" cy="44"/>
            </a:xfrm>
            <a:custGeom>
              <a:avLst/>
              <a:gdLst>
                <a:gd name="T0" fmla="*/ 76 w 76"/>
                <a:gd name="T1" fmla="*/ 48 h 60"/>
                <a:gd name="T2" fmla="*/ 16 w 76"/>
                <a:gd name="T3" fmla="*/ 53 h 60"/>
                <a:gd name="T4" fmla="*/ 32 w 76"/>
                <a:gd name="T5" fmla="*/ 0 h 60"/>
                <a:gd name="T6" fmla="*/ 76 w 76"/>
                <a:gd name="T7" fmla="*/ 48 h 60"/>
              </a:gdLst>
              <a:ahLst/>
              <a:cxnLst>
                <a:cxn ang="0">
                  <a:pos x="T0" y="T1"/>
                </a:cxn>
                <a:cxn ang="0">
                  <a:pos x="T2" y="T3"/>
                </a:cxn>
                <a:cxn ang="0">
                  <a:pos x="T4" y="T5"/>
                </a:cxn>
                <a:cxn ang="0">
                  <a:pos x="T6" y="T7"/>
                </a:cxn>
              </a:cxnLst>
              <a:rect l="0" t="0" r="r" b="b"/>
              <a:pathLst>
                <a:path w="76" h="60">
                  <a:moveTo>
                    <a:pt x="76" y="48"/>
                  </a:moveTo>
                  <a:cubicBezTo>
                    <a:pt x="48" y="56"/>
                    <a:pt x="25" y="60"/>
                    <a:pt x="16" y="53"/>
                  </a:cubicBezTo>
                  <a:cubicBezTo>
                    <a:pt x="0" y="40"/>
                    <a:pt x="13" y="19"/>
                    <a:pt x="32" y="0"/>
                  </a:cubicBezTo>
                  <a:cubicBezTo>
                    <a:pt x="47" y="16"/>
                    <a:pt x="62" y="32"/>
                    <a:pt x="76" y="48"/>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770"/>
            <p:cNvSpPr/>
            <p:nvPr/>
          </p:nvSpPr>
          <p:spPr bwMode="auto">
            <a:xfrm>
              <a:off x="3273" y="2620"/>
              <a:ext cx="327" cy="252"/>
            </a:xfrm>
            <a:custGeom>
              <a:avLst/>
              <a:gdLst>
                <a:gd name="T0" fmla="*/ 305 w 439"/>
                <a:gd name="T1" fmla="*/ 74 h 338"/>
                <a:gd name="T2" fmla="*/ 312 w 439"/>
                <a:gd name="T3" fmla="*/ 129 h 338"/>
                <a:gd name="T4" fmla="*/ 333 w 439"/>
                <a:gd name="T5" fmla="*/ 206 h 338"/>
                <a:gd name="T6" fmla="*/ 435 w 439"/>
                <a:gd name="T7" fmla="*/ 287 h 338"/>
                <a:gd name="T8" fmla="*/ 415 w 439"/>
                <a:gd name="T9" fmla="*/ 323 h 338"/>
                <a:gd name="T10" fmla="*/ 346 w 439"/>
                <a:gd name="T11" fmla="*/ 316 h 338"/>
                <a:gd name="T12" fmla="*/ 252 w 439"/>
                <a:gd name="T13" fmla="*/ 285 h 338"/>
                <a:gd name="T14" fmla="*/ 172 w 439"/>
                <a:gd name="T15" fmla="*/ 296 h 338"/>
                <a:gd name="T16" fmla="*/ 44 w 439"/>
                <a:gd name="T17" fmla="*/ 325 h 338"/>
                <a:gd name="T18" fmla="*/ 72 w 439"/>
                <a:gd name="T19" fmla="*/ 241 h 338"/>
                <a:gd name="T20" fmla="*/ 111 w 439"/>
                <a:gd name="T21" fmla="*/ 193 h 338"/>
                <a:gd name="T22" fmla="*/ 134 w 439"/>
                <a:gd name="T23" fmla="*/ 120 h 338"/>
                <a:gd name="T24" fmla="*/ 160 w 439"/>
                <a:gd name="T25" fmla="*/ 9 h 338"/>
                <a:gd name="T26" fmla="*/ 175 w 439"/>
                <a:gd name="T27" fmla="*/ 14 h 338"/>
                <a:gd name="T28" fmla="*/ 121 w 439"/>
                <a:gd name="T29" fmla="*/ 209 h 338"/>
                <a:gd name="T30" fmla="*/ 46 w 439"/>
                <a:gd name="T31" fmla="*/ 296 h 338"/>
                <a:gd name="T32" fmla="*/ 103 w 439"/>
                <a:gd name="T33" fmla="*/ 303 h 338"/>
                <a:gd name="T34" fmla="*/ 177 w 439"/>
                <a:gd name="T35" fmla="*/ 278 h 338"/>
                <a:gd name="T36" fmla="*/ 295 w 439"/>
                <a:gd name="T37" fmla="*/ 279 h 338"/>
                <a:gd name="T38" fmla="*/ 361 w 439"/>
                <a:gd name="T39" fmla="*/ 305 h 338"/>
                <a:gd name="T40" fmla="*/ 388 w 439"/>
                <a:gd name="T41" fmla="*/ 312 h 338"/>
                <a:gd name="T42" fmla="*/ 414 w 439"/>
                <a:gd name="T43" fmla="*/ 281 h 338"/>
                <a:gd name="T44" fmla="*/ 381 w 439"/>
                <a:gd name="T45" fmla="*/ 255 h 338"/>
                <a:gd name="T46" fmla="*/ 307 w 439"/>
                <a:gd name="T47" fmla="*/ 190 h 338"/>
                <a:gd name="T48" fmla="*/ 290 w 439"/>
                <a:gd name="T49" fmla="*/ 78 h 338"/>
                <a:gd name="T50" fmla="*/ 305 w 439"/>
                <a:gd name="T51" fmla="*/ 7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9" h="338">
                  <a:moveTo>
                    <a:pt x="305" y="74"/>
                  </a:moveTo>
                  <a:cubicBezTo>
                    <a:pt x="307" y="92"/>
                    <a:pt x="309" y="110"/>
                    <a:pt x="312" y="129"/>
                  </a:cubicBezTo>
                  <a:cubicBezTo>
                    <a:pt x="315" y="152"/>
                    <a:pt x="316" y="188"/>
                    <a:pt x="333" y="206"/>
                  </a:cubicBezTo>
                  <a:cubicBezTo>
                    <a:pt x="362" y="235"/>
                    <a:pt x="422" y="244"/>
                    <a:pt x="435" y="287"/>
                  </a:cubicBezTo>
                  <a:cubicBezTo>
                    <a:pt x="439" y="302"/>
                    <a:pt x="426" y="316"/>
                    <a:pt x="415" y="323"/>
                  </a:cubicBezTo>
                  <a:cubicBezTo>
                    <a:pt x="396" y="335"/>
                    <a:pt x="364" y="323"/>
                    <a:pt x="346" y="316"/>
                  </a:cubicBezTo>
                  <a:cubicBezTo>
                    <a:pt x="314" y="304"/>
                    <a:pt x="286" y="293"/>
                    <a:pt x="252" y="285"/>
                  </a:cubicBezTo>
                  <a:cubicBezTo>
                    <a:pt x="224" y="278"/>
                    <a:pt x="199" y="287"/>
                    <a:pt x="172" y="296"/>
                  </a:cubicBezTo>
                  <a:cubicBezTo>
                    <a:pt x="137" y="308"/>
                    <a:pt x="82" y="338"/>
                    <a:pt x="44" y="325"/>
                  </a:cubicBezTo>
                  <a:cubicBezTo>
                    <a:pt x="0" y="310"/>
                    <a:pt x="59" y="253"/>
                    <a:pt x="72" y="241"/>
                  </a:cubicBezTo>
                  <a:cubicBezTo>
                    <a:pt x="91" y="225"/>
                    <a:pt x="102" y="217"/>
                    <a:pt x="111" y="193"/>
                  </a:cubicBezTo>
                  <a:cubicBezTo>
                    <a:pt x="121" y="169"/>
                    <a:pt x="127" y="144"/>
                    <a:pt x="134" y="120"/>
                  </a:cubicBezTo>
                  <a:cubicBezTo>
                    <a:pt x="144" y="83"/>
                    <a:pt x="152" y="46"/>
                    <a:pt x="160" y="9"/>
                  </a:cubicBezTo>
                  <a:cubicBezTo>
                    <a:pt x="162" y="0"/>
                    <a:pt x="177" y="4"/>
                    <a:pt x="175" y="14"/>
                  </a:cubicBezTo>
                  <a:cubicBezTo>
                    <a:pt x="161" y="79"/>
                    <a:pt x="147" y="147"/>
                    <a:pt x="121" y="209"/>
                  </a:cubicBezTo>
                  <a:cubicBezTo>
                    <a:pt x="105" y="247"/>
                    <a:pt x="62" y="258"/>
                    <a:pt x="46" y="296"/>
                  </a:cubicBezTo>
                  <a:cubicBezTo>
                    <a:pt x="33" y="324"/>
                    <a:pt x="97" y="305"/>
                    <a:pt x="103" y="303"/>
                  </a:cubicBezTo>
                  <a:cubicBezTo>
                    <a:pt x="128" y="296"/>
                    <a:pt x="152" y="286"/>
                    <a:pt x="177" y="278"/>
                  </a:cubicBezTo>
                  <a:cubicBezTo>
                    <a:pt x="222" y="263"/>
                    <a:pt x="248" y="267"/>
                    <a:pt x="295" y="279"/>
                  </a:cubicBezTo>
                  <a:cubicBezTo>
                    <a:pt x="318" y="285"/>
                    <a:pt x="337" y="296"/>
                    <a:pt x="361" y="305"/>
                  </a:cubicBezTo>
                  <a:cubicBezTo>
                    <a:pt x="369" y="308"/>
                    <a:pt x="378" y="311"/>
                    <a:pt x="388" y="312"/>
                  </a:cubicBezTo>
                  <a:cubicBezTo>
                    <a:pt x="407" y="315"/>
                    <a:pt x="416" y="305"/>
                    <a:pt x="414" y="281"/>
                  </a:cubicBezTo>
                  <a:cubicBezTo>
                    <a:pt x="406" y="270"/>
                    <a:pt x="392" y="262"/>
                    <a:pt x="381" y="255"/>
                  </a:cubicBezTo>
                  <a:cubicBezTo>
                    <a:pt x="352" y="237"/>
                    <a:pt x="317" y="225"/>
                    <a:pt x="307" y="190"/>
                  </a:cubicBezTo>
                  <a:cubicBezTo>
                    <a:pt x="297" y="153"/>
                    <a:pt x="294" y="115"/>
                    <a:pt x="290" y="78"/>
                  </a:cubicBezTo>
                  <a:cubicBezTo>
                    <a:pt x="289" y="68"/>
                    <a:pt x="304" y="64"/>
                    <a:pt x="305" y="7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771"/>
            <p:cNvSpPr/>
            <p:nvPr/>
          </p:nvSpPr>
          <p:spPr bwMode="auto">
            <a:xfrm>
              <a:off x="3384" y="2457"/>
              <a:ext cx="210" cy="232"/>
            </a:xfrm>
            <a:custGeom>
              <a:avLst/>
              <a:gdLst>
                <a:gd name="T0" fmla="*/ 16 w 282"/>
                <a:gd name="T1" fmla="*/ 165 h 312"/>
                <a:gd name="T2" fmla="*/ 76 w 282"/>
                <a:gd name="T3" fmla="*/ 87 h 312"/>
                <a:gd name="T4" fmla="*/ 134 w 282"/>
                <a:gd name="T5" fmla="*/ 26 h 312"/>
                <a:gd name="T6" fmla="*/ 176 w 282"/>
                <a:gd name="T7" fmla="*/ 9 h 312"/>
                <a:gd name="T8" fmla="*/ 141 w 282"/>
                <a:gd name="T9" fmla="*/ 114 h 312"/>
                <a:gd name="T10" fmla="*/ 188 w 282"/>
                <a:gd name="T11" fmla="*/ 157 h 312"/>
                <a:gd name="T12" fmla="*/ 258 w 282"/>
                <a:gd name="T13" fmla="*/ 87 h 312"/>
                <a:gd name="T14" fmla="*/ 263 w 282"/>
                <a:gd name="T15" fmla="*/ 148 h 312"/>
                <a:gd name="T16" fmla="*/ 211 w 282"/>
                <a:gd name="T17" fmla="*/ 221 h 312"/>
                <a:gd name="T18" fmla="*/ 163 w 282"/>
                <a:gd name="T19" fmla="*/ 277 h 312"/>
                <a:gd name="T20" fmla="*/ 131 w 282"/>
                <a:gd name="T21" fmla="*/ 302 h 312"/>
                <a:gd name="T22" fmla="*/ 50 w 282"/>
                <a:gd name="T23" fmla="*/ 285 h 312"/>
                <a:gd name="T24" fmla="*/ 41 w 282"/>
                <a:gd name="T25" fmla="*/ 277 h 312"/>
                <a:gd name="T26" fmla="*/ 7 w 282"/>
                <a:gd name="T27" fmla="*/ 191 h 312"/>
                <a:gd name="T28" fmla="*/ 16 w 282"/>
                <a:gd name="T29" fmla="*/ 1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 h="312">
                  <a:moveTo>
                    <a:pt x="16" y="165"/>
                  </a:moveTo>
                  <a:cubicBezTo>
                    <a:pt x="30" y="136"/>
                    <a:pt x="56" y="111"/>
                    <a:pt x="76" y="87"/>
                  </a:cubicBezTo>
                  <a:cubicBezTo>
                    <a:pt x="94" y="66"/>
                    <a:pt x="112" y="44"/>
                    <a:pt x="134" y="26"/>
                  </a:cubicBezTo>
                  <a:cubicBezTo>
                    <a:pt x="142" y="19"/>
                    <a:pt x="164" y="0"/>
                    <a:pt x="176" y="9"/>
                  </a:cubicBezTo>
                  <a:cubicBezTo>
                    <a:pt x="209" y="34"/>
                    <a:pt x="141" y="114"/>
                    <a:pt x="141" y="114"/>
                  </a:cubicBezTo>
                  <a:cubicBezTo>
                    <a:pt x="188" y="157"/>
                    <a:pt x="188" y="157"/>
                    <a:pt x="188" y="157"/>
                  </a:cubicBezTo>
                  <a:cubicBezTo>
                    <a:pt x="188" y="157"/>
                    <a:pt x="237" y="72"/>
                    <a:pt x="258" y="87"/>
                  </a:cubicBezTo>
                  <a:cubicBezTo>
                    <a:pt x="275" y="98"/>
                    <a:pt x="282" y="112"/>
                    <a:pt x="263" y="148"/>
                  </a:cubicBezTo>
                  <a:cubicBezTo>
                    <a:pt x="249" y="174"/>
                    <a:pt x="229" y="198"/>
                    <a:pt x="211" y="221"/>
                  </a:cubicBezTo>
                  <a:cubicBezTo>
                    <a:pt x="195" y="240"/>
                    <a:pt x="180" y="259"/>
                    <a:pt x="163" y="277"/>
                  </a:cubicBezTo>
                  <a:cubicBezTo>
                    <a:pt x="152" y="288"/>
                    <a:pt x="145" y="297"/>
                    <a:pt x="131" y="302"/>
                  </a:cubicBezTo>
                  <a:cubicBezTo>
                    <a:pt x="102" y="312"/>
                    <a:pt x="72" y="306"/>
                    <a:pt x="50" y="285"/>
                  </a:cubicBezTo>
                  <a:cubicBezTo>
                    <a:pt x="47" y="282"/>
                    <a:pt x="44" y="279"/>
                    <a:pt x="41" y="277"/>
                  </a:cubicBezTo>
                  <a:cubicBezTo>
                    <a:pt x="18" y="253"/>
                    <a:pt x="0" y="225"/>
                    <a:pt x="7" y="191"/>
                  </a:cubicBezTo>
                  <a:cubicBezTo>
                    <a:pt x="9" y="182"/>
                    <a:pt x="12" y="173"/>
                    <a:pt x="16"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72"/>
            <p:cNvSpPr/>
            <p:nvPr/>
          </p:nvSpPr>
          <p:spPr bwMode="auto">
            <a:xfrm>
              <a:off x="3499" y="2510"/>
              <a:ext cx="88" cy="76"/>
            </a:xfrm>
            <a:custGeom>
              <a:avLst/>
              <a:gdLst>
                <a:gd name="T0" fmla="*/ 47 w 118"/>
                <a:gd name="T1" fmla="*/ 102 h 102"/>
                <a:gd name="T2" fmla="*/ 0 w 118"/>
                <a:gd name="T3" fmla="*/ 59 h 102"/>
                <a:gd name="T4" fmla="*/ 2 w 118"/>
                <a:gd name="T5" fmla="*/ 57 h 102"/>
                <a:gd name="T6" fmla="*/ 33 w 118"/>
                <a:gd name="T7" fmla="*/ 85 h 102"/>
                <a:gd name="T8" fmla="*/ 103 w 118"/>
                <a:gd name="T9" fmla="*/ 15 h 102"/>
                <a:gd name="T10" fmla="*/ 118 w 118"/>
                <a:gd name="T11" fmla="*/ 33 h 102"/>
                <a:gd name="T12" fmla="*/ 117 w 118"/>
                <a:gd name="T13" fmla="*/ 32 h 102"/>
                <a:gd name="T14" fmla="*/ 47 w 118"/>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2">
                  <a:moveTo>
                    <a:pt x="47" y="102"/>
                  </a:moveTo>
                  <a:cubicBezTo>
                    <a:pt x="0" y="59"/>
                    <a:pt x="0" y="59"/>
                    <a:pt x="0" y="59"/>
                  </a:cubicBezTo>
                  <a:cubicBezTo>
                    <a:pt x="0" y="59"/>
                    <a:pt x="1" y="58"/>
                    <a:pt x="2" y="57"/>
                  </a:cubicBezTo>
                  <a:cubicBezTo>
                    <a:pt x="33" y="85"/>
                    <a:pt x="33" y="85"/>
                    <a:pt x="33" y="85"/>
                  </a:cubicBezTo>
                  <a:cubicBezTo>
                    <a:pt x="33" y="85"/>
                    <a:pt x="82" y="0"/>
                    <a:pt x="103" y="15"/>
                  </a:cubicBezTo>
                  <a:cubicBezTo>
                    <a:pt x="110" y="20"/>
                    <a:pt x="116" y="25"/>
                    <a:pt x="118" y="33"/>
                  </a:cubicBezTo>
                  <a:cubicBezTo>
                    <a:pt x="117" y="32"/>
                    <a:pt x="117" y="32"/>
                    <a:pt x="117" y="32"/>
                  </a:cubicBezTo>
                  <a:cubicBezTo>
                    <a:pt x="96" y="17"/>
                    <a:pt x="47" y="102"/>
                    <a:pt x="47" y="102"/>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773"/>
            <p:cNvSpPr/>
            <p:nvPr/>
          </p:nvSpPr>
          <p:spPr bwMode="auto">
            <a:xfrm>
              <a:off x="3384" y="2457"/>
              <a:ext cx="138" cy="203"/>
            </a:xfrm>
            <a:custGeom>
              <a:avLst/>
              <a:gdLst>
                <a:gd name="T0" fmla="*/ 176 w 185"/>
                <a:gd name="T1" fmla="*/ 9 h 274"/>
                <a:gd name="T2" fmla="*/ 185 w 185"/>
                <a:gd name="T3" fmla="*/ 24 h 274"/>
                <a:gd name="T4" fmla="*/ 148 w 185"/>
                <a:gd name="T5" fmla="*/ 43 h 274"/>
                <a:gd name="T6" fmla="*/ 90 w 185"/>
                <a:gd name="T7" fmla="*/ 104 h 274"/>
                <a:gd name="T8" fmla="*/ 30 w 185"/>
                <a:gd name="T9" fmla="*/ 182 h 274"/>
                <a:gd name="T10" fmla="*/ 21 w 185"/>
                <a:gd name="T11" fmla="*/ 209 h 274"/>
                <a:gd name="T12" fmla="*/ 38 w 185"/>
                <a:gd name="T13" fmla="*/ 274 h 274"/>
                <a:gd name="T14" fmla="*/ 7 w 185"/>
                <a:gd name="T15" fmla="*/ 191 h 274"/>
                <a:gd name="T16" fmla="*/ 16 w 185"/>
                <a:gd name="T17" fmla="*/ 165 h 274"/>
                <a:gd name="T18" fmla="*/ 76 w 185"/>
                <a:gd name="T19" fmla="*/ 87 h 274"/>
                <a:gd name="T20" fmla="*/ 134 w 185"/>
                <a:gd name="T21" fmla="*/ 26 h 274"/>
                <a:gd name="T22" fmla="*/ 176 w 185"/>
                <a:gd name="T23" fmla="*/ 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274">
                  <a:moveTo>
                    <a:pt x="176" y="9"/>
                  </a:moveTo>
                  <a:cubicBezTo>
                    <a:pt x="181" y="13"/>
                    <a:pt x="184" y="18"/>
                    <a:pt x="185" y="24"/>
                  </a:cubicBezTo>
                  <a:cubicBezTo>
                    <a:pt x="172" y="22"/>
                    <a:pt x="155" y="37"/>
                    <a:pt x="148" y="43"/>
                  </a:cubicBezTo>
                  <a:cubicBezTo>
                    <a:pt x="127" y="62"/>
                    <a:pt x="108" y="83"/>
                    <a:pt x="90" y="104"/>
                  </a:cubicBezTo>
                  <a:cubicBezTo>
                    <a:pt x="70" y="128"/>
                    <a:pt x="45" y="153"/>
                    <a:pt x="30" y="182"/>
                  </a:cubicBezTo>
                  <a:cubicBezTo>
                    <a:pt x="26" y="191"/>
                    <a:pt x="23" y="199"/>
                    <a:pt x="21" y="209"/>
                  </a:cubicBezTo>
                  <a:cubicBezTo>
                    <a:pt x="16" y="233"/>
                    <a:pt x="25" y="255"/>
                    <a:pt x="38" y="274"/>
                  </a:cubicBezTo>
                  <a:cubicBezTo>
                    <a:pt x="17" y="251"/>
                    <a:pt x="0" y="224"/>
                    <a:pt x="7" y="191"/>
                  </a:cubicBezTo>
                  <a:cubicBezTo>
                    <a:pt x="9" y="182"/>
                    <a:pt x="12" y="173"/>
                    <a:pt x="16" y="165"/>
                  </a:cubicBezTo>
                  <a:cubicBezTo>
                    <a:pt x="30" y="136"/>
                    <a:pt x="56" y="111"/>
                    <a:pt x="76" y="87"/>
                  </a:cubicBezTo>
                  <a:cubicBezTo>
                    <a:pt x="94" y="66"/>
                    <a:pt x="112" y="44"/>
                    <a:pt x="134" y="26"/>
                  </a:cubicBezTo>
                  <a:cubicBezTo>
                    <a:pt x="142" y="19"/>
                    <a:pt x="164" y="0"/>
                    <a:pt x="176" y="9"/>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774"/>
            <p:cNvSpPr/>
            <p:nvPr/>
          </p:nvSpPr>
          <p:spPr bwMode="auto">
            <a:xfrm>
              <a:off x="3380" y="2445"/>
              <a:ext cx="218" cy="247"/>
            </a:xfrm>
            <a:custGeom>
              <a:avLst/>
              <a:gdLst>
                <a:gd name="T0" fmla="*/ 16 w 293"/>
                <a:gd name="T1" fmla="*/ 178 h 333"/>
                <a:gd name="T2" fmla="*/ 107 w 293"/>
                <a:gd name="T3" fmla="*/ 64 h 333"/>
                <a:gd name="T4" fmla="*/ 186 w 293"/>
                <a:gd name="T5" fmla="*/ 21 h 333"/>
                <a:gd name="T6" fmla="*/ 150 w 293"/>
                <a:gd name="T7" fmla="*/ 134 h 333"/>
                <a:gd name="T8" fmla="*/ 150 w 293"/>
                <a:gd name="T9" fmla="*/ 125 h 333"/>
                <a:gd name="T10" fmla="*/ 197 w 293"/>
                <a:gd name="T11" fmla="*/ 169 h 333"/>
                <a:gd name="T12" fmla="*/ 188 w 293"/>
                <a:gd name="T13" fmla="*/ 170 h 333"/>
                <a:gd name="T14" fmla="*/ 254 w 293"/>
                <a:gd name="T15" fmla="*/ 96 h 333"/>
                <a:gd name="T16" fmla="*/ 284 w 293"/>
                <a:gd name="T17" fmla="*/ 121 h 333"/>
                <a:gd name="T18" fmla="*/ 250 w 293"/>
                <a:gd name="T19" fmla="*/ 203 h 333"/>
                <a:gd name="T20" fmla="*/ 172 w 293"/>
                <a:gd name="T21" fmla="*/ 298 h 333"/>
                <a:gd name="T22" fmla="*/ 92 w 293"/>
                <a:gd name="T23" fmla="*/ 327 h 333"/>
                <a:gd name="T24" fmla="*/ 20 w 293"/>
                <a:gd name="T25" fmla="*/ 271 h 333"/>
                <a:gd name="T26" fmla="*/ 16 w 293"/>
                <a:gd name="T27" fmla="*/ 178 h 333"/>
                <a:gd name="T28" fmla="*/ 27 w 293"/>
                <a:gd name="T29" fmla="*/ 184 h 333"/>
                <a:gd name="T30" fmla="*/ 35 w 293"/>
                <a:gd name="T31" fmla="*/ 270 h 333"/>
                <a:gd name="T32" fmla="*/ 104 w 293"/>
                <a:gd name="T33" fmla="*/ 317 h 333"/>
                <a:gd name="T34" fmla="*/ 173 w 293"/>
                <a:gd name="T35" fmla="*/ 278 h 333"/>
                <a:gd name="T36" fmla="*/ 228 w 293"/>
                <a:gd name="T37" fmla="*/ 211 h 333"/>
                <a:gd name="T38" fmla="*/ 272 w 293"/>
                <a:gd name="T39" fmla="*/ 138 h 333"/>
                <a:gd name="T40" fmla="*/ 260 w 293"/>
                <a:gd name="T41" fmla="*/ 108 h 333"/>
                <a:gd name="T42" fmla="*/ 242 w 293"/>
                <a:gd name="T43" fmla="*/ 116 h 333"/>
                <a:gd name="T44" fmla="*/ 198 w 293"/>
                <a:gd name="T45" fmla="*/ 176 h 333"/>
                <a:gd name="T46" fmla="*/ 189 w 293"/>
                <a:gd name="T47" fmla="*/ 178 h 333"/>
                <a:gd name="T48" fmla="*/ 141 w 293"/>
                <a:gd name="T49" fmla="*/ 134 h 333"/>
                <a:gd name="T50" fmla="*/ 141 w 293"/>
                <a:gd name="T51" fmla="*/ 125 h 333"/>
                <a:gd name="T52" fmla="*/ 179 w 293"/>
                <a:gd name="T53" fmla="*/ 32 h 333"/>
                <a:gd name="T54" fmla="*/ 27 w 293"/>
                <a:gd name="T55" fmla="*/ 184 h 333"/>
                <a:gd name="T56" fmla="*/ 16 w 293"/>
                <a:gd name="T57" fmla="*/ 1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3" h="333">
                  <a:moveTo>
                    <a:pt x="16" y="178"/>
                  </a:moveTo>
                  <a:cubicBezTo>
                    <a:pt x="38" y="136"/>
                    <a:pt x="75" y="99"/>
                    <a:pt x="107" y="64"/>
                  </a:cubicBezTo>
                  <a:cubicBezTo>
                    <a:pt x="119" y="51"/>
                    <a:pt x="162" y="0"/>
                    <a:pt x="186" y="21"/>
                  </a:cubicBezTo>
                  <a:cubicBezTo>
                    <a:pt x="219" y="50"/>
                    <a:pt x="170" y="110"/>
                    <a:pt x="150" y="134"/>
                  </a:cubicBezTo>
                  <a:cubicBezTo>
                    <a:pt x="150" y="131"/>
                    <a:pt x="150" y="128"/>
                    <a:pt x="150" y="125"/>
                  </a:cubicBezTo>
                  <a:cubicBezTo>
                    <a:pt x="166" y="140"/>
                    <a:pt x="182" y="154"/>
                    <a:pt x="197" y="169"/>
                  </a:cubicBezTo>
                  <a:cubicBezTo>
                    <a:pt x="194" y="169"/>
                    <a:pt x="191" y="170"/>
                    <a:pt x="188" y="170"/>
                  </a:cubicBezTo>
                  <a:cubicBezTo>
                    <a:pt x="202" y="145"/>
                    <a:pt x="224" y="103"/>
                    <a:pt x="254" y="96"/>
                  </a:cubicBezTo>
                  <a:cubicBezTo>
                    <a:pt x="268" y="92"/>
                    <a:pt x="281" y="109"/>
                    <a:pt x="284" y="121"/>
                  </a:cubicBezTo>
                  <a:cubicBezTo>
                    <a:pt x="293" y="148"/>
                    <a:pt x="265" y="184"/>
                    <a:pt x="250" y="203"/>
                  </a:cubicBezTo>
                  <a:cubicBezTo>
                    <a:pt x="226" y="236"/>
                    <a:pt x="200" y="268"/>
                    <a:pt x="172" y="298"/>
                  </a:cubicBezTo>
                  <a:cubicBezTo>
                    <a:pt x="150" y="322"/>
                    <a:pt x="125" y="333"/>
                    <a:pt x="92" y="327"/>
                  </a:cubicBezTo>
                  <a:cubicBezTo>
                    <a:pt x="61" y="322"/>
                    <a:pt x="37" y="295"/>
                    <a:pt x="20" y="271"/>
                  </a:cubicBezTo>
                  <a:cubicBezTo>
                    <a:pt x="0" y="242"/>
                    <a:pt x="1" y="209"/>
                    <a:pt x="16" y="178"/>
                  </a:cubicBezTo>
                  <a:cubicBezTo>
                    <a:pt x="19" y="171"/>
                    <a:pt x="30" y="177"/>
                    <a:pt x="27" y="184"/>
                  </a:cubicBezTo>
                  <a:cubicBezTo>
                    <a:pt x="12" y="215"/>
                    <a:pt x="15" y="242"/>
                    <a:pt x="35" y="270"/>
                  </a:cubicBezTo>
                  <a:cubicBezTo>
                    <a:pt x="51" y="293"/>
                    <a:pt x="74" y="314"/>
                    <a:pt x="104" y="317"/>
                  </a:cubicBezTo>
                  <a:cubicBezTo>
                    <a:pt x="135" y="319"/>
                    <a:pt x="154" y="299"/>
                    <a:pt x="173" y="278"/>
                  </a:cubicBezTo>
                  <a:cubicBezTo>
                    <a:pt x="193" y="257"/>
                    <a:pt x="210" y="234"/>
                    <a:pt x="228" y="211"/>
                  </a:cubicBezTo>
                  <a:cubicBezTo>
                    <a:pt x="246" y="189"/>
                    <a:pt x="264" y="165"/>
                    <a:pt x="272" y="138"/>
                  </a:cubicBezTo>
                  <a:cubicBezTo>
                    <a:pt x="275" y="125"/>
                    <a:pt x="270" y="116"/>
                    <a:pt x="260" y="108"/>
                  </a:cubicBezTo>
                  <a:cubicBezTo>
                    <a:pt x="255" y="104"/>
                    <a:pt x="246" y="113"/>
                    <a:pt x="242" y="116"/>
                  </a:cubicBezTo>
                  <a:cubicBezTo>
                    <a:pt x="224" y="133"/>
                    <a:pt x="210" y="155"/>
                    <a:pt x="198" y="176"/>
                  </a:cubicBezTo>
                  <a:cubicBezTo>
                    <a:pt x="196" y="180"/>
                    <a:pt x="192" y="180"/>
                    <a:pt x="189" y="178"/>
                  </a:cubicBezTo>
                  <a:cubicBezTo>
                    <a:pt x="173" y="163"/>
                    <a:pt x="157" y="149"/>
                    <a:pt x="141" y="134"/>
                  </a:cubicBezTo>
                  <a:cubicBezTo>
                    <a:pt x="139" y="132"/>
                    <a:pt x="139" y="128"/>
                    <a:pt x="141" y="125"/>
                  </a:cubicBezTo>
                  <a:cubicBezTo>
                    <a:pt x="157" y="107"/>
                    <a:pt x="200" y="55"/>
                    <a:pt x="179" y="32"/>
                  </a:cubicBezTo>
                  <a:cubicBezTo>
                    <a:pt x="157" y="6"/>
                    <a:pt x="37" y="164"/>
                    <a:pt x="27" y="184"/>
                  </a:cubicBezTo>
                  <a:cubicBezTo>
                    <a:pt x="23" y="191"/>
                    <a:pt x="12" y="185"/>
                    <a:pt x="16" y="17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775"/>
            <p:cNvSpPr/>
            <p:nvPr/>
          </p:nvSpPr>
          <p:spPr bwMode="auto">
            <a:xfrm>
              <a:off x="3490" y="2627"/>
              <a:ext cx="15" cy="16"/>
            </a:xfrm>
            <a:custGeom>
              <a:avLst/>
              <a:gdLst>
                <a:gd name="T0" fmla="*/ 6 w 20"/>
                <a:gd name="T1" fmla="*/ 3 h 21"/>
                <a:gd name="T2" fmla="*/ 2 w 20"/>
                <a:gd name="T3" fmla="*/ 15 h 21"/>
                <a:gd name="T4" fmla="*/ 15 w 20"/>
                <a:gd name="T5" fmla="*/ 18 h 21"/>
                <a:gd name="T6" fmla="*/ 18 w 20"/>
                <a:gd name="T7" fmla="*/ 6 h 21"/>
                <a:gd name="T8" fmla="*/ 6 w 20"/>
                <a:gd name="T9" fmla="*/ 3 h 21"/>
              </a:gdLst>
              <a:ahLst/>
              <a:cxnLst>
                <a:cxn ang="0">
                  <a:pos x="T0" y="T1"/>
                </a:cxn>
                <a:cxn ang="0">
                  <a:pos x="T2" y="T3"/>
                </a:cxn>
                <a:cxn ang="0">
                  <a:pos x="T4" y="T5"/>
                </a:cxn>
                <a:cxn ang="0">
                  <a:pos x="T6" y="T7"/>
                </a:cxn>
                <a:cxn ang="0">
                  <a:pos x="T8" y="T9"/>
                </a:cxn>
              </a:cxnLst>
              <a:rect l="0" t="0" r="r" b="b"/>
              <a:pathLst>
                <a:path w="20" h="21">
                  <a:moveTo>
                    <a:pt x="6" y="3"/>
                  </a:moveTo>
                  <a:cubicBezTo>
                    <a:pt x="1" y="5"/>
                    <a:pt x="0" y="11"/>
                    <a:pt x="2" y="15"/>
                  </a:cubicBezTo>
                  <a:cubicBezTo>
                    <a:pt x="5" y="19"/>
                    <a:pt x="10" y="21"/>
                    <a:pt x="15" y="18"/>
                  </a:cubicBezTo>
                  <a:cubicBezTo>
                    <a:pt x="19" y="16"/>
                    <a:pt x="20" y="10"/>
                    <a:pt x="18" y="6"/>
                  </a:cubicBezTo>
                  <a:cubicBezTo>
                    <a:pt x="15" y="2"/>
                    <a:pt x="10" y="0"/>
                    <a:pt x="6"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776"/>
            <p:cNvSpPr/>
            <p:nvPr/>
          </p:nvSpPr>
          <p:spPr bwMode="auto">
            <a:xfrm>
              <a:off x="3426" y="2567"/>
              <a:ext cx="15" cy="15"/>
            </a:xfrm>
            <a:custGeom>
              <a:avLst/>
              <a:gdLst>
                <a:gd name="T0" fmla="*/ 6 w 21"/>
                <a:gd name="T1" fmla="*/ 2 h 20"/>
                <a:gd name="T2" fmla="*/ 3 w 21"/>
                <a:gd name="T3" fmla="*/ 14 h 20"/>
                <a:gd name="T4" fmla="*/ 15 w 21"/>
                <a:gd name="T5" fmla="*/ 18 h 20"/>
                <a:gd name="T6" fmla="*/ 18 w 21"/>
                <a:gd name="T7" fmla="*/ 5 h 20"/>
                <a:gd name="T8" fmla="*/ 6 w 21"/>
                <a:gd name="T9" fmla="*/ 2 h 20"/>
              </a:gdLst>
              <a:ahLst/>
              <a:cxnLst>
                <a:cxn ang="0">
                  <a:pos x="T0" y="T1"/>
                </a:cxn>
                <a:cxn ang="0">
                  <a:pos x="T2" y="T3"/>
                </a:cxn>
                <a:cxn ang="0">
                  <a:pos x="T4" y="T5"/>
                </a:cxn>
                <a:cxn ang="0">
                  <a:pos x="T6" y="T7"/>
                </a:cxn>
                <a:cxn ang="0">
                  <a:pos x="T8" y="T9"/>
                </a:cxn>
              </a:cxnLst>
              <a:rect l="0" t="0" r="r" b="b"/>
              <a:pathLst>
                <a:path w="21" h="20">
                  <a:moveTo>
                    <a:pt x="6" y="2"/>
                  </a:moveTo>
                  <a:cubicBezTo>
                    <a:pt x="2" y="5"/>
                    <a:pt x="0" y="10"/>
                    <a:pt x="3" y="14"/>
                  </a:cubicBezTo>
                  <a:cubicBezTo>
                    <a:pt x="5" y="19"/>
                    <a:pt x="11" y="20"/>
                    <a:pt x="15" y="18"/>
                  </a:cubicBezTo>
                  <a:cubicBezTo>
                    <a:pt x="19" y="15"/>
                    <a:pt x="21" y="10"/>
                    <a:pt x="18" y="5"/>
                  </a:cubicBezTo>
                  <a:cubicBezTo>
                    <a:pt x="16" y="1"/>
                    <a:pt x="10" y="0"/>
                    <a:pt x="6"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777"/>
            <p:cNvSpPr/>
            <p:nvPr/>
          </p:nvSpPr>
          <p:spPr bwMode="auto">
            <a:xfrm>
              <a:off x="3410" y="2591"/>
              <a:ext cx="77" cy="72"/>
            </a:xfrm>
            <a:custGeom>
              <a:avLst/>
              <a:gdLst>
                <a:gd name="T0" fmla="*/ 100 w 104"/>
                <a:gd name="T1" fmla="*/ 94 h 96"/>
                <a:gd name="T2" fmla="*/ 33 w 104"/>
                <a:gd name="T3" fmla="*/ 62 h 96"/>
                <a:gd name="T4" fmla="*/ 2 w 104"/>
                <a:gd name="T5" fmla="*/ 4 h 96"/>
                <a:gd name="T6" fmla="*/ 8 w 104"/>
                <a:gd name="T7" fmla="*/ 6 h 96"/>
                <a:gd name="T8" fmla="*/ 42 w 104"/>
                <a:gd name="T9" fmla="*/ 61 h 96"/>
                <a:gd name="T10" fmla="*/ 100 w 104"/>
                <a:gd name="T11" fmla="*/ 88 h 96"/>
                <a:gd name="T12" fmla="*/ 100 w 104"/>
                <a:gd name="T13" fmla="*/ 94 h 96"/>
              </a:gdLst>
              <a:ahLst/>
              <a:cxnLst>
                <a:cxn ang="0">
                  <a:pos x="T0" y="T1"/>
                </a:cxn>
                <a:cxn ang="0">
                  <a:pos x="T2" y="T3"/>
                </a:cxn>
                <a:cxn ang="0">
                  <a:pos x="T4" y="T5"/>
                </a:cxn>
                <a:cxn ang="0">
                  <a:pos x="T6" y="T7"/>
                </a:cxn>
                <a:cxn ang="0">
                  <a:pos x="T8" y="T9"/>
                </a:cxn>
                <a:cxn ang="0">
                  <a:pos x="T10" y="T11"/>
                </a:cxn>
                <a:cxn ang="0">
                  <a:pos x="T12" y="T13"/>
                </a:cxn>
              </a:cxnLst>
              <a:rect l="0" t="0" r="r" b="b"/>
              <a:pathLst>
                <a:path w="104" h="96">
                  <a:moveTo>
                    <a:pt x="100" y="94"/>
                  </a:moveTo>
                  <a:cubicBezTo>
                    <a:pt x="75" y="96"/>
                    <a:pt x="50" y="79"/>
                    <a:pt x="33" y="62"/>
                  </a:cubicBezTo>
                  <a:cubicBezTo>
                    <a:pt x="20" y="49"/>
                    <a:pt x="0" y="26"/>
                    <a:pt x="2" y="4"/>
                  </a:cubicBezTo>
                  <a:cubicBezTo>
                    <a:pt x="3" y="0"/>
                    <a:pt x="9" y="2"/>
                    <a:pt x="8" y="6"/>
                  </a:cubicBezTo>
                  <a:cubicBezTo>
                    <a:pt x="6" y="25"/>
                    <a:pt x="29" y="49"/>
                    <a:pt x="42" y="61"/>
                  </a:cubicBezTo>
                  <a:cubicBezTo>
                    <a:pt x="56" y="75"/>
                    <a:pt x="79" y="89"/>
                    <a:pt x="100" y="88"/>
                  </a:cubicBezTo>
                  <a:cubicBezTo>
                    <a:pt x="104" y="88"/>
                    <a:pt x="104" y="94"/>
                    <a:pt x="100" y="9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778"/>
            <p:cNvSpPr/>
            <p:nvPr/>
          </p:nvSpPr>
          <p:spPr bwMode="auto">
            <a:xfrm>
              <a:off x="3530" y="2544"/>
              <a:ext cx="41" cy="52"/>
            </a:xfrm>
            <a:custGeom>
              <a:avLst/>
              <a:gdLst>
                <a:gd name="T0" fmla="*/ 17 w 56"/>
                <a:gd name="T1" fmla="*/ 68 h 69"/>
                <a:gd name="T2" fmla="*/ 28 w 56"/>
                <a:gd name="T3" fmla="*/ 58 h 69"/>
                <a:gd name="T4" fmla="*/ 40 w 56"/>
                <a:gd name="T5" fmla="*/ 40 h 69"/>
                <a:gd name="T6" fmla="*/ 48 w 56"/>
                <a:gd name="T7" fmla="*/ 8 h 69"/>
                <a:gd name="T8" fmla="*/ 24 w 56"/>
                <a:gd name="T9" fmla="*/ 26 h 69"/>
                <a:gd name="T10" fmla="*/ 13 w 56"/>
                <a:gd name="T11" fmla="*/ 67 h 69"/>
                <a:gd name="T12" fmla="*/ 17 w 56"/>
                <a:gd name="T13" fmla="*/ 68 h 69"/>
              </a:gdLst>
              <a:ahLst/>
              <a:cxnLst>
                <a:cxn ang="0">
                  <a:pos x="T0" y="T1"/>
                </a:cxn>
                <a:cxn ang="0">
                  <a:pos x="T2" y="T3"/>
                </a:cxn>
                <a:cxn ang="0">
                  <a:pos x="T4" y="T5"/>
                </a:cxn>
                <a:cxn ang="0">
                  <a:pos x="T6" y="T7"/>
                </a:cxn>
                <a:cxn ang="0">
                  <a:pos x="T8" y="T9"/>
                </a:cxn>
                <a:cxn ang="0">
                  <a:pos x="T10" y="T11"/>
                </a:cxn>
                <a:cxn ang="0">
                  <a:pos x="T12" y="T13"/>
                </a:cxn>
              </a:cxnLst>
              <a:rect l="0" t="0" r="r" b="b"/>
              <a:pathLst>
                <a:path w="56" h="69">
                  <a:moveTo>
                    <a:pt x="17" y="68"/>
                  </a:moveTo>
                  <a:cubicBezTo>
                    <a:pt x="22" y="69"/>
                    <a:pt x="25" y="62"/>
                    <a:pt x="28" y="58"/>
                  </a:cubicBezTo>
                  <a:cubicBezTo>
                    <a:pt x="32" y="52"/>
                    <a:pt x="37" y="46"/>
                    <a:pt x="40" y="40"/>
                  </a:cubicBezTo>
                  <a:cubicBezTo>
                    <a:pt x="45" y="33"/>
                    <a:pt x="56" y="17"/>
                    <a:pt x="48" y="8"/>
                  </a:cubicBezTo>
                  <a:cubicBezTo>
                    <a:pt x="40" y="0"/>
                    <a:pt x="28" y="21"/>
                    <a:pt x="24" y="26"/>
                  </a:cubicBezTo>
                  <a:cubicBezTo>
                    <a:pt x="19" y="34"/>
                    <a:pt x="0" y="60"/>
                    <a:pt x="13" y="67"/>
                  </a:cubicBezTo>
                  <a:cubicBezTo>
                    <a:pt x="14" y="68"/>
                    <a:pt x="16" y="68"/>
                    <a:pt x="17" y="68"/>
                  </a:cubicBezTo>
                  <a:close/>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779"/>
            <p:cNvSpPr/>
            <p:nvPr/>
          </p:nvSpPr>
          <p:spPr bwMode="auto">
            <a:xfrm>
              <a:off x="3461" y="2481"/>
              <a:ext cx="42" cy="51"/>
            </a:xfrm>
            <a:custGeom>
              <a:avLst/>
              <a:gdLst>
                <a:gd name="T0" fmla="*/ 17 w 57"/>
                <a:gd name="T1" fmla="*/ 68 h 68"/>
                <a:gd name="T2" fmla="*/ 29 w 57"/>
                <a:gd name="T3" fmla="*/ 57 h 68"/>
                <a:gd name="T4" fmla="*/ 42 w 57"/>
                <a:gd name="T5" fmla="*/ 40 h 68"/>
                <a:gd name="T6" fmla="*/ 50 w 57"/>
                <a:gd name="T7" fmla="*/ 9 h 68"/>
                <a:gd name="T8" fmla="*/ 26 w 57"/>
                <a:gd name="T9" fmla="*/ 25 h 68"/>
                <a:gd name="T10" fmla="*/ 14 w 57"/>
                <a:gd name="T11" fmla="*/ 67 h 68"/>
                <a:gd name="T12" fmla="*/ 17 w 5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57" h="68">
                  <a:moveTo>
                    <a:pt x="17" y="68"/>
                  </a:moveTo>
                  <a:cubicBezTo>
                    <a:pt x="23" y="68"/>
                    <a:pt x="26" y="61"/>
                    <a:pt x="29" y="57"/>
                  </a:cubicBezTo>
                  <a:cubicBezTo>
                    <a:pt x="33" y="52"/>
                    <a:pt x="38" y="46"/>
                    <a:pt x="42" y="40"/>
                  </a:cubicBezTo>
                  <a:cubicBezTo>
                    <a:pt x="46" y="33"/>
                    <a:pt x="57" y="17"/>
                    <a:pt x="50" y="9"/>
                  </a:cubicBezTo>
                  <a:cubicBezTo>
                    <a:pt x="42" y="0"/>
                    <a:pt x="29" y="21"/>
                    <a:pt x="26" y="25"/>
                  </a:cubicBezTo>
                  <a:cubicBezTo>
                    <a:pt x="21" y="33"/>
                    <a:pt x="0" y="59"/>
                    <a:pt x="14" y="67"/>
                  </a:cubicBezTo>
                  <a:cubicBezTo>
                    <a:pt x="15" y="67"/>
                    <a:pt x="16" y="68"/>
                    <a:pt x="17" y="68"/>
                  </a:cubicBezTo>
                  <a:close/>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780"/>
            <p:cNvSpPr/>
            <p:nvPr/>
          </p:nvSpPr>
          <p:spPr bwMode="auto">
            <a:xfrm>
              <a:off x="3391" y="2701"/>
              <a:ext cx="76" cy="110"/>
            </a:xfrm>
            <a:custGeom>
              <a:avLst/>
              <a:gdLst>
                <a:gd name="T0" fmla="*/ 84 w 102"/>
                <a:gd name="T1" fmla="*/ 147 h 147"/>
                <a:gd name="T2" fmla="*/ 51 w 102"/>
                <a:gd name="T3" fmla="*/ 6 h 147"/>
                <a:gd name="T4" fmla="*/ 8 w 102"/>
                <a:gd name="T5" fmla="*/ 96 h 147"/>
                <a:gd name="T6" fmla="*/ 84 w 102"/>
                <a:gd name="T7" fmla="*/ 147 h 147"/>
              </a:gdLst>
              <a:ahLst/>
              <a:cxnLst>
                <a:cxn ang="0">
                  <a:pos x="T0" y="T1"/>
                </a:cxn>
                <a:cxn ang="0">
                  <a:pos x="T2" y="T3"/>
                </a:cxn>
                <a:cxn ang="0">
                  <a:pos x="T4" y="T5"/>
                </a:cxn>
                <a:cxn ang="0">
                  <a:pos x="T6" y="T7"/>
                </a:cxn>
              </a:cxnLst>
              <a:rect l="0" t="0" r="r" b="b"/>
              <a:pathLst>
                <a:path w="102" h="147">
                  <a:moveTo>
                    <a:pt x="84" y="147"/>
                  </a:moveTo>
                  <a:cubicBezTo>
                    <a:pt x="84" y="147"/>
                    <a:pt x="102" y="11"/>
                    <a:pt x="51" y="6"/>
                  </a:cubicBezTo>
                  <a:cubicBezTo>
                    <a:pt x="0" y="0"/>
                    <a:pt x="8" y="96"/>
                    <a:pt x="8" y="96"/>
                  </a:cubicBezTo>
                  <a:cubicBezTo>
                    <a:pt x="84" y="147"/>
                    <a:pt x="84" y="147"/>
                    <a:pt x="84" y="14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781"/>
            <p:cNvSpPr/>
            <p:nvPr/>
          </p:nvSpPr>
          <p:spPr bwMode="auto">
            <a:xfrm>
              <a:off x="3414" y="2795"/>
              <a:ext cx="131" cy="48"/>
            </a:xfrm>
            <a:custGeom>
              <a:avLst/>
              <a:gdLst>
                <a:gd name="T0" fmla="*/ 55 w 176"/>
                <a:gd name="T1" fmla="*/ 0 h 65"/>
                <a:gd name="T2" fmla="*/ 53 w 176"/>
                <a:gd name="T3" fmla="*/ 21 h 65"/>
                <a:gd name="T4" fmla="*/ 24 w 176"/>
                <a:gd name="T5" fmla="*/ 2 h 65"/>
                <a:gd name="T6" fmla="*/ 0 w 176"/>
                <a:gd name="T7" fmla="*/ 4 h 65"/>
                <a:gd name="T8" fmla="*/ 12 w 176"/>
                <a:gd name="T9" fmla="*/ 17 h 65"/>
                <a:gd name="T10" fmla="*/ 31 w 176"/>
                <a:gd name="T11" fmla="*/ 34 h 65"/>
                <a:gd name="T12" fmla="*/ 41 w 176"/>
                <a:gd name="T13" fmla="*/ 34 h 65"/>
                <a:gd name="T14" fmla="*/ 106 w 176"/>
                <a:gd name="T15" fmla="*/ 44 h 65"/>
                <a:gd name="T16" fmla="*/ 160 w 176"/>
                <a:gd name="T17" fmla="*/ 65 h 65"/>
                <a:gd name="T18" fmla="*/ 176 w 176"/>
                <a:gd name="T19" fmla="*/ 38 h 65"/>
                <a:gd name="T20" fmla="*/ 55 w 176"/>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65">
                  <a:moveTo>
                    <a:pt x="55" y="0"/>
                  </a:moveTo>
                  <a:cubicBezTo>
                    <a:pt x="54" y="13"/>
                    <a:pt x="53" y="21"/>
                    <a:pt x="53" y="21"/>
                  </a:cubicBezTo>
                  <a:cubicBezTo>
                    <a:pt x="24" y="2"/>
                    <a:pt x="24" y="2"/>
                    <a:pt x="24" y="2"/>
                  </a:cubicBezTo>
                  <a:cubicBezTo>
                    <a:pt x="16" y="3"/>
                    <a:pt x="8" y="3"/>
                    <a:pt x="0" y="4"/>
                  </a:cubicBezTo>
                  <a:cubicBezTo>
                    <a:pt x="4" y="9"/>
                    <a:pt x="8" y="13"/>
                    <a:pt x="12" y="17"/>
                  </a:cubicBezTo>
                  <a:cubicBezTo>
                    <a:pt x="18" y="23"/>
                    <a:pt x="24" y="29"/>
                    <a:pt x="31" y="34"/>
                  </a:cubicBezTo>
                  <a:cubicBezTo>
                    <a:pt x="34" y="34"/>
                    <a:pt x="38" y="34"/>
                    <a:pt x="41" y="34"/>
                  </a:cubicBezTo>
                  <a:cubicBezTo>
                    <a:pt x="61" y="34"/>
                    <a:pt x="80" y="38"/>
                    <a:pt x="106" y="44"/>
                  </a:cubicBezTo>
                  <a:cubicBezTo>
                    <a:pt x="125" y="49"/>
                    <a:pt x="142" y="57"/>
                    <a:pt x="160" y="65"/>
                  </a:cubicBezTo>
                  <a:cubicBezTo>
                    <a:pt x="165" y="56"/>
                    <a:pt x="171" y="47"/>
                    <a:pt x="176" y="38"/>
                  </a:cubicBezTo>
                  <a:cubicBezTo>
                    <a:pt x="134" y="19"/>
                    <a:pt x="93" y="2"/>
                    <a:pt x="55" y="0"/>
                  </a:cubicBezTo>
                </a:path>
              </a:pathLst>
            </a:custGeom>
            <a:solidFill>
              <a:srgbClr val="41C1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782"/>
            <p:cNvSpPr/>
            <p:nvPr/>
          </p:nvSpPr>
          <p:spPr bwMode="auto">
            <a:xfrm>
              <a:off x="3533" y="2823"/>
              <a:ext cx="48" cy="29"/>
            </a:xfrm>
            <a:custGeom>
              <a:avLst/>
              <a:gdLst>
                <a:gd name="T0" fmla="*/ 16 w 65"/>
                <a:gd name="T1" fmla="*/ 0 h 39"/>
                <a:gd name="T2" fmla="*/ 0 w 65"/>
                <a:gd name="T3" fmla="*/ 27 h 39"/>
                <a:gd name="T4" fmla="*/ 12 w 65"/>
                <a:gd name="T5" fmla="*/ 32 h 39"/>
                <a:gd name="T6" fmla="*/ 39 w 65"/>
                <a:gd name="T7" fmla="*/ 39 h 39"/>
                <a:gd name="T8" fmla="*/ 45 w 65"/>
                <a:gd name="T9" fmla="*/ 39 h 39"/>
                <a:gd name="T10" fmla="*/ 65 w 65"/>
                <a:gd name="T11" fmla="*/ 21 h 39"/>
                <a:gd name="T12" fmla="*/ 16 w 6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65" h="39">
                  <a:moveTo>
                    <a:pt x="16" y="0"/>
                  </a:moveTo>
                  <a:cubicBezTo>
                    <a:pt x="11" y="9"/>
                    <a:pt x="5" y="18"/>
                    <a:pt x="0" y="27"/>
                  </a:cubicBezTo>
                  <a:cubicBezTo>
                    <a:pt x="3" y="29"/>
                    <a:pt x="7" y="31"/>
                    <a:pt x="12" y="32"/>
                  </a:cubicBezTo>
                  <a:cubicBezTo>
                    <a:pt x="20" y="35"/>
                    <a:pt x="29" y="38"/>
                    <a:pt x="39" y="39"/>
                  </a:cubicBezTo>
                  <a:cubicBezTo>
                    <a:pt x="41" y="39"/>
                    <a:pt x="43" y="39"/>
                    <a:pt x="45" y="39"/>
                  </a:cubicBezTo>
                  <a:cubicBezTo>
                    <a:pt x="56" y="39"/>
                    <a:pt x="63" y="33"/>
                    <a:pt x="65" y="21"/>
                  </a:cubicBezTo>
                  <a:cubicBezTo>
                    <a:pt x="49" y="15"/>
                    <a:pt x="32" y="7"/>
                    <a:pt x="16" y="0"/>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783"/>
            <p:cNvSpPr/>
            <p:nvPr/>
          </p:nvSpPr>
          <p:spPr bwMode="auto">
            <a:xfrm>
              <a:off x="3437" y="2820"/>
              <a:ext cx="153" cy="38"/>
            </a:xfrm>
            <a:custGeom>
              <a:avLst/>
              <a:gdLst>
                <a:gd name="T0" fmla="*/ 10 w 206"/>
                <a:gd name="T1" fmla="*/ 0 h 51"/>
                <a:gd name="T2" fmla="*/ 0 w 206"/>
                <a:gd name="T3" fmla="*/ 0 h 51"/>
                <a:gd name="T4" fmla="*/ 6 w 206"/>
                <a:gd name="T5" fmla="*/ 5 h 51"/>
                <a:gd name="T6" fmla="*/ 13 w 206"/>
                <a:gd name="T7" fmla="*/ 4 h 51"/>
                <a:gd name="T8" fmla="*/ 20 w 206"/>
                <a:gd name="T9" fmla="*/ 5 h 51"/>
                <a:gd name="T10" fmla="*/ 97 w 206"/>
                <a:gd name="T11" fmla="*/ 24 h 51"/>
                <a:gd name="T12" fmla="*/ 173 w 206"/>
                <a:gd name="T13" fmla="*/ 51 h 51"/>
                <a:gd name="T14" fmla="*/ 206 w 206"/>
                <a:gd name="T15" fmla="*/ 31 h 51"/>
                <a:gd name="T16" fmla="*/ 194 w 206"/>
                <a:gd name="T17" fmla="*/ 25 h 51"/>
                <a:gd name="T18" fmla="*/ 174 w 206"/>
                <a:gd name="T19" fmla="*/ 43 h 51"/>
                <a:gd name="T20" fmla="*/ 168 w 206"/>
                <a:gd name="T21" fmla="*/ 43 h 51"/>
                <a:gd name="T22" fmla="*/ 141 w 206"/>
                <a:gd name="T23" fmla="*/ 36 h 51"/>
                <a:gd name="T24" fmla="*/ 129 w 206"/>
                <a:gd name="T25" fmla="*/ 31 h 51"/>
                <a:gd name="T26" fmla="*/ 75 w 206"/>
                <a:gd name="T27" fmla="*/ 10 h 51"/>
                <a:gd name="T28" fmla="*/ 10 w 206"/>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51">
                  <a:moveTo>
                    <a:pt x="10" y="0"/>
                  </a:moveTo>
                  <a:cubicBezTo>
                    <a:pt x="7" y="0"/>
                    <a:pt x="3" y="0"/>
                    <a:pt x="0" y="0"/>
                  </a:cubicBezTo>
                  <a:cubicBezTo>
                    <a:pt x="2" y="2"/>
                    <a:pt x="4" y="3"/>
                    <a:pt x="6" y="5"/>
                  </a:cubicBezTo>
                  <a:cubicBezTo>
                    <a:pt x="8" y="5"/>
                    <a:pt x="11" y="4"/>
                    <a:pt x="13" y="4"/>
                  </a:cubicBezTo>
                  <a:cubicBezTo>
                    <a:pt x="16" y="4"/>
                    <a:pt x="18" y="5"/>
                    <a:pt x="20" y="5"/>
                  </a:cubicBezTo>
                  <a:cubicBezTo>
                    <a:pt x="57" y="13"/>
                    <a:pt x="97" y="24"/>
                    <a:pt x="97" y="24"/>
                  </a:cubicBezTo>
                  <a:cubicBezTo>
                    <a:pt x="122" y="39"/>
                    <a:pt x="151" y="51"/>
                    <a:pt x="173" y="51"/>
                  </a:cubicBezTo>
                  <a:cubicBezTo>
                    <a:pt x="188" y="51"/>
                    <a:pt x="200" y="45"/>
                    <a:pt x="206" y="31"/>
                  </a:cubicBezTo>
                  <a:cubicBezTo>
                    <a:pt x="202" y="29"/>
                    <a:pt x="198" y="27"/>
                    <a:pt x="194" y="25"/>
                  </a:cubicBezTo>
                  <a:cubicBezTo>
                    <a:pt x="192" y="37"/>
                    <a:pt x="185" y="43"/>
                    <a:pt x="174" y="43"/>
                  </a:cubicBezTo>
                  <a:cubicBezTo>
                    <a:pt x="172" y="43"/>
                    <a:pt x="170" y="43"/>
                    <a:pt x="168" y="43"/>
                  </a:cubicBezTo>
                  <a:cubicBezTo>
                    <a:pt x="158" y="42"/>
                    <a:pt x="149" y="39"/>
                    <a:pt x="141" y="36"/>
                  </a:cubicBezTo>
                  <a:cubicBezTo>
                    <a:pt x="136" y="35"/>
                    <a:pt x="132" y="33"/>
                    <a:pt x="129" y="31"/>
                  </a:cubicBezTo>
                  <a:cubicBezTo>
                    <a:pt x="111" y="23"/>
                    <a:pt x="94" y="15"/>
                    <a:pt x="75" y="10"/>
                  </a:cubicBezTo>
                  <a:cubicBezTo>
                    <a:pt x="49" y="4"/>
                    <a:pt x="30" y="0"/>
                    <a:pt x="10" y="0"/>
                  </a:cubicBezTo>
                </a:path>
              </a:pathLst>
            </a:custGeom>
            <a:solidFill>
              <a:srgbClr val="22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784"/>
            <p:cNvSpPr/>
            <p:nvPr/>
          </p:nvSpPr>
          <p:spPr bwMode="auto">
            <a:xfrm>
              <a:off x="3432" y="2795"/>
              <a:ext cx="23" cy="16"/>
            </a:xfrm>
            <a:custGeom>
              <a:avLst/>
              <a:gdLst>
                <a:gd name="T0" fmla="*/ 25 w 31"/>
                <a:gd name="T1" fmla="*/ 0 h 21"/>
                <a:gd name="T2" fmla="*/ 12 w 31"/>
                <a:gd name="T3" fmla="*/ 1 h 21"/>
                <a:gd name="T4" fmla="*/ 0 w 31"/>
                <a:gd name="T5" fmla="*/ 2 h 21"/>
                <a:gd name="T6" fmla="*/ 29 w 31"/>
                <a:gd name="T7" fmla="*/ 21 h 21"/>
                <a:gd name="T8" fmla="*/ 31 w 31"/>
                <a:gd name="T9" fmla="*/ 0 h 21"/>
                <a:gd name="T10" fmla="*/ 25 w 31"/>
                <a:gd name="T11" fmla="*/ 0 h 21"/>
              </a:gdLst>
              <a:ahLst/>
              <a:cxnLst>
                <a:cxn ang="0">
                  <a:pos x="T0" y="T1"/>
                </a:cxn>
                <a:cxn ang="0">
                  <a:pos x="T2" y="T3"/>
                </a:cxn>
                <a:cxn ang="0">
                  <a:pos x="T4" y="T5"/>
                </a:cxn>
                <a:cxn ang="0">
                  <a:pos x="T6" y="T7"/>
                </a:cxn>
                <a:cxn ang="0">
                  <a:pos x="T8" y="T9"/>
                </a:cxn>
                <a:cxn ang="0">
                  <a:pos x="T10" y="T11"/>
                </a:cxn>
              </a:cxnLst>
              <a:rect l="0" t="0" r="r" b="b"/>
              <a:pathLst>
                <a:path w="31" h="21">
                  <a:moveTo>
                    <a:pt x="25" y="0"/>
                  </a:moveTo>
                  <a:cubicBezTo>
                    <a:pt x="21" y="0"/>
                    <a:pt x="16" y="1"/>
                    <a:pt x="12" y="1"/>
                  </a:cubicBezTo>
                  <a:cubicBezTo>
                    <a:pt x="8" y="1"/>
                    <a:pt x="4" y="2"/>
                    <a:pt x="0" y="2"/>
                  </a:cubicBezTo>
                  <a:cubicBezTo>
                    <a:pt x="29" y="21"/>
                    <a:pt x="29" y="21"/>
                    <a:pt x="29" y="21"/>
                  </a:cubicBezTo>
                  <a:cubicBezTo>
                    <a:pt x="29" y="21"/>
                    <a:pt x="30" y="13"/>
                    <a:pt x="31" y="0"/>
                  </a:cubicBezTo>
                  <a:cubicBezTo>
                    <a:pt x="29" y="0"/>
                    <a:pt x="27" y="0"/>
                    <a:pt x="25" y="0"/>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785"/>
            <p:cNvSpPr/>
            <p:nvPr/>
          </p:nvSpPr>
          <p:spPr bwMode="auto">
            <a:xfrm>
              <a:off x="3109" y="2621"/>
              <a:ext cx="109" cy="131"/>
            </a:xfrm>
            <a:custGeom>
              <a:avLst/>
              <a:gdLst>
                <a:gd name="T0" fmla="*/ 0 w 146"/>
                <a:gd name="T1" fmla="*/ 0 h 176"/>
                <a:gd name="T2" fmla="*/ 102 w 146"/>
                <a:gd name="T3" fmla="*/ 94 h 176"/>
                <a:gd name="T4" fmla="*/ 123 w 146"/>
                <a:gd name="T5" fmla="*/ 164 h 176"/>
                <a:gd name="T6" fmla="*/ 20 w 146"/>
                <a:gd name="T7" fmla="*/ 123 h 176"/>
                <a:gd name="T8" fmla="*/ 0 w 146"/>
                <a:gd name="T9" fmla="*/ 0 h 176"/>
              </a:gdLst>
              <a:ahLst/>
              <a:cxnLst>
                <a:cxn ang="0">
                  <a:pos x="T0" y="T1"/>
                </a:cxn>
                <a:cxn ang="0">
                  <a:pos x="T2" y="T3"/>
                </a:cxn>
                <a:cxn ang="0">
                  <a:pos x="T4" y="T5"/>
                </a:cxn>
                <a:cxn ang="0">
                  <a:pos x="T6" y="T7"/>
                </a:cxn>
                <a:cxn ang="0">
                  <a:pos x="T8" y="T9"/>
                </a:cxn>
              </a:cxnLst>
              <a:rect l="0" t="0" r="r" b="b"/>
              <a:pathLst>
                <a:path w="146" h="176">
                  <a:moveTo>
                    <a:pt x="0" y="0"/>
                  </a:moveTo>
                  <a:cubicBezTo>
                    <a:pt x="0" y="0"/>
                    <a:pt x="58" y="91"/>
                    <a:pt x="102" y="94"/>
                  </a:cubicBezTo>
                  <a:cubicBezTo>
                    <a:pt x="146" y="97"/>
                    <a:pt x="143" y="153"/>
                    <a:pt x="123" y="164"/>
                  </a:cubicBezTo>
                  <a:cubicBezTo>
                    <a:pt x="102" y="176"/>
                    <a:pt x="61" y="156"/>
                    <a:pt x="20" y="123"/>
                  </a:cubicBezTo>
                  <a:cubicBezTo>
                    <a:pt x="0" y="0"/>
                    <a:pt x="0" y="0"/>
                    <a:pt x="0"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786"/>
            <p:cNvSpPr/>
            <p:nvPr/>
          </p:nvSpPr>
          <p:spPr bwMode="auto">
            <a:xfrm>
              <a:off x="3100" y="2612"/>
              <a:ext cx="121" cy="153"/>
            </a:xfrm>
            <a:custGeom>
              <a:avLst/>
              <a:gdLst>
                <a:gd name="T0" fmla="*/ 6 w 163"/>
                <a:gd name="T1" fmla="*/ 16 h 206"/>
                <a:gd name="T2" fmla="*/ 84 w 163"/>
                <a:gd name="T3" fmla="*/ 102 h 206"/>
                <a:gd name="T4" fmla="*/ 142 w 163"/>
                <a:gd name="T5" fmla="*/ 146 h 206"/>
                <a:gd name="T6" fmla="*/ 37 w 163"/>
                <a:gd name="T7" fmla="*/ 129 h 206"/>
                <a:gd name="T8" fmla="*/ 29 w 163"/>
                <a:gd name="T9" fmla="*/ 142 h 206"/>
                <a:gd name="T10" fmla="*/ 139 w 163"/>
                <a:gd name="T11" fmla="*/ 183 h 206"/>
                <a:gd name="T12" fmla="*/ 154 w 163"/>
                <a:gd name="T13" fmla="*/ 126 h 206"/>
                <a:gd name="T14" fmla="*/ 131 w 163"/>
                <a:gd name="T15" fmla="*/ 102 h 206"/>
                <a:gd name="T16" fmla="*/ 76 w 163"/>
                <a:gd name="T17" fmla="*/ 77 h 206"/>
                <a:gd name="T18" fmla="*/ 19 w 163"/>
                <a:gd name="T19" fmla="*/ 8 h 206"/>
                <a:gd name="T20" fmla="*/ 6 w 163"/>
                <a:gd name="T21" fmla="*/ 1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206">
                  <a:moveTo>
                    <a:pt x="6" y="16"/>
                  </a:moveTo>
                  <a:cubicBezTo>
                    <a:pt x="27" y="48"/>
                    <a:pt x="52" y="80"/>
                    <a:pt x="84" y="102"/>
                  </a:cubicBezTo>
                  <a:cubicBezTo>
                    <a:pt x="106" y="118"/>
                    <a:pt x="141" y="110"/>
                    <a:pt x="142" y="146"/>
                  </a:cubicBezTo>
                  <a:cubicBezTo>
                    <a:pt x="144" y="206"/>
                    <a:pt x="55" y="143"/>
                    <a:pt x="37" y="129"/>
                  </a:cubicBezTo>
                  <a:cubicBezTo>
                    <a:pt x="29" y="123"/>
                    <a:pt x="21" y="136"/>
                    <a:pt x="29" y="142"/>
                  </a:cubicBezTo>
                  <a:cubicBezTo>
                    <a:pt x="51" y="158"/>
                    <a:pt x="108" y="206"/>
                    <a:pt x="139" y="183"/>
                  </a:cubicBezTo>
                  <a:cubicBezTo>
                    <a:pt x="157" y="171"/>
                    <a:pt x="163" y="145"/>
                    <a:pt x="154" y="126"/>
                  </a:cubicBezTo>
                  <a:cubicBezTo>
                    <a:pt x="150" y="115"/>
                    <a:pt x="142" y="105"/>
                    <a:pt x="131" y="102"/>
                  </a:cubicBezTo>
                  <a:cubicBezTo>
                    <a:pt x="109" y="95"/>
                    <a:pt x="94" y="92"/>
                    <a:pt x="76" y="77"/>
                  </a:cubicBezTo>
                  <a:cubicBezTo>
                    <a:pt x="54" y="58"/>
                    <a:pt x="35" y="33"/>
                    <a:pt x="19" y="8"/>
                  </a:cubicBezTo>
                  <a:cubicBezTo>
                    <a:pt x="14" y="0"/>
                    <a:pt x="0" y="8"/>
                    <a:pt x="6" y="1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787"/>
            <p:cNvSpPr/>
            <p:nvPr/>
          </p:nvSpPr>
          <p:spPr bwMode="auto">
            <a:xfrm>
              <a:off x="2903" y="2611"/>
              <a:ext cx="313" cy="236"/>
            </a:xfrm>
            <a:custGeom>
              <a:avLst/>
              <a:gdLst>
                <a:gd name="T0" fmla="*/ 148 w 421"/>
                <a:gd name="T1" fmla="*/ 60 h 318"/>
                <a:gd name="T2" fmla="*/ 124 w 421"/>
                <a:gd name="T3" fmla="*/ 183 h 318"/>
                <a:gd name="T4" fmla="*/ 13 w 421"/>
                <a:gd name="T5" fmla="*/ 280 h 318"/>
                <a:gd name="T6" fmla="*/ 123 w 421"/>
                <a:gd name="T7" fmla="*/ 277 h 318"/>
                <a:gd name="T8" fmla="*/ 200 w 421"/>
                <a:gd name="T9" fmla="*/ 260 h 318"/>
                <a:gd name="T10" fmla="*/ 293 w 421"/>
                <a:gd name="T11" fmla="*/ 285 h 318"/>
                <a:gd name="T12" fmla="*/ 395 w 421"/>
                <a:gd name="T13" fmla="*/ 308 h 318"/>
                <a:gd name="T14" fmla="*/ 343 w 421"/>
                <a:gd name="T15" fmla="*/ 221 h 318"/>
                <a:gd name="T16" fmla="*/ 280 w 421"/>
                <a:gd name="T17" fmla="*/ 0 h 318"/>
                <a:gd name="T18" fmla="*/ 148 w 421"/>
                <a:gd name="T19" fmla="*/ 6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318">
                  <a:moveTo>
                    <a:pt x="148" y="60"/>
                  </a:moveTo>
                  <a:cubicBezTo>
                    <a:pt x="148" y="60"/>
                    <a:pt x="136" y="153"/>
                    <a:pt x="124" y="183"/>
                  </a:cubicBezTo>
                  <a:cubicBezTo>
                    <a:pt x="112" y="213"/>
                    <a:pt x="0" y="243"/>
                    <a:pt x="13" y="280"/>
                  </a:cubicBezTo>
                  <a:cubicBezTo>
                    <a:pt x="25" y="317"/>
                    <a:pt x="78" y="301"/>
                    <a:pt x="123" y="277"/>
                  </a:cubicBezTo>
                  <a:cubicBezTo>
                    <a:pt x="123" y="277"/>
                    <a:pt x="162" y="267"/>
                    <a:pt x="200" y="260"/>
                  </a:cubicBezTo>
                  <a:cubicBezTo>
                    <a:pt x="217" y="257"/>
                    <a:pt x="255" y="271"/>
                    <a:pt x="293" y="285"/>
                  </a:cubicBezTo>
                  <a:cubicBezTo>
                    <a:pt x="337" y="302"/>
                    <a:pt x="381" y="318"/>
                    <a:pt x="395" y="308"/>
                  </a:cubicBezTo>
                  <a:cubicBezTo>
                    <a:pt x="421" y="288"/>
                    <a:pt x="371" y="242"/>
                    <a:pt x="343" y="221"/>
                  </a:cubicBezTo>
                  <a:cubicBezTo>
                    <a:pt x="315" y="201"/>
                    <a:pt x="280" y="0"/>
                    <a:pt x="280" y="0"/>
                  </a:cubicBezTo>
                  <a:cubicBezTo>
                    <a:pt x="148" y="60"/>
                    <a:pt x="148" y="60"/>
                    <a:pt x="148" y="6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788"/>
            <p:cNvSpPr/>
            <p:nvPr/>
          </p:nvSpPr>
          <p:spPr bwMode="auto">
            <a:xfrm>
              <a:off x="2909" y="2781"/>
              <a:ext cx="65" cy="59"/>
            </a:xfrm>
            <a:custGeom>
              <a:avLst/>
              <a:gdLst>
                <a:gd name="T0" fmla="*/ 6 w 88"/>
                <a:gd name="T1" fmla="*/ 51 h 80"/>
                <a:gd name="T2" fmla="*/ 88 w 88"/>
                <a:gd name="T3" fmla="*/ 61 h 80"/>
                <a:gd name="T4" fmla="*/ 51 w 88"/>
                <a:gd name="T5" fmla="*/ 0 h 80"/>
                <a:gd name="T6" fmla="*/ 6 w 88"/>
                <a:gd name="T7" fmla="*/ 51 h 80"/>
              </a:gdLst>
              <a:ahLst/>
              <a:cxnLst>
                <a:cxn ang="0">
                  <a:pos x="T0" y="T1"/>
                </a:cxn>
                <a:cxn ang="0">
                  <a:pos x="T2" y="T3"/>
                </a:cxn>
                <a:cxn ang="0">
                  <a:pos x="T4" y="T5"/>
                </a:cxn>
                <a:cxn ang="0">
                  <a:pos x="T6" y="T7"/>
                </a:cxn>
              </a:cxnLst>
              <a:rect l="0" t="0" r="r" b="b"/>
              <a:pathLst>
                <a:path w="88" h="80">
                  <a:moveTo>
                    <a:pt x="6" y="51"/>
                  </a:moveTo>
                  <a:cubicBezTo>
                    <a:pt x="16" y="80"/>
                    <a:pt x="51" y="76"/>
                    <a:pt x="88" y="61"/>
                  </a:cubicBezTo>
                  <a:cubicBezTo>
                    <a:pt x="76" y="41"/>
                    <a:pt x="64" y="20"/>
                    <a:pt x="51" y="0"/>
                  </a:cubicBezTo>
                  <a:cubicBezTo>
                    <a:pt x="24" y="16"/>
                    <a:pt x="0" y="32"/>
                    <a:pt x="6" y="5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789"/>
            <p:cNvSpPr/>
            <p:nvPr/>
          </p:nvSpPr>
          <p:spPr bwMode="auto">
            <a:xfrm>
              <a:off x="3152" y="2799"/>
              <a:ext cx="57" cy="46"/>
            </a:xfrm>
            <a:custGeom>
              <a:avLst/>
              <a:gdLst>
                <a:gd name="T0" fmla="*/ 0 w 77"/>
                <a:gd name="T1" fmla="*/ 46 h 61"/>
                <a:gd name="T2" fmla="*/ 61 w 77"/>
                <a:gd name="T3" fmla="*/ 54 h 61"/>
                <a:gd name="T4" fmla="*/ 46 w 77"/>
                <a:gd name="T5" fmla="*/ 0 h 61"/>
                <a:gd name="T6" fmla="*/ 0 w 77"/>
                <a:gd name="T7" fmla="*/ 46 h 61"/>
              </a:gdLst>
              <a:ahLst/>
              <a:cxnLst>
                <a:cxn ang="0">
                  <a:pos x="T0" y="T1"/>
                </a:cxn>
                <a:cxn ang="0">
                  <a:pos x="T2" y="T3"/>
                </a:cxn>
                <a:cxn ang="0">
                  <a:pos x="T4" y="T5"/>
                </a:cxn>
                <a:cxn ang="0">
                  <a:pos x="T6" y="T7"/>
                </a:cxn>
              </a:cxnLst>
              <a:rect l="0" t="0" r="r" b="b"/>
              <a:pathLst>
                <a:path w="77" h="61">
                  <a:moveTo>
                    <a:pt x="0" y="46"/>
                  </a:moveTo>
                  <a:cubicBezTo>
                    <a:pt x="28" y="56"/>
                    <a:pt x="52" y="61"/>
                    <a:pt x="61" y="54"/>
                  </a:cubicBezTo>
                  <a:cubicBezTo>
                    <a:pt x="77" y="41"/>
                    <a:pt x="64" y="20"/>
                    <a:pt x="46" y="0"/>
                  </a:cubicBezTo>
                  <a:cubicBezTo>
                    <a:pt x="31" y="15"/>
                    <a:pt x="16" y="31"/>
                    <a:pt x="0" y="46"/>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790"/>
            <p:cNvSpPr/>
            <p:nvPr/>
          </p:nvSpPr>
          <p:spPr bwMode="auto">
            <a:xfrm>
              <a:off x="2903" y="2602"/>
              <a:ext cx="327" cy="253"/>
            </a:xfrm>
            <a:custGeom>
              <a:avLst/>
              <a:gdLst>
                <a:gd name="T0" fmla="*/ 141 w 439"/>
                <a:gd name="T1" fmla="*/ 70 h 341"/>
                <a:gd name="T2" fmla="*/ 132 w 439"/>
                <a:gd name="T3" fmla="*/ 125 h 341"/>
                <a:gd name="T4" fmla="*/ 109 w 439"/>
                <a:gd name="T5" fmla="*/ 202 h 341"/>
                <a:gd name="T6" fmla="*/ 5 w 439"/>
                <a:gd name="T7" fmla="*/ 280 h 341"/>
                <a:gd name="T8" fmla="*/ 23 w 439"/>
                <a:gd name="T9" fmla="*/ 316 h 341"/>
                <a:gd name="T10" fmla="*/ 93 w 439"/>
                <a:gd name="T11" fmla="*/ 311 h 341"/>
                <a:gd name="T12" fmla="*/ 188 w 439"/>
                <a:gd name="T13" fmla="*/ 282 h 341"/>
                <a:gd name="T14" fmla="*/ 267 w 439"/>
                <a:gd name="T15" fmla="*/ 296 h 341"/>
                <a:gd name="T16" fmla="*/ 394 w 439"/>
                <a:gd name="T17" fmla="*/ 329 h 341"/>
                <a:gd name="T18" fmla="*/ 368 w 439"/>
                <a:gd name="T19" fmla="*/ 244 h 341"/>
                <a:gd name="T20" fmla="*/ 331 w 439"/>
                <a:gd name="T21" fmla="*/ 195 h 341"/>
                <a:gd name="T22" fmla="*/ 310 w 439"/>
                <a:gd name="T23" fmla="*/ 121 h 341"/>
                <a:gd name="T24" fmla="*/ 287 w 439"/>
                <a:gd name="T25" fmla="*/ 10 h 341"/>
                <a:gd name="T26" fmla="*/ 272 w 439"/>
                <a:gd name="T27" fmla="*/ 14 h 341"/>
                <a:gd name="T28" fmla="*/ 320 w 439"/>
                <a:gd name="T29" fmla="*/ 210 h 341"/>
                <a:gd name="T30" fmla="*/ 393 w 439"/>
                <a:gd name="T31" fmla="*/ 299 h 341"/>
                <a:gd name="T32" fmla="*/ 336 w 439"/>
                <a:gd name="T33" fmla="*/ 305 h 341"/>
                <a:gd name="T34" fmla="*/ 263 w 439"/>
                <a:gd name="T35" fmla="*/ 278 h 341"/>
                <a:gd name="T36" fmla="*/ 145 w 439"/>
                <a:gd name="T37" fmla="*/ 276 h 341"/>
                <a:gd name="T38" fmla="*/ 78 w 439"/>
                <a:gd name="T39" fmla="*/ 300 h 341"/>
                <a:gd name="T40" fmla="*/ 51 w 439"/>
                <a:gd name="T41" fmla="*/ 306 h 341"/>
                <a:gd name="T42" fmla="*/ 25 w 439"/>
                <a:gd name="T43" fmla="*/ 274 h 341"/>
                <a:gd name="T44" fmla="*/ 59 w 439"/>
                <a:gd name="T45" fmla="*/ 250 h 341"/>
                <a:gd name="T46" fmla="*/ 135 w 439"/>
                <a:gd name="T47" fmla="*/ 186 h 341"/>
                <a:gd name="T48" fmla="*/ 156 w 439"/>
                <a:gd name="T49" fmla="*/ 75 h 341"/>
                <a:gd name="T50" fmla="*/ 141 w 439"/>
                <a:gd name="T51" fmla="*/ 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9" h="341">
                  <a:moveTo>
                    <a:pt x="141" y="70"/>
                  </a:moveTo>
                  <a:cubicBezTo>
                    <a:pt x="138" y="89"/>
                    <a:pt x="135" y="107"/>
                    <a:pt x="132" y="125"/>
                  </a:cubicBezTo>
                  <a:cubicBezTo>
                    <a:pt x="128" y="148"/>
                    <a:pt x="126" y="184"/>
                    <a:pt x="109" y="202"/>
                  </a:cubicBezTo>
                  <a:cubicBezTo>
                    <a:pt x="79" y="230"/>
                    <a:pt x="19" y="237"/>
                    <a:pt x="5" y="280"/>
                  </a:cubicBezTo>
                  <a:cubicBezTo>
                    <a:pt x="0" y="295"/>
                    <a:pt x="13" y="309"/>
                    <a:pt x="23" y="316"/>
                  </a:cubicBezTo>
                  <a:cubicBezTo>
                    <a:pt x="42" y="329"/>
                    <a:pt x="74" y="318"/>
                    <a:pt x="93" y="311"/>
                  </a:cubicBezTo>
                  <a:cubicBezTo>
                    <a:pt x="125" y="300"/>
                    <a:pt x="154" y="290"/>
                    <a:pt x="188" y="282"/>
                  </a:cubicBezTo>
                  <a:cubicBezTo>
                    <a:pt x="216" y="277"/>
                    <a:pt x="241" y="287"/>
                    <a:pt x="267" y="296"/>
                  </a:cubicBezTo>
                  <a:cubicBezTo>
                    <a:pt x="302" y="309"/>
                    <a:pt x="356" y="341"/>
                    <a:pt x="394" y="329"/>
                  </a:cubicBezTo>
                  <a:cubicBezTo>
                    <a:pt x="439" y="315"/>
                    <a:pt x="382" y="256"/>
                    <a:pt x="368" y="244"/>
                  </a:cubicBezTo>
                  <a:cubicBezTo>
                    <a:pt x="350" y="227"/>
                    <a:pt x="340" y="219"/>
                    <a:pt x="331" y="195"/>
                  </a:cubicBezTo>
                  <a:cubicBezTo>
                    <a:pt x="322" y="171"/>
                    <a:pt x="316" y="146"/>
                    <a:pt x="310" y="121"/>
                  </a:cubicBezTo>
                  <a:cubicBezTo>
                    <a:pt x="301" y="84"/>
                    <a:pt x="294" y="47"/>
                    <a:pt x="287" y="10"/>
                  </a:cubicBezTo>
                  <a:cubicBezTo>
                    <a:pt x="285" y="0"/>
                    <a:pt x="270" y="4"/>
                    <a:pt x="272" y="14"/>
                  </a:cubicBezTo>
                  <a:cubicBezTo>
                    <a:pt x="284" y="80"/>
                    <a:pt x="296" y="148"/>
                    <a:pt x="320" y="210"/>
                  </a:cubicBezTo>
                  <a:cubicBezTo>
                    <a:pt x="335" y="249"/>
                    <a:pt x="378" y="261"/>
                    <a:pt x="393" y="299"/>
                  </a:cubicBezTo>
                  <a:cubicBezTo>
                    <a:pt x="405" y="328"/>
                    <a:pt x="342" y="307"/>
                    <a:pt x="336" y="305"/>
                  </a:cubicBezTo>
                  <a:cubicBezTo>
                    <a:pt x="311" y="297"/>
                    <a:pt x="287" y="287"/>
                    <a:pt x="263" y="278"/>
                  </a:cubicBezTo>
                  <a:cubicBezTo>
                    <a:pt x="218" y="262"/>
                    <a:pt x="192" y="265"/>
                    <a:pt x="145" y="276"/>
                  </a:cubicBezTo>
                  <a:cubicBezTo>
                    <a:pt x="121" y="281"/>
                    <a:pt x="102" y="292"/>
                    <a:pt x="78" y="300"/>
                  </a:cubicBezTo>
                  <a:cubicBezTo>
                    <a:pt x="70" y="303"/>
                    <a:pt x="60" y="305"/>
                    <a:pt x="51" y="306"/>
                  </a:cubicBezTo>
                  <a:cubicBezTo>
                    <a:pt x="32" y="309"/>
                    <a:pt x="23" y="298"/>
                    <a:pt x="25" y="274"/>
                  </a:cubicBezTo>
                  <a:cubicBezTo>
                    <a:pt x="34" y="263"/>
                    <a:pt x="48" y="256"/>
                    <a:pt x="59" y="250"/>
                  </a:cubicBezTo>
                  <a:cubicBezTo>
                    <a:pt x="88" y="232"/>
                    <a:pt x="124" y="221"/>
                    <a:pt x="135" y="186"/>
                  </a:cubicBezTo>
                  <a:cubicBezTo>
                    <a:pt x="146" y="150"/>
                    <a:pt x="151" y="112"/>
                    <a:pt x="156" y="75"/>
                  </a:cubicBezTo>
                  <a:cubicBezTo>
                    <a:pt x="157" y="65"/>
                    <a:pt x="142" y="61"/>
                    <a:pt x="141" y="7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791"/>
            <p:cNvSpPr/>
            <p:nvPr/>
          </p:nvSpPr>
          <p:spPr bwMode="auto">
            <a:xfrm>
              <a:off x="2918" y="2435"/>
              <a:ext cx="207" cy="234"/>
            </a:xfrm>
            <a:custGeom>
              <a:avLst/>
              <a:gdLst>
                <a:gd name="T0" fmla="*/ 264 w 278"/>
                <a:gd name="T1" fmla="*/ 169 h 314"/>
                <a:gd name="T2" fmla="*/ 206 w 278"/>
                <a:gd name="T3" fmla="*/ 90 h 314"/>
                <a:gd name="T4" fmla="*/ 150 w 278"/>
                <a:gd name="T5" fmla="*/ 27 h 314"/>
                <a:gd name="T6" fmla="*/ 108 w 278"/>
                <a:gd name="T7" fmla="*/ 9 h 314"/>
                <a:gd name="T8" fmla="*/ 141 w 278"/>
                <a:gd name="T9" fmla="*/ 115 h 314"/>
                <a:gd name="T10" fmla="*/ 92 w 278"/>
                <a:gd name="T11" fmla="*/ 157 h 314"/>
                <a:gd name="T12" fmla="*/ 24 w 278"/>
                <a:gd name="T13" fmla="*/ 85 h 314"/>
                <a:gd name="T14" fmla="*/ 18 w 278"/>
                <a:gd name="T15" fmla="*/ 146 h 314"/>
                <a:gd name="T16" fmla="*/ 68 w 278"/>
                <a:gd name="T17" fmla="*/ 220 h 314"/>
                <a:gd name="T18" fmla="*/ 114 w 278"/>
                <a:gd name="T19" fmla="*/ 278 h 314"/>
                <a:gd name="T20" fmla="*/ 145 w 278"/>
                <a:gd name="T21" fmla="*/ 303 h 314"/>
                <a:gd name="T22" fmla="*/ 227 w 278"/>
                <a:gd name="T23" fmla="*/ 289 h 314"/>
                <a:gd name="T24" fmla="*/ 236 w 278"/>
                <a:gd name="T25" fmla="*/ 280 h 314"/>
                <a:gd name="T26" fmla="*/ 272 w 278"/>
                <a:gd name="T27" fmla="*/ 196 h 314"/>
                <a:gd name="T28" fmla="*/ 264 w 278"/>
                <a:gd name="T29" fmla="*/ 16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314">
                  <a:moveTo>
                    <a:pt x="264" y="169"/>
                  </a:moveTo>
                  <a:cubicBezTo>
                    <a:pt x="250" y="140"/>
                    <a:pt x="225" y="114"/>
                    <a:pt x="206" y="90"/>
                  </a:cubicBezTo>
                  <a:cubicBezTo>
                    <a:pt x="189" y="68"/>
                    <a:pt x="171" y="46"/>
                    <a:pt x="150" y="27"/>
                  </a:cubicBezTo>
                  <a:cubicBezTo>
                    <a:pt x="141" y="20"/>
                    <a:pt x="121" y="0"/>
                    <a:pt x="108" y="9"/>
                  </a:cubicBezTo>
                  <a:cubicBezTo>
                    <a:pt x="75" y="33"/>
                    <a:pt x="141" y="115"/>
                    <a:pt x="141" y="115"/>
                  </a:cubicBezTo>
                  <a:cubicBezTo>
                    <a:pt x="92" y="157"/>
                    <a:pt x="92" y="157"/>
                    <a:pt x="92" y="157"/>
                  </a:cubicBezTo>
                  <a:cubicBezTo>
                    <a:pt x="92" y="157"/>
                    <a:pt x="46" y="71"/>
                    <a:pt x="24" y="85"/>
                  </a:cubicBezTo>
                  <a:cubicBezTo>
                    <a:pt x="7" y="96"/>
                    <a:pt x="0" y="109"/>
                    <a:pt x="18" y="146"/>
                  </a:cubicBezTo>
                  <a:cubicBezTo>
                    <a:pt x="30" y="172"/>
                    <a:pt x="50" y="196"/>
                    <a:pt x="68" y="220"/>
                  </a:cubicBezTo>
                  <a:cubicBezTo>
                    <a:pt x="83" y="240"/>
                    <a:pt x="98" y="259"/>
                    <a:pt x="114" y="278"/>
                  </a:cubicBezTo>
                  <a:cubicBezTo>
                    <a:pt x="124" y="289"/>
                    <a:pt x="131" y="297"/>
                    <a:pt x="145" y="303"/>
                  </a:cubicBezTo>
                  <a:cubicBezTo>
                    <a:pt x="173" y="314"/>
                    <a:pt x="204" y="309"/>
                    <a:pt x="227" y="289"/>
                  </a:cubicBezTo>
                  <a:cubicBezTo>
                    <a:pt x="230" y="286"/>
                    <a:pt x="233" y="283"/>
                    <a:pt x="236" y="280"/>
                  </a:cubicBezTo>
                  <a:cubicBezTo>
                    <a:pt x="259" y="258"/>
                    <a:pt x="278" y="230"/>
                    <a:pt x="272" y="196"/>
                  </a:cubicBezTo>
                  <a:cubicBezTo>
                    <a:pt x="271" y="187"/>
                    <a:pt x="268" y="178"/>
                    <a:pt x="264" y="1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792"/>
            <p:cNvSpPr/>
            <p:nvPr/>
          </p:nvSpPr>
          <p:spPr bwMode="auto">
            <a:xfrm>
              <a:off x="2925" y="2488"/>
              <a:ext cx="87" cy="77"/>
            </a:xfrm>
            <a:custGeom>
              <a:avLst/>
              <a:gdLst>
                <a:gd name="T0" fmla="*/ 68 w 117"/>
                <a:gd name="T1" fmla="*/ 103 h 103"/>
                <a:gd name="T2" fmla="*/ 117 w 117"/>
                <a:gd name="T3" fmla="*/ 60 h 103"/>
                <a:gd name="T4" fmla="*/ 115 w 117"/>
                <a:gd name="T5" fmla="*/ 58 h 103"/>
                <a:gd name="T6" fmla="*/ 83 w 117"/>
                <a:gd name="T7" fmla="*/ 86 h 103"/>
                <a:gd name="T8" fmla="*/ 15 w 117"/>
                <a:gd name="T9" fmla="*/ 14 h 103"/>
                <a:gd name="T10" fmla="*/ 0 w 117"/>
                <a:gd name="T11" fmla="*/ 31 h 103"/>
                <a:gd name="T12" fmla="*/ 0 w 117"/>
                <a:gd name="T13" fmla="*/ 31 h 103"/>
                <a:gd name="T14" fmla="*/ 68 w 117"/>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3">
                  <a:moveTo>
                    <a:pt x="68" y="103"/>
                  </a:moveTo>
                  <a:cubicBezTo>
                    <a:pt x="117" y="60"/>
                    <a:pt x="117" y="60"/>
                    <a:pt x="117" y="60"/>
                  </a:cubicBezTo>
                  <a:cubicBezTo>
                    <a:pt x="117" y="60"/>
                    <a:pt x="116" y="60"/>
                    <a:pt x="115" y="58"/>
                  </a:cubicBezTo>
                  <a:cubicBezTo>
                    <a:pt x="83" y="86"/>
                    <a:pt x="83" y="86"/>
                    <a:pt x="83" y="86"/>
                  </a:cubicBezTo>
                  <a:cubicBezTo>
                    <a:pt x="83" y="86"/>
                    <a:pt x="37" y="0"/>
                    <a:pt x="15" y="14"/>
                  </a:cubicBezTo>
                  <a:cubicBezTo>
                    <a:pt x="8" y="19"/>
                    <a:pt x="2" y="24"/>
                    <a:pt x="0" y="31"/>
                  </a:cubicBezTo>
                  <a:cubicBezTo>
                    <a:pt x="0" y="31"/>
                    <a:pt x="0" y="31"/>
                    <a:pt x="0" y="31"/>
                  </a:cubicBezTo>
                  <a:cubicBezTo>
                    <a:pt x="22" y="16"/>
                    <a:pt x="68" y="103"/>
                    <a:pt x="68" y="103"/>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793"/>
            <p:cNvSpPr/>
            <p:nvPr/>
          </p:nvSpPr>
          <p:spPr bwMode="auto">
            <a:xfrm>
              <a:off x="2992" y="2435"/>
              <a:ext cx="133" cy="207"/>
            </a:xfrm>
            <a:custGeom>
              <a:avLst/>
              <a:gdLst>
                <a:gd name="T0" fmla="*/ 9 w 179"/>
                <a:gd name="T1" fmla="*/ 9 h 278"/>
                <a:gd name="T2" fmla="*/ 0 w 179"/>
                <a:gd name="T3" fmla="*/ 24 h 278"/>
                <a:gd name="T4" fmla="*/ 36 w 179"/>
                <a:gd name="T5" fmla="*/ 44 h 278"/>
                <a:gd name="T6" fmla="*/ 92 w 179"/>
                <a:gd name="T7" fmla="*/ 107 h 278"/>
                <a:gd name="T8" fmla="*/ 150 w 179"/>
                <a:gd name="T9" fmla="*/ 186 h 278"/>
                <a:gd name="T10" fmla="*/ 159 w 179"/>
                <a:gd name="T11" fmla="*/ 213 h 278"/>
                <a:gd name="T12" fmla="*/ 139 w 179"/>
                <a:gd name="T13" fmla="*/ 278 h 278"/>
                <a:gd name="T14" fmla="*/ 173 w 179"/>
                <a:gd name="T15" fmla="*/ 196 h 278"/>
                <a:gd name="T16" fmla="*/ 165 w 179"/>
                <a:gd name="T17" fmla="*/ 169 h 278"/>
                <a:gd name="T18" fmla="*/ 107 w 179"/>
                <a:gd name="T19" fmla="*/ 90 h 278"/>
                <a:gd name="T20" fmla="*/ 51 w 179"/>
                <a:gd name="T21" fmla="*/ 27 h 278"/>
                <a:gd name="T22" fmla="*/ 9 w 179"/>
                <a:gd name="T23" fmla="*/ 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78">
                  <a:moveTo>
                    <a:pt x="9" y="9"/>
                  </a:moveTo>
                  <a:cubicBezTo>
                    <a:pt x="4" y="13"/>
                    <a:pt x="1" y="18"/>
                    <a:pt x="0" y="24"/>
                  </a:cubicBezTo>
                  <a:cubicBezTo>
                    <a:pt x="13" y="22"/>
                    <a:pt x="29" y="38"/>
                    <a:pt x="36" y="44"/>
                  </a:cubicBezTo>
                  <a:cubicBezTo>
                    <a:pt x="57" y="63"/>
                    <a:pt x="75" y="85"/>
                    <a:pt x="92" y="107"/>
                  </a:cubicBezTo>
                  <a:cubicBezTo>
                    <a:pt x="111" y="131"/>
                    <a:pt x="136" y="157"/>
                    <a:pt x="150" y="186"/>
                  </a:cubicBezTo>
                  <a:cubicBezTo>
                    <a:pt x="154" y="195"/>
                    <a:pt x="157" y="204"/>
                    <a:pt x="159" y="213"/>
                  </a:cubicBezTo>
                  <a:cubicBezTo>
                    <a:pt x="163" y="237"/>
                    <a:pt x="154" y="259"/>
                    <a:pt x="139" y="278"/>
                  </a:cubicBezTo>
                  <a:cubicBezTo>
                    <a:pt x="161" y="255"/>
                    <a:pt x="179" y="229"/>
                    <a:pt x="173" y="196"/>
                  </a:cubicBezTo>
                  <a:cubicBezTo>
                    <a:pt x="172" y="187"/>
                    <a:pt x="169" y="178"/>
                    <a:pt x="165" y="169"/>
                  </a:cubicBezTo>
                  <a:cubicBezTo>
                    <a:pt x="151" y="140"/>
                    <a:pt x="126" y="114"/>
                    <a:pt x="107" y="90"/>
                  </a:cubicBezTo>
                  <a:cubicBezTo>
                    <a:pt x="90" y="68"/>
                    <a:pt x="72" y="46"/>
                    <a:pt x="51" y="27"/>
                  </a:cubicBezTo>
                  <a:cubicBezTo>
                    <a:pt x="42" y="20"/>
                    <a:pt x="22" y="0"/>
                    <a:pt x="9" y="9"/>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94"/>
            <p:cNvSpPr/>
            <p:nvPr/>
          </p:nvSpPr>
          <p:spPr bwMode="auto">
            <a:xfrm>
              <a:off x="2913" y="2424"/>
              <a:ext cx="216" cy="248"/>
            </a:xfrm>
            <a:custGeom>
              <a:avLst/>
              <a:gdLst>
                <a:gd name="T0" fmla="*/ 276 w 290"/>
                <a:gd name="T1" fmla="*/ 181 h 333"/>
                <a:gd name="T2" fmla="*/ 188 w 290"/>
                <a:gd name="T3" fmla="*/ 65 h 333"/>
                <a:gd name="T4" fmla="*/ 111 w 290"/>
                <a:gd name="T5" fmla="*/ 20 h 333"/>
                <a:gd name="T6" fmla="*/ 143 w 290"/>
                <a:gd name="T7" fmla="*/ 134 h 333"/>
                <a:gd name="T8" fmla="*/ 143 w 290"/>
                <a:gd name="T9" fmla="*/ 125 h 333"/>
                <a:gd name="T10" fmla="*/ 95 w 290"/>
                <a:gd name="T11" fmla="*/ 167 h 333"/>
                <a:gd name="T12" fmla="*/ 105 w 290"/>
                <a:gd name="T13" fmla="*/ 169 h 333"/>
                <a:gd name="T14" fmla="*/ 41 w 290"/>
                <a:gd name="T15" fmla="*/ 93 h 333"/>
                <a:gd name="T16" fmla="*/ 9 w 290"/>
                <a:gd name="T17" fmla="*/ 117 h 333"/>
                <a:gd name="T18" fmla="*/ 41 w 290"/>
                <a:gd name="T19" fmla="*/ 200 h 333"/>
                <a:gd name="T20" fmla="*/ 117 w 290"/>
                <a:gd name="T21" fmla="*/ 297 h 333"/>
                <a:gd name="T22" fmla="*/ 196 w 290"/>
                <a:gd name="T23" fmla="*/ 329 h 333"/>
                <a:gd name="T24" fmla="*/ 269 w 290"/>
                <a:gd name="T25" fmla="*/ 274 h 333"/>
                <a:gd name="T26" fmla="*/ 276 w 290"/>
                <a:gd name="T27" fmla="*/ 181 h 333"/>
                <a:gd name="T28" fmla="*/ 265 w 290"/>
                <a:gd name="T29" fmla="*/ 187 h 333"/>
                <a:gd name="T30" fmla="*/ 255 w 290"/>
                <a:gd name="T31" fmla="*/ 273 h 333"/>
                <a:gd name="T32" fmla="*/ 184 w 290"/>
                <a:gd name="T33" fmla="*/ 318 h 333"/>
                <a:gd name="T34" fmla="*/ 116 w 290"/>
                <a:gd name="T35" fmla="*/ 277 h 333"/>
                <a:gd name="T36" fmla="*/ 63 w 290"/>
                <a:gd name="T37" fmla="*/ 209 h 333"/>
                <a:gd name="T38" fmla="*/ 21 w 290"/>
                <a:gd name="T39" fmla="*/ 134 h 333"/>
                <a:gd name="T40" fmla="*/ 34 w 290"/>
                <a:gd name="T41" fmla="*/ 105 h 333"/>
                <a:gd name="T42" fmla="*/ 51 w 290"/>
                <a:gd name="T43" fmla="*/ 114 h 333"/>
                <a:gd name="T44" fmla="*/ 94 w 290"/>
                <a:gd name="T45" fmla="*/ 175 h 333"/>
                <a:gd name="T46" fmla="*/ 103 w 290"/>
                <a:gd name="T47" fmla="*/ 176 h 333"/>
                <a:gd name="T48" fmla="*/ 152 w 290"/>
                <a:gd name="T49" fmla="*/ 134 h 333"/>
                <a:gd name="T50" fmla="*/ 152 w 290"/>
                <a:gd name="T51" fmla="*/ 125 h 333"/>
                <a:gd name="T52" fmla="*/ 117 w 290"/>
                <a:gd name="T53" fmla="*/ 31 h 333"/>
                <a:gd name="T54" fmla="*/ 265 w 290"/>
                <a:gd name="T55" fmla="*/ 187 h 333"/>
                <a:gd name="T56" fmla="*/ 276 w 290"/>
                <a:gd name="T57"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333">
                  <a:moveTo>
                    <a:pt x="276" y="181"/>
                  </a:moveTo>
                  <a:cubicBezTo>
                    <a:pt x="255" y="139"/>
                    <a:pt x="220" y="101"/>
                    <a:pt x="188" y="65"/>
                  </a:cubicBezTo>
                  <a:cubicBezTo>
                    <a:pt x="176" y="52"/>
                    <a:pt x="135" y="0"/>
                    <a:pt x="111" y="20"/>
                  </a:cubicBezTo>
                  <a:cubicBezTo>
                    <a:pt x="76" y="48"/>
                    <a:pt x="124" y="110"/>
                    <a:pt x="143" y="134"/>
                  </a:cubicBezTo>
                  <a:cubicBezTo>
                    <a:pt x="143" y="131"/>
                    <a:pt x="143" y="128"/>
                    <a:pt x="143" y="125"/>
                  </a:cubicBezTo>
                  <a:cubicBezTo>
                    <a:pt x="127" y="139"/>
                    <a:pt x="111" y="153"/>
                    <a:pt x="95" y="167"/>
                  </a:cubicBezTo>
                  <a:cubicBezTo>
                    <a:pt x="98" y="168"/>
                    <a:pt x="101" y="168"/>
                    <a:pt x="105" y="169"/>
                  </a:cubicBezTo>
                  <a:cubicBezTo>
                    <a:pt x="91" y="144"/>
                    <a:pt x="70" y="101"/>
                    <a:pt x="41" y="93"/>
                  </a:cubicBezTo>
                  <a:cubicBezTo>
                    <a:pt x="27" y="88"/>
                    <a:pt x="13" y="105"/>
                    <a:pt x="9" y="117"/>
                  </a:cubicBezTo>
                  <a:cubicBezTo>
                    <a:pt x="0" y="144"/>
                    <a:pt x="27" y="180"/>
                    <a:pt x="41" y="200"/>
                  </a:cubicBezTo>
                  <a:cubicBezTo>
                    <a:pt x="65" y="233"/>
                    <a:pt x="90" y="266"/>
                    <a:pt x="117" y="297"/>
                  </a:cubicBezTo>
                  <a:cubicBezTo>
                    <a:pt x="138" y="321"/>
                    <a:pt x="163" y="333"/>
                    <a:pt x="196" y="329"/>
                  </a:cubicBezTo>
                  <a:cubicBezTo>
                    <a:pt x="227" y="325"/>
                    <a:pt x="252" y="298"/>
                    <a:pt x="269" y="274"/>
                  </a:cubicBezTo>
                  <a:cubicBezTo>
                    <a:pt x="290" y="246"/>
                    <a:pt x="290" y="213"/>
                    <a:pt x="276" y="181"/>
                  </a:cubicBezTo>
                  <a:cubicBezTo>
                    <a:pt x="273" y="174"/>
                    <a:pt x="262" y="180"/>
                    <a:pt x="265" y="187"/>
                  </a:cubicBezTo>
                  <a:cubicBezTo>
                    <a:pt x="279" y="218"/>
                    <a:pt x="275" y="246"/>
                    <a:pt x="255" y="273"/>
                  </a:cubicBezTo>
                  <a:cubicBezTo>
                    <a:pt x="238" y="296"/>
                    <a:pt x="214" y="316"/>
                    <a:pt x="184" y="318"/>
                  </a:cubicBezTo>
                  <a:cubicBezTo>
                    <a:pt x="153" y="320"/>
                    <a:pt x="134" y="299"/>
                    <a:pt x="116" y="277"/>
                  </a:cubicBezTo>
                  <a:cubicBezTo>
                    <a:pt x="97" y="255"/>
                    <a:pt x="80" y="232"/>
                    <a:pt x="63" y="209"/>
                  </a:cubicBezTo>
                  <a:cubicBezTo>
                    <a:pt x="46" y="186"/>
                    <a:pt x="29" y="162"/>
                    <a:pt x="21" y="134"/>
                  </a:cubicBezTo>
                  <a:cubicBezTo>
                    <a:pt x="18" y="121"/>
                    <a:pt x="23" y="112"/>
                    <a:pt x="34" y="105"/>
                  </a:cubicBezTo>
                  <a:cubicBezTo>
                    <a:pt x="39" y="101"/>
                    <a:pt x="48" y="111"/>
                    <a:pt x="51" y="114"/>
                  </a:cubicBezTo>
                  <a:cubicBezTo>
                    <a:pt x="69" y="130"/>
                    <a:pt x="82" y="153"/>
                    <a:pt x="94" y="175"/>
                  </a:cubicBezTo>
                  <a:cubicBezTo>
                    <a:pt x="96" y="178"/>
                    <a:pt x="100" y="179"/>
                    <a:pt x="103" y="176"/>
                  </a:cubicBezTo>
                  <a:cubicBezTo>
                    <a:pt x="119" y="162"/>
                    <a:pt x="136" y="148"/>
                    <a:pt x="152" y="134"/>
                  </a:cubicBezTo>
                  <a:cubicBezTo>
                    <a:pt x="154" y="132"/>
                    <a:pt x="154" y="128"/>
                    <a:pt x="152" y="125"/>
                  </a:cubicBezTo>
                  <a:cubicBezTo>
                    <a:pt x="137" y="107"/>
                    <a:pt x="95" y="54"/>
                    <a:pt x="117" y="31"/>
                  </a:cubicBezTo>
                  <a:cubicBezTo>
                    <a:pt x="140" y="6"/>
                    <a:pt x="255" y="166"/>
                    <a:pt x="265" y="187"/>
                  </a:cubicBezTo>
                  <a:cubicBezTo>
                    <a:pt x="269" y="194"/>
                    <a:pt x="280" y="189"/>
                    <a:pt x="276" y="18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795"/>
            <p:cNvSpPr/>
            <p:nvPr/>
          </p:nvSpPr>
          <p:spPr bwMode="auto">
            <a:xfrm>
              <a:off x="3004" y="2606"/>
              <a:ext cx="15" cy="15"/>
            </a:xfrm>
            <a:custGeom>
              <a:avLst/>
              <a:gdLst>
                <a:gd name="T0" fmla="*/ 15 w 20"/>
                <a:gd name="T1" fmla="*/ 2 h 20"/>
                <a:gd name="T2" fmla="*/ 17 w 20"/>
                <a:gd name="T3" fmla="*/ 15 h 20"/>
                <a:gd name="T4" fmla="*/ 5 w 20"/>
                <a:gd name="T5" fmla="*/ 18 h 20"/>
                <a:gd name="T6" fmla="*/ 2 w 20"/>
                <a:gd name="T7" fmla="*/ 5 h 20"/>
                <a:gd name="T8" fmla="*/ 15 w 20"/>
                <a:gd name="T9" fmla="*/ 2 h 20"/>
              </a:gdLst>
              <a:ahLst/>
              <a:cxnLst>
                <a:cxn ang="0">
                  <a:pos x="T0" y="T1"/>
                </a:cxn>
                <a:cxn ang="0">
                  <a:pos x="T2" y="T3"/>
                </a:cxn>
                <a:cxn ang="0">
                  <a:pos x="T4" y="T5"/>
                </a:cxn>
                <a:cxn ang="0">
                  <a:pos x="T6" y="T7"/>
                </a:cxn>
                <a:cxn ang="0">
                  <a:pos x="T8" y="T9"/>
                </a:cxn>
              </a:cxnLst>
              <a:rect l="0" t="0" r="r" b="b"/>
              <a:pathLst>
                <a:path w="20" h="20">
                  <a:moveTo>
                    <a:pt x="15" y="2"/>
                  </a:moveTo>
                  <a:cubicBezTo>
                    <a:pt x="19" y="5"/>
                    <a:pt x="20" y="10"/>
                    <a:pt x="17" y="15"/>
                  </a:cubicBezTo>
                  <a:cubicBezTo>
                    <a:pt x="15" y="19"/>
                    <a:pt x="9" y="20"/>
                    <a:pt x="5" y="18"/>
                  </a:cubicBezTo>
                  <a:cubicBezTo>
                    <a:pt x="1" y="15"/>
                    <a:pt x="0" y="9"/>
                    <a:pt x="2" y="5"/>
                  </a:cubicBezTo>
                  <a:cubicBezTo>
                    <a:pt x="5" y="1"/>
                    <a:pt x="10" y="0"/>
                    <a:pt x="15"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796"/>
            <p:cNvSpPr/>
            <p:nvPr/>
          </p:nvSpPr>
          <p:spPr bwMode="auto">
            <a:xfrm>
              <a:off x="3069" y="2547"/>
              <a:ext cx="16" cy="15"/>
            </a:xfrm>
            <a:custGeom>
              <a:avLst/>
              <a:gdLst>
                <a:gd name="T0" fmla="*/ 15 w 21"/>
                <a:gd name="T1" fmla="*/ 2 h 20"/>
                <a:gd name="T2" fmla="*/ 18 w 21"/>
                <a:gd name="T3" fmla="*/ 15 h 20"/>
                <a:gd name="T4" fmla="*/ 6 w 21"/>
                <a:gd name="T5" fmla="*/ 17 h 20"/>
                <a:gd name="T6" fmla="*/ 3 w 21"/>
                <a:gd name="T7" fmla="*/ 5 h 20"/>
                <a:gd name="T8" fmla="*/ 15 w 21"/>
                <a:gd name="T9" fmla="*/ 2 h 20"/>
              </a:gdLst>
              <a:ahLst/>
              <a:cxnLst>
                <a:cxn ang="0">
                  <a:pos x="T0" y="T1"/>
                </a:cxn>
                <a:cxn ang="0">
                  <a:pos x="T2" y="T3"/>
                </a:cxn>
                <a:cxn ang="0">
                  <a:pos x="T4" y="T5"/>
                </a:cxn>
                <a:cxn ang="0">
                  <a:pos x="T6" y="T7"/>
                </a:cxn>
                <a:cxn ang="0">
                  <a:pos x="T8" y="T9"/>
                </a:cxn>
              </a:cxnLst>
              <a:rect l="0" t="0" r="r" b="b"/>
              <a:pathLst>
                <a:path w="21" h="20">
                  <a:moveTo>
                    <a:pt x="15" y="2"/>
                  </a:moveTo>
                  <a:cubicBezTo>
                    <a:pt x="19" y="5"/>
                    <a:pt x="21" y="10"/>
                    <a:pt x="18" y="15"/>
                  </a:cubicBezTo>
                  <a:cubicBezTo>
                    <a:pt x="16" y="19"/>
                    <a:pt x="10" y="20"/>
                    <a:pt x="6" y="17"/>
                  </a:cubicBezTo>
                  <a:cubicBezTo>
                    <a:pt x="2" y="15"/>
                    <a:pt x="0" y="9"/>
                    <a:pt x="3" y="5"/>
                  </a:cubicBezTo>
                  <a:cubicBezTo>
                    <a:pt x="6" y="1"/>
                    <a:pt x="11" y="0"/>
                    <a:pt x="15"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797"/>
            <p:cNvSpPr/>
            <p:nvPr/>
          </p:nvSpPr>
          <p:spPr bwMode="auto">
            <a:xfrm>
              <a:off x="3021" y="2573"/>
              <a:ext cx="79" cy="70"/>
            </a:xfrm>
            <a:custGeom>
              <a:avLst/>
              <a:gdLst>
                <a:gd name="T0" fmla="*/ 4 w 106"/>
                <a:gd name="T1" fmla="*/ 91 h 94"/>
                <a:gd name="T2" fmla="*/ 71 w 106"/>
                <a:gd name="T3" fmla="*/ 61 h 94"/>
                <a:gd name="T4" fmla="*/ 104 w 106"/>
                <a:gd name="T5" fmla="*/ 4 h 94"/>
                <a:gd name="T6" fmla="*/ 98 w 106"/>
                <a:gd name="T7" fmla="*/ 5 h 94"/>
                <a:gd name="T8" fmla="*/ 63 w 106"/>
                <a:gd name="T9" fmla="*/ 60 h 94"/>
                <a:gd name="T10" fmla="*/ 4 w 106"/>
                <a:gd name="T11" fmla="*/ 85 h 94"/>
                <a:gd name="T12" fmla="*/ 4 w 106"/>
                <a:gd name="T13" fmla="*/ 91 h 94"/>
              </a:gdLst>
              <a:ahLst/>
              <a:cxnLst>
                <a:cxn ang="0">
                  <a:pos x="T0" y="T1"/>
                </a:cxn>
                <a:cxn ang="0">
                  <a:pos x="T2" y="T3"/>
                </a:cxn>
                <a:cxn ang="0">
                  <a:pos x="T4" y="T5"/>
                </a:cxn>
                <a:cxn ang="0">
                  <a:pos x="T6" y="T7"/>
                </a:cxn>
                <a:cxn ang="0">
                  <a:pos x="T8" y="T9"/>
                </a:cxn>
                <a:cxn ang="0">
                  <a:pos x="T10" y="T11"/>
                </a:cxn>
                <a:cxn ang="0">
                  <a:pos x="T12" y="T13"/>
                </a:cxn>
              </a:cxnLst>
              <a:rect l="0" t="0" r="r" b="b"/>
              <a:pathLst>
                <a:path w="106" h="94">
                  <a:moveTo>
                    <a:pt x="4" y="91"/>
                  </a:moveTo>
                  <a:cubicBezTo>
                    <a:pt x="29" y="94"/>
                    <a:pt x="54" y="77"/>
                    <a:pt x="71" y="61"/>
                  </a:cubicBezTo>
                  <a:cubicBezTo>
                    <a:pt x="85" y="48"/>
                    <a:pt x="106" y="26"/>
                    <a:pt x="104" y="4"/>
                  </a:cubicBezTo>
                  <a:cubicBezTo>
                    <a:pt x="104" y="0"/>
                    <a:pt x="97" y="1"/>
                    <a:pt x="98" y="5"/>
                  </a:cubicBezTo>
                  <a:cubicBezTo>
                    <a:pt x="99" y="25"/>
                    <a:pt x="76" y="48"/>
                    <a:pt x="63" y="60"/>
                  </a:cubicBezTo>
                  <a:cubicBezTo>
                    <a:pt x="48" y="74"/>
                    <a:pt x="25" y="87"/>
                    <a:pt x="4" y="85"/>
                  </a:cubicBezTo>
                  <a:cubicBezTo>
                    <a:pt x="0" y="85"/>
                    <a:pt x="0" y="91"/>
                    <a:pt x="4" y="9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798"/>
            <p:cNvSpPr/>
            <p:nvPr/>
          </p:nvSpPr>
          <p:spPr bwMode="auto">
            <a:xfrm>
              <a:off x="2940" y="2521"/>
              <a:ext cx="41" cy="52"/>
            </a:xfrm>
            <a:custGeom>
              <a:avLst/>
              <a:gdLst>
                <a:gd name="T0" fmla="*/ 38 w 55"/>
                <a:gd name="T1" fmla="*/ 69 h 69"/>
                <a:gd name="T2" fmla="*/ 26 w 55"/>
                <a:gd name="T3" fmla="*/ 58 h 69"/>
                <a:gd name="T4" fmla="*/ 15 w 55"/>
                <a:gd name="T5" fmla="*/ 40 h 69"/>
                <a:gd name="T6" fmla="*/ 8 w 55"/>
                <a:gd name="T7" fmla="*/ 9 h 69"/>
                <a:gd name="T8" fmla="*/ 31 w 55"/>
                <a:gd name="T9" fmla="*/ 26 h 69"/>
                <a:gd name="T10" fmla="*/ 41 w 55"/>
                <a:gd name="T11" fmla="*/ 68 h 69"/>
                <a:gd name="T12" fmla="*/ 38 w 55"/>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55" h="69">
                  <a:moveTo>
                    <a:pt x="38" y="69"/>
                  </a:moveTo>
                  <a:cubicBezTo>
                    <a:pt x="32" y="69"/>
                    <a:pt x="29" y="62"/>
                    <a:pt x="26" y="58"/>
                  </a:cubicBezTo>
                  <a:cubicBezTo>
                    <a:pt x="22" y="52"/>
                    <a:pt x="18" y="47"/>
                    <a:pt x="15" y="40"/>
                  </a:cubicBezTo>
                  <a:cubicBezTo>
                    <a:pt x="10" y="33"/>
                    <a:pt x="0" y="16"/>
                    <a:pt x="8" y="9"/>
                  </a:cubicBezTo>
                  <a:cubicBezTo>
                    <a:pt x="16" y="0"/>
                    <a:pt x="28" y="22"/>
                    <a:pt x="31" y="26"/>
                  </a:cubicBezTo>
                  <a:cubicBezTo>
                    <a:pt x="36" y="35"/>
                    <a:pt x="55" y="61"/>
                    <a:pt x="41" y="68"/>
                  </a:cubicBezTo>
                  <a:cubicBezTo>
                    <a:pt x="40" y="69"/>
                    <a:pt x="39" y="69"/>
                    <a:pt x="38" y="69"/>
                  </a:cubicBezTo>
                  <a:close/>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799"/>
            <p:cNvSpPr/>
            <p:nvPr/>
          </p:nvSpPr>
          <p:spPr bwMode="auto">
            <a:xfrm>
              <a:off x="3010" y="2460"/>
              <a:ext cx="41" cy="52"/>
            </a:xfrm>
            <a:custGeom>
              <a:avLst/>
              <a:gdLst>
                <a:gd name="T0" fmla="*/ 38 w 55"/>
                <a:gd name="T1" fmla="*/ 68 h 69"/>
                <a:gd name="T2" fmla="*/ 27 w 55"/>
                <a:gd name="T3" fmla="*/ 58 h 69"/>
                <a:gd name="T4" fmla="*/ 15 w 55"/>
                <a:gd name="T5" fmla="*/ 40 h 69"/>
                <a:gd name="T6" fmla="*/ 7 w 55"/>
                <a:gd name="T7" fmla="*/ 8 h 69"/>
                <a:gd name="T8" fmla="*/ 31 w 55"/>
                <a:gd name="T9" fmla="*/ 26 h 69"/>
                <a:gd name="T10" fmla="*/ 42 w 55"/>
                <a:gd name="T11" fmla="*/ 67 h 69"/>
                <a:gd name="T12" fmla="*/ 38 w 55"/>
                <a:gd name="T13" fmla="*/ 68 h 69"/>
              </a:gdLst>
              <a:ahLst/>
              <a:cxnLst>
                <a:cxn ang="0">
                  <a:pos x="T0" y="T1"/>
                </a:cxn>
                <a:cxn ang="0">
                  <a:pos x="T2" y="T3"/>
                </a:cxn>
                <a:cxn ang="0">
                  <a:pos x="T4" y="T5"/>
                </a:cxn>
                <a:cxn ang="0">
                  <a:pos x="T6" y="T7"/>
                </a:cxn>
                <a:cxn ang="0">
                  <a:pos x="T8" y="T9"/>
                </a:cxn>
                <a:cxn ang="0">
                  <a:pos x="T10" y="T11"/>
                </a:cxn>
                <a:cxn ang="0">
                  <a:pos x="T12" y="T13"/>
                </a:cxn>
              </a:cxnLst>
              <a:rect l="0" t="0" r="r" b="b"/>
              <a:pathLst>
                <a:path w="55" h="69">
                  <a:moveTo>
                    <a:pt x="38" y="68"/>
                  </a:moveTo>
                  <a:cubicBezTo>
                    <a:pt x="33" y="69"/>
                    <a:pt x="30" y="62"/>
                    <a:pt x="27" y="58"/>
                  </a:cubicBezTo>
                  <a:cubicBezTo>
                    <a:pt x="23" y="52"/>
                    <a:pt x="18" y="46"/>
                    <a:pt x="15" y="40"/>
                  </a:cubicBezTo>
                  <a:cubicBezTo>
                    <a:pt x="10" y="33"/>
                    <a:pt x="0" y="16"/>
                    <a:pt x="7" y="8"/>
                  </a:cubicBezTo>
                  <a:cubicBezTo>
                    <a:pt x="15" y="0"/>
                    <a:pt x="28" y="21"/>
                    <a:pt x="31" y="26"/>
                  </a:cubicBezTo>
                  <a:cubicBezTo>
                    <a:pt x="36" y="34"/>
                    <a:pt x="55" y="60"/>
                    <a:pt x="42" y="67"/>
                  </a:cubicBezTo>
                  <a:cubicBezTo>
                    <a:pt x="41" y="68"/>
                    <a:pt x="39" y="68"/>
                    <a:pt x="38" y="68"/>
                  </a:cubicBezTo>
                  <a:close/>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800"/>
            <p:cNvSpPr/>
            <p:nvPr/>
          </p:nvSpPr>
          <p:spPr bwMode="auto">
            <a:xfrm>
              <a:off x="3040" y="2683"/>
              <a:ext cx="76" cy="108"/>
            </a:xfrm>
            <a:custGeom>
              <a:avLst/>
              <a:gdLst>
                <a:gd name="T0" fmla="*/ 14 w 102"/>
                <a:gd name="T1" fmla="*/ 145 h 145"/>
                <a:gd name="T2" fmla="*/ 51 w 102"/>
                <a:gd name="T3" fmla="*/ 4 h 145"/>
                <a:gd name="T4" fmla="*/ 92 w 102"/>
                <a:gd name="T5" fmla="*/ 96 h 145"/>
                <a:gd name="T6" fmla="*/ 14 w 102"/>
                <a:gd name="T7" fmla="*/ 145 h 145"/>
              </a:gdLst>
              <a:ahLst/>
              <a:cxnLst>
                <a:cxn ang="0">
                  <a:pos x="T0" y="T1"/>
                </a:cxn>
                <a:cxn ang="0">
                  <a:pos x="T2" y="T3"/>
                </a:cxn>
                <a:cxn ang="0">
                  <a:pos x="T4" y="T5"/>
                </a:cxn>
                <a:cxn ang="0">
                  <a:pos x="T6" y="T7"/>
                </a:cxn>
              </a:cxnLst>
              <a:rect l="0" t="0" r="r" b="b"/>
              <a:pathLst>
                <a:path w="102" h="145">
                  <a:moveTo>
                    <a:pt x="14" y="145"/>
                  </a:moveTo>
                  <a:cubicBezTo>
                    <a:pt x="14" y="145"/>
                    <a:pt x="0" y="8"/>
                    <a:pt x="51" y="4"/>
                  </a:cubicBezTo>
                  <a:cubicBezTo>
                    <a:pt x="102" y="0"/>
                    <a:pt x="92" y="96"/>
                    <a:pt x="92" y="96"/>
                  </a:cubicBezTo>
                  <a:cubicBezTo>
                    <a:pt x="14" y="145"/>
                    <a:pt x="14" y="145"/>
                    <a:pt x="14" y="14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801"/>
            <p:cNvSpPr/>
            <p:nvPr/>
          </p:nvSpPr>
          <p:spPr bwMode="auto">
            <a:xfrm>
              <a:off x="2958" y="2776"/>
              <a:ext cx="93" cy="45"/>
            </a:xfrm>
            <a:custGeom>
              <a:avLst/>
              <a:gdLst>
                <a:gd name="T0" fmla="*/ 123 w 124"/>
                <a:gd name="T1" fmla="*/ 0 h 61"/>
                <a:gd name="T2" fmla="*/ 0 w 124"/>
                <a:gd name="T3" fmla="*/ 34 h 61"/>
                <a:gd name="T4" fmla="*/ 17 w 124"/>
                <a:gd name="T5" fmla="*/ 61 h 61"/>
                <a:gd name="T6" fmla="*/ 71 w 124"/>
                <a:gd name="T7" fmla="*/ 42 h 61"/>
                <a:gd name="T8" fmla="*/ 106 w 124"/>
                <a:gd name="T9" fmla="*/ 35 h 61"/>
                <a:gd name="T10" fmla="*/ 124 w 124"/>
                <a:gd name="T11" fmla="*/ 20 h 61"/>
                <a:gd name="T12" fmla="*/ 123 w 124"/>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24" h="61">
                  <a:moveTo>
                    <a:pt x="123" y="0"/>
                  </a:moveTo>
                  <a:cubicBezTo>
                    <a:pt x="85" y="0"/>
                    <a:pt x="43" y="16"/>
                    <a:pt x="0" y="34"/>
                  </a:cubicBezTo>
                  <a:cubicBezTo>
                    <a:pt x="6" y="43"/>
                    <a:pt x="11" y="52"/>
                    <a:pt x="17" y="61"/>
                  </a:cubicBezTo>
                  <a:cubicBezTo>
                    <a:pt x="35" y="54"/>
                    <a:pt x="51" y="46"/>
                    <a:pt x="71" y="42"/>
                  </a:cubicBezTo>
                  <a:cubicBezTo>
                    <a:pt x="84" y="39"/>
                    <a:pt x="95" y="37"/>
                    <a:pt x="106" y="35"/>
                  </a:cubicBezTo>
                  <a:cubicBezTo>
                    <a:pt x="112" y="30"/>
                    <a:pt x="118" y="25"/>
                    <a:pt x="124" y="20"/>
                  </a:cubicBezTo>
                  <a:cubicBezTo>
                    <a:pt x="124" y="17"/>
                    <a:pt x="123" y="10"/>
                    <a:pt x="123" y="0"/>
                  </a:cubicBezTo>
                </a:path>
              </a:pathLst>
            </a:custGeom>
            <a:solidFill>
              <a:srgbClr val="FF9B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802"/>
            <p:cNvSpPr/>
            <p:nvPr/>
          </p:nvSpPr>
          <p:spPr bwMode="auto">
            <a:xfrm>
              <a:off x="2923" y="2801"/>
              <a:ext cx="48" cy="28"/>
            </a:xfrm>
            <a:custGeom>
              <a:avLst/>
              <a:gdLst>
                <a:gd name="T0" fmla="*/ 48 w 65"/>
                <a:gd name="T1" fmla="*/ 0 h 38"/>
                <a:gd name="T2" fmla="*/ 0 w 65"/>
                <a:gd name="T3" fmla="*/ 20 h 38"/>
                <a:gd name="T4" fmla="*/ 19 w 65"/>
                <a:gd name="T5" fmla="*/ 38 h 38"/>
                <a:gd name="T6" fmla="*/ 25 w 65"/>
                <a:gd name="T7" fmla="*/ 38 h 38"/>
                <a:gd name="T8" fmla="*/ 52 w 65"/>
                <a:gd name="T9" fmla="*/ 32 h 38"/>
                <a:gd name="T10" fmla="*/ 65 w 65"/>
                <a:gd name="T11" fmla="*/ 27 h 38"/>
                <a:gd name="T12" fmla="*/ 48 w 6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65" h="38">
                  <a:moveTo>
                    <a:pt x="48" y="0"/>
                  </a:moveTo>
                  <a:cubicBezTo>
                    <a:pt x="32" y="7"/>
                    <a:pt x="16" y="13"/>
                    <a:pt x="0" y="20"/>
                  </a:cubicBezTo>
                  <a:cubicBezTo>
                    <a:pt x="1" y="32"/>
                    <a:pt x="8" y="38"/>
                    <a:pt x="19" y="38"/>
                  </a:cubicBezTo>
                  <a:cubicBezTo>
                    <a:pt x="21" y="38"/>
                    <a:pt x="23" y="38"/>
                    <a:pt x="25" y="38"/>
                  </a:cubicBezTo>
                  <a:cubicBezTo>
                    <a:pt x="34" y="37"/>
                    <a:pt x="44" y="35"/>
                    <a:pt x="52" y="32"/>
                  </a:cubicBezTo>
                  <a:cubicBezTo>
                    <a:pt x="57" y="31"/>
                    <a:pt x="61" y="29"/>
                    <a:pt x="65" y="27"/>
                  </a:cubicBezTo>
                  <a:cubicBezTo>
                    <a:pt x="59" y="18"/>
                    <a:pt x="54" y="9"/>
                    <a:pt x="48"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803"/>
            <p:cNvSpPr/>
            <p:nvPr/>
          </p:nvSpPr>
          <p:spPr bwMode="auto">
            <a:xfrm>
              <a:off x="2913" y="2802"/>
              <a:ext cx="124" cy="33"/>
            </a:xfrm>
            <a:custGeom>
              <a:avLst/>
              <a:gdLst>
                <a:gd name="T0" fmla="*/ 167 w 167"/>
                <a:gd name="T1" fmla="*/ 0 h 45"/>
                <a:gd name="T2" fmla="*/ 132 w 167"/>
                <a:gd name="T3" fmla="*/ 7 h 45"/>
                <a:gd name="T4" fmla="*/ 78 w 167"/>
                <a:gd name="T5" fmla="*/ 26 h 45"/>
                <a:gd name="T6" fmla="*/ 65 w 167"/>
                <a:gd name="T7" fmla="*/ 31 h 45"/>
                <a:gd name="T8" fmla="*/ 38 w 167"/>
                <a:gd name="T9" fmla="*/ 37 h 45"/>
                <a:gd name="T10" fmla="*/ 32 w 167"/>
                <a:gd name="T11" fmla="*/ 37 h 45"/>
                <a:gd name="T12" fmla="*/ 13 w 167"/>
                <a:gd name="T13" fmla="*/ 19 h 45"/>
                <a:gd name="T14" fmla="*/ 0 w 167"/>
                <a:gd name="T15" fmla="*/ 24 h 45"/>
                <a:gd name="T16" fmla="*/ 34 w 167"/>
                <a:gd name="T17" fmla="*/ 45 h 45"/>
                <a:gd name="T18" fmla="*/ 110 w 167"/>
                <a:gd name="T19" fmla="*/ 20 h 45"/>
                <a:gd name="T20" fmla="*/ 156 w 167"/>
                <a:gd name="T21" fmla="*/ 10 h 45"/>
                <a:gd name="T22" fmla="*/ 167 w 167"/>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45">
                  <a:moveTo>
                    <a:pt x="167" y="0"/>
                  </a:moveTo>
                  <a:cubicBezTo>
                    <a:pt x="156" y="2"/>
                    <a:pt x="145" y="4"/>
                    <a:pt x="132" y="7"/>
                  </a:cubicBezTo>
                  <a:cubicBezTo>
                    <a:pt x="112" y="11"/>
                    <a:pt x="96" y="19"/>
                    <a:pt x="78" y="26"/>
                  </a:cubicBezTo>
                  <a:cubicBezTo>
                    <a:pt x="74" y="28"/>
                    <a:pt x="70" y="30"/>
                    <a:pt x="65" y="31"/>
                  </a:cubicBezTo>
                  <a:cubicBezTo>
                    <a:pt x="57" y="34"/>
                    <a:pt x="47" y="36"/>
                    <a:pt x="38" y="37"/>
                  </a:cubicBezTo>
                  <a:cubicBezTo>
                    <a:pt x="36" y="37"/>
                    <a:pt x="34" y="37"/>
                    <a:pt x="32" y="37"/>
                  </a:cubicBezTo>
                  <a:cubicBezTo>
                    <a:pt x="21" y="37"/>
                    <a:pt x="14" y="31"/>
                    <a:pt x="13" y="19"/>
                  </a:cubicBezTo>
                  <a:cubicBezTo>
                    <a:pt x="8" y="20"/>
                    <a:pt x="4" y="22"/>
                    <a:pt x="0" y="24"/>
                  </a:cubicBezTo>
                  <a:cubicBezTo>
                    <a:pt x="6" y="39"/>
                    <a:pt x="18" y="45"/>
                    <a:pt x="34" y="45"/>
                  </a:cubicBezTo>
                  <a:cubicBezTo>
                    <a:pt x="56" y="45"/>
                    <a:pt x="84" y="34"/>
                    <a:pt x="110" y="20"/>
                  </a:cubicBezTo>
                  <a:cubicBezTo>
                    <a:pt x="110" y="20"/>
                    <a:pt x="130" y="15"/>
                    <a:pt x="156" y="10"/>
                  </a:cubicBezTo>
                  <a:cubicBezTo>
                    <a:pt x="159" y="6"/>
                    <a:pt x="163" y="3"/>
                    <a:pt x="167"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804"/>
            <p:cNvSpPr/>
            <p:nvPr/>
          </p:nvSpPr>
          <p:spPr bwMode="auto">
            <a:xfrm>
              <a:off x="3050" y="2775"/>
              <a:ext cx="18" cy="15"/>
            </a:xfrm>
            <a:custGeom>
              <a:avLst/>
              <a:gdLst>
                <a:gd name="T0" fmla="*/ 2 w 24"/>
                <a:gd name="T1" fmla="*/ 0 h 21"/>
                <a:gd name="T2" fmla="*/ 0 w 24"/>
                <a:gd name="T3" fmla="*/ 1 h 21"/>
                <a:gd name="T4" fmla="*/ 1 w 24"/>
                <a:gd name="T5" fmla="*/ 21 h 21"/>
                <a:gd name="T6" fmla="*/ 24 w 24"/>
                <a:gd name="T7" fmla="*/ 2 h 21"/>
                <a:gd name="T8" fmla="*/ 19 w 24"/>
                <a:gd name="T9" fmla="*/ 2 h 21"/>
                <a:gd name="T10" fmla="*/ 2 w 24"/>
                <a:gd name="T11" fmla="*/ 0 h 21"/>
              </a:gdLst>
              <a:ahLst/>
              <a:cxnLst>
                <a:cxn ang="0">
                  <a:pos x="T0" y="T1"/>
                </a:cxn>
                <a:cxn ang="0">
                  <a:pos x="T2" y="T3"/>
                </a:cxn>
                <a:cxn ang="0">
                  <a:pos x="T4" y="T5"/>
                </a:cxn>
                <a:cxn ang="0">
                  <a:pos x="T6" y="T7"/>
                </a:cxn>
                <a:cxn ang="0">
                  <a:pos x="T8" y="T9"/>
                </a:cxn>
                <a:cxn ang="0">
                  <a:pos x="T10" y="T11"/>
                </a:cxn>
              </a:cxnLst>
              <a:rect l="0" t="0" r="r" b="b"/>
              <a:pathLst>
                <a:path w="24" h="21">
                  <a:moveTo>
                    <a:pt x="2" y="0"/>
                  </a:moveTo>
                  <a:cubicBezTo>
                    <a:pt x="1" y="0"/>
                    <a:pt x="1" y="0"/>
                    <a:pt x="0" y="1"/>
                  </a:cubicBezTo>
                  <a:cubicBezTo>
                    <a:pt x="0" y="11"/>
                    <a:pt x="1" y="18"/>
                    <a:pt x="1" y="21"/>
                  </a:cubicBezTo>
                  <a:cubicBezTo>
                    <a:pt x="9" y="15"/>
                    <a:pt x="16" y="8"/>
                    <a:pt x="24" y="2"/>
                  </a:cubicBezTo>
                  <a:cubicBezTo>
                    <a:pt x="22" y="2"/>
                    <a:pt x="21" y="2"/>
                    <a:pt x="19" y="2"/>
                  </a:cubicBezTo>
                  <a:cubicBezTo>
                    <a:pt x="13" y="1"/>
                    <a:pt x="8" y="0"/>
                    <a:pt x="2"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805"/>
            <p:cNvSpPr/>
            <p:nvPr/>
          </p:nvSpPr>
          <p:spPr bwMode="auto">
            <a:xfrm>
              <a:off x="2972" y="2684"/>
              <a:ext cx="513" cy="183"/>
            </a:xfrm>
            <a:custGeom>
              <a:avLst/>
              <a:gdLst>
                <a:gd name="T0" fmla="*/ 0 w 691"/>
                <a:gd name="T1" fmla="*/ 241 h 246"/>
                <a:gd name="T2" fmla="*/ 123 w 691"/>
                <a:gd name="T3" fmla="*/ 138 h 246"/>
                <a:gd name="T4" fmla="*/ 220 w 691"/>
                <a:gd name="T5" fmla="*/ 71 h 246"/>
                <a:gd name="T6" fmla="*/ 319 w 691"/>
                <a:gd name="T7" fmla="*/ 15 h 246"/>
                <a:gd name="T8" fmla="*/ 513 w 691"/>
                <a:gd name="T9" fmla="*/ 74 h 246"/>
                <a:gd name="T10" fmla="*/ 621 w 691"/>
                <a:gd name="T11" fmla="*/ 190 h 246"/>
                <a:gd name="T12" fmla="*/ 691 w 691"/>
                <a:gd name="T13" fmla="*/ 246 h 246"/>
                <a:gd name="T14" fmla="*/ 0 w 691"/>
                <a:gd name="T15" fmla="*/ 241 h 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1" h="246">
                  <a:moveTo>
                    <a:pt x="0" y="241"/>
                  </a:moveTo>
                  <a:cubicBezTo>
                    <a:pt x="43" y="208"/>
                    <a:pt x="81" y="172"/>
                    <a:pt x="123" y="138"/>
                  </a:cubicBezTo>
                  <a:cubicBezTo>
                    <a:pt x="155" y="112"/>
                    <a:pt x="187" y="91"/>
                    <a:pt x="220" y="71"/>
                  </a:cubicBezTo>
                  <a:cubicBezTo>
                    <a:pt x="249" y="50"/>
                    <a:pt x="284" y="24"/>
                    <a:pt x="319" y="15"/>
                  </a:cubicBezTo>
                  <a:cubicBezTo>
                    <a:pt x="387" y="0"/>
                    <a:pt x="463" y="30"/>
                    <a:pt x="513" y="74"/>
                  </a:cubicBezTo>
                  <a:cubicBezTo>
                    <a:pt x="552" y="108"/>
                    <a:pt x="581" y="155"/>
                    <a:pt x="621" y="190"/>
                  </a:cubicBezTo>
                  <a:cubicBezTo>
                    <a:pt x="643" y="209"/>
                    <a:pt x="670" y="224"/>
                    <a:pt x="691" y="246"/>
                  </a:cubicBezTo>
                  <a:cubicBezTo>
                    <a:pt x="0" y="241"/>
                    <a:pt x="0" y="241"/>
                    <a:pt x="0" y="241"/>
                  </a:cubicBezTo>
                </a:path>
              </a:pathLst>
            </a:custGeom>
            <a:solidFill>
              <a:srgbClr val="F7C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806"/>
            <p:cNvSpPr/>
            <p:nvPr/>
          </p:nvSpPr>
          <p:spPr bwMode="auto">
            <a:xfrm>
              <a:off x="3442" y="2867"/>
              <a:ext cx="32" cy="2"/>
            </a:xfrm>
            <a:custGeom>
              <a:avLst/>
              <a:gdLst>
                <a:gd name="T0" fmla="*/ 0 w 43"/>
                <a:gd name="T1" fmla="*/ 0 h 3"/>
                <a:gd name="T2" fmla="*/ 25 w 43"/>
                <a:gd name="T3" fmla="*/ 3 h 3"/>
                <a:gd name="T4" fmla="*/ 43 w 43"/>
                <a:gd name="T5" fmla="*/ 0 h 3"/>
                <a:gd name="T6" fmla="*/ 0 w 43"/>
                <a:gd name="T7" fmla="*/ 0 h 3"/>
              </a:gdLst>
              <a:ahLst/>
              <a:cxnLst>
                <a:cxn ang="0">
                  <a:pos x="T0" y="T1"/>
                </a:cxn>
                <a:cxn ang="0">
                  <a:pos x="T2" y="T3"/>
                </a:cxn>
                <a:cxn ang="0">
                  <a:pos x="T4" y="T5"/>
                </a:cxn>
                <a:cxn ang="0">
                  <a:pos x="T6" y="T7"/>
                </a:cxn>
              </a:cxnLst>
              <a:rect l="0" t="0" r="r" b="b"/>
              <a:pathLst>
                <a:path w="43" h="3">
                  <a:moveTo>
                    <a:pt x="0" y="0"/>
                  </a:moveTo>
                  <a:cubicBezTo>
                    <a:pt x="8" y="2"/>
                    <a:pt x="17" y="3"/>
                    <a:pt x="25" y="3"/>
                  </a:cubicBezTo>
                  <a:cubicBezTo>
                    <a:pt x="31" y="3"/>
                    <a:pt x="38" y="2"/>
                    <a:pt x="43" y="0"/>
                  </a:cubicBezTo>
                  <a:cubicBezTo>
                    <a:pt x="0" y="0"/>
                    <a:pt x="0" y="0"/>
                    <a:pt x="0" y="0"/>
                  </a:cubicBezTo>
                </a:path>
              </a:pathLst>
            </a:custGeom>
            <a:solidFill>
              <a:srgbClr val="E88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807"/>
            <p:cNvSpPr>
              <a:spLocks noEditPoints="1"/>
            </p:cNvSpPr>
            <p:nvPr/>
          </p:nvSpPr>
          <p:spPr bwMode="auto">
            <a:xfrm>
              <a:off x="3045" y="2698"/>
              <a:ext cx="431" cy="169"/>
            </a:xfrm>
            <a:custGeom>
              <a:avLst/>
              <a:gdLst>
                <a:gd name="T0" fmla="*/ 64 w 581"/>
                <a:gd name="T1" fmla="*/ 99 h 227"/>
                <a:gd name="T2" fmla="*/ 61 w 581"/>
                <a:gd name="T3" fmla="*/ 101 h 227"/>
                <a:gd name="T4" fmla="*/ 0 w 581"/>
                <a:gd name="T5" fmla="*/ 150 h 227"/>
                <a:gd name="T6" fmla="*/ 70 w 581"/>
                <a:gd name="T7" fmla="*/ 103 h 227"/>
                <a:gd name="T8" fmla="*/ 75 w 581"/>
                <a:gd name="T9" fmla="*/ 100 h 227"/>
                <a:gd name="T10" fmla="*/ 64 w 581"/>
                <a:gd name="T11" fmla="*/ 99 h 227"/>
                <a:gd name="T12" fmla="*/ 263 w 581"/>
                <a:gd name="T13" fmla="*/ 0 h 227"/>
                <a:gd name="T14" fmla="*/ 256 w 581"/>
                <a:gd name="T15" fmla="*/ 0 h 227"/>
                <a:gd name="T16" fmla="*/ 169 w 581"/>
                <a:gd name="T17" fmla="*/ 27 h 227"/>
                <a:gd name="T18" fmla="*/ 172 w 581"/>
                <a:gd name="T19" fmla="*/ 47 h 227"/>
                <a:gd name="T20" fmla="*/ 210 w 581"/>
                <a:gd name="T21" fmla="*/ 43 h 227"/>
                <a:gd name="T22" fmla="*/ 485 w 581"/>
                <a:gd name="T23" fmla="*/ 208 h 227"/>
                <a:gd name="T24" fmla="*/ 535 w 581"/>
                <a:gd name="T25" fmla="*/ 227 h 227"/>
                <a:gd name="T26" fmla="*/ 578 w 581"/>
                <a:gd name="T27" fmla="*/ 227 h 227"/>
                <a:gd name="T28" fmla="*/ 581 w 581"/>
                <a:gd name="T29" fmla="*/ 226 h 227"/>
                <a:gd name="T30" fmla="*/ 508 w 581"/>
                <a:gd name="T31" fmla="*/ 167 h 227"/>
                <a:gd name="T32" fmla="*/ 437 w 581"/>
                <a:gd name="T33" fmla="*/ 88 h 227"/>
                <a:gd name="T34" fmla="*/ 263 w 581"/>
                <a:gd name="T3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1" h="227">
                  <a:moveTo>
                    <a:pt x="64" y="99"/>
                  </a:moveTo>
                  <a:cubicBezTo>
                    <a:pt x="63" y="100"/>
                    <a:pt x="62" y="100"/>
                    <a:pt x="61" y="101"/>
                  </a:cubicBezTo>
                  <a:cubicBezTo>
                    <a:pt x="40" y="117"/>
                    <a:pt x="20" y="133"/>
                    <a:pt x="0" y="150"/>
                  </a:cubicBezTo>
                  <a:cubicBezTo>
                    <a:pt x="23" y="133"/>
                    <a:pt x="47" y="118"/>
                    <a:pt x="70" y="103"/>
                  </a:cubicBezTo>
                  <a:cubicBezTo>
                    <a:pt x="72" y="102"/>
                    <a:pt x="73" y="101"/>
                    <a:pt x="75" y="100"/>
                  </a:cubicBezTo>
                  <a:cubicBezTo>
                    <a:pt x="71" y="100"/>
                    <a:pt x="68" y="99"/>
                    <a:pt x="64" y="99"/>
                  </a:cubicBezTo>
                  <a:moveTo>
                    <a:pt x="263" y="0"/>
                  </a:moveTo>
                  <a:cubicBezTo>
                    <a:pt x="261" y="0"/>
                    <a:pt x="258" y="0"/>
                    <a:pt x="256" y="0"/>
                  </a:cubicBezTo>
                  <a:cubicBezTo>
                    <a:pt x="226" y="1"/>
                    <a:pt x="197" y="12"/>
                    <a:pt x="169" y="27"/>
                  </a:cubicBezTo>
                  <a:cubicBezTo>
                    <a:pt x="173" y="32"/>
                    <a:pt x="174" y="39"/>
                    <a:pt x="172" y="47"/>
                  </a:cubicBezTo>
                  <a:cubicBezTo>
                    <a:pt x="185" y="44"/>
                    <a:pt x="198" y="43"/>
                    <a:pt x="210" y="43"/>
                  </a:cubicBezTo>
                  <a:cubicBezTo>
                    <a:pt x="321" y="43"/>
                    <a:pt x="400" y="147"/>
                    <a:pt x="485" y="208"/>
                  </a:cubicBezTo>
                  <a:cubicBezTo>
                    <a:pt x="495" y="215"/>
                    <a:pt x="515" y="223"/>
                    <a:pt x="535" y="227"/>
                  </a:cubicBezTo>
                  <a:cubicBezTo>
                    <a:pt x="578" y="227"/>
                    <a:pt x="578" y="227"/>
                    <a:pt x="578" y="227"/>
                  </a:cubicBezTo>
                  <a:cubicBezTo>
                    <a:pt x="579" y="227"/>
                    <a:pt x="580" y="227"/>
                    <a:pt x="581" y="226"/>
                  </a:cubicBezTo>
                  <a:cubicBezTo>
                    <a:pt x="557" y="206"/>
                    <a:pt x="530" y="190"/>
                    <a:pt x="508" y="167"/>
                  </a:cubicBezTo>
                  <a:cubicBezTo>
                    <a:pt x="483" y="142"/>
                    <a:pt x="461" y="114"/>
                    <a:pt x="437" y="88"/>
                  </a:cubicBezTo>
                  <a:cubicBezTo>
                    <a:pt x="393" y="40"/>
                    <a:pt x="331" y="0"/>
                    <a:pt x="263" y="0"/>
                  </a:cubicBezTo>
                </a:path>
              </a:pathLst>
            </a:custGeom>
            <a:solidFill>
              <a:srgbClr val="EFA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808"/>
            <p:cNvSpPr/>
            <p:nvPr/>
          </p:nvSpPr>
          <p:spPr bwMode="auto">
            <a:xfrm>
              <a:off x="2963" y="2683"/>
              <a:ext cx="532" cy="194"/>
            </a:xfrm>
            <a:custGeom>
              <a:avLst/>
              <a:gdLst>
                <a:gd name="T0" fmla="*/ 16 w 716"/>
                <a:gd name="T1" fmla="*/ 249 h 261"/>
                <a:gd name="T2" fmla="*/ 171 w 716"/>
                <a:gd name="T3" fmla="*/ 122 h 261"/>
                <a:gd name="T4" fmla="*/ 366 w 716"/>
                <a:gd name="T5" fmla="*/ 21 h 261"/>
                <a:gd name="T6" fmla="*/ 547 w 716"/>
                <a:gd name="T7" fmla="*/ 109 h 261"/>
                <a:gd name="T8" fmla="*/ 618 w 716"/>
                <a:gd name="T9" fmla="*/ 188 h 261"/>
                <a:gd name="T10" fmla="*/ 698 w 716"/>
                <a:gd name="T11" fmla="*/ 254 h 261"/>
                <a:gd name="T12" fmla="*/ 709 w 716"/>
                <a:gd name="T13" fmla="*/ 243 h 261"/>
                <a:gd name="T14" fmla="*/ 619 w 716"/>
                <a:gd name="T15" fmla="*/ 168 h 261"/>
                <a:gd name="T16" fmla="*/ 540 w 716"/>
                <a:gd name="T17" fmla="*/ 79 h 261"/>
                <a:gd name="T18" fmla="*/ 377 w 716"/>
                <a:gd name="T19" fmla="*/ 6 h 261"/>
                <a:gd name="T20" fmla="*/ 196 w 716"/>
                <a:gd name="T21" fmla="*/ 87 h 261"/>
                <a:gd name="T22" fmla="*/ 8 w 716"/>
                <a:gd name="T23" fmla="*/ 236 h 261"/>
                <a:gd name="T24" fmla="*/ 16 w 716"/>
                <a:gd name="T25" fmla="*/ 24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6" h="261">
                  <a:moveTo>
                    <a:pt x="16" y="249"/>
                  </a:moveTo>
                  <a:cubicBezTo>
                    <a:pt x="69" y="209"/>
                    <a:pt x="117" y="162"/>
                    <a:pt x="171" y="122"/>
                  </a:cubicBezTo>
                  <a:cubicBezTo>
                    <a:pt x="227" y="82"/>
                    <a:pt x="295" y="24"/>
                    <a:pt x="366" y="21"/>
                  </a:cubicBezTo>
                  <a:cubicBezTo>
                    <a:pt x="436" y="18"/>
                    <a:pt x="501" y="59"/>
                    <a:pt x="547" y="109"/>
                  </a:cubicBezTo>
                  <a:cubicBezTo>
                    <a:pt x="571" y="135"/>
                    <a:pt x="593" y="163"/>
                    <a:pt x="618" y="188"/>
                  </a:cubicBezTo>
                  <a:cubicBezTo>
                    <a:pt x="642" y="213"/>
                    <a:pt x="673" y="230"/>
                    <a:pt x="698" y="254"/>
                  </a:cubicBezTo>
                  <a:cubicBezTo>
                    <a:pt x="705" y="261"/>
                    <a:pt x="716" y="250"/>
                    <a:pt x="709" y="243"/>
                  </a:cubicBezTo>
                  <a:cubicBezTo>
                    <a:pt x="681" y="216"/>
                    <a:pt x="647" y="196"/>
                    <a:pt x="619" y="168"/>
                  </a:cubicBezTo>
                  <a:cubicBezTo>
                    <a:pt x="591" y="140"/>
                    <a:pt x="568" y="107"/>
                    <a:pt x="540" y="79"/>
                  </a:cubicBezTo>
                  <a:cubicBezTo>
                    <a:pt x="497" y="36"/>
                    <a:pt x="438" y="10"/>
                    <a:pt x="377" y="6"/>
                  </a:cubicBezTo>
                  <a:cubicBezTo>
                    <a:pt x="307" y="0"/>
                    <a:pt x="251" y="51"/>
                    <a:pt x="196" y="87"/>
                  </a:cubicBezTo>
                  <a:cubicBezTo>
                    <a:pt x="128" y="130"/>
                    <a:pt x="72" y="187"/>
                    <a:pt x="8" y="236"/>
                  </a:cubicBezTo>
                  <a:cubicBezTo>
                    <a:pt x="0" y="242"/>
                    <a:pt x="8" y="255"/>
                    <a:pt x="16" y="24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809"/>
            <p:cNvSpPr/>
            <p:nvPr/>
          </p:nvSpPr>
          <p:spPr bwMode="auto">
            <a:xfrm>
              <a:off x="3230" y="2432"/>
              <a:ext cx="34" cy="292"/>
            </a:xfrm>
            <a:custGeom>
              <a:avLst/>
              <a:gdLst>
                <a:gd name="T0" fmla="*/ 15 w 45"/>
                <a:gd name="T1" fmla="*/ 383 h 392"/>
                <a:gd name="T2" fmla="*/ 7 w 45"/>
                <a:gd name="T3" fmla="*/ 391 h 392"/>
                <a:gd name="T4" fmla="*/ 0 w 45"/>
                <a:gd name="T5" fmla="*/ 382 h 392"/>
                <a:gd name="T6" fmla="*/ 30 w 45"/>
                <a:gd name="T7" fmla="*/ 8 h 392"/>
                <a:gd name="T8" fmla="*/ 38 w 45"/>
                <a:gd name="T9" fmla="*/ 0 h 392"/>
                <a:gd name="T10" fmla="*/ 45 w 45"/>
                <a:gd name="T11" fmla="*/ 9 h 392"/>
                <a:gd name="T12" fmla="*/ 15 w 45"/>
                <a:gd name="T13" fmla="*/ 383 h 392"/>
              </a:gdLst>
              <a:ahLst/>
              <a:cxnLst>
                <a:cxn ang="0">
                  <a:pos x="T0" y="T1"/>
                </a:cxn>
                <a:cxn ang="0">
                  <a:pos x="T2" y="T3"/>
                </a:cxn>
                <a:cxn ang="0">
                  <a:pos x="T4" y="T5"/>
                </a:cxn>
                <a:cxn ang="0">
                  <a:pos x="T6" y="T7"/>
                </a:cxn>
                <a:cxn ang="0">
                  <a:pos x="T8" y="T9"/>
                </a:cxn>
                <a:cxn ang="0">
                  <a:pos x="T10" y="T11"/>
                </a:cxn>
                <a:cxn ang="0">
                  <a:pos x="T12" y="T13"/>
                </a:cxn>
              </a:cxnLst>
              <a:rect l="0" t="0" r="r" b="b"/>
              <a:pathLst>
                <a:path w="45" h="392">
                  <a:moveTo>
                    <a:pt x="15" y="383"/>
                  </a:moveTo>
                  <a:cubicBezTo>
                    <a:pt x="14" y="388"/>
                    <a:pt x="11" y="392"/>
                    <a:pt x="7" y="391"/>
                  </a:cubicBezTo>
                  <a:cubicBezTo>
                    <a:pt x="3" y="391"/>
                    <a:pt x="0" y="387"/>
                    <a:pt x="0" y="382"/>
                  </a:cubicBezTo>
                  <a:cubicBezTo>
                    <a:pt x="30" y="8"/>
                    <a:pt x="30" y="8"/>
                    <a:pt x="30" y="8"/>
                  </a:cubicBezTo>
                  <a:cubicBezTo>
                    <a:pt x="31" y="3"/>
                    <a:pt x="34" y="0"/>
                    <a:pt x="38" y="0"/>
                  </a:cubicBezTo>
                  <a:cubicBezTo>
                    <a:pt x="42" y="0"/>
                    <a:pt x="45" y="5"/>
                    <a:pt x="45" y="9"/>
                  </a:cubicBezTo>
                  <a:lnTo>
                    <a:pt x="15" y="383"/>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810"/>
            <p:cNvSpPr/>
            <p:nvPr/>
          </p:nvSpPr>
          <p:spPr bwMode="auto">
            <a:xfrm>
              <a:off x="3250" y="2439"/>
              <a:ext cx="164" cy="121"/>
            </a:xfrm>
            <a:custGeom>
              <a:avLst/>
              <a:gdLst>
                <a:gd name="T0" fmla="*/ 18 w 220"/>
                <a:gd name="T1" fmla="*/ 0 h 163"/>
                <a:gd name="T2" fmla="*/ 220 w 220"/>
                <a:gd name="T3" fmla="*/ 102 h 163"/>
                <a:gd name="T4" fmla="*/ 0 w 220"/>
                <a:gd name="T5" fmla="*/ 163 h 163"/>
              </a:gdLst>
              <a:ahLst/>
              <a:cxnLst>
                <a:cxn ang="0">
                  <a:pos x="T0" y="T1"/>
                </a:cxn>
                <a:cxn ang="0">
                  <a:pos x="T2" y="T3"/>
                </a:cxn>
                <a:cxn ang="0">
                  <a:pos x="T4" y="T5"/>
                </a:cxn>
              </a:cxnLst>
              <a:rect l="0" t="0" r="r" b="b"/>
              <a:pathLst>
                <a:path w="220" h="163">
                  <a:moveTo>
                    <a:pt x="18" y="0"/>
                  </a:moveTo>
                  <a:cubicBezTo>
                    <a:pt x="18" y="0"/>
                    <a:pt x="117" y="81"/>
                    <a:pt x="220" y="102"/>
                  </a:cubicBezTo>
                  <a:cubicBezTo>
                    <a:pt x="0" y="163"/>
                    <a:pt x="0" y="163"/>
                    <a:pt x="0" y="16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811"/>
            <p:cNvSpPr/>
            <p:nvPr/>
          </p:nvSpPr>
          <p:spPr bwMode="auto">
            <a:xfrm>
              <a:off x="3242" y="2431"/>
              <a:ext cx="179" cy="136"/>
            </a:xfrm>
            <a:custGeom>
              <a:avLst/>
              <a:gdLst>
                <a:gd name="T0" fmla="*/ 24 w 241"/>
                <a:gd name="T1" fmla="*/ 17 h 184"/>
                <a:gd name="T2" fmla="*/ 230 w 241"/>
                <a:gd name="T3" fmla="*/ 120 h 184"/>
                <a:gd name="T4" fmla="*/ 230 w 241"/>
                <a:gd name="T5" fmla="*/ 105 h 184"/>
                <a:gd name="T6" fmla="*/ 10 w 241"/>
                <a:gd name="T7" fmla="*/ 167 h 184"/>
                <a:gd name="T8" fmla="*/ 14 w 241"/>
                <a:gd name="T9" fmla="*/ 182 h 184"/>
                <a:gd name="T10" fmla="*/ 234 w 241"/>
                <a:gd name="T11" fmla="*/ 120 h 184"/>
                <a:gd name="T12" fmla="*/ 234 w 241"/>
                <a:gd name="T13" fmla="*/ 105 h 184"/>
                <a:gd name="T14" fmla="*/ 35 w 241"/>
                <a:gd name="T15" fmla="*/ 6 h 184"/>
                <a:gd name="T16" fmla="*/ 24 w 241"/>
                <a:gd name="T17" fmla="*/ 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4">
                  <a:moveTo>
                    <a:pt x="24" y="17"/>
                  </a:moveTo>
                  <a:cubicBezTo>
                    <a:pt x="84" y="65"/>
                    <a:pt x="155" y="104"/>
                    <a:pt x="230" y="120"/>
                  </a:cubicBezTo>
                  <a:cubicBezTo>
                    <a:pt x="230" y="115"/>
                    <a:pt x="230" y="110"/>
                    <a:pt x="230" y="105"/>
                  </a:cubicBezTo>
                  <a:cubicBezTo>
                    <a:pt x="156" y="126"/>
                    <a:pt x="83" y="146"/>
                    <a:pt x="10" y="167"/>
                  </a:cubicBezTo>
                  <a:cubicBezTo>
                    <a:pt x="0" y="170"/>
                    <a:pt x="4" y="184"/>
                    <a:pt x="14" y="182"/>
                  </a:cubicBezTo>
                  <a:cubicBezTo>
                    <a:pt x="87" y="161"/>
                    <a:pt x="160" y="141"/>
                    <a:pt x="234" y="120"/>
                  </a:cubicBezTo>
                  <a:cubicBezTo>
                    <a:pt x="241" y="118"/>
                    <a:pt x="241" y="107"/>
                    <a:pt x="234" y="105"/>
                  </a:cubicBezTo>
                  <a:cubicBezTo>
                    <a:pt x="162" y="89"/>
                    <a:pt x="93" y="52"/>
                    <a:pt x="35" y="6"/>
                  </a:cubicBezTo>
                  <a:cubicBezTo>
                    <a:pt x="27" y="0"/>
                    <a:pt x="17" y="11"/>
                    <a:pt x="24" y="1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812"/>
            <p:cNvSpPr/>
            <p:nvPr/>
          </p:nvSpPr>
          <p:spPr bwMode="auto">
            <a:xfrm>
              <a:off x="3030" y="2686"/>
              <a:ext cx="146" cy="84"/>
            </a:xfrm>
            <a:custGeom>
              <a:avLst/>
              <a:gdLst>
                <a:gd name="T0" fmla="*/ 15 w 196"/>
                <a:gd name="T1" fmla="*/ 0 h 112"/>
                <a:gd name="T2" fmla="*/ 79 w 196"/>
                <a:gd name="T3" fmla="*/ 47 h 112"/>
                <a:gd name="T4" fmla="*/ 124 w 196"/>
                <a:gd name="T5" fmla="*/ 42 h 112"/>
                <a:gd name="T6" fmla="*/ 179 w 196"/>
                <a:gd name="T7" fmla="*/ 44 h 112"/>
                <a:gd name="T8" fmla="*/ 117 w 196"/>
                <a:gd name="T9" fmla="*/ 106 h 112"/>
                <a:gd name="T10" fmla="*/ 0 w 196"/>
                <a:gd name="T11" fmla="*/ 68 h 112"/>
                <a:gd name="T12" fmla="*/ 15 w 196"/>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196" h="112">
                  <a:moveTo>
                    <a:pt x="15" y="0"/>
                  </a:moveTo>
                  <a:cubicBezTo>
                    <a:pt x="15" y="0"/>
                    <a:pt x="53" y="38"/>
                    <a:pt x="79" y="47"/>
                  </a:cubicBezTo>
                  <a:cubicBezTo>
                    <a:pt x="90" y="51"/>
                    <a:pt x="107" y="47"/>
                    <a:pt x="124" y="42"/>
                  </a:cubicBezTo>
                  <a:cubicBezTo>
                    <a:pt x="146" y="37"/>
                    <a:pt x="169" y="31"/>
                    <a:pt x="179" y="44"/>
                  </a:cubicBezTo>
                  <a:cubicBezTo>
                    <a:pt x="196" y="68"/>
                    <a:pt x="167" y="100"/>
                    <a:pt x="117" y="106"/>
                  </a:cubicBezTo>
                  <a:cubicBezTo>
                    <a:pt x="67" y="112"/>
                    <a:pt x="15" y="94"/>
                    <a:pt x="0" y="68"/>
                  </a:cubicBezTo>
                  <a:cubicBezTo>
                    <a:pt x="15" y="0"/>
                    <a:pt x="15" y="0"/>
                    <a:pt x="15"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813"/>
            <p:cNvSpPr/>
            <p:nvPr/>
          </p:nvSpPr>
          <p:spPr bwMode="auto">
            <a:xfrm>
              <a:off x="3126" y="2710"/>
              <a:ext cx="49" cy="51"/>
            </a:xfrm>
            <a:custGeom>
              <a:avLst/>
              <a:gdLst>
                <a:gd name="T0" fmla="*/ 51 w 66"/>
                <a:gd name="T1" fmla="*/ 12 h 69"/>
                <a:gd name="T2" fmla="*/ 0 w 66"/>
                <a:gd name="T3" fmla="*/ 9 h 69"/>
                <a:gd name="T4" fmla="*/ 11 w 66"/>
                <a:gd name="T5" fmla="*/ 69 h 69"/>
                <a:gd name="T6" fmla="*/ 51 w 66"/>
                <a:gd name="T7" fmla="*/ 12 h 69"/>
              </a:gdLst>
              <a:ahLst/>
              <a:cxnLst>
                <a:cxn ang="0">
                  <a:pos x="T0" y="T1"/>
                </a:cxn>
                <a:cxn ang="0">
                  <a:pos x="T2" y="T3"/>
                </a:cxn>
                <a:cxn ang="0">
                  <a:pos x="T4" y="T5"/>
                </a:cxn>
                <a:cxn ang="0">
                  <a:pos x="T6" y="T7"/>
                </a:cxn>
              </a:cxnLst>
              <a:rect l="0" t="0" r="r" b="b"/>
              <a:pathLst>
                <a:path w="66" h="69">
                  <a:moveTo>
                    <a:pt x="51" y="12"/>
                  </a:moveTo>
                  <a:cubicBezTo>
                    <a:pt x="41" y="0"/>
                    <a:pt x="21" y="4"/>
                    <a:pt x="0" y="9"/>
                  </a:cubicBezTo>
                  <a:cubicBezTo>
                    <a:pt x="2" y="29"/>
                    <a:pt x="6" y="49"/>
                    <a:pt x="11" y="69"/>
                  </a:cubicBezTo>
                  <a:cubicBezTo>
                    <a:pt x="47" y="58"/>
                    <a:pt x="66" y="32"/>
                    <a:pt x="51" y="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814"/>
            <p:cNvSpPr/>
            <p:nvPr/>
          </p:nvSpPr>
          <p:spPr bwMode="auto">
            <a:xfrm>
              <a:off x="3022" y="2677"/>
              <a:ext cx="155" cy="114"/>
            </a:xfrm>
            <a:custGeom>
              <a:avLst/>
              <a:gdLst>
                <a:gd name="T0" fmla="*/ 21 w 209"/>
                <a:gd name="T1" fmla="*/ 18 h 153"/>
                <a:gd name="T2" fmla="*/ 114 w 209"/>
                <a:gd name="T3" fmla="*/ 67 h 153"/>
                <a:gd name="T4" fmla="*/ 155 w 209"/>
                <a:gd name="T5" fmla="*/ 58 h 153"/>
                <a:gd name="T6" fmla="*/ 185 w 209"/>
                <a:gd name="T7" fmla="*/ 81 h 153"/>
                <a:gd name="T8" fmla="*/ 149 w 209"/>
                <a:gd name="T9" fmla="*/ 106 h 153"/>
                <a:gd name="T10" fmla="*/ 19 w 209"/>
                <a:gd name="T11" fmla="*/ 76 h 153"/>
                <a:gd name="T12" fmla="*/ 5 w 209"/>
                <a:gd name="T13" fmla="*/ 84 h 153"/>
                <a:gd name="T14" fmla="*/ 203 w 209"/>
                <a:gd name="T15" fmla="*/ 75 h 153"/>
                <a:gd name="T16" fmla="*/ 158 w 209"/>
                <a:gd name="T17" fmla="*/ 41 h 153"/>
                <a:gd name="T18" fmla="*/ 81 w 209"/>
                <a:gd name="T19" fmla="*/ 46 h 153"/>
                <a:gd name="T20" fmla="*/ 32 w 209"/>
                <a:gd name="T21" fmla="*/ 7 h 153"/>
                <a:gd name="T22" fmla="*/ 21 w 209"/>
                <a:gd name="T23"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53">
                  <a:moveTo>
                    <a:pt x="21" y="18"/>
                  </a:moveTo>
                  <a:cubicBezTo>
                    <a:pt x="45" y="41"/>
                    <a:pt x="78" y="74"/>
                    <a:pt x="114" y="67"/>
                  </a:cubicBezTo>
                  <a:cubicBezTo>
                    <a:pt x="127" y="65"/>
                    <a:pt x="141" y="61"/>
                    <a:pt x="155" y="58"/>
                  </a:cubicBezTo>
                  <a:cubicBezTo>
                    <a:pt x="171" y="51"/>
                    <a:pt x="181" y="59"/>
                    <a:pt x="185" y="81"/>
                  </a:cubicBezTo>
                  <a:cubicBezTo>
                    <a:pt x="179" y="94"/>
                    <a:pt x="161" y="101"/>
                    <a:pt x="149" y="106"/>
                  </a:cubicBezTo>
                  <a:cubicBezTo>
                    <a:pt x="110" y="120"/>
                    <a:pt x="43" y="112"/>
                    <a:pt x="19" y="76"/>
                  </a:cubicBezTo>
                  <a:cubicBezTo>
                    <a:pt x="13" y="68"/>
                    <a:pt x="0" y="75"/>
                    <a:pt x="5" y="84"/>
                  </a:cubicBezTo>
                  <a:cubicBezTo>
                    <a:pt x="41" y="136"/>
                    <a:pt x="186" y="153"/>
                    <a:pt x="203" y="75"/>
                  </a:cubicBezTo>
                  <a:cubicBezTo>
                    <a:pt x="209" y="48"/>
                    <a:pt x="179" y="38"/>
                    <a:pt x="158" y="41"/>
                  </a:cubicBezTo>
                  <a:cubicBezTo>
                    <a:pt x="132" y="46"/>
                    <a:pt x="106" y="59"/>
                    <a:pt x="81" y="46"/>
                  </a:cubicBezTo>
                  <a:cubicBezTo>
                    <a:pt x="63" y="36"/>
                    <a:pt x="47" y="21"/>
                    <a:pt x="32" y="7"/>
                  </a:cubicBezTo>
                  <a:cubicBezTo>
                    <a:pt x="25" y="0"/>
                    <a:pt x="14" y="11"/>
                    <a:pt x="21" y="1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815"/>
            <p:cNvSpPr/>
            <p:nvPr/>
          </p:nvSpPr>
          <p:spPr bwMode="auto">
            <a:xfrm>
              <a:off x="3039" y="2736"/>
              <a:ext cx="93" cy="25"/>
            </a:xfrm>
            <a:custGeom>
              <a:avLst/>
              <a:gdLst>
                <a:gd name="T0" fmla="*/ 120 w 126"/>
                <a:gd name="T1" fmla="*/ 0 h 33"/>
                <a:gd name="T2" fmla="*/ 80 w 126"/>
                <a:gd name="T3" fmla="*/ 12 h 33"/>
                <a:gd name="T4" fmla="*/ 60 w 126"/>
                <a:gd name="T5" fmla="*/ 13 h 33"/>
                <a:gd name="T6" fmla="*/ 0 w 126"/>
                <a:gd name="T7" fmla="*/ 2 h 33"/>
                <a:gd name="T8" fmla="*/ 85 w 126"/>
                <a:gd name="T9" fmla="*/ 33 h 33"/>
                <a:gd name="T10" fmla="*/ 126 w 126"/>
                <a:gd name="T11" fmla="*/ 27 h 33"/>
                <a:gd name="T12" fmla="*/ 126 w 126"/>
                <a:gd name="T13" fmla="*/ 27 h 33"/>
                <a:gd name="T14" fmla="*/ 120 w 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33">
                  <a:moveTo>
                    <a:pt x="120" y="0"/>
                  </a:moveTo>
                  <a:cubicBezTo>
                    <a:pt x="109" y="6"/>
                    <a:pt x="96" y="10"/>
                    <a:pt x="80" y="12"/>
                  </a:cubicBezTo>
                  <a:cubicBezTo>
                    <a:pt x="73" y="13"/>
                    <a:pt x="67" y="13"/>
                    <a:pt x="60" y="13"/>
                  </a:cubicBezTo>
                  <a:cubicBezTo>
                    <a:pt x="39" y="13"/>
                    <a:pt x="17" y="9"/>
                    <a:pt x="0" y="2"/>
                  </a:cubicBezTo>
                  <a:cubicBezTo>
                    <a:pt x="19" y="23"/>
                    <a:pt x="53" y="33"/>
                    <a:pt x="85" y="33"/>
                  </a:cubicBezTo>
                  <a:cubicBezTo>
                    <a:pt x="100" y="33"/>
                    <a:pt x="114" y="31"/>
                    <a:pt x="126" y="27"/>
                  </a:cubicBezTo>
                  <a:cubicBezTo>
                    <a:pt x="126" y="27"/>
                    <a:pt x="126" y="27"/>
                    <a:pt x="126" y="27"/>
                  </a:cubicBezTo>
                  <a:cubicBezTo>
                    <a:pt x="124" y="18"/>
                    <a:pt x="122" y="9"/>
                    <a:pt x="120" y="0"/>
                  </a:cubicBezTo>
                </a:path>
              </a:pathLst>
            </a:custGeom>
            <a:solidFill>
              <a:srgbClr val="FF9B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816"/>
            <p:cNvSpPr/>
            <p:nvPr/>
          </p:nvSpPr>
          <p:spPr bwMode="auto">
            <a:xfrm>
              <a:off x="3128" y="2719"/>
              <a:ext cx="31" cy="37"/>
            </a:xfrm>
            <a:custGeom>
              <a:avLst/>
              <a:gdLst>
                <a:gd name="T0" fmla="*/ 24 w 42"/>
                <a:gd name="T1" fmla="*/ 0 h 50"/>
                <a:gd name="T2" fmla="*/ 0 w 42"/>
                <a:gd name="T3" fmla="*/ 23 h 50"/>
                <a:gd name="T4" fmla="*/ 6 w 42"/>
                <a:gd name="T5" fmla="*/ 50 h 50"/>
                <a:gd name="T6" fmla="*/ 42 w 42"/>
                <a:gd name="T7" fmla="*/ 25 h 50"/>
                <a:gd name="T8" fmla="*/ 24 w 42"/>
                <a:gd name="T9" fmla="*/ 0 h 50"/>
              </a:gdLst>
              <a:ahLst/>
              <a:cxnLst>
                <a:cxn ang="0">
                  <a:pos x="T0" y="T1"/>
                </a:cxn>
                <a:cxn ang="0">
                  <a:pos x="T2" y="T3"/>
                </a:cxn>
                <a:cxn ang="0">
                  <a:pos x="T4" y="T5"/>
                </a:cxn>
                <a:cxn ang="0">
                  <a:pos x="T6" y="T7"/>
                </a:cxn>
                <a:cxn ang="0">
                  <a:pos x="T8" y="T9"/>
                </a:cxn>
              </a:cxnLst>
              <a:rect l="0" t="0" r="r" b="b"/>
              <a:pathLst>
                <a:path w="42" h="50">
                  <a:moveTo>
                    <a:pt x="24" y="0"/>
                  </a:moveTo>
                  <a:cubicBezTo>
                    <a:pt x="20" y="8"/>
                    <a:pt x="12" y="16"/>
                    <a:pt x="0" y="23"/>
                  </a:cubicBezTo>
                  <a:cubicBezTo>
                    <a:pt x="2" y="32"/>
                    <a:pt x="4" y="41"/>
                    <a:pt x="6" y="50"/>
                  </a:cubicBezTo>
                  <a:cubicBezTo>
                    <a:pt x="18" y="45"/>
                    <a:pt x="36" y="38"/>
                    <a:pt x="42" y="25"/>
                  </a:cubicBezTo>
                  <a:cubicBezTo>
                    <a:pt x="39" y="9"/>
                    <a:pt x="33" y="1"/>
                    <a:pt x="24"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817"/>
            <p:cNvSpPr/>
            <p:nvPr/>
          </p:nvSpPr>
          <p:spPr bwMode="auto">
            <a:xfrm>
              <a:off x="3030" y="2713"/>
              <a:ext cx="146" cy="53"/>
            </a:xfrm>
            <a:custGeom>
              <a:avLst/>
              <a:gdLst>
                <a:gd name="T0" fmla="*/ 159 w 196"/>
                <a:gd name="T1" fmla="*/ 0 h 71"/>
                <a:gd name="T2" fmla="*/ 157 w 196"/>
                <a:gd name="T3" fmla="*/ 0 h 71"/>
                <a:gd name="T4" fmla="*/ 155 w 196"/>
                <a:gd name="T5" fmla="*/ 8 h 71"/>
                <a:gd name="T6" fmla="*/ 173 w 196"/>
                <a:gd name="T7" fmla="*/ 33 h 71"/>
                <a:gd name="T8" fmla="*/ 137 w 196"/>
                <a:gd name="T9" fmla="*/ 58 h 71"/>
                <a:gd name="T10" fmla="*/ 137 w 196"/>
                <a:gd name="T11" fmla="*/ 58 h 71"/>
                <a:gd name="T12" fmla="*/ 96 w 196"/>
                <a:gd name="T13" fmla="*/ 64 h 71"/>
                <a:gd name="T14" fmla="*/ 11 w 196"/>
                <a:gd name="T15" fmla="*/ 33 h 71"/>
                <a:gd name="T16" fmla="*/ 1 w 196"/>
                <a:gd name="T17" fmla="*/ 29 h 71"/>
                <a:gd name="T18" fmla="*/ 0 w 196"/>
                <a:gd name="T19" fmla="*/ 32 h 71"/>
                <a:gd name="T20" fmla="*/ 98 w 196"/>
                <a:gd name="T21" fmla="*/ 71 h 71"/>
                <a:gd name="T22" fmla="*/ 117 w 196"/>
                <a:gd name="T23" fmla="*/ 70 h 71"/>
                <a:gd name="T24" fmla="*/ 179 w 196"/>
                <a:gd name="T25" fmla="*/ 8 h 71"/>
                <a:gd name="T26" fmla="*/ 159 w 196"/>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71">
                  <a:moveTo>
                    <a:pt x="159" y="0"/>
                  </a:moveTo>
                  <a:cubicBezTo>
                    <a:pt x="158" y="0"/>
                    <a:pt x="158" y="0"/>
                    <a:pt x="157" y="0"/>
                  </a:cubicBezTo>
                  <a:cubicBezTo>
                    <a:pt x="157" y="3"/>
                    <a:pt x="156" y="5"/>
                    <a:pt x="155" y="8"/>
                  </a:cubicBezTo>
                  <a:cubicBezTo>
                    <a:pt x="164" y="9"/>
                    <a:pt x="170" y="17"/>
                    <a:pt x="173" y="33"/>
                  </a:cubicBezTo>
                  <a:cubicBezTo>
                    <a:pt x="167" y="46"/>
                    <a:pt x="149" y="53"/>
                    <a:pt x="137" y="58"/>
                  </a:cubicBezTo>
                  <a:cubicBezTo>
                    <a:pt x="137" y="58"/>
                    <a:pt x="137" y="58"/>
                    <a:pt x="137" y="58"/>
                  </a:cubicBezTo>
                  <a:cubicBezTo>
                    <a:pt x="125" y="62"/>
                    <a:pt x="111" y="64"/>
                    <a:pt x="96" y="64"/>
                  </a:cubicBezTo>
                  <a:cubicBezTo>
                    <a:pt x="64" y="64"/>
                    <a:pt x="30" y="54"/>
                    <a:pt x="11" y="33"/>
                  </a:cubicBezTo>
                  <a:cubicBezTo>
                    <a:pt x="7" y="32"/>
                    <a:pt x="4" y="30"/>
                    <a:pt x="1" y="29"/>
                  </a:cubicBezTo>
                  <a:cubicBezTo>
                    <a:pt x="0" y="32"/>
                    <a:pt x="0" y="32"/>
                    <a:pt x="0" y="32"/>
                  </a:cubicBezTo>
                  <a:cubicBezTo>
                    <a:pt x="13" y="55"/>
                    <a:pt x="54" y="71"/>
                    <a:pt x="98" y="71"/>
                  </a:cubicBezTo>
                  <a:cubicBezTo>
                    <a:pt x="104" y="71"/>
                    <a:pt x="111" y="70"/>
                    <a:pt x="117" y="70"/>
                  </a:cubicBezTo>
                  <a:cubicBezTo>
                    <a:pt x="167" y="64"/>
                    <a:pt x="196" y="32"/>
                    <a:pt x="179" y="8"/>
                  </a:cubicBezTo>
                  <a:cubicBezTo>
                    <a:pt x="174" y="2"/>
                    <a:pt x="167" y="0"/>
                    <a:pt x="159"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818"/>
            <p:cNvSpPr/>
            <p:nvPr/>
          </p:nvSpPr>
          <p:spPr bwMode="auto">
            <a:xfrm>
              <a:off x="3329" y="2706"/>
              <a:ext cx="146" cy="82"/>
            </a:xfrm>
            <a:custGeom>
              <a:avLst/>
              <a:gdLst>
                <a:gd name="T0" fmla="*/ 183 w 196"/>
                <a:gd name="T1" fmla="*/ 0 h 110"/>
                <a:gd name="T2" fmla="*/ 118 w 196"/>
                <a:gd name="T3" fmla="*/ 46 h 110"/>
                <a:gd name="T4" fmla="*/ 18 w 196"/>
                <a:gd name="T5" fmla="*/ 40 h 110"/>
                <a:gd name="T6" fmla="*/ 78 w 196"/>
                <a:gd name="T7" fmla="*/ 103 h 110"/>
                <a:gd name="T8" fmla="*/ 196 w 196"/>
                <a:gd name="T9" fmla="*/ 68 h 110"/>
              </a:gdLst>
              <a:ahLst/>
              <a:cxnLst>
                <a:cxn ang="0">
                  <a:pos x="T0" y="T1"/>
                </a:cxn>
                <a:cxn ang="0">
                  <a:pos x="T2" y="T3"/>
                </a:cxn>
                <a:cxn ang="0">
                  <a:pos x="T4" y="T5"/>
                </a:cxn>
                <a:cxn ang="0">
                  <a:pos x="T6" y="T7"/>
                </a:cxn>
                <a:cxn ang="0">
                  <a:pos x="T8" y="T9"/>
                </a:cxn>
              </a:cxnLst>
              <a:rect l="0" t="0" r="r" b="b"/>
              <a:pathLst>
                <a:path w="196" h="110">
                  <a:moveTo>
                    <a:pt x="183" y="0"/>
                  </a:moveTo>
                  <a:cubicBezTo>
                    <a:pt x="183" y="0"/>
                    <a:pt x="144" y="38"/>
                    <a:pt x="118" y="46"/>
                  </a:cubicBezTo>
                  <a:cubicBezTo>
                    <a:pt x="91" y="54"/>
                    <a:pt x="36" y="17"/>
                    <a:pt x="18" y="40"/>
                  </a:cubicBezTo>
                  <a:cubicBezTo>
                    <a:pt x="0" y="63"/>
                    <a:pt x="28" y="96"/>
                    <a:pt x="78" y="103"/>
                  </a:cubicBezTo>
                  <a:cubicBezTo>
                    <a:pt x="128" y="110"/>
                    <a:pt x="181" y="94"/>
                    <a:pt x="196" y="68"/>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819"/>
            <p:cNvSpPr/>
            <p:nvPr/>
          </p:nvSpPr>
          <p:spPr bwMode="auto">
            <a:xfrm>
              <a:off x="3331" y="2727"/>
              <a:ext cx="49" cy="52"/>
            </a:xfrm>
            <a:custGeom>
              <a:avLst/>
              <a:gdLst>
                <a:gd name="T0" fmla="*/ 15 w 66"/>
                <a:gd name="T1" fmla="*/ 12 h 70"/>
                <a:gd name="T2" fmla="*/ 66 w 66"/>
                <a:gd name="T3" fmla="*/ 10 h 70"/>
                <a:gd name="T4" fmla="*/ 53 w 66"/>
                <a:gd name="T5" fmla="*/ 70 h 70"/>
                <a:gd name="T6" fmla="*/ 15 w 66"/>
                <a:gd name="T7" fmla="*/ 12 h 70"/>
              </a:gdLst>
              <a:ahLst/>
              <a:cxnLst>
                <a:cxn ang="0">
                  <a:pos x="T0" y="T1"/>
                </a:cxn>
                <a:cxn ang="0">
                  <a:pos x="T2" y="T3"/>
                </a:cxn>
                <a:cxn ang="0">
                  <a:pos x="T4" y="T5"/>
                </a:cxn>
                <a:cxn ang="0">
                  <a:pos x="T6" y="T7"/>
                </a:cxn>
              </a:cxnLst>
              <a:rect l="0" t="0" r="r" b="b"/>
              <a:pathLst>
                <a:path w="66" h="70">
                  <a:moveTo>
                    <a:pt x="15" y="12"/>
                  </a:moveTo>
                  <a:cubicBezTo>
                    <a:pt x="25" y="0"/>
                    <a:pt x="45" y="4"/>
                    <a:pt x="66" y="10"/>
                  </a:cubicBezTo>
                  <a:cubicBezTo>
                    <a:pt x="64" y="30"/>
                    <a:pt x="59" y="50"/>
                    <a:pt x="53" y="70"/>
                  </a:cubicBezTo>
                  <a:cubicBezTo>
                    <a:pt x="18" y="58"/>
                    <a:pt x="0" y="31"/>
                    <a:pt x="15"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2" name="Freeform 1820"/>
            <p:cNvSpPr/>
            <p:nvPr/>
          </p:nvSpPr>
          <p:spPr bwMode="auto">
            <a:xfrm>
              <a:off x="3329" y="2698"/>
              <a:ext cx="155" cy="110"/>
            </a:xfrm>
            <a:custGeom>
              <a:avLst/>
              <a:gdLst>
                <a:gd name="T0" fmla="*/ 189 w 209"/>
                <a:gd name="T1" fmla="*/ 18 h 149"/>
                <a:gd name="T2" fmla="*/ 95 w 209"/>
                <a:gd name="T3" fmla="*/ 65 h 149"/>
                <a:gd name="T4" fmla="*/ 54 w 209"/>
                <a:gd name="T5" fmla="*/ 54 h 149"/>
                <a:gd name="T6" fmla="*/ 23 w 209"/>
                <a:gd name="T7" fmla="*/ 77 h 149"/>
                <a:gd name="T8" fmla="*/ 59 w 209"/>
                <a:gd name="T9" fmla="*/ 103 h 149"/>
                <a:gd name="T10" fmla="*/ 190 w 209"/>
                <a:gd name="T11" fmla="*/ 76 h 149"/>
                <a:gd name="T12" fmla="*/ 203 w 209"/>
                <a:gd name="T13" fmla="*/ 84 h 149"/>
                <a:gd name="T14" fmla="*/ 5 w 209"/>
                <a:gd name="T15" fmla="*/ 71 h 149"/>
                <a:gd name="T16" fmla="*/ 51 w 209"/>
                <a:gd name="T17" fmla="*/ 38 h 149"/>
                <a:gd name="T18" fmla="*/ 128 w 209"/>
                <a:gd name="T19" fmla="*/ 45 h 149"/>
                <a:gd name="T20" fmla="*/ 178 w 209"/>
                <a:gd name="T21" fmla="*/ 7 h 149"/>
                <a:gd name="T22" fmla="*/ 189 w 209"/>
                <a:gd name="T23" fmla="*/ 1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49">
                  <a:moveTo>
                    <a:pt x="189" y="18"/>
                  </a:moveTo>
                  <a:cubicBezTo>
                    <a:pt x="165" y="41"/>
                    <a:pt x="131" y="73"/>
                    <a:pt x="95" y="65"/>
                  </a:cubicBezTo>
                  <a:cubicBezTo>
                    <a:pt x="81" y="62"/>
                    <a:pt x="68" y="58"/>
                    <a:pt x="54" y="54"/>
                  </a:cubicBezTo>
                  <a:cubicBezTo>
                    <a:pt x="38" y="47"/>
                    <a:pt x="28" y="55"/>
                    <a:pt x="23" y="77"/>
                  </a:cubicBezTo>
                  <a:cubicBezTo>
                    <a:pt x="29" y="90"/>
                    <a:pt x="47" y="98"/>
                    <a:pt x="59" y="103"/>
                  </a:cubicBezTo>
                  <a:cubicBezTo>
                    <a:pt x="97" y="117"/>
                    <a:pt x="164" y="111"/>
                    <a:pt x="190" y="76"/>
                  </a:cubicBezTo>
                  <a:cubicBezTo>
                    <a:pt x="195" y="68"/>
                    <a:pt x="209" y="76"/>
                    <a:pt x="203" y="84"/>
                  </a:cubicBezTo>
                  <a:cubicBezTo>
                    <a:pt x="166" y="136"/>
                    <a:pt x="21" y="149"/>
                    <a:pt x="5" y="71"/>
                  </a:cubicBezTo>
                  <a:cubicBezTo>
                    <a:pt x="0" y="43"/>
                    <a:pt x="30" y="34"/>
                    <a:pt x="51" y="38"/>
                  </a:cubicBezTo>
                  <a:cubicBezTo>
                    <a:pt x="77" y="43"/>
                    <a:pt x="102" y="57"/>
                    <a:pt x="128" y="45"/>
                  </a:cubicBezTo>
                  <a:cubicBezTo>
                    <a:pt x="147" y="36"/>
                    <a:pt x="163" y="21"/>
                    <a:pt x="178" y="7"/>
                  </a:cubicBezTo>
                  <a:cubicBezTo>
                    <a:pt x="185" y="0"/>
                    <a:pt x="196" y="11"/>
                    <a:pt x="189" y="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3" name="Freeform 1821"/>
            <p:cNvSpPr/>
            <p:nvPr/>
          </p:nvSpPr>
          <p:spPr bwMode="auto">
            <a:xfrm>
              <a:off x="3531" y="1394"/>
              <a:ext cx="332" cy="118"/>
            </a:xfrm>
            <a:custGeom>
              <a:avLst/>
              <a:gdLst>
                <a:gd name="T0" fmla="*/ 359 w 446"/>
                <a:gd name="T1" fmla="*/ 0 h 158"/>
                <a:gd name="T2" fmla="*/ 251 w 446"/>
                <a:gd name="T3" fmla="*/ 5 h 158"/>
                <a:gd name="T4" fmla="*/ 12 w 446"/>
                <a:gd name="T5" fmla="*/ 90 h 158"/>
                <a:gd name="T6" fmla="*/ 35 w 446"/>
                <a:gd name="T7" fmla="*/ 151 h 158"/>
                <a:gd name="T8" fmla="*/ 113 w 446"/>
                <a:gd name="T9" fmla="*/ 114 h 158"/>
                <a:gd name="T10" fmla="*/ 256 w 446"/>
                <a:gd name="T11" fmla="*/ 87 h 158"/>
                <a:gd name="T12" fmla="*/ 313 w 446"/>
                <a:gd name="T13" fmla="*/ 91 h 158"/>
                <a:gd name="T14" fmla="*/ 329 w 446"/>
                <a:gd name="T15" fmla="*/ 91 h 158"/>
                <a:gd name="T16" fmla="*/ 414 w 446"/>
                <a:gd name="T17" fmla="*/ 75 h 158"/>
                <a:gd name="T18" fmla="*/ 359 w 446"/>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158">
                  <a:moveTo>
                    <a:pt x="359" y="0"/>
                  </a:moveTo>
                  <a:cubicBezTo>
                    <a:pt x="321" y="4"/>
                    <a:pt x="289" y="5"/>
                    <a:pt x="251" y="5"/>
                  </a:cubicBezTo>
                  <a:cubicBezTo>
                    <a:pt x="172" y="6"/>
                    <a:pt x="51" y="10"/>
                    <a:pt x="12" y="90"/>
                  </a:cubicBezTo>
                  <a:cubicBezTo>
                    <a:pt x="0" y="114"/>
                    <a:pt x="5" y="144"/>
                    <a:pt x="35" y="151"/>
                  </a:cubicBezTo>
                  <a:cubicBezTo>
                    <a:pt x="63" y="158"/>
                    <a:pt x="94" y="132"/>
                    <a:pt x="113" y="114"/>
                  </a:cubicBezTo>
                  <a:cubicBezTo>
                    <a:pt x="152" y="77"/>
                    <a:pt x="204" y="82"/>
                    <a:pt x="256" y="87"/>
                  </a:cubicBezTo>
                  <a:cubicBezTo>
                    <a:pt x="275" y="89"/>
                    <a:pt x="295" y="91"/>
                    <a:pt x="313" y="91"/>
                  </a:cubicBezTo>
                  <a:cubicBezTo>
                    <a:pt x="318" y="90"/>
                    <a:pt x="323" y="91"/>
                    <a:pt x="329" y="91"/>
                  </a:cubicBezTo>
                  <a:cubicBezTo>
                    <a:pt x="357" y="91"/>
                    <a:pt x="396" y="91"/>
                    <a:pt x="414" y="75"/>
                  </a:cubicBezTo>
                  <a:cubicBezTo>
                    <a:pt x="446" y="46"/>
                    <a:pt x="412" y="2"/>
                    <a:pt x="359"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4" name="Freeform 1822"/>
            <p:cNvSpPr>
              <a:spLocks noEditPoints="1"/>
            </p:cNvSpPr>
            <p:nvPr/>
          </p:nvSpPr>
          <p:spPr bwMode="auto">
            <a:xfrm>
              <a:off x="3846" y="1437"/>
              <a:ext cx="2" cy="4"/>
            </a:xfrm>
            <a:custGeom>
              <a:avLst/>
              <a:gdLst>
                <a:gd name="T0" fmla="*/ 2 w 2"/>
                <a:gd name="T1" fmla="*/ 0 h 5"/>
                <a:gd name="T2" fmla="*/ 0 w 2"/>
                <a:gd name="T3" fmla="*/ 5 h 5"/>
                <a:gd name="T4" fmla="*/ 0 w 2"/>
                <a:gd name="T5" fmla="*/ 5 h 5"/>
                <a:gd name="T6" fmla="*/ 2 w 2"/>
                <a:gd name="T7" fmla="*/ 0 h 5"/>
                <a:gd name="T8" fmla="*/ 2 w 2"/>
                <a:gd name="T9" fmla="*/ 0 h 5"/>
                <a:gd name="T10" fmla="*/ 2 w 2"/>
                <a:gd name="T11" fmla="*/ 0 h 5"/>
                <a:gd name="T12" fmla="*/ 2 w 2"/>
                <a:gd name="T13" fmla="*/ 0 h 5"/>
                <a:gd name="T14" fmla="*/ 2 w 2"/>
                <a:gd name="T15" fmla="*/ 0 h 5"/>
                <a:gd name="T16" fmla="*/ 2 w 2"/>
                <a:gd name="T17" fmla="*/ 0 h 5"/>
                <a:gd name="T18" fmla="*/ 2 w 2"/>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5">
                  <a:moveTo>
                    <a:pt x="2" y="0"/>
                  </a:moveTo>
                  <a:cubicBezTo>
                    <a:pt x="1" y="2"/>
                    <a:pt x="1" y="3"/>
                    <a:pt x="0" y="5"/>
                  </a:cubicBezTo>
                  <a:cubicBezTo>
                    <a:pt x="0" y="5"/>
                    <a:pt x="0" y="5"/>
                    <a:pt x="0" y="5"/>
                  </a:cubicBezTo>
                  <a:cubicBezTo>
                    <a:pt x="1" y="3"/>
                    <a:pt x="1" y="2"/>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5" name="Freeform 1823"/>
            <p:cNvSpPr/>
            <p:nvPr/>
          </p:nvSpPr>
          <p:spPr bwMode="auto">
            <a:xfrm>
              <a:off x="3840" y="1449"/>
              <a:ext cx="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1" y="0"/>
                    <a:pt x="1"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6" name="Freeform 1824"/>
            <p:cNvSpPr/>
            <p:nvPr/>
          </p:nvSpPr>
          <p:spPr bwMode="auto">
            <a:xfrm>
              <a:off x="3840" y="1441"/>
              <a:ext cx="6" cy="8"/>
            </a:xfrm>
            <a:custGeom>
              <a:avLst/>
              <a:gdLst>
                <a:gd name="T0" fmla="*/ 8 w 8"/>
                <a:gd name="T1" fmla="*/ 0 h 12"/>
                <a:gd name="T2" fmla="*/ 8 w 8"/>
                <a:gd name="T3" fmla="*/ 0 h 12"/>
                <a:gd name="T4" fmla="*/ 0 w 8"/>
                <a:gd name="T5" fmla="*/ 12 h 12"/>
                <a:gd name="T6" fmla="*/ 0 w 8"/>
                <a:gd name="T7" fmla="*/ 12 h 12"/>
                <a:gd name="T8" fmla="*/ 8 w 8"/>
                <a:gd name="T9" fmla="*/ 0 h 12"/>
              </a:gdLst>
              <a:ahLst/>
              <a:cxnLst>
                <a:cxn ang="0">
                  <a:pos x="T0" y="T1"/>
                </a:cxn>
                <a:cxn ang="0">
                  <a:pos x="T2" y="T3"/>
                </a:cxn>
                <a:cxn ang="0">
                  <a:pos x="T4" y="T5"/>
                </a:cxn>
                <a:cxn ang="0">
                  <a:pos x="T6" y="T7"/>
                </a:cxn>
                <a:cxn ang="0">
                  <a:pos x="T8" y="T9"/>
                </a:cxn>
              </a:cxnLst>
              <a:rect l="0" t="0" r="r" b="b"/>
              <a:pathLst>
                <a:path w="8" h="12">
                  <a:moveTo>
                    <a:pt x="8" y="0"/>
                  </a:moveTo>
                  <a:cubicBezTo>
                    <a:pt x="8" y="0"/>
                    <a:pt x="8" y="0"/>
                    <a:pt x="8" y="0"/>
                  </a:cubicBezTo>
                  <a:cubicBezTo>
                    <a:pt x="6" y="4"/>
                    <a:pt x="3" y="8"/>
                    <a:pt x="0" y="12"/>
                  </a:cubicBezTo>
                  <a:cubicBezTo>
                    <a:pt x="0" y="12"/>
                    <a:pt x="0" y="12"/>
                    <a:pt x="0" y="12"/>
                  </a:cubicBezTo>
                  <a:cubicBezTo>
                    <a:pt x="3" y="8"/>
                    <a:pt x="6" y="4"/>
                    <a:pt x="8"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7" name="Freeform 1825"/>
            <p:cNvSpPr>
              <a:spLocks noEditPoints="1"/>
            </p:cNvSpPr>
            <p:nvPr/>
          </p:nvSpPr>
          <p:spPr bwMode="auto">
            <a:xfrm>
              <a:off x="3839" y="1449"/>
              <a:ext cx="1" cy="1"/>
            </a:xfrm>
            <a:custGeom>
              <a:avLst/>
              <a:gdLst>
                <a:gd name="T0" fmla="*/ 1 w 1"/>
                <a:gd name="T1" fmla="*/ 1 h 1"/>
                <a:gd name="T2" fmla="*/ 0 w 1"/>
                <a:gd name="T3" fmla="*/ 1 h 1"/>
                <a:gd name="T4" fmla="*/ 1 w 1"/>
                <a:gd name="T5" fmla="*/ 1 h 1"/>
                <a:gd name="T6" fmla="*/ 1 w 1"/>
                <a:gd name="T7" fmla="*/ 0 h 1"/>
                <a:gd name="T8" fmla="*/ 1 w 1"/>
                <a:gd name="T9" fmla="*/ 1 h 1"/>
                <a:gd name="T10" fmla="*/ 1 w 1"/>
                <a:gd name="T11" fmla="*/ 0 h 1"/>
                <a:gd name="T12" fmla="*/ 1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0 h 1"/>
                <a:gd name="T32" fmla="*/ 1 w 1"/>
                <a:gd name="T33" fmla="*/ 0 h 1"/>
                <a:gd name="T34" fmla="*/ 1 w 1"/>
                <a:gd name="T3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 h="1">
                  <a:moveTo>
                    <a:pt x="1" y="1"/>
                  </a:moveTo>
                  <a:cubicBezTo>
                    <a:pt x="0" y="1"/>
                    <a:pt x="0" y="1"/>
                    <a:pt x="0" y="1"/>
                  </a:cubicBezTo>
                  <a:cubicBezTo>
                    <a:pt x="0" y="1"/>
                    <a:pt x="0" y="1"/>
                    <a:pt x="1" y="1"/>
                  </a:cubicBezTo>
                  <a:moveTo>
                    <a:pt x="1" y="0"/>
                  </a:moveTo>
                  <a:cubicBezTo>
                    <a:pt x="1" y="0"/>
                    <a:pt x="1" y="1"/>
                    <a:pt x="1" y="1"/>
                  </a:cubicBezTo>
                  <a:cubicBezTo>
                    <a:pt x="1" y="1"/>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8" name="Freeform 1826"/>
            <p:cNvSpPr>
              <a:spLocks noEditPoints="1"/>
            </p:cNvSpPr>
            <p:nvPr/>
          </p:nvSpPr>
          <p:spPr bwMode="auto">
            <a:xfrm>
              <a:off x="3554" y="150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7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9" name="Freeform 1827"/>
            <p:cNvSpPr/>
            <p:nvPr/>
          </p:nvSpPr>
          <p:spPr bwMode="auto">
            <a:xfrm>
              <a:off x="3556" y="150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0" name="Freeform 1828"/>
            <p:cNvSpPr/>
            <p:nvPr/>
          </p:nvSpPr>
          <p:spPr bwMode="auto">
            <a:xfrm>
              <a:off x="3555" y="150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cubicBezTo>
                    <a:pt x="1" y="0"/>
                    <a:pt x="0" y="0"/>
                    <a:pt x="0" y="0"/>
                  </a:cubicBezTo>
                </a:path>
              </a:pathLst>
            </a:custGeom>
            <a:solidFill>
              <a:srgbClr val="F7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1" name="Freeform 1829"/>
            <p:cNvSpPr>
              <a:spLocks noEditPoints="1"/>
            </p:cNvSpPr>
            <p:nvPr/>
          </p:nvSpPr>
          <p:spPr bwMode="auto">
            <a:xfrm>
              <a:off x="3557" y="1507"/>
              <a:ext cx="0" cy="0"/>
            </a:xfrm>
            <a:custGeom>
              <a:avLst/>
              <a:gdLst>
                <a:gd name="T0" fmla="*/ 1 w 1"/>
                <a:gd name="T1" fmla="*/ 1 w 1"/>
                <a:gd name="T2" fmla="*/ 1 w 1"/>
                <a:gd name="T3" fmla="*/ 0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2" name="Freeform 1830"/>
            <p:cNvSpPr/>
            <p:nvPr/>
          </p:nvSpPr>
          <p:spPr bwMode="auto">
            <a:xfrm>
              <a:off x="3536" y="1404"/>
              <a:ext cx="314" cy="103"/>
            </a:xfrm>
            <a:custGeom>
              <a:avLst/>
              <a:gdLst>
                <a:gd name="T0" fmla="*/ 396 w 423"/>
                <a:gd name="T1" fmla="*/ 0 h 139"/>
                <a:gd name="T2" fmla="*/ 385 w 423"/>
                <a:gd name="T3" fmla="*/ 32 h 139"/>
                <a:gd name="T4" fmla="*/ 310 w 423"/>
                <a:gd name="T5" fmla="*/ 48 h 139"/>
                <a:gd name="T6" fmla="*/ 300 w 423"/>
                <a:gd name="T7" fmla="*/ 48 h 139"/>
                <a:gd name="T8" fmla="*/ 290 w 423"/>
                <a:gd name="T9" fmla="*/ 48 h 139"/>
                <a:gd name="T10" fmla="*/ 283 w 423"/>
                <a:gd name="T11" fmla="*/ 48 h 139"/>
                <a:gd name="T12" fmla="*/ 278 w 423"/>
                <a:gd name="T13" fmla="*/ 48 h 139"/>
                <a:gd name="T14" fmla="*/ 226 w 423"/>
                <a:gd name="T15" fmla="*/ 45 h 139"/>
                <a:gd name="T16" fmla="*/ 173 w 423"/>
                <a:gd name="T17" fmla="*/ 41 h 139"/>
                <a:gd name="T18" fmla="*/ 84 w 423"/>
                <a:gd name="T19" fmla="*/ 71 h 139"/>
                <a:gd name="T20" fmla="*/ 15 w 423"/>
                <a:gd name="T21" fmla="*/ 110 h 139"/>
                <a:gd name="T22" fmla="*/ 5 w 423"/>
                <a:gd name="T23" fmla="*/ 108 h 139"/>
                <a:gd name="T24" fmla="*/ 0 w 423"/>
                <a:gd name="T25" fmla="*/ 107 h 139"/>
                <a:gd name="T26" fmla="*/ 25 w 423"/>
                <a:gd name="T27" fmla="*/ 137 h 139"/>
                <a:gd name="T28" fmla="*/ 25 w 423"/>
                <a:gd name="T29" fmla="*/ 137 h 139"/>
                <a:gd name="T30" fmla="*/ 25 w 423"/>
                <a:gd name="T31" fmla="*/ 137 h 139"/>
                <a:gd name="T32" fmla="*/ 25 w 423"/>
                <a:gd name="T33" fmla="*/ 137 h 139"/>
                <a:gd name="T34" fmla="*/ 25 w 423"/>
                <a:gd name="T35" fmla="*/ 137 h 139"/>
                <a:gd name="T36" fmla="*/ 25 w 423"/>
                <a:gd name="T37" fmla="*/ 137 h 139"/>
                <a:gd name="T38" fmla="*/ 26 w 423"/>
                <a:gd name="T39" fmla="*/ 137 h 139"/>
                <a:gd name="T40" fmla="*/ 27 w 423"/>
                <a:gd name="T41" fmla="*/ 138 h 139"/>
                <a:gd name="T42" fmla="*/ 28 w 423"/>
                <a:gd name="T43" fmla="*/ 138 h 139"/>
                <a:gd name="T44" fmla="*/ 28 w 423"/>
                <a:gd name="T45" fmla="*/ 138 h 139"/>
                <a:gd name="T46" fmla="*/ 28 w 423"/>
                <a:gd name="T47" fmla="*/ 138 h 139"/>
                <a:gd name="T48" fmla="*/ 28 w 423"/>
                <a:gd name="T49" fmla="*/ 138 h 139"/>
                <a:gd name="T50" fmla="*/ 28 w 423"/>
                <a:gd name="T51" fmla="*/ 138 h 139"/>
                <a:gd name="T52" fmla="*/ 29 w 423"/>
                <a:gd name="T53" fmla="*/ 138 h 139"/>
                <a:gd name="T54" fmla="*/ 29 w 423"/>
                <a:gd name="T55" fmla="*/ 138 h 139"/>
                <a:gd name="T56" fmla="*/ 29 w 423"/>
                <a:gd name="T57" fmla="*/ 138 h 139"/>
                <a:gd name="T58" fmla="*/ 38 w 423"/>
                <a:gd name="T59" fmla="*/ 139 h 139"/>
                <a:gd name="T60" fmla="*/ 107 w 423"/>
                <a:gd name="T61" fmla="*/ 101 h 139"/>
                <a:gd name="T62" fmla="*/ 197 w 423"/>
                <a:gd name="T63" fmla="*/ 71 h 139"/>
                <a:gd name="T64" fmla="*/ 250 w 423"/>
                <a:gd name="T65" fmla="*/ 74 h 139"/>
                <a:gd name="T66" fmla="*/ 302 w 423"/>
                <a:gd name="T67" fmla="*/ 78 h 139"/>
                <a:gd name="T68" fmla="*/ 307 w 423"/>
                <a:gd name="T69" fmla="*/ 78 h 139"/>
                <a:gd name="T70" fmla="*/ 313 w 423"/>
                <a:gd name="T71" fmla="*/ 78 h 139"/>
                <a:gd name="T72" fmla="*/ 323 w 423"/>
                <a:gd name="T73" fmla="*/ 78 h 139"/>
                <a:gd name="T74" fmla="*/ 334 w 423"/>
                <a:gd name="T75" fmla="*/ 78 h 139"/>
                <a:gd name="T76" fmla="*/ 408 w 423"/>
                <a:gd name="T77" fmla="*/ 62 h 139"/>
                <a:gd name="T78" fmla="*/ 408 w 423"/>
                <a:gd name="T79" fmla="*/ 62 h 139"/>
                <a:gd name="T80" fmla="*/ 409 w 423"/>
                <a:gd name="T81" fmla="*/ 62 h 139"/>
                <a:gd name="T82" fmla="*/ 409 w 423"/>
                <a:gd name="T83" fmla="*/ 62 h 139"/>
                <a:gd name="T84" fmla="*/ 409 w 423"/>
                <a:gd name="T85" fmla="*/ 61 h 139"/>
                <a:gd name="T86" fmla="*/ 409 w 423"/>
                <a:gd name="T87" fmla="*/ 61 h 139"/>
                <a:gd name="T88" fmla="*/ 409 w 423"/>
                <a:gd name="T89" fmla="*/ 61 h 139"/>
                <a:gd name="T90" fmla="*/ 409 w 423"/>
                <a:gd name="T91" fmla="*/ 61 h 139"/>
                <a:gd name="T92" fmla="*/ 409 w 423"/>
                <a:gd name="T93" fmla="*/ 61 h 139"/>
                <a:gd name="T94" fmla="*/ 409 w 423"/>
                <a:gd name="T95" fmla="*/ 61 h 139"/>
                <a:gd name="T96" fmla="*/ 409 w 423"/>
                <a:gd name="T97" fmla="*/ 61 h 139"/>
                <a:gd name="T98" fmla="*/ 409 w 423"/>
                <a:gd name="T99" fmla="*/ 61 h 139"/>
                <a:gd name="T100" fmla="*/ 409 w 423"/>
                <a:gd name="T101" fmla="*/ 61 h 139"/>
                <a:gd name="T102" fmla="*/ 409 w 423"/>
                <a:gd name="T103" fmla="*/ 61 h 139"/>
                <a:gd name="T104" fmla="*/ 410 w 423"/>
                <a:gd name="T105" fmla="*/ 61 h 139"/>
                <a:gd name="T106" fmla="*/ 418 w 423"/>
                <a:gd name="T107" fmla="*/ 49 h 139"/>
                <a:gd name="T108" fmla="*/ 420 w 423"/>
                <a:gd name="T109" fmla="*/ 44 h 139"/>
                <a:gd name="T110" fmla="*/ 420 w 423"/>
                <a:gd name="T111" fmla="*/ 44 h 139"/>
                <a:gd name="T112" fmla="*/ 420 w 423"/>
                <a:gd name="T113" fmla="*/ 44 h 139"/>
                <a:gd name="T114" fmla="*/ 420 w 423"/>
                <a:gd name="T115" fmla="*/ 44 h 139"/>
                <a:gd name="T116" fmla="*/ 420 w 423"/>
                <a:gd name="T117" fmla="*/ 44 h 139"/>
                <a:gd name="T118" fmla="*/ 396 w 423"/>
                <a:gd name="T1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139">
                  <a:moveTo>
                    <a:pt x="396" y="0"/>
                  </a:moveTo>
                  <a:cubicBezTo>
                    <a:pt x="399" y="11"/>
                    <a:pt x="396" y="22"/>
                    <a:pt x="385" y="32"/>
                  </a:cubicBezTo>
                  <a:cubicBezTo>
                    <a:pt x="369" y="46"/>
                    <a:pt x="337" y="48"/>
                    <a:pt x="310" y="48"/>
                  </a:cubicBezTo>
                  <a:cubicBezTo>
                    <a:pt x="307" y="48"/>
                    <a:pt x="303" y="48"/>
                    <a:pt x="300" y="48"/>
                  </a:cubicBezTo>
                  <a:cubicBezTo>
                    <a:pt x="296" y="48"/>
                    <a:pt x="293" y="48"/>
                    <a:pt x="290" y="48"/>
                  </a:cubicBezTo>
                  <a:cubicBezTo>
                    <a:pt x="288" y="48"/>
                    <a:pt x="285" y="48"/>
                    <a:pt x="283" y="48"/>
                  </a:cubicBezTo>
                  <a:cubicBezTo>
                    <a:pt x="282" y="48"/>
                    <a:pt x="280" y="48"/>
                    <a:pt x="278" y="48"/>
                  </a:cubicBezTo>
                  <a:cubicBezTo>
                    <a:pt x="261" y="48"/>
                    <a:pt x="244" y="46"/>
                    <a:pt x="226" y="45"/>
                  </a:cubicBezTo>
                  <a:cubicBezTo>
                    <a:pt x="209" y="43"/>
                    <a:pt x="191" y="41"/>
                    <a:pt x="173" y="41"/>
                  </a:cubicBezTo>
                  <a:cubicBezTo>
                    <a:pt x="140" y="41"/>
                    <a:pt x="109" y="47"/>
                    <a:pt x="84" y="71"/>
                  </a:cubicBezTo>
                  <a:cubicBezTo>
                    <a:pt x="67" y="87"/>
                    <a:pt x="40" y="110"/>
                    <a:pt x="15" y="110"/>
                  </a:cubicBezTo>
                  <a:cubicBezTo>
                    <a:pt x="12" y="110"/>
                    <a:pt x="9" y="109"/>
                    <a:pt x="5" y="108"/>
                  </a:cubicBezTo>
                  <a:cubicBezTo>
                    <a:pt x="4" y="108"/>
                    <a:pt x="2" y="107"/>
                    <a:pt x="0" y="107"/>
                  </a:cubicBezTo>
                  <a:cubicBezTo>
                    <a:pt x="2" y="120"/>
                    <a:pt x="10" y="132"/>
                    <a:pt x="25" y="137"/>
                  </a:cubicBezTo>
                  <a:cubicBezTo>
                    <a:pt x="25" y="137"/>
                    <a:pt x="25" y="137"/>
                    <a:pt x="25" y="137"/>
                  </a:cubicBezTo>
                  <a:cubicBezTo>
                    <a:pt x="25" y="137"/>
                    <a:pt x="25" y="137"/>
                    <a:pt x="25" y="137"/>
                  </a:cubicBezTo>
                  <a:cubicBezTo>
                    <a:pt x="25" y="137"/>
                    <a:pt x="25" y="137"/>
                    <a:pt x="25" y="137"/>
                  </a:cubicBezTo>
                  <a:cubicBezTo>
                    <a:pt x="25" y="137"/>
                    <a:pt x="25" y="137"/>
                    <a:pt x="25" y="137"/>
                  </a:cubicBezTo>
                  <a:cubicBezTo>
                    <a:pt x="25" y="137"/>
                    <a:pt x="25" y="137"/>
                    <a:pt x="25" y="137"/>
                  </a:cubicBezTo>
                  <a:cubicBezTo>
                    <a:pt x="25" y="137"/>
                    <a:pt x="25" y="137"/>
                    <a:pt x="26" y="137"/>
                  </a:cubicBezTo>
                  <a:cubicBezTo>
                    <a:pt x="26" y="137"/>
                    <a:pt x="27" y="137"/>
                    <a:pt x="27" y="138"/>
                  </a:cubicBezTo>
                  <a:cubicBezTo>
                    <a:pt x="27" y="138"/>
                    <a:pt x="28" y="138"/>
                    <a:pt x="28" y="138"/>
                  </a:cubicBezTo>
                  <a:cubicBezTo>
                    <a:pt x="28" y="138"/>
                    <a:pt x="28" y="138"/>
                    <a:pt x="28" y="138"/>
                  </a:cubicBezTo>
                  <a:cubicBezTo>
                    <a:pt x="28" y="138"/>
                    <a:pt x="28" y="138"/>
                    <a:pt x="28" y="138"/>
                  </a:cubicBezTo>
                  <a:cubicBezTo>
                    <a:pt x="28" y="138"/>
                    <a:pt x="28" y="138"/>
                    <a:pt x="28" y="138"/>
                  </a:cubicBezTo>
                  <a:cubicBezTo>
                    <a:pt x="28" y="138"/>
                    <a:pt x="28" y="138"/>
                    <a:pt x="28" y="138"/>
                  </a:cubicBezTo>
                  <a:cubicBezTo>
                    <a:pt x="28" y="138"/>
                    <a:pt x="29" y="138"/>
                    <a:pt x="29" y="138"/>
                  </a:cubicBezTo>
                  <a:cubicBezTo>
                    <a:pt x="29" y="138"/>
                    <a:pt x="29" y="138"/>
                    <a:pt x="29" y="138"/>
                  </a:cubicBezTo>
                  <a:cubicBezTo>
                    <a:pt x="29" y="138"/>
                    <a:pt x="29" y="138"/>
                    <a:pt x="29" y="138"/>
                  </a:cubicBezTo>
                  <a:cubicBezTo>
                    <a:pt x="32" y="139"/>
                    <a:pt x="35" y="139"/>
                    <a:pt x="38" y="139"/>
                  </a:cubicBezTo>
                  <a:cubicBezTo>
                    <a:pt x="64" y="139"/>
                    <a:pt x="91" y="117"/>
                    <a:pt x="107" y="101"/>
                  </a:cubicBezTo>
                  <a:cubicBezTo>
                    <a:pt x="132" y="77"/>
                    <a:pt x="164" y="71"/>
                    <a:pt x="197" y="71"/>
                  </a:cubicBezTo>
                  <a:cubicBezTo>
                    <a:pt x="214" y="71"/>
                    <a:pt x="232" y="73"/>
                    <a:pt x="250" y="74"/>
                  </a:cubicBezTo>
                  <a:cubicBezTo>
                    <a:pt x="267" y="76"/>
                    <a:pt x="285" y="78"/>
                    <a:pt x="302" y="78"/>
                  </a:cubicBezTo>
                  <a:cubicBezTo>
                    <a:pt x="303" y="78"/>
                    <a:pt x="305" y="78"/>
                    <a:pt x="307" y="78"/>
                  </a:cubicBezTo>
                  <a:cubicBezTo>
                    <a:pt x="309" y="78"/>
                    <a:pt x="311" y="78"/>
                    <a:pt x="313" y="78"/>
                  </a:cubicBezTo>
                  <a:cubicBezTo>
                    <a:pt x="317" y="78"/>
                    <a:pt x="320" y="78"/>
                    <a:pt x="323" y="78"/>
                  </a:cubicBezTo>
                  <a:cubicBezTo>
                    <a:pt x="327" y="78"/>
                    <a:pt x="330" y="78"/>
                    <a:pt x="334" y="78"/>
                  </a:cubicBezTo>
                  <a:cubicBezTo>
                    <a:pt x="360" y="78"/>
                    <a:pt x="392" y="76"/>
                    <a:pt x="408" y="62"/>
                  </a:cubicBezTo>
                  <a:cubicBezTo>
                    <a:pt x="408" y="62"/>
                    <a:pt x="408" y="62"/>
                    <a:pt x="408" y="62"/>
                  </a:cubicBezTo>
                  <a:cubicBezTo>
                    <a:pt x="408" y="62"/>
                    <a:pt x="408" y="62"/>
                    <a:pt x="409" y="62"/>
                  </a:cubicBezTo>
                  <a:cubicBezTo>
                    <a:pt x="409" y="62"/>
                    <a:pt x="409" y="62"/>
                    <a:pt x="409" y="62"/>
                  </a:cubicBezTo>
                  <a:cubicBezTo>
                    <a:pt x="409" y="62"/>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10" y="61"/>
                    <a:pt x="410" y="61"/>
                  </a:cubicBezTo>
                  <a:cubicBezTo>
                    <a:pt x="413" y="57"/>
                    <a:pt x="416" y="53"/>
                    <a:pt x="418" y="49"/>
                  </a:cubicBezTo>
                  <a:cubicBezTo>
                    <a:pt x="419" y="47"/>
                    <a:pt x="419" y="46"/>
                    <a:pt x="420" y="44"/>
                  </a:cubicBezTo>
                  <a:cubicBezTo>
                    <a:pt x="420" y="44"/>
                    <a:pt x="420" y="44"/>
                    <a:pt x="420" y="44"/>
                  </a:cubicBezTo>
                  <a:cubicBezTo>
                    <a:pt x="420" y="44"/>
                    <a:pt x="420" y="44"/>
                    <a:pt x="420" y="44"/>
                  </a:cubicBezTo>
                  <a:cubicBezTo>
                    <a:pt x="420" y="44"/>
                    <a:pt x="420" y="44"/>
                    <a:pt x="420" y="44"/>
                  </a:cubicBezTo>
                  <a:cubicBezTo>
                    <a:pt x="420" y="44"/>
                    <a:pt x="420" y="44"/>
                    <a:pt x="420" y="44"/>
                  </a:cubicBezTo>
                  <a:cubicBezTo>
                    <a:pt x="423" y="28"/>
                    <a:pt x="414" y="11"/>
                    <a:pt x="396"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3" name="Freeform 1831"/>
            <p:cNvSpPr/>
            <p:nvPr/>
          </p:nvSpPr>
          <p:spPr bwMode="auto">
            <a:xfrm>
              <a:off x="3529" y="1385"/>
              <a:ext cx="325" cy="132"/>
            </a:xfrm>
            <a:custGeom>
              <a:avLst/>
              <a:gdLst>
                <a:gd name="T0" fmla="*/ 362 w 437"/>
                <a:gd name="T1" fmla="*/ 7 h 178"/>
                <a:gd name="T2" fmla="*/ 72 w 437"/>
                <a:gd name="T3" fmla="*/ 42 h 178"/>
                <a:gd name="T4" fmla="*/ 3 w 437"/>
                <a:gd name="T5" fmla="*/ 123 h 178"/>
                <a:gd name="T6" fmla="*/ 70 w 437"/>
                <a:gd name="T7" fmla="*/ 166 h 178"/>
                <a:gd name="T8" fmla="*/ 120 w 437"/>
                <a:gd name="T9" fmla="*/ 131 h 178"/>
                <a:gd name="T10" fmla="*/ 215 w 437"/>
                <a:gd name="T11" fmla="*/ 103 h 178"/>
                <a:gd name="T12" fmla="*/ 365 w 437"/>
                <a:gd name="T13" fmla="*/ 109 h 178"/>
                <a:gd name="T14" fmla="*/ 435 w 437"/>
                <a:gd name="T15" fmla="*/ 62 h 178"/>
                <a:gd name="T16" fmla="*/ 362 w 437"/>
                <a:gd name="T17" fmla="*/ 7 h 178"/>
                <a:gd name="T18" fmla="*/ 362 w 437"/>
                <a:gd name="T19" fmla="*/ 19 h 178"/>
                <a:gd name="T20" fmla="*/ 420 w 437"/>
                <a:gd name="T21" fmla="*/ 49 h 178"/>
                <a:gd name="T22" fmla="*/ 386 w 437"/>
                <a:gd name="T23" fmla="*/ 95 h 178"/>
                <a:gd name="T24" fmla="*/ 283 w 437"/>
                <a:gd name="T25" fmla="*/ 97 h 178"/>
                <a:gd name="T26" fmla="*/ 181 w 437"/>
                <a:gd name="T27" fmla="*/ 92 h 178"/>
                <a:gd name="T28" fmla="*/ 101 w 437"/>
                <a:gd name="T29" fmla="*/ 133 h 178"/>
                <a:gd name="T30" fmla="*/ 23 w 437"/>
                <a:gd name="T31" fmla="*/ 149 h 178"/>
                <a:gd name="T32" fmla="*/ 39 w 437"/>
                <a:gd name="T33" fmla="*/ 79 h 178"/>
                <a:gd name="T34" fmla="*/ 132 w 437"/>
                <a:gd name="T35" fmla="*/ 34 h 178"/>
                <a:gd name="T36" fmla="*/ 362 w 437"/>
                <a:gd name="T37" fmla="*/ 19 h 178"/>
                <a:gd name="T38" fmla="*/ 362 w 437"/>
                <a:gd name="T39" fmla="*/ 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7" h="178">
                  <a:moveTo>
                    <a:pt x="362" y="7"/>
                  </a:moveTo>
                  <a:cubicBezTo>
                    <a:pt x="266" y="16"/>
                    <a:pt x="161" y="0"/>
                    <a:pt x="72" y="42"/>
                  </a:cubicBezTo>
                  <a:cubicBezTo>
                    <a:pt x="42" y="55"/>
                    <a:pt x="4" y="87"/>
                    <a:pt x="3" y="123"/>
                  </a:cubicBezTo>
                  <a:cubicBezTo>
                    <a:pt x="3" y="162"/>
                    <a:pt x="36" y="178"/>
                    <a:pt x="70" y="166"/>
                  </a:cubicBezTo>
                  <a:cubicBezTo>
                    <a:pt x="89" y="160"/>
                    <a:pt x="106" y="145"/>
                    <a:pt x="120" y="131"/>
                  </a:cubicBezTo>
                  <a:cubicBezTo>
                    <a:pt x="147" y="107"/>
                    <a:pt x="181" y="102"/>
                    <a:pt x="215" y="103"/>
                  </a:cubicBezTo>
                  <a:cubicBezTo>
                    <a:pt x="265" y="104"/>
                    <a:pt x="314" y="111"/>
                    <a:pt x="365" y="109"/>
                  </a:cubicBezTo>
                  <a:cubicBezTo>
                    <a:pt x="395" y="108"/>
                    <a:pt x="434" y="98"/>
                    <a:pt x="435" y="62"/>
                  </a:cubicBezTo>
                  <a:cubicBezTo>
                    <a:pt x="437" y="26"/>
                    <a:pt x="389" y="9"/>
                    <a:pt x="362" y="7"/>
                  </a:cubicBezTo>
                  <a:cubicBezTo>
                    <a:pt x="354" y="6"/>
                    <a:pt x="354" y="18"/>
                    <a:pt x="362" y="19"/>
                  </a:cubicBezTo>
                  <a:cubicBezTo>
                    <a:pt x="385" y="21"/>
                    <a:pt x="406" y="29"/>
                    <a:pt x="420" y="49"/>
                  </a:cubicBezTo>
                  <a:cubicBezTo>
                    <a:pt x="436" y="74"/>
                    <a:pt x="406" y="90"/>
                    <a:pt x="386" y="95"/>
                  </a:cubicBezTo>
                  <a:cubicBezTo>
                    <a:pt x="354" y="102"/>
                    <a:pt x="315" y="99"/>
                    <a:pt x="283" y="97"/>
                  </a:cubicBezTo>
                  <a:cubicBezTo>
                    <a:pt x="249" y="94"/>
                    <a:pt x="215" y="88"/>
                    <a:pt x="181" y="92"/>
                  </a:cubicBezTo>
                  <a:cubicBezTo>
                    <a:pt x="147" y="97"/>
                    <a:pt x="125" y="111"/>
                    <a:pt x="101" y="133"/>
                  </a:cubicBezTo>
                  <a:cubicBezTo>
                    <a:pt x="80" y="151"/>
                    <a:pt x="48" y="171"/>
                    <a:pt x="23" y="149"/>
                  </a:cubicBezTo>
                  <a:cubicBezTo>
                    <a:pt x="0" y="130"/>
                    <a:pt x="25" y="94"/>
                    <a:pt x="39" y="79"/>
                  </a:cubicBezTo>
                  <a:cubicBezTo>
                    <a:pt x="63" y="53"/>
                    <a:pt x="99" y="41"/>
                    <a:pt x="132" y="34"/>
                  </a:cubicBezTo>
                  <a:cubicBezTo>
                    <a:pt x="207" y="17"/>
                    <a:pt x="286" y="26"/>
                    <a:pt x="362" y="19"/>
                  </a:cubicBezTo>
                  <a:cubicBezTo>
                    <a:pt x="369" y="18"/>
                    <a:pt x="369" y="6"/>
                    <a:pt x="362"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Mark Pride - River Flows In You (Original Mix) - remix">
            <a:hlinkClick r:id="" action="ppaction://media"/>
          </p:cNvPr>
          <p:cNvPicPr>
            <a:picLocks noChangeAspect="1"/>
          </p:cNvPicPr>
          <p:nvPr>
            <a:audioFile r:link="rId1"/>
            <p:extLst>
              <p:ext uri="{DAA4B4D4-6D71-4841-9C94-3DE7FCFB9230}">
                <p14:media xmlns:p14="http://schemas.microsoft.com/office/powerpoint/2010/main" r:embed="rId2">
                  <p14:trim st="2000"/>
                </p14:media>
              </p:ext>
            </p:extLst>
          </p:nvPr>
        </p:nvPicPr>
        <p:blipFill>
          <a:blip r:embed="rId11"/>
          <a:stretch>
            <a:fillRect/>
          </a:stretch>
        </p:blipFill>
        <p:spPr>
          <a:xfrm>
            <a:off x="-644310" y="83923"/>
            <a:ext cx="609600" cy="609600"/>
          </a:xfrm>
          <a:prstGeom prst="rect">
            <a:avLst/>
          </a:prstGeom>
        </p:spPr>
      </p:pic>
      <p:pic>
        <p:nvPicPr>
          <p:cNvPr id="2217" name="图片 22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sp>
        <p:nvSpPr>
          <p:cNvPr id="924" name="文本框 923"/>
          <p:cNvSpPr txBox="1"/>
          <p:nvPr/>
        </p:nvSpPr>
        <p:spPr>
          <a:xfrm rot="21100765">
            <a:off x="3197909" y="1581201"/>
            <a:ext cx="2813591" cy="2092881"/>
          </a:xfrm>
          <a:prstGeom prst="rect">
            <a:avLst/>
          </a:prstGeom>
          <a:noFill/>
        </p:spPr>
        <p:txBody>
          <a:bodyPr wrap="none" rtlCol="0">
            <a:spAutoFit/>
            <a:scene3d>
              <a:camera prst="isometricOffAxis2Top"/>
              <a:lightRig rig="threePt" dir="t"/>
            </a:scene3d>
          </a:bodyPr>
          <a:lstStyle/>
          <a:p>
            <a:pPr algn="ctr"/>
            <a:r>
              <a:rPr lang="en-US" altLang="zh-CN" sz="13000" dirty="0" err="1">
                <a:solidFill>
                  <a:schemeClr val="bg1">
                    <a:lumMod val="85000"/>
                  </a:schemeClr>
                </a:solidFill>
                <a:latin typeface="#9Slide05 SVNSweetie" panose="02000000000000000000" pitchFamily="2" charset="0"/>
                <a:ea typeface="华文琥珀" panose="02010800040101010101" pitchFamily="2" charset="-122"/>
              </a:rPr>
              <a:t>Kéo</a:t>
            </a:r>
            <a:r>
              <a:rPr lang="en-US" altLang="zh-CN" sz="13000" dirty="0">
                <a:solidFill>
                  <a:schemeClr val="bg1">
                    <a:lumMod val="85000"/>
                  </a:schemeClr>
                </a:solidFill>
                <a:latin typeface="#9Slide05 SVNSweetie" panose="02000000000000000000" pitchFamily="2" charset="0"/>
                <a:ea typeface="华文琥珀" panose="02010800040101010101" pitchFamily="2" charset="-122"/>
              </a:rPr>
              <a:t> co</a:t>
            </a:r>
            <a:endParaRPr lang="zh-CN" altLang="en-US" sz="13000" dirty="0">
              <a:solidFill>
                <a:schemeClr val="bg1">
                  <a:lumMod val="85000"/>
                </a:schemeClr>
              </a:solidFill>
              <a:latin typeface="#9Slide05 SVNSweetie" panose="02000000000000000000" pitchFamily="2" charset="0"/>
              <a:ea typeface="华文琥珀" panose="02010800040101010101" pitchFamily="2" charset="-122"/>
            </a:endParaRPr>
          </a:p>
        </p:txBody>
      </p:sp>
      <p:sp>
        <p:nvSpPr>
          <p:cNvPr id="925" name="矩形 924"/>
          <p:cNvSpPr/>
          <p:nvPr/>
        </p:nvSpPr>
        <p:spPr>
          <a:xfrm>
            <a:off x="1982256" y="1723207"/>
            <a:ext cx="1295546" cy="707886"/>
          </a:xfrm>
          <a:prstGeom prst="rect">
            <a:avLst/>
          </a:prstGeom>
        </p:spPr>
        <p:txBody>
          <a:bodyPr wrap="none">
            <a:spAutoFit/>
          </a:bodyPr>
          <a:lstStyle/>
          <a:p>
            <a:pPr algn="ctr">
              <a:tabLst>
                <a:tab pos="1791970" algn="l"/>
              </a:tabLst>
            </a:pPr>
            <a:r>
              <a:rPr lang="en-US" altLang="zh-CN" sz="4000" b="1" dirty="0">
                <a:ln w="9525">
                  <a:solidFill>
                    <a:schemeClr val="bg1"/>
                  </a:solidFill>
                  <a:prstDash val="solid"/>
                </a:ln>
                <a:solidFill>
                  <a:srgbClr val="217C00"/>
                </a:solidFill>
                <a:effectLst>
                  <a:outerShdw blurRad="12700" dist="38100" dir="2700000" algn="tl" rotWithShape="0">
                    <a:schemeClr val="accent5">
                      <a:lumMod val="60000"/>
                      <a:lumOff val="40000"/>
                    </a:schemeClr>
                  </a:outerShdw>
                </a:effectLst>
                <a:latin typeface="#9Slide06 SVNSlow Attack 2" pitchFamily="2" charset="0"/>
                <a:ea typeface="微软雅黑 Light"/>
              </a:rPr>
              <a:t>CHÍNH TẢ</a:t>
            </a:r>
          </a:p>
        </p:txBody>
      </p:sp>
      <p:grpSp>
        <p:nvGrpSpPr>
          <p:cNvPr id="10" name="Group 9">
            <a:extLst>
              <a:ext uri="{FF2B5EF4-FFF2-40B4-BE49-F238E27FC236}">
                <a16:creationId xmlns:a16="http://schemas.microsoft.com/office/drawing/2014/main" id="{D321AD60-4242-4575-8E44-9A8035E10A8D}"/>
              </a:ext>
            </a:extLst>
          </p:cNvPr>
          <p:cNvGrpSpPr/>
          <p:nvPr/>
        </p:nvGrpSpPr>
        <p:grpSpPr>
          <a:xfrm>
            <a:off x="3300240" y="1660525"/>
            <a:ext cx="2605260" cy="1631216"/>
            <a:chOff x="3442694" y="1765300"/>
            <a:chExt cx="2640605" cy="1631216"/>
          </a:xfrm>
        </p:grpSpPr>
        <p:sp>
          <p:nvSpPr>
            <p:cNvPr id="927" name="Text Box 3">
              <a:extLst>
                <a:ext uri="{FF2B5EF4-FFF2-40B4-BE49-F238E27FC236}">
                  <a16:creationId xmlns:a16="http://schemas.microsoft.com/office/drawing/2014/main" id="{3A9D5B25-0577-4920-AA72-E2D92B0D9AE7}"/>
                </a:ext>
              </a:extLst>
            </p:cNvPr>
            <p:cNvSpPr txBox="1">
              <a:spLocks noChangeArrowheads="1"/>
            </p:cNvSpPr>
            <p:nvPr/>
          </p:nvSpPr>
          <p:spPr bwMode="auto">
            <a:xfrm>
              <a:off x="3442694" y="1765300"/>
              <a:ext cx="264060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0000" dirty="0" err="1">
                  <a:solidFill>
                    <a:srgbClr val="0F372A"/>
                  </a:solidFill>
                  <a:latin typeface="Rope MF" panose="00000400000000000000" pitchFamily="2" charset="0"/>
                </a:rPr>
                <a:t>Keo</a:t>
              </a:r>
              <a:r>
                <a:rPr lang="en-US" sz="10000" dirty="0">
                  <a:solidFill>
                    <a:srgbClr val="0F372A"/>
                  </a:solidFill>
                  <a:latin typeface="Rope MF" panose="00000400000000000000" pitchFamily="2" charset="0"/>
                </a:rPr>
                <a:t> co</a:t>
              </a:r>
            </a:p>
          </p:txBody>
        </p:sp>
        <p:sp>
          <p:nvSpPr>
            <p:cNvPr id="928" name="Text Box 3">
              <a:extLst>
                <a:ext uri="{FF2B5EF4-FFF2-40B4-BE49-F238E27FC236}">
                  <a16:creationId xmlns:a16="http://schemas.microsoft.com/office/drawing/2014/main" id="{270C559E-A6FD-4D5F-8659-ECC25A818019}"/>
                </a:ext>
              </a:extLst>
            </p:cNvPr>
            <p:cNvSpPr txBox="1">
              <a:spLocks noChangeArrowheads="1"/>
            </p:cNvSpPr>
            <p:nvPr/>
          </p:nvSpPr>
          <p:spPr bwMode="auto">
            <a:xfrm rot="5400000">
              <a:off x="3900166" y="2347208"/>
              <a:ext cx="1147783" cy="93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8000" dirty="0">
                  <a:solidFill>
                    <a:srgbClr val="0F372A"/>
                  </a:solidFill>
                  <a:latin typeface="Rope MF" panose="00000400000000000000" pitchFamily="2" charset="0"/>
                </a:rPr>
                <a:t>`</a:t>
              </a:r>
              <a:endParaRPr lang="vi-VN" sz="8000" dirty="0">
                <a:solidFill>
                  <a:srgbClr val="0F372A"/>
                </a:solidFill>
              </a:endParaRPr>
            </a:p>
          </p:txBody>
        </p:sp>
      </p:grpSp>
      <p:sp>
        <p:nvSpPr>
          <p:cNvPr id="926" name="TextBox 925">
            <a:extLst>
              <a:ext uri="{FF2B5EF4-FFF2-40B4-BE49-F238E27FC236}">
                <a16:creationId xmlns:a16="http://schemas.microsoft.com/office/drawing/2014/main" id="{49F22D01-A34C-45CD-8609-FCC52761B303}"/>
              </a:ext>
            </a:extLst>
          </p:cNvPr>
          <p:cNvSpPr txBox="1"/>
          <p:nvPr/>
        </p:nvSpPr>
        <p:spPr>
          <a:xfrm>
            <a:off x="-2133600" y="2949059"/>
            <a:ext cx="8705850" cy="369332"/>
          </a:xfrm>
          <a:prstGeom prst="rect">
            <a:avLst/>
          </a:prstGeom>
          <a:noFill/>
        </p:spPr>
        <p:txBody>
          <a:bodyPr wrap="square">
            <a:spAutoFit/>
          </a:bodyPr>
          <a:lstStyle/>
          <a:p>
            <a:pPr indent="6915150"/>
            <a:r>
              <a:rPr lang="vi-VN" sz="1800" b="1" i="1" dirty="0">
                <a:solidFill>
                  <a:srgbClr val="31241B"/>
                </a:solidFill>
                <a:latin typeface="Times New Roman" panose="02020603050405020304" pitchFamily="18" charset="0"/>
                <a:cs typeface="Times New Roman" panose="02020603050405020304" pitchFamily="18" charset="0"/>
              </a:rPr>
              <a:t>Theo </a:t>
            </a:r>
            <a:r>
              <a:rPr lang="en-US" sz="1800" b="1" i="1" dirty="0" err="1">
                <a:solidFill>
                  <a:srgbClr val="31241B"/>
                </a:solidFill>
                <a:latin typeface="Times New Roman" panose="02020603050405020304" pitchFamily="18" charset="0"/>
                <a:cs typeface="Times New Roman" panose="02020603050405020304" pitchFamily="18" charset="0"/>
              </a:rPr>
              <a:t>Toan</a:t>
            </a:r>
            <a:r>
              <a:rPr lang="en-US" sz="1800" b="1" i="1" dirty="0">
                <a:solidFill>
                  <a:srgbClr val="31241B"/>
                </a:solidFill>
                <a:latin typeface="Times New Roman" panose="02020603050405020304" pitchFamily="18" charset="0"/>
                <a:cs typeface="Times New Roman" panose="02020603050405020304" pitchFamily="18" charset="0"/>
              </a:rPr>
              <a:t> </a:t>
            </a:r>
            <a:r>
              <a:rPr lang="en-US" sz="1800" b="1" i="1" dirty="0" err="1">
                <a:solidFill>
                  <a:srgbClr val="31241B"/>
                </a:solidFill>
                <a:latin typeface="Times New Roman" panose="02020603050405020304" pitchFamily="18" charset="0"/>
                <a:cs typeface="Times New Roman" panose="02020603050405020304" pitchFamily="18" charset="0"/>
              </a:rPr>
              <a:t>Ánh</a:t>
            </a:r>
            <a:endParaRPr lang="vi-VN" sz="1800" b="1" i="1" dirty="0">
              <a:solidFill>
                <a:srgbClr val="31241B"/>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9">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6" presetClass="entr" presetSubtype="32" fill="hold" grpId="0" nodeType="withEffect">
                                  <p:stCondLst>
                                    <p:cond delay="0"/>
                                  </p:stCondLst>
                                  <p:childTnLst>
                                    <p:set>
                                      <p:cBhvr>
                                        <p:cTn id="8" dur="1" fill="hold">
                                          <p:stCondLst>
                                            <p:cond delay="0"/>
                                          </p:stCondLst>
                                        </p:cTn>
                                        <p:tgtEl>
                                          <p:spTgt spid="930"/>
                                        </p:tgtEl>
                                        <p:attrNameLst>
                                          <p:attrName>style.visibility</p:attrName>
                                        </p:attrNameLst>
                                      </p:cBhvr>
                                      <p:to>
                                        <p:strVal val="visible"/>
                                      </p:to>
                                    </p:set>
                                    <p:animEffect transition="in" filter="circle(out)">
                                      <p:cBhvr>
                                        <p:cTn id="9" dur="1000"/>
                                        <p:tgtEl>
                                          <p:spTgt spid="930"/>
                                        </p:tgtEl>
                                      </p:cBhvr>
                                    </p:animEffect>
                                  </p:childTnLst>
                                </p:cTn>
                              </p:par>
                              <p:par>
                                <p:cTn id="10" presetID="6" presetClass="entr" presetSubtype="32"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1000"/>
                                        <p:tgtEl>
                                          <p:spTgt spid="11"/>
                                        </p:tgtEl>
                                      </p:cBhvr>
                                    </p:animEffect>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2217"/>
                                        </p:tgtEl>
                                        <p:attrNameLst>
                                          <p:attrName>style.visibility</p:attrName>
                                        </p:attrNameLst>
                                      </p:cBhvr>
                                      <p:to>
                                        <p:strVal val="visible"/>
                                      </p:to>
                                    </p:set>
                                    <p:animEffect transition="in" filter="fade">
                                      <p:cBhvr>
                                        <p:cTn id="16" dur="1000"/>
                                        <p:tgtEl>
                                          <p:spTgt spid="2217"/>
                                        </p:tgtEl>
                                      </p:cBhvr>
                                    </p:animEffect>
                                    <p:anim calcmode="lin" valueType="num">
                                      <p:cBhvr>
                                        <p:cTn id="17" dur="1000" fill="hold"/>
                                        <p:tgtEl>
                                          <p:spTgt spid="2217"/>
                                        </p:tgtEl>
                                        <p:attrNameLst>
                                          <p:attrName>ppt_x</p:attrName>
                                        </p:attrNameLst>
                                      </p:cBhvr>
                                      <p:tavLst>
                                        <p:tav tm="0">
                                          <p:val>
                                            <p:strVal val="#ppt_x"/>
                                          </p:val>
                                        </p:tav>
                                        <p:tav tm="100000">
                                          <p:val>
                                            <p:strVal val="#ppt_x"/>
                                          </p:val>
                                        </p:tav>
                                      </p:tavLst>
                                    </p:anim>
                                    <p:anim calcmode="lin" valueType="num">
                                      <p:cBhvr>
                                        <p:cTn id="18" dur="1000" fill="hold"/>
                                        <p:tgtEl>
                                          <p:spTgt spid="22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925"/>
                                        </p:tgtEl>
                                        <p:attrNameLst>
                                          <p:attrName>style.visibility</p:attrName>
                                        </p:attrNameLst>
                                      </p:cBhvr>
                                      <p:to>
                                        <p:strVal val="visible"/>
                                      </p:to>
                                    </p:set>
                                    <p:anim calcmode="lin" valueType="num">
                                      <p:cBhvr>
                                        <p:cTn id="27" dur="500" fill="hold"/>
                                        <p:tgtEl>
                                          <p:spTgt spid="92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25"/>
                                        </p:tgtEl>
                                        <p:attrNameLst>
                                          <p:attrName>ppt_y</p:attrName>
                                        </p:attrNameLst>
                                      </p:cBhvr>
                                      <p:tavLst>
                                        <p:tav tm="0">
                                          <p:val>
                                            <p:strVal val="#ppt_y"/>
                                          </p:val>
                                        </p:tav>
                                        <p:tav tm="100000">
                                          <p:val>
                                            <p:strVal val="#ppt_y"/>
                                          </p:val>
                                        </p:tav>
                                      </p:tavLst>
                                    </p:anim>
                                    <p:anim calcmode="lin" valueType="num">
                                      <p:cBhvr>
                                        <p:cTn id="29" dur="500" fill="hold"/>
                                        <p:tgtEl>
                                          <p:spTgt spid="92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2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25"/>
                                        </p:tgtEl>
                                      </p:cBhvr>
                                    </p:animEffect>
                                  </p:childTnLst>
                                </p:cTn>
                              </p:par>
                            </p:childTnLst>
                          </p:cTn>
                        </p:par>
                        <p:par>
                          <p:cTn id="32" fill="hold">
                            <p:stCondLst>
                              <p:cond delay="33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924"/>
                                        </p:tgtEl>
                                        <p:attrNameLst>
                                          <p:attrName>style.visibility</p:attrName>
                                        </p:attrNameLst>
                                      </p:cBhvr>
                                      <p:to>
                                        <p:strVal val="visible"/>
                                      </p:to>
                                    </p:set>
                                    <p:anim by="(-#ppt_w*2)" calcmode="lin" valueType="num">
                                      <p:cBhvr rctx="PPT">
                                        <p:cTn id="35" dur="500" autoRev="1" fill="hold">
                                          <p:stCondLst>
                                            <p:cond delay="0"/>
                                          </p:stCondLst>
                                        </p:cTn>
                                        <p:tgtEl>
                                          <p:spTgt spid="924"/>
                                        </p:tgtEl>
                                        <p:attrNameLst>
                                          <p:attrName>ppt_w</p:attrName>
                                        </p:attrNameLst>
                                      </p:cBhvr>
                                    </p:anim>
                                    <p:anim by="(#ppt_w*0.50)" calcmode="lin" valueType="num">
                                      <p:cBhvr>
                                        <p:cTn id="36" dur="500" decel="50000" autoRev="1" fill="hold">
                                          <p:stCondLst>
                                            <p:cond delay="0"/>
                                          </p:stCondLst>
                                        </p:cTn>
                                        <p:tgtEl>
                                          <p:spTgt spid="924"/>
                                        </p:tgtEl>
                                        <p:attrNameLst>
                                          <p:attrName>ppt_x</p:attrName>
                                        </p:attrNameLst>
                                      </p:cBhvr>
                                    </p:anim>
                                    <p:anim from="(-#ppt_h/2)" to="(#ppt_y)" calcmode="lin" valueType="num">
                                      <p:cBhvr>
                                        <p:cTn id="37" dur="1000" fill="hold">
                                          <p:stCondLst>
                                            <p:cond delay="0"/>
                                          </p:stCondLst>
                                        </p:cTn>
                                        <p:tgtEl>
                                          <p:spTgt spid="924"/>
                                        </p:tgtEl>
                                        <p:attrNameLst>
                                          <p:attrName>ppt_y</p:attrName>
                                        </p:attrNameLst>
                                      </p:cBhvr>
                                    </p:anim>
                                    <p:animRot by="21600000">
                                      <p:cBhvr>
                                        <p:cTn id="38" dur="1000" fill="hold">
                                          <p:stCondLst>
                                            <p:cond delay="0"/>
                                          </p:stCondLst>
                                        </p:cTn>
                                        <p:tgtEl>
                                          <p:spTgt spid="924"/>
                                        </p:tgtEl>
                                        <p:attrNameLst>
                                          <p:attrName>r</p:attrName>
                                        </p:attrNameLst>
                                      </p:cBhvr>
                                    </p:animRot>
                                  </p:childTnLst>
                                </p:cTn>
                              </p:par>
                            </p:childTnLst>
                          </p:cTn>
                        </p:par>
                        <p:par>
                          <p:cTn id="39" fill="hold">
                            <p:stCondLst>
                              <p:cond delay="4700"/>
                            </p:stCondLst>
                            <p:childTnLst>
                              <p:par>
                                <p:cTn id="40" presetID="17" presetClass="entr" presetSubtype="1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500" fill="hold"/>
                                        <p:tgtEl>
                                          <p:spTgt spid="10"/>
                                        </p:tgtEl>
                                        <p:attrNameLst>
                                          <p:attrName>ppt_w</p:attrName>
                                        </p:attrNameLst>
                                      </p:cBhvr>
                                      <p:tavLst>
                                        <p:tav tm="0">
                                          <p:val>
                                            <p:fltVal val="0"/>
                                          </p:val>
                                        </p:tav>
                                        <p:tav tm="100000">
                                          <p:val>
                                            <p:strVal val="#ppt_w"/>
                                          </p:val>
                                        </p:tav>
                                      </p:tavLst>
                                    </p:anim>
                                    <p:anim calcmode="lin" valueType="num">
                                      <p:cBhvr>
                                        <p:cTn id="43" dur="1500" fill="hold"/>
                                        <p:tgtEl>
                                          <p:spTgt spid="10"/>
                                        </p:tgtEl>
                                        <p:attrNameLst>
                                          <p:attrName>ppt_h</p:attrName>
                                        </p:attrNameLst>
                                      </p:cBhvr>
                                      <p:tavLst>
                                        <p:tav tm="0">
                                          <p:val>
                                            <p:strVal val="#ppt_h"/>
                                          </p:val>
                                        </p:tav>
                                        <p:tav tm="100000">
                                          <p:val>
                                            <p:strVal val="#ppt_h"/>
                                          </p:val>
                                        </p:tav>
                                      </p:tavLst>
                                    </p:anim>
                                  </p:childTnLst>
                                </p:cTn>
                              </p:par>
                            </p:childTnLst>
                          </p:cTn>
                        </p:par>
                        <p:par>
                          <p:cTn id="44" fill="hold">
                            <p:stCondLst>
                              <p:cond delay="6200"/>
                            </p:stCondLst>
                            <p:childTnLst>
                              <p:par>
                                <p:cTn id="45" presetID="2" presetClass="entr" presetSubtype="4" fill="hold" grpId="0" nodeType="afterEffect">
                                  <p:stCondLst>
                                    <p:cond delay="0"/>
                                  </p:stCondLst>
                                  <p:childTnLst>
                                    <p:set>
                                      <p:cBhvr>
                                        <p:cTn id="46" dur="1" fill="hold">
                                          <p:stCondLst>
                                            <p:cond delay="0"/>
                                          </p:stCondLst>
                                        </p:cTn>
                                        <p:tgtEl>
                                          <p:spTgt spid="926"/>
                                        </p:tgtEl>
                                        <p:attrNameLst>
                                          <p:attrName>style.visibility</p:attrName>
                                        </p:attrNameLst>
                                      </p:cBhvr>
                                      <p:to>
                                        <p:strVal val="visible"/>
                                      </p:to>
                                    </p:set>
                                    <p:anim calcmode="lin" valueType="num">
                                      <p:cBhvr additive="base">
                                        <p:cTn id="47" dur="500" fill="hold"/>
                                        <p:tgtEl>
                                          <p:spTgt spid="926"/>
                                        </p:tgtEl>
                                        <p:attrNameLst>
                                          <p:attrName>ppt_x</p:attrName>
                                        </p:attrNameLst>
                                      </p:cBhvr>
                                      <p:tavLst>
                                        <p:tav tm="0">
                                          <p:val>
                                            <p:strVal val="#ppt_x"/>
                                          </p:val>
                                        </p:tav>
                                        <p:tav tm="100000">
                                          <p:val>
                                            <p:strVal val="#ppt_x"/>
                                          </p:val>
                                        </p:tav>
                                      </p:tavLst>
                                    </p:anim>
                                    <p:anim calcmode="lin" valueType="num">
                                      <p:cBhvr additive="base">
                                        <p:cTn id="48" dur="500" fill="hold"/>
                                        <p:tgtEl>
                                          <p:spTgt spid="9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4242" numSld="999" showWhenStopped="0">
                <p:cTn id="49" repeatCount="indefinite" fill="hold" display="0">
                  <p:stCondLst>
                    <p:cond delay="indefinite"/>
                  </p:stCondLst>
                  <p:endCondLst>
                    <p:cond evt="onStopAudio" delay="0">
                      <p:tgtEl>
                        <p:sldTgt/>
                      </p:tgtEl>
                    </p:cond>
                  </p:endCondLst>
                </p:cTn>
                <p:tgtEl>
                  <p:spTgt spid="2"/>
                </p:tgtEl>
              </p:cMediaNode>
            </p:audio>
          </p:childTnLst>
        </p:cTn>
      </p:par>
    </p:tnLst>
    <p:bldLst>
      <p:bldP spid="930" grpId="0" animBg="1"/>
      <p:bldP spid="11" grpId="0" animBg="1"/>
      <p:bldP spid="924" grpId="0"/>
      <p:bldP spid="925" grpId="0"/>
      <p:bldP spid="9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图片 2">
            <a:extLst>
              <a:ext uri="{FF2B5EF4-FFF2-40B4-BE49-F238E27FC236}">
                <a16:creationId xmlns:a16="http://schemas.microsoft.com/office/drawing/2014/main" id="{D27B73A3-35C8-48E9-BB6D-6C28260B6A55}"/>
              </a:ext>
            </a:extLst>
          </p:cNvPr>
          <p:cNvPicPr>
            <a:picLocks noChangeAspect="1"/>
          </p:cNvPicPr>
          <p:nvPr/>
        </p:nvPicPr>
        <p:blipFill rotWithShape="1">
          <a:blip r:embed="rId2"/>
          <a:srcRect l="15920" r="25588" b="38940"/>
          <a:stretch/>
        </p:blipFill>
        <p:spPr>
          <a:xfrm>
            <a:off x="0" y="1683658"/>
            <a:ext cx="9144000" cy="3459844"/>
          </a:xfrm>
          <a:prstGeom prst="rect">
            <a:avLst/>
          </a:prstGeom>
        </p:spPr>
      </p:pic>
      <p:pic>
        <p:nvPicPr>
          <p:cNvPr id="23" name="Picture 22">
            <a:extLst>
              <a:ext uri="{FF2B5EF4-FFF2-40B4-BE49-F238E27FC236}">
                <a16:creationId xmlns:a16="http://schemas.microsoft.com/office/drawing/2014/main" id="{3457681E-1EB0-40CB-8835-476CED40CF9C}"/>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74170" y="103472"/>
            <a:ext cx="8781143" cy="4793549"/>
          </a:xfrm>
          <a:prstGeom prst="rect">
            <a:avLst/>
          </a:prstGeom>
        </p:spPr>
      </p:pic>
      <p:sp>
        <p:nvSpPr>
          <p:cNvPr id="28" name="Text Box 3">
            <a:extLst>
              <a:ext uri="{FF2B5EF4-FFF2-40B4-BE49-F238E27FC236}">
                <a16:creationId xmlns:a16="http://schemas.microsoft.com/office/drawing/2014/main" id="{F9137844-5B89-4653-976F-F6C62B07812F}"/>
              </a:ext>
            </a:extLst>
          </p:cNvPr>
          <p:cNvSpPr txBox="1">
            <a:spLocks noChangeArrowheads="1"/>
          </p:cNvSpPr>
          <p:nvPr/>
        </p:nvSpPr>
        <p:spPr bwMode="auto">
          <a:xfrm>
            <a:off x="448127" y="495313"/>
            <a:ext cx="48931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3000" b="1" dirty="0">
                <a:solidFill>
                  <a:srgbClr val="336600"/>
                </a:solidFill>
              </a:rPr>
              <a:t>1/ </a:t>
            </a:r>
            <a:r>
              <a:rPr lang="en-US" sz="3000" b="1" dirty="0" err="1">
                <a:solidFill>
                  <a:srgbClr val="336600"/>
                </a:solidFill>
              </a:rPr>
              <a:t>Tìm</a:t>
            </a:r>
            <a:r>
              <a:rPr lang="en-US" sz="3000" b="1" dirty="0">
                <a:solidFill>
                  <a:srgbClr val="336600"/>
                </a:solidFill>
              </a:rPr>
              <a:t> </a:t>
            </a:r>
            <a:r>
              <a:rPr lang="en-US" sz="3000" b="1" dirty="0" err="1">
                <a:solidFill>
                  <a:srgbClr val="336600"/>
                </a:solidFill>
              </a:rPr>
              <a:t>và</a:t>
            </a:r>
            <a:r>
              <a:rPr lang="en-US" sz="3000" b="1" dirty="0">
                <a:solidFill>
                  <a:srgbClr val="336600"/>
                </a:solidFill>
              </a:rPr>
              <a:t> </a:t>
            </a:r>
            <a:r>
              <a:rPr lang="en-US" sz="3000" b="1" dirty="0" err="1">
                <a:solidFill>
                  <a:srgbClr val="336600"/>
                </a:solidFill>
              </a:rPr>
              <a:t>viết</a:t>
            </a:r>
            <a:r>
              <a:rPr lang="en-US" sz="3000" b="1" dirty="0">
                <a:solidFill>
                  <a:srgbClr val="336600"/>
                </a:solidFill>
              </a:rPr>
              <a:t> </a:t>
            </a:r>
            <a:r>
              <a:rPr lang="en-US" sz="3000" b="1" dirty="0" err="1">
                <a:solidFill>
                  <a:srgbClr val="336600"/>
                </a:solidFill>
              </a:rPr>
              <a:t>các</a:t>
            </a:r>
            <a:r>
              <a:rPr lang="en-US" sz="3000" b="1" dirty="0">
                <a:solidFill>
                  <a:srgbClr val="336600"/>
                </a:solidFill>
              </a:rPr>
              <a:t> </a:t>
            </a:r>
            <a:r>
              <a:rPr lang="en-US" sz="3000" b="1" dirty="0" err="1">
                <a:solidFill>
                  <a:srgbClr val="336600"/>
                </a:solidFill>
              </a:rPr>
              <a:t>từ</a:t>
            </a:r>
            <a:r>
              <a:rPr lang="en-US" sz="3000" b="1" dirty="0">
                <a:solidFill>
                  <a:srgbClr val="336600"/>
                </a:solidFill>
              </a:rPr>
              <a:t> </a:t>
            </a:r>
            <a:r>
              <a:rPr lang="en-US" sz="3000" b="1" dirty="0" err="1">
                <a:solidFill>
                  <a:srgbClr val="336600"/>
                </a:solidFill>
              </a:rPr>
              <a:t>ngữ</a:t>
            </a:r>
            <a:endParaRPr lang="en-US" sz="3000" b="1" dirty="0">
              <a:solidFill>
                <a:srgbClr val="336600"/>
              </a:solidFill>
            </a:endParaRPr>
          </a:p>
        </p:txBody>
      </p:sp>
      <p:grpSp>
        <p:nvGrpSpPr>
          <p:cNvPr id="29" name="组合 1">
            <a:extLst>
              <a:ext uri="{FF2B5EF4-FFF2-40B4-BE49-F238E27FC236}">
                <a16:creationId xmlns:a16="http://schemas.microsoft.com/office/drawing/2014/main" id="{BDD35D9F-4483-4A6A-8B13-39CEDA343796}"/>
              </a:ext>
            </a:extLst>
          </p:cNvPr>
          <p:cNvGrpSpPr/>
          <p:nvPr/>
        </p:nvGrpSpPr>
        <p:grpSpPr>
          <a:xfrm>
            <a:off x="0" y="3982877"/>
            <a:ext cx="9144000" cy="1160623"/>
            <a:chOff x="1" y="5310502"/>
            <a:chExt cx="12191999" cy="1547497"/>
          </a:xfrm>
        </p:grpSpPr>
        <p:pic>
          <p:nvPicPr>
            <p:cNvPr id="30" name="图片 5">
              <a:extLst>
                <a:ext uri="{FF2B5EF4-FFF2-40B4-BE49-F238E27FC236}">
                  <a16:creationId xmlns:a16="http://schemas.microsoft.com/office/drawing/2014/main" id="{3A81A835-75AD-45AF-91C8-89C04663F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1" name="图片 7">
              <a:extLst>
                <a:ext uri="{FF2B5EF4-FFF2-40B4-BE49-F238E27FC236}">
                  <a16:creationId xmlns:a16="http://schemas.microsoft.com/office/drawing/2014/main" id="{A96A9A1F-0045-4353-8774-869084DB0D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32" name="图片 24">
              <a:extLst>
                <a:ext uri="{FF2B5EF4-FFF2-40B4-BE49-F238E27FC236}">
                  <a16:creationId xmlns:a16="http://schemas.microsoft.com/office/drawing/2014/main" id="{32C1BF20-EBC4-4EC7-9231-71FAA3C2A1BC}"/>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3" name="图片 23">
              <a:extLst>
                <a:ext uri="{FF2B5EF4-FFF2-40B4-BE49-F238E27FC236}">
                  <a16:creationId xmlns:a16="http://schemas.microsoft.com/office/drawing/2014/main" id="{C8AC0756-C9EB-4059-9300-60ABE13010FD}"/>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4" name="图片 9">
              <a:extLst>
                <a:ext uri="{FF2B5EF4-FFF2-40B4-BE49-F238E27FC236}">
                  <a16:creationId xmlns:a16="http://schemas.microsoft.com/office/drawing/2014/main" id="{424B2E55-75B0-4482-B272-6B0115BC0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35" name="图片 12">
              <a:extLst>
                <a:ext uri="{FF2B5EF4-FFF2-40B4-BE49-F238E27FC236}">
                  <a16:creationId xmlns:a16="http://schemas.microsoft.com/office/drawing/2014/main" id="{23CA30A2-8AF4-45BD-BFC9-1962CF70FC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36" name="图片 22">
              <a:extLst>
                <a:ext uri="{FF2B5EF4-FFF2-40B4-BE49-F238E27FC236}">
                  <a16:creationId xmlns:a16="http://schemas.microsoft.com/office/drawing/2014/main" id="{FFE12395-4F6F-45FC-AE6E-41B0701E014E}"/>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8" name="Text Box 6">
            <a:extLst>
              <a:ext uri="{FF2B5EF4-FFF2-40B4-BE49-F238E27FC236}">
                <a16:creationId xmlns:a16="http://schemas.microsoft.com/office/drawing/2014/main" id="{65C8B477-1CC5-4BF6-88E5-4F6116805106}"/>
              </a:ext>
            </a:extLst>
          </p:cNvPr>
          <p:cNvSpPr txBox="1">
            <a:spLocks noChangeArrowheads="1"/>
          </p:cNvSpPr>
          <p:nvPr/>
        </p:nvSpPr>
        <p:spPr bwMode="auto">
          <a:xfrm>
            <a:off x="319314" y="1116694"/>
            <a:ext cx="862148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Times New Roman" panose="02020603050405020304" pitchFamily="18" charset="0"/>
              </a:rPr>
              <a:t> </a:t>
            </a:r>
            <a:r>
              <a:rPr lang="en-US" sz="2500" b="1" i="0" u="none" strike="noStrike" kern="1200" baseline="0" dirty="0">
                <a:solidFill>
                  <a:srgbClr val="000000"/>
                </a:solidFill>
                <a:latin typeface="Times New Roman" panose="02020603050405020304" pitchFamily="18" charset="0"/>
              </a:rPr>
              <a:t>b</a:t>
            </a:r>
            <a:r>
              <a:rPr lang="vi-VN" sz="2500" b="1" i="0" u="none" strike="noStrike" kern="1200" baseline="0" dirty="0">
                <a:solidFill>
                  <a:srgbClr val="000000"/>
                </a:solidFill>
                <a:latin typeface="Times New Roman" panose="02020603050405020304" pitchFamily="18" charset="0"/>
              </a:rPr>
              <a:t>) Chứa tiếng có </a:t>
            </a:r>
            <a:r>
              <a:rPr lang="en-US" sz="2500" b="1" i="0" u="none" strike="noStrike" kern="1200" baseline="0" dirty="0" err="1">
                <a:solidFill>
                  <a:srgbClr val="000000"/>
                </a:solidFill>
                <a:latin typeface="Times New Roman" panose="02020603050405020304" pitchFamily="18" charset="0"/>
              </a:rPr>
              <a:t>vần</a:t>
            </a:r>
            <a:r>
              <a:rPr lang="en-US" sz="2500" b="1" i="0" u="none" strike="noStrike" kern="1200" dirty="0">
                <a:solidFill>
                  <a:srgbClr val="000000"/>
                </a:solidFill>
                <a:latin typeface="Times New Roman" panose="02020603050405020304" pitchFamily="18" charset="0"/>
              </a:rPr>
              <a:t> </a:t>
            </a:r>
            <a:r>
              <a:rPr lang="en-US" sz="2500" b="1" dirty="0" err="1">
                <a:solidFill>
                  <a:srgbClr val="C00000"/>
                </a:solidFill>
                <a:latin typeface="Times New Roman" panose="02020603050405020304" pitchFamily="18" charset="0"/>
              </a:rPr>
              <a:t>ât</a:t>
            </a:r>
            <a:r>
              <a:rPr lang="en-US" sz="2500" b="1" dirty="0">
                <a:solidFill>
                  <a:srgbClr val="C00000"/>
                </a:solidFill>
                <a:latin typeface="Times New Roman" panose="02020603050405020304" pitchFamily="18" charset="0"/>
              </a:rPr>
              <a:t> </a:t>
            </a:r>
            <a:r>
              <a:rPr lang="vi-VN" sz="2500" b="1" i="0" u="none" strike="noStrike" kern="1200" baseline="0" dirty="0">
                <a:solidFill>
                  <a:srgbClr val="C00000"/>
                </a:solidFill>
                <a:latin typeface="Times New Roman" panose="02020603050405020304" pitchFamily="18" charset="0"/>
              </a:rPr>
              <a:t>hoặc </a:t>
            </a:r>
            <a:r>
              <a:rPr lang="en-US" sz="2500" b="1" dirty="0" err="1">
                <a:solidFill>
                  <a:srgbClr val="C00000"/>
                </a:solidFill>
                <a:latin typeface="Times New Roman" panose="02020603050405020304" pitchFamily="18" charset="0"/>
              </a:rPr>
              <a:t>âc</a:t>
            </a:r>
            <a:r>
              <a:rPr lang="vi-VN" sz="2500" b="1" i="0" u="none" strike="noStrike" kern="1200" baseline="0" dirty="0">
                <a:solidFill>
                  <a:srgbClr val="000000"/>
                </a:solidFill>
                <a:latin typeface="Times New Roman" panose="02020603050405020304" pitchFamily="18" charset="0"/>
              </a:rPr>
              <a:t>, có nghĩa như sau: </a:t>
            </a:r>
          </a:p>
        </p:txBody>
      </p:sp>
      <p:sp>
        <p:nvSpPr>
          <p:cNvPr id="39" name="Text Box 7">
            <a:extLst>
              <a:ext uri="{FF2B5EF4-FFF2-40B4-BE49-F238E27FC236}">
                <a16:creationId xmlns:a16="http://schemas.microsoft.com/office/drawing/2014/main" id="{ECC589C0-BFB9-4F32-9245-A2F85D31A810}"/>
              </a:ext>
            </a:extLst>
          </p:cNvPr>
          <p:cNvSpPr txBox="1">
            <a:spLocks noChangeArrowheads="1"/>
          </p:cNvSpPr>
          <p:nvPr/>
        </p:nvSpPr>
        <p:spPr bwMode="auto">
          <a:xfrm>
            <a:off x="1070428" y="2380344"/>
            <a:ext cx="807357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mn-lt"/>
              </a:rPr>
              <a:t>* </a:t>
            </a:r>
            <a:r>
              <a:rPr lang="en-US" sz="2500" dirty="0" err="1">
                <a:solidFill>
                  <a:srgbClr val="000000"/>
                </a:solidFill>
              </a:rPr>
              <a:t>Nâng</a:t>
            </a:r>
            <a:r>
              <a:rPr lang="en-US" sz="2500" dirty="0">
                <a:solidFill>
                  <a:srgbClr val="000000"/>
                </a:solidFill>
              </a:rPr>
              <a:t> </a:t>
            </a:r>
            <a:r>
              <a:rPr lang="en-US" sz="2500" dirty="0" err="1">
                <a:solidFill>
                  <a:srgbClr val="000000"/>
                </a:solidFill>
              </a:rPr>
              <a:t>lên</a:t>
            </a:r>
            <a:r>
              <a:rPr lang="en-US" sz="2500" dirty="0">
                <a:solidFill>
                  <a:srgbClr val="000000"/>
                </a:solidFill>
              </a:rPr>
              <a:t> </a:t>
            </a:r>
            <a:r>
              <a:rPr lang="en-US" sz="2500" dirty="0" err="1">
                <a:solidFill>
                  <a:srgbClr val="000000"/>
                </a:solidFill>
              </a:rPr>
              <a:t>cao</a:t>
            </a:r>
            <a:r>
              <a:rPr lang="en-US" sz="2500" dirty="0">
                <a:solidFill>
                  <a:srgbClr val="000000"/>
                </a:solidFill>
              </a:rPr>
              <a:t> </a:t>
            </a:r>
            <a:r>
              <a:rPr lang="en-US" sz="2500" dirty="0" err="1">
                <a:solidFill>
                  <a:srgbClr val="000000"/>
                </a:solidFill>
              </a:rPr>
              <a:t>một</a:t>
            </a:r>
            <a:r>
              <a:rPr lang="en-US" sz="2500" dirty="0">
                <a:solidFill>
                  <a:srgbClr val="000000"/>
                </a:solidFill>
              </a:rPr>
              <a:t> </a:t>
            </a:r>
            <a:r>
              <a:rPr lang="en-US" sz="2500" dirty="0" err="1">
                <a:solidFill>
                  <a:srgbClr val="000000"/>
                </a:solidFill>
              </a:rPr>
              <a:t>chú</a:t>
            </a:r>
            <a:r>
              <a:rPr lang="vi-VN" sz="2500" dirty="0">
                <a:solidFill>
                  <a:srgbClr val="000000"/>
                </a:solidFill>
              </a:rPr>
              <a:t>t.</a:t>
            </a:r>
            <a:r>
              <a:rPr lang="en-US" sz="2500" dirty="0">
                <a:solidFill>
                  <a:srgbClr val="000000"/>
                </a:solidFill>
              </a:rPr>
              <a:t> </a:t>
            </a:r>
            <a:endParaRPr lang="vi-VN" sz="2500" b="0" i="0" u="none" strike="noStrike" kern="1200" baseline="0" dirty="0">
              <a:solidFill>
                <a:srgbClr val="000000"/>
              </a:solidFill>
              <a:latin typeface="+mn-lt"/>
            </a:endParaRPr>
          </a:p>
        </p:txBody>
      </p:sp>
      <p:sp>
        <p:nvSpPr>
          <p:cNvPr id="40" name="Text Box 5">
            <a:extLst>
              <a:ext uri="{FF2B5EF4-FFF2-40B4-BE49-F238E27FC236}">
                <a16:creationId xmlns:a16="http://schemas.microsoft.com/office/drawing/2014/main" id="{9B70C90A-1649-48C3-A1F8-3DD27B97202F}"/>
              </a:ext>
            </a:extLst>
          </p:cNvPr>
          <p:cNvSpPr txBox="1">
            <a:spLocks noChangeArrowheads="1"/>
          </p:cNvSpPr>
          <p:nvPr/>
        </p:nvSpPr>
        <p:spPr bwMode="auto">
          <a:xfrm>
            <a:off x="1536700" y="3017158"/>
            <a:ext cx="73750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mn-lt"/>
              </a:rPr>
              <a:t>* </a:t>
            </a:r>
            <a:r>
              <a:rPr lang="en-US" sz="2500" dirty="0" err="1">
                <a:solidFill>
                  <a:srgbClr val="000000"/>
                </a:solidFill>
              </a:rPr>
              <a:t>Búp</a:t>
            </a:r>
            <a:r>
              <a:rPr lang="en-US" sz="2500" dirty="0">
                <a:solidFill>
                  <a:srgbClr val="000000"/>
                </a:solidFill>
              </a:rPr>
              <a:t> </a:t>
            </a:r>
            <a:r>
              <a:rPr lang="en-US" sz="2500" dirty="0" err="1">
                <a:solidFill>
                  <a:srgbClr val="000000"/>
                </a:solidFill>
              </a:rPr>
              <a:t>bê</a:t>
            </a:r>
            <a:r>
              <a:rPr lang="en-US" sz="2500" dirty="0">
                <a:solidFill>
                  <a:srgbClr val="000000"/>
                </a:solidFill>
              </a:rPr>
              <a:t> </a:t>
            </a:r>
            <a:r>
              <a:rPr lang="en-US" sz="2500" dirty="0" err="1">
                <a:solidFill>
                  <a:srgbClr val="000000"/>
                </a:solidFill>
              </a:rPr>
              <a:t>nhựa</a:t>
            </a:r>
            <a:r>
              <a:rPr lang="en-US" sz="2500" dirty="0">
                <a:solidFill>
                  <a:srgbClr val="000000"/>
                </a:solidFill>
              </a:rPr>
              <a:t>, </a:t>
            </a:r>
            <a:r>
              <a:rPr lang="en-US" sz="2500" dirty="0" err="1">
                <a:solidFill>
                  <a:srgbClr val="000000"/>
                </a:solidFill>
              </a:rPr>
              <a:t>hình</a:t>
            </a:r>
            <a:r>
              <a:rPr lang="en-US" sz="2500" dirty="0">
                <a:solidFill>
                  <a:srgbClr val="000000"/>
                </a:solidFill>
              </a:rPr>
              <a:t> </a:t>
            </a:r>
            <a:r>
              <a:rPr lang="en-US" sz="2500" dirty="0" err="1">
                <a:solidFill>
                  <a:srgbClr val="000000"/>
                </a:solidFill>
              </a:rPr>
              <a:t>người</a:t>
            </a:r>
            <a:r>
              <a:rPr lang="en-US" sz="2500" dirty="0">
                <a:solidFill>
                  <a:srgbClr val="000000"/>
                </a:solidFill>
              </a:rPr>
              <a:t>, </a:t>
            </a:r>
            <a:r>
              <a:rPr lang="en-US" sz="2500" dirty="0" err="1">
                <a:solidFill>
                  <a:srgbClr val="000000"/>
                </a:solidFill>
              </a:rPr>
              <a:t>bụng</a:t>
            </a:r>
            <a:r>
              <a:rPr lang="en-US" sz="2500" dirty="0">
                <a:solidFill>
                  <a:srgbClr val="000000"/>
                </a:solidFill>
              </a:rPr>
              <a:t> </a:t>
            </a:r>
            <a:r>
              <a:rPr lang="en-US" sz="2500" dirty="0" err="1">
                <a:solidFill>
                  <a:srgbClr val="000000"/>
                </a:solidFill>
              </a:rPr>
              <a:t>tròn</a:t>
            </a:r>
            <a:r>
              <a:rPr lang="en-US" sz="2500" dirty="0">
                <a:solidFill>
                  <a:srgbClr val="000000"/>
                </a:solidFill>
              </a:rPr>
              <a:t>, </a:t>
            </a:r>
            <a:r>
              <a:rPr lang="en-US" sz="2500" dirty="0" err="1">
                <a:solidFill>
                  <a:srgbClr val="000000"/>
                </a:solidFill>
              </a:rPr>
              <a:t>hễ</a:t>
            </a:r>
            <a:r>
              <a:rPr lang="en-US" sz="2500" dirty="0">
                <a:solidFill>
                  <a:srgbClr val="000000"/>
                </a:solidFill>
              </a:rPr>
              <a:t> </a:t>
            </a:r>
            <a:r>
              <a:rPr lang="en-US" sz="2500" dirty="0" err="1">
                <a:solidFill>
                  <a:srgbClr val="000000"/>
                </a:solidFill>
              </a:rPr>
              <a:t>đặt</a:t>
            </a:r>
            <a:r>
              <a:rPr lang="en-US" sz="2500" dirty="0">
                <a:solidFill>
                  <a:srgbClr val="000000"/>
                </a:solidFill>
              </a:rPr>
              <a:t> </a:t>
            </a:r>
            <a:r>
              <a:rPr lang="en-US" sz="2500" dirty="0" err="1">
                <a:solidFill>
                  <a:srgbClr val="000000"/>
                </a:solidFill>
              </a:rPr>
              <a:t>nằm</a:t>
            </a:r>
            <a:r>
              <a:rPr lang="en-US" sz="2500" dirty="0">
                <a:solidFill>
                  <a:srgbClr val="000000"/>
                </a:solidFill>
              </a:rPr>
              <a:t> </a:t>
            </a:r>
            <a:r>
              <a:rPr lang="en-US" sz="2500" dirty="0" err="1">
                <a:solidFill>
                  <a:srgbClr val="000000"/>
                </a:solidFill>
              </a:rPr>
              <a:t>là</a:t>
            </a:r>
            <a:r>
              <a:rPr lang="en-US" sz="2500" dirty="0">
                <a:solidFill>
                  <a:srgbClr val="000000"/>
                </a:solidFill>
              </a:rPr>
              <a:t> </a:t>
            </a:r>
            <a:r>
              <a:rPr lang="en-US" sz="2500" dirty="0" err="1">
                <a:solidFill>
                  <a:srgbClr val="000000"/>
                </a:solidFill>
              </a:rPr>
              <a:t>bật</a:t>
            </a:r>
            <a:r>
              <a:rPr lang="en-US" sz="2500" dirty="0">
                <a:solidFill>
                  <a:srgbClr val="000000"/>
                </a:solidFill>
              </a:rPr>
              <a:t> </a:t>
            </a:r>
            <a:r>
              <a:rPr lang="en-US" sz="2500" dirty="0" err="1">
                <a:solidFill>
                  <a:srgbClr val="000000"/>
                </a:solidFill>
              </a:rPr>
              <a:t>dậy</a:t>
            </a:r>
            <a:r>
              <a:rPr lang="vi-VN" sz="2500" dirty="0">
                <a:solidFill>
                  <a:srgbClr val="000000"/>
                </a:solidFill>
              </a:rPr>
              <a:t>.</a:t>
            </a:r>
            <a:r>
              <a:rPr lang="vi-VN" sz="2500" b="0" i="0" u="none" strike="noStrike" kern="1200" baseline="0" dirty="0">
                <a:solidFill>
                  <a:srgbClr val="000000"/>
                </a:solidFill>
                <a:latin typeface="+mn-lt"/>
              </a:rPr>
              <a:t> </a:t>
            </a:r>
          </a:p>
        </p:txBody>
      </p:sp>
      <p:sp>
        <p:nvSpPr>
          <p:cNvPr id="41" name="Text Box 5">
            <a:extLst>
              <a:ext uri="{FF2B5EF4-FFF2-40B4-BE49-F238E27FC236}">
                <a16:creationId xmlns:a16="http://schemas.microsoft.com/office/drawing/2014/main" id="{80EF813F-7E36-469E-BB24-68097995D31C}"/>
              </a:ext>
            </a:extLst>
          </p:cNvPr>
          <p:cNvSpPr txBox="1">
            <a:spLocks noChangeArrowheads="1"/>
          </p:cNvSpPr>
          <p:nvPr/>
        </p:nvSpPr>
        <p:spPr bwMode="auto">
          <a:xfrm>
            <a:off x="446313" y="1679513"/>
            <a:ext cx="832031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mn-lt"/>
              </a:rPr>
              <a:t>*</a:t>
            </a:r>
            <a:r>
              <a:rPr lang="en-US" sz="2500" b="0" i="0" u="none" strike="noStrike" kern="1200" baseline="0" dirty="0">
                <a:solidFill>
                  <a:srgbClr val="000000"/>
                </a:solidFill>
                <a:latin typeface="+mn-lt"/>
              </a:rPr>
              <a:t> </a:t>
            </a:r>
            <a:r>
              <a:rPr lang="en-US" sz="2500" dirty="0" err="1">
                <a:solidFill>
                  <a:srgbClr val="000000"/>
                </a:solidFill>
              </a:rPr>
              <a:t>Ôm</a:t>
            </a:r>
            <a:r>
              <a:rPr lang="en-US" sz="2500" dirty="0">
                <a:solidFill>
                  <a:srgbClr val="000000"/>
                </a:solidFill>
              </a:rPr>
              <a:t> </a:t>
            </a:r>
            <a:r>
              <a:rPr lang="en-US" sz="2500" dirty="0" err="1">
                <a:solidFill>
                  <a:srgbClr val="000000"/>
                </a:solidFill>
              </a:rPr>
              <a:t>lấy</a:t>
            </a:r>
            <a:r>
              <a:rPr lang="en-US" sz="2500" dirty="0">
                <a:solidFill>
                  <a:srgbClr val="000000"/>
                </a:solidFill>
              </a:rPr>
              <a:t> </a:t>
            </a:r>
            <a:r>
              <a:rPr lang="en-US" sz="2500" dirty="0" err="1">
                <a:solidFill>
                  <a:srgbClr val="000000"/>
                </a:solidFill>
              </a:rPr>
              <a:t>nhau</a:t>
            </a:r>
            <a:r>
              <a:rPr lang="en-US" sz="2500" dirty="0">
                <a:solidFill>
                  <a:srgbClr val="000000"/>
                </a:solidFill>
              </a:rPr>
              <a:t> </a:t>
            </a:r>
            <a:r>
              <a:rPr lang="en-US" sz="2500" dirty="0" err="1">
                <a:solidFill>
                  <a:srgbClr val="000000"/>
                </a:solidFill>
              </a:rPr>
              <a:t>và</a:t>
            </a:r>
            <a:r>
              <a:rPr lang="en-US" sz="2500" dirty="0">
                <a:solidFill>
                  <a:srgbClr val="000000"/>
                </a:solidFill>
              </a:rPr>
              <a:t> </a:t>
            </a:r>
            <a:r>
              <a:rPr lang="en-US" sz="2500" dirty="0" err="1">
                <a:solidFill>
                  <a:srgbClr val="000000"/>
                </a:solidFill>
              </a:rPr>
              <a:t>cố</a:t>
            </a:r>
            <a:r>
              <a:rPr lang="en-US" sz="2500" dirty="0">
                <a:solidFill>
                  <a:srgbClr val="000000"/>
                </a:solidFill>
              </a:rPr>
              <a:t> </a:t>
            </a:r>
            <a:r>
              <a:rPr lang="en-US" sz="2500" dirty="0" err="1">
                <a:solidFill>
                  <a:srgbClr val="000000"/>
                </a:solidFill>
              </a:rPr>
              <a:t>sức</a:t>
            </a:r>
            <a:r>
              <a:rPr lang="en-US" sz="2500" dirty="0">
                <a:solidFill>
                  <a:srgbClr val="000000"/>
                </a:solidFill>
              </a:rPr>
              <a:t> </a:t>
            </a:r>
            <a:r>
              <a:rPr lang="en-US" sz="2500" dirty="0" err="1">
                <a:solidFill>
                  <a:srgbClr val="000000"/>
                </a:solidFill>
              </a:rPr>
              <a:t>làm</a:t>
            </a:r>
            <a:r>
              <a:rPr lang="en-US" sz="2500" dirty="0">
                <a:solidFill>
                  <a:srgbClr val="000000"/>
                </a:solidFill>
              </a:rPr>
              <a:t> </a:t>
            </a:r>
            <a:r>
              <a:rPr lang="en-US" sz="2500" dirty="0" err="1">
                <a:solidFill>
                  <a:srgbClr val="000000"/>
                </a:solidFill>
              </a:rPr>
              <a:t>cho</a:t>
            </a:r>
            <a:r>
              <a:rPr lang="en-US" sz="2500" dirty="0">
                <a:solidFill>
                  <a:srgbClr val="000000"/>
                </a:solidFill>
              </a:rPr>
              <a:t> </a:t>
            </a:r>
            <a:r>
              <a:rPr lang="en-US" sz="2500" dirty="0" err="1">
                <a:solidFill>
                  <a:srgbClr val="000000"/>
                </a:solidFill>
              </a:rPr>
              <a:t>đối</a:t>
            </a:r>
            <a:r>
              <a:rPr lang="en-US" sz="2500" dirty="0">
                <a:solidFill>
                  <a:srgbClr val="000000"/>
                </a:solidFill>
              </a:rPr>
              <a:t> </a:t>
            </a:r>
            <a:r>
              <a:rPr lang="en-US" sz="2500" dirty="0" err="1">
                <a:solidFill>
                  <a:srgbClr val="000000"/>
                </a:solidFill>
              </a:rPr>
              <a:t>phương</a:t>
            </a:r>
            <a:r>
              <a:rPr lang="en-US" sz="2500" dirty="0">
                <a:solidFill>
                  <a:srgbClr val="000000"/>
                </a:solidFill>
              </a:rPr>
              <a:t> </a:t>
            </a:r>
            <a:r>
              <a:rPr lang="en-US" sz="2500" dirty="0" err="1">
                <a:solidFill>
                  <a:srgbClr val="000000"/>
                </a:solidFill>
              </a:rPr>
              <a:t>ngã</a:t>
            </a:r>
            <a:r>
              <a:rPr lang="vi-VN" sz="2500" dirty="0">
                <a:solidFill>
                  <a:srgbClr val="000000"/>
                </a:solidFill>
              </a:rPr>
              <a:t>. </a:t>
            </a:r>
            <a:endParaRPr lang="vi-VN" sz="2500" b="0" i="0" u="none" strike="noStrike" kern="1200" baseline="0" dirty="0">
              <a:solidFill>
                <a:srgbClr val="000000"/>
              </a:solidFill>
              <a:latin typeface="+mn-lt"/>
            </a:endParaRPr>
          </a:p>
        </p:txBody>
      </p:sp>
      <p:pic>
        <p:nvPicPr>
          <p:cNvPr id="42" name="Picture 41">
            <a:extLst>
              <a:ext uri="{FF2B5EF4-FFF2-40B4-BE49-F238E27FC236}">
                <a16:creationId xmlns:a16="http://schemas.microsoft.com/office/drawing/2014/main" id="{48B5B6A5-0855-4F1B-9DF0-4B0AD69607D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960" t="33897" r="-1960" b="35062"/>
          <a:stretch/>
        </p:blipFill>
        <p:spPr>
          <a:xfrm>
            <a:off x="-249417" y="3434202"/>
            <a:ext cx="2199774" cy="1825412"/>
          </a:xfrm>
          <a:prstGeom prst="rect">
            <a:avLst/>
          </a:prstGeom>
        </p:spPr>
      </p:pic>
      <p:sp>
        <p:nvSpPr>
          <p:cNvPr id="9" name="Speech Bubble: Oval 8">
            <a:extLst>
              <a:ext uri="{FF2B5EF4-FFF2-40B4-BE49-F238E27FC236}">
                <a16:creationId xmlns:a16="http://schemas.microsoft.com/office/drawing/2014/main" id="{A9BACD28-6A0E-4C55-A857-96C915077C4E}"/>
              </a:ext>
            </a:extLst>
          </p:cNvPr>
          <p:cNvSpPr/>
          <p:nvPr/>
        </p:nvSpPr>
        <p:spPr>
          <a:xfrm>
            <a:off x="5210630" y="464457"/>
            <a:ext cx="859970" cy="615043"/>
          </a:xfrm>
          <a:prstGeom prst="wedgeEllipseCallou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C00000"/>
                </a:solidFill>
                <a:latin typeface="Arial" panose="020B0604020202020204" pitchFamily="34" charset="0"/>
                <a:cs typeface="Arial" panose="020B0604020202020204" pitchFamily="34" charset="0"/>
              </a:rPr>
              <a:t>ât</a:t>
            </a:r>
            <a:endParaRPr lang="en-US" sz="3000" b="1" dirty="0">
              <a:solidFill>
                <a:srgbClr val="C00000"/>
              </a:solidFill>
              <a:latin typeface="Arial" panose="020B0604020202020204" pitchFamily="34" charset="0"/>
              <a:cs typeface="Arial" panose="020B0604020202020204" pitchFamily="34" charset="0"/>
            </a:endParaRPr>
          </a:p>
        </p:txBody>
      </p:sp>
      <p:sp>
        <p:nvSpPr>
          <p:cNvPr id="43" name="Speech Bubble: Oval 42">
            <a:extLst>
              <a:ext uri="{FF2B5EF4-FFF2-40B4-BE49-F238E27FC236}">
                <a16:creationId xmlns:a16="http://schemas.microsoft.com/office/drawing/2014/main" id="{23F54AF7-B661-4BD3-A66A-BA6AD22D5BAC}"/>
              </a:ext>
            </a:extLst>
          </p:cNvPr>
          <p:cNvSpPr/>
          <p:nvPr/>
        </p:nvSpPr>
        <p:spPr>
          <a:xfrm>
            <a:off x="6166760" y="377370"/>
            <a:ext cx="856340" cy="676729"/>
          </a:xfrm>
          <a:prstGeom prst="wedgeEllipseCallout">
            <a:avLst>
              <a:gd name="adj1" fmla="val -36050"/>
              <a:gd name="adj2" fmla="val 55183"/>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C00000"/>
                </a:solidFill>
                <a:latin typeface="Arial" panose="020B0604020202020204" pitchFamily="34" charset="0"/>
                <a:cs typeface="Arial" panose="020B0604020202020204" pitchFamily="34" charset="0"/>
              </a:rPr>
              <a:t>âc</a:t>
            </a:r>
            <a:endParaRPr lang="en-US" sz="3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1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16" presetClass="entr" presetSubtype="2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8"/>
                                        </p:tgtEl>
                                        <p:attrNameLst>
                                          <p:attrName>style.visibility</p:attrName>
                                        </p:attrNameLst>
                                      </p:cBhvr>
                                      <p:to>
                                        <p:strVal val="visible"/>
                                      </p:to>
                                    </p:set>
                                    <p:anim by="(-#ppt_w*2)" calcmode="lin" valueType="num">
                                      <p:cBhvr rctx="PPT">
                                        <p:cTn id="31" dur="250" autoRev="1" fill="hold">
                                          <p:stCondLst>
                                            <p:cond delay="0"/>
                                          </p:stCondLst>
                                        </p:cTn>
                                        <p:tgtEl>
                                          <p:spTgt spid="28"/>
                                        </p:tgtEl>
                                        <p:attrNameLst>
                                          <p:attrName>ppt_w</p:attrName>
                                        </p:attrNameLst>
                                      </p:cBhvr>
                                    </p:anim>
                                    <p:anim by="(#ppt_w*0.50)" calcmode="lin" valueType="num">
                                      <p:cBhvr>
                                        <p:cTn id="32" dur="250" decel="50000" autoRev="1" fill="hold">
                                          <p:stCondLst>
                                            <p:cond delay="0"/>
                                          </p:stCondLst>
                                        </p:cTn>
                                        <p:tgtEl>
                                          <p:spTgt spid="28"/>
                                        </p:tgtEl>
                                        <p:attrNameLst>
                                          <p:attrName>ppt_x</p:attrName>
                                        </p:attrNameLst>
                                      </p:cBhvr>
                                    </p:anim>
                                    <p:anim from="(-#ppt_h/2)" to="(#ppt_y)" calcmode="lin" valueType="num">
                                      <p:cBhvr>
                                        <p:cTn id="33" dur="500" fill="hold">
                                          <p:stCondLst>
                                            <p:cond delay="0"/>
                                          </p:stCondLst>
                                        </p:cTn>
                                        <p:tgtEl>
                                          <p:spTgt spid="28"/>
                                        </p:tgtEl>
                                        <p:attrNameLst>
                                          <p:attrName>ppt_y</p:attrName>
                                        </p:attrNameLst>
                                      </p:cBhvr>
                                    </p:anim>
                                    <p:animRot by="21600000">
                                      <p:cBhvr>
                                        <p:cTn id="34" dur="500" fill="hold">
                                          <p:stCondLst>
                                            <p:cond delay="0"/>
                                          </p:stCondLst>
                                        </p:cTn>
                                        <p:tgtEl>
                                          <p:spTgt spid="28"/>
                                        </p:tgtEl>
                                        <p:attrNameLst>
                                          <p:attrName>r</p:attrName>
                                        </p:attrNameLst>
                                      </p:cBhvr>
                                    </p:animRot>
                                  </p:childTnLst>
                                </p:cTn>
                              </p:par>
                            </p:childTnLst>
                          </p:cTn>
                        </p:par>
                        <p:par>
                          <p:cTn id="35" fill="hold">
                            <p:stCondLst>
                              <p:cond delay="1400"/>
                            </p:stCondLst>
                            <p:childTnLst>
                              <p:par>
                                <p:cTn id="36" presetID="22" presetClass="entr" presetSubtype="4"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par>
                          <p:cTn id="39" fill="hold">
                            <p:stCondLst>
                              <p:cond delay="1900"/>
                            </p:stCondLst>
                            <p:childTnLst>
                              <p:par>
                                <p:cTn id="40" presetID="53" presetClass="entr" presetSubtype="16"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par>
                          <p:cTn id="45" fill="hold">
                            <p:stCondLst>
                              <p:cond delay="2400"/>
                            </p:stCondLst>
                            <p:childTnLst>
                              <p:par>
                                <p:cTn id="46" presetID="42"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5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anim calcmode="lin" valueType="num">
                                      <p:cBhvr>
                                        <p:cTn id="54" dur="500" fill="hold"/>
                                        <p:tgtEl>
                                          <p:spTgt spid="43"/>
                                        </p:tgtEl>
                                        <p:attrNameLst>
                                          <p:attrName>ppt_x</p:attrName>
                                        </p:attrNameLst>
                                      </p:cBhvr>
                                      <p:tavLst>
                                        <p:tav tm="0">
                                          <p:val>
                                            <p:strVal val="#ppt_x"/>
                                          </p:val>
                                        </p:tav>
                                        <p:tav tm="100000">
                                          <p:val>
                                            <p:strVal val="#ppt_x"/>
                                          </p:val>
                                        </p:tav>
                                      </p:tavLst>
                                    </p:anim>
                                    <p:anim calcmode="lin" valueType="num">
                                      <p:cBhvr>
                                        <p:cTn id="55"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p:cTn id="60" dur="500" fill="hold"/>
                                        <p:tgtEl>
                                          <p:spTgt spid="41"/>
                                        </p:tgtEl>
                                        <p:attrNameLst>
                                          <p:attrName>ppt_w</p:attrName>
                                        </p:attrNameLst>
                                      </p:cBhvr>
                                      <p:tavLst>
                                        <p:tav tm="0">
                                          <p:val>
                                            <p:fltVal val="0"/>
                                          </p:val>
                                        </p:tav>
                                        <p:tav tm="100000">
                                          <p:val>
                                            <p:strVal val="#ppt_w"/>
                                          </p:val>
                                        </p:tav>
                                      </p:tavLst>
                                    </p:anim>
                                    <p:anim calcmode="lin" valueType="num">
                                      <p:cBhvr>
                                        <p:cTn id="61" dur="500" fill="hold"/>
                                        <p:tgtEl>
                                          <p:spTgt spid="41"/>
                                        </p:tgtEl>
                                        <p:attrNameLst>
                                          <p:attrName>ppt_h</p:attrName>
                                        </p:attrNameLst>
                                      </p:cBhvr>
                                      <p:tavLst>
                                        <p:tav tm="0">
                                          <p:val>
                                            <p:fltVal val="0"/>
                                          </p:val>
                                        </p:tav>
                                        <p:tav tm="100000">
                                          <p:val>
                                            <p:strVal val="#ppt_h"/>
                                          </p:val>
                                        </p:tav>
                                      </p:tavLst>
                                    </p:anim>
                                    <p:animEffect transition="in" filter="fade">
                                      <p:cBhvr>
                                        <p:cTn id="62" dur="500"/>
                                        <p:tgtEl>
                                          <p:spTgt spid="4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p:cTn id="70" dur="500" fill="hold"/>
                                        <p:tgtEl>
                                          <p:spTgt spid="40"/>
                                        </p:tgtEl>
                                        <p:attrNameLst>
                                          <p:attrName>ppt_w</p:attrName>
                                        </p:attrNameLst>
                                      </p:cBhvr>
                                      <p:tavLst>
                                        <p:tav tm="0">
                                          <p:val>
                                            <p:fltVal val="0"/>
                                          </p:val>
                                        </p:tav>
                                        <p:tav tm="100000">
                                          <p:val>
                                            <p:strVal val="#ppt_w"/>
                                          </p:val>
                                        </p:tav>
                                      </p:tavLst>
                                    </p:anim>
                                    <p:anim calcmode="lin" valueType="num">
                                      <p:cBhvr>
                                        <p:cTn id="71" dur="500" fill="hold"/>
                                        <p:tgtEl>
                                          <p:spTgt spid="40"/>
                                        </p:tgtEl>
                                        <p:attrNameLst>
                                          <p:attrName>ppt_h</p:attrName>
                                        </p:attrNameLst>
                                      </p:cBhvr>
                                      <p:tavLst>
                                        <p:tav tm="0">
                                          <p:val>
                                            <p:fltVal val="0"/>
                                          </p:val>
                                        </p:tav>
                                        <p:tav tm="100000">
                                          <p:val>
                                            <p:strVal val="#ppt_h"/>
                                          </p:val>
                                        </p:tav>
                                      </p:tavLst>
                                    </p:anim>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8" grpId="0"/>
      <p:bldP spid="38" grpId="0"/>
      <p:bldP spid="39" grpId="0"/>
      <p:bldP spid="40" grpId="0"/>
      <p:bldP spid="41" grpId="0"/>
      <p:bldP spid="9"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137" name="Oval 136">
            <a:extLst>
              <a:ext uri="{FF2B5EF4-FFF2-40B4-BE49-F238E27FC236}">
                <a16:creationId xmlns:a16="http://schemas.microsoft.com/office/drawing/2014/main" id="{C0315EF9-3D71-4B69-A2DB-202E15691111}"/>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A046A25B-E69D-43ED-BADC-13A742A32CA9}"/>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pic>
        <p:nvPicPr>
          <p:cNvPr id="8" name="图片 7"/>
          <p:cNvPicPr>
            <a:picLocks noChangeAspect="1"/>
          </p:cNvPicPr>
          <p:nvPr/>
        </p:nvPicPr>
        <p:blipFill>
          <a:blip r:embed="rId4"/>
          <a:stretch>
            <a:fillRect/>
          </a:stretch>
        </p:blipFill>
        <p:spPr>
          <a:xfrm>
            <a:off x="3031095" y="518899"/>
            <a:ext cx="3102429" cy="3438222"/>
          </a:xfrm>
          <a:prstGeom prst="rect">
            <a:avLst/>
          </a:prstGeom>
        </p:spPr>
      </p:pic>
      <p:sp>
        <p:nvSpPr>
          <p:cNvPr id="9" name="文本框 8"/>
          <p:cNvSpPr txBox="1"/>
          <p:nvPr/>
        </p:nvSpPr>
        <p:spPr>
          <a:xfrm>
            <a:off x="3824123" y="2516805"/>
            <a:ext cx="1725152" cy="553998"/>
          </a:xfrm>
          <a:prstGeom prst="rect">
            <a:avLst/>
          </a:prstGeom>
          <a:noFill/>
        </p:spPr>
        <p:txBody>
          <a:bodyPr wrap="none" rtlCol="0">
            <a:spAutoFit/>
          </a:bodyPr>
          <a:lstStyle/>
          <a:p>
            <a:pPr algn="ct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Củng</a:t>
            </a:r>
            <a:r>
              <a:rPr lang="en-US" altLang="zh-CN"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cố</a:t>
            </a:r>
            <a:endParaRPr lang="zh-CN" altLang="en-US"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10" name="组合 9"/>
          <p:cNvGrpSpPr/>
          <p:nvPr/>
        </p:nvGrpSpPr>
        <p:grpSpPr>
          <a:xfrm>
            <a:off x="993305" y="565048"/>
            <a:ext cx="1876952" cy="782556"/>
            <a:chOff x="1600201" y="1536700"/>
            <a:chExt cx="9077325" cy="3784601"/>
          </a:xfrm>
        </p:grpSpPr>
        <p:sp>
          <p:nvSpPr>
            <p:cNvPr id="11"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2"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3"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4"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6"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9"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0"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1"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9"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0"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1"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4"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7"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8"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9"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2"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3"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5"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6"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8"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9"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2"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4"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6"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9"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0"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5"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76" name="组合 75"/>
          <p:cNvGrpSpPr/>
          <p:nvPr/>
        </p:nvGrpSpPr>
        <p:grpSpPr>
          <a:xfrm>
            <a:off x="6908330" y="457229"/>
            <a:ext cx="1108893" cy="462330"/>
            <a:chOff x="1600201" y="1536700"/>
            <a:chExt cx="9077325" cy="3784601"/>
          </a:xfrm>
        </p:grpSpPr>
        <p:sp>
          <p:nvSpPr>
            <p:cNvPr id="77"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8"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9"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0"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1"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2"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3"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4"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5"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6"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7"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8"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9"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0"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1"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2"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3"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4"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5"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8"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0"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1"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2"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3"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4"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5"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6"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7"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8"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9"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0"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1"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2"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3"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4"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5"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6"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9"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1"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3"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5"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6"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7"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9"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2"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pic>
        <p:nvPicPr>
          <p:cNvPr id="133" name="图片 132"/>
          <p:cNvPicPr>
            <a:picLocks noChangeAspect="1"/>
          </p:cNvPicPr>
          <p:nvPr/>
        </p:nvPicPr>
        <p:blipFill>
          <a:blip r:embed="rId5"/>
          <a:stretch>
            <a:fillRect/>
          </a:stretch>
        </p:blipFill>
        <p:spPr>
          <a:xfrm>
            <a:off x="6243101" y="2194419"/>
            <a:ext cx="2081107" cy="2353563"/>
          </a:xfrm>
          <a:prstGeom prst="rect">
            <a:avLst/>
          </a:prstGeom>
        </p:spPr>
      </p:pic>
      <p:sp>
        <p:nvSpPr>
          <p:cNvPr id="134" name="文本框 133"/>
          <p:cNvSpPr txBox="1"/>
          <p:nvPr/>
        </p:nvSpPr>
        <p:spPr>
          <a:xfrm>
            <a:off x="4110739" y="1503044"/>
            <a:ext cx="1133644" cy="1015663"/>
          </a:xfrm>
          <a:prstGeom prst="rect">
            <a:avLst/>
          </a:prstGeom>
          <a:noFill/>
        </p:spPr>
        <p:txBody>
          <a:bodyPr wrap="none" rtlCol="0">
            <a:spAutoFit/>
          </a:bodyPr>
          <a:lstStyle/>
          <a:p>
            <a:pPr algn="ctr"/>
            <a:r>
              <a:rPr lang="en-US" altLang="zh-CN" sz="6000" b="1" dirty="0">
                <a:solidFill>
                  <a:srgbClr val="336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04</a:t>
            </a:r>
          </a:p>
        </p:txBody>
      </p:sp>
    </p:spTree>
    <p:extLst>
      <p:ext uri="{BB962C8B-B14F-4D97-AF65-F5344CB8AC3E}">
        <p14:creationId xmlns:p14="http://schemas.microsoft.com/office/powerpoint/2010/main" val="1729114067"/>
      </p:ext>
    </p:extLst>
  </p:cSld>
  <p:clrMapOvr>
    <a:masterClrMapping/>
  </p:clrMapOvr>
  <mc:AlternateContent xmlns:mc="http://schemas.openxmlformats.org/markup-compatibility/2006" xmlns:p14="http://schemas.microsoft.com/office/powerpoint/2010/main">
    <mc:Choice Requires="p14">
      <p:transition p14:dur="9">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circle(out)">
                                      <p:cBhvr>
                                        <p:cTn id="7" dur="1000"/>
                                        <p:tgtEl>
                                          <p:spTgt spid="137"/>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38"/>
                                        </p:tgtEl>
                                        <p:attrNameLst>
                                          <p:attrName>style.visibility</p:attrName>
                                        </p:attrNameLst>
                                      </p:cBhvr>
                                      <p:to>
                                        <p:strVal val="visible"/>
                                      </p:to>
                                    </p:set>
                                    <p:animEffect transition="in" filter="circle(out)">
                                      <p:cBhvr>
                                        <p:cTn id="10" dur="1000"/>
                                        <p:tgtEl>
                                          <p:spTgt spid="138"/>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1000"/>
                                        <p:tgtEl>
                                          <p:spTgt spid="133"/>
                                        </p:tgtEl>
                                      </p:cBhvr>
                                    </p:animEffect>
                                    <p:anim calcmode="lin" valueType="num">
                                      <p:cBhvr>
                                        <p:cTn id="21" dur="1000" fill="hold"/>
                                        <p:tgtEl>
                                          <p:spTgt spid="133"/>
                                        </p:tgtEl>
                                        <p:attrNameLst>
                                          <p:attrName>ppt_x</p:attrName>
                                        </p:attrNameLst>
                                      </p:cBhvr>
                                      <p:tavLst>
                                        <p:tav tm="0">
                                          <p:val>
                                            <p:strVal val="#ppt_x"/>
                                          </p:val>
                                        </p:tav>
                                        <p:tav tm="100000">
                                          <p:val>
                                            <p:strVal val="#ppt_x"/>
                                          </p:val>
                                        </p:tav>
                                      </p:tavLst>
                                    </p:anim>
                                    <p:anim calcmode="lin" valueType="num">
                                      <p:cBhvr>
                                        <p:cTn id="22" dur="1000" fill="hold"/>
                                        <p:tgtEl>
                                          <p:spTgt spid="133"/>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53" presetClass="entr" presetSubtype="16"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p:cTn id="26" dur="500" fill="hold"/>
                                        <p:tgtEl>
                                          <p:spTgt spid="76"/>
                                        </p:tgtEl>
                                        <p:attrNameLst>
                                          <p:attrName>ppt_w</p:attrName>
                                        </p:attrNameLst>
                                      </p:cBhvr>
                                      <p:tavLst>
                                        <p:tav tm="0">
                                          <p:val>
                                            <p:fltVal val="0"/>
                                          </p:val>
                                        </p:tav>
                                        <p:tav tm="100000">
                                          <p:val>
                                            <p:strVal val="#ppt_w"/>
                                          </p:val>
                                        </p:tav>
                                      </p:tavLst>
                                    </p:anim>
                                    <p:anim calcmode="lin" valueType="num">
                                      <p:cBhvr>
                                        <p:cTn id="27" dur="500" fill="hold"/>
                                        <p:tgtEl>
                                          <p:spTgt spid="76"/>
                                        </p:tgtEl>
                                        <p:attrNameLst>
                                          <p:attrName>ppt_h</p:attrName>
                                        </p:attrNameLst>
                                      </p:cBhvr>
                                      <p:tavLst>
                                        <p:tav tm="0">
                                          <p:val>
                                            <p:fltVal val="0"/>
                                          </p:val>
                                        </p:tav>
                                        <p:tav tm="100000">
                                          <p:val>
                                            <p:strVal val="#ppt_h"/>
                                          </p:val>
                                        </p:tav>
                                      </p:tavLst>
                                    </p:anim>
                                    <p:animEffect transition="in" filter="fade">
                                      <p:cBhvr>
                                        <p:cTn id="28" dur="500"/>
                                        <p:tgtEl>
                                          <p:spTgt spid="76"/>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4500"/>
                            </p:stCondLst>
                            <p:childTnLst>
                              <p:par>
                                <p:cTn id="41" presetID="47" presetClass="entr" presetSubtype="0" fill="hold" grpId="0" nodeType="after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1000"/>
                                        <p:tgtEl>
                                          <p:spTgt spid="134"/>
                                        </p:tgtEl>
                                      </p:cBhvr>
                                    </p:animEffect>
                                    <p:anim calcmode="lin" valueType="num">
                                      <p:cBhvr>
                                        <p:cTn id="44" dur="1000" fill="hold"/>
                                        <p:tgtEl>
                                          <p:spTgt spid="134"/>
                                        </p:tgtEl>
                                        <p:attrNameLst>
                                          <p:attrName>ppt_x</p:attrName>
                                        </p:attrNameLst>
                                      </p:cBhvr>
                                      <p:tavLst>
                                        <p:tav tm="0">
                                          <p:val>
                                            <p:strVal val="#ppt_x"/>
                                          </p:val>
                                        </p:tav>
                                        <p:tav tm="100000">
                                          <p:val>
                                            <p:strVal val="#ppt_x"/>
                                          </p:val>
                                        </p:tav>
                                      </p:tavLst>
                                    </p:anim>
                                    <p:anim calcmode="lin" valueType="num">
                                      <p:cBhvr>
                                        <p:cTn id="45" dur="1000" fill="hold"/>
                                        <p:tgtEl>
                                          <p:spTgt spid="13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9" grpId="0"/>
      <p:bldP spid="1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图片 2">
            <a:extLst>
              <a:ext uri="{FF2B5EF4-FFF2-40B4-BE49-F238E27FC236}">
                <a16:creationId xmlns:a16="http://schemas.microsoft.com/office/drawing/2014/main" id="{D27B73A3-35C8-48E9-BB6D-6C28260B6A55}"/>
              </a:ext>
            </a:extLst>
          </p:cNvPr>
          <p:cNvPicPr>
            <a:picLocks noChangeAspect="1"/>
          </p:cNvPicPr>
          <p:nvPr/>
        </p:nvPicPr>
        <p:blipFill rotWithShape="1">
          <a:blip r:embed="rId5"/>
          <a:srcRect l="15920" r="25588" b="38940"/>
          <a:stretch/>
        </p:blipFill>
        <p:spPr>
          <a:xfrm>
            <a:off x="0" y="1683658"/>
            <a:ext cx="9144000" cy="3459844"/>
          </a:xfrm>
          <a:prstGeom prst="rect">
            <a:avLst/>
          </a:prstGeom>
        </p:spPr>
      </p:pic>
      <p:pic>
        <p:nvPicPr>
          <p:cNvPr id="23" name="Picture 22">
            <a:extLst>
              <a:ext uri="{FF2B5EF4-FFF2-40B4-BE49-F238E27FC236}">
                <a16:creationId xmlns:a16="http://schemas.microsoft.com/office/drawing/2014/main" id="{72EF43D0-C093-46BF-A31F-86C0EF879F8C}"/>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37670" y="155925"/>
            <a:ext cx="8781143" cy="4793549"/>
          </a:xfrm>
          <a:prstGeom prst="rect">
            <a:avLst/>
          </a:prstGeom>
        </p:spPr>
      </p:pic>
      <p:sp>
        <p:nvSpPr>
          <p:cNvPr id="28" name="Text Box 3">
            <a:extLst>
              <a:ext uri="{FF2B5EF4-FFF2-40B4-BE49-F238E27FC236}">
                <a16:creationId xmlns:a16="http://schemas.microsoft.com/office/drawing/2014/main" id="{F9137844-5B89-4653-976F-F6C62B07812F}"/>
              </a:ext>
            </a:extLst>
          </p:cNvPr>
          <p:cNvSpPr txBox="1">
            <a:spLocks noChangeArrowheads="1"/>
          </p:cNvSpPr>
          <p:nvPr/>
        </p:nvSpPr>
        <p:spPr bwMode="auto">
          <a:xfrm>
            <a:off x="416958" y="573349"/>
            <a:ext cx="8727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b="1" dirty="0">
                <a:solidFill>
                  <a:srgbClr val="336600"/>
                </a:solidFill>
              </a:rPr>
              <a:t>1. </a:t>
            </a:r>
            <a:r>
              <a:rPr lang="en-US" sz="2800" b="1" dirty="0" err="1">
                <a:solidFill>
                  <a:srgbClr val="336600"/>
                </a:solidFill>
              </a:rPr>
              <a:t>Cách</a:t>
            </a:r>
            <a:r>
              <a:rPr lang="en-US" sz="2800" b="1" dirty="0">
                <a:solidFill>
                  <a:srgbClr val="336600"/>
                </a:solidFill>
              </a:rPr>
              <a:t> </a:t>
            </a:r>
            <a:r>
              <a:rPr lang="en-US" sz="2800" b="1" dirty="0" err="1">
                <a:solidFill>
                  <a:srgbClr val="336600"/>
                </a:solidFill>
              </a:rPr>
              <a:t>kéo</a:t>
            </a:r>
            <a:r>
              <a:rPr lang="en-US" sz="2800" b="1" dirty="0">
                <a:solidFill>
                  <a:srgbClr val="336600"/>
                </a:solidFill>
              </a:rPr>
              <a:t> co ở </a:t>
            </a:r>
            <a:r>
              <a:rPr lang="en-US" sz="2800" b="1" dirty="0" err="1">
                <a:solidFill>
                  <a:srgbClr val="336600"/>
                </a:solidFill>
              </a:rPr>
              <a:t>làng</a:t>
            </a:r>
            <a:r>
              <a:rPr lang="en-US" sz="2800" b="1" dirty="0">
                <a:solidFill>
                  <a:srgbClr val="336600"/>
                </a:solidFill>
              </a:rPr>
              <a:t> </a:t>
            </a:r>
            <a:r>
              <a:rPr lang="en-US" sz="2800" b="1" dirty="0" err="1">
                <a:solidFill>
                  <a:srgbClr val="336600"/>
                </a:solidFill>
              </a:rPr>
              <a:t>Hữu</a:t>
            </a:r>
            <a:r>
              <a:rPr lang="en-US" sz="2800" b="1" dirty="0">
                <a:solidFill>
                  <a:srgbClr val="336600"/>
                </a:solidFill>
              </a:rPr>
              <a:t> </a:t>
            </a:r>
            <a:r>
              <a:rPr lang="en-US" sz="2800" b="1" dirty="0" err="1">
                <a:solidFill>
                  <a:srgbClr val="336600"/>
                </a:solidFill>
              </a:rPr>
              <a:t>Trấp</a:t>
            </a:r>
            <a:r>
              <a:rPr lang="en-US" sz="2800" b="1" dirty="0">
                <a:solidFill>
                  <a:srgbClr val="336600"/>
                </a:solidFill>
              </a:rPr>
              <a:t> </a:t>
            </a:r>
            <a:r>
              <a:rPr lang="en-US" sz="2800" b="1" dirty="0" err="1">
                <a:solidFill>
                  <a:srgbClr val="336600"/>
                </a:solidFill>
              </a:rPr>
              <a:t>có</a:t>
            </a:r>
            <a:r>
              <a:rPr lang="en-US" sz="2800" b="1" dirty="0">
                <a:solidFill>
                  <a:srgbClr val="336600"/>
                </a:solidFill>
              </a:rPr>
              <a:t> </a:t>
            </a:r>
            <a:r>
              <a:rPr lang="en-US" sz="2800" b="1" dirty="0" err="1">
                <a:solidFill>
                  <a:srgbClr val="336600"/>
                </a:solidFill>
              </a:rPr>
              <a:t>gì</a:t>
            </a:r>
            <a:r>
              <a:rPr lang="en-US" sz="2800" b="1" dirty="0">
                <a:solidFill>
                  <a:srgbClr val="336600"/>
                </a:solidFill>
              </a:rPr>
              <a:t> </a:t>
            </a:r>
            <a:r>
              <a:rPr lang="en-US" sz="2800" b="1" dirty="0" err="1">
                <a:solidFill>
                  <a:srgbClr val="336600"/>
                </a:solidFill>
              </a:rPr>
              <a:t>đặc</a:t>
            </a:r>
            <a:r>
              <a:rPr lang="en-US" sz="2800" b="1" dirty="0">
                <a:solidFill>
                  <a:srgbClr val="336600"/>
                </a:solidFill>
              </a:rPr>
              <a:t> </a:t>
            </a:r>
            <a:r>
              <a:rPr lang="en-US" sz="2800" b="1" dirty="0" err="1">
                <a:solidFill>
                  <a:srgbClr val="336600"/>
                </a:solidFill>
              </a:rPr>
              <a:t>biệt</a:t>
            </a:r>
            <a:r>
              <a:rPr lang="en-US" sz="2800" b="1" dirty="0">
                <a:solidFill>
                  <a:srgbClr val="336600"/>
                </a:solidFill>
              </a:rPr>
              <a:t>?</a:t>
            </a:r>
          </a:p>
        </p:txBody>
      </p:sp>
      <p:grpSp>
        <p:nvGrpSpPr>
          <p:cNvPr id="9" name="Group 8">
            <a:extLst>
              <a:ext uri="{FF2B5EF4-FFF2-40B4-BE49-F238E27FC236}">
                <a16:creationId xmlns:a16="http://schemas.microsoft.com/office/drawing/2014/main" id="{EA1B4422-682B-40BE-AD71-050877DA1860}"/>
              </a:ext>
            </a:extLst>
          </p:cNvPr>
          <p:cNvGrpSpPr/>
          <p:nvPr/>
        </p:nvGrpSpPr>
        <p:grpSpPr>
          <a:xfrm>
            <a:off x="520700" y="1130300"/>
            <a:ext cx="5499100" cy="672630"/>
            <a:chOff x="685800" y="1130300"/>
            <a:chExt cx="5499100" cy="672630"/>
          </a:xfrm>
        </p:grpSpPr>
        <p:pic>
          <p:nvPicPr>
            <p:cNvPr id="5" name="Picture 4">
              <a:extLst>
                <a:ext uri="{FF2B5EF4-FFF2-40B4-BE49-F238E27FC236}">
                  <a16:creationId xmlns:a16="http://schemas.microsoft.com/office/drawing/2014/main" id="{A24D093B-F5E0-46E8-8243-1E3854AE2F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92" t="20741" r="71975" b="63210"/>
            <a:stretch/>
          </p:blipFill>
          <p:spPr>
            <a:xfrm>
              <a:off x="685800" y="1130300"/>
              <a:ext cx="558800" cy="672630"/>
            </a:xfrm>
            <a:prstGeom prst="rect">
              <a:avLst/>
            </a:prstGeom>
          </p:spPr>
        </p:pic>
        <p:sp>
          <p:nvSpPr>
            <p:cNvPr id="38" name="Text Box 3">
              <a:extLst>
                <a:ext uri="{FF2B5EF4-FFF2-40B4-BE49-F238E27FC236}">
                  <a16:creationId xmlns:a16="http://schemas.microsoft.com/office/drawing/2014/main" id="{79A3CF2D-B8EE-49D2-8FF2-67C52CFFDDF7}"/>
                </a:ext>
              </a:extLst>
            </p:cNvPr>
            <p:cNvSpPr txBox="1">
              <a:spLocks noChangeArrowheads="1"/>
            </p:cNvSpPr>
            <p:nvPr/>
          </p:nvSpPr>
          <p:spPr bwMode="auto">
            <a:xfrm>
              <a:off x="1318658" y="1271849"/>
              <a:ext cx="4866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Chỉ</a:t>
              </a:r>
              <a:r>
                <a:rPr lang="en-US" sz="2800" dirty="0">
                  <a:solidFill>
                    <a:schemeClr val="tx1">
                      <a:lumMod val="95000"/>
                      <a:lumOff val="5000"/>
                    </a:schemeClr>
                  </a:solidFill>
                </a:rPr>
                <a:t> </a:t>
              </a:r>
              <a:r>
                <a:rPr lang="en-US" sz="2800" dirty="0" err="1">
                  <a:solidFill>
                    <a:schemeClr val="tx1">
                      <a:lumMod val="95000"/>
                      <a:lumOff val="5000"/>
                    </a:schemeClr>
                  </a:solidFill>
                </a:rPr>
                <a:t>dành</a:t>
              </a:r>
              <a:r>
                <a:rPr lang="en-US" sz="2800" dirty="0">
                  <a:solidFill>
                    <a:schemeClr val="tx1">
                      <a:lumMod val="95000"/>
                      <a:lumOff val="5000"/>
                    </a:schemeClr>
                  </a:solidFill>
                </a:rPr>
                <a:t> </a:t>
              </a:r>
              <a:r>
                <a:rPr lang="en-US" sz="2800" dirty="0" err="1">
                  <a:solidFill>
                    <a:schemeClr val="tx1">
                      <a:lumMod val="95000"/>
                      <a:lumOff val="5000"/>
                    </a:schemeClr>
                  </a:solidFill>
                </a:rPr>
                <a:t>cho</a:t>
              </a:r>
              <a:r>
                <a:rPr lang="en-US" sz="2800" dirty="0">
                  <a:solidFill>
                    <a:schemeClr val="tx1">
                      <a:lumMod val="95000"/>
                      <a:lumOff val="5000"/>
                    </a:schemeClr>
                  </a:solidFill>
                </a:rPr>
                <a:t> </a:t>
              </a:r>
              <a:r>
                <a:rPr lang="en-US" sz="2800" dirty="0" err="1">
                  <a:solidFill>
                    <a:schemeClr val="tx1">
                      <a:lumMod val="95000"/>
                      <a:lumOff val="5000"/>
                    </a:schemeClr>
                  </a:solidFill>
                </a:rPr>
                <a:t>nam</a:t>
              </a:r>
              <a:r>
                <a:rPr lang="en-US" sz="2800" dirty="0">
                  <a:solidFill>
                    <a:schemeClr val="tx1">
                      <a:lumMod val="95000"/>
                      <a:lumOff val="5000"/>
                    </a:schemeClr>
                  </a:solidFill>
                </a:rPr>
                <a:t>.</a:t>
              </a:r>
            </a:p>
          </p:txBody>
        </p:sp>
      </p:grpSp>
      <p:grpSp>
        <p:nvGrpSpPr>
          <p:cNvPr id="11" name="Group 10">
            <a:extLst>
              <a:ext uri="{FF2B5EF4-FFF2-40B4-BE49-F238E27FC236}">
                <a16:creationId xmlns:a16="http://schemas.microsoft.com/office/drawing/2014/main" id="{6664BB3E-5BD7-449E-9AD9-1776DFC0A9EC}"/>
              </a:ext>
            </a:extLst>
          </p:cNvPr>
          <p:cNvGrpSpPr/>
          <p:nvPr/>
        </p:nvGrpSpPr>
        <p:grpSpPr>
          <a:xfrm>
            <a:off x="4927600" y="1130300"/>
            <a:ext cx="3619500" cy="692354"/>
            <a:chOff x="1244600" y="1828800"/>
            <a:chExt cx="3619500" cy="692354"/>
          </a:xfrm>
        </p:grpSpPr>
        <p:pic>
          <p:nvPicPr>
            <p:cNvPr id="24" name="Picture 23">
              <a:extLst>
                <a:ext uri="{FF2B5EF4-FFF2-40B4-BE49-F238E27FC236}">
                  <a16:creationId xmlns:a16="http://schemas.microsoft.com/office/drawing/2014/main" id="{F1BCF66F-EC0B-4A0C-85A0-D60D9AC32F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025" t="20247" r="61358" b="63704"/>
            <a:stretch/>
          </p:blipFill>
          <p:spPr>
            <a:xfrm>
              <a:off x="1244600" y="1828800"/>
              <a:ext cx="458019" cy="692354"/>
            </a:xfrm>
            <a:prstGeom prst="rect">
              <a:avLst/>
            </a:prstGeom>
          </p:spPr>
        </p:pic>
        <p:sp>
          <p:nvSpPr>
            <p:cNvPr id="39" name="Text Box 3">
              <a:extLst>
                <a:ext uri="{FF2B5EF4-FFF2-40B4-BE49-F238E27FC236}">
                  <a16:creationId xmlns:a16="http://schemas.microsoft.com/office/drawing/2014/main" id="{CD0FD5F1-0BC1-43E6-A156-285D75A967FE}"/>
                </a:ext>
              </a:extLst>
            </p:cNvPr>
            <p:cNvSpPr txBox="1">
              <a:spLocks noChangeArrowheads="1"/>
            </p:cNvSpPr>
            <p:nvPr/>
          </p:nvSpPr>
          <p:spPr bwMode="auto">
            <a:xfrm>
              <a:off x="1788558" y="1983049"/>
              <a:ext cx="30755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Chỉ</a:t>
              </a:r>
              <a:r>
                <a:rPr lang="en-US" sz="2800" dirty="0">
                  <a:solidFill>
                    <a:schemeClr val="tx1">
                      <a:lumMod val="95000"/>
                      <a:lumOff val="5000"/>
                    </a:schemeClr>
                  </a:solidFill>
                </a:rPr>
                <a:t> </a:t>
              </a:r>
              <a:r>
                <a:rPr lang="en-US" sz="2800" dirty="0" err="1">
                  <a:solidFill>
                    <a:schemeClr val="tx1">
                      <a:lumMod val="95000"/>
                      <a:lumOff val="5000"/>
                    </a:schemeClr>
                  </a:solidFill>
                </a:rPr>
                <a:t>dành</a:t>
              </a:r>
              <a:r>
                <a:rPr lang="en-US" sz="2800" dirty="0">
                  <a:solidFill>
                    <a:schemeClr val="tx1">
                      <a:lumMod val="95000"/>
                      <a:lumOff val="5000"/>
                    </a:schemeClr>
                  </a:solidFill>
                </a:rPr>
                <a:t> </a:t>
              </a:r>
              <a:r>
                <a:rPr lang="en-US" sz="2800" dirty="0" err="1">
                  <a:solidFill>
                    <a:schemeClr val="tx1">
                      <a:lumMod val="95000"/>
                      <a:lumOff val="5000"/>
                    </a:schemeClr>
                  </a:solidFill>
                </a:rPr>
                <a:t>cho</a:t>
              </a:r>
              <a:r>
                <a:rPr lang="en-US" sz="2800" dirty="0">
                  <a:solidFill>
                    <a:schemeClr val="tx1">
                      <a:lumMod val="95000"/>
                      <a:lumOff val="5000"/>
                    </a:schemeClr>
                  </a:solidFill>
                </a:rPr>
                <a:t> </a:t>
              </a:r>
              <a:r>
                <a:rPr lang="en-US" sz="2800" dirty="0" err="1">
                  <a:solidFill>
                    <a:schemeClr val="tx1">
                      <a:lumMod val="95000"/>
                      <a:lumOff val="5000"/>
                    </a:schemeClr>
                  </a:solidFill>
                </a:rPr>
                <a:t>nữ</a:t>
              </a:r>
              <a:r>
                <a:rPr lang="en-US" sz="2800" dirty="0">
                  <a:solidFill>
                    <a:schemeClr val="tx1">
                      <a:lumMod val="95000"/>
                      <a:lumOff val="5000"/>
                    </a:schemeClr>
                  </a:solidFill>
                </a:rPr>
                <a:t>.</a:t>
              </a:r>
            </a:p>
          </p:txBody>
        </p:sp>
      </p:grpSp>
      <p:grpSp>
        <p:nvGrpSpPr>
          <p:cNvPr id="12" name="Group 11">
            <a:extLst>
              <a:ext uri="{FF2B5EF4-FFF2-40B4-BE49-F238E27FC236}">
                <a16:creationId xmlns:a16="http://schemas.microsoft.com/office/drawing/2014/main" id="{86B59C72-1E68-4C1D-B16B-B662446FF35C}"/>
              </a:ext>
            </a:extLst>
          </p:cNvPr>
          <p:cNvGrpSpPr/>
          <p:nvPr/>
        </p:nvGrpSpPr>
        <p:grpSpPr>
          <a:xfrm>
            <a:off x="558800" y="2006600"/>
            <a:ext cx="3708400" cy="692355"/>
            <a:chOff x="1752600" y="2552700"/>
            <a:chExt cx="3708400" cy="692355"/>
          </a:xfrm>
        </p:grpSpPr>
        <p:pic>
          <p:nvPicPr>
            <p:cNvPr id="26" name="Picture 25">
              <a:extLst>
                <a:ext uri="{FF2B5EF4-FFF2-40B4-BE49-F238E27FC236}">
                  <a16:creationId xmlns:a16="http://schemas.microsoft.com/office/drawing/2014/main" id="{C11BC6CB-AAA7-4C0D-B145-F8CFE14765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889" t="20494" r="49506" b="63457"/>
            <a:stretch/>
          </p:blipFill>
          <p:spPr>
            <a:xfrm>
              <a:off x="1752600" y="2552700"/>
              <a:ext cx="500626" cy="692355"/>
            </a:xfrm>
            <a:prstGeom prst="rect">
              <a:avLst/>
            </a:prstGeom>
          </p:spPr>
        </p:pic>
        <p:sp>
          <p:nvSpPr>
            <p:cNvPr id="40" name="Text Box 3">
              <a:extLst>
                <a:ext uri="{FF2B5EF4-FFF2-40B4-BE49-F238E27FC236}">
                  <a16:creationId xmlns:a16="http://schemas.microsoft.com/office/drawing/2014/main" id="{DBEECDEF-FF04-4294-BDFF-68A20572B2E2}"/>
                </a:ext>
              </a:extLst>
            </p:cNvPr>
            <p:cNvSpPr txBox="1">
              <a:spLocks noChangeArrowheads="1"/>
            </p:cNvSpPr>
            <p:nvPr/>
          </p:nvSpPr>
          <p:spPr bwMode="auto">
            <a:xfrm>
              <a:off x="2360058" y="2681549"/>
              <a:ext cx="31009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Dành</a:t>
              </a:r>
              <a:r>
                <a:rPr lang="en-US" sz="2800" dirty="0">
                  <a:solidFill>
                    <a:schemeClr val="tx1">
                      <a:lumMod val="95000"/>
                      <a:lumOff val="5000"/>
                    </a:schemeClr>
                  </a:solidFill>
                </a:rPr>
                <a:t> </a:t>
              </a:r>
              <a:r>
                <a:rPr lang="en-US" sz="2800" dirty="0" err="1">
                  <a:solidFill>
                    <a:schemeClr val="tx1">
                      <a:lumMod val="95000"/>
                      <a:lumOff val="5000"/>
                    </a:schemeClr>
                  </a:solidFill>
                </a:rPr>
                <a:t>cho</a:t>
              </a:r>
              <a:r>
                <a:rPr lang="en-US" sz="2800" dirty="0">
                  <a:solidFill>
                    <a:schemeClr val="tx1">
                      <a:lumMod val="95000"/>
                      <a:lumOff val="5000"/>
                    </a:schemeClr>
                  </a:solidFill>
                </a:rPr>
                <a:t> </a:t>
              </a:r>
              <a:r>
                <a:rPr lang="en-US" sz="2800" dirty="0" err="1">
                  <a:solidFill>
                    <a:schemeClr val="tx1">
                      <a:lumMod val="95000"/>
                      <a:lumOff val="5000"/>
                    </a:schemeClr>
                  </a:solidFill>
                </a:rPr>
                <a:t>trẻ</a:t>
              </a:r>
              <a:r>
                <a:rPr lang="en-US" sz="2800" dirty="0">
                  <a:solidFill>
                    <a:schemeClr val="tx1">
                      <a:lumMod val="95000"/>
                      <a:lumOff val="5000"/>
                    </a:schemeClr>
                  </a:solidFill>
                </a:rPr>
                <a:t> </a:t>
              </a:r>
              <a:r>
                <a:rPr lang="en-US" sz="2800" dirty="0" err="1">
                  <a:solidFill>
                    <a:schemeClr val="tx1">
                      <a:lumMod val="95000"/>
                      <a:lumOff val="5000"/>
                    </a:schemeClr>
                  </a:solidFill>
                </a:rPr>
                <a:t>em</a:t>
              </a:r>
              <a:r>
                <a:rPr lang="en-US" sz="2800" dirty="0">
                  <a:solidFill>
                    <a:schemeClr val="tx1">
                      <a:lumMod val="95000"/>
                      <a:lumOff val="5000"/>
                    </a:schemeClr>
                  </a:solidFill>
                </a:rPr>
                <a:t>.</a:t>
              </a:r>
            </a:p>
          </p:txBody>
        </p:sp>
      </p:grpSp>
      <p:grpSp>
        <p:nvGrpSpPr>
          <p:cNvPr id="13" name="Group 12">
            <a:extLst>
              <a:ext uri="{FF2B5EF4-FFF2-40B4-BE49-F238E27FC236}">
                <a16:creationId xmlns:a16="http://schemas.microsoft.com/office/drawing/2014/main" id="{D2E0FB89-380C-46DA-B37A-756C8B8A7C2A}"/>
              </a:ext>
            </a:extLst>
          </p:cNvPr>
          <p:cNvGrpSpPr/>
          <p:nvPr/>
        </p:nvGrpSpPr>
        <p:grpSpPr>
          <a:xfrm>
            <a:off x="4889500" y="2108200"/>
            <a:ext cx="3657600" cy="591165"/>
            <a:chOff x="2311400" y="3378200"/>
            <a:chExt cx="3657600" cy="591165"/>
          </a:xfrm>
        </p:grpSpPr>
        <p:pic>
          <p:nvPicPr>
            <p:cNvPr id="37" name="Picture 36">
              <a:extLst>
                <a:ext uri="{FF2B5EF4-FFF2-40B4-BE49-F238E27FC236}">
                  <a16:creationId xmlns:a16="http://schemas.microsoft.com/office/drawing/2014/main" id="{F1350273-666C-49CA-924D-C28271E8DD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70" t="22593" r="38149" b="63703"/>
            <a:stretch/>
          </p:blipFill>
          <p:spPr>
            <a:xfrm>
              <a:off x="2311400" y="3378200"/>
              <a:ext cx="495300" cy="591165"/>
            </a:xfrm>
            <a:prstGeom prst="rect">
              <a:avLst/>
            </a:prstGeom>
          </p:spPr>
        </p:pic>
        <p:sp>
          <p:nvSpPr>
            <p:cNvPr id="41" name="Text Box 3">
              <a:extLst>
                <a:ext uri="{FF2B5EF4-FFF2-40B4-BE49-F238E27FC236}">
                  <a16:creationId xmlns:a16="http://schemas.microsoft.com/office/drawing/2014/main" id="{7AF55D0C-AB6D-41D7-B39A-AA22FEA96C29}"/>
                </a:ext>
              </a:extLst>
            </p:cNvPr>
            <p:cNvSpPr txBox="1">
              <a:spLocks noChangeArrowheads="1"/>
            </p:cNvSpPr>
            <p:nvPr/>
          </p:nvSpPr>
          <p:spPr bwMode="auto">
            <a:xfrm>
              <a:off x="2893458" y="3418149"/>
              <a:ext cx="30755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Giữa</a:t>
              </a:r>
              <a:r>
                <a:rPr lang="en-US" sz="2800" dirty="0">
                  <a:solidFill>
                    <a:schemeClr val="tx1">
                      <a:lumMod val="95000"/>
                      <a:lumOff val="5000"/>
                    </a:schemeClr>
                  </a:solidFill>
                </a:rPr>
                <a:t> </a:t>
              </a:r>
              <a:r>
                <a:rPr lang="en-US" sz="2800" dirty="0" err="1">
                  <a:solidFill>
                    <a:schemeClr val="tx1">
                      <a:lumMod val="95000"/>
                      <a:lumOff val="5000"/>
                    </a:schemeClr>
                  </a:solidFill>
                </a:rPr>
                <a:t>nam</a:t>
              </a:r>
              <a:r>
                <a:rPr lang="en-US" sz="2800" dirty="0">
                  <a:solidFill>
                    <a:schemeClr val="tx1">
                      <a:lumMod val="95000"/>
                      <a:lumOff val="5000"/>
                    </a:schemeClr>
                  </a:solidFill>
                </a:rPr>
                <a:t> </a:t>
              </a:r>
              <a:r>
                <a:rPr lang="en-US" sz="2800" dirty="0" err="1">
                  <a:solidFill>
                    <a:schemeClr val="tx1">
                      <a:lumMod val="95000"/>
                      <a:lumOff val="5000"/>
                    </a:schemeClr>
                  </a:solidFill>
                </a:rPr>
                <a:t>và</a:t>
              </a:r>
              <a:r>
                <a:rPr lang="en-US" sz="2800" dirty="0">
                  <a:solidFill>
                    <a:schemeClr val="tx1">
                      <a:lumMod val="95000"/>
                      <a:lumOff val="5000"/>
                    </a:schemeClr>
                  </a:solidFill>
                </a:rPr>
                <a:t> </a:t>
              </a:r>
              <a:r>
                <a:rPr lang="en-US" sz="2800" dirty="0" err="1">
                  <a:solidFill>
                    <a:schemeClr val="tx1">
                      <a:lumMod val="95000"/>
                      <a:lumOff val="5000"/>
                    </a:schemeClr>
                  </a:solidFill>
                </a:rPr>
                <a:t>nữ</a:t>
              </a:r>
              <a:r>
                <a:rPr lang="en-US" sz="2800" dirty="0">
                  <a:solidFill>
                    <a:schemeClr val="tx1">
                      <a:lumMod val="95000"/>
                      <a:lumOff val="5000"/>
                    </a:schemeClr>
                  </a:solidFill>
                </a:rPr>
                <a:t>.</a:t>
              </a:r>
            </a:p>
          </p:txBody>
        </p:sp>
      </p:grpSp>
      <p:grpSp>
        <p:nvGrpSpPr>
          <p:cNvPr id="29" name="组合 1">
            <a:extLst>
              <a:ext uri="{FF2B5EF4-FFF2-40B4-BE49-F238E27FC236}">
                <a16:creationId xmlns:a16="http://schemas.microsoft.com/office/drawing/2014/main" id="{BDD35D9F-4483-4A6A-8B13-39CEDA343796}"/>
              </a:ext>
            </a:extLst>
          </p:cNvPr>
          <p:cNvGrpSpPr/>
          <p:nvPr/>
        </p:nvGrpSpPr>
        <p:grpSpPr>
          <a:xfrm>
            <a:off x="0" y="3982877"/>
            <a:ext cx="9144000" cy="1160623"/>
            <a:chOff x="1" y="5310502"/>
            <a:chExt cx="12191999" cy="1547497"/>
          </a:xfrm>
        </p:grpSpPr>
        <p:pic>
          <p:nvPicPr>
            <p:cNvPr id="30" name="图片 5">
              <a:extLst>
                <a:ext uri="{FF2B5EF4-FFF2-40B4-BE49-F238E27FC236}">
                  <a16:creationId xmlns:a16="http://schemas.microsoft.com/office/drawing/2014/main" id="{3A81A835-75AD-45AF-91C8-89C04663F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1" name="图片 7">
              <a:extLst>
                <a:ext uri="{FF2B5EF4-FFF2-40B4-BE49-F238E27FC236}">
                  <a16:creationId xmlns:a16="http://schemas.microsoft.com/office/drawing/2014/main" id="{A96A9A1F-0045-4353-8774-869084DB0D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32" name="图片 24">
              <a:extLst>
                <a:ext uri="{FF2B5EF4-FFF2-40B4-BE49-F238E27FC236}">
                  <a16:creationId xmlns:a16="http://schemas.microsoft.com/office/drawing/2014/main" id="{32C1BF20-EBC4-4EC7-9231-71FAA3C2A1BC}"/>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3" name="图片 23">
              <a:extLst>
                <a:ext uri="{FF2B5EF4-FFF2-40B4-BE49-F238E27FC236}">
                  <a16:creationId xmlns:a16="http://schemas.microsoft.com/office/drawing/2014/main" id="{C8AC0756-C9EB-4059-9300-60ABE13010FD}"/>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4" name="图片 9">
              <a:extLst>
                <a:ext uri="{FF2B5EF4-FFF2-40B4-BE49-F238E27FC236}">
                  <a16:creationId xmlns:a16="http://schemas.microsoft.com/office/drawing/2014/main" id="{424B2E55-75B0-4482-B272-6B0115BC08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35" name="图片 12">
              <a:extLst>
                <a:ext uri="{FF2B5EF4-FFF2-40B4-BE49-F238E27FC236}">
                  <a16:creationId xmlns:a16="http://schemas.microsoft.com/office/drawing/2014/main" id="{23CA30A2-8AF4-45BD-BFC9-1962CF70FC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36" name="图片 22">
              <a:extLst>
                <a:ext uri="{FF2B5EF4-FFF2-40B4-BE49-F238E27FC236}">
                  <a16:creationId xmlns:a16="http://schemas.microsoft.com/office/drawing/2014/main" id="{FFE12395-4F6F-45FC-AE6E-41B0701E014E}"/>
                </a:ext>
              </a:extLst>
            </p:cNvPr>
            <p:cNvPicPr>
              <a:picLocks noChangeAspect="1"/>
            </p:cNvPicPr>
            <p:nvPr/>
          </p:nvPicPr>
          <p:blipFill>
            <a:blip r:embed="rId1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16" name="Oval 15">
            <a:extLst>
              <a:ext uri="{FF2B5EF4-FFF2-40B4-BE49-F238E27FC236}">
                <a16:creationId xmlns:a16="http://schemas.microsoft.com/office/drawing/2014/main" id="{856092AD-6AA3-4768-8BEF-5A6D3B58ACA8}"/>
              </a:ext>
            </a:extLst>
          </p:cNvPr>
          <p:cNvSpPr/>
          <p:nvPr/>
        </p:nvSpPr>
        <p:spPr>
          <a:xfrm>
            <a:off x="812800" y="3213100"/>
            <a:ext cx="1028700" cy="1028700"/>
          </a:xfrm>
          <a:prstGeom prst="ellipse">
            <a:avLst/>
          </a:prstGeom>
          <a:gradFill flip="none" rotWithShape="1">
            <a:gsLst>
              <a:gs pos="0">
                <a:srgbClr val="7DC43C"/>
              </a:gs>
              <a:gs pos="50000">
                <a:srgbClr val="B0F070"/>
              </a:gs>
              <a:gs pos="100000">
                <a:srgbClr val="BEF389"/>
              </a:gs>
            </a:gsLst>
            <a:path path="circle">
              <a:fillToRect l="50000" t="50000" r="50000" b="50000"/>
            </a:path>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41BEEB1-A296-4770-ABBE-0A9C301745F8}"/>
              </a:ext>
            </a:extLst>
          </p:cNvPr>
          <p:cNvSpPr txBox="1"/>
          <p:nvPr/>
        </p:nvSpPr>
        <p:spPr>
          <a:xfrm>
            <a:off x="1054100" y="32893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5</a:t>
            </a:r>
          </a:p>
        </p:txBody>
      </p:sp>
      <p:sp>
        <p:nvSpPr>
          <p:cNvPr id="42" name="TextBox 41">
            <a:extLst>
              <a:ext uri="{FF2B5EF4-FFF2-40B4-BE49-F238E27FC236}">
                <a16:creationId xmlns:a16="http://schemas.microsoft.com/office/drawing/2014/main" id="{D2EB4780-C0FF-440E-8858-9DB2DAA5F0AA}"/>
              </a:ext>
            </a:extLst>
          </p:cNvPr>
          <p:cNvSpPr txBox="1"/>
          <p:nvPr/>
        </p:nvSpPr>
        <p:spPr>
          <a:xfrm>
            <a:off x="1003300" y="33020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4</a:t>
            </a:r>
          </a:p>
        </p:txBody>
      </p:sp>
      <p:sp>
        <p:nvSpPr>
          <p:cNvPr id="43" name="TextBox 42">
            <a:extLst>
              <a:ext uri="{FF2B5EF4-FFF2-40B4-BE49-F238E27FC236}">
                <a16:creationId xmlns:a16="http://schemas.microsoft.com/office/drawing/2014/main" id="{949CEB1F-6DBE-44E3-829A-6A85DCC5DCD4}"/>
              </a:ext>
            </a:extLst>
          </p:cNvPr>
          <p:cNvSpPr txBox="1"/>
          <p:nvPr/>
        </p:nvSpPr>
        <p:spPr>
          <a:xfrm>
            <a:off x="1003300" y="33020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3</a:t>
            </a:r>
          </a:p>
        </p:txBody>
      </p:sp>
      <p:sp>
        <p:nvSpPr>
          <p:cNvPr id="44" name="TextBox 43">
            <a:extLst>
              <a:ext uri="{FF2B5EF4-FFF2-40B4-BE49-F238E27FC236}">
                <a16:creationId xmlns:a16="http://schemas.microsoft.com/office/drawing/2014/main" id="{A0E3D90B-3C97-40D6-AE9B-E87389563218}"/>
              </a:ext>
            </a:extLst>
          </p:cNvPr>
          <p:cNvSpPr txBox="1"/>
          <p:nvPr/>
        </p:nvSpPr>
        <p:spPr>
          <a:xfrm>
            <a:off x="1016000" y="32766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2</a:t>
            </a:r>
          </a:p>
        </p:txBody>
      </p:sp>
      <p:sp>
        <p:nvSpPr>
          <p:cNvPr id="45" name="TextBox 44">
            <a:extLst>
              <a:ext uri="{FF2B5EF4-FFF2-40B4-BE49-F238E27FC236}">
                <a16:creationId xmlns:a16="http://schemas.microsoft.com/office/drawing/2014/main" id="{CA2D2A6A-9632-4CB6-909A-1D56F849F065}"/>
              </a:ext>
            </a:extLst>
          </p:cNvPr>
          <p:cNvSpPr txBox="1"/>
          <p:nvPr/>
        </p:nvSpPr>
        <p:spPr>
          <a:xfrm>
            <a:off x="1028700" y="32639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1</a:t>
            </a:r>
          </a:p>
        </p:txBody>
      </p:sp>
      <p:sp>
        <p:nvSpPr>
          <p:cNvPr id="46" name="TextBox 45">
            <a:extLst>
              <a:ext uri="{FF2B5EF4-FFF2-40B4-BE49-F238E27FC236}">
                <a16:creationId xmlns:a16="http://schemas.microsoft.com/office/drawing/2014/main" id="{865D4BB8-E880-4CF6-9A3A-A18FFF4B79F2}"/>
              </a:ext>
            </a:extLst>
          </p:cNvPr>
          <p:cNvSpPr txBox="1"/>
          <p:nvPr/>
        </p:nvSpPr>
        <p:spPr>
          <a:xfrm>
            <a:off x="965200" y="32766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0</a:t>
            </a:r>
          </a:p>
        </p:txBody>
      </p:sp>
      <p:pic>
        <p:nvPicPr>
          <p:cNvPr id="18" name="Tieng-yeah-tre-con-www_nhacchuongvui_com">
            <a:hlinkClick r:id="" action="ppaction://media"/>
            <a:extLst>
              <a:ext uri="{FF2B5EF4-FFF2-40B4-BE49-F238E27FC236}">
                <a16:creationId xmlns:a16="http://schemas.microsoft.com/office/drawing/2014/main" id="{39F99D9F-8934-4769-BADB-02F057F627E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09600" y="1750449"/>
            <a:ext cx="609600" cy="609600"/>
          </a:xfrm>
          <a:prstGeom prst="rect">
            <a:avLst/>
          </a:prstGeom>
        </p:spPr>
      </p:pic>
      <p:pic>
        <p:nvPicPr>
          <p:cNvPr id="15" name="Picture 14">
            <a:extLst>
              <a:ext uri="{FF2B5EF4-FFF2-40B4-BE49-F238E27FC236}">
                <a16:creationId xmlns:a16="http://schemas.microsoft.com/office/drawing/2014/main" id="{5E6428CF-F3F8-4200-9588-02F2EDB1CB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10240" y="2118452"/>
            <a:ext cx="5067300" cy="3378200"/>
          </a:xfrm>
          <a:prstGeom prst="rect">
            <a:avLst/>
          </a:prstGeom>
        </p:spPr>
      </p:pic>
      <p:sp>
        <p:nvSpPr>
          <p:cNvPr id="47" name="TextBox 46">
            <a:extLst>
              <a:ext uri="{FF2B5EF4-FFF2-40B4-BE49-F238E27FC236}">
                <a16:creationId xmlns:a16="http://schemas.microsoft.com/office/drawing/2014/main" id="{59D290AA-1390-4D38-A1D0-09C52551F402}"/>
              </a:ext>
            </a:extLst>
          </p:cNvPr>
          <p:cNvSpPr txBox="1"/>
          <p:nvPr/>
        </p:nvSpPr>
        <p:spPr>
          <a:xfrm>
            <a:off x="853194" y="3285780"/>
            <a:ext cx="942555" cy="861774"/>
          </a:xfrm>
          <a:prstGeom prst="rect">
            <a:avLst/>
          </a:prstGeom>
          <a:noFill/>
        </p:spPr>
        <p:txBody>
          <a:bodyPr wrap="square" rtlCol="0">
            <a:spAutoFit/>
          </a:bodyPr>
          <a:lstStyle/>
          <a:p>
            <a:pPr algn="ctr"/>
            <a:r>
              <a:rPr lang="en-US" sz="2500" dirty="0" err="1">
                <a:solidFill>
                  <a:srgbClr val="FF6600"/>
                </a:solidFill>
                <a:latin typeface="#9Slide07 SVNZiclets" panose="02000603000000000000" pitchFamily="2" charset="0"/>
              </a:rPr>
              <a:t>Bắt</a:t>
            </a:r>
            <a:r>
              <a:rPr lang="en-US" sz="2500" dirty="0">
                <a:solidFill>
                  <a:srgbClr val="FF6600"/>
                </a:solidFill>
                <a:latin typeface="#9Slide07 SVNZiclets" panose="02000603000000000000" pitchFamily="2" charset="0"/>
              </a:rPr>
              <a:t> </a:t>
            </a:r>
            <a:r>
              <a:rPr lang="en-US" sz="2500" dirty="0" err="1">
                <a:solidFill>
                  <a:srgbClr val="FF6600"/>
                </a:solidFill>
                <a:latin typeface="#9Slide07 SVNZiclets" panose="02000603000000000000" pitchFamily="2" charset="0"/>
              </a:rPr>
              <a:t>đầu</a:t>
            </a:r>
            <a:endParaRPr lang="en-US" sz="2500" dirty="0">
              <a:solidFill>
                <a:srgbClr val="FF6600"/>
              </a:solidFill>
              <a:latin typeface="#9Slide07 SVNZiclets" panose="02000603000000000000" pitchFamily="2" charset="0"/>
            </a:endParaRPr>
          </a:p>
        </p:txBody>
      </p:sp>
    </p:spTree>
    <p:extLst>
      <p:ext uri="{BB962C8B-B14F-4D97-AF65-F5344CB8AC3E}">
        <p14:creationId xmlns:p14="http://schemas.microsoft.com/office/powerpoint/2010/main" val="39003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16" presetClass="entr" presetSubtype="2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8"/>
                                        </p:tgtEl>
                                        <p:attrNameLst>
                                          <p:attrName>style.visibility</p:attrName>
                                        </p:attrNameLst>
                                      </p:cBhvr>
                                      <p:to>
                                        <p:strVal val="visible"/>
                                      </p:to>
                                    </p:set>
                                    <p:anim by="(-#ppt_w*2)" calcmode="lin" valueType="num">
                                      <p:cBhvr rctx="PPT">
                                        <p:cTn id="31" dur="250" autoRev="1" fill="hold">
                                          <p:stCondLst>
                                            <p:cond delay="0"/>
                                          </p:stCondLst>
                                        </p:cTn>
                                        <p:tgtEl>
                                          <p:spTgt spid="28"/>
                                        </p:tgtEl>
                                        <p:attrNameLst>
                                          <p:attrName>ppt_w</p:attrName>
                                        </p:attrNameLst>
                                      </p:cBhvr>
                                    </p:anim>
                                    <p:anim by="(#ppt_w*0.50)" calcmode="lin" valueType="num">
                                      <p:cBhvr>
                                        <p:cTn id="32" dur="250" decel="50000" autoRev="1" fill="hold">
                                          <p:stCondLst>
                                            <p:cond delay="0"/>
                                          </p:stCondLst>
                                        </p:cTn>
                                        <p:tgtEl>
                                          <p:spTgt spid="28"/>
                                        </p:tgtEl>
                                        <p:attrNameLst>
                                          <p:attrName>ppt_x</p:attrName>
                                        </p:attrNameLst>
                                      </p:cBhvr>
                                    </p:anim>
                                    <p:anim from="(-#ppt_h/2)" to="(#ppt_y)" calcmode="lin" valueType="num">
                                      <p:cBhvr>
                                        <p:cTn id="33" dur="500" fill="hold">
                                          <p:stCondLst>
                                            <p:cond delay="0"/>
                                          </p:stCondLst>
                                        </p:cTn>
                                        <p:tgtEl>
                                          <p:spTgt spid="28"/>
                                        </p:tgtEl>
                                        <p:attrNameLst>
                                          <p:attrName>ppt_y</p:attrName>
                                        </p:attrNameLst>
                                      </p:cBhvr>
                                    </p:anim>
                                    <p:animRot by="21600000">
                                      <p:cBhvr>
                                        <p:cTn id="34" dur="500" fill="hold">
                                          <p:stCondLst>
                                            <p:cond delay="0"/>
                                          </p:stCondLst>
                                        </p:cTn>
                                        <p:tgtEl>
                                          <p:spTgt spid="28"/>
                                        </p:tgtEl>
                                        <p:attrNameLst>
                                          <p:attrName>r</p:attrName>
                                        </p:attrNameLst>
                                      </p:cBhvr>
                                    </p:animRot>
                                  </p:childTnLst>
                                </p:cTn>
                              </p:par>
                            </p:childTnLst>
                          </p:cTn>
                        </p:par>
                        <p:par>
                          <p:cTn id="35" fill="hold">
                            <p:stCondLst>
                              <p:cond delay="2200"/>
                            </p:stCondLst>
                            <p:childTnLst>
                              <p:par>
                                <p:cTn id="36" presetID="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2700"/>
                            </p:stCondLst>
                            <p:childTnLst>
                              <p:par>
                                <p:cTn id="41" presetID="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par>
                          <p:cTn id="45" fill="hold">
                            <p:stCondLst>
                              <p:cond delay="3200"/>
                            </p:stCondLst>
                            <p:childTnLst>
                              <p:par>
                                <p:cTn id="46" presetID="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3700"/>
                            </p:stCondLst>
                            <p:childTnLst>
                              <p:par>
                                <p:cTn id="51" presetID="2" presetClass="entr" presetSubtype="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par>
                          <p:cTn id="55" fill="hold">
                            <p:stCondLst>
                              <p:cond delay="4200"/>
                            </p:stCondLst>
                            <p:childTnLst>
                              <p:par>
                                <p:cTn id="56" presetID="42"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anim calcmode="lin" valueType="num">
                                      <p:cBhvr>
                                        <p:cTn id="59" dur="500" fill="hold"/>
                                        <p:tgtEl>
                                          <p:spTgt spid="15"/>
                                        </p:tgtEl>
                                        <p:attrNameLst>
                                          <p:attrName>ppt_x</p:attrName>
                                        </p:attrNameLst>
                                      </p:cBhvr>
                                      <p:tavLst>
                                        <p:tav tm="0">
                                          <p:val>
                                            <p:strVal val="#ppt_x"/>
                                          </p:val>
                                        </p:tav>
                                        <p:tav tm="100000">
                                          <p:val>
                                            <p:strVal val="#ppt_x"/>
                                          </p:val>
                                        </p:tav>
                                      </p:tavLst>
                                    </p:anim>
                                    <p:anim calcmode="lin" valueType="num">
                                      <p:cBhvr>
                                        <p:cTn id="60" dur="500" fill="hold"/>
                                        <p:tgtEl>
                                          <p:spTgt spid="15"/>
                                        </p:tgtEl>
                                        <p:attrNameLst>
                                          <p:attrName>ppt_y</p:attrName>
                                        </p:attrNameLst>
                                      </p:cBhvr>
                                      <p:tavLst>
                                        <p:tav tm="0">
                                          <p:val>
                                            <p:strVal val="#ppt_y+.1"/>
                                          </p:val>
                                        </p:tav>
                                        <p:tav tm="100000">
                                          <p:val>
                                            <p:strVal val="#ppt_y"/>
                                          </p:val>
                                        </p:tav>
                                      </p:tavLst>
                                    </p:anim>
                                  </p:childTnLst>
                                </p:cTn>
                              </p:par>
                            </p:childTnLst>
                          </p:cTn>
                        </p:par>
                        <p:par>
                          <p:cTn id="61" fill="hold">
                            <p:stCondLst>
                              <p:cond delay="4700"/>
                            </p:stCondLst>
                            <p:childTnLst>
                              <p:par>
                                <p:cTn id="62" presetID="10" presetClass="entr" presetSubtype="0" fill="hold" grpId="2"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53" presetClass="entr" presetSubtype="16" fill="hold" grpId="1"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xit" presetSubtype="4" fill="hold" nodeType="clickEffect">
                                  <p:stCondLst>
                                    <p:cond delay="0"/>
                                  </p:stCondLst>
                                  <p:childTnLst>
                                    <p:anim calcmode="lin" valueType="num">
                                      <p:cBhvr additive="base">
                                        <p:cTn id="73" dur="500"/>
                                        <p:tgtEl>
                                          <p:spTgt spid="9"/>
                                        </p:tgtEl>
                                        <p:attrNameLst>
                                          <p:attrName>ppt_y</p:attrName>
                                        </p:attrNameLst>
                                      </p:cBhvr>
                                      <p:tavLst>
                                        <p:tav tm="0">
                                          <p:val>
                                            <p:strVal val="#ppt_y"/>
                                          </p:val>
                                        </p:tav>
                                        <p:tav tm="100000">
                                          <p:val>
                                            <p:strVal val="#ppt_y+#ppt_h*1.125000"/>
                                          </p:val>
                                        </p:tav>
                                      </p:tavLst>
                                    </p:anim>
                                    <p:animEffect transition="out" filter="wipe(down)">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applause.wav"/>
                                        </p:tgtEl>
                                      </p:cMediaNode>
                                    </p:audio>
                                  </p:subTnLst>
                                </p:cTn>
                              </p:par>
                              <p:par>
                                <p:cTn id="76" presetID="12" presetClass="exit" presetSubtype="4" fill="hold" nodeType="withEffect">
                                  <p:stCondLst>
                                    <p:cond delay="0"/>
                                  </p:stCondLst>
                                  <p:childTnLst>
                                    <p:anim calcmode="lin" valueType="num">
                                      <p:cBhvr additive="base">
                                        <p:cTn id="77" dur="500"/>
                                        <p:tgtEl>
                                          <p:spTgt spid="11"/>
                                        </p:tgtEl>
                                        <p:attrNameLst>
                                          <p:attrName>ppt_y</p:attrName>
                                        </p:attrNameLst>
                                      </p:cBhvr>
                                      <p:tavLst>
                                        <p:tav tm="0">
                                          <p:val>
                                            <p:strVal val="#ppt_y"/>
                                          </p:val>
                                        </p:tav>
                                        <p:tav tm="100000">
                                          <p:val>
                                            <p:strVal val="#ppt_y+#ppt_h*1.125000"/>
                                          </p:val>
                                        </p:tav>
                                      </p:tavLst>
                                    </p:anim>
                                    <p:animEffect transition="out" filter="wipe(down)">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2" presetClass="exit" presetSubtype="4" fill="hold" nodeType="withEffect">
                                  <p:stCondLst>
                                    <p:cond delay="0"/>
                                  </p:stCondLst>
                                  <p:childTnLst>
                                    <p:anim calcmode="lin" valueType="num">
                                      <p:cBhvr additive="base">
                                        <p:cTn id="81" dur="500"/>
                                        <p:tgtEl>
                                          <p:spTgt spid="12"/>
                                        </p:tgtEl>
                                        <p:attrNameLst>
                                          <p:attrName>ppt_y</p:attrName>
                                        </p:attrNameLst>
                                      </p:cBhvr>
                                      <p:tavLst>
                                        <p:tav tm="0">
                                          <p:val>
                                            <p:strVal val="#ppt_y"/>
                                          </p:val>
                                        </p:tav>
                                        <p:tav tm="100000">
                                          <p:val>
                                            <p:strVal val="#ppt_y+#ppt_h*1.125000"/>
                                          </p:val>
                                        </p:tav>
                                      </p:tavLst>
                                    </p:anim>
                                    <p:animEffect transition="out" filter="wipe(down)">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441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18"/>
                </p:tgtEl>
              </p:cMediaNode>
            </p:audio>
            <p:seq concurrent="1" nextAc="seek">
              <p:cTn id="87" restart="whenNotActive" fill="hold" evtFilter="cancelBubble" nodeType="interactiveSeq">
                <p:stCondLst>
                  <p:cond evt="onClick" delay="0">
                    <p:tgtEl>
                      <p:spTgt spid="47"/>
                    </p:tgtEl>
                  </p:cond>
                </p:stCondLst>
                <p:endSync evt="end" delay="0">
                  <p:rtn val="all"/>
                </p:endSync>
                <p:childTnLst>
                  <p:par>
                    <p:cTn id="88" fill="hold">
                      <p:stCondLst>
                        <p:cond delay="0"/>
                      </p:stCondLst>
                      <p:childTnLst>
                        <p:par>
                          <p:cTn id="89" fill="hold">
                            <p:stCondLst>
                              <p:cond delay="0"/>
                            </p:stCondLst>
                            <p:childTnLst>
                              <p:par>
                                <p:cTn id="90" presetID="21" presetClass="exit" presetSubtype="1" fill="hold" grpId="1" nodeType="clickEffect">
                                  <p:stCondLst>
                                    <p:cond delay="0"/>
                                  </p:stCondLst>
                                  <p:childTnLst>
                                    <p:animEffect transition="out" filter="wheel(1)">
                                      <p:cBhvr>
                                        <p:cTn id="91" dur="5500"/>
                                        <p:tgtEl>
                                          <p:spTgt spid="16"/>
                                        </p:tgtEl>
                                      </p:cBhvr>
                                    </p:animEffect>
                                    <p:set>
                                      <p:cBhvr>
                                        <p:cTn id="92" dur="1" fill="hold">
                                          <p:stCondLst>
                                            <p:cond delay="5499"/>
                                          </p:stCondLst>
                                        </p:cTn>
                                        <p:tgtEl>
                                          <p:spTgt spid="16"/>
                                        </p:tgtEl>
                                        <p:attrNameLst>
                                          <p:attrName>style.visibility</p:attrName>
                                        </p:attrNameLst>
                                      </p:cBhvr>
                                      <p:to>
                                        <p:strVal val="hidden"/>
                                      </p:to>
                                    </p:set>
                                  </p:childTnLst>
                                </p:cTn>
                              </p:par>
                              <p:par>
                                <p:cTn id="93" presetID="0" presetClass="path" presetSubtype="0" accel="50000" decel="50000" fill="hold" nodeType="withEffect">
                                  <p:stCondLst>
                                    <p:cond delay="0"/>
                                  </p:stCondLst>
                                  <p:childTnLst>
                                    <p:animMotion origin="layout" path="M 0.04653 -0.01635 L 0.04653 -0.01635 C 0.01232 -0.00956 0.02066 -0.01018 -0.04254 -0.01635 C -0.04584 -0.01666 -0.03299 -0.02037 -0.03299 -0.02037 L -0.01007 -0.01419 C -0.00486 -0.01265 0.00034 -0.0108 0.00555 -0.00987 C 0.01319 -0.00833 0.02083 -0.0074 0.02847 -0.00555 L 0.05382 0.00093 C 0.06857 0.00031 0.0835 -0.00123 0.09826 -0.00123 C 0.10121 -0.00123 0.09271 0.00062 0.08993 0.00093 C 0.06979 0.00278 0.02969 0.00525 0.02969 0.00525 C 0.00694 0.01019 0.01788 0.00865 -0.02327 0.00525 C -0.0257 0.00494 -0.02813 0.00402 -0.03056 0.00309 C -0.03455 0.00186 -0.03854 0.00031 -0.04254 -0.00123 C -0.03785 -0.00277 -0.03125 -0.00493 -0.02691 -0.00771 L -0.02327 -0.00987 L 0.0743 -0.00771 C 0.08507 -0.0074 0.11753 -0.00555 0.10677 -0.00555 C 0.08906 -0.00555 0.07135 -0.0071 0.05382 -0.00771 C 0.04219 -0.00802 0.03055 -0.00771 0.01875 -0.00771 L 0.01875 -0.00771 " pathEditMode="relative" ptsTypes="AAAAAAAAAAAAAAAAAAAAA">
                                      <p:cBhvr>
                                        <p:cTn id="94" dur="7000" fill="hold"/>
                                        <p:tgtEl>
                                          <p:spTgt spid="15"/>
                                        </p:tgtEl>
                                        <p:attrNameLst>
                                          <p:attrName>ppt_x</p:attrName>
                                          <p:attrName>ppt_y</p:attrName>
                                        </p:attrNameLst>
                                      </p:cBhvr>
                                    </p:animMotion>
                                  </p:childTnLst>
                                </p:cTn>
                              </p:par>
                              <p:par>
                                <p:cTn id="95" presetID="53" presetClass="exit" presetSubtype="32" fill="hold" grpId="0" nodeType="withEffect">
                                  <p:stCondLst>
                                    <p:cond delay="0"/>
                                  </p:stCondLst>
                                  <p:childTnLst>
                                    <p:anim calcmode="lin" valueType="num">
                                      <p:cBhvr>
                                        <p:cTn id="96" dur="500"/>
                                        <p:tgtEl>
                                          <p:spTgt spid="47"/>
                                        </p:tgtEl>
                                        <p:attrNameLst>
                                          <p:attrName>ppt_w</p:attrName>
                                        </p:attrNameLst>
                                      </p:cBhvr>
                                      <p:tavLst>
                                        <p:tav tm="0">
                                          <p:val>
                                            <p:strVal val="ppt_w"/>
                                          </p:val>
                                        </p:tav>
                                        <p:tav tm="100000">
                                          <p:val>
                                            <p:fltVal val="0"/>
                                          </p:val>
                                        </p:tav>
                                      </p:tavLst>
                                    </p:anim>
                                    <p:anim calcmode="lin" valueType="num">
                                      <p:cBhvr>
                                        <p:cTn id="97" dur="500"/>
                                        <p:tgtEl>
                                          <p:spTgt spid="47"/>
                                        </p:tgtEl>
                                        <p:attrNameLst>
                                          <p:attrName>ppt_h</p:attrName>
                                        </p:attrNameLst>
                                      </p:cBhvr>
                                      <p:tavLst>
                                        <p:tav tm="0">
                                          <p:val>
                                            <p:strVal val="ppt_h"/>
                                          </p:val>
                                        </p:tav>
                                        <p:tav tm="100000">
                                          <p:val>
                                            <p:fltVal val="0"/>
                                          </p:val>
                                        </p:tav>
                                      </p:tavLst>
                                    </p:anim>
                                    <p:animEffect transition="out" filter="fade">
                                      <p:cBhvr>
                                        <p:cTn id="98" dur="500"/>
                                        <p:tgtEl>
                                          <p:spTgt spid="47"/>
                                        </p:tgtEl>
                                      </p:cBhvr>
                                    </p:animEffect>
                                    <p:set>
                                      <p:cBhvr>
                                        <p:cTn id="99" dur="1" fill="hold">
                                          <p:stCondLst>
                                            <p:cond delay="499"/>
                                          </p:stCondLst>
                                        </p:cTn>
                                        <p:tgtEl>
                                          <p:spTgt spid="47"/>
                                        </p:tgtEl>
                                        <p:attrNameLst>
                                          <p:attrName>style.visibility</p:attrName>
                                        </p:attrNameLst>
                                      </p:cBhvr>
                                      <p:to>
                                        <p:strVal val="hidden"/>
                                      </p:to>
                                    </p:set>
                                  </p:childTnLst>
                                </p:cTn>
                              </p:par>
                              <p:par>
                                <p:cTn id="100" presetID="53" presetClass="entr" presetSubtype="16" fill="hold" grpId="2"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par>
                                <p:cTn id="105" presetID="53" presetClass="exit" presetSubtype="32" fill="hold" grpId="1" nodeType="withEffect">
                                  <p:stCondLst>
                                    <p:cond delay="500"/>
                                  </p:stCondLst>
                                  <p:childTnLst>
                                    <p:anim calcmode="lin" valueType="num">
                                      <p:cBhvr>
                                        <p:cTn id="106" dur="500"/>
                                        <p:tgtEl>
                                          <p:spTgt spid="17"/>
                                        </p:tgtEl>
                                        <p:attrNameLst>
                                          <p:attrName>ppt_w</p:attrName>
                                        </p:attrNameLst>
                                      </p:cBhvr>
                                      <p:tavLst>
                                        <p:tav tm="0">
                                          <p:val>
                                            <p:strVal val="ppt_w"/>
                                          </p:val>
                                        </p:tav>
                                        <p:tav tm="100000">
                                          <p:val>
                                            <p:fltVal val="0"/>
                                          </p:val>
                                        </p:tav>
                                      </p:tavLst>
                                    </p:anim>
                                    <p:anim calcmode="lin" valueType="num">
                                      <p:cBhvr>
                                        <p:cTn id="107" dur="500"/>
                                        <p:tgtEl>
                                          <p:spTgt spid="17"/>
                                        </p:tgtEl>
                                        <p:attrNameLst>
                                          <p:attrName>ppt_h</p:attrName>
                                        </p:attrNameLst>
                                      </p:cBhvr>
                                      <p:tavLst>
                                        <p:tav tm="0">
                                          <p:val>
                                            <p:strVal val="ppt_h"/>
                                          </p:val>
                                        </p:tav>
                                        <p:tav tm="100000">
                                          <p:val>
                                            <p:fltVal val="0"/>
                                          </p:val>
                                        </p:tav>
                                      </p:tavLst>
                                    </p:anim>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53" presetClass="entr" presetSubtype="16" fill="hold" grpId="1" nodeType="withEffect">
                                  <p:stCondLst>
                                    <p:cond delay="100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Effect transition="in" filter="fade">
                                      <p:cBhvr>
                                        <p:cTn id="114" dur="500"/>
                                        <p:tgtEl>
                                          <p:spTgt spid="42"/>
                                        </p:tgtEl>
                                      </p:cBhvr>
                                    </p:animEffect>
                                  </p:childTnLst>
                                </p:cTn>
                              </p:par>
                              <p:par>
                                <p:cTn id="115" presetID="53" presetClass="exit" presetSubtype="32" fill="hold" grpId="0" nodeType="withEffect">
                                  <p:stCondLst>
                                    <p:cond delay="1500"/>
                                  </p:stCondLst>
                                  <p:childTnLst>
                                    <p:anim calcmode="lin" valueType="num">
                                      <p:cBhvr>
                                        <p:cTn id="116" dur="500"/>
                                        <p:tgtEl>
                                          <p:spTgt spid="42"/>
                                        </p:tgtEl>
                                        <p:attrNameLst>
                                          <p:attrName>ppt_w</p:attrName>
                                        </p:attrNameLst>
                                      </p:cBhvr>
                                      <p:tavLst>
                                        <p:tav tm="0">
                                          <p:val>
                                            <p:strVal val="ppt_w"/>
                                          </p:val>
                                        </p:tav>
                                        <p:tav tm="100000">
                                          <p:val>
                                            <p:fltVal val="0"/>
                                          </p:val>
                                        </p:tav>
                                      </p:tavLst>
                                    </p:anim>
                                    <p:anim calcmode="lin" valueType="num">
                                      <p:cBhvr>
                                        <p:cTn id="117" dur="500"/>
                                        <p:tgtEl>
                                          <p:spTgt spid="42"/>
                                        </p:tgtEl>
                                        <p:attrNameLst>
                                          <p:attrName>ppt_h</p:attrName>
                                        </p:attrNameLst>
                                      </p:cBhvr>
                                      <p:tavLst>
                                        <p:tav tm="0">
                                          <p:val>
                                            <p:strVal val="ppt_h"/>
                                          </p:val>
                                        </p:tav>
                                        <p:tav tm="100000">
                                          <p:val>
                                            <p:fltVal val="0"/>
                                          </p:val>
                                        </p:tav>
                                      </p:tavLst>
                                    </p:anim>
                                    <p:animEffect transition="out" filter="fade">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53" presetClass="entr" presetSubtype="16" fill="hold" grpId="1" nodeType="withEffect">
                                  <p:stCondLst>
                                    <p:cond delay="2000"/>
                                  </p:stCondLst>
                                  <p:childTnLst>
                                    <p:set>
                                      <p:cBhvr>
                                        <p:cTn id="121" dur="1" fill="hold">
                                          <p:stCondLst>
                                            <p:cond delay="0"/>
                                          </p:stCondLst>
                                        </p:cTn>
                                        <p:tgtEl>
                                          <p:spTgt spid="43"/>
                                        </p:tgtEl>
                                        <p:attrNameLst>
                                          <p:attrName>style.visibility</p:attrName>
                                        </p:attrNameLst>
                                      </p:cBhvr>
                                      <p:to>
                                        <p:strVal val="visible"/>
                                      </p:to>
                                    </p:set>
                                    <p:anim calcmode="lin" valueType="num">
                                      <p:cBhvr>
                                        <p:cTn id="122" dur="500" fill="hold"/>
                                        <p:tgtEl>
                                          <p:spTgt spid="43"/>
                                        </p:tgtEl>
                                        <p:attrNameLst>
                                          <p:attrName>ppt_w</p:attrName>
                                        </p:attrNameLst>
                                      </p:cBhvr>
                                      <p:tavLst>
                                        <p:tav tm="0">
                                          <p:val>
                                            <p:fltVal val="0"/>
                                          </p:val>
                                        </p:tav>
                                        <p:tav tm="100000">
                                          <p:val>
                                            <p:strVal val="#ppt_w"/>
                                          </p:val>
                                        </p:tav>
                                      </p:tavLst>
                                    </p:anim>
                                    <p:anim calcmode="lin" valueType="num">
                                      <p:cBhvr>
                                        <p:cTn id="123" dur="500" fill="hold"/>
                                        <p:tgtEl>
                                          <p:spTgt spid="43"/>
                                        </p:tgtEl>
                                        <p:attrNameLst>
                                          <p:attrName>ppt_h</p:attrName>
                                        </p:attrNameLst>
                                      </p:cBhvr>
                                      <p:tavLst>
                                        <p:tav tm="0">
                                          <p:val>
                                            <p:fltVal val="0"/>
                                          </p:val>
                                        </p:tav>
                                        <p:tav tm="100000">
                                          <p:val>
                                            <p:strVal val="#ppt_h"/>
                                          </p:val>
                                        </p:tav>
                                      </p:tavLst>
                                    </p:anim>
                                    <p:animEffect transition="in" filter="fade">
                                      <p:cBhvr>
                                        <p:cTn id="124" dur="500"/>
                                        <p:tgtEl>
                                          <p:spTgt spid="43"/>
                                        </p:tgtEl>
                                      </p:cBhvr>
                                    </p:animEffect>
                                  </p:childTnLst>
                                </p:cTn>
                              </p:par>
                              <p:par>
                                <p:cTn id="125" presetID="53" presetClass="exit" presetSubtype="32" fill="hold" grpId="0" nodeType="withEffect">
                                  <p:stCondLst>
                                    <p:cond delay="2500"/>
                                  </p:stCondLst>
                                  <p:childTnLst>
                                    <p:anim calcmode="lin" valueType="num">
                                      <p:cBhvr>
                                        <p:cTn id="126" dur="500"/>
                                        <p:tgtEl>
                                          <p:spTgt spid="43"/>
                                        </p:tgtEl>
                                        <p:attrNameLst>
                                          <p:attrName>ppt_w</p:attrName>
                                        </p:attrNameLst>
                                      </p:cBhvr>
                                      <p:tavLst>
                                        <p:tav tm="0">
                                          <p:val>
                                            <p:strVal val="ppt_w"/>
                                          </p:val>
                                        </p:tav>
                                        <p:tav tm="100000">
                                          <p:val>
                                            <p:fltVal val="0"/>
                                          </p:val>
                                        </p:tav>
                                      </p:tavLst>
                                    </p:anim>
                                    <p:anim calcmode="lin" valueType="num">
                                      <p:cBhvr>
                                        <p:cTn id="127" dur="500"/>
                                        <p:tgtEl>
                                          <p:spTgt spid="43"/>
                                        </p:tgtEl>
                                        <p:attrNameLst>
                                          <p:attrName>ppt_h</p:attrName>
                                        </p:attrNameLst>
                                      </p:cBhvr>
                                      <p:tavLst>
                                        <p:tav tm="0">
                                          <p:val>
                                            <p:strVal val="ppt_h"/>
                                          </p:val>
                                        </p:tav>
                                        <p:tav tm="100000">
                                          <p:val>
                                            <p:fltVal val="0"/>
                                          </p:val>
                                        </p:tav>
                                      </p:tavLst>
                                    </p:anim>
                                    <p:animEffect transition="out" filter="fade">
                                      <p:cBhvr>
                                        <p:cTn id="128" dur="500"/>
                                        <p:tgtEl>
                                          <p:spTgt spid="43"/>
                                        </p:tgtEl>
                                      </p:cBhvr>
                                    </p:animEffect>
                                    <p:set>
                                      <p:cBhvr>
                                        <p:cTn id="129" dur="1" fill="hold">
                                          <p:stCondLst>
                                            <p:cond delay="499"/>
                                          </p:stCondLst>
                                        </p:cTn>
                                        <p:tgtEl>
                                          <p:spTgt spid="43"/>
                                        </p:tgtEl>
                                        <p:attrNameLst>
                                          <p:attrName>style.visibility</p:attrName>
                                        </p:attrNameLst>
                                      </p:cBhvr>
                                      <p:to>
                                        <p:strVal val="hidden"/>
                                      </p:to>
                                    </p:set>
                                  </p:childTnLst>
                                </p:cTn>
                              </p:par>
                              <p:par>
                                <p:cTn id="130" presetID="53" presetClass="entr" presetSubtype="16" fill="hold" grpId="1" nodeType="withEffect">
                                  <p:stCondLst>
                                    <p:cond delay="3000"/>
                                  </p:stCondLst>
                                  <p:childTnLst>
                                    <p:set>
                                      <p:cBhvr>
                                        <p:cTn id="131" dur="1" fill="hold">
                                          <p:stCondLst>
                                            <p:cond delay="0"/>
                                          </p:stCondLst>
                                        </p:cTn>
                                        <p:tgtEl>
                                          <p:spTgt spid="44"/>
                                        </p:tgtEl>
                                        <p:attrNameLst>
                                          <p:attrName>style.visibility</p:attrName>
                                        </p:attrNameLst>
                                      </p:cBhvr>
                                      <p:to>
                                        <p:strVal val="visible"/>
                                      </p:to>
                                    </p:set>
                                    <p:anim calcmode="lin" valueType="num">
                                      <p:cBhvr>
                                        <p:cTn id="132" dur="500" fill="hold"/>
                                        <p:tgtEl>
                                          <p:spTgt spid="44"/>
                                        </p:tgtEl>
                                        <p:attrNameLst>
                                          <p:attrName>ppt_w</p:attrName>
                                        </p:attrNameLst>
                                      </p:cBhvr>
                                      <p:tavLst>
                                        <p:tav tm="0">
                                          <p:val>
                                            <p:fltVal val="0"/>
                                          </p:val>
                                        </p:tav>
                                        <p:tav tm="100000">
                                          <p:val>
                                            <p:strVal val="#ppt_w"/>
                                          </p:val>
                                        </p:tav>
                                      </p:tavLst>
                                    </p:anim>
                                    <p:anim calcmode="lin" valueType="num">
                                      <p:cBhvr>
                                        <p:cTn id="133" dur="500" fill="hold"/>
                                        <p:tgtEl>
                                          <p:spTgt spid="44"/>
                                        </p:tgtEl>
                                        <p:attrNameLst>
                                          <p:attrName>ppt_h</p:attrName>
                                        </p:attrNameLst>
                                      </p:cBhvr>
                                      <p:tavLst>
                                        <p:tav tm="0">
                                          <p:val>
                                            <p:fltVal val="0"/>
                                          </p:val>
                                        </p:tav>
                                        <p:tav tm="100000">
                                          <p:val>
                                            <p:strVal val="#ppt_h"/>
                                          </p:val>
                                        </p:tav>
                                      </p:tavLst>
                                    </p:anim>
                                    <p:animEffect transition="in" filter="fade">
                                      <p:cBhvr>
                                        <p:cTn id="134" dur="500"/>
                                        <p:tgtEl>
                                          <p:spTgt spid="44"/>
                                        </p:tgtEl>
                                      </p:cBhvr>
                                    </p:animEffect>
                                  </p:childTnLst>
                                </p:cTn>
                              </p:par>
                              <p:par>
                                <p:cTn id="135" presetID="53" presetClass="exit" presetSubtype="32" fill="hold" grpId="0" nodeType="withEffect">
                                  <p:stCondLst>
                                    <p:cond delay="3500"/>
                                  </p:stCondLst>
                                  <p:childTnLst>
                                    <p:anim calcmode="lin" valueType="num">
                                      <p:cBhvr>
                                        <p:cTn id="136" dur="500"/>
                                        <p:tgtEl>
                                          <p:spTgt spid="44"/>
                                        </p:tgtEl>
                                        <p:attrNameLst>
                                          <p:attrName>ppt_w</p:attrName>
                                        </p:attrNameLst>
                                      </p:cBhvr>
                                      <p:tavLst>
                                        <p:tav tm="0">
                                          <p:val>
                                            <p:strVal val="ppt_w"/>
                                          </p:val>
                                        </p:tav>
                                        <p:tav tm="100000">
                                          <p:val>
                                            <p:fltVal val="0"/>
                                          </p:val>
                                        </p:tav>
                                      </p:tavLst>
                                    </p:anim>
                                    <p:anim calcmode="lin" valueType="num">
                                      <p:cBhvr>
                                        <p:cTn id="137" dur="500"/>
                                        <p:tgtEl>
                                          <p:spTgt spid="44"/>
                                        </p:tgtEl>
                                        <p:attrNameLst>
                                          <p:attrName>ppt_h</p:attrName>
                                        </p:attrNameLst>
                                      </p:cBhvr>
                                      <p:tavLst>
                                        <p:tav tm="0">
                                          <p:val>
                                            <p:strVal val="ppt_h"/>
                                          </p:val>
                                        </p:tav>
                                        <p:tav tm="100000">
                                          <p:val>
                                            <p:fltVal val="0"/>
                                          </p:val>
                                        </p:tav>
                                      </p:tavLst>
                                    </p:anim>
                                    <p:animEffect transition="out" filter="fade">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par>
                                <p:cTn id="140" presetID="53" presetClass="entr" presetSubtype="16" fill="hold" grpId="1" nodeType="withEffect">
                                  <p:stCondLst>
                                    <p:cond delay="4000"/>
                                  </p:stCondLst>
                                  <p:childTnLst>
                                    <p:set>
                                      <p:cBhvr>
                                        <p:cTn id="141" dur="1" fill="hold">
                                          <p:stCondLst>
                                            <p:cond delay="0"/>
                                          </p:stCondLst>
                                        </p:cTn>
                                        <p:tgtEl>
                                          <p:spTgt spid="45"/>
                                        </p:tgtEl>
                                        <p:attrNameLst>
                                          <p:attrName>style.visibility</p:attrName>
                                        </p:attrNameLst>
                                      </p:cBhvr>
                                      <p:to>
                                        <p:strVal val="visible"/>
                                      </p:to>
                                    </p:set>
                                    <p:anim calcmode="lin" valueType="num">
                                      <p:cBhvr>
                                        <p:cTn id="142" dur="500" fill="hold"/>
                                        <p:tgtEl>
                                          <p:spTgt spid="45"/>
                                        </p:tgtEl>
                                        <p:attrNameLst>
                                          <p:attrName>ppt_w</p:attrName>
                                        </p:attrNameLst>
                                      </p:cBhvr>
                                      <p:tavLst>
                                        <p:tav tm="0">
                                          <p:val>
                                            <p:fltVal val="0"/>
                                          </p:val>
                                        </p:tav>
                                        <p:tav tm="100000">
                                          <p:val>
                                            <p:strVal val="#ppt_w"/>
                                          </p:val>
                                        </p:tav>
                                      </p:tavLst>
                                    </p:anim>
                                    <p:anim calcmode="lin" valueType="num">
                                      <p:cBhvr>
                                        <p:cTn id="143" dur="500" fill="hold"/>
                                        <p:tgtEl>
                                          <p:spTgt spid="45"/>
                                        </p:tgtEl>
                                        <p:attrNameLst>
                                          <p:attrName>ppt_h</p:attrName>
                                        </p:attrNameLst>
                                      </p:cBhvr>
                                      <p:tavLst>
                                        <p:tav tm="0">
                                          <p:val>
                                            <p:fltVal val="0"/>
                                          </p:val>
                                        </p:tav>
                                        <p:tav tm="100000">
                                          <p:val>
                                            <p:strVal val="#ppt_h"/>
                                          </p:val>
                                        </p:tav>
                                      </p:tavLst>
                                    </p:anim>
                                    <p:animEffect transition="in" filter="fade">
                                      <p:cBhvr>
                                        <p:cTn id="144" dur="500"/>
                                        <p:tgtEl>
                                          <p:spTgt spid="45"/>
                                        </p:tgtEl>
                                      </p:cBhvr>
                                    </p:animEffect>
                                  </p:childTnLst>
                                </p:cTn>
                              </p:par>
                              <p:par>
                                <p:cTn id="145" presetID="53" presetClass="exit" presetSubtype="32" fill="hold" grpId="0" nodeType="withEffect">
                                  <p:stCondLst>
                                    <p:cond delay="4500"/>
                                  </p:stCondLst>
                                  <p:childTnLst>
                                    <p:anim calcmode="lin" valueType="num">
                                      <p:cBhvr>
                                        <p:cTn id="146" dur="500"/>
                                        <p:tgtEl>
                                          <p:spTgt spid="45"/>
                                        </p:tgtEl>
                                        <p:attrNameLst>
                                          <p:attrName>ppt_w</p:attrName>
                                        </p:attrNameLst>
                                      </p:cBhvr>
                                      <p:tavLst>
                                        <p:tav tm="0">
                                          <p:val>
                                            <p:strVal val="ppt_w"/>
                                          </p:val>
                                        </p:tav>
                                        <p:tav tm="100000">
                                          <p:val>
                                            <p:fltVal val="0"/>
                                          </p:val>
                                        </p:tav>
                                      </p:tavLst>
                                    </p:anim>
                                    <p:anim calcmode="lin" valueType="num">
                                      <p:cBhvr>
                                        <p:cTn id="147" dur="500"/>
                                        <p:tgtEl>
                                          <p:spTgt spid="45"/>
                                        </p:tgtEl>
                                        <p:attrNameLst>
                                          <p:attrName>ppt_h</p:attrName>
                                        </p:attrNameLst>
                                      </p:cBhvr>
                                      <p:tavLst>
                                        <p:tav tm="0">
                                          <p:val>
                                            <p:strVal val="ppt_h"/>
                                          </p:val>
                                        </p:tav>
                                        <p:tav tm="100000">
                                          <p:val>
                                            <p:fltVal val="0"/>
                                          </p:val>
                                        </p:tav>
                                      </p:tavLst>
                                    </p:anim>
                                    <p:animEffect transition="out" filter="fade">
                                      <p:cBhvr>
                                        <p:cTn id="148" dur="500"/>
                                        <p:tgtEl>
                                          <p:spTgt spid="45"/>
                                        </p:tgtEl>
                                      </p:cBhvr>
                                    </p:animEffect>
                                    <p:set>
                                      <p:cBhvr>
                                        <p:cTn id="149" dur="1" fill="hold">
                                          <p:stCondLst>
                                            <p:cond delay="499"/>
                                          </p:stCondLst>
                                        </p:cTn>
                                        <p:tgtEl>
                                          <p:spTgt spid="45"/>
                                        </p:tgtEl>
                                        <p:attrNameLst>
                                          <p:attrName>style.visibility</p:attrName>
                                        </p:attrNameLst>
                                      </p:cBhvr>
                                      <p:to>
                                        <p:strVal val="hidden"/>
                                      </p:to>
                                    </p:set>
                                  </p:childTnLst>
                                </p:cTn>
                              </p:par>
                              <p:par>
                                <p:cTn id="150" presetID="53" presetClass="entr" presetSubtype="16" fill="hold" grpId="1" nodeType="withEffect">
                                  <p:stCondLst>
                                    <p:cond delay="5000"/>
                                  </p:stCondLst>
                                  <p:childTnLst>
                                    <p:set>
                                      <p:cBhvr>
                                        <p:cTn id="151" dur="1" fill="hold">
                                          <p:stCondLst>
                                            <p:cond delay="0"/>
                                          </p:stCondLst>
                                        </p:cTn>
                                        <p:tgtEl>
                                          <p:spTgt spid="46"/>
                                        </p:tgtEl>
                                        <p:attrNameLst>
                                          <p:attrName>style.visibility</p:attrName>
                                        </p:attrNameLst>
                                      </p:cBhvr>
                                      <p:to>
                                        <p:strVal val="visible"/>
                                      </p:to>
                                    </p:set>
                                    <p:anim calcmode="lin" valueType="num">
                                      <p:cBhvr>
                                        <p:cTn id="152" dur="500" fill="hold"/>
                                        <p:tgtEl>
                                          <p:spTgt spid="46"/>
                                        </p:tgtEl>
                                        <p:attrNameLst>
                                          <p:attrName>ppt_w</p:attrName>
                                        </p:attrNameLst>
                                      </p:cBhvr>
                                      <p:tavLst>
                                        <p:tav tm="0">
                                          <p:val>
                                            <p:fltVal val="0"/>
                                          </p:val>
                                        </p:tav>
                                        <p:tav tm="100000">
                                          <p:val>
                                            <p:strVal val="#ppt_w"/>
                                          </p:val>
                                        </p:tav>
                                      </p:tavLst>
                                    </p:anim>
                                    <p:anim calcmode="lin" valueType="num">
                                      <p:cBhvr>
                                        <p:cTn id="153" dur="500" fill="hold"/>
                                        <p:tgtEl>
                                          <p:spTgt spid="46"/>
                                        </p:tgtEl>
                                        <p:attrNameLst>
                                          <p:attrName>ppt_h</p:attrName>
                                        </p:attrNameLst>
                                      </p:cBhvr>
                                      <p:tavLst>
                                        <p:tav tm="0">
                                          <p:val>
                                            <p:fltVal val="0"/>
                                          </p:val>
                                        </p:tav>
                                        <p:tav tm="100000">
                                          <p:val>
                                            <p:strVal val="#ppt_h"/>
                                          </p:val>
                                        </p:tav>
                                      </p:tavLst>
                                    </p:anim>
                                    <p:animEffect transition="in" filter="fade">
                                      <p:cBhvr>
                                        <p:cTn id="154" dur="500"/>
                                        <p:tgtEl>
                                          <p:spTgt spid="46"/>
                                        </p:tgtEl>
                                      </p:cBhvr>
                                    </p:animEffect>
                                  </p:childTnLst>
                                </p:cTn>
                              </p:par>
                              <p:par>
                                <p:cTn id="155" presetID="53" presetClass="exit" presetSubtype="32" fill="hold" grpId="0" nodeType="withEffect">
                                  <p:stCondLst>
                                    <p:cond delay="5500"/>
                                  </p:stCondLst>
                                  <p:childTnLst>
                                    <p:anim calcmode="lin" valueType="num">
                                      <p:cBhvr>
                                        <p:cTn id="156" dur="500"/>
                                        <p:tgtEl>
                                          <p:spTgt spid="46"/>
                                        </p:tgtEl>
                                        <p:attrNameLst>
                                          <p:attrName>ppt_w</p:attrName>
                                        </p:attrNameLst>
                                      </p:cBhvr>
                                      <p:tavLst>
                                        <p:tav tm="0">
                                          <p:val>
                                            <p:strVal val="ppt_w"/>
                                          </p:val>
                                        </p:tav>
                                        <p:tav tm="100000">
                                          <p:val>
                                            <p:fltVal val="0"/>
                                          </p:val>
                                        </p:tav>
                                      </p:tavLst>
                                    </p:anim>
                                    <p:anim calcmode="lin" valueType="num">
                                      <p:cBhvr>
                                        <p:cTn id="157" dur="500"/>
                                        <p:tgtEl>
                                          <p:spTgt spid="46"/>
                                        </p:tgtEl>
                                        <p:attrNameLst>
                                          <p:attrName>ppt_h</p:attrName>
                                        </p:attrNameLst>
                                      </p:cBhvr>
                                      <p:tavLst>
                                        <p:tav tm="0">
                                          <p:val>
                                            <p:strVal val="ppt_h"/>
                                          </p:val>
                                        </p:tav>
                                        <p:tav tm="100000">
                                          <p:val>
                                            <p:fltVal val="0"/>
                                          </p:val>
                                        </p:tav>
                                      </p:tavLst>
                                    </p:anim>
                                    <p:animEffect transition="out" filter="fade">
                                      <p:cBhvr>
                                        <p:cTn id="158" dur="500"/>
                                        <p:tgtEl>
                                          <p:spTgt spid="46"/>
                                        </p:tgtEl>
                                      </p:cBhvr>
                                    </p:animEffect>
                                    <p:set>
                                      <p:cBhvr>
                                        <p:cTn id="15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21" grpId="0" animBg="1"/>
      <p:bldP spid="22" grpId="0" animBg="1"/>
      <p:bldP spid="28" grpId="0"/>
      <p:bldP spid="16" grpId="1" animBg="1"/>
      <p:bldP spid="16" grpId="2" animBg="1"/>
      <p:bldP spid="17" grpId="1"/>
      <p:bldP spid="17" grpId="2"/>
      <p:bldP spid="42" grpId="0"/>
      <p:bldP spid="42" grpId="1"/>
      <p:bldP spid="43" grpId="0"/>
      <p:bldP spid="43" grpId="1"/>
      <p:bldP spid="44" grpId="0"/>
      <p:bldP spid="44" grpId="1"/>
      <p:bldP spid="45" grpId="0"/>
      <p:bldP spid="45" grpId="1"/>
      <p:bldP spid="46" grpId="0"/>
      <p:bldP spid="46" grpId="1"/>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图片 2">
            <a:extLst>
              <a:ext uri="{FF2B5EF4-FFF2-40B4-BE49-F238E27FC236}">
                <a16:creationId xmlns:a16="http://schemas.microsoft.com/office/drawing/2014/main" id="{D27B73A3-35C8-48E9-BB6D-6C28260B6A55}"/>
              </a:ext>
            </a:extLst>
          </p:cNvPr>
          <p:cNvPicPr>
            <a:picLocks noChangeAspect="1"/>
          </p:cNvPicPr>
          <p:nvPr/>
        </p:nvPicPr>
        <p:blipFill rotWithShape="1">
          <a:blip r:embed="rId5"/>
          <a:srcRect l="15920" r="25588" b="38940"/>
          <a:stretch/>
        </p:blipFill>
        <p:spPr>
          <a:xfrm>
            <a:off x="0" y="1683658"/>
            <a:ext cx="9144000" cy="3459844"/>
          </a:xfrm>
          <a:prstGeom prst="rect">
            <a:avLst/>
          </a:prstGeom>
        </p:spPr>
      </p:pic>
      <p:pic>
        <p:nvPicPr>
          <p:cNvPr id="23" name="Picture 22">
            <a:extLst>
              <a:ext uri="{FF2B5EF4-FFF2-40B4-BE49-F238E27FC236}">
                <a16:creationId xmlns:a16="http://schemas.microsoft.com/office/drawing/2014/main" id="{72EF43D0-C093-46BF-A31F-86C0EF879F8C}"/>
              </a:ext>
            </a:extLst>
          </p:cNvPr>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37670" y="155925"/>
            <a:ext cx="8781143" cy="4793549"/>
          </a:xfrm>
          <a:prstGeom prst="rect">
            <a:avLst/>
          </a:prstGeom>
        </p:spPr>
      </p:pic>
      <p:sp>
        <p:nvSpPr>
          <p:cNvPr id="28" name="Text Box 3">
            <a:extLst>
              <a:ext uri="{FF2B5EF4-FFF2-40B4-BE49-F238E27FC236}">
                <a16:creationId xmlns:a16="http://schemas.microsoft.com/office/drawing/2014/main" id="{F9137844-5B89-4653-976F-F6C62B07812F}"/>
              </a:ext>
            </a:extLst>
          </p:cNvPr>
          <p:cNvSpPr txBox="1">
            <a:spLocks noChangeArrowheads="1"/>
          </p:cNvSpPr>
          <p:nvPr/>
        </p:nvSpPr>
        <p:spPr bwMode="auto">
          <a:xfrm>
            <a:off x="416958" y="573349"/>
            <a:ext cx="8727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b="1" dirty="0">
                <a:solidFill>
                  <a:srgbClr val="336600"/>
                </a:solidFill>
              </a:rPr>
              <a:t>2. </a:t>
            </a:r>
            <a:r>
              <a:rPr lang="en-US" sz="2800" b="1" dirty="0" err="1">
                <a:solidFill>
                  <a:srgbClr val="336600"/>
                </a:solidFill>
              </a:rPr>
              <a:t>Cách</a:t>
            </a:r>
            <a:r>
              <a:rPr lang="en-US" sz="2800" b="1" dirty="0">
                <a:solidFill>
                  <a:srgbClr val="336600"/>
                </a:solidFill>
              </a:rPr>
              <a:t> </a:t>
            </a:r>
            <a:r>
              <a:rPr lang="en-US" sz="2800" b="1" dirty="0" err="1">
                <a:solidFill>
                  <a:srgbClr val="336600"/>
                </a:solidFill>
              </a:rPr>
              <a:t>kéo</a:t>
            </a:r>
            <a:r>
              <a:rPr lang="en-US" sz="2800" b="1" dirty="0">
                <a:solidFill>
                  <a:srgbClr val="336600"/>
                </a:solidFill>
              </a:rPr>
              <a:t> co ở </a:t>
            </a:r>
            <a:r>
              <a:rPr lang="en-US" sz="2800" b="1" dirty="0" err="1">
                <a:solidFill>
                  <a:srgbClr val="336600"/>
                </a:solidFill>
              </a:rPr>
              <a:t>làng</a:t>
            </a:r>
            <a:r>
              <a:rPr lang="en-US" sz="2800" b="1" dirty="0">
                <a:solidFill>
                  <a:srgbClr val="336600"/>
                </a:solidFill>
              </a:rPr>
              <a:t> </a:t>
            </a:r>
            <a:r>
              <a:rPr lang="en-US" sz="2800" b="1" dirty="0" err="1">
                <a:solidFill>
                  <a:srgbClr val="336600"/>
                </a:solidFill>
              </a:rPr>
              <a:t>Tích</a:t>
            </a:r>
            <a:r>
              <a:rPr lang="en-US" sz="2800" b="1" dirty="0">
                <a:solidFill>
                  <a:srgbClr val="336600"/>
                </a:solidFill>
              </a:rPr>
              <a:t> </a:t>
            </a:r>
            <a:r>
              <a:rPr lang="en-US" sz="2800" b="1" dirty="0" err="1">
                <a:solidFill>
                  <a:srgbClr val="336600"/>
                </a:solidFill>
              </a:rPr>
              <a:t>Sơn</a:t>
            </a:r>
            <a:r>
              <a:rPr lang="en-US" sz="2800" b="1" dirty="0">
                <a:solidFill>
                  <a:srgbClr val="336600"/>
                </a:solidFill>
              </a:rPr>
              <a:t> </a:t>
            </a:r>
            <a:r>
              <a:rPr lang="en-US" sz="2800" b="1" dirty="0" err="1">
                <a:solidFill>
                  <a:srgbClr val="336600"/>
                </a:solidFill>
              </a:rPr>
              <a:t>có</a:t>
            </a:r>
            <a:r>
              <a:rPr lang="en-US" sz="2800" b="1" dirty="0">
                <a:solidFill>
                  <a:srgbClr val="336600"/>
                </a:solidFill>
              </a:rPr>
              <a:t> </a:t>
            </a:r>
            <a:r>
              <a:rPr lang="en-US" sz="2800" b="1" dirty="0" err="1">
                <a:solidFill>
                  <a:srgbClr val="336600"/>
                </a:solidFill>
              </a:rPr>
              <a:t>gì</a:t>
            </a:r>
            <a:r>
              <a:rPr lang="en-US" sz="2800" b="1" dirty="0">
                <a:solidFill>
                  <a:srgbClr val="336600"/>
                </a:solidFill>
              </a:rPr>
              <a:t> </a:t>
            </a:r>
            <a:r>
              <a:rPr lang="en-US" sz="2800" b="1" dirty="0" err="1">
                <a:solidFill>
                  <a:srgbClr val="336600"/>
                </a:solidFill>
              </a:rPr>
              <a:t>đặc</a:t>
            </a:r>
            <a:r>
              <a:rPr lang="en-US" sz="2800" b="1" dirty="0">
                <a:solidFill>
                  <a:srgbClr val="336600"/>
                </a:solidFill>
              </a:rPr>
              <a:t> </a:t>
            </a:r>
            <a:r>
              <a:rPr lang="en-US" sz="2800" b="1" dirty="0" err="1">
                <a:solidFill>
                  <a:srgbClr val="336600"/>
                </a:solidFill>
              </a:rPr>
              <a:t>biệt</a:t>
            </a:r>
            <a:r>
              <a:rPr lang="en-US" sz="2800" b="1" dirty="0">
                <a:solidFill>
                  <a:srgbClr val="336600"/>
                </a:solidFill>
              </a:rPr>
              <a:t>?</a:t>
            </a:r>
          </a:p>
        </p:txBody>
      </p:sp>
      <p:grpSp>
        <p:nvGrpSpPr>
          <p:cNvPr id="9" name="Group 8">
            <a:extLst>
              <a:ext uri="{FF2B5EF4-FFF2-40B4-BE49-F238E27FC236}">
                <a16:creationId xmlns:a16="http://schemas.microsoft.com/office/drawing/2014/main" id="{EA1B4422-682B-40BE-AD71-050877DA1860}"/>
              </a:ext>
            </a:extLst>
          </p:cNvPr>
          <p:cNvGrpSpPr/>
          <p:nvPr/>
        </p:nvGrpSpPr>
        <p:grpSpPr>
          <a:xfrm>
            <a:off x="410531" y="1130300"/>
            <a:ext cx="3720794" cy="672630"/>
            <a:chOff x="685800" y="1130300"/>
            <a:chExt cx="3720794" cy="672630"/>
          </a:xfrm>
        </p:grpSpPr>
        <p:pic>
          <p:nvPicPr>
            <p:cNvPr id="5" name="Picture 4">
              <a:extLst>
                <a:ext uri="{FF2B5EF4-FFF2-40B4-BE49-F238E27FC236}">
                  <a16:creationId xmlns:a16="http://schemas.microsoft.com/office/drawing/2014/main" id="{A24D093B-F5E0-46E8-8243-1E3854AE2F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92" t="20741" r="71975" b="63210"/>
            <a:stretch/>
          </p:blipFill>
          <p:spPr>
            <a:xfrm>
              <a:off x="685800" y="1130300"/>
              <a:ext cx="558800" cy="672630"/>
            </a:xfrm>
            <a:prstGeom prst="rect">
              <a:avLst/>
            </a:prstGeom>
          </p:spPr>
        </p:pic>
        <p:sp>
          <p:nvSpPr>
            <p:cNvPr id="38" name="Text Box 3">
              <a:extLst>
                <a:ext uri="{FF2B5EF4-FFF2-40B4-BE49-F238E27FC236}">
                  <a16:creationId xmlns:a16="http://schemas.microsoft.com/office/drawing/2014/main" id="{79A3CF2D-B8EE-49D2-8FF2-67C52CFFDDF7}"/>
                </a:ext>
              </a:extLst>
            </p:cNvPr>
            <p:cNvSpPr txBox="1">
              <a:spLocks noChangeArrowheads="1"/>
            </p:cNvSpPr>
            <p:nvPr/>
          </p:nvSpPr>
          <p:spPr bwMode="auto">
            <a:xfrm>
              <a:off x="1318658" y="1271849"/>
              <a:ext cx="30879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Mỗi</a:t>
              </a:r>
              <a:r>
                <a:rPr lang="en-US" sz="2800" dirty="0">
                  <a:solidFill>
                    <a:schemeClr val="tx1">
                      <a:lumMod val="95000"/>
                      <a:lumOff val="5000"/>
                    </a:schemeClr>
                  </a:solidFill>
                </a:rPr>
                <a:t> </a:t>
              </a:r>
              <a:r>
                <a:rPr lang="en-US" sz="2800" dirty="0" err="1">
                  <a:solidFill>
                    <a:schemeClr val="tx1">
                      <a:lumMod val="95000"/>
                      <a:lumOff val="5000"/>
                    </a:schemeClr>
                  </a:solidFill>
                </a:rPr>
                <a:t>bên</a:t>
              </a:r>
              <a:r>
                <a:rPr lang="en-US" sz="2800" dirty="0">
                  <a:solidFill>
                    <a:schemeClr val="tx1">
                      <a:lumMod val="95000"/>
                      <a:lumOff val="5000"/>
                    </a:schemeClr>
                  </a:solidFill>
                </a:rPr>
                <a:t> 5 </a:t>
              </a:r>
              <a:r>
                <a:rPr lang="en-US" sz="2800" dirty="0" err="1">
                  <a:solidFill>
                    <a:schemeClr val="tx1">
                      <a:lumMod val="95000"/>
                      <a:lumOff val="5000"/>
                    </a:schemeClr>
                  </a:solidFill>
                </a:rPr>
                <a:t>người</a:t>
              </a:r>
              <a:endParaRPr lang="en-US" sz="2800" dirty="0">
                <a:solidFill>
                  <a:schemeClr val="tx1">
                    <a:lumMod val="95000"/>
                    <a:lumOff val="5000"/>
                  </a:schemeClr>
                </a:solidFill>
              </a:endParaRPr>
            </a:p>
          </p:txBody>
        </p:sp>
      </p:grpSp>
      <p:grpSp>
        <p:nvGrpSpPr>
          <p:cNvPr id="11" name="Group 10">
            <a:extLst>
              <a:ext uri="{FF2B5EF4-FFF2-40B4-BE49-F238E27FC236}">
                <a16:creationId xmlns:a16="http://schemas.microsoft.com/office/drawing/2014/main" id="{6664BB3E-5BD7-449E-9AD9-1776DFC0A9EC}"/>
              </a:ext>
            </a:extLst>
          </p:cNvPr>
          <p:cNvGrpSpPr/>
          <p:nvPr/>
        </p:nvGrpSpPr>
        <p:grpSpPr>
          <a:xfrm>
            <a:off x="5169970" y="1130300"/>
            <a:ext cx="3764710" cy="692354"/>
            <a:chOff x="1244600" y="1828800"/>
            <a:chExt cx="3764710" cy="692354"/>
          </a:xfrm>
        </p:grpSpPr>
        <p:pic>
          <p:nvPicPr>
            <p:cNvPr id="24" name="Picture 23">
              <a:extLst>
                <a:ext uri="{FF2B5EF4-FFF2-40B4-BE49-F238E27FC236}">
                  <a16:creationId xmlns:a16="http://schemas.microsoft.com/office/drawing/2014/main" id="{F1BCF66F-EC0B-4A0C-85A0-D60D9AC32F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025" t="20247" r="61358" b="63704"/>
            <a:stretch/>
          </p:blipFill>
          <p:spPr>
            <a:xfrm>
              <a:off x="1244600" y="1828800"/>
              <a:ext cx="458019" cy="692354"/>
            </a:xfrm>
            <a:prstGeom prst="rect">
              <a:avLst/>
            </a:prstGeom>
          </p:spPr>
        </p:pic>
        <p:sp>
          <p:nvSpPr>
            <p:cNvPr id="39" name="Text Box 3">
              <a:extLst>
                <a:ext uri="{FF2B5EF4-FFF2-40B4-BE49-F238E27FC236}">
                  <a16:creationId xmlns:a16="http://schemas.microsoft.com/office/drawing/2014/main" id="{CD0FD5F1-0BC1-43E6-A156-285D75A967FE}"/>
                </a:ext>
              </a:extLst>
            </p:cNvPr>
            <p:cNvSpPr txBox="1">
              <a:spLocks noChangeArrowheads="1"/>
            </p:cNvSpPr>
            <p:nvPr/>
          </p:nvSpPr>
          <p:spPr bwMode="auto">
            <a:xfrm>
              <a:off x="1788558" y="1983049"/>
              <a:ext cx="32207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Mỗi</a:t>
              </a:r>
              <a:r>
                <a:rPr lang="en-US" sz="2800" dirty="0">
                  <a:solidFill>
                    <a:schemeClr val="tx1">
                      <a:lumMod val="95000"/>
                      <a:lumOff val="5000"/>
                    </a:schemeClr>
                  </a:solidFill>
                </a:rPr>
                <a:t> </a:t>
              </a:r>
              <a:r>
                <a:rPr lang="en-US" sz="2800" dirty="0" err="1">
                  <a:solidFill>
                    <a:schemeClr val="tx1">
                      <a:lumMod val="95000"/>
                      <a:lumOff val="5000"/>
                    </a:schemeClr>
                  </a:solidFill>
                </a:rPr>
                <a:t>bên</a:t>
              </a:r>
              <a:r>
                <a:rPr lang="en-US" sz="2800" dirty="0">
                  <a:solidFill>
                    <a:schemeClr val="tx1">
                      <a:lumMod val="95000"/>
                      <a:lumOff val="5000"/>
                    </a:schemeClr>
                  </a:solidFill>
                </a:rPr>
                <a:t> 10 </a:t>
              </a:r>
              <a:r>
                <a:rPr lang="en-US" sz="2800" dirty="0" err="1">
                  <a:solidFill>
                    <a:schemeClr val="tx1">
                      <a:lumMod val="95000"/>
                      <a:lumOff val="5000"/>
                    </a:schemeClr>
                  </a:solidFill>
                </a:rPr>
                <a:t>người</a:t>
              </a:r>
              <a:r>
                <a:rPr lang="en-US" sz="2800" dirty="0">
                  <a:solidFill>
                    <a:schemeClr val="tx1">
                      <a:lumMod val="95000"/>
                      <a:lumOff val="5000"/>
                    </a:schemeClr>
                  </a:solidFill>
                </a:rPr>
                <a:t>.</a:t>
              </a:r>
            </a:p>
          </p:txBody>
        </p:sp>
      </p:grpSp>
      <p:grpSp>
        <p:nvGrpSpPr>
          <p:cNvPr id="12" name="Group 11">
            <a:extLst>
              <a:ext uri="{FF2B5EF4-FFF2-40B4-BE49-F238E27FC236}">
                <a16:creationId xmlns:a16="http://schemas.microsoft.com/office/drawing/2014/main" id="{86B59C72-1E68-4C1D-B16B-B662446FF35C}"/>
              </a:ext>
            </a:extLst>
          </p:cNvPr>
          <p:cNvGrpSpPr/>
          <p:nvPr/>
        </p:nvGrpSpPr>
        <p:grpSpPr>
          <a:xfrm>
            <a:off x="448631" y="1841345"/>
            <a:ext cx="3869981" cy="1082956"/>
            <a:chOff x="1752600" y="2552700"/>
            <a:chExt cx="3869981" cy="1082956"/>
          </a:xfrm>
        </p:grpSpPr>
        <p:pic>
          <p:nvPicPr>
            <p:cNvPr id="26" name="Picture 25">
              <a:extLst>
                <a:ext uri="{FF2B5EF4-FFF2-40B4-BE49-F238E27FC236}">
                  <a16:creationId xmlns:a16="http://schemas.microsoft.com/office/drawing/2014/main" id="{C11BC6CB-AAA7-4C0D-B145-F8CFE14765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889" t="20494" r="49506" b="63457"/>
            <a:stretch/>
          </p:blipFill>
          <p:spPr>
            <a:xfrm>
              <a:off x="1752600" y="2552700"/>
              <a:ext cx="500626" cy="692355"/>
            </a:xfrm>
            <a:prstGeom prst="rect">
              <a:avLst/>
            </a:prstGeom>
          </p:spPr>
        </p:pic>
        <p:sp>
          <p:nvSpPr>
            <p:cNvPr id="40" name="Text Box 3">
              <a:extLst>
                <a:ext uri="{FF2B5EF4-FFF2-40B4-BE49-F238E27FC236}">
                  <a16:creationId xmlns:a16="http://schemas.microsoft.com/office/drawing/2014/main" id="{DBEECDEF-FF04-4294-BDFF-68A20572B2E2}"/>
                </a:ext>
              </a:extLst>
            </p:cNvPr>
            <p:cNvSpPr txBox="1">
              <a:spLocks noChangeArrowheads="1"/>
            </p:cNvSpPr>
            <p:nvPr/>
          </p:nvSpPr>
          <p:spPr bwMode="auto">
            <a:xfrm>
              <a:off x="2360058" y="2681549"/>
              <a:ext cx="326252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a:t>K</a:t>
              </a:r>
              <a:r>
                <a:rPr lang="vi-VN" sz="2800" dirty="0"/>
                <a:t>hông hạn chế </a:t>
              </a:r>
              <a:r>
                <a:rPr lang="en-US" sz="2800" dirty="0"/>
                <a:t>s</a:t>
              </a:r>
              <a:r>
                <a:rPr lang="vi-VN" sz="2800" dirty="0"/>
                <a:t>ố người mỗi bên</a:t>
              </a:r>
              <a:endParaRPr lang="en-US" sz="2800" dirty="0">
                <a:solidFill>
                  <a:schemeClr val="tx1">
                    <a:lumMod val="95000"/>
                    <a:lumOff val="5000"/>
                  </a:schemeClr>
                </a:solidFill>
              </a:endParaRPr>
            </a:p>
          </p:txBody>
        </p:sp>
      </p:grpSp>
      <p:grpSp>
        <p:nvGrpSpPr>
          <p:cNvPr id="13" name="Group 12">
            <a:extLst>
              <a:ext uri="{FF2B5EF4-FFF2-40B4-BE49-F238E27FC236}">
                <a16:creationId xmlns:a16="http://schemas.microsoft.com/office/drawing/2014/main" id="{D2E0FB89-380C-46DA-B37A-756C8B8A7C2A}"/>
              </a:ext>
            </a:extLst>
          </p:cNvPr>
          <p:cNvGrpSpPr/>
          <p:nvPr/>
        </p:nvGrpSpPr>
        <p:grpSpPr>
          <a:xfrm>
            <a:off x="5175939" y="1942945"/>
            <a:ext cx="3657600" cy="994056"/>
            <a:chOff x="2311400" y="3378200"/>
            <a:chExt cx="3657600" cy="994056"/>
          </a:xfrm>
        </p:grpSpPr>
        <p:pic>
          <p:nvPicPr>
            <p:cNvPr id="37" name="Picture 36">
              <a:extLst>
                <a:ext uri="{FF2B5EF4-FFF2-40B4-BE49-F238E27FC236}">
                  <a16:creationId xmlns:a16="http://schemas.microsoft.com/office/drawing/2014/main" id="{F1350273-666C-49CA-924D-C28271E8DD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370" t="22593" r="38149" b="63703"/>
            <a:stretch/>
          </p:blipFill>
          <p:spPr>
            <a:xfrm>
              <a:off x="2311400" y="3378200"/>
              <a:ext cx="495300" cy="591165"/>
            </a:xfrm>
            <a:prstGeom prst="rect">
              <a:avLst/>
            </a:prstGeom>
          </p:spPr>
        </p:pic>
        <p:sp>
          <p:nvSpPr>
            <p:cNvPr id="41" name="Text Box 3">
              <a:extLst>
                <a:ext uri="{FF2B5EF4-FFF2-40B4-BE49-F238E27FC236}">
                  <a16:creationId xmlns:a16="http://schemas.microsoft.com/office/drawing/2014/main" id="{7AF55D0C-AB6D-41D7-B39A-AA22FEA96C29}"/>
                </a:ext>
              </a:extLst>
            </p:cNvPr>
            <p:cNvSpPr txBox="1">
              <a:spLocks noChangeArrowheads="1"/>
            </p:cNvSpPr>
            <p:nvPr/>
          </p:nvSpPr>
          <p:spPr bwMode="auto">
            <a:xfrm>
              <a:off x="2893458" y="3418149"/>
              <a:ext cx="307554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800" dirty="0" err="1">
                  <a:solidFill>
                    <a:schemeClr val="tx1">
                      <a:lumMod val="95000"/>
                      <a:lumOff val="5000"/>
                    </a:schemeClr>
                  </a:solidFill>
                </a:rPr>
                <a:t>Bên</a:t>
              </a:r>
              <a:r>
                <a:rPr lang="en-US" sz="2800" dirty="0">
                  <a:solidFill>
                    <a:schemeClr val="tx1">
                      <a:lumMod val="95000"/>
                      <a:lumOff val="5000"/>
                    </a:schemeClr>
                  </a:solidFill>
                </a:rPr>
                <a:t> </a:t>
              </a:r>
              <a:r>
                <a:rPr lang="en-US" sz="2800" dirty="0" err="1">
                  <a:solidFill>
                    <a:schemeClr val="tx1">
                      <a:lumMod val="95000"/>
                      <a:lumOff val="5000"/>
                    </a:schemeClr>
                  </a:solidFill>
                </a:rPr>
                <a:t>nam</a:t>
              </a:r>
              <a:r>
                <a:rPr lang="en-US" sz="2800" dirty="0">
                  <a:solidFill>
                    <a:schemeClr val="tx1">
                      <a:lumMod val="95000"/>
                      <a:lumOff val="5000"/>
                    </a:schemeClr>
                  </a:solidFill>
                </a:rPr>
                <a:t> 5 </a:t>
              </a:r>
              <a:r>
                <a:rPr lang="en-US" sz="2800" dirty="0" err="1">
                  <a:solidFill>
                    <a:schemeClr val="tx1">
                      <a:lumMod val="95000"/>
                      <a:lumOff val="5000"/>
                    </a:schemeClr>
                  </a:solidFill>
                </a:rPr>
                <a:t>người</a:t>
              </a:r>
              <a:r>
                <a:rPr lang="en-US" sz="2800" dirty="0">
                  <a:solidFill>
                    <a:schemeClr val="tx1">
                      <a:lumMod val="95000"/>
                      <a:lumOff val="5000"/>
                    </a:schemeClr>
                  </a:solidFill>
                </a:rPr>
                <a:t>, </a:t>
              </a:r>
              <a:r>
                <a:rPr lang="en-US" sz="2800" dirty="0" err="1">
                  <a:solidFill>
                    <a:schemeClr val="tx1">
                      <a:lumMod val="95000"/>
                      <a:lumOff val="5000"/>
                    </a:schemeClr>
                  </a:solidFill>
                </a:rPr>
                <a:t>bên</a:t>
              </a:r>
              <a:r>
                <a:rPr lang="en-US" sz="2800" dirty="0">
                  <a:solidFill>
                    <a:schemeClr val="tx1">
                      <a:lumMod val="95000"/>
                      <a:lumOff val="5000"/>
                    </a:schemeClr>
                  </a:solidFill>
                </a:rPr>
                <a:t> </a:t>
              </a:r>
              <a:r>
                <a:rPr lang="en-US" sz="2800" dirty="0" err="1">
                  <a:solidFill>
                    <a:schemeClr val="tx1">
                      <a:lumMod val="95000"/>
                      <a:lumOff val="5000"/>
                    </a:schemeClr>
                  </a:solidFill>
                </a:rPr>
                <a:t>nữ</a:t>
              </a:r>
              <a:r>
                <a:rPr lang="en-US" sz="2800" dirty="0">
                  <a:solidFill>
                    <a:schemeClr val="tx1">
                      <a:lumMod val="95000"/>
                      <a:lumOff val="5000"/>
                    </a:schemeClr>
                  </a:solidFill>
                </a:rPr>
                <a:t> 10 </a:t>
              </a:r>
              <a:r>
                <a:rPr lang="en-US" sz="2800" dirty="0" err="1">
                  <a:solidFill>
                    <a:schemeClr val="tx1">
                      <a:lumMod val="95000"/>
                      <a:lumOff val="5000"/>
                    </a:schemeClr>
                  </a:solidFill>
                </a:rPr>
                <a:t>người</a:t>
              </a:r>
              <a:r>
                <a:rPr lang="en-US" sz="2800" dirty="0">
                  <a:solidFill>
                    <a:schemeClr val="tx1">
                      <a:lumMod val="95000"/>
                      <a:lumOff val="5000"/>
                    </a:schemeClr>
                  </a:solidFill>
                </a:rPr>
                <a:t>.</a:t>
              </a:r>
            </a:p>
          </p:txBody>
        </p:sp>
      </p:grpSp>
      <p:grpSp>
        <p:nvGrpSpPr>
          <p:cNvPr id="29" name="组合 1">
            <a:extLst>
              <a:ext uri="{FF2B5EF4-FFF2-40B4-BE49-F238E27FC236}">
                <a16:creationId xmlns:a16="http://schemas.microsoft.com/office/drawing/2014/main" id="{BDD35D9F-4483-4A6A-8B13-39CEDA343796}"/>
              </a:ext>
            </a:extLst>
          </p:cNvPr>
          <p:cNvGrpSpPr/>
          <p:nvPr/>
        </p:nvGrpSpPr>
        <p:grpSpPr>
          <a:xfrm>
            <a:off x="0" y="3982877"/>
            <a:ext cx="9144000" cy="1160623"/>
            <a:chOff x="1" y="5310502"/>
            <a:chExt cx="12191999" cy="1547497"/>
          </a:xfrm>
        </p:grpSpPr>
        <p:pic>
          <p:nvPicPr>
            <p:cNvPr id="30" name="图片 5">
              <a:extLst>
                <a:ext uri="{FF2B5EF4-FFF2-40B4-BE49-F238E27FC236}">
                  <a16:creationId xmlns:a16="http://schemas.microsoft.com/office/drawing/2014/main" id="{3A81A835-75AD-45AF-91C8-89C04663F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1" name="图片 7">
              <a:extLst>
                <a:ext uri="{FF2B5EF4-FFF2-40B4-BE49-F238E27FC236}">
                  <a16:creationId xmlns:a16="http://schemas.microsoft.com/office/drawing/2014/main" id="{A96A9A1F-0045-4353-8774-869084DB0D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32" name="图片 24">
              <a:extLst>
                <a:ext uri="{FF2B5EF4-FFF2-40B4-BE49-F238E27FC236}">
                  <a16:creationId xmlns:a16="http://schemas.microsoft.com/office/drawing/2014/main" id="{32C1BF20-EBC4-4EC7-9231-71FAA3C2A1BC}"/>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3" name="图片 23">
              <a:extLst>
                <a:ext uri="{FF2B5EF4-FFF2-40B4-BE49-F238E27FC236}">
                  <a16:creationId xmlns:a16="http://schemas.microsoft.com/office/drawing/2014/main" id="{C8AC0756-C9EB-4059-9300-60ABE13010FD}"/>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4" name="图片 9">
              <a:extLst>
                <a:ext uri="{FF2B5EF4-FFF2-40B4-BE49-F238E27FC236}">
                  <a16:creationId xmlns:a16="http://schemas.microsoft.com/office/drawing/2014/main" id="{424B2E55-75B0-4482-B272-6B0115BC08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35" name="图片 12">
              <a:extLst>
                <a:ext uri="{FF2B5EF4-FFF2-40B4-BE49-F238E27FC236}">
                  <a16:creationId xmlns:a16="http://schemas.microsoft.com/office/drawing/2014/main" id="{23CA30A2-8AF4-45BD-BFC9-1962CF70FC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36" name="图片 22">
              <a:extLst>
                <a:ext uri="{FF2B5EF4-FFF2-40B4-BE49-F238E27FC236}">
                  <a16:creationId xmlns:a16="http://schemas.microsoft.com/office/drawing/2014/main" id="{FFE12395-4F6F-45FC-AE6E-41B0701E014E}"/>
                </a:ext>
              </a:extLst>
            </p:cNvPr>
            <p:cNvPicPr>
              <a:picLocks noChangeAspect="1"/>
            </p:cNvPicPr>
            <p:nvPr/>
          </p:nvPicPr>
          <p:blipFill>
            <a:blip r:embed="rId1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16" name="Oval 15">
            <a:extLst>
              <a:ext uri="{FF2B5EF4-FFF2-40B4-BE49-F238E27FC236}">
                <a16:creationId xmlns:a16="http://schemas.microsoft.com/office/drawing/2014/main" id="{856092AD-6AA3-4768-8BEF-5A6D3B58ACA8}"/>
              </a:ext>
            </a:extLst>
          </p:cNvPr>
          <p:cNvSpPr/>
          <p:nvPr/>
        </p:nvSpPr>
        <p:spPr>
          <a:xfrm>
            <a:off x="812800" y="3213100"/>
            <a:ext cx="1028700" cy="1028700"/>
          </a:xfrm>
          <a:prstGeom prst="ellipse">
            <a:avLst/>
          </a:prstGeom>
          <a:gradFill flip="none" rotWithShape="1">
            <a:gsLst>
              <a:gs pos="0">
                <a:srgbClr val="7DC43C"/>
              </a:gs>
              <a:gs pos="50000">
                <a:srgbClr val="B0F070"/>
              </a:gs>
              <a:gs pos="100000">
                <a:srgbClr val="BEF389"/>
              </a:gs>
            </a:gsLst>
            <a:path path="circle">
              <a:fillToRect l="50000" t="50000" r="50000" b="50000"/>
            </a:path>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41BEEB1-A296-4770-ABBE-0A9C301745F8}"/>
              </a:ext>
            </a:extLst>
          </p:cNvPr>
          <p:cNvSpPr txBox="1"/>
          <p:nvPr/>
        </p:nvSpPr>
        <p:spPr>
          <a:xfrm>
            <a:off x="1054100" y="32893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5</a:t>
            </a:r>
          </a:p>
        </p:txBody>
      </p:sp>
      <p:sp>
        <p:nvSpPr>
          <p:cNvPr id="42" name="TextBox 41">
            <a:extLst>
              <a:ext uri="{FF2B5EF4-FFF2-40B4-BE49-F238E27FC236}">
                <a16:creationId xmlns:a16="http://schemas.microsoft.com/office/drawing/2014/main" id="{D2EB4780-C0FF-440E-8858-9DB2DAA5F0AA}"/>
              </a:ext>
            </a:extLst>
          </p:cNvPr>
          <p:cNvSpPr txBox="1"/>
          <p:nvPr/>
        </p:nvSpPr>
        <p:spPr>
          <a:xfrm>
            <a:off x="1003300" y="33020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4</a:t>
            </a:r>
          </a:p>
        </p:txBody>
      </p:sp>
      <p:sp>
        <p:nvSpPr>
          <p:cNvPr id="43" name="TextBox 42">
            <a:extLst>
              <a:ext uri="{FF2B5EF4-FFF2-40B4-BE49-F238E27FC236}">
                <a16:creationId xmlns:a16="http://schemas.microsoft.com/office/drawing/2014/main" id="{949CEB1F-6DBE-44E3-829A-6A85DCC5DCD4}"/>
              </a:ext>
            </a:extLst>
          </p:cNvPr>
          <p:cNvSpPr txBox="1"/>
          <p:nvPr/>
        </p:nvSpPr>
        <p:spPr>
          <a:xfrm>
            <a:off x="1003300" y="33020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3</a:t>
            </a:r>
          </a:p>
        </p:txBody>
      </p:sp>
      <p:sp>
        <p:nvSpPr>
          <p:cNvPr id="44" name="TextBox 43">
            <a:extLst>
              <a:ext uri="{FF2B5EF4-FFF2-40B4-BE49-F238E27FC236}">
                <a16:creationId xmlns:a16="http://schemas.microsoft.com/office/drawing/2014/main" id="{A0E3D90B-3C97-40D6-AE9B-E87389563218}"/>
              </a:ext>
            </a:extLst>
          </p:cNvPr>
          <p:cNvSpPr txBox="1"/>
          <p:nvPr/>
        </p:nvSpPr>
        <p:spPr>
          <a:xfrm>
            <a:off x="1016000" y="32766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2</a:t>
            </a:r>
          </a:p>
        </p:txBody>
      </p:sp>
      <p:sp>
        <p:nvSpPr>
          <p:cNvPr id="45" name="TextBox 44">
            <a:extLst>
              <a:ext uri="{FF2B5EF4-FFF2-40B4-BE49-F238E27FC236}">
                <a16:creationId xmlns:a16="http://schemas.microsoft.com/office/drawing/2014/main" id="{CA2D2A6A-9632-4CB6-909A-1D56F849F065}"/>
              </a:ext>
            </a:extLst>
          </p:cNvPr>
          <p:cNvSpPr txBox="1"/>
          <p:nvPr/>
        </p:nvSpPr>
        <p:spPr>
          <a:xfrm>
            <a:off x="1028700" y="32639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1</a:t>
            </a:r>
          </a:p>
        </p:txBody>
      </p:sp>
      <p:sp>
        <p:nvSpPr>
          <p:cNvPr id="46" name="TextBox 45">
            <a:extLst>
              <a:ext uri="{FF2B5EF4-FFF2-40B4-BE49-F238E27FC236}">
                <a16:creationId xmlns:a16="http://schemas.microsoft.com/office/drawing/2014/main" id="{865D4BB8-E880-4CF6-9A3A-A18FFF4B79F2}"/>
              </a:ext>
            </a:extLst>
          </p:cNvPr>
          <p:cNvSpPr txBox="1"/>
          <p:nvPr/>
        </p:nvSpPr>
        <p:spPr>
          <a:xfrm>
            <a:off x="965200" y="3276600"/>
            <a:ext cx="774700" cy="861774"/>
          </a:xfrm>
          <a:prstGeom prst="rect">
            <a:avLst/>
          </a:prstGeom>
          <a:noFill/>
        </p:spPr>
        <p:txBody>
          <a:bodyPr wrap="square" rtlCol="0">
            <a:spAutoFit/>
          </a:bodyPr>
          <a:lstStyle/>
          <a:p>
            <a:r>
              <a:rPr lang="en-US" sz="5000" dirty="0">
                <a:solidFill>
                  <a:srgbClr val="FF6600"/>
                </a:solidFill>
                <a:latin typeface="#9Slide07 SVNZiclets" panose="02000603000000000000" pitchFamily="2" charset="0"/>
              </a:rPr>
              <a:t>0</a:t>
            </a:r>
          </a:p>
        </p:txBody>
      </p:sp>
      <p:pic>
        <p:nvPicPr>
          <p:cNvPr id="18" name="Tieng-yeah-tre-con-www_nhacchuongvui_com">
            <a:hlinkClick r:id="" action="ppaction://media"/>
            <a:extLst>
              <a:ext uri="{FF2B5EF4-FFF2-40B4-BE49-F238E27FC236}">
                <a16:creationId xmlns:a16="http://schemas.microsoft.com/office/drawing/2014/main" id="{39F99D9F-8934-4769-BADB-02F057F627E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09600" y="1750449"/>
            <a:ext cx="609600" cy="609600"/>
          </a:xfrm>
          <a:prstGeom prst="rect">
            <a:avLst/>
          </a:prstGeom>
        </p:spPr>
      </p:pic>
      <p:pic>
        <p:nvPicPr>
          <p:cNvPr id="15" name="Picture 14">
            <a:extLst>
              <a:ext uri="{FF2B5EF4-FFF2-40B4-BE49-F238E27FC236}">
                <a16:creationId xmlns:a16="http://schemas.microsoft.com/office/drawing/2014/main" id="{5E6428CF-F3F8-4200-9588-02F2EDB1CB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10240" y="2118452"/>
            <a:ext cx="5067300" cy="3378200"/>
          </a:xfrm>
          <a:prstGeom prst="rect">
            <a:avLst/>
          </a:prstGeom>
        </p:spPr>
      </p:pic>
      <p:sp>
        <p:nvSpPr>
          <p:cNvPr id="47" name="TextBox 46">
            <a:extLst>
              <a:ext uri="{FF2B5EF4-FFF2-40B4-BE49-F238E27FC236}">
                <a16:creationId xmlns:a16="http://schemas.microsoft.com/office/drawing/2014/main" id="{59D290AA-1390-4D38-A1D0-09C52551F402}"/>
              </a:ext>
            </a:extLst>
          </p:cNvPr>
          <p:cNvSpPr txBox="1"/>
          <p:nvPr/>
        </p:nvSpPr>
        <p:spPr>
          <a:xfrm>
            <a:off x="853194" y="3285780"/>
            <a:ext cx="942555" cy="861774"/>
          </a:xfrm>
          <a:prstGeom prst="rect">
            <a:avLst/>
          </a:prstGeom>
          <a:noFill/>
        </p:spPr>
        <p:txBody>
          <a:bodyPr wrap="square" rtlCol="0">
            <a:spAutoFit/>
          </a:bodyPr>
          <a:lstStyle/>
          <a:p>
            <a:pPr algn="ctr"/>
            <a:r>
              <a:rPr lang="en-US" sz="2500" dirty="0" err="1">
                <a:solidFill>
                  <a:srgbClr val="FF6600"/>
                </a:solidFill>
                <a:latin typeface="#9Slide07 SVNZiclets" panose="02000603000000000000" pitchFamily="2" charset="0"/>
              </a:rPr>
              <a:t>Bắt</a:t>
            </a:r>
            <a:r>
              <a:rPr lang="en-US" sz="2500" dirty="0">
                <a:solidFill>
                  <a:srgbClr val="FF6600"/>
                </a:solidFill>
                <a:latin typeface="#9Slide07 SVNZiclets" panose="02000603000000000000" pitchFamily="2" charset="0"/>
              </a:rPr>
              <a:t> </a:t>
            </a:r>
            <a:r>
              <a:rPr lang="en-US" sz="2500" dirty="0" err="1">
                <a:solidFill>
                  <a:srgbClr val="FF6600"/>
                </a:solidFill>
                <a:latin typeface="#9Slide07 SVNZiclets" panose="02000603000000000000" pitchFamily="2" charset="0"/>
              </a:rPr>
              <a:t>đầu</a:t>
            </a:r>
            <a:endParaRPr lang="en-US" sz="2500" dirty="0">
              <a:solidFill>
                <a:srgbClr val="FF6600"/>
              </a:solidFill>
              <a:latin typeface="#9Slide07 SVNZiclets" panose="02000603000000000000" pitchFamily="2" charset="0"/>
            </a:endParaRPr>
          </a:p>
        </p:txBody>
      </p:sp>
    </p:spTree>
    <p:extLst>
      <p:ext uri="{BB962C8B-B14F-4D97-AF65-F5344CB8AC3E}">
        <p14:creationId xmlns:p14="http://schemas.microsoft.com/office/powerpoint/2010/main" val="353472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16" presetClass="entr" presetSubtype="2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8"/>
                                        </p:tgtEl>
                                        <p:attrNameLst>
                                          <p:attrName>style.visibility</p:attrName>
                                        </p:attrNameLst>
                                      </p:cBhvr>
                                      <p:to>
                                        <p:strVal val="visible"/>
                                      </p:to>
                                    </p:set>
                                    <p:anim by="(-#ppt_w*2)" calcmode="lin" valueType="num">
                                      <p:cBhvr rctx="PPT">
                                        <p:cTn id="31" dur="250" autoRev="1" fill="hold">
                                          <p:stCondLst>
                                            <p:cond delay="0"/>
                                          </p:stCondLst>
                                        </p:cTn>
                                        <p:tgtEl>
                                          <p:spTgt spid="28"/>
                                        </p:tgtEl>
                                        <p:attrNameLst>
                                          <p:attrName>ppt_w</p:attrName>
                                        </p:attrNameLst>
                                      </p:cBhvr>
                                    </p:anim>
                                    <p:anim by="(#ppt_w*0.50)" calcmode="lin" valueType="num">
                                      <p:cBhvr>
                                        <p:cTn id="32" dur="250" decel="50000" autoRev="1" fill="hold">
                                          <p:stCondLst>
                                            <p:cond delay="0"/>
                                          </p:stCondLst>
                                        </p:cTn>
                                        <p:tgtEl>
                                          <p:spTgt spid="28"/>
                                        </p:tgtEl>
                                        <p:attrNameLst>
                                          <p:attrName>ppt_x</p:attrName>
                                        </p:attrNameLst>
                                      </p:cBhvr>
                                    </p:anim>
                                    <p:anim from="(-#ppt_h/2)" to="(#ppt_y)" calcmode="lin" valueType="num">
                                      <p:cBhvr>
                                        <p:cTn id="33" dur="500" fill="hold">
                                          <p:stCondLst>
                                            <p:cond delay="0"/>
                                          </p:stCondLst>
                                        </p:cTn>
                                        <p:tgtEl>
                                          <p:spTgt spid="28"/>
                                        </p:tgtEl>
                                        <p:attrNameLst>
                                          <p:attrName>ppt_y</p:attrName>
                                        </p:attrNameLst>
                                      </p:cBhvr>
                                    </p:anim>
                                    <p:animRot by="21600000">
                                      <p:cBhvr>
                                        <p:cTn id="34" dur="500" fill="hold">
                                          <p:stCondLst>
                                            <p:cond delay="0"/>
                                          </p:stCondLst>
                                        </p:cTn>
                                        <p:tgtEl>
                                          <p:spTgt spid="28"/>
                                        </p:tgtEl>
                                        <p:attrNameLst>
                                          <p:attrName>r</p:attrName>
                                        </p:attrNameLst>
                                      </p:cBhvr>
                                    </p:animRot>
                                  </p:childTnLst>
                                </p:cTn>
                              </p:par>
                            </p:childTnLst>
                          </p:cTn>
                        </p:par>
                        <p:par>
                          <p:cTn id="35" fill="hold">
                            <p:stCondLst>
                              <p:cond delay="2200"/>
                            </p:stCondLst>
                            <p:childTnLst>
                              <p:par>
                                <p:cTn id="36" presetID="2" presetClass="entr" presetSubtype="8"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2700"/>
                            </p:stCondLst>
                            <p:childTnLst>
                              <p:par>
                                <p:cTn id="41" presetID="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par>
                          <p:cTn id="45" fill="hold">
                            <p:stCondLst>
                              <p:cond delay="3200"/>
                            </p:stCondLst>
                            <p:childTnLst>
                              <p:par>
                                <p:cTn id="46" presetID="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3700"/>
                            </p:stCondLst>
                            <p:childTnLst>
                              <p:par>
                                <p:cTn id="51" presetID="2" presetClass="entr" presetSubtype="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par>
                          <p:cTn id="55" fill="hold">
                            <p:stCondLst>
                              <p:cond delay="4200"/>
                            </p:stCondLst>
                            <p:childTnLst>
                              <p:par>
                                <p:cTn id="56" presetID="42"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anim calcmode="lin" valueType="num">
                                      <p:cBhvr>
                                        <p:cTn id="59" dur="500" fill="hold"/>
                                        <p:tgtEl>
                                          <p:spTgt spid="15"/>
                                        </p:tgtEl>
                                        <p:attrNameLst>
                                          <p:attrName>ppt_x</p:attrName>
                                        </p:attrNameLst>
                                      </p:cBhvr>
                                      <p:tavLst>
                                        <p:tav tm="0">
                                          <p:val>
                                            <p:strVal val="#ppt_x"/>
                                          </p:val>
                                        </p:tav>
                                        <p:tav tm="100000">
                                          <p:val>
                                            <p:strVal val="#ppt_x"/>
                                          </p:val>
                                        </p:tav>
                                      </p:tavLst>
                                    </p:anim>
                                    <p:anim calcmode="lin" valueType="num">
                                      <p:cBhvr>
                                        <p:cTn id="60" dur="500" fill="hold"/>
                                        <p:tgtEl>
                                          <p:spTgt spid="15"/>
                                        </p:tgtEl>
                                        <p:attrNameLst>
                                          <p:attrName>ppt_y</p:attrName>
                                        </p:attrNameLst>
                                      </p:cBhvr>
                                      <p:tavLst>
                                        <p:tav tm="0">
                                          <p:val>
                                            <p:strVal val="#ppt_y+.1"/>
                                          </p:val>
                                        </p:tav>
                                        <p:tav tm="100000">
                                          <p:val>
                                            <p:strVal val="#ppt_y"/>
                                          </p:val>
                                        </p:tav>
                                      </p:tavLst>
                                    </p:anim>
                                  </p:childTnLst>
                                </p:cTn>
                              </p:par>
                            </p:childTnLst>
                          </p:cTn>
                        </p:par>
                        <p:par>
                          <p:cTn id="61" fill="hold">
                            <p:stCondLst>
                              <p:cond delay="4700"/>
                            </p:stCondLst>
                            <p:childTnLst>
                              <p:par>
                                <p:cTn id="62" presetID="10" presetClass="entr" presetSubtype="0" fill="hold" grpId="1"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par>
                                <p:cTn id="65" presetID="53" presetClass="entr" presetSubtype="16" fill="hold" grpId="1"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xit" presetSubtype="4" fill="hold" nodeType="clickEffect">
                                  <p:stCondLst>
                                    <p:cond delay="0"/>
                                  </p:stCondLst>
                                  <p:childTnLst>
                                    <p:anim calcmode="lin" valueType="num">
                                      <p:cBhvr additive="base">
                                        <p:cTn id="73" dur="500"/>
                                        <p:tgtEl>
                                          <p:spTgt spid="9"/>
                                        </p:tgtEl>
                                        <p:attrNameLst>
                                          <p:attrName>ppt_y</p:attrName>
                                        </p:attrNameLst>
                                      </p:cBhvr>
                                      <p:tavLst>
                                        <p:tav tm="0">
                                          <p:val>
                                            <p:strVal val="#ppt_y"/>
                                          </p:val>
                                        </p:tav>
                                        <p:tav tm="100000">
                                          <p:val>
                                            <p:strVal val="#ppt_y+#ppt_h*1.125000"/>
                                          </p:val>
                                        </p:tav>
                                      </p:tavLst>
                                    </p:anim>
                                    <p:animEffect transition="out" filter="wipe(down)">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applause.wav"/>
                                        </p:tgtEl>
                                      </p:cMediaNode>
                                    </p:audio>
                                  </p:subTnLst>
                                </p:cTn>
                              </p:par>
                              <p:par>
                                <p:cTn id="76" presetID="12" presetClass="exit" presetSubtype="4" fill="hold" nodeType="withEffect">
                                  <p:stCondLst>
                                    <p:cond delay="0"/>
                                  </p:stCondLst>
                                  <p:childTnLst>
                                    <p:anim calcmode="lin" valueType="num">
                                      <p:cBhvr additive="base">
                                        <p:cTn id="77" dur="500"/>
                                        <p:tgtEl>
                                          <p:spTgt spid="11"/>
                                        </p:tgtEl>
                                        <p:attrNameLst>
                                          <p:attrName>ppt_y</p:attrName>
                                        </p:attrNameLst>
                                      </p:cBhvr>
                                      <p:tavLst>
                                        <p:tav tm="0">
                                          <p:val>
                                            <p:strVal val="#ppt_y"/>
                                          </p:val>
                                        </p:tav>
                                        <p:tav tm="100000">
                                          <p:val>
                                            <p:strVal val="#ppt_y+#ppt_h*1.125000"/>
                                          </p:val>
                                        </p:tav>
                                      </p:tavLst>
                                    </p:anim>
                                    <p:animEffect transition="out" filter="wipe(down)">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2" presetClass="exit" presetSubtype="4" fill="hold" nodeType="withEffect">
                                  <p:stCondLst>
                                    <p:cond delay="0"/>
                                  </p:stCondLst>
                                  <p:childTnLst>
                                    <p:anim calcmode="lin" valueType="num">
                                      <p:cBhvr additive="base">
                                        <p:cTn id="81" dur="500"/>
                                        <p:tgtEl>
                                          <p:spTgt spid="13"/>
                                        </p:tgtEl>
                                        <p:attrNameLst>
                                          <p:attrName>ppt_y</p:attrName>
                                        </p:attrNameLst>
                                      </p:cBhvr>
                                      <p:tavLst>
                                        <p:tav tm="0">
                                          <p:val>
                                            <p:strVal val="#ppt_y"/>
                                          </p:val>
                                        </p:tav>
                                        <p:tav tm="100000">
                                          <p:val>
                                            <p:strVal val="#ppt_y+#ppt_h*1.125000"/>
                                          </p:val>
                                        </p:tav>
                                      </p:tavLst>
                                    </p:anim>
                                    <p:animEffect transition="out" filter="wipe(down)">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441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18"/>
                </p:tgtEl>
              </p:cMediaNode>
            </p:audio>
            <p:seq concurrent="1" nextAc="seek">
              <p:cTn id="87" restart="whenNotActive" fill="hold" evtFilter="cancelBubble" nodeType="interactiveSeq">
                <p:stCondLst>
                  <p:cond evt="onClick" delay="0">
                    <p:tgtEl>
                      <p:spTgt spid="47"/>
                    </p:tgtEl>
                  </p:cond>
                </p:stCondLst>
                <p:endSync evt="end" delay="0">
                  <p:rtn val="all"/>
                </p:endSync>
                <p:childTnLst>
                  <p:par>
                    <p:cTn id="88" fill="hold">
                      <p:stCondLst>
                        <p:cond delay="0"/>
                      </p:stCondLst>
                      <p:childTnLst>
                        <p:par>
                          <p:cTn id="89" fill="hold">
                            <p:stCondLst>
                              <p:cond delay="0"/>
                            </p:stCondLst>
                            <p:childTnLst>
                              <p:par>
                                <p:cTn id="90" presetID="21" presetClass="exit" presetSubtype="1" fill="hold" grpId="0" nodeType="clickEffect">
                                  <p:stCondLst>
                                    <p:cond delay="0"/>
                                  </p:stCondLst>
                                  <p:childTnLst>
                                    <p:animEffect transition="out" filter="wheel(1)">
                                      <p:cBhvr>
                                        <p:cTn id="91" dur="5500"/>
                                        <p:tgtEl>
                                          <p:spTgt spid="16"/>
                                        </p:tgtEl>
                                      </p:cBhvr>
                                    </p:animEffect>
                                    <p:set>
                                      <p:cBhvr>
                                        <p:cTn id="92" dur="1" fill="hold">
                                          <p:stCondLst>
                                            <p:cond delay="5499"/>
                                          </p:stCondLst>
                                        </p:cTn>
                                        <p:tgtEl>
                                          <p:spTgt spid="16"/>
                                        </p:tgtEl>
                                        <p:attrNameLst>
                                          <p:attrName>style.visibility</p:attrName>
                                        </p:attrNameLst>
                                      </p:cBhvr>
                                      <p:to>
                                        <p:strVal val="hidden"/>
                                      </p:to>
                                    </p:set>
                                  </p:childTnLst>
                                </p:cTn>
                              </p:par>
                              <p:par>
                                <p:cTn id="93" presetID="0" presetClass="path" presetSubtype="0" accel="50000" decel="50000" fill="hold" nodeType="withEffect">
                                  <p:stCondLst>
                                    <p:cond delay="0"/>
                                  </p:stCondLst>
                                  <p:childTnLst>
                                    <p:animMotion origin="layout" path="M 0.04653 -0.01635 L 0.04653 -0.01605 C 0.01232 -0.00956 0.02066 -0.01018 -0.04254 -0.01635 C -0.04584 -0.01666 -0.03299 -0.02037 -0.03299 -0.02006 L -0.01007 -0.01419 C -0.00486 -0.01265 0.00034 -0.0108 0.00555 -0.00987 C 0.01319 -0.00833 0.02083 -0.0074 0.02847 -0.00555 L 0.05382 0.00093 C 0.06857 0.00031 0.0835 -0.00123 0.09826 -0.00123 C 0.10121 -0.00123 0.09271 0.00062 0.08993 0.00093 C 0.06979 0.00278 0.02969 0.00525 0.02969 0.00556 C 0.00694 0.01019 0.01788 0.00865 -0.02327 0.00525 C -0.0257 0.00494 -0.02813 0.00402 -0.03056 0.00309 C -0.03455 0.00186 -0.03854 0.00031 -0.04254 -0.00123 C -0.03785 -0.00277 -0.03125 -0.00493 -0.02691 -0.00771 L -0.02327 -0.00987 L 0.0743 -0.00771 C 0.08507 -0.0074 0.11753 -0.00555 0.10677 -0.00555 C 0.08906 -0.00555 0.07135 -0.0071 0.05382 -0.00771 C 0.04219 -0.00802 0.03055 -0.00771 0.01875 -0.00771 L 0.01875 -0.0074 " pathEditMode="relative" rAng="0" ptsTypes="AAAAAAAAAAAAAAAAAAAAA">
                                      <p:cBhvr>
                                        <p:cTn id="94" dur="7000" fill="hold"/>
                                        <p:tgtEl>
                                          <p:spTgt spid="15"/>
                                        </p:tgtEl>
                                        <p:attrNameLst>
                                          <p:attrName>ppt_x</p:attrName>
                                          <p:attrName>ppt_y</p:attrName>
                                        </p:attrNameLst>
                                      </p:cBhvr>
                                      <p:rCtr x="-1372" y="1019"/>
                                    </p:animMotion>
                                  </p:childTnLst>
                                </p:cTn>
                              </p:par>
                              <p:par>
                                <p:cTn id="95" presetID="53" presetClass="exit" presetSubtype="32" fill="hold" grpId="0" nodeType="withEffect">
                                  <p:stCondLst>
                                    <p:cond delay="0"/>
                                  </p:stCondLst>
                                  <p:childTnLst>
                                    <p:anim calcmode="lin" valueType="num">
                                      <p:cBhvr>
                                        <p:cTn id="96" dur="500"/>
                                        <p:tgtEl>
                                          <p:spTgt spid="47"/>
                                        </p:tgtEl>
                                        <p:attrNameLst>
                                          <p:attrName>ppt_w</p:attrName>
                                        </p:attrNameLst>
                                      </p:cBhvr>
                                      <p:tavLst>
                                        <p:tav tm="0">
                                          <p:val>
                                            <p:strVal val="ppt_w"/>
                                          </p:val>
                                        </p:tav>
                                        <p:tav tm="100000">
                                          <p:val>
                                            <p:fltVal val="0"/>
                                          </p:val>
                                        </p:tav>
                                      </p:tavLst>
                                    </p:anim>
                                    <p:anim calcmode="lin" valueType="num">
                                      <p:cBhvr>
                                        <p:cTn id="97" dur="500"/>
                                        <p:tgtEl>
                                          <p:spTgt spid="47"/>
                                        </p:tgtEl>
                                        <p:attrNameLst>
                                          <p:attrName>ppt_h</p:attrName>
                                        </p:attrNameLst>
                                      </p:cBhvr>
                                      <p:tavLst>
                                        <p:tav tm="0">
                                          <p:val>
                                            <p:strVal val="ppt_h"/>
                                          </p:val>
                                        </p:tav>
                                        <p:tav tm="100000">
                                          <p:val>
                                            <p:fltVal val="0"/>
                                          </p:val>
                                        </p:tav>
                                      </p:tavLst>
                                    </p:anim>
                                    <p:animEffect transition="out" filter="fade">
                                      <p:cBhvr>
                                        <p:cTn id="98" dur="500"/>
                                        <p:tgtEl>
                                          <p:spTgt spid="47"/>
                                        </p:tgtEl>
                                      </p:cBhvr>
                                    </p:animEffect>
                                    <p:set>
                                      <p:cBhvr>
                                        <p:cTn id="99" dur="1" fill="hold">
                                          <p:stCondLst>
                                            <p:cond delay="499"/>
                                          </p:stCondLst>
                                        </p:cTn>
                                        <p:tgtEl>
                                          <p:spTgt spid="47"/>
                                        </p:tgtEl>
                                        <p:attrNameLst>
                                          <p:attrName>style.visibility</p:attrName>
                                        </p:attrNameLst>
                                      </p:cBhvr>
                                      <p:to>
                                        <p:strVal val="hidden"/>
                                      </p:to>
                                    </p:set>
                                  </p:childTnLst>
                                </p:cTn>
                              </p:par>
                              <p:par>
                                <p:cTn id="100" presetID="53" presetClass="entr" presetSubtype="16" fill="hold" grpId="1"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par>
                                <p:cTn id="105" presetID="53" presetClass="exit" presetSubtype="32" fill="hold" grpId="0" nodeType="withEffect">
                                  <p:stCondLst>
                                    <p:cond delay="500"/>
                                  </p:stCondLst>
                                  <p:childTnLst>
                                    <p:anim calcmode="lin" valueType="num">
                                      <p:cBhvr>
                                        <p:cTn id="106" dur="500"/>
                                        <p:tgtEl>
                                          <p:spTgt spid="17"/>
                                        </p:tgtEl>
                                        <p:attrNameLst>
                                          <p:attrName>ppt_w</p:attrName>
                                        </p:attrNameLst>
                                      </p:cBhvr>
                                      <p:tavLst>
                                        <p:tav tm="0">
                                          <p:val>
                                            <p:strVal val="ppt_w"/>
                                          </p:val>
                                        </p:tav>
                                        <p:tav tm="100000">
                                          <p:val>
                                            <p:fltVal val="0"/>
                                          </p:val>
                                        </p:tav>
                                      </p:tavLst>
                                    </p:anim>
                                    <p:anim calcmode="lin" valueType="num">
                                      <p:cBhvr>
                                        <p:cTn id="107" dur="500"/>
                                        <p:tgtEl>
                                          <p:spTgt spid="17"/>
                                        </p:tgtEl>
                                        <p:attrNameLst>
                                          <p:attrName>ppt_h</p:attrName>
                                        </p:attrNameLst>
                                      </p:cBhvr>
                                      <p:tavLst>
                                        <p:tav tm="0">
                                          <p:val>
                                            <p:strVal val="ppt_h"/>
                                          </p:val>
                                        </p:tav>
                                        <p:tav tm="100000">
                                          <p:val>
                                            <p:fltVal val="0"/>
                                          </p:val>
                                        </p:tav>
                                      </p:tavLst>
                                    </p:anim>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53" presetClass="entr" presetSubtype="16" fill="hold" grpId="1" nodeType="withEffect">
                                  <p:stCondLst>
                                    <p:cond delay="100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Effect transition="in" filter="fade">
                                      <p:cBhvr>
                                        <p:cTn id="114" dur="500"/>
                                        <p:tgtEl>
                                          <p:spTgt spid="42"/>
                                        </p:tgtEl>
                                      </p:cBhvr>
                                    </p:animEffect>
                                  </p:childTnLst>
                                </p:cTn>
                              </p:par>
                              <p:par>
                                <p:cTn id="115" presetID="53" presetClass="exit" presetSubtype="32" fill="hold" grpId="0" nodeType="withEffect">
                                  <p:stCondLst>
                                    <p:cond delay="1500"/>
                                  </p:stCondLst>
                                  <p:childTnLst>
                                    <p:anim calcmode="lin" valueType="num">
                                      <p:cBhvr>
                                        <p:cTn id="116" dur="500"/>
                                        <p:tgtEl>
                                          <p:spTgt spid="42"/>
                                        </p:tgtEl>
                                        <p:attrNameLst>
                                          <p:attrName>ppt_w</p:attrName>
                                        </p:attrNameLst>
                                      </p:cBhvr>
                                      <p:tavLst>
                                        <p:tav tm="0">
                                          <p:val>
                                            <p:strVal val="ppt_w"/>
                                          </p:val>
                                        </p:tav>
                                        <p:tav tm="100000">
                                          <p:val>
                                            <p:fltVal val="0"/>
                                          </p:val>
                                        </p:tav>
                                      </p:tavLst>
                                    </p:anim>
                                    <p:anim calcmode="lin" valueType="num">
                                      <p:cBhvr>
                                        <p:cTn id="117" dur="500"/>
                                        <p:tgtEl>
                                          <p:spTgt spid="42"/>
                                        </p:tgtEl>
                                        <p:attrNameLst>
                                          <p:attrName>ppt_h</p:attrName>
                                        </p:attrNameLst>
                                      </p:cBhvr>
                                      <p:tavLst>
                                        <p:tav tm="0">
                                          <p:val>
                                            <p:strVal val="ppt_h"/>
                                          </p:val>
                                        </p:tav>
                                        <p:tav tm="100000">
                                          <p:val>
                                            <p:fltVal val="0"/>
                                          </p:val>
                                        </p:tav>
                                      </p:tavLst>
                                    </p:anim>
                                    <p:animEffect transition="out" filter="fade">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53" presetClass="entr" presetSubtype="16" fill="hold" grpId="1" nodeType="withEffect">
                                  <p:stCondLst>
                                    <p:cond delay="2000"/>
                                  </p:stCondLst>
                                  <p:childTnLst>
                                    <p:set>
                                      <p:cBhvr>
                                        <p:cTn id="121" dur="1" fill="hold">
                                          <p:stCondLst>
                                            <p:cond delay="0"/>
                                          </p:stCondLst>
                                        </p:cTn>
                                        <p:tgtEl>
                                          <p:spTgt spid="43"/>
                                        </p:tgtEl>
                                        <p:attrNameLst>
                                          <p:attrName>style.visibility</p:attrName>
                                        </p:attrNameLst>
                                      </p:cBhvr>
                                      <p:to>
                                        <p:strVal val="visible"/>
                                      </p:to>
                                    </p:set>
                                    <p:anim calcmode="lin" valueType="num">
                                      <p:cBhvr>
                                        <p:cTn id="122" dur="500" fill="hold"/>
                                        <p:tgtEl>
                                          <p:spTgt spid="43"/>
                                        </p:tgtEl>
                                        <p:attrNameLst>
                                          <p:attrName>ppt_w</p:attrName>
                                        </p:attrNameLst>
                                      </p:cBhvr>
                                      <p:tavLst>
                                        <p:tav tm="0">
                                          <p:val>
                                            <p:fltVal val="0"/>
                                          </p:val>
                                        </p:tav>
                                        <p:tav tm="100000">
                                          <p:val>
                                            <p:strVal val="#ppt_w"/>
                                          </p:val>
                                        </p:tav>
                                      </p:tavLst>
                                    </p:anim>
                                    <p:anim calcmode="lin" valueType="num">
                                      <p:cBhvr>
                                        <p:cTn id="123" dur="500" fill="hold"/>
                                        <p:tgtEl>
                                          <p:spTgt spid="43"/>
                                        </p:tgtEl>
                                        <p:attrNameLst>
                                          <p:attrName>ppt_h</p:attrName>
                                        </p:attrNameLst>
                                      </p:cBhvr>
                                      <p:tavLst>
                                        <p:tav tm="0">
                                          <p:val>
                                            <p:fltVal val="0"/>
                                          </p:val>
                                        </p:tav>
                                        <p:tav tm="100000">
                                          <p:val>
                                            <p:strVal val="#ppt_h"/>
                                          </p:val>
                                        </p:tav>
                                      </p:tavLst>
                                    </p:anim>
                                    <p:animEffect transition="in" filter="fade">
                                      <p:cBhvr>
                                        <p:cTn id="124" dur="500"/>
                                        <p:tgtEl>
                                          <p:spTgt spid="43"/>
                                        </p:tgtEl>
                                      </p:cBhvr>
                                    </p:animEffect>
                                  </p:childTnLst>
                                </p:cTn>
                              </p:par>
                              <p:par>
                                <p:cTn id="125" presetID="53" presetClass="exit" presetSubtype="32" fill="hold" grpId="0" nodeType="withEffect">
                                  <p:stCondLst>
                                    <p:cond delay="2500"/>
                                  </p:stCondLst>
                                  <p:childTnLst>
                                    <p:anim calcmode="lin" valueType="num">
                                      <p:cBhvr>
                                        <p:cTn id="126" dur="500"/>
                                        <p:tgtEl>
                                          <p:spTgt spid="43"/>
                                        </p:tgtEl>
                                        <p:attrNameLst>
                                          <p:attrName>ppt_w</p:attrName>
                                        </p:attrNameLst>
                                      </p:cBhvr>
                                      <p:tavLst>
                                        <p:tav tm="0">
                                          <p:val>
                                            <p:strVal val="ppt_w"/>
                                          </p:val>
                                        </p:tav>
                                        <p:tav tm="100000">
                                          <p:val>
                                            <p:fltVal val="0"/>
                                          </p:val>
                                        </p:tav>
                                      </p:tavLst>
                                    </p:anim>
                                    <p:anim calcmode="lin" valueType="num">
                                      <p:cBhvr>
                                        <p:cTn id="127" dur="500"/>
                                        <p:tgtEl>
                                          <p:spTgt spid="43"/>
                                        </p:tgtEl>
                                        <p:attrNameLst>
                                          <p:attrName>ppt_h</p:attrName>
                                        </p:attrNameLst>
                                      </p:cBhvr>
                                      <p:tavLst>
                                        <p:tav tm="0">
                                          <p:val>
                                            <p:strVal val="ppt_h"/>
                                          </p:val>
                                        </p:tav>
                                        <p:tav tm="100000">
                                          <p:val>
                                            <p:fltVal val="0"/>
                                          </p:val>
                                        </p:tav>
                                      </p:tavLst>
                                    </p:anim>
                                    <p:animEffect transition="out" filter="fade">
                                      <p:cBhvr>
                                        <p:cTn id="128" dur="500"/>
                                        <p:tgtEl>
                                          <p:spTgt spid="43"/>
                                        </p:tgtEl>
                                      </p:cBhvr>
                                    </p:animEffect>
                                    <p:set>
                                      <p:cBhvr>
                                        <p:cTn id="129" dur="1" fill="hold">
                                          <p:stCondLst>
                                            <p:cond delay="499"/>
                                          </p:stCondLst>
                                        </p:cTn>
                                        <p:tgtEl>
                                          <p:spTgt spid="43"/>
                                        </p:tgtEl>
                                        <p:attrNameLst>
                                          <p:attrName>style.visibility</p:attrName>
                                        </p:attrNameLst>
                                      </p:cBhvr>
                                      <p:to>
                                        <p:strVal val="hidden"/>
                                      </p:to>
                                    </p:set>
                                  </p:childTnLst>
                                </p:cTn>
                              </p:par>
                              <p:par>
                                <p:cTn id="130" presetID="53" presetClass="entr" presetSubtype="16" fill="hold" grpId="1" nodeType="withEffect">
                                  <p:stCondLst>
                                    <p:cond delay="3000"/>
                                  </p:stCondLst>
                                  <p:childTnLst>
                                    <p:set>
                                      <p:cBhvr>
                                        <p:cTn id="131" dur="1" fill="hold">
                                          <p:stCondLst>
                                            <p:cond delay="0"/>
                                          </p:stCondLst>
                                        </p:cTn>
                                        <p:tgtEl>
                                          <p:spTgt spid="44"/>
                                        </p:tgtEl>
                                        <p:attrNameLst>
                                          <p:attrName>style.visibility</p:attrName>
                                        </p:attrNameLst>
                                      </p:cBhvr>
                                      <p:to>
                                        <p:strVal val="visible"/>
                                      </p:to>
                                    </p:set>
                                    <p:anim calcmode="lin" valueType="num">
                                      <p:cBhvr>
                                        <p:cTn id="132" dur="500" fill="hold"/>
                                        <p:tgtEl>
                                          <p:spTgt spid="44"/>
                                        </p:tgtEl>
                                        <p:attrNameLst>
                                          <p:attrName>ppt_w</p:attrName>
                                        </p:attrNameLst>
                                      </p:cBhvr>
                                      <p:tavLst>
                                        <p:tav tm="0">
                                          <p:val>
                                            <p:fltVal val="0"/>
                                          </p:val>
                                        </p:tav>
                                        <p:tav tm="100000">
                                          <p:val>
                                            <p:strVal val="#ppt_w"/>
                                          </p:val>
                                        </p:tav>
                                      </p:tavLst>
                                    </p:anim>
                                    <p:anim calcmode="lin" valueType="num">
                                      <p:cBhvr>
                                        <p:cTn id="133" dur="500" fill="hold"/>
                                        <p:tgtEl>
                                          <p:spTgt spid="44"/>
                                        </p:tgtEl>
                                        <p:attrNameLst>
                                          <p:attrName>ppt_h</p:attrName>
                                        </p:attrNameLst>
                                      </p:cBhvr>
                                      <p:tavLst>
                                        <p:tav tm="0">
                                          <p:val>
                                            <p:fltVal val="0"/>
                                          </p:val>
                                        </p:tav>
                                        <p:tav tm="100000">
                                          <p:val>
                                            <p:strVal val="#ppt_h"/>
                                          </p:val>
                                        </p:tav>
                                      </p:tavLst>
                                    </p:anim>
                                    <p:animEffect transition="in" filter="fade">
                                      <p:cBhvr>
                                        <p:cTn id="134" dur="500"/>
                                        <p:tgtEl>
                                          <p:spTgt spid="44"/>
                                        </p:tgtEl>
                                      </p:cBhvr>
                                    </p:animEffect>
                                  </p:childTnLst>
                                </p:cTn>
                              </p:par>
                              <p:par>
                                <p:cTn id="135" presetID="53" presetClass="exit" presetSubtype="32" fill="hold" grpId="0" nodeType="withEffect">
                                  <p:stCondLst>
                                    <p:cond delay="3500"/>
                                  </p:stCondLst>
                                  <p:childTnLst>
                                    <p:anim calcmode="lin" valueType="num">
                                      <p:cBhvr>
                                        <p:cTn id="136" dur="500"/>
                                        <p:tgtEl>
                                          <p:spTgt spid="44"/>
                                        </p:tgtEl>
                                        <p:attrNameLst>
                                          <p:attrName>ppt_w</p:attrName>
                                        </p:attrNameLst>
                                      </p:cBhvr>
                                      <p:tavLst>
                                        <p:tav tm="0">
                                          <p:val>
                                            <p:strVal val="ppt_w"/>
                                          </p:val>
                                        </p:tav>
                                        <p:tav tm="100000">
                                          <p:val>
                                            <p:fltVal val="0"/>
                                          </p:val>
                                        </p:tav>
                                      </p:tavLst>
                                    </p:anim>
                                    <p:anim calcmode="lin" valueType="num">
                                      <p:cBhvr>
                                        <p:cTn id="137" dur="500"/>
                                        <p:tgtEl>
                                          <p:spTgt spid="44"/>
                                        </p:tgtEl>
                                        <p:attrNameLst>
                                          <p:attrName>ppt_h</p:attrName>
                                        </p:attrNameLst>
                                      </p:cBhvr>
                                      <p:tavLst>
                                        <p:tav tm="0">
                                          <p:val>
                                            <p:strVal val="ppt_h"/>
                                          </p:val>
                                        </p:tav>
                                        <p:tav tm="100000">
                                          <p:val>
                                            <p:fltVal val="0"/>
                                          </p:val>
                                        </p:tav>
                                      </p:tavLst>
                                    </p:anim>
                                    <p:animEffect transition="out" filter="fade">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par>
                                <p:cTn id="140" presetID="53" presetClass="entr" presetSubtype="16" fill="hold" grpId="1" nodeType="withEffect">
                                  <p:stCondLst>
                                    <p:cond delay="4000"/>
                                  </p:stCondLst>
                                  <p:childTnLst>
                                    <p:set>
                                      <p:cBhvr>
                                        <p:cTn id="141" dur="1" fill="hold">
                                          <p:stCondLst>
                                            <p:cond delay="0"/>
                                          </p:stCondLst>
                                        </p:cTn>
                                        <p:tgtEl>
                                          <p:spTgt spid="45"/>
                                        </p:tgtEl>
                                        <p:attrNameLst>
                                          <p:attrName>style.visibility</p:attrName>
                                        </p:attrNameLst>
                                      </p:cBhvr>
                                      <p:to>
                                        <p:strVal val="visible"/>
                                      </p:to>
                                    </p:set>
                                    <p:anim calcmode="lin" valueType="num">
                                      <p:cBhvr>
                                        <p:cTn id="142" dur="500" fill="hold"/>
                                        <p:tgtEl>
                                          <p:spTgt spid="45"/>
                                        </p:tgtEl>
                                        <p:attrNameLst>
                                          <p:attrName>ppt_w</p:attrName>
                                        </p:attrNameLst>
                                      </p:cBhvr>
                                      <p:tavLst>
                                        <p:tav tm="0">
                                          <p:val>
                                            <p:fltVal val="0"/>
                                          </p:val>
                                        </p:tav>
                                        <p:tav tm="100000">
                                          <p:val>
                                            <p:strVal val="#ppt_w"/>
                                          </p:val>
                                        </p:tav>
                                      </p:tavLst>
                                    </p:anim>
                                    <p:anim calcmode="lin" valueType="num">
                                      <p:cBhvr>
                                        <p:cTn id="143" dur="500" fill="hold"/>
                                        <p:tgtEl>
                                          <p:spTgt spid="45"/>
                                        </p:tgtEl>
                                        <p:attrNameLst>
                                          <p:attrName>ppt_h</p:attrName>
                                        </p:attrNameLst>
                                      </p:cBhvr>
                                      <p:tavLst>
                                        <p:tav tm="0">
                                          <p:val>
                                            <p:fltVal val="0"/>
                                          </p:val>
                                        </p:tav>
                                        <p:tav tm="100000">
                                          <p:val>
                                            <p:strVal val="#ppt_h"/>
                                          </p:val>
                                        </p:tav>
                                      </p:tavLst>
                                    </p:anim>
                                    <p:animEffect transition="in" filter="fade">
                                      <p:cBhvr>
                                        <p:cTn id="144" dur="500"/>
                                        <p:tgtEl>
                                          <p:spTgt spid="45"/>
                                        </p:tgtEl>
                                      </p:cBhvr>
                                    </p:animEffect>
                                  </p:childTnLst>
                                </p:cTn>
                              </p:par>
                              <p:par>
                                <p:cTn id="145" presetID="53" presetClass="exit" presetSubtype="32" fill="hold" grpId="0" nodeType="withEffect">
                                  <p:stCondLst>
                                    <p:cond delay="4500"/>
                                  </p:stCondLst>
                                  <p:childTnLst>
                                    <p:anim calcmode="lin" valueType="num">
                                      <p:cBhvr>
                                        <p:cTn id="146" dur="500"/>
                                        <p:tgtEl>
                                          <p:spTgt spid="45"/>
                                        </p:tgtEl>
                                        <p:attrNameLst>
                                          <p:attrName>ppt_w</p:attrName>
                                        </p:attrNameLst>
                                      </p:cBhvr>
                                      <p:tavLst>
                                        <p:tav tm="0">
                                          <p:val>
                                            <p:strVal val="ppt_w"/>
                                          </p:val>
                                        </p:tav>
                                        <p:tav tm="100000">
                                          <p:val>
                                            <p:fltVal val="0"/>
                                          </p:val>
                                        </p:tav>
                                      </p:tavLst>
                                    </p:anim>
                                    <p:anim calcmode="lin" valueType="num">
                                      <p:cBhvr>
                                        <p:cTn id="147" dur="500"/>
                                        <p:tgtEl>
                                          <p:spTgt spid="45"/>
                                        </p:tgtEl>
                                        <p:attrNameLst>
                                          <p:attrName>ppt_h</p:attrName>
                                        </p:attrNameLst>
                                      </p:cBhvr>
                                      <p:tavLst>
                                        <p:tav tm="0">
                                          <p:val>
                                            <p:strVal val="ppt_h"/>
                                          </p:val>
                                        </p:tav>
                                        <p:tav tm="100000">
                                          <p:val>
                                            <p:fltVal val="0"/>
                                          </p:val>
                                        </p:tav>
                                      </p:tavLst>
                                    </p:anim>
                                    <p:animEffect transition="out" filter="fade">
                                      <p:cBhvr>
                                        <p:cTn id="148" dur="500"/>
                                        <p:tgtEl>
                                          <p:spTgt spid="45"/>
                                        </p:tgtEl>
                                      </p:cBhvr>
                                    </p:animEffect>
                                    <p:set>
                                      <p:cBhvr>
                                        <p:cTn id="149" dur="1" fill="hold">
                                          <p:stCondLst>
                                            <p:cond delay="499"/>
                                          </p:stCondLst>
                                        </p:cTn>
                                        <p:tgtEl>
                                          <p:spTgt spid="45"/>
                                        </p:tgtEl>
                                        <p:attrNameLst>
                                          <p:attrName>style.visibility</p:attrName>
                                        </p:attrNameLst>
                                      </p:cBhvr>
                                      <p:to>
                                        <p:strVal val="hidden"/>
                                      </p:to>
                                    </p:set>
                                  </p:childTnLst>
                                </p:cTn>
                              </p:par>
                              <p:par>
                                <p:cTn id="150" presetID="53" presetClass="entr" presetSubtype="16" fill="hold" grpId="1" nodeType="withEffect">
                                  <p:stCondLst>
                                    <p:cond delay="5000"/>
                                  </p:stCondLst>
                                  <p:childTnLst>
                                    <p:set>
                                      <p:cBhvr>
                                        <p:cTn id="151" dur="1" fill="hold">
                                          <p:stCondLst>
                                            <p:cond delay="0"/>
                                          </p:stCondLst>
                                        </p:cTn>
                                        <p:tgtEl>
                                          <p:spTgt spid="46"/>
                                        </p:tgtEl>
                                        <p:attrNameLst>
                                          <p:attrName>style.visibility</p:attrName>
                                        </p:attrNameLst>
                                      </p:cBhvr>
                                      <p:to>
                                        <p:strVal val="visible"/>
                                      </p:to>
                                    </p:set>
                                    <p:anim calcmode="lin" valueType="num">
                                      <p:cBhvr>
                                        <p:cTn id="152" dur="500" fill="hold"/>
                                        <p:tgtEl>
                                          <p:spTgt spid="46"/>
                                        </p:tgtEl>
                                        <p:attrNameLst>
                                          <p:attrName>ppt_w</p:attrName>
                                        </p:attrNameLst>
                                      </p:cBhvr>
                                      <p:tavLst>
                                        <p:tav tm="0">
                                          <p:val>
                                            <p:fltVal val="0"/>
                                          </p:val>
                                        </p:tav>
                                        <p:tav tm="100000">
                                          <p:val>
                                            <p:strVal val="#ppt_w"/>
                                          </p:val>
                                        </p:tav>
                                      </p:tavLst>
                                    </p:anim>
                                    <p:anim calcmode="lin" valueType="num">
                                      <p:cBhvr>
                                        <p:cTn id="153" dur="500" fill="hold"/>
                                        <p:tgtEl>
                                          <p:spTgt spid="46"/>
                                        </p:tgtEl>
                                        <p:attrNameLst>
                                          <p:attrName>ppt_h</p:attrName>
                                        </p:attrNameLst>
                                      </p:cBhvr>
                                      <p:tavLst>
                                        <p:tav tm="0">
                                          <p:val>
                                            <p:fltVal val="0"/>
                                          </p:val>
                                        </p:tav>
                                        <p:tav tm="100000">
                                          <p:val>
                                            <p:strVal val="#ppt_h"/>
                                          </p:val>
                                        </p:tav>
                                      </p:tavLst>
                                    </p:anim>
                                    <p:animEffect transition="in" filter="fade">
                                      <p:cBhvr>
                                        <p:cTn id="154" dur="500"/>
                                        <p:tgtEl>
                                          <p:spTgt spid="46"/>
                                        </p:tgtEl>
                                      </p:cBhvr>
                                    </p:animEffect>
                                  </p:childTnLst>
                                </p:cTn>
                              </p:par>
                              <p:par>
                                <p:cTn id="155" presetID="53" presetClass="exit" presetSubtype="32" fill="hold" grpId="0" nodeType="withEffect">
                                  <p:stCondLst>
                                    <p:cond delay="5500"/>
                                  </p:stCondLst>
                                  <p:childTnLst>
                                    <p:anim calcmode="lin" valueType="num">
                                      <p:cBhvr>
                                        <p:cTn id="156" dur="500"/>
                                        <p:tgtEl>
                                          <p:spTgt spid="46"/>
                                        </p:tgtEl>
                                        <p:attrNameLst>
                                          <p:attrName>ppt_w</p:attrName>
                                        </p:attrNameLst>
                                      </p:cBhvr>
                                      <p:tavLst>
                                        <p:tav tm="0">
                                          <p:val>
                                            <p:strVal val="ppt_w"/>
                                          </p:val>
                                        </p:tav>
                                        <p:tav tm="100000">
                                          <p:val>
                                            <p:fltVal val="0"/>
                                          </p:val>
                                        </p:tav>
                                      </p:tavLst>
                                    </p:anim>
                                    <p:anim calcmode="lin" valueType="num">
                                      <p:cBhvr>
                                        <p:cTn id="157" dur="500"/>
                                        <p:tgtEl>
                                          <p:spTgt spid="46"/>
                                        </p:tgtEl>
                                        <p:attrNameLst>
                                          <p:attrName>ppt_h</p:attrName>
                                        </p:attrNameLst>
                                      </p:cBhvr>
                                      <p:tavLst>
                                        <p:tav tm="0">
                                          <p:val>
                                            <p:strVal val="ppt_h"/>
                                          </p:val>
                                        </p:tav>
                                        <p:tav tm="100000">
                                          <p:val>
                                            <p:fltVal val="0"/>
                                          </p:val>
                                        </p:tav>
                                      </p:tavLst>
                                    </p:anim>
                                    <p:animEffect transition="out" filter="fade">
                                      <p:cBhvr>
                                        <p:cTn id="158" dur="500"/>
                                        <p:tgtEl>
                                          <p:spTgt spid="46"/>
                                        </p:tgtEl>
                                      </p:cBhvr>
                                    </p:animEffect>
                                    <p:set>
                                      <p:cBhvr>
                                        <p:cTn id="15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21" grpId="0" animBg="1"/>
      <p:bldP spid="22" grpId="0" animBg="1"/>
      <p:bldP spid="28" grpId="0"/>
      <p:bldP spid="16" grpId="0" animBg="1"/>
      <p:bldP spid="16" grpId="1" animBg="1"/>
      <p:bldP spid="17" grpId="0"/>
      <p:bldP spid="17" grpId="1"/>
      <p:bldP spid="42" grpId="0"/>
      <p:bldP spid="42" grpId="1"/>
      <p:bldP spid="43" grpId="0"/>
      <p:bldP spid="43" grpId="1"/>
      <p:bldP spid="44" grpId="0"/>
      <p:bldP spid="44" grpId="1"/>
      <p:bldP spid="45" grpId="0"/>
      <p:bldP spid="45" grpId="1"/>
      <p:bldP spid="46" grpId="0"/>
      <p:bldP spid="46" grpId="1"/>
      <p:bldP spid="47" grpId="0"/>
      <p:bldP spid="4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930" name="Oval 929">
            <a:extLst>
              <a:ext uri="{FF2B5EF4-FFF2-40B4-BE49-F238E27FC236}">
                <a16:creationId xmlns:a16="http://schemas.microsoft.com/office/drawing/2014/main" id="{B8F5F706-AEF4-4681-AB2C-D15A9945950A}"/>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1504334-6469-4C4E-BFCA-C64B0A557A7C}"/>
              </a:ext>
            </a:extLst>
          </p:cNvPr>
          <p:cNvSpPr/>
          <p:nvPr/>
        </p:nvSpPr>
        <p:spPr>
          <a:xfrm>
            <a:off x="1917291" y="-5569973"/>
            <a:ext cx="12560709" cy="125607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921"/>
          <p:cNvGrpSpPr>
            <a:grpSpLocks noChangeAspect="1"/>
          </p:cNvGrpSpPr>
          <p:nvPr userDrawn="1"/>
        </p:nvGrpSpPr>
        <p:grpSpPr bwMode="auto">
          <a:xfrm>
            <a:off x="127476" y="-120762"/>
            <a:ext cx="9050338" cy="4402138"/>
            <a:chOff x="30" y="242"/>
            <a:chExt cx="5701" cy="2773"/>
          </a:xfrm>
        </p:grpSpPr>
        <p:grpSp>
          <p:nvGrpSpPr>
            <p:cNvPr id="4" name="Group 1122"/>
            <p:cNvGrpSpPr/>
            <p:nvPr/>
          </p:nvGrpSpPr>
          <p:grpSpPr bwMode="auto">
            <a:xfrm>
              <a:off x="30" y="514"/>
              <a:ext cx="5701" cy="2501"/>
              <a:chOff x="30" y="514"/>
              <a:chExt cx="5701" cy="2501"/>
            </a:xfrm>
          </p:grpSpPr>
          <p:sp>
            <p:nvSpPr>
              <p:cNvPr id="712" name="Freeform 922"/>
              <p:cNvSpPr/>
              <p:nvPr/>
            </p:nvSpPr>
            <p:spPr bwMode="auto">
              <a:xfrm>
                <a:off x="1726" y="634"/>
                <a:ext cx="432" cy="248"/>
              </a:xfrm>
              <a:custGeom>
                <a:avLst/>
                <a:gdLst>
                  <a:gd name="T0" fmla="*/ 221 w 581"/>
                  <a:gd name="T1" fmla="*/ 0 h 334"/>
                  <a:gd name="T2" fmla="*/ 162 w 581"/>
                  <a:gd name="T3" fmla="*/ 17 h 334"/>
                  <a:gd name="T4" fmla="*/ 124 w 581"/>
                  <a:gd name="T5" fmla="*/ 85 h 334"/>
                  <a:gd name="T6" fmla="*/ 104 w 581"/>
                  <a:gd name="T7" fmla="*/ 83 h 334"/>
                  <a:gd name="T8" fmla="*/ 75 w 581"/>
                  <a:gd name="T9" fmla="*/ 87 h 334"/>
                  <a:gd name="T10" fmla="*/ 2 w 581"/>
                  <a:gd name="T11" fmla="*/ 166 h 334"/>
                  <a:gd name="T12" fmla="*/ 22 w 581"/>
                  <a:gd name="T13" fmla="*/ 225 h 334"/>
                  <a:gd name="T14" fmla="*/ 102 w 581"/>
                  <a:gd name="T15" fmla="*/ 257 h 334"/>
                  <a:gd name="T16" fmla="*/ 124 w 581"/>
                  <a:gd name="T17" fmla="*/ 255 h 334"/>
                  <a:gd name="T18" fmla="*/ 131 w 581"/>
                  <a:gd name="T19" fmla="*/ 284 h 334"/>
                  <a:gd name="T20" fmla="*/ 195 w 581"/>
                  <a:gd name="T21" fmla="*/ 332 h 334"/>
                  <a:gd name="T22" fmla="*/ 214 w 581"/>
                  <a:gd name="T23" fmla="*/ 334 h 334"/>
                  <a:gd name="T24" fmla="*/ 300 w 581"/>
                  <a:gd name="T25" fmla="*/ 294 h 334"/>
                  <a:gd name="T26" fmla="*/ 300 w 581"/>
                  <a:gd name="T27" fmla="*/ 294 h 334"/>
                  <a:gd name="T28" fmla="*/ 373 w 581"/>
                  <a:gd name="T29" fmla="*/ 315 h 334"/>
                  <a:gd name="T30" fmla="*/ 456 w 581"/>
                  <a:gd name="T31" fmla="*/ 275 h 334"/>
                  <a:gd name="T32" fmla="*/ 463 w 581"/>
                  <a:gd name="T33" fmla="*/ 246 h 334"/>
                  <a:gd name="T34" fmla="*/ 474 w 581"/>
                  <a:gd name="T35" fmla="*/ 246 h 334"/>
                  <a:gd name="T36" fmla="*/ 580 w 581"/>
                  <a:gd name="T37" fmla="*/ 167 h 334"/>
                  <a:gd name="T38" fmla="*/ 562 w 581"/>
                  <a:gd name="T39" fmla="*/ 117 h 334"/>
                  <a:gd name="T40" fmla="*/ 489 w 581"/>
                  <a:gd name="T41" fmla="*/ 89 h 334"/>
                  <a:gd name="T42" fmla="*/ 454 w 581"/>
                  <a:gd name="T43" fmla="*/ 94 h 334"/>
                  <a:gd name="T44" fmla="*/ 447 w 581"/>
                  <a:gd name="T45" fmla="*/ 77 h 334"/>
                  <a:gd name="T46" fmla="*/ 383 w 581"/>
                  <a:gd name="T47" fmla="*/ 45 h 334"/>
                  <a:gd name="T48" fmla="*/ 325 w 581"/>
                  <a:gd name="T49" fmla="*/ 62 h 334"/>
                  <a:gd name="T50" fmla="*/ 308 w 581"/>
                  <a:gd name="T51" fmla="*/ 38 h 334"/>
                  <a:gd name="T52" fmla="*/ 221 w 581"/>
                  <a:gd name="T53"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1" h="334">
                    <a:moveTo>
                      <a:pt x="221" y="0"/>
                    </a:moveTo>
                    <a:cubicBezTo>
                      <a:pt x="200" y="0"/>
                      <a:pt x="179" y="6"/>
                      <a:pt x="162" y="17"/>
                    </a:cubicBezTo>
                    <a:cubicBezTo>
                      <a:pt x="132" y="35"/>
                      <a:pt x="125" y="62"/>
                      <a:pt x="124" y="85"/>
                    </a:cubicBezTo>
                    <a:cubicBezTo>
                      <a:pt x="117" y="84"/>
                      <a:pt x="111" y="83"/>
                      <a:pt x="104" y="83"/>
                    </a:cubicBezTo>
                    <a:cubicBezTo>
                      <a:pt x="94" y="83"/>
                      <a:pt x="84" y="84"/>
                      <a:pt x="75" y="87"/>
                    </a:cubicBezTo>
                    <a:cubicBezTo>
                      <a:pt x="32" y="99"/>
                      <a:pt x="5" y="128"/>
                      <a:pt x="2" y="166"/>
                    </a:cubicBezTo>
                    <a:cubicBezTo>
                      <a:pt x="0" y="188"/>
                      <a:pt x="7" y="209"/>
                      <a:pt x="22" y="225"/>
                    </a:cubicBezTo>
                    <a:cubicBezTo>
                      <a:pt x="40" y="245"/>
                      <a:pt x="71" y="257"/>
                      <a:pt x="102" y="257"/>
                    </a:cubicBezTo>
                    <a:cubicBezTo>
                      <a:pt x="110" y="257"/>
                      <a:pt x="117" y="257"/>
                      <a:pt x="124" y="255"/>
                    </a:cubicBezTo>
                    <a:cubicBezTo>
                      <a:pt x="124" y="265"/>
                      <a:pt x="127" y="275"/>
                      <a:pt x="131" y="284"/>
                    </a:cubicBezTo>
                    <a:cubicBezTo>
                      <a:pt x="139" y="300"/>
                      <a:pt x="156" y="322"/>
                      <a:pt x="195" y="332"/>
                    </a:cubicBezTo>
                    <a:cubicBezTo>
                      <a:pt x="201" y="334"/>
                      <a:pt x="207" y="334"/>
                      <a:pt x="214" y="334"/>
                    </a:cubicBezTo>
                    <a:cubicBezTo>
                      <a:pt x="241" y="334"/>
                      <a:pt x="279" y="320"/>
                      <a:pt x="300" y="294"/>
                    </a:cubicBezTo>
                    <a:cubicBezTo>
                      <a:pt x="300" y="294"/>
                      <a:pt x="300" y="294"/>
                      <a:pt x="300" y="294"/>
                    </a:cubicBezTo>
                    <a:cubicBezTo>
                      <a:pt x="323" y="309"/>
                      <a:pt x="350" y="315"/>
                      <a:pt x="373" y="315"/>
                    </a:cubicBezTo>
                    <a:cubicBezTo>
                      <a:pt x="411" y="315"/>
                      <a:pt x="443" y="299"/>
                      <a:pt x="456" y="275"/>
                    </a:cubicBezTo>
                    <a:cubicBezTo>
                      <a:pt x="460" y="268"/>
                      <a:pt x="464" y="259"/>
                      <a:pt x="463" y="246"/>
                    </a:cubicBezTo>
                    <a:cubicBezTo>
                      <a:pt x="467" y="246"/>
                      <a:pt x="471" y="246"/>
                      <a:pt x="474" y="246"/>
                    </a:cubicBezTo>
                    <a:cubicBezTo>
                      <a:pt x="523" y="246"/>
                      <a:pt x="576" y="222"/>
                      <a:pt x="580" y="167"/>
                    </a:cubicBezTo>
                    <a:cubicBezTo>
                      <a:pt x="581" y="148"/>
                      <a:pt x="575" y="130"/>
                      <a:pt x="562" y="117"/>
                    </a:cubicBezTo>
                    <a:cubicBezTo>
                      <a:pt x="546" y="99"/>
                      <a:pt x="519" y="89"/>
                      <a:pt x="489" y="89"/>
                    </a:cubicBezTo>
                    <a:cubicBezTo>
                      <a:pt x="477" y="89"/>
                      <a:pt x="465" y="91"/>
                      <a:pt x="454" y="94"/>
                    </a:cubicBezTo>
                    <a:cubicBezTo>
                      <a:pt x="452" y="87"/>
                      <a:pt x="450" y="81"/>
                      <a:pt x="447" y="77"/>
                    </a:cubicBezTo>
                    <a:cubicBezTo>
                      <a:pt x="435" y="57"/>
                      <a:pt x="411" y="45"/>
                      <a:pt x="383" y="45"/>
                    </a:cubicBezTo>
                    <a:cubicBezTo>
                      <a:pt x="364" y="45"/>
                      <a:pt x="343" y="50"/>
                      <a:pt x="325" y="62"/>
                    </a:cubicBezTo>
                    <a:cubicBezTo>
                      <a:pt x="321" y="53"/>
                      <a:pt x="315" y="45"/>
                      <a:pt x="308" y="38"/>
                    </a:cubicBezTo>
                    <a:cubicBezTo>
                      <a:pt x="287" y="14"/>
                      <a:pt x="254" y="0"/>
                      <a:pt x="221"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923"/>
              <p:cNvSpPr/>
              <p:nvPr/>
            </p:nvSpPr>
            <p:spPr bwMode="auto">
              <a:xfrm>
                <a:off x="1748" y="646"/>
                <a:ext cx="432" cy="248"/>
              </a:xfrm>
              <a:custGeom>
                <a:avLst/>
                <a:gdLst>
                  <a:gd name="T0" fmla="*/ 214 w 581"/>
                  <a:gd name="T1" fmla="*/ 334 h 334"/>
                  <a:gd name="T2" fmla="*/ 196 w 581"/>
                  <a:gd name="T3" fmla="*/ 332 h 334"/>
                  <a:gd name="T4" fmla="*/ 131 w 581"/>
                  <a:gd name="T5" fmla="*/ 284 h 334"/>
                  <a:gd name="T6" fmla="*/ 124 w 581"/>
                  <a:gd name="T7" fmla="*/ 255 h 334"/>
                  <a:gd name="T8" fmla="*/ 103 w 581"/>
                  <a:gd name="T9" fmla="*/ 257 h 334"/>
                  <a:gd name="T10" fmla="*/ 22 w 581"/>
                  <a:gd name="T11" fmla="*/ 225 h 334"/>
                  <a:gd name="T12" fmla="*/ 2 w 581"/>
                  <a:gd name="T13" fmla="*/ 166 h 334"/>
                  <a:gd name="T14" fmla="*/ 75 w 581"/>
                  <a:gd name="T15" fmla="*/ 87 h 334"/>
                  <a:gd name="T16" fmla="*/ 105 w 581"/>
                  <a:gd name="T17" fmla="*/ 83 h 334"/>
                  <a:gd name="T18" fmla="*/ 125 w 581"/>
                  <a:gd name="T19" fmla="*/ 84 h 334"/>
                  <a:gd name="T20" fmla="*/ 162 w 581"/>
                  <a:gd name="T21" fmla="*/ 17 h 334"/>
                  <a:gd name="T22" fmla="*/ 221 w 581"/>
                  <a:gd name="T23" fmla="*/ 0 h 334"/>
                  <a:gd name="T24" fmla="*/ 309 w 581"/>
                  <a:gd name="T25" fmla="*/ 38 h 334"/>
                  <a:gd name="T26" fmla="*/ 325 w 581"/>
                  <a:gd name="T27" fmla="*/ 62 h 334"/>
                  <a:gd name="T28" fmla="*/ 383 w 581"/>
                  <a:gd name="T29" fmla="*/ 45 h 334"/>
                  <a:gd name="T30" fmla="*/ 448 w 581"/>
                  <a:gd name="T31" fmla="*/ 77 h 334"/>
                  <a:gd name="T32" fmla="*/ 454 w 581"/>
                  <a:gd name="T33" fmla="*/ 94 h 334"/>
                  <a:gd name="T34" fmla="*/ 489 w 581"/>
                  <a:gd name="T35" fmla="*/ 89 h 334"/>
                  <a:gd name="T36" fmla="*/ 562 w 581"/>
                  <a:gd name="T37" fmla="*/ 116 h 334"/>
                  <a:gd name="T38" fmla="*/ 580 w 581"/>
                  <a:gd name="T39" fmla="*/ 167 h 334"/>
                  <a:gd name="T40" fmla="*/ 475 w 581"/>
                  <a:gd name="T41" fmla="*/ 246 h 334"/>
                  <a:gd name="T42" fmla="*/ 464 w 581"/>
                  <a:gd name="T43" fmla="*/ 246 h 334"/>
                  <a:gd name="T44" fmla="*/ 457 w 581"/>
                  <a:gd name="T45" fmla="*/ 275 h 334"/>
                  <a:gd name="T46" fmla="*/ 373 w 581"/>
                  <a:gd name="T47" fmla="*/ 315 h 334"/>
                  <a:gd name="T48" fmla="*/ 300 w 581"/>
                  <a:gd name="T49" fmla="*/ 294 h 334"/>
                  <a:gd name="T50" fmla="*/ 300 w 581"/>
                  <a:gd name="T51" fmla="*/ 294 h 334"/>
                  <a:gd name="T52" fmla="*/ 214 w 581"/>
                  <a:gd name="T53"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1" h="334">
                    <a:moveTo>
                      <a:pt x="214" y="334"/>
                    </a:moveTo>
                    <a:cubicBezTo>
                      <a:pt x="207" y="334"/>
                      <a:pt x="201" y="334"/>
                      <a:pt x="196" y="332"/>
                    </a:cubicBezTo>
                    <a:cubicBezTo>
                      <a:pt x="157" y="322"/>
                      <a:pt x="139" y="300"/>
                      <a:pt x="131" y="284"/>
                    </a:cubicBezTo>
                    <a:cubicBezTo>
                      <a:pt x="127" y="275"/>
                      <a:pt x="125" y="265"/>
                      <a:pt x="124" y="255"/>
                    </a:cubicBezTo>
                    <a:cubicBezTo>
                      <a:pt x="117" y="256"/>
                      <a:pt x="110" y="257"/>
                      <a:pt x="103" y="257"/>
                    </a:cubicBezTo>
                    <a:cubicBezTo>
                      <a:pt x="71" y="257"/>
                      <a:pt x="41" y="245"/>
                      <a:pt x="22" y="225"/>
                    </a:cubicBezTo>
                    <a:cubicBezTo>
                      <a:pt x="7" y="209"/>
                      <a:pt x="0" y="188"/>
                      <a:pt x="2" y="166"/>
                    </a:cubicBezTo>
                    <a:cubicBezTo>
                      <a:pt x="5" y="128"/>
                      <a:pt x="32" y="99"/>
                      <a:pt x="75" y="87"/>
                    </a:cubicBezTo>
                    <a:cubicBezTo>
                      <a:pt x="84" y="84"/>
                      <a:pt x="94" y="83"/>
                      <a:pt x="105" y="83"/>
                    </a:cubicBezTo>
                    <a:cubicBezTo>
                      <a:pt x="111" y="83"/>
                      <a:pt x="118" y="84"/>
                      <a:pt x="125" y="84"/>
                    </a:cubicBezTo>
                    <a:cubicBezTo>
                      <a:pt x="125" y="62"/>
                      <a:pt x="132" y="35"/>
                      <a:pt x="162" y="17"/>
                    </a:cubicBezTo>
                    <a:cubicBezTo>
                      <a:pt x="180" y="5"/>
                      <a:pt x="200" y="0"/>
                      <a:pt x="221" y="0"/>
                    </a:cubicBezTo>
                    <a:cubicBezTo>
                      <a:pt x="254" y="0"/>
                      <a:pt x="287" y="14"/>
                      <a:pt x="309" y="38"/>
                    </a:cubicBezTo>
                    <a:cubicBezTo>
                      <a:pt x="315" y="45"/>
                      <a:pt x="321" y="53"/>
                      <a:pt x="325" y="62"/>
                    </a:cubicBezTo>
                    <a:cubicBezTo>
                      <a:pt x="343" y="50"/>
                      <a:pt x="364" y="45"/>
                      <a:pt x="383" y="45"/>
                    </a:cubicBezTo>
                    <a:cubicBezTo>
                      <a:pt x="412" y="45"/>
                      <a:pt x="436" y="57"/>
                      <a:pt x="448" y="77"/>
                    </a:cubicBezTo>
                    <a:cubicBezTo>
                      <a:pt x="450" y="81"/>
                      <a:pt x="453" y="87"/>
                      <a:pt x="454" y="94"/>
                    </a:cubicBezTo>
                    <a:cubicBezTo>
                      <a:pt x="465" y="91"/>
                      <a:pt x="477" y="89"/>
                      <a:pt x="489" y="89"/>
                    </a:cubicBezTo>
                    <a:cubicBezTo>
                      <a:pt x="519" y="89"/>
                      <a:pt x="546" y="99"/>
                      <a:pt x="562" y="116"/>
                    </a:cubicBezTo>
                    <a:cubicBezTo>
                      <a:pt x="575" y="130"/>
                      <a:pt x="581" y="148"/>
                      <a:pt x="580" y="167"/>
                    </a:cubicBezTo>
                    <a:cubicBezTo>
                      <a:pt x="576" y="222"/>
                      <a:pt x="523" y="246"/>
                      <a:pt x="475" y="246"/>
                    </a:cubicBezTo>
                    <a:cubicBezTo>
                      <a:pt x="471" y="246"/>
                      <a:pt x="467" y="246"/>
                      <a:pt x="464" y="246"/>
                    </a:cubicBezTo>
                    <a:cubicBezTo>
                      <a:pt x="464" y="259"/>
                      <a:pt x="460" y="268"/>
                      <a:pt x="457" y="275"/>
                    </a:cubicBezTo>
                    <a:cubicBezTo>
                      <a:pt x="443" y="299"/>
                      <a:pt x="411" y="315"/>
                      <a:pt x="373" y="315"/>
                    </a:cubicBezTo>
                    <a:cubicBezTo>
                      <a:pt x="350" y="315"/>
                      <a:pt x="323" y="309"/>
                      <a:pt x="300" y="294"/>
                    </a:cubicBezTo>
                    <a:cubicBezTo>
                      <a:pt x="300" y="294"/>
                      <a:pt x="300" y="294"/>
                      <a:pt x="300" y="294"/>
                    </a:cubicBezTo>
                    <a:cubicBezTo>
                      <a:pt x="280" y="320"/>
                      <a:pt x="241" y="334"/>
                      <a:pt x="214" y="3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924"/>
              <p:cNvSpPr>
                <a:spLocks noEditPoints="1"/>
              </p:cNvSpPr>
              <p:nvPr/>
            </p:nvSpPr>
            <p:spPr bwMode="auto">
              <a:xfrm>
                <a:off x="1764" y="661"/>
                <a:ext cx="400" cy="218"/>
              </a:xfrm>
              <a:custGeom>
                <a:avLst/>
                <a:gdLst>
                  <a:gd name="T0" fmla="*/ 57 w 538"/>
                  <a:gd name="T1" fmla="*/ 90 h 294"/>
                  <a:gd name="T2" fmla="*/ 40 w 538"/>
                  <a:gd name="T3" fmla="*/ 93 h 294"/>
                  <a:gd name="T4" fmla="*/ 25 w 538"/>
                  <a:gd name="T5" fmla="*/ 102 h 294"/>
                  <a:gd name="T6" fmla="*/ 9 w 538"/>
                  <a:gd name="T7" fmla="*/ 132 h 294"/>
                  <a:gd name="T8" fmla="*/ 6 w 538"/>
                  <a:gd name="T9" fmla="*/ 148 h 294"/>
                  <a:gd name="T10" fmla="*/ 12 w 538"/>
                  <a:gd name="T11" fmla="*/ 184 h 294"/>
                  <a:gd name="T12" fmla="*/ 35 w 538"/>
                  <a:gd name="T13" fmla="*/ 206 h 294"/>
                  <a:gd name="T14" fmla="*/ 51 w 538"/>
                  <a:gd name="T15" fmla="*/ 213 h 294"/>
                  <a:gd name="T16" fmla="*/ 83 w 538"/>
                  <a:gd name="T17" fmla="*/ 214 h 294"/>
                  <a:gd name="T18" fmla="*/ 136 w 538"/>
                  <a:gd name="T19" fmla="*/ 197 h 294"/>
                  <a:gd name="T20" fmla="*/ 135 w 538"/>
                  <a:gd name="T21" fmla="*/ 198 h 294"/>
                  <a:gd name="T22" fmla="*/ 128 w 538"/>
                  <a:gd name="T23" fmla="*/ 229 h 294"/>
                  <a:gd name="T24" fmla="*/ 128 w 538"/>
                  <a:gd name="T25" fmla="*/ 229 h 294"/>
                  <a:gd name="T26" fmla="*/ 136 w 538"/>
                  <a:gd name="T27" fmla="*/ 264 h 294"/>
                  <a:gd name="T28" fmla="*/ 159 w 538"/>
                  <a:gd name="T29" fmla="*/ 286 h 294"/>
                  <a:gd name="T30" fmla="*/ 178 w 538"/>
                  <a:gd name="T31" fmla="*/ 286 h 294"/>
                  <a:gd name="T32" fmla="*/ 197 w 538"/>
                  <a:gd name="T33" fmla="*/ 291 h 294"/>
                  <a:gd name="T34" fmla="*/ 228 w 538"/>
                  <a:gd name="T35" fmla="*/ 286 h 294"/>
                  <a:gd name="T36" fmla="*/ 244 w 538"/>
                  <a:gd name="T37" fmla="*/ 278 h 294"/>
                  <a:gd name="T38" fmla="*/ 262 w 538"/>
                  <a:gd name="T39" fmla="*/ 250 h 294"/>
                  <a:gd name="T40" fmla="*/ 265 w 538"/>
                  <a:gd name="T41" fmla="*/ 234 h 294"/>
                  <a:gd name="T42" fmla="*/ 263 w 538"/>
                  <a:gd name="T43" fmla="*/ 220 h 294"/>
                  <a:gd name="T44" fmla="*/ 270 w 538"/>
                  <a:gd name="T45" fmla="*/ 235 h 294"/>
                  <a:gd name="T46" fmla="*/ 292 w 538"/>
                  <a:gd name="T47" fmla="*/ 259 h 294"/>
                  <a:gd name="T48" fmla="*/ 307 w 538"/>
                  <a:gd name="T49" fmla="*/ 266 h 294"/>
                  <a:gd name="T50" fmla="*/ 342 w 538"/>
                  <a:gd name="T51" fmla="*/ 269 h 294"/>
                  <a:gd name="T52" fmla="*/ 359 w 538"/>
                  <a:gd name="T53" fmla="*/ 269 h 294"/>
                  <a:gd name="T54" fmla="*/ 395 w 538"/>
                  <a:gd name="T55" fmla="*/ 262 h 294"/>
                  <a:gd name="T56" fmla="*/ 419 w 538"/>
                  <a:gd name="T57" fmla="*/ 241 h 294"/>
                  <a:gd name="T58" fmla="*/ 422 w 538"/>
                  <a:gd name="T59" fmla="*/ 223 h 294"/>
                  <a:gd name="T60" fmla="*/ 407 w 538"/>
                  <a:gd name="T61" fmla="*/ 193 h 294"/>
                  <a:gd name="T62" fmla="*/ 453 w 538"/>
                  <a:gd name="T63" fmla="*/ 201 h 294"/>
                  <a:gd name="T64" fmla="*/ 462 w 538"/>
                  <a:gd name="T65" fmla="*/ 203 h 294"/>
                  <a:gd name="T66" fmla="*/ 494 w 538"/>
                  <a:gd name="T67" fmla="*/ 199 h 294"/>
                  <a:gd name="T68" fmla="*/ 510 w 538"/>
                  <a:gd name="T69" fmla="*/ 191 h 294"/>
                  <a:gd name="T70" fmla="*/ 530 w 538"/>
                  <a:gd name="T71" fmla="*/ 166 h 294"/>
                  <a:gd name="T72" fmla="*/ 531 w 538"/>
                  <a:gd name="T73" fmla="*/ 131 h 294"/>
                  <a:gd name="T74" fmla="*/ 497 w 538"/>
                  <a:gd name="T75" fmla="*/ 99 h 294"/>
                  <a:gd name="T76" fmla="*/ 497 w 538"/>
                  <a:gd name="T77" fmla="*/ 99 h 294"/>
                  <a:gd name="T78" fmla="*/ 467 w 538"/>
                  <a:gd name="T79" fmla="*/ 89 h 294"/>
                  <a:gd name="T80" fmla="*/ 449 w 538"/>
                  <a:gd name="T81" fmla="*/ 93 h 294"/>
                  <a:gd name="T82" fmla="*/ 416 w 538"/>
                  <a:gd name="T83" fmla="*/ 109 h 294"/>
                  <a:gd name="T84" fmla="*/ 408 w 538"/>
                  <a:gd name="T85" fmla="*/ 90 h 294"/>
                  <a:gd name="T86" fmla="*/ 408 w 538"/>
                  <a:gd name="T87" fmla="*/ 90 h 294"/>
                  <a:gd name="T88" fmla="*/ 396 w 538"/>
                  <a:gd name="T89" fmla="*/ 58 h 294"/>
                  <a:gd name="T90" fmla="*/ 367 w 538"/>
                  <a:gd name="T91" fmla="*/ 45 h 294"/>
                  <a:gd name="T92" fmla="*/ 349 w 538"/>
                  <a:gd name="T93" fmla="*/ 46 h 294"/>
                  <a:gd name="T94" fmla="*/ 320 w 538"/>
                  <a:gd name="T95" fmla="*/ 59 h 294"/>
                  <a:gd name="T96" fmla="*/ 287 w 538"/>
                  <a:gd name="T97" fmla="*/ 93 h 294"/>
                  <a:gd name="T98" fmla="*/ 287 w 538"/>
                  <a:gd name="T99" fmla="*/ 93 h 294"/>
                  <a:gd name="T100" fmla="*/ 280 w 538"/>
                  <a:gd name="T101" fmla="*/ 54 h 294"/>
                  <a:gd name="T102" fmla="*/ 280 w 538"/>
                  <a:gd name="T103" fmla="*/ 54 h 294"/>
                  <a:gd name="T104" fmla="*/ 260 w 538"/>
                  <a:gd name="T105" fmla="*/ 24 h 294"/>
                  <a:gd name="T106" fmla="*/ 234 w 538"/>
                  <a:gd name="T107" fmla="*/ 6 h 294"/>
                  <a:gd name="T108" fmla="*/ 219 w 538"/>
                  <a:gd name="T109" fmla="*/ 5 h 294"/>
                  <a:gd name="T110" fmla="*/ 167 w 538"/>
                  <a:gd name="T111" fmla="*/ 12 h 294"/>
                  <a:gd name="T112" fmla="*/ 167 w 538"/>
                  <a:gd name="T113" fmla="*/ 12 h 294"/>
                  <a:gd name="T114" fmla="*/ 136 w 538"/>
                  <a:gd name="T115" fmla="*/ 31 h 294"/>
                  <a:gd name="T116" fmla="*/ 123 w 538"/>
                  <a:gd name="T117" fmla="*/ 60 h 294"/>
                  <a:gd name="T118" fmla="*/ 131 w 538"/>
                  <a:gd name="T119" fmla="*/ 93 h 294"/>
                  <a:gd name="T120" fmla="*/ 129 w 538"/>
                  <a:gd name="T121" fmla="*/ 90 h 294"/>
                  <a:gd name="T122" fmla="*/ 113 w 538"/>
                  <a:gd name="T123" fmla="*/ 8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8" h="294">
                    <a:moveTo>
                      <a:pt x="60" y="92"/>
                    </a:moveTo>
                    <a:cubicBezTo>
                      <a:pt x="65" y="90"/>
                      <a:pt x="71" y="90"/>
                      <a:pt x="77" y="89"/>
                    </a:cubicBezTo>
                    <a:cubicBezTo>
                      <a:pt x="78" y="89"/>
                      <a:pt x="79" y="88"/>
                      <a:pt x="79" y="86"/>
                    </a:cubicBezTo>
                    <a:cubicBezTo>
                      <a:pt x="79" y="85"/>
                      <a:pt x="78" y="83"/>
                      <a:pt x="76" y="83"/>
                    </a:cubicBezTo>
                    <a:cubicBezTo>
                      <a:pt x="70" y="84"/>
                      <a:pt x="64" y="85"/>
                      <a:pt x="59" y="86"/>
                    </a:cubicBezTo>
                    <a:cubicBezTo>
                      <a:pt x="57" y="87"/>
                      <a:pt x="56" y="88"/>
                      <a:pt x="57" y="90"/>
                    </a:cubicBezTo>
                    <a:cubicBezTo>
                      <a:pt x="57" y="91"/>
                      <a:pt x="59" y="92"/>
                      <a:pt x="60" y="92"/>
                    </a:cubicBezTo>
                    <a:close/>
                    <a:moveTo>
                      <a:pt x="43" y="98"/>
                    </a:moveTo>
                    <a:cubicBezTo>
                      <a:pt x="48" y="96"/>
                      <a:pt x="53" y="94"/>
                      <a:pt x="58" y="92"/>
                    </a:cubicBezTo>
                    <a:cubicBezTo>
                      <a:pt x="60" y="92"/>
                      <a:pt x="61" y="90"/>
                      <a:pt x="60" y="89"/>
                    </a:cubicBezTo>
                    <a:cubicBezTo>
                      <a:pt x="60" y="87"/>
                      <a:pt x="58" y="86"/>
                      <a:pt x="57" y="87"/>
                    </a:cubicBezTo>
                    <a:cubicBezTo>
                      <a:pt x="51" y="88"/>
                      <a:pt x="46" y="90"/>
                      <a:pt x="40" y="93"/>
                    </a:cubicBezTo>
                    <a:cubicBezTo>
                      <a:pt x="39" y="93"/>
                      <a:pt x="38" y="95"/>
                      <a:pt x="39" y="97"/>
                    </a:cubicBezTo>
                    <a:cubicBezTo>
                      <a:pt x="40" y="98"/>
                      <a:pt x="41" y="99"/>
                      <a:pt x="43" y="98"/>
                    </a:cubicBezTo>
                    <a:close/>
                    <a:moveTo>
                      <a:pt x="17" y="118"/>
                    </a:moveTo>
                    <a:cubicBezTo>
                      <a:pt x="20" y="114"/>
                      <a:pt x="24" y="110"/>
                      <a:pt x="29" y="107"/>
                    </a:cubicBezTo>
                    <a:cubicBezTo>
                      <a:pt x="30" y="106"/>
                      <a:pt x="30" y="104"/>
                      <a:pt x="29" y="103"/>
                    </a:cubicBezTo>
                    <a:cubicBezTo>
                      <a:pt x="28" y="101"/>
                      <a:pt x="26" y="101"/>
                      <a:pt x="25" y="102"/>
                    </a:cubicBezTo>
                    <a:cubicBezTo>
                      <a:pt x="20" y="106"/>
                      <a:pt x="16" y="110"/>
                      <a:pt x="13" y="115"/>
                    </a:cubicBezTo>
                    <a:cubicBezTo>
                      <a:pt x="12" y="116"/>
                      <a:pt x="12" y="118"/>
                      <a:pt x="13" y="119"/>
                    </a:cubicBezTo>
                    <a:cubicBezTo>
                      <a:pt x="14" y="120"/>
                      <a:pt x="16" y="119"/>
                      <a:pt x="17" y="118"/>
                    </a:cubicBezTo>
                    <a:close/>
                    <a:moveTo>
                      <a:pt x="6" y="148"/>
                    </a:moveTo>
                    <a:cubicBezTo>
                      <a:pt x="6" y="148"/>
                      <a:pt x="6" y="148"/>
                      <a:pt x="6" y="148"/>
                    </a:cubicBezTo>
                    <a:cubicBezTo>
                      <a:pt x="6" y="143"/>
                      <a:pt x="8" y="137"/>
                      <a:pt x="9" y="132"/>
                    </a:cubicBezTo>
                    <a:cubicBezTo>
                      <a:pt x="10" y="131"/>
                      <a:pt x="9" y="129"/>
                      <a:pt x="8" y="129"/>
                    </a:cubicBezTo>
                    <a:cubicBezTo>
                      <a:pt x="6" y="128"/>
                      <a:pt x="4" y="129"/>
                      <a:pt x="4" y="131"/>
                    </a:cubicBezTo>
                    <a:cubicBezTo>
                      <a:pt x="2" y="136"/>
                      <a:pt x="1" y="142"/>
                      <a:pt x="0" y="148"/>
                    </a:cubicBezTo>
                    <a:cubicBezTo>
                      <a:pt x="0" y="148"/>
                      <a:pt x="0" y="148"/>
                      <a:pt x="0" y="148"/>
                    </a:cubicBezTo>
                    <a:cubicBezTo>
                      <a:pt x="0" y="150"/>
                      <a:pt x="1" y="151"/>
                      <a:pt x="3" y="151"/>
                    </a:cubicBezTo>
                    <a:cubicBezTo>
                      <a:pt x="4" y="151"/>
                      <a:pt x="6" y="150"/>
                      <a:pt x="6" y="148"/>
                    </a:cubicBezTo>
                    <a:close/>
                    <a:moveTo>
                      <a:pt x="13" y="180"/>
                    </a:moveTo>
                    <a:cubicBezTo>
                      <a:pt x="10" y="175"/>
                      <a:pt x="8" y="170"/>
                      <a:pt x="7" y="165"/>
                    </a:cubicBezTo>
                    <a:cubicBezTo>
                      <a:pt x="7" y="163"/>
                      <a:pt x="5" y="162"/>
                      <a:pt x="4" y="163"/>
                    </a:cubicBezTo>
                    <a:cubicBezTo>
                      <a:pt x="2" y="163"/>
                      <a:pt x="1" y="164"/>
                      <a:pt x="1" y="166"/>
                    </a:cubicBezTo>
                    <a:cubicBezTo>
                      <a:pt x="3" y="172"/>
                      <a:pt x="5" y="178"/>
                      <a:pt x="8" y="183"/>
                    </a:cubicBezTo>
                    <a:cubicBezTo>
                      <a:pt x="9" y="184"/>
                      <a:pt x="11" y="184"/>
                      <a:pt x="12" y="184"/>
                    </a:cubicBezTo>
                    <a:cubicBezTo>
                      <a:pt x="14" y="183"/>
                      <a:pt x="14" y="181"/>
                      <a:pt x="13" y="180"/>
                    </a:cubicBezTo>
                    <a:close/>
                    <a:moveTo>
                      <a:pt x="37" y="201"/>
                    </a:moveTo>
                    <a:cubicBezTo>
                      <a:pt x="32" y="199"/>
                      <a:pt x="28" y="195"/>
                      <a:pt x="24" y="192"/>
                    </a:cubicBezTo>
                    <a:cubicBezTo>
                      <a:pt x="23" y="191"/>
                      <a:pt x="21" y="191"/>
                      <a:pt x="20" y="192"/>
                    </a:cubicBezTo>
                    <a:cubicBezTo>
                      <a:pt x="19" y="193"/>
                      <a:pt x="19" y="195"/>
                      <a:pt x="20" y="196"/>
                    </a:cubicBezTo>
                    <a:cubicBezTo>
                      <a:pt x="24" y="200"/>
                      <a:pt x="29" y="203"/>
                      <a:pt x="35" y="206"/>
                    </a:cubicBezTo>
                    <a:cubicBezTo>
                      <a:pt x="36" y="207"/>
                      <a:pt x="38" y="206"/>
                      <a:pt x="39" y="205"/>
                    </a:cubicBezTo>
                    <a:cubicBezTo>
                      <a:pt x="39" y="204"/>
                      <a:pt x="39" y="202"/>
                      <a:pt x="37" y="201"/>
                    </a:cubicBezTo>
                    <a:close/>
                    <a:moveTo>
                      <a:pt x="69" y="211"/>
                    </a:moveTo>
                    <a:cubicBezTo>
                      <a:pt x="64" y="210"/>
                      <a:pt x="58" y="209"/>
                      <a:pt x="53" y="207"/>
                    </a:cubicBezTo>
                    <a:cubicBezTo>
                      <a:pt x="51" y="207"/>
                      <a:pt x="50" y="208"/>
                      <a:pt x="49" y="209"/>
                    </a:cubicBezTo>
                    <a:cubicBezTo>
                      <a:pt x="49" y="211"/>
                      <a:pt x="50" y="212"/>
                      <a:pt x="51" y="213"/>
                    </a:cubicBezTo>
                    <a:cubicBezTo>
                      <a:pt x="57" y="215"/>
                      <a:pt x="63" y="216"/>
                      <a:pt x="69" y="216"/>
                    </a:cubicBezTo>
                    <a:cubicBezTo>
                      <a:pt x="70" y="217"/>
                      <a:pt x="72" y="215"/>
                      <a:pt x="72" y="214"/>
                    </a:cubicBezTo>
                    <a:cubicBezTo>
                      <a:pt x="72" y="212"/>
                      <a:pt x="71" y="211"/>
                      <a:pt x="69" y="211"/>
                    </a:cubicBezTo>
                    <a:close/>
                    <a:moveTo>
                      <a:pt x="102" y="209"/>
                    </a:moveTo>
                    <a:cubicBezTo>
                      <a:pt x="97" y="210"/>
                      <a:pt x="92" y="211"/>
                      <a:pt x="86" y="211"/>
                    </a:cubicBezTo>
                    <a:cubicBezTo>
                      <a:pt x="84" y="211"/>
                      <a:pt x="83" y="213"/>
                      <a:pt x="83" y="214"/>
                    </a:cubicBezTo>
                    <a:cubicBezTo>
                      <a:pt x="83" y="216"/>
                      <a:pt x="85" y="217"/>
                      <a:pt x="86" y="217"/>
                    </a:cubicBezTo>
                    <a:cubicBezTo>
                      <a:pt x="92" y="217"/>
                      <a:pt x="98" y="216"/>
                      <a:pt x="104" y="214"/>
                    </a:cubicBezTo>
                    <a:cubicBezTo>
                      <a:pt x="105" y="214"/>
                      <a:pt x="106" y="212"/>
                      <a:pt x="106" y="211"/>
                    </a:cubicBezTo>
                    <a:cubicBezTo>
                      <a:pt x="105" y="209"/>
                      <a:pt x="104" y="208"/>
                      <a:pt x="102" y="209"/>
                    </a:cubicBezTo>
                    <a:close/>
                    <a:moveTo>
                      <a:pt x="136" y="197"/>
                    </a:moveTo>
                    <a:cubicBezTo>
                      <a:pt x="136" y="197"/>
                      <a:pt x="136" y="197"/>
                      <a:pt x="136" y="197"/>
                    </a:cubicBezTo>
                    <a:cubicBezTo>
                      <a:pt x="136" y="196"/>
                      <a:pt x="136" y="194"/>
                      <a:pt x="135" y="193"/>
                    </a:cubicBezTo>
                    <a:cubicBezTo>
                      <a:pt x="134" y="193"/>
                      <a:pt x="132" y="193"/>
                      <a:pt x="131" y="194"/>
                    </a:cubicBezTo>
                    <a:cubicBezTo>
                      <a:pt x="127" y="197"/>
                      <a:pt x="123" y="200"/>
                      <a:pt x="118" y="203"/>
                    </a:cubicBezTo>
                    <a:cubicBezTo>
                      <a:pt x="116" y="204"/>
                      <a:pt x="116" y="205"/>
                      <a:pt x="117" y="207"/>
                    </a:cubicBezTo>
                    <a:cubicBezTo>
                      <a:pt x="117" y="208"/>
                      <a:pt x="119" y="209"/>
                      <a:pt x="120" y="208"/>
                    </a:cubicBezTo>
                    <a:cubicBezTo>
                      <a:pt x="126" y="205"/>
                      <a:pt x="131" y="202"/>
                      <a:pt x="135" y="198"/>
                    </a:cubicBezTo>
                    <a:cubicBezTo>
                      <a:pt x="133" y="196"/>
                      <a:pt x="133" y="196"/>
                      <a:pt x="133" y="196"/>
                    </a:cubicBezTo>
                    <a:cubicBezTo>
                      <a:pt x="131" y="195"/>
                      <a:pt x="131" y="195"/>
                      <a:pt x="131" y="195"/>
                    </a:cubicBezTo>
                    <a:cubicBezTo>
                      <a:pt x="131" y="195"/>
                      <a:pt x="131" y="195"/>
                      <a:pt x="131" y="195"/>
                    </a:cubicBezTo>
                    <a:cubicBezTo>
                      <a:pt x="130" y="196"/>
                      <a:pt x="131" y="198"/>
                      <a:pt x="132" y="198"/>
                    </a:cubicBezTo>
                    <a:cubicBezTo>
                      <a:pt x="133" y="199"/>
                      <a:pt x="135" y="198"/>
                      <a:pt x="136" y="197"/>
                    </a:cubicBezTo>
                    <a:close/>
                    <a:moveTo>
                      <a:pt x="128" y="229"/>
                    </a:moveTo>
                    <a:cubicBezTo>
                      <a:pt x="128" y="224"/>
                      <a:pt x="129" y="218"/>
                      <a:pt x="130" y="213"/>
                    </a:cubicBezTo>
                    <a:cubicBezTo>
                      <a:pt x="131" y="211"/>
                      <a:pt x="130" y="210"/>
                      <a:pt x="128" y="209"/>
                    </a:cubicBezTo>
                    <a:cubicBezTo>
                      <a:pt x="127" y="209"/>
                      <a:pt x="125" y="210"/>
                      <a:pt x="125" y="211"/>
                    </a:cubicBezTo>
                    <a:cubicBezTo>
                      <a:pt x="123" y="217"/>
                      <a:pt x="122" y="223"/>
                      <a:pt x="122" y="229"/>
                    </a:cubicBezTo>
                    <a:cubicBezTo>
                      <a:pt x="122" y="231"/>
                      <a:pt x="123" y="232"/>
                      <a:pt x="125" y="232"/>
                    </a:cubicBezTo>
                    <a:cubicBezTo>
                      <a:pt x="127" y="232"/>
                      <a:pt x="128" y="231"/>
                      <a:pt x="128" y="229"/>
                    </a:cubicBezTo>
                    <a:close/>
                    <a:moveTo>
                      <a:pt x="137" y="260"/>
                    </a:moveTo>
                    <a:cubicBezTo>
                      <a:pt x="134" y="255"/>
                      <a:pt x="131" y="250"/>
                      <a:pt x="130" y="245"/>
                    </a:cubicBezTo>
                    <a:cubicBezTo>
                      <a:pt x="129" y="244"/>
                      <a:pt x="128" y="243"/>
                      <a:pt x="126" y="243"/>
                    </a:cubicBezTo>
                    <a:cubicBezTo>
                      <a:pt x="125" y="244"/>
                      <a:pt x="124" y="245"/>
                      <a:pt x="124" y="247"/>
                    </a:cubicBezTo>
                    <a:cubicBezTo>
                      <a:pt x="126" y="253"/>
                      <a:pt x="129" y="258"/>
                      <a:pt x="132" y="263"/>
                    </a:cubicBezTo>
                    <a:cubicBezTo>
                      <a:pt x="133" y="264"/>
                      <a:pt x="135" y="265"/>
                      <a:pt x="136" y="264"/>
                    </a:cubicBezTo>
                    <a:cubicBezTo>
                      <a:pt x="137" y="263"/>
                      <a:pt x="138" y="261"/>
                      <a:pt x="137" y="260"/>
                    </a:cubicBezTo>
                    <a:close/>
                    <a:moveTo>
                      <a:pt x="162" y="280"/>
                    </a:moveTo>
                    <a:cubicBezTo>
                      <a:pt x="157" y="278"/>
                      <a:pt x="152" y="275"/>
                      <a:pt x="148" y="272"/>
                    </a:cubicBezTo>
                    <a:cubicBezTo>
                      <a:pt x="147" y="271"/>
                      <a:pt x="145" y="271"/>
                      <a:pt x="144" y="272"/>
                    </a:cubicBezTo>
                    <a:cubicBezTo>
                      <a:pt x="143" y="273"/>
                      <a:pt x="143" y="275"/>
                      <a:pt x="144" y="276"/>
                    </a:cubicBezTo>
                    <a:cubicBezTo>
                      <a:pt x="149" y="280"/>
                      <a:pt x="154" y="283"/>
                      <a:pt x="159" y="286"/>
                    </a:cubicBezTo>
                    <a:cubicBezTo>
                      <a:pt x="161" y="286"/>
                      <a:pt x="163" y="286"/>
                      <a:pt x="163" y="284"/>
                    </a:cubicBezTo>
                    <a:cubicBezTo>
                      <a:pt x="164" y="283"/>
                      <a:pt x="163" y="281"/>
                      <a:pt x="162" y="280"/>
                    </a:cubicBezTo>
                    <a:close/>
                    <a:moveTo>
                      <a:pt x="194" y="288"/>
                    </a:moveTo>
                    <a:cubicBezTo>
                      <a:pt x="193" y="288"/>
                      <a:pt x="193" y="288"/>
                      <a:pt x="192" y="288"/>
                    </a:cubicBezTo>
                    <a:cubicBezTo>
                      <a:pt x="188" y="289"/>
                      <a:pt x="184" y="288"/>
                      <a:pt x="180" y="287"/>
                    </a:cubicBezTo>
                    <a:cubicBezTo>
                      <a:pt x="179" y="287"/>
                      <a:pt x="178" y="287"/>
                      <a:pt x="178" y="286"/>
                    </a:cubicBezTo>
                    <a:cubicBezTo>
                      <a:pt x="176" y="286"/>
                      <a:pt x="174" y="287"/>
                      <a:pt x="174" y="288"/>
                    </a:cubicBezTo>
                    <a:cubicBezTo>
                      <a:pt x="174" y="290"/>
                      <a:pt x="174" y="291"/>
                      <a:pt x="176" y="292"/>
                    </a:cubicBezTo>
                    <a:cubicBezTo>
                      <a:pt x="177" y="292"/>
                      <a:pt x="178" y="292"/>
                      <a:pt x="179" y="293"/>
                    </a:cubicBezTo>
                    <a:cubicBezTo>
                      <a:pt x="183" y="294"/>
                      <a:pt x="187" y="294"/>
                      <a:pt x="192" y="294"/>
                    </a:cubicBezTo>
                    <a:cubicBezTo>
                      <a:pt x="193" y="294"/>
                      <a:pt x="193" y="294"/>
                      <a:pt x="194" y="294"/>
                    </a:cubicBezTo>
                    <a:cubicBezTo>
                      <a:pt x="195" y="294"/>
                      <a:pt x="197" y="293"/>
                      <a:pt x="197" y="291"/>
                    </a:cubicBezTo>
                    <a:cubicBezTo>
                      <a:pt x="196" y="290"/>
                      <a:pt x="195" y="288"/>
                      <a:pt x="194" y="288"/>
                    </a:cubicBezTo>
                    <a:close/>
                    <a:moveTo>
                      <a:pt x="226" y="281"/>
                    </a:moveTo>
                    <a:cubicBezTo>
                      <a:pt x="221" y="283"/>
                      <a:pt x="215" y="285"/>
                      <a:pt x="210" y="286"/>
                    </a:cubicBezTo>
                    <a:cubicBezTo>
                      <a:pt x="209" y="287"/>
                      <a:pt x="208" y="288"/>
                      <a:pt x="208" y="290"/>
                    </a:cubicBezTo>
                    <a:cubicBezTo>
                      <a:pt x="208" y="291"/>
                      <a:pt x="210" y="292"/>
                      <a:pt x="211" y="292"/>
                    </a:cubicBezTo>
                    <a:cubicBezTo>
                      <a:pt x="217" y="290"/>
                      <a:pt x="223" y="289"/>
                      <a:pt x="228" y="286"/>
                    </a:cubicBezTo>
                    <a:cubicBezTo>
                      <a:pt x="230" y="286"/>
                      <a:pt x="230" y="284"/>
                      <a:pt x="230" y="283"/>
                    </a:cubicBezTo>
                    <a:cubicBezTo>
                      <a:pt x="229" y="281"/>
                      <a:pt x="227" y="280"/>
                      <a:pt x="226" y="281"/>
                    </a:cubicBezTo>
                    <a:close/>
                    <a:moveTo>
                      <a:pt x="253" y="263"/>
                    </a:moveTo>
                    <a:cubicBezTo>
                      <a:pt x="250" y="267"/>
                      <a:pt x="245" y="270"/>
                      <a:pt x="241" y="273"/>
                    </a:cubicBezTo>
                    <a:cubicBezTo>
                      <a:pt x="239" y="274"/>
                      <a:pt x="239" y="276"/>
                      <a:pt x="240" y="277"/>
                    </a:cubicBezTo>
                    <a:cubicBezTo>
                      <a:pt x="241" y="279"/>
                      <a:pt x="242" y="279"/>
                      <a:pt x="244" y="278"/>
                    </a:cubicBezTo>
                    <a:cubicBezTo>
                      <a:pt x="249" y="275"/>
                      <a:pt x="254" y="271"/>
                      <a:pt x="258" y="267"/>
                    </a:cubicBezTo>
                    <a:cubicBezTo>
                      <a:pt x="259" y="266"/>
                      <a:pt x="259" y="264"/>
                      <a:pt x="258" y="263"/>
                    </a:cubicBezTo>
                    <a:cubicBezTo>
                      <a:pt x="256" y="262"/>
                      <a:pt x="255" y="262"/>
                      <a:pt x="253" y="263"/>
                    </a:cubicBezTo>
                    <a:close/>
                    <a:moveTo>
                      <a:pt x="265" y="234"/>
                    </a:moveTo>
                    <a:cubicBezTo>
                      <a:pt x="265" y="235"/>
                      <a:pt x="265" y="237"/>
                      <a:pt x="265" y="238"/>
                    </a:cubicBezTo>
                    <a:cubicBezTo>
                      <a:pt x="265" y="242"/>
                      <a:pt x="264" y="246"/>
                      <a:pt x="262" y="250"/>
                    </a:cubicBezTo>
                    <a:cubicBezTo>
                      <a:pt x="262" y="251"/>
                      <a:pt x="263" y="253"/>
                      <a:pt x="264" y="253"/>
                    </a:cubicBezTo>
                    <a:cubicBezTo>
                      <a:pt x="265" y="254"/>
                      <a:pt x="267" y="253"/>
                      <a:pt x="268" y="252"/>
                    </a:cubicBezTo>
                    <a:cubicBezTo>
                      <a:pt x="270" y="247"/>
                      <a:pt x="270" y="243"/>
                      <a:pt x="270" y="238"/>
                    </a:cubicBezTo>
                    <a:cubicBezTo>
                      <a:pt x="270" y="237"/>
                      <a:pt x="270" y="235"/>
                      <a:pt x="270" y="233"/>
                    </a:cubicBezTo>
                    <a:cubicBezTo>
                      <a:pt x="270" y="232"/>
                      <a:pt x="269" y="231"/>
                      <a:pt x="267" y="231"/>
                    </a:cubicBezTo>
                    <a:cubicBezTo>
                      <a:pt x="265" y="231"/>
                      <a:pt x="264" y="233"/>
                      <a:pt x="265" y="234"/>
                    </a:cubicBezTo>
                    <a:close/>
                    <a:moveTo>
                      <a:pt x="271" y="231"/>
                    </a:moveTo>
                    <a:cubicBezTo>
                      <a:pt x="268" y="227"/>
                      <a:pt x="265" y="222"/>
                      <a:pt x="264" y="217"/>
                    </a:cubicBezTo>
                    <a:cubicBezTo>
                      <a:pt x="261" y="218"/>
                      <a:pt x="261" y="218"/>
                      <a:pt x="261" y="218"/>
                    </a:cubicBezTo>
                    <a:cubicBezTo>
                      <a:pt x="258" y="219"/>
                      <a:pt x="258" y="219"/>
                      <a:pt x="258" y="219"/>
                    </a:cubicBezTo>
                    <a:cubicBezTo>
                      <a:pt x="259" y="220"/>
                      <a:pt x="259" y="220"/>
                      <a:pt x="259" y="220"/>
                    </a:cubicBezTo>
                    <a:cubicBezTo>
                      <a:pt x="260" y="221"/>
                      <a:pt x="261" y="221"/>
                      <a:pt x="263" y="220"/>
                    </a:cubicBezTo>
                    <a:cubicBezTo>
                      <a:pt x="264" y="219"/>
                      <a:pt x="264" y="218"/>
                      <a:pt x="263" y="216"/>
                    </a:cubicBezTo>
                    <a:cubicBezTo>
                      <a:pt x="263" y="216"/>
                      <a:pt x="263" y="216"/>
                      <a:pt x="263" y="216"/>
                    </a:cubicBezTo>
                    <a:cubicBezTo>
                      <a:pt x="262" y="215"/>
                      <a:pt x="261" y="214"/>
                      <a:pt x="260" y="215"/>
                    </a:cubicBezTo>
                    <a:cubicBezTo>
                      <a:pt x="258" y="216"/>
                      <a:pt x="258" y="217"/>
                      <a:pt x="258" y="219"/>
                    </a:cubicBezTo>
                    <a:cubicBezTo>
                      <a:pt x="260" y="224"/>
                      <a:pt x="263" y="229"/>
                      <a:pt x="266" y="234"/>
                    </a:cubicBezTo>
                    <a:cubicBezTo>
                      <a:pt x="267" y="236"/>
                      <a:pt x="269" y="236"/>
                      <a:pt x="270" y="235"/>
                    </a:cubicBezTo>
                    <a:cubicBezTo>
                      <a:pt x="271" y="234"/>
                      <a:pt x="272" y="232"/>
                      <a:pt x="271" y="231"/>
                    </a:cubicBezTo>
                    <a:close/>
                    <a:moveTo>
                      <a:pt x="295" y="254"/>
                    </a:moveTo>
                    <a:cubicBezTo>
                      <a:pt x="290" y="251"/>
                      <a:pt x="286" y="247"/>
                      <a:pt x="282" y="244"/>
                    </a:cubicBezTo>
                    <a:cubicBezTo>
                      <a:pt x="280" y="243"/>
                      <a:pt x="279" y="243"/>
                      <a:pt x="277" y="244"/>
                    </a:cubicBezTo>
                    <a:cubicBezTo>
                      <a:pt x="276" y="245"/>
                      <a:pt x="276" y="247"/>
                      <a:pt x="278" y="248"/>
                    </a:cubicBezTo>
                    <a:cubicBezTo>
                      <a:pt x="282" y="252"/>
                      <a:pt x="287" y="255"/>
                      <a:pt x="292" y="259"/>
                    </a:cubicBezTo>
                    <a:cubicBezTo>
                      <a:pt x="293" y="259"/>
                      <a:pt x="295" y="259"/>
                      <a:pt x="296" y="258"/>
                    </a:cubicBezTo>
                    <a:cubicBezTo>
                      <a:pt x="296" y="256"/>
                      <a:pt x="296" y="255"/>
                      <a:pt x="295" y="254"/>
                    </a:cubicBezTo>
                    <a:close/>
                    <a:moveTo>
                      <a:pt x="326" y="266"/>
                    </a:moveTo>
                    <a:cubicBezTo>
                      <a:pt x="320" y="265"/>
                      <a:pt x="315" y="263"/>
                      <a:pt x="310" y="261"/>
                    </a:cubicBezTo>
                    <a:cubicBezTo>
                      <a:pt x="308" y="261"/>
                      <a:pt x="306" y="261"/>
                      <a:pt x="306" y="263"/>
                    </a:cubicBezTo>
                    <a:cubicBezTo>
                      <a:pt x="305" y="264"/>
                      <a:pt x="306" y="266"/>
                      <a:pt x="307" y="266"/>
                    </a:cubicBezTo>
                    <a:cubicBezTo>
                      <a:pt x="313" y="269"/>
                      <a:pt x="319" y="270"/>
                      <a:pt x="324" y="272"/>
                    </a:cubicBezTo>
                    <a:cubicBezTo>
                      <a:pt x="326" y="272"/>
                      <a:pt x="327" y="271"/>
                      <a:pt x="328" y="269"/>
                    </a:cubicBezTo>
                    <a:cubicBezTo>
                      <a:pt x="328" y="268"/>
                      <a:pt x="327" y="266"/>
                      <a:pt x="326" y="266"/>
                    </a:cubicBezTo>
                    <a:close/>
                    <a:moveTo>
                      <a:pt x="359" y="269"/>
                    </a:moveTo>
                    <a:cubicBezTo>
                      <a:pt x="356" y="269"/>
                      <a:pt x="354" y="269"/>
                      <a:pt x="351" y="269"/>
                    </a:cubicBezTo>
                    <a:cubicBezTo>
                      <a:pt x="348" y="269"/>
                      <a:pt x="345" y="269"/>
                      <a:pt x="342" y="269"/>
                    </a:cubicBezTo>
                    <a:cubicBezTo>
                      <a:pt x="341" y="268"/>
                      <a:pt x="339" y="270"/>
                      <a:pt x="339" y="271"/>
                    </a:cubicBezTo>
                    <a:cubicBezTo>
                      <a:pt x="339" y="273"/>
                      <a:pt x="340" y="274"/>
                      <a:pt x="342" y="274"/>
                    </a:cubicBezTo>
                    <a:cubicBezTo>
                      <a:pt x="345" y="275"/>
                      <a:pt x="348" y="275"/>
                      <a:pt x="351" y="275"/>
                    </a:cubicBezTo>
                    <a:cubicBezTo>
                      <a:pt x="354" y="275"/>
                      <a:pt x="357" y="275"/>
                      <a:pt x="359" y="274"/>
                    </a:cubicBezTo>
                    <a:cubicBezTo>
                      <a:pt x="361" y="274"/>
                      <a:pt x="362" y="273"/>
                      <a:pt x="362" y="271"/>
                    </a:cubicBezTo>
                    <a:cubicBezTo>
                      <a:pt x="362" y="270"/>
                      <a:pt x="361" y="269"/>
                      <a:pt x="359" y="269"/>
                    </a:cubicBezTo>
                    <a:close/>
                    <a:moveTo>
                      <a:pt x="391" y="261"/>
                    </a:moveTo>
                    <a:cubicBezTo>
                      <a:pt x="386" y="263"/>
                      <a:pt x="381" y="265"/>
                      <a:pt x="375" y="266"/>
                    </a:cubicBezTo>
                    <a:cubicBezTo>
                      <a:pt x="374" y="267"/>
                      <a:pt x="373" y="268"/>
                      <a:pt x="373" y="270"/>
                    </a:cubicBezTo>
                    <a:cubicBezTo>
                      <a:pt x="374" y="271"/>
                      <a:pt x="375" y="272"/>
                      <a:pt x="377" y="272"/>
                    </a:cubicBezTo>
                    <a:cubicBezTo>
                      <a:pt x="383" y="270"/>
                      <a:pt x="388" y="268"/>
                      <a:pt x="394" y="266"/>
                    </a:cubicBezTo>
                    <a:cubicBezTo>
                      <a:pt x="395" y="265"/>
                      <a:pt x="396" y="264"/>
                      <a:pt x="395" y="262"/>
                    </a:cubicBezTo>
                    <a:cubicBezTo>
                      <a:pt x="394" y="261"/>
                      <a:pt x="393" y="260"/>
                      <a:pt x="391" y="261"/>
                    </a:cubicBezTo>
                    <a:close/>
                    <a:moveTo>
                      <a:pt x="414" y="239"/>
                    </a:moveTo>
                    <a:cubicBezTo>
                      <a:pt x="412" y="244"/>
                      <a:pt x="409" y="248"/>
                      <a:pt x="405" y="252"/>
                    </a:cubicBezTo>
                    <a:cubicBezTo>
                      <a:pt x="404" y="253"/>
                      <a:pt x="403" y="255"/>
                      <a:pt x="405" y="256"/>
                    </a:cubicBezTo>
                    <a:cubicBezTo>
                      <a:pt x="406" y="257"/>
                      <a:pt x="407" y="257"/>
                      <a:pt x="409" y="256"/>
                    </a:cubicBezTo>
                    <a:cubicBezTo>
                      <a:pt x="413" y="252"/>
                      <a:pt x="417" y="247"/>
                      <a:pt x="419" y="241"/>
                    </a:cubicBezTo>
                    <a:cubicBezTo>
                      <a:pt x="420" y="239"/>
                      <a:pt x="419" y="238"/>
                      <a:pt x="417" y="237"/>
                    </a:cubicBezTo>
                    <a:cubicBezTo>
                      <a:pt x="416" y="237"/>
                      <a:pt x="414" y="237"/>
                      <a:pt x="414" y="239"/>
                    </a:cubicBezTo>
                    <a:close/>
                    <a:moveTo>
                      <a:pt x="412" y="208"/>
                    </a:moveTo>
                    <a:cubicBezTo>
                      <a:pt x="414" y="213"/>
                      <a:pt x="415" y="218"/>
                      <a:pt x="416" y="223"/>
                    </a:cubicBezTo>
                    <a:cubicBezTo>
                      <a:pt x="416" y="225"/>
                      <a:pt x="417" y="226"/>
                      <a:pt x="419" y="226"/>
                    </a:cubicBezTo>
                    <a:cubicBezTo>
                      <a:pt x="421" y="226"/>
                      <a:pt x="422" y="224"/>
                      <a:pt x="422" y="223"/>
                    </a:cubicBezTo>
                    <a:cubicBezTo>
                      <a:pt x="421" y="217"/>
                      <a:pt x="420" y="211"/>
                      <a:pt x="417" y="205"/>
                    </a:cubicBezTo>
                    <a:cubicBezTo>
                      <a:pt x="416" y="204"/>
                      <a:pt x="415" y="203"/>
                      <a:pt x="413" y="204"/>
                    </a:cubicBezTo>
                    <a:cubicBezTo>
                      <a:pt x="412" y="204"/>
                      <a:pt x="411" y="206"/>
                      <a:pt x="412" y="208"/>
                    </a:cubicBezTo>
                    <a:close/>
                    <a:moveTo>
                      <a:pt x="426" y="197"/>
                    </a:moveTo>
                    <a:cubicBezTo>
                      <a:pt x="420" y="196"/>
                      <a:pt x="415" y="194"/>
                      <a:pt x="410" y="192"/>
                    </a:cubicBezTo>
                    <a:cubicBezTo>
                      <a:pt x="409" y="191"/>
                      <a:pt x="407" y="192"/>
                      <a:pt x="407" y="193"/>
                    </a:cubicBezTo>
                    <a:cubicBezTo>
                      <a:pt x="406" y="194"/>
                      <a:pt x="406" y="196"/>
                      <a:pt x="408" y="197"/>
                    </a:cubicBezTo>
                    <a:cubicBezTo>
                      <a:pt x="413" y="199"/>
                      <a:pt x="419" y="201"/>
                      <a:pt x="425" y="203"/>
                    </a:cubicBezTo>
                    <a:cubicBezTo>
                      <a:pt x="426" y="203"/>
                      <a:pt x="428" y="202"/>
                      <a:pt x="428" y="201"/>
                    </a:cubicBezTo>
                    <a:cubicBezTo>
                      <a:pt x="428" y="199"/>
                      <a:pt x="428" y="198"/>
                      <a:pt x="426" y="197"/>
                    </a:cubicBezTo>
                    <a:close/>
                    <a:moveTo>
                      <a:pt x="459" y="200"/>
                    </a:moveTo>
                    <a:cubicBezTo>
                      <a:pt x="457" y="201"/>
                      <a:pt x="455" y="201"/>
                      <a:pt x="453" y="201"/>
                    </a:cubicBezTo>
                    <a:cubicBezTo>
                      <a:pt x="449" y="201"/>
                      <a:pt x="446" y="200"/>
                      <a:pt x="442" y="200"/>
                    </a:cubicBezTo>
                    <a:cubicBezTo>
                      <a:pt x="441" y="200"/>
                      <a:pt x="439" y="201"/>
                      <a:pt x="439" y="203"/>
                    </a:cubicBezTo>
                    <a:cubicBezTo>
                      <a:pt x="439" y="204"/>
                      <a:pt x="440" y="206"/>
                      <a:pt x="442" y="206"/>
                    </a:cubicBezTo>
                    <a:cubicBezTo>
                      <a:pt x="446" y="206"/>
                      <a:pt x="449" y="206"/>
                      <a:pt x="453" y="206"/>
                    </a:cubicBezTo>
                    <a:cubicBezTo>
                      <a:pt x="455" y="206"/>
                      <a:pt x="457" y="206"/>
                      <a:pt x="460" y="206"/>
                    </a:cubicBezTo>
                    <a:cubicBezTo>
                      <a:pt x="461" y="206"/>
                      <a:pt x="462" y="205"/>
                      <a:pt x="462" y="203"/>
                    </a:cubicBezTo>
                    <a:cubicBezTo>
                      <a:pt x="462" y="202"/>
                      <a:pt x="461" y="200"/>
                      <a:pt x="459" y="200"/>
                    </a:cubicBezTo>
                    <a:close/>
                    <a:moveTo>
                      <a:pt x="492" y="194"/>
                    </a:moveTo>
                    <a:cubicBezTo>
                      <a:pt x="487" y="196"/>
                      <a:pt x="481" y="197"/>
                      <a:pt x="476" y="198"/>
                    </a:cubicBezTo>
                    <a:cubicBezTo>
                      <a:pt x="474" y="199"/>
                      <a:pt x="473" y="200"/>
                      <a:pt x="474" y="202"/>
                    </a:cubicBezTo>
                    <a:cubicBezTo>
                      <a:pt x="474" y="203"/>
                      <a:pt x="475" y="204"/>
                      <a:pt x="477" y="204"/>
                    </a:cubicBezTo>
                    <a:cubicBezTo>
                      <a:pt x="483" y="203"/>
                      <a:pt x="489" y="201"/>
                      <a:pt x="494" y="199"/>
                    </a:cubicBezTo>
                    <a:cubicBezTo>
                      <a:pt x="495" y="199"/>
                      <a:pt x="496" y="197"/>
                      <a:pt x="496" y="195"/>
                    </a:cubicBezTo>
                    <a:cubicBezTo>
                      <a:pt x="495" y="194"/>
                      <a:pt x="493" y="193"/>
                      <a:pt x="492" y="194"/>
                    </a:cubicBezTo>
                    <a:close/>
                    <a:moveTo>
                      <a:pt x="519" y="176"/>
                    </a:moveTo>
                    <a:cubicBezTo>
                      <a:pt x="516" y="180"/>
                      <a:pt x="512" y="183"/>
                      <a:pt x="507" y="186"/>
                    </a:cubicBezTo>
                    <a:cubicBezTo>
                      <a:pt x="506" y="187"/>
                      <a:pt x="505" y="189"/>
                      <a:pt x="506" y="190"/>
                    </a:cubicBezTo>
                    <a:cubicBezTo>
                      <a:pt x="507" y="192"/>
                      <a:pt x="509" y="192"/>
                      <a:pt x="510" y="191"/>
                    </a:cubicBezTo>
                    <a:cubicBezTo>
                      <a:pt x="515" y="188"/>
                      <a:pt x="520" y="184"/>
                      <a:pt x="524" y="180"/>
                    </a:cubicBezTo>
                    <a:cubicBezTo>
                      <a:pt x="525" y="179"/>
                      <a:pt x="525" y="177"/>
                      <a:pt x="524" y="176"/>
                    </a:cubicBezTo>
                    <a:cubicBezTo>
                      <a:pt x="522" y="175"/>
                      <a:pt x="521" y="175"/>
                      <a:pt x="519" y="176"/>
                    </a:cubicBezTo>
                    <a:close/>
                    <a:moveTo>
                      <a:pt x="532" y="147"/>
                    </a:moveTo>
                    <a:cubicBezTo>
                      <a:pt x="532" y="152"/>
                      <a:pt x="530" y="158"/>
                      <a:pt x="528" y="162"/>
                    </a:cubicBezTo>
                    <a:cubicBezTo>
                      <a:pt x="528" y="164"/>
                      <a:pt x="528" y="166"/>
                      <a:pt x="530" y="166"/>
                    </a:cubicBezTo>
                    <a:cubicBezTo>
                      <a:pt x="531" y="167"/>
                      <a:pt x="533" y="166"/>
                      <a:pt x="534" y="165"/>
                    </a:cubicBezTo>
                    <a:cubicBezTo>
                      <a:pt x="536" y="159"/>
                      <a:pt x="537" y="154"/>
                      <a:pt x="538" y="147"/>
                    </a:cubicBezTo>
                    <a:cubicBezTo>
                      <a:pt x="538" y="146"/>
                      <a:pt x="537" y="144"/>
                      <a:pt x="535" y="144"/>
                    </a:cubicBezTo>
                    <a:cubicBezTo>
                      <a:pt x="534" y="144"/>
                      <a:pt x="532" y="145"/>
                      <a:pt x="532" y="147"/>
                    </a:cubicBezTo>
                    <a:close/>
                    <a:moveTo>
                      <a:pt x="524" y="117"/>
                    </a:moveTo>
                    <a:cubicBezTo>
                      <a:pt x="527" y="121"/>
                      <a:pt x="529" y="125"/>
                      <a:pt x="531" y="131"/>
                    </a:cubicBezTo>
                    <a:cubicBezTo>
                      <a:pt x="531" y="132"/>
                      <a:pt x="533" y="133"/>
                      <a:pt x="534" y="133"/>
                    </a:cubicBezTo>
                    <a:cubicBezTo>
                      <a:pt x="536" y="132"/>
                      <a:pt x="537" y="131"/>
                      <a:pt x="536" y="129"/>
                    </a:cubicBezTo>
                    <a:cubicBezTo>
                      <a:pt x="535" y="123"/>
                      <a:pt x="532" y="118"/>
                      <a:pt x="528" y="113"/>
                    </a:cubicBezTo>
                    <a:cubicBezTo>
                      <a:pt x="527" y="112"/>
                      <a:pt x="525" y="112"/>
                      <a:pt x="524" y="113"/>
                    </a:cubicBezTo>
                    <a:cubicBezTo>
                      <a:pt x="523" y="114"/>
                      <a:pt x="523" y="115"/>
                      <a:pt x="524" y="117"/>
                    </a:cubicBezTo>
                    <a:close/>
                    <a:moveTo>
                      <a:pt x="497" y="99"/>
                    </a:moveTo>
                    <a:cubicBezTo>
                      <a:pt x="502" y="101"/>
                      <a:pt x="507" y="103"/>
                      <a:pt x="511" y="106"/>
                    </a:cubicBezTo>
                    <a:cubicBezTo>
                      <a:pt x="513" y="107"/>
                      <a:pt x="515" y="106"/>
                      <a:pt x="515" y="105"/>
                    </a:cubicBezTo>
                    <a:cubicBezTo>
                      <a:pt x="516" y="104"/>
                      <a:pt x="516" y="102"/>
                      <a:pt x="515" y="101"/>
                    </a:cubicBezTo>
                    <a:cubicBezTo>
                      <a:pt x="510" y="98"/>
                      <a:pt x="504" y="96"/>
                      <a:pt x="498" y="94"/>
                    </a:cubicBezTo>
                    <a:cubicBezTo>
                      <a:pt x="497" y="93"/>
                      <a:pt x="495" y="94"/>
                      <a:pt x="495" y="96"/>
                    </a:cubicBezTo>
                    <a:cubicBezTo>
                      <a:pt x="494" y="97"/>
                      <a:pt x="495" y="99"/>
                      <a:pt x="497" y="99"/>
                    </a:cubicBezTo>
                    <a:close/>
                    <a:moveTo>
                      <a:pt x="464" y="95"/>
                    </a:moveTo>
                    <a:cubicBezTo>
                      <a:pt x="465" y="95"/>
                      <a:pt x="466" y="95"/>
                      <a:pt x="467" y="95"/>
                    </a:cubicBezTo>
                    <a:cubicBezTo>
                      <a:pt x="472" y="95"/>
                      <a:pt x="476" y="95"/>
                      <a:pt x="480" y="96"/>
                    </a:cubicBezTo>
                    <a:cubicBezTo>
                      <a:pt x="482" y="96"/>
                      <a:pt x="483" y="95"/>
                      <a:pt x="483" y="93"/>
                    </a:cubicBezTo>
                    <a:cubicBezTo>
                      <a:pt x="484" y="92"/>
                      <a:pt x="483" y="90"/>
                      <a:pt x="481" y="90"/>
                    </a:cubicBezTo>
                    <a:cubicBezTo>
                      <a:pt x="476" y="89"/>
                      <a:pt x="472" y="89"/>
                      <a:pt x="467" y="89"/>
                    </a:cubicBezTo>
                    <a:cubicBezTo>
                      <a:pt x="466" y="89"/>
                      <a:pt x="465" y="89"/>
                      <a:pt x="463" y="89"/>
                    </a:cubicBezTo>
                    <a:cubicBezTo>
                      <a:pt x="462" y="89"/>
                      <a:pt x="461" y="91"/>
                      <a:pt x="461" y="92"/>
                    </a:cubicBezTo>
                    <a:cubicBezTo>
                      <a:pt x="461" y="94"/>
                      <a:pt x="462" y="95"/>
                      <a:pt x="464" y="95"/>
                    </a:cubicBezTo>
                    <a:close/>
                    <a:moveTo>
                      <a:pt x="431" y="101"/>
                    </a:moveTo>
                    <a:cubicBezTo>
                      <a:pt x="436" y="99"/>
                      <a:pt x="441" y="98"/>
                      <a:pt x="447" y="97"/>
                    </a:cubicBezTo>
                    <a:cubicBezTo>
                      <a:pt x="448" y="96"/>
                      <a:pt x="449" y="95"/>
                      <a:pt x="449" y="93"/>
                    </a:cubicBezTo>
                    <a:cubicBezTo>
                      <a:pt x="449" y="92"/>
                      <a:pt x="447" y="91"/>
                      <a:pt x="446" y="91"/>
                    </a:cubicBezTo>
                    <a:cubicBezTo>
                      <a:pt x="440" y="92"/>
                      <a:pt x="434" y="94"/>
                      <a:pt x="429" y="96"/>
                    </a:cubicBezTo>
                    <a:cubicBezTo>
                      <a:pt x="427" y="97"/>
                      <a:pt x="427" y="98"/>
                      <a:pt x="427" y="100"/>
                    </a:cubicBezTo>
                    <a:cubicBezTo>
                      <a:pt x="428" y="101"/>
                      <a:pt x="429" y="102"/>
                      <a:pt x="431" y="101"/>
                    </a:cubicBezTo>
                    <a:close/>
                    <a:moveTo>
                      <a:pt x="404" y="120"/>
                    </a:moveTo>
                    <a:cubicBezTo>
                      <a:pt x="408" y="116"/>
                      <a:pt x="412" y="112"/>
                      <a:pt x="416" y="109"/>
                    </a:cubicBezTo>
                    <a:cubicBezTo>
                      <a:pt x="418" y="108"/>
                      <a:pt x="418" y="106"/>
                      <a:pt x="417" y="105"/>
                    </a:cubicBezTo>
                    <a:cubicBezTo>
                      <a:pt x="416" y="104"/>
                      <a:pt x="414" y="103"/>
                      <a:pt x="413" y="104"/>
                    </a:cubicBezTo>
                    <a:cubicBezTo>
                      <a:pt x="408" y="108"/>
                      <a:pt x="403" y="112"/>
                      <a:pt x="400" y="116"/>
                    </a:cubicBezTo>
                    <a:cubicBezTo>
                      <a:pt x="399" y="118"/>
                      <a:pt x="399" y="120"/>
                      <a:pt x="400" y="121"/>
                    </a:cubicBezTo>
                    <a:cubicBezTo>
                      <a:pt x="402" y="121"/>
                      <a:pt x="403" y="121"/>
                      <a:pt x="404" y="120"/>
                    </a:cubicBezTo>
                    <a:close/>
                    <a:moveTo>
                      <a:pt x="408" y="90"/>
                    </a:moveTo>
                    <a:cubicBezTo>
                      <a:pt x="407" y="95"/>
                      <a:pt x="406" y="100"/>
                      <a:pt x="404" y="106"/>
                    </a:cubicBezTo>
                    <a:cubicBezTo>
                      <a:pt x="403" y="108"/>
                      <a:pt x="404" y="109"/>
                      <a:pt x="406" y="110"/>
                    </a:cubicBezTo>
                    <a:cubicBezTo>
                      <a:pt x="407" y="111"/>
                      <a:pt x="409" y="110"/>
                      <a:pt x="409" y="108"/>
                    </a:cubicBezTo>
                    <a:cubicBezTo>
                      <a:pt x="412" y="102"/>
                      <a:pt x="413" y="96"/>
                      <a:pt x="413" y="91"/>
                    </a:cubicBezTo>
                    <a:cubicBezTo>
                      <a:pt x="414" y="89"/>
                      <a:pt x="412" y="88"/>
                      <a:pt x="411" y="88"/>
                    </a:cubicBezTo>
                    <a:cubicBezTo>
                      <a:pt x="409" y="88"/>
                      <a:pt x="408" y="89"/>
                      <a:pt x="408" y="90"/>
                    </a:cubicBezTo>
                    <a:close/>
                    <a:moveTo>
                      <a:pt x="397" y="62"/>
                    </a:moveTo>
                    <a:cubicBezTo>
                      <a:pt x="401" y="65"/>
                      <a:pt x="404" y="70"/>
                      <a:pt x="406" y="75"/>
                    </a:cubicBezTo>
                    <a:cubicBezTo>
                      <a:pt x="406" y="76"/>
                      <a:pt x="408" y="77"/>
                      <a:pt x="409" y="76"/>
                    </a:cubicBezTo>
                    <a:cubicBezTo>
                      <a:pt x="411" y="76"/>
                      <a:pt x="412" y="74"/>
                      <a:pt x="411" y="73"/>
                    </a:cubicBezTo>
                    <a:cubicBezTo>
                      <a:pt x="409" y="67"/>
                      <a:pt x="405" y="62"/>
                      <a:pt x="400" y="58"/>
                    </a:cubicBezTo>
                    <a:cubicBezTo>
                      <a:pt x="399" y="57"/>
                      <a:pt x="397" y="57"/>
                      <a:pt x="396" y="58"/>
                    </a:cubicBezTo>
                    <a:cubicBezTo>
                      <a:pt x="395" y="59"/>
                      <a:pt x="395" y="61"/>
                      <a:pt x="397" y="62"/>
                    </a:cubicBezTo>
                    <a:close/>
                    <a:moveTo>
                      <a:pt x="367" y="51"/>
                    </a:moveTo>
                    <a:cubicBezTo>
                      <a:pt x="372" y="51"/>
                      <a:pt x="378" y="52"/>
                      <a:pt x="383" y="54"/>
                    </a:cubicBezTo>
                    <a:cubicBezTo>
                      <a:pt x="384" y="54"/>
                      <a:pt x="386" y="54"/>
                      <a:pt x="386" y="52"/>
                    </a:cubicBezTo>
                    <a:cubicBezTo>
                      <a:pt x="387" y="51"/>
                      <a:pt x="386" y="49"/>
                      <a:pt x="385" y="49"/>
                    </a:cubicBezTo>
                    <a:cubicBezTo>
                      <a:pt x="379" y="47"/>
                      <a:pt x="373" y="45"/>
                      <a:pt x="367" y="45"/>
                    </a:cubicBezTo>
                    <a:cubicBezTo>
                      <a:pt x="366" y="45"/>
                      <a:pt x="364" y="46"/>
                      <a:pt x="364" y="48"/>
                    </a:cubicBezTo>
                    <a:cubicBezTo>
                      <a:pt x="364" y="49"/>
                      <a:pt x="365" y="51"/>
                      <a:pt x="367" y="51"/>
                    </a:cubicBezTo>
                    <a:close/>
                    <a:moveTo>
                      <a:pt x="334" y="55"/>
                    </a:moveTo>
                    <a:cubicBezTo>
                      <a:pt x="339" y="53"/>
                      <a:pt x="345" y="52"/>
                      <a:pt x="350" y="51"/>
                    </a:cubicBezTo>
                    <a:cubicBezTo>
                      <a:pt x="352" y="51"/>
                      <a:pt x="353" y="50"/>
                      <a:pt x="353" y="48"/>
                    </a:cubicBezTo>
                    <a:cubicBezTo>
                      <a:pt x="352" y="46"/>
                      <a:pt x="351" y="45"/>
                      <a:pt x="349" y="46"/>
                    </a:cubicBezTo>
                    <a:cubicBezTo>
                      <a:pt x="344" y="46"/>
                      <a:pt x="338" y="48"/>
                      <a:pt x="332" y="50"/>
                    </a:cubicBezTo>
                    <a:cubicBezTo>
                      <a:pt x="331" y="50"/>
                      <a:pt x="330" y="52"/>
                      <a:pt x="330" y="54"/>
                    </a:cubicBezTo>
                    <a:cubicBezTo>
                      <a:pt x="331" y="55"/>
                      <a:pt x="333" y="56"/>
                      <a:pt x="334" y="55"/>
                    </a:cubicBezTo>
                    <a:close/>
                    <a:moveTo>
                      <a:pt x="306" y="73"/>
                    </a:moveTo>
                    <a:cubicBezTo>
                      <a:pt x="310" y="69"/>
                      <a:pt x="315" y="65"/>
                      <a:pt x="319" y="63"/>
                    </a:cubicBezTo>
                    <a:cubicBezTo>
                      <a:pt x="321" y="62"/>
                      <a:pt x="321" y="60"/>
                      <a:pt x="320" y="59"/>
                    </a:cubicBezTo>
                    <a:cubicBezTo>
                      <a:pt x="319" y="57"/>
                      <a:pt x="318" y="57"/>
                      <a:pt x="316" y="58"/>
                    </a:cubicBezTo>
                    <a:cubicBezTo>
                      <a:pt x="311" y="61"/>
                      <a:pt x="307" y="65"/>
                      <a:pt x="302" y="69"/>
                    </a:cubicBezTo>
                    <a:cubicBezTo>
                      <a:pt x="301" y="70"/>
                      <a:pt x="301" y="72"/>
                      <a:pt x="302" y="73"/>
                    </a:cubicBezTo>
                    <a:cubicBezTo>
                      <a:pt x="304" y="74"/>
                      <a:pt x="305" y="74"/>
                      <a:pt x="306" y="73"/>
                    </a:cubicBezTo>
                    <a:close/>
                    <a:moveTo>
                      <a:pt x="287" y="86"/>
                    </a:moveTo>
                    <a:cubicBezTo>
                      <a:pt x="287" y="89"/>
                      <a:pt x="287" y="91"/>
                      <a:pt x="287" y="93"/>
                    </a:cubicBezTo>
                    <a:cubicBezTo>
                      <a:pt x="287" y="95"/>
                      <a:pt x="288" y="96"/>
                      <a:pt x="289" y="96"/>
                    </a:cubicBezTo>
                    <a:cubicBezTo>
                      <a:pt x="291" y="97"/>
                      <a:pt x="292" y="96"/>
                      <a:pt x="292" y="95"/>
                    </a:cubicBezTo>
                    <a:cubicBezTo>
                      <a:pt x="294" y="92"/>
                      <a:pt x="295" y="89"/>
                      <a:pt x="297" y="86"/>
                    </a:cubicBezTo>
                    <a:cubicBezTo>
                      <a:pt x="297" y="85"/>
                      <a:pt x="297" y="83"/>
                      <a:pt x="296" y="82"/>
                    </a:cubicBezTo>
                    <a:cubicBezTo>
                      <a:pt x="294" y="81"/>
                      <a:pt x="292" y="82"/>
                      <a:pt x="292" y="83"/>
                    </a:cubicBezTo>
                    <a:cubicBezTo>
                      <a:pt x="290" y="86"/>
                      <a:pt x="288" y="89"/>
                      <a:pt x="287" y="93"/>
                    </a:cubicBezTo>
                    <a:cubicBezTo>
                      <a:pt x="290" y="94"/>
                      <a:pt x="290" y="94"/>
                      <a:pt x="290" y="94"/>
                    </a:cubicBezTo>
                    <a:cubicBezTo>
                      <a:pt x="293" y="94"/>
                      <a:pt x="293" y="94"/>
                      <a:pt x="293" y="94"/>
                    </a:cubicBezTo>
                    <a:cubicBezTo>
                      <a:pt x="293" y="91"/>
                      <a:pt x="293" y="89"/>
                      <a:pt x="293" y="86"/>
                    </a:cubicBezTo>
                    <a:cubicBezTo>
                      <a:pt x="293" y="85"/>
                      <a:pt x="292" y="83"/>
                      <a:pt x="290" y="83"/>
                    </a:cubicBezTo>
                    <a:cubicBezTo>
                      <a:pt x="289" y="83"/>
                      <a:pt x="287" y="85"/>
                      <a:pt x="287" y="86"/>
                    </a:cubicBezTo>
                    <a:close/>
                    <a:moveTo>
                      <a:pt x="280" y="54"/>
                    </a:moveTo>
                    <a:cubicBezTo>
                      <a:pt x="283" y="59"/>
                      <a:pt x="285" y="64"/>
                      <a:pt x="286" y="70"/>
                    </a:cubicBezTo>
                    <a:cubicBezTo>
                      <a:pt x="286" y="71"/>
                      <a:pt x="288" y="72"/>
                      <a:pt x="289" y="72"/>
                    </a:cubicBezTo>
                    <a:cubicBezTo>
                      <a:pt x="291" y="72"/>
                      <a:pt x="292" y="70"/>
                      <a:pt x="291" y="69"/>
                    </a:cubicBezTo>
                    <a:cubicBezTo>
                      <a:pt x="290" y="63"/>
                      <a:pt x="288" y="57"/>
                      <a:pt x="286" y="52"/>
                    </a:cubicBezTo>
                    <a:cubicBezTo>
                      <a:pt x="285" y="50"/>
                      <a:pt x="283" y="50"/>
                      <a:pt x="282" y="50"/>
                    </a:cubicBezTo>
                    <a:cubicBezTo>
                      <a:pt x="280" y="51"/>
                      <a:pt x="280" y="53"/>
                      <a:pt x="280" y="54"/>
                    </a:cubicBezTo>
                    <a:close/>
                    <a:moveTo>
                      <a:pt x="260" y="28"/>
                    </a:moveTo>
                    <a:cubicBezTo>
                      <a:pt x="265" y="32"/>
                      <a:pt x="268" y="36"/>
                      <a:pt x="272" y="40"/>
                    </a:cubicBezTo>
                    <a:cubicBezTo>
                      <a:pt x="273" y="41"/>
                      <a:pt x="275" y="42"/>
                      <a:pt x="276" y="41"/>
                    </a:cubicBezTo>
                    <a:cubicBezTo>
                      <a:pt x="277" y="40"/>
                      <a:pt x="277" y="38"/>
                      <a:pt x="276" y="37"/>
                    </a:cubicBezTo>
                    <a:cubicBezTo>
                      <a:pt x="273" y="32"/>
                      <a:pt x="269" y="28"/>
                      <a:pt x="264" y="24"/>
                    </a:cubicBezTo>
                    <a:cubicBezTo>
                      <a:pt x="263" y="23"/>
                      <a:pt x="261" y="23"/>
                      <a:pt x="260" y="24"/>
                    </a:cubicBezTo>
                    <a:cubicBezTo>
                      <a:pt x="259" y="25"/>
                      <a:pt x="259" y="27"/>
                      <a:pt x="260" y="28"/>
                    </a:cubicBezTo>
                    <a:close/>
                    <a:moveTo>
                      <a:pt x="232" y="11"/>
                    </a:moveTo>
                    <a:cubicBezTo>
                      <a:pt x="237" y="13"/>
                      <a:pt x="242" y="16"/>
                      <a:pt x="247" y="18"/>
                    </a:cubicBezTo>
                    <a:cubicBezTo>
                      <a:pt x="248" y="19"/>
                      <a:pt x="250" y="19"/>
                      <a:pt x="251" y="17"/>
                    </a:cubicBezTo>
                    <a:cubicBezTo>
                      <a:pt x="252" y="16"/>
                      <a:pt x="251" y="14"/>
                      <a:pt x="250" y="13"/>
                    </a:cubicBezTo>
                    <a:cubicBezTo>
                      <a:pt x="245" y="10"/>
                      <a:pt x="239" y="8"/>
                      <a:pt x="234" y="6"/>
                    </a:cubicBezTo>
                    <a:cubicBezTo>
                      <a:pt x="232" y="5"/>
                      <a:pt x="231" y="6"/>
                      <a:pt x="230" y="8"/>
                    </a:cubicBezTo>
                    <a:cubicBezTo>
                      <a:pt x="230" y="9"/>
                      <a:pt x="230" y="11"/>
                      <a:pt x="232" y="11"/>
                    </a:cubicBezTo>
                    <a:close/>
                    <a:moveTo>
                      <a:pt x="199" y="5"/>
                    </a:moveTo>
                    <a:cubicBezTo>
                      <a:pt x="199" y="5"/>
                      <a:pt x="199" y="5"/>
                      <a:pt x="199" y="5"/>
                    </a:cubicBezTo>
                    <a:cubicBezTo>
                      <a:pt x="205" y="5"/>
                      <a:pt x="210" y="6"/>
                      <a:pt x="216" y="7"/>
                    </a:cubicBezTo>
                    <a:cubicBezTo>
                      <a:pt x="217" y="7"/>
                      <a:pt x="219" y="6"/>
                      <a:pt x="219" y="5"/>
                    </a:cubicBezTo>
                    <a:cubicBezTo>
                      <a:pt x="219" y="3"/>
                      <a:pt x="218" y="1"/>
                      <a:pt x="217" y="1"/>
                    </a:cubicBezTo>
                    <a:cubicBezTo>
                      <a:pt x="211" y="0"/>
                      <a:pt x="205" y="0"/>
                      <a:pt x="199" y="0"/>
                    </a:cubicBezTo>
                    <a:cubicBezTo>
                      <a:pt x="199" y="0"/>
                      <a:pt x="199" y="0"/>
                      <a:pt x="199" y="0"/>
                    </a:cubicBezTo>
                    <a:cubicBezTo>
                      <a:pt x="198" y="0"/>
                      <a:pt x="196" y="1"/>
                      <a:pt x="196" y="3"/>
                    </a:cubicBezTo>
                    <a:cubicBezTo>
                      <a:pt x="196" y="4"/>
                      <a:pt x="198" y="5"/>
                      <a:pt x="199" y="5"/>
                    </a:cubicBezTo>
                    <a:close/>
                    <a:moveTo>
                      <a:pt x="167" y="12"/>
                    </a:moveTo>
                    <a:cubicBezTo>
                      <a:pt x="172" y="10"/>
                      <a:pt x="177" y="8"/>
                      <a:pt x="183" y="7"/>
                    </a:cubicBezTo>
                    <a:cubicBezTo>
                      <a:pt x="184" y="7"/>
                      <a:pt x="185" y="5"/>
                      <a:pt x="185" y="4"/>
                    </a:cubicBezTo>
                    <a:cubicBezTo>
                      <a:pt x="185" y="2"/>
                      <a:pt x="183" y="1"/>
                      <a:pt x="181" y="1"/>
                    </a:cubicBezTo>
                    <a:cubicBezTo>
                      <a:pt x="176" y="2"/>
                      <a:pt x="170" y="4"/>
                      <a:pt x="165" y="6"/>
                    </a:cubicBezTo>
                    <a:cubicBezTo>
                      <a:pt x="163" y="7"/>
                      <a:pt x="162" y="9"/>
                      <a:pt x="163" y="10"/>
                    </a:cubicBezTo>
                    <a:cubicBezTo>
                      <a:pt x="164" y="12"/>
                      <a:pt x="165" y="12"/>
                      <a:pt x="167" y="12"/>
                    </a:cubicBezTo>
                    <a:close/>
                    <a:moveTo>
                      <a:pt x="140" y="30"/>
                    </a:moveTo>
                    <a:cubicBezTo>
                      <a:pt x="143" y="27"/>
                      <a:pt x="147" y="23"/>
                      <a:pt x="152" y="20"/>
                    </a:cubicBezTo>
                    <a:cubicBezTo>
                      <a:pt x="153" y="19"/>
                      <a:pt x="154" y="17"/>
                      <a:pt x="153" y="16"/>
                    </a:cubicBezTo>
                    <a:cubicBezTo>
                      <a:pt x="152" y="14"/>
                      <a:pt x="150" y="14"/>
                      <a:pt x="149" y="15"/>
                    </a:cubicBezTo>
                    <a:cubicBezTo>
                      <a:pt x="143" y="18"/>
                      <a:pt x="139" y="22"/>
                      <a:pt x="135" y="27"/>
                    </a:cubicBezTo>
                    <a:cubicBezTo>
                      <a:pt x="134" y="28"/>
                      <a:pt x="135" y="30"/>
                      <a:pt x="136" y="31"/>
                    </a:cubicBezTo>
                    <a:cubicBezTo>
                      <a:pt x="137" y="32"/>
                      <a:pt x="139" y="32"/>
                      <a:pt x="140" y="30"/>
                    </a:cubicBezTo>
                    <a:close/>
                    <a:moveTo>
                      <a:pt x="129" y="60"/>
                    </a:moveTo>
                    <a:cubicBezTo>
                      <a:pt x="129" y="55"/>
                      <a:pt x="130" y="49"/>
                      <a:pt x="132" y="44"/>
                    </a:cubicBezTo>
                    <a:cubicBezTo>
                      <a:pt x="132" y="43"/>
                      <a:pt x="132" y="41"/>
                      <a:pt x="130" y="41"/>
                    </a:cubicBezTo>
                    <a:cubicBezTo>
                      <a:pt x="129" y="40"/>
                      <a:pt x="127" y="41"/>
                      <a:pt x="126" y="42"/>
                    </a:cubicBezTo>
                    <a:cubicBezTo>
                      <a:pt x="124" y="48"/>
                      <a:pt x="123" y="54"/>
                      <a:pt x="123" y="60"/>
                    </a:cubicBezTo>
                    <a:cubicBezTo>
                      <a:pt x="123" y="62"/>
                      <a:pt x="124" y="63"/>
                      <a:pt x="126" y="63"/>
                    </a:cubicBezTo>
                    <a:cubicBezTo>
                      <a:pt x="127" y="63"/>
                      <a:pt x="128" y="62"/>
                      <a:pt x="129" y="60"/>
                    </a:cubicBezTo>
                    <a:close/>
                    <a:moveTo>
                      <a:pt x="127" y="96"/>
                    </a:moveTo>
                    <a:cubicBezTo>
                      <a:pt x="128" y="96"/>
                      <a:pt x="128" y="96"/>
                      <a:pt x="128" y="96"/>
                    </a:cubicBezTo>
                    <a:cubicBezTo>
                      <a:pt x="129" y="96"/>
                      <a:pt x="130" y="96"/>
                      <a:pt x="131" y="95"/>
                    </a:cubicBezTo>
                    <a:cubicBezTo>
                      <a:pt x="131" y="95"/>
                      <a:pt x="132" y="94"/>
                      <a:pt x="131" y="93"/>
                    </a:cubicBezTo>
                    <a:cubicBezTo>
                      <a:pt x="130" y="87"/>
                      <a:pt x="130" y="82"/>
                      <a:pt x="129" y="77"/>
                    </a:cubicBezTo>
                    <a:cubicBezTo>
                      <a:pt x="129" y="76"/>
                      <a:pt x="127" y="74"/>
                      <a:pt x="126" y="75"/>
                    </a:cubicBezTo>
                    <a:cubicBezTo>
                      <a:pt x="124" y="75"/>
                      <a:pt x="123" y="76"/>
                      <a:pt x="123" y="78"/>
                    </a:cubicBezTo>
                    <a:cubicBezTo>
                      <a:pt x="124" y="83"/>
                      <a:pt x="125" y="88"/>
                      <a:pt x="126" y="94"/>
                    </a:cubicBezTo>
                    <a:cubicBezTo>
                      <a:pt x="129" y="93"/>
                      <a:pt x="129" y="93"/>
                      <a:pt x="129" y="93"/>
                    </a:cubicBezTo>
                    <a:cubicBezTo>
                      <a:pt x="129" y="90"/>
                      <a:pt x="129" y="90"/>
                      <a:pt x="129" y="90"/>
                    </a:cubicBezTo>
                    <a:cubicBezTo>
                      <a:pt x="128" y="90"/>
                      <a:pt x="128" y="90"/>
                      <a:pt x="128" y="90"/>
                    </a:cubicBezTo>
                    <a:cubicBezTo>
                      <a:pt x="127" y="90"/>
                      <a:pt x="125" y="90"/>
                      <a:pt x="125" y="92"/>
                    </a:cubicBezTo>
                    <a:cubicBezTo>
                      <a:pt x="124" y="94"/>
                      <a:pt x="125" y="95"/>
                      <a:pt x="127" y="96"/>
                    </a:cubicBezTo>
                    <a:close/>
                    <a:moveTo>
                      <a:pt x="93" y="89"/>
                    </a:moveTo>
                    <a:cubicBezTo>
                      <a:pt x="99" y="90"/>
                      <a:pt x="105" y="91"/>
                      <a:pt x="110" y="92"/>
                    </a:cubicBezTo>
                    <a:cubicBezTo>
                      <a:pt x="112" y="92"/>
                      <a:pt x="113" y="91"/>
                      <a:pt x="113" y="89"/>
                    </a:cubicBezTo>
                    <a:cubicBezTo>
                      <a:pt x="114" y="88"/>
                      <a:pt x="113" y="86"/>
                      <a:pt x="111" y="86"/>
                    </a:cubicBezTo>
                    <a:cubicBezTo>
                      <a:pt x="106" y="85"/>
                      <a:pt x="100" y="84"/>
                      <a:pt x="94" y="84"/>
                    </a:cubicBezTo>
                    <a:cubicBezTo>
                      <a:pt x="92" y="84"/>
                      <a:pt x="91" y="85"/>
                      <a:pt x="91" y="86"/>
                    </a:cubicBezTo>
                    <a:cubicBezTo>
                      <a:pt x="91" y="88"/>
                      <a:pt x="92" y="89"/>
                      <a:pt x="93" y="89"/>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925"/>
              <p:cNvSpPr/>
              <p:nvPr/>
            </p:nvSpPr>
            <p:spPr bwMode="auto">
              <a:xfrm>
                <a:off x="2782" y="522"/>
                <a:ext cx="277" cy="160"/>
              </a:xfrm>
              <a:custGeom>
                <a:avLst/>
                <a:gdLst>
                  <a:gd name="T0" fmla="*/ 142 w 373"/>
                  <a:gd name="T1" fmla="*/ 0 h 215"/>
                  <a:gd name="T2" fmla="*/ 104 w 373"/>
                  <a:gd name="T3" fmla="*/ 11 h 215"/>
                  <a:gd name="T4" fmla="*/ 80 w 373"/>
                  <a:gd name="T5" fmla="*/ 55 h 215"/>
                  <a:gd name="T6" fmla="*/ 67 w 373"/>
                  <a:gd name="T7" fmla="*/ 54 h 215"/>
                  <a:gd name="T8" fmla="*/ 48 w 373"/>
                  <a:gd name="T9" fmla="*/ 56 h 215"/>
                  <a:gd name="T10" fmla="*/ 1 w 373"/>
                  <a:gd name="T11" fmla="*/ 107 h 215"/>
                  <a:gd name="T12" fmla="*/ 14 w 373"/>
                  <a:gd name="T13" fmla="*/ 145 h 215"/>
                  <a:gd name="T14" fmla="*/ 66 w 373"/>
                  <a:gd name="T15" fmla="*/ 166 h 215"/>
                  <a:gd name="T16" fmla="*/ 79 w 373"/>
                  <a:gd name="T17" fmla="*/ 164 h 215"/>
                  <a:gd name="T18" fmla="*/ 84 w 373"/>
                  <a:gd name="T19" fmla="*/ 183 h 215"/>
                  <a:gd name="T20" fmla="*/ 125 w 373"/>
                  <a:gd name="T21" fmla="*/ 214 h 215"/>
                  <a:gd name="T22" fmla="*/ 137 w 373"/>
                  <a:gd name="T23" fmla="*/ 215 h 215"/>
                  <a:gd name="T24" fmla="*/ 192 w 373"/>
                  <a:gd name="T25" fmla="*/ 189 h 215"/>
                  <a:gd name="T26" fmla="*/ 192 w 373"/>
                  <a:gd name="T27" fmla="*/ 189 h 215"/>
                  <a:gd name="T28" fmla="*/ 239 w 373"/>
                  <a:gd name="T29" fmla="*/ 203 h 215"/>
                  <a:gd name="T30" fmla="*/ 293 w 373"/>
                  <a:gd name="T31" fmla="*/ 177 h 215"/>
                  <a:gd name="T32" fmla="*/ 297 w 373"/>
                  <a:gd name="T33" fmla="*/ 159 h 215"/>
                  <a:gd name="T34" fmla="*/ 304 w 373"/>
                  <a:gd name="T35" fmla="*/ 159 h 215"/>
                  <a:gd name="T36" fmla="*/ 372 w 373"/>
                  <a:gd name="T37" fmla="*/ 108 h 215"/>
                  <a:gd name="T38" fmla="*/ 361 w 373"/>
                  <a:gd name="T39" fmla="*/ 75 h 215"/>
                  <a:gd name="T40" fmla="*/ 314 w 373"/>
                  <a:gd name="T41" fmla="*/ 58 h 215"/>
                  <a:gd name="T42" fmla="*/ 291 w 373"/>
                  <a:gd name="T43" fmla="*/ 61 h 215"/>
                  <a:gd name="T44" fmla="*/ 287 w 373"/>
                  <a:gd name="T45" fmla="*/ 50 h 215"/>
                  <a:gd name="T46" fmla="*/ 246 w 373"/>
                  <a:gd name="T47" fmla="*/ 29 h 215"/>
                  <a:gd name="T48" fmla="*/ 209 w 373"/>
                  <a:gd name="T49" fmla="*/ 41 h 215"/>
                  <a:gd name="T50" fmla="*/ 198 w 373"/>
                  <a:gd name="T51" fmla="*/ 25 h 215"/>
                  <a:gd name="T52" fmla="*/ 142 w 373"/>
                  <a:gd name="T53"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215">
                    <a:moveTo>
                      <a:pt x="142" y="0"/>
                    </a:moveTo>
                    <a:cubicBezTo>
                      <a:pt x="128" y="0"/>
                      <a:pt x="115" y="4"/>
                      <a:pt x="104" y="11"/>
                    </a:cubicBezTo>
                    <a:cubicBezTo>
                      <a:pt x="85" y="23"/>
                      <a:pt x="80" y="41"/>
                      <a:pt x="80" y="55"/>
                    </a:cubicBezTo>
                    <a:cubicBezTo>
                      <a:pt x="75" y="54"/>
                      <a:pt x="71" y="54"/>
                      <a:pt x="67" y="54"/>
                    </a:cubicBezTo>
                    <a:cubicBezTo>
                      <a:pt x="60" y="54"/>
                      <a:pt x="54" y="55"/>
                      <a:pt x="48" y="56"/>
                    </a:cubicBezTo>
                    <a:cubicBezTo>
                      <a:pt x="20" y="64"/>
                      <a:pt x="3" y="83"/>
                      <a:pt x="1" y="107"/>
                    </a:cubicBezTo>
                    <a:cubicBezTo>
                      <a:pt x="0" y="122"/>
                      <a:pt x="4" y="135"/>
                      <a:pt x="14" y="145"/>
                    </a:cubicBezTo>
                    <a:cubicBezTo>
                      <a:pt x="26" y="158"/>
                      <a:pt x="45" y="166"/>
                      <a:pt x="66" y="166"/>
                    </a:cubicBezTo>
                    <a:cubicBezTo>
                      <a:pt x="70" y="166"/>
                      <a:pt x="75" y="165"/>
                      <a:pt x="79" y="164"/>
                    </a:cubicBezTo>
                    <a:cubicBezTo>
                      <a:pt x="80" y="171"/>
                      <a:pt x="81" y="177"/>
                      <a:pt x="84" y="183"/>
                    </a:cubicBezTo>
                    <a:cubicBezTo>
                      <a:pt x="89" y="193"/>
                      <a:pt x="100" y="207"/>
                      <a:pt x="125" y="214"/>
                    </a:cubicBezTo>
                    <a:cubicBezTo>
                      <a:pt x="129" y="215"/>
                      <a:pt x="133" y="215"/>
                      <a:pt x="137" y="215"/>
                    </a:cubicBezTo>
                    <a:cubicBezTo>
                      <a:pt x="155" y="215"/>
                      <a:pt x="179" y="206"/>
                      <a:pt x="192" y="189"/>
                    </a:cubicBezTo>
                    <a:cubicBezTo>
                      <a:pt x="192" y="189"/>
                      <a:pt x="192" y="189"/>
                      <a:pt x="192" y="189"/>
                    </a:cubicBezTo>
                    <a:cubicBezTo>
                      <a:pt x="207" y="199"/>
                      <a:pt x="225" y="203"/>
                      <a:pt x="239" y="203"/>
                    </a:cubicBezTo>
                    <a:cubicBezTo>
                      <a:pt x="264" y="203"/>
                      <a:pt x="284" y="193"/>
                      <a:pt x="293" y="177"/>
                    </a:cubicBezTo>
                    <a:cubicBezTo>
                      <a:pt x="295" y="173"/>
                      <a:pt x="297" y="167"/>
                      <a:pt x="297" y="159"/>
                    </a:cubicBezTo>
                    <a:cubicBezTo>
                      <a:pt x="300" y="159"/>
                      <a:pt x="302" y="159"/>
                      <a:pt x="304" y="159"/>
                    </a:cubicBezTo>
                    <a:cubicBezTo>
                      <a:pt x="335" y="159"/>
                      <a:pt x="370" y="143"/>
                      <a:pt x="372" y="108"/>
                    </a:cubicBezTo>
                    <a:cubicBezTo>
                      <a:pt x="373" y="95"/>
                      <a:pt x="369" y="84"/>
                      <a:pt x="361" y="75"/>
                    </a:cubicBezTo>
                    <a:cubicBezTo>
                      <a:pt x="350" y="64"/>
                      <a:pt x="333" y="58"/>
                      <a:pt x="314" y="58"/>
                    </a:cubicBezTo>
                    <a:cubicBezTo>
                      <a:pt x="306" y="58"/>
                      <a:pt x="298" y="59"/>
                      <a:pt x="291" y="61"/>
                    </a:cubicBezTo>
                    <a:cubicBezTo>
                      <a:pt x="290" y="57"/>
                      <a:pt x="289" y="53"/>
                      <a:pt x="287" y="50"/>
                    </a:cubicBezTo>
                    <a:cubicBezTo>
                      <a:pt x="279" y="37"/>
                      <a:pt x="264" y="29"/>
                      <a:pt x="246" y="29"/>
                    </a:cubicBezTo>
                    <a:cubicBezTo>
                      <a:pt x="234" y="29"/>
                      <a:pt x="220" y="33"/>
                      <a:pt x="209" y="41"/>
                    </a:cubicBezTo>
                    <a:cubicBezTo>
                      <a:pt x="206" y="35"/>
                      <a:pt x="202" y="30"/>
                      <a:pt x="198" y="25"/>
                    </a:cubicBezTo>
                    <a:cubicBezTo>
                      <a:pt x="184" y="10"/>
                      <a:pt x="163" y="0"/>
                      <a:pt x="142"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926"/>
              <p:cNvSpPr/>
              <p:nvPr/>
            </p:nvSpPr>
            <p:spPr bwMode="auto">
              <a:xfrm>
                <a:off x="2796" y="531"/>
                <a:ext cx="278" cy="159"/>
              </a:xfrm>
              <a:custGeom>
                <a:avLst/>
                <a:gdLst>
                  <a:gd name="T0" fmla="*/ 137 w 373"/>
                  <a:gd name="T1" fmla="*/ 214 h 214"/>
                  <a:gd name="T2" fmla="*/ 125 w 373"/>
                  <a:gd name="T3" fmla="*/ 213 h 214"/>
                  <a:gd name="T4" fmla="*/ 84 w 373"/>
                  <a:gd name="T5" fmla="*/ 182 h 214"/>
                  <a:gd name="T6" fmla="*/ 79 w 373"/>
                  <a:gd name="T7" fmla="*/ 164 h 214"/>
                  <a:gd name="T8" fmla="*/ 65 w 373"/>
                  <a:gd name="T9" fmla="*/ 165 h 214"/>
                  <a:gd name="T10" fmla="*/ 14 w 373"/>
                  <a:gd name="T11" fmla="*/ 144 h 214"/>
                  <a:gd name="T12" fmla="*/ 1 w 373"/>
                  <a:gd name="T13" fmla="*/ 107 h 214"/>
                  <a:gd name="T14" fmla="*/ 48 w 373"/>
                  <a:gd name="T15" fmla="*/ 56 h 214"/>
                  <a:gd name="T16" fmla="*/ 67 w 373"/>
                  <a:gd name="T17" fmla="*/ 53 h 214"/>
                  <a:gd name="T18" fmla="*/ 80 w 373"/>
                  <a:gd name="T19" fmla="*/ 54 h 214"/>
                  <a:gd name="T20" fmla="*/ 104 w 373"/>
                  <a:gd name="T21" fmla="*/ 11 h 214"/>
                  <a:gd name="T22" fmla="*/ 142 w 373"/>
                  <a:gd name="T23" fmla="*/ 0 h 214"/>
                  <a:gd name="T24" fmla="*/ 198 w 373"/>
                  <a:gd name="T25" fmla="*/ 24 h 214"/>
                  <a:gd name="T26" fmla="*/ 208 w 373"/>
                  <a:gd name="T27" fmla="*/ 40 h 214"/>
                  <a:gd name="T28" fmla="*/ 245 w 373"/>
                  <a:gd name="T29" fmla="*/ 29 h 214"/>
                  <a:gd name="T30" fmla="*/ 287 w 373"/>
                  <a:gd name="T31" fmla="*/ 49 h 214"/>
                  <a:gd name="T32" fmla="*/ 291 w 373"/>
                  <a:gd name="T33" fmla="*/ 60 h 214"/>
                  <a:gd name="T34" fmla="*/ 314 w 373"/>
                  <a:gd name="T35" fmla="*/ 57 h 214"/>
                  <a:gd name="T36" fmla="*/ 360 w 373"/>
                  <a:gd name="T37" fmla="*/ 75 h 214"/>
                  <a:gd name="T38" fmla="*/ 372 w 373"/>
                  <a:gd name="T39" fmla="*/ 107 h 214"/>
                  <a:gd name="T40" fmla="*/ 304 w 373"/>
                  <a:gd name="T41" fmla="*/ 158 h 214"/>
                  <a:gd name="T42" fmla="*/ 297 w 373"/>
                  <a:gd name="T43" fmla="*/ 158 h 214"/>
                  <a:gd name="T44" fmla="*/ 293 w 373"/>
                  <a:gd name="T45" fmla="*/ 176 h 214"/>
                  <a:gd name="T46" fmla="*/ 239 w 373"/>
                  <a:gd name="T47" fmla="*/ 202 h 214"/>
                  <a:gd name="T48" fmla="*/ 192 w 373"/>
                  <a:gd name="T49" fmla="*/ 188 h 214"/>
                  <a:gd name="T50" fmla="*/ 192 w 373"/>
                  <a:gd name="T51" fmla="*/ 188 h 214"/>
                  <a:gd name="T52" fmla="*/ 137 w 373"/>
                  <a:gd name="T53"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3" h="214">
                    <a:moveTo>
                      <a:pt x="137" y="214"/>
                    </a:moveTo>
                    <a:cubicBezTo>
                      <a:pt x="133" y="214"/>
                      <a:pt x="129" y="214"/>
                      <a:pt x="125" y="213"/>
                    </a:cubicBezTo>
                    <a:cubicBezTo>
                      <a:pt x="100" y="206"/>
                      <a:pt x="89" y="193"/>
                      <a:pt x="84" y="182"/>
                    </a:cubicBezTo>
                    <a:cubicBezTo>
                      <a:pt x="81" y="176"/>
                      <a:pt x="80" y="170"/>
                      <a:pt x="79" y="164"/>
                    </a:cubicBezTo>
                    <a:cubicBezTo>
                      <a:pt x="75" y="164"/>
                      <a:pt x="70" y="165"/>
                      <a:pt x="65" y="165"/>
                    </a:cubicBezTo>
                    <a:cubicBezTo>
                      <a:pt x="45" y="165"/>
                      <a:pt x="26" y="157"/>
                      <a:pt x="14" y="144"/>
                    </a:cubicBezTo>
                    <a:cubicBezTo>
                      <a:pt x="4" y="134"/>
                      <a:pt x="0" y="121"/>
                      <a:pt x="1" y="107"/>
                    </a:cubicBezTo>
                    <a:cubicBezTo>
                      <a:pt x="3" y="82"/>
                      <a:pt x="20" y="63"/>
                      <a:pt x="48" y="56"/>
                    </a:cubicBezTo>
                    <a:cubicBezTo>
                      <a:pt x="54" y="54"/>
                      <a:pt x="60" y="53"/>
                      <a:pt x="67" y="53"/>
                    </a:cubicBezTo>
                    <a:cubicBezTo>
                      <a:pt x="71" y="53"/>
                      <a:pt x="75" y="54"/>
                      <a:pt x="80" y="54"/>
                    </a:cubicBezTo>
                    <a:cubicBezTo>
                      <a:pt x="80" y="40"/>
                      <a:pt x="85" y="23"/>
                      <a:pt x="104" y="11"/>
                    </a:cubicBezTo>
                    <a:cubicBezTo>
                      <a:pt x="115" y="3"/>
                      <a:pt x="128" y="0"/>
                      <a:pt x="142" y="0"/>
                    </a:cubicBezTo>
                    <a:cubicBezTo>
                      <a:pt x="163" y="0"/>
                      <a:pt x="184" y="9"/>
                      <a:pt x="198" y="24"/>
                    </a:cubicBezTo>
                    <a:cubicBezTo>
                      <a:pt x="202" y="29"/>
                      <a:pt x="206" y="34"/>
                      <a:pt x="208" y="40"/>
                    </a:cubicBezTo>
                    <a:cubicBezTo>
                      <a:pt x="220" y="32"/>
                      <a:pt x="233" y="29"/>
                      <a:pt x="245" y="29"/>
                    </a:cubicBezTo>
                    <a:cubicBezTo>
                      <a:pt x="264" y="29"/>
                      <a:pt x="279" y="36"/>
                      <a:pt x="287" y="49"/>
                    </a:cubicBezTo>
                    <a:cubicBezTo>
                      <a:pt x="289" y="52"/>
                      <a:pt x="290" y="56"/>
                      <a:pt x="291" y="60"/>
                    </a:cubicBezTo>
                    <a:cubicBezTo>
                      <a:pt x="298" y="58"/>
                      <a:pt x="306" y="57"/>
                      <a:pt x="314" y="57"/>
                    </a:cubicBezTo>
                    <a:cubicBezTo>
                      <a:pt x="333" y="57"/>
                      <a:pt x="350" y="63"/>
                      <a:pt x="360" y="75"/>
                    </a:cubicBezTo>
                    <a:cubicBezTo>
                      <a:pt x="369" y="83"/>
                      <a:pt x="373" y="95"/>
                      <a:pt x="372" y="107"/>
                    </a:cubicBezTo>
                    <a:cubicBezTo>
                      <a:pt x="369" y="142"/>
                      <a:pt x="335" y="158"/>
                      <a:pt x="304" y="158"/>
                    </a:cubicBezTo>
                    <a:cubicBezTo>
                      <a:pt x="302" y="158"/>
                      <a:pt x="299" y="158"/>
                      <a:pt x="297" y="158"/>
                    </a:cubicBezTo>
                    <a:cubicBezTo>
                      <a:pt x="297" y="166"/>
                      <a:pt x="295" y="172"/>
                      <a:pt x="293" y="176"/>
                    </a:cubicBezTo>
                    <a:cubicBezTo>
                      <a:pt x="284" y="192"/>
                      <a:pt x="264" y="202"/>
                      <a:pt x="239" y="202"/>
                    </a:cubicBezTo>
                    <a:cubicBezTo>
                      <a:pt x="224" y="202"/>
                      <a:pt x="207" y="198"/>
                      <a:pt x="192" y="188"/>
                    </a:cubicBezTo>
                    <a:cubicBezTo>
                      <a:pt x="192" y="188"/>
                      <a:pt x="192" y="188"/>
                      <a:pt x="192" y="188"/>
                    </a:cubicBezTo>
                    <a:cubicBezTo>
                      <a:pt x="179" y="206"/>
                      <a:pt x="155" y="214"/>
                      <a:pt x="137" y="2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927"/>
              <p:cNvSpPr>
                <a:spLocks noEditPoints="1"/>
              </p:cNvSpPr>
              <p:nvPr/>
            </p:nvSpPr>
            <p:spPr bwMode="auto">
              <a:xfrm>
                <a:off x="2807" y="540"/>
                <a:ext cx="256" cy="141"/>
              </a:xfrm>
              <a:custGeom>
                <a:avLst/>
                <a:gdLst>
                  <a:gd name="T0" fmla="*/ 36 w 345"/>
                  <a:gd name="T1" fmla="*/ 57 h 189"/>
                  <a:gd name="T2" fmla="*/ 26 w 345"/>
                  <a:gd name="T3" fmla="*/ 59 h 189"/>
                  <a:gd name="T4" fmla="*/ 16 w 345"/>
                  <a:gd name="T5" fmla="*/ 65 h 189"/>
                  <a:gd name="T6" fmla="*/ 6 w 345"/>
                  <a:gd name="T7" fmla="*/ 85 h 189"/>
                  <a:gd name="T8" fmla="*/ 4 w 345"/>
                  <a:gd name="T9" fmla="*/ 95 h 189"/>
                  <a:gd name="T10" fmla="*/ 8 w 345"/>
                  <a:gd name="T11" fmla="*/ 118 h 189"/>
                  <a:gd name="T12" fmla="*/ 22 w 345"/>
                  <a:gd name="T13" fmla="*/ 132 h 189"/>
                  <a:gd name="T14" fmla="*/ 33 w 345"/>
                  <a:gd name="T15" fmla="*/ 136 h 189"/>
                  <a:gd name="T16" fmla="*/ 53 w 345"/>
                  <a:gd name="T17" fmla="*/ 137 h 189"/>
                  <a:gd name="T18" fmla="*/ 87 w 345"/>
                  <a:gd name="T19" fmla="*/ 126 h 189"/>
                  <a:gd name="T20" fmla="*/ 86 w 345"/>
                  <a:gd name="T21" fmla="*/ 127 h 189"/>
                  <a:gd name="T22" fmla="*/ 82 w 345"/>
                  <a:gd name="T23" fmla="*/ 147 h 189"/>
                  <a:gd name="T24" fmla="*/ 82 w 345"/>
                  <a:gd name="T25" fmla="*/ 147 h 189"/>
                  <a:gd name="T26" fmla="*/ 87 w 345"/>
                  <a:gd name="T27" fmla="*/ 169 h 189"/>
                  <a:gd name="T28" fmla="*/ 102 w 345"/>
                  <a:gd name="T29" fmla="*/ 183 h 189"/>
                  <a:gd name="T30" fmla="*/ 114 w 345"/>
                  <a:gd name="T31" fmla="*/ 183 h 189"/>
                  <a:gd name="T32" fmla="*/ 126 w 345"/>
                  <a:gd name="T33" fmla="*/ 187 h 189"/>
                  <a:gd name="T34" fmla="*/ 146 w 345"/>
                  <a:gd name="T35" fmla="*/ 183 h 189"/>
                  <a:gd name="T36" fmla="*/ 156 w 345"/>
                  <a:gd name="T37" fmla="*/ 178 h 189"/>
                  <a:gd name="T38" fmla="*/ 168 w 345"/>
                  <a:gd name="T39" fmla="*/ 160 h 189"/>
                  <a:gd name="T40" fmla="*/ 169 w 345"/>
                  <a:gd name="T41" fmla="*/ 150 h 189"/>
                  <a:gd name="T42" fmla="*/ 168 w 345"/>
                  <a:gd name="T43" fmla="*/ 141 h 189"/>
                  <a:gd name="T44" fmla="*/ 173 w 345"/>
                  <a:gd name="T45" fmla="*/ 151 h 189"/>
                  <a:gd name="T46" fmla="*/ 187 w 345"/>
                  <a:gd name="T47" fmla="*/ 166 h 189"/>
                  <a:gd name="T48" fmla="*/ 197 w 345"/>
                  <a:gd name="T49" fmla="*/ 171 h 189"/>
                  <a:gd name="T50" fmla="*/ 219 w 345"/>
                  <a:gd name="T51" fmla="*/ 172 h 189"/>
                  <a:gd name="T52" fmla="*/ 230 w 345"/>
                  <a:gd name="T53" fmla="*/ 172 h 189"/>
                  <a:gd name="T54" fmla="*/ 253 w 345"/>
                  <a:gd name="T55" fmla="*/ 168 h 189"/>
                  <a:gd name="T56" fmla="*/ 269 w 345"/>
                  <a:gd name="T57" fmla="*/ 154 h 189"/>
                  <a:gd name="T58" fmla="*/ 270 w 345"/>
                  <a:gd name="T59" fmla="*/ 143 h 189"/>
                  <a:gd name="T60" fmla="*/ 261 w 345"/>
                  <a:gd name="T61" fmla="*/ 124 h 189"/>
                  <a:gd name="T62" fmla="*/ 290 w 345"/>
                  <a:gd name="T63" fmla="*/ 128 h 189"/>
                  <a:gd name="T64" fmla="*/ 296 w 345"/>
                  <a:gd name="T65" fmla="*/ 130 h 189"/>
                  <a:gd name="T66" fmla="*/ 317 w 345"/>
                  <a:gd name="T67" fmla="*/ 128 h 189"/>
                  <a:gd name="T68" fmla="*/ 327 w 345"/>
                  <a:gd name="T69" fmla="*/ 122 h 189"/>
                  <a:gd name="T70" fmla="*/ 340 w 345"/>
                  <a:gd name="T71" fmla="*/ 106 h 189"/>
                  <a:gd name="T72" fmla="*/ 340 w 345"/>
                  <a:gd name="T73" fmla="*/ 84 h 189"/>
                  <a:gd name="T74" fmla="*/ 318 w 345"/>
                  <a:gd name="T75" fmla="*/ 63 h 189"/>
                  <a:gd name="T76" fmla="*/ 318 w 345"/>
                  <a:gd name="T77" fmla="*/ 63 h 189"/>
                  <a:gd name="T78" fmla="*/ 300 w 345"/>
                  <a:gd name="T79" fmla="*/ 57 h 189"/>
                  <a:gd name="T80" fmla="*/ 288 w 345"/>
                  <a:gd name="T81" fmla="*/ 60 h 189"/>
                  <a:gd name="T82" fmla="*/ 267 w 345"/>
                  <a:gd name="T83" fmla="*/ 70 h 189"/>
                  <a:gd name="T84" fmla="*/ 261 w 345"/>
                  <a:gd name="T85" fmla="*/ 58 h 189"/>
                  <a:gd name="T86" fmla="*/ 261 w 345"/>
                  <a:gd name="T87" fmla="*/ 58 h 189"/>
                  <a:gd name="T88" fmla="*/ 254 w 345"/>
                  <a:gd name="T89" fmla="*/ 37 h 189"/>
                  <a:gd name="T90" fmla="*/ 235 w 345"/>
                  <a:gd name="T91" fmla="*/ 29 h 189"/>
                  <a:gd name="T92" fmla="*/ 224 w 345"/>
                  <a:gd name="T93" fmla="*/ 29 h 189"/>
                  <a:gd name="T94" fmla="*/ 205 w 345"/>
                  <a:gd name="T95" fmla="*/ 37 h 189"/>
                  <a:gd name="T96" fmla="*/ 184 w 345"/>
                  <a:gd name="T97" fmla="*/ 60 h 189"/>
                  <a:gd name="T98" fmla="*/ 184 w 345"/>
                  <a:gd name="T99" fmla="*/ 59 h 189"/>
                  <a:gd name="T100" fmla="*/ 180 w 345"/>
                  <a:gd name="T101" fmla="*/ 35 h 189"/>
                  <a:gd name="T102" fmla="*/ 180 w 345"/>
                  <a:gd name="T103" fmla="*/ 35 h 189"/>
                  <a:gd name="T104" fmla="*/ 167 w 345"/>
                  <a:gd name="T105" fmla="*/ 15 h 189"/>
                  <a:gd name="T106" fmla="*/ 150 w 345"/>
                  <a:gd name="T107" fmla="*/ 4 h 189"/>
                  <a:gd name="T108" fmla="*/ 140 w 345"/>
                  <a:gd name="T109" fmla="*/ 3 h 189"/>
                  <a:gd name="T110" fmla="*/ 107 w 345"/>
                  <a:gd name="T111" fmla="*/ 7 h 189"/>
                  <a:gd name="T112" fmla="*/ 107 w 345"/>
                  <a:gd name="T113" fmla="*/ 7 h 189"/>
                  <a:gd name="T114" fmla="*/ 87 w 345"/>
                  <a:gd name="T115" fmla="*/ 20 h 189"/>
                  <a:gd name="T116" fmla="*/ 79 w 345"/>
                  <a:gd name="T117" fmla="*/ 38 h 189"/>
                  <a:gd name="T118" fmla="*/ 84 w 345"/>
                  <a:gd name="T119" fmla="*/ 59 h 189"/>
                  <a:gd name="T120" fmla="*/ 83 w 345"/>
                  <a:gd name="T121" fmla="*/ 58 h 189"/>
                  <a:gd name="T122" fmla="*/ 73 w 345"/>
                  <a:gd name="T123" fmla="*/ 5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 h="189">
                    <a:moveTo>
                      <a:pt x="38" y="59"/>
                    </a:moveTo>
                    <a:cubicBezTo>
                      <a:pt x="42" y="58"/>
                      <a:pt x="45" y="57"/>
                      <a:pt x="49" y="57"/>
                    </a:cubicBezTo>
                    <a:cubicBezTo>
                      <a:pt x="50" y="57"/>
                      <a:pt x="51" y="56"/>
                      <a:pt x="51" y="55"/>
                    </a:cubicBezTo>
                    <a:cubicBezTo>
                      <a:pt x="51" y="54"/>
                      <a:pt x="50" y="53"/>
                      <a:pt x="49" y="53"/>
                    </a:cubicBezTo>
                    <a:cubicBezTo>
                      <a:pt x="45" y="54"/>
                      <a:pt x="41" y="54"/>
                      <a:pt x="37" y="55"/>
                    </a:cubicBezTo>
                    <a:cubicBezTo>
                      <a:pt x="36" y="55"/>
                      <a:pt x="36" y="56"/>
                      <a:pt x="36" y="57"/>
                    </a:cubicBezTo>
                    <a:cubicBezTo>
                      <a:pt x="36" y="58"/>
                      <a:pt x="37" y="59"/>
                      <a:pt x="38" y="59"/>
                    </a:cubicBezTo>
                    <a:close/>
                    <a:moveTo>
                      <a:pt x="27" y="63"/>
                    </a:moveTo>
                    <a:cubicBezTo>
                      <a:pt x="30" y="61"/>
                      <a:pt x="34" y="60"/>
                      <a:pt x="37" y="59"/>
                    </a:cubicBezTo>
                    <a:cubicBezTo>
                      <a:pt x="38" y="59"/>
                      <a:pt x="39" y="58"/>
                      <a:pt x="38" y="57"/>
                    </a:cubicBezTo>
                    <a:cubicBezTo>
                      <a:pt x="38" y="56"/>
                      <a:pt x="37" y="55"/>
                      <a:pt x="36" y="55"/>
                    </a:cubicBezTo>
                    <a:cubicBezTo>
                      <a:pt x="33" y="56"/>
                      <a:pt x="29" y="58"/>
                      <a:pt x="26" y="59"/>
                    </a:cubicBezTo>
                    <a:cubicBezTo>
                      <a:pt x="25" y="60"/>
                      <a:pt x="24" y="61"/>
                      <a:pt x="25" y="62"/>
                    </a:cubicBezTo>
                    <a:cubicBezTo>
                      <a:pt x="25" y="63"/>
                      <a:pt x="26" y="63"/>
                      <a:pt x="27" y="63"/>
                    </a:cubicBezTo>
                    <a:close/>
                    <a:moveTo>
                      <a:pt x="11" y="76"/>
                    </a:moveTo>
                    <a:cubicBezTo>
                      <a:pt x="13" y="73"/>
                      <a:pt x="15" y="70"/>
                      <a:pt x="18" y="68"/>
                    </a:cubicBezTo>
                    <a:cubicBezTo>
                      <a:pt x="19" y="68"/>
                      <a:pt x="19" y="66"/>
                      <a:pt x="18" y="66"/>
                    </a:cubicBezTo>
                    <a:cubicBezTo>
                      <a:pt x="18" y="65"/>
                      <a:pt x="17" y="65"/>
                      <a:pt x="16" y="65"/>
                    </a:cubicBezTo>
                    <a:cubicBezTo>
                      <a:pt x="13" y="68"/>
                      <a:pt x="10" y="70"/>
                      <a:pt x="8" y="73"/>
                    </a:cubicBezTo>
                    <a:cubicBezTo>
                      <a:pt x="7" y="74"/>
                      <a:pt x="7" y="75"/>
                      <a:pt x="8" y="76"/>
                    </a:cubicBezTo>
                    <a:cubicBezTo>
                      <a:pt x="9" y="77"/>
                      <a:pt x="10" y="76"/>
                      <a:pt x="11" y="76"/>
                    </a:cubicBezTo>
                    <a:close/>
                    <a:moveTo>
                      <a:pt x="4" y="95"/>
                    </a:moveTo>
                    <a:cubicBezTo>
                      <a:pt x="4" y="95"/>
                      <a:pt x="4" y="95"/>
                      <a:pt x="4" y="95"/>
                    </a:cubicBezTo>
                    <a:cubicBezTo>
                      <a:pt x="4" y="91"/>
                      <a:pt x="5" y="88"/>
                      <a:pt x="6" y="85"/>
                    </a:cubicBezTo>
                    <a:cubicBezTo>
                      <a:pt x="6" y="84"/>
                      <a:pt x="6" y="83"/>
                      <a:pt x="5" y="82"/>
                    </a:cubicBezTo>
                    <a:cubicBezTo>
                      <a:pt x="4" y="82"/>
                      <a:pt x="3" y="83"/>
                      <a:pt x="2" y="83"/>
                    </a:cubicBezTo>
                    <a:cubicBezTo>
                      <a:pt x="1" y="87"/>
                      <a:pt x="0" y="91"/>
                      <a:pt x="0" y="95"/>
                    </a:cubicBezTo>
                    <a:cubicBezTo>
                      <a:pt x="0" y="95"/>
                      <a:pt x="0" y="95"/>
                      <a:pt x="0" y="95"/>
                    </a:cubicBezTo>
                    <a:cubicBezTo>
                      <a:pt x="0" y="96"/>
                      <a:pt x="1" y="97"/>
                      <a:pt x="2" y="97"/>
                    </a:cubicBezTo>
                    <a:cubicBezTo>
                      <a:pt x="3" y="97"/>
                      <a:pt x="3" y="96"/>
                      <a:pt x="4" y="95"/>
                    </a:cubicBezTo>
                    <a:close/>
                    <a:moveTo>
                      <a:pt x="8" y="115"/>
                    </a:moveTo>
                    <a:cubicBezTo>
                      <a:pt x="6" y="112"/>
                      <a:pt x="5" y="109"/>
                      <a:pt x="4" y="105"/>
                    </a:cubicBezTo>
                    <a:cubicBezTo>
                      <a:pt x="4" y="104"/>
                      <a:pt x="3" y="104"/>
                      <a:pt x="2" y="104"/>
                    </a:cubicBezTo>
                    <a:cubicBezTo>
                      <a:pt x="1" y="104"/>
                      <a:pt x="0" y="105"/>
                      <a:pt x="1" y="106"/>
                    </a:cubicBezTo>
                    <a:cubicBezTo>
                      <a:pt x="2" y="110"/>
                      <a:pt x="3" y="114"/>
                      <a:pt x="5" y="117"/>
                    </a:cubicBezTo>
                    <a:cubicBezTo>
                      <a:pt x="6" y="118"/>
                      <a:pt x="7" y="118"/>
                      <a:pt x="8" y="118"/>
                    </a:cubicBezTo>
                    <a:cubicBezTo>
                      <a:pt x="8" y="117"/>
                      <a:pt x="9" y="116"/>
                      <a:pt x="8" y="115"/>
                    </a:cubicBezTo>
                    <a:close/>
                    <a:moveTo>
                      <a:pt x="24" y="129"/>
                    </a:moveTo>
                    <a:cubicBezTo>
                      <a:pt x="21" y="127"/>
                      <a:pt x="18" y="125"/>
                      <a:pt x="15" y="123"/>
                    </a:cubicBezTo>
                    <a:cubicBezTo>
                      <a:pt x="14" y="122"/>
                      <a:pt x="13" y="122"/>
                      <a:pt x="12" y="123"/>
                    </a:cubicBezTo>
                    <a:cubicBezTo>
                      <a:pt x="12" y="124"/>
                      <a:pt x="12" y="125"/>
                      <a:pt x="13" y="126"/>
                    </a:cubicBezTo>
                    <a:cubicBezTo>
                      <a:pt x="15" y="128"/>
                      <a:pt x="19" y="130"/>
                      <a:pt x="22" y="132"/>
                    </a:cubicBezTo>
                    <a:cubicBezTo>
                      <a:pt x="23" y="133"/>
                      <a:pt x="24" y="132"/>
                      <a:pt x="25" y="131"/>
                    </a:cubicBezTo>
                    <a:cubicBezTo>
                      <a:pt x="25" y="130"/>
                      <a:pt x="25" y="129"/>
                      <a:pt x="24" y="129"/>
                    </a:cubicBezTo>
                    <a:close/>
                    <a:moveTo>
                      <a:pt x="44" y="135"/>
                    </a:moveTo>
                    <a:cubicBezTo>
                      <a:pt x="41" y="135"/>
                      <a:pt x="37" y="134"/>
                      <a:pt x="34" y="133"/>
                    </a:cubicBezTo>
                    <a:cubicBezTo>
                      <a:pt x="33" y="133"/>
                      <a:pt x="32" y="133"/>
                      <a:pt x="31" y="134"/>
                    </a:cubicBezTo>
                    <a:cubicBezTo>
                      <a:pt x="31" y="135"/>
                      <a:pt x="32" y="136"/>
                      <a:pt x="33" y="136"/>
                    </a:cubicBezTo>
                    <a:cubicBezTo>
                      <a:pt x="36" y="137"/>
                      <a:pt x="40" y="138"/>
                      <a:pt x="44" y="139"/>
                    </a:cubicBezTo>
                    <a:cubicBezTo>
                      <a:pt x="45" y="139"/>
                      <a:pt x="46" y="138"/>
                      <a:pt x="46" y="137"/>
                    </a:cubicBezTo>
                    <a:cubicBezTo>
                      <a:pt x="46" y="136"/>
                      <a:pt x="45" y="135"/>
                      <a:pt x="44" y="135"/>
                    </a:cubicBezTo>
                    <a:close/>
                    <a:moveTo>
                      <a:pt x="65" y="134"/>
                    </a:moveTo>
                    <a:cubicBezTo>
                      <a:pt x="62" y="135"/>
                      <a:pt x="58" y="135"/>
                      <a:pt x="55" y="135"/>
                    </a:cubicBezTo>
                    <a:cubicBezTo>
                      <a:pt x="54" y="135"/>
                      <a:pt x="53" y="136"/>
                      <a:pt x="53" y="137"/>
                    </a:cubicBezTo>
                    <a:cubicBezTo>
                      <a:pt x="53" y="138"/>
                      <a:pt x="54" y="139"/>
                      <a:pt x="55" y="139"/>
                    </a:cubicBezTo>
                    <a:cubicBezTo>
                      <a:pt x="59" y="139"/>
                      <a:pt x="63" y="138"/>
                      <a:pt x="66" y="137"/>
                    </a:cubicBezTo>
                    <a:cubicBezTo>
                      <a:pt x="67" y="137"/>
                      <a:pt x="68" y="136"/>
                      <a:pt x="68" y="135"/>
                    </a:cubicBezTo>
                    <a:cubicBezTo>
                      <a:pt x="67" y="134"/>
                      <a:pt x="66" y="133"/>
                      <a:pt x="65" y="134"/>
                    </a:cubicBezTo>
                    <a:close/>
                    <a:moveTo>
                      <a:pt x="87" y="126"/>
                    </a:moveTo>
                    <a:cubicBezTo>
                      <a:pt x="87" y="126"/>
                      <a:pt x="87" y="126"/>
                      <a:pt x="87" y="126"/>
                    </a:cubicBezTo>
                    <a:cubicBezTo>
                      <a:pt x="87" y="125"/>
                      <a:pt x="87" y="124"/>
                      <a:pt x="86" y="124"/>
                    </a:cubicBezTo>
                    <a:cubicBezTo>
                      <a:pt x="86" y="123"/>
                      <a:pt x="85" y="123"/>
                      <a:pt x="84" y="124"/>
                    </a:cubicBezTo>
                    <a:cubicBezTo>
                      <a:pt x="81" y="126"/>
                      <a:pt x="79" y="128"/>
                      <a:pt x="75" y="130"/>
                    </a:cubicBezTo>
                    <a:cubicBezTo>
                      <a:pt x="74" y="130"/>
                      <a:pt x="74" y="132"/>
                      <a:pt x="75" y="132"/>
                    </a:cubicBezTo>
                    <a:cubicBezTo>
                      <a:pt x="75" y="133"/>
                      <a:pt x="76" y="134"/>
                      <a:pt x="77" y="133"/>
                    </a:cubicBezTo>
                    <a:cubicBezTo>
                      <a:pt x="80" y="132"/>
                      <a:pt x="84" y="129"/>
                      <a:pt x="86" y="127"/>
                    </a:cubicBezTo>
                    <a:cubicBezTo>
                      <a:pt x="85" y="125"/>
                      <a:pt x="85" y="125"/>
                      <a:pt x="85" y="125"/>
                    </a:cubicBezTo>
                    <a:cubicBezTo>
                      <a:pt x="84" y="125"/>
                      <a:pt x="84" y="125"/>
                      <a:pt x="84" y="125"/>
                    </a:cubicBezTo>
                    <a:cubicBezTo>
                      <a:pt x="84" y="125"/>
                      <a:pt x="84" y="125"/>
                      <a:pt x="84" y="125"/>
                    </a:cubicBezTo>
                    <a:cubicBezTo>
                      <a:pt x="83" y="126"/>
                      <a:pt x="84" y="127"/>
                      <a:pt x="84" y="127"/>
                    </a:cubicBezTo>
                    <a:cubicBezTo>
                      <a:pt x="85" y="128"/>
                      <a:pt x="86" y="127"/>
                      <a:pt x="87" y="126"/>
                    </a:cubicBezTo>
                    <a:close/>
                    <a:moveTo>
                      <a:pt x="82" y="147"/>
                    </a:moveTo>
                    <a:cubicBezTo>
                      <a:pt x="82" y="143"/>
                      <a:pt x="82" y="140"/>
                      <a:pt x="83" y="136"/>
                    </a:cubicBezTo>
                    <a:cubicBezTo>
                      <a:pt x="84" y="135"/>
                      <a:pt x="83" y="134"/>
                      <a:pt x="82" y="134"/>
                    </a:cubicBezTo>
                    <a:cubicBezTo>
                      <a:pt x="81" y="134"/>
                      <a:pt x="80" y="134"/>
                      <a:pt x="80" y="135"/>
                    </a:cubicBezTo>
                    <a:cubicBezTo>
                      <a:pt x="79" y="139"/>
                      <a:pt x="78" y="143"/>
                      <a:pt x="78" y="147"/>
                    </a:cubicBezTo>
                    <a:cubicBezTo>
                      <a:pt x="78" y="148"/>
                      <a:pt x="79" y="149"/>
                      <a:pt x="80" y="149"/>
                    </a:cubicBezTo>
                    <a:cubicBezTo>
                      <a:pt x="81" y="149"/>
                      <a:pt x="82" y="148"/>
                      <a:pt x="82" y="147"/>
                    </a:cubicBezTo>
                    <a:close/>
                    <a:moveTo>
                      <a:pt x="87" y="167"/>
                    </a:moveTo>
                    <a:cubicBezTo>
                      <a:pt x="85" y="164"/>
                      <a:pt x="84" y="160"/>
                      <a:pt x="83" y="157"/>
                    </a:cubicBezTo>
                    <a:cubicBezTo>
                      <a:pt x="83" y="156"/>
                      <a:pt x="82" y="156"/>
                      <a:pt x="81" y="156"/>
                    </a:cubicBezTo>
                    <a:cubicBezTo>
                      <a:pt x="80" y="156"/>
                      <a:pt x="79" y="157"/>
                      <a:pt x="79" y="158"/>
                    </a:cubicBezTo>
                    <a:cubicBezTo>
                      <a:pt x="81" y="162"/>
                      <a:pt x="82" y="165"/>
                      <a:pt x="84" y="169"/>
                    </a:cubicBezTo>
                    <a:cubicBezTo>
                      <a:pt x="85" y="169"/>
                      <a:pt x="86" y="170"/>
                      <a:pt x="87" y="169"/>
                    </a:cubicBezTo>
                    <a:cubicBezTo>
                      <a:pt x="88" y="169"/>
                      <a:pt x="88" y="167"/>
                      <a:pt x="87" y="167"/>
                    </a:cubicBezTo>
                    <a:close/>
                    <a:moveTo>
                      <a:pt x="104" y="180"/>
                    </a:moveTo>
                    <a:cubicBezTo>
                      <a:pt x="100" y="178"/>
                      <a:pt x="97" y="176"/>
                      <a:pt x="95" y="174"/>
                    </a:cubicBezTo>
                    <a:cubicBezTo>
                      <a:pt x="94" y="173"/>
                      <a:pt x="93" y="174"/>
                      <a:pt x="92" y="174"/>
                    </a:cubicBezTo>
                    <a:cubicBezTo>
                      <a:pt x="91" y="175"/>
                      <a:pt x="92" y="176"/>
                      <a:pt x="92" y="177"/>
                    </a:cubicBezTo>
                    <a:cubicBezTo>
                      <a:pt x="95" y="179"/>
                      <a:pt x="98" y="181"/>
                      <a:pt x="102" y="183"/>
                    </a:cubicBezTo>
                    <a:cubicBezTo>
                      <a:pt x="103" y="183"/>
                      <a:pt x="104" y="183"/>
                      <a:pt x="104" y="182"/>
                    </a:cubicBezTo>
                    <a:cubicBezTo>
                      <a:pt x="105" y="181"/>
                      <a:pt x="105" y="180"/>
                      <a:pt x="104" y="180"/>
                    </a:cubicBezTo>
                    <a:close/>
                    <a:moveTo>
                      <a:pt x="124" y="185"/>
                    </a:moveTo>
                    <a:cubicBezTo>
                      <a:pt x="123" y="185"/>
                      <a:pt x="123" y="185"/>
                      <a:pt x="123" y="185"/>
                    </a:cubicBezTo>
                    <a:cubicBezTo>
                      <a:pt x="120" y="185"/>
                      <a:pt x="118" y="185"/>
                      <a:pt x="115" y="184"/>
                    </a:cubicBezTo>
                    <a:cubicBezTo>
                      <a:pt x="115" y="184"/>
                      <a:pt x="114" y="184"/>
                      <a:pt x="114" y="183"/>
                    </a:cubicBezTo>
                    <a:cubicBezTo>
                      <a:pt x="113" y="183"/>
                      <a:pt x="112" y="184"/>
                      <a:pt x="111" y="185"/>
                    </a:cubicBezTo>
                    <a:cubicBezTo>
                      <a:pt x="111" y="186"/>
                      <a:pt x="112" y="187"/>
                      <a:pt x="113" y="187"/>
                    </a:cubicBezTo>
                    <a:cubicBezTo>
                      <a:pt x="113" y="187"/>
                      <a:pt x="114" y="187"/>
                      <a:pt x="114" y="188"/>
                    </a:cubicBezTo>
                    <a:cubicBezTo>
                      <a:pt x="117" y="188"/>
                      <a:pt x="120" y="189"/>
                      <a:pt x="123" y="189"/>
                    </a:cubicBezTo>
                    <a:cubicBezTo>
                      <a:pt x="123" y="189"/>
                      <a:pt x="124" y="189"/>
                      <a:pt x="124" y="189"/>
                    </a:cubicBezTo>
                    <a:cubicBezTo>
                      <a:pt x="125" y="189"/>
                      <a:pt x="126" y="188"/>
                      <a:pt x="126" y="187"/>
                    </a:cubicBezTo>
                    <a:cubicBezTo>
                      <a:pt x="126" y="186"/>
                      <a:pt x="125" y="185"/>
                      <a:pt x="124" y="185"/>
                    </a:cubicBezTo>
                    <a:close/>
                    <a:moveTo>
                      <a:pt x="145" y="180"/>
                    </a:moveTo>
                    <a:cubicBezTo>
                      <a:pt x="141" y="181"/>
                      <a:pt x="138" y="183"/>
                      <a:pt x="134" y="183"/>
                    </a:cubicBezTo>
                    <a:cubicBezTo>
                      <a:pt x="134" y="184"/>
                      <a:pt x="133" y="185"/>
                      <a:pt x="133" y="186"/>
                    </a:cubicBezTo>
                    <a:cubicBezTo>
                      <a:pt x="133" y="187"/>
                      <a:pt x="134" y="187"/>
                      <a:pt x="135" y="187"/>
                    </a:cubicBezTo>
                    <a:cubicBezTo>
                      <a:pt x="139" y="186"/>
                      <a:pt x="143" y="185"/>
                      <a:pt x="146" y="183"/>
                    </a:cubicBezTo>
                    <a:cubicBezTo>
                      <a:pt x="147" y="183"/>
                      <a:pt x="147" y="182"/>
                      <a:pt x="147" y="181"/>
                    </a:cubicBezTo>
                    <a:cubicBezTo>
                      <a:pt x="147" y="180"/>
                      <a:pt x="146" y="180"/>
                      <a:pt x="145" y="180"/>
                    </a:cubicBezTo>
                    <a:close/>
                    <a:moveTo>
                      <a:pt x="162" y="168"/>
                    </a:moveTo>
                    <a:cubicBezTo>
                      <a:pt x="160" y="171"/>
                      <a:pt x="157" y="173"/>
                      <a:pt x="154" y="175"/>
                    </a:cubicBezTo>
                    <a:cubicBezTo>
                      <a:pt x="153" y="176"/>
                      <a:pt x="153" y="177"/>
                      <a:pt x="154" y="178"/>
                    </a:cubicBezTo>
                    <a:cubicBezTo>
                      <a:pt x="154" y="178"/>
                      <a:pt x="155" y="179"/>
                      <a:pt x="156" y="178"/>
                    </a:cubicBezTo>
                    <a:cubicBezTo>
                      <a:pt x="159" y="176"/>
                      <a:pt x="162" y="174"/>
                      <a:pt x="165" y="171"/>
                    </a:cubicBezTo>
                    <a:cubicBezTo>
                      <a:pt x="166" y="170"/>
                      <a:pt x="166" y="169"/>
                      <a:pt x="165" y="168"/>
                    </a:cubicBezTo>
                    <a:cubicBezTo>
                      <a:pt x="164" y="168"/>
                      <a:pt x="163" y="168"/>
                      <a:pt x="162" y="168"/>
                    </a:cubicBezTo>
                    <a:close/>
                    <a:moveTo>
                      <a:pt x="169" y="150"/>
                    </a:moveTo>
                    <a:cubicBezTo>
                      <a:pt x="170" y="151"/>
                      <a:pt x="170" y="152"/>
                      <a:pt x="170" y="153"/>
                    </a:cubicBezTo>
                    <a:cubicBezTo>
                      <a:pt x="170" y="155"/>
                      <a:pt x="169" y="157"/>
                      <a:pt x="168" y="160"/>
                    </a:cubicBezTo>
                    <a:cubicBezTo>
                      <a:pt x="168" y="161"/>
                      <a:pt x="168" y="162"/>
                      <a:pt x="169" y="162"/>
                    </a:cubicBezTo>
                    <a:cubicBezTo>
                      <a:pt x="170" y="163"/>
                      <a:pt x="171" y="162"/>
                      <a:pt x="172" y="161"/>
                    </a:cubicBezTo>
                    <a:cubicBezTo>
                      <a:pt x="173" y="158"/>
                      <a:pt x="173" y="156"/>
                      <a:pt x="173" y="153"/>
                    </a:cubicBezTo>
                    <a:cubicBezTo>
                      <a:pt x="173" y="152"/>
                      <a:pt x="173" y="151"/>
                      <a:pt x="173" y="150"/>
                    </a:cubicBezTo>
                    <a:cubicBezTo>
                      <a:pt x="173" y="149"/>
                      <a:pt x="172" y="148"/>
                      <a:pt x="171" y="148"/>
                    </a:cubicBezTo>
                    <a:cubicBezTo>
                      <a:pt x="170" y="148"/>
                      <a:pt x="169" y="149"/>
                      <a:pt x="169" y="150"/>
                    </a:cubicBezTo>
                    <a:close/>
                    <a:moveTo>
                      <a:pt x="174" y="148"/>
                    </a:moveTo>
                    <a:cubicBezTo>
                      <a:pt x="172" y="145"/>
                      <a:pt x="170" y="142"/>
                      <a:pt x="169" y="139"/>
                    </a:cubicBezTo>
                    <a:cubicBezTo>
                      <a:pt x="167" y="139"/>
                      <a:pt x="167" y="139"/>
                      <a:pt x="167" y="139"/>
                    </a:cubicBezTo>
                    <a:cubicBezTo>
                      <a:pt x="166" y="140"/>
                      <a:pt x="166" y="140"/>
                      <a:pt x="166" y="140"/>
                    </a:cubicBezTo>
                    <a:cubicBezTo>
                      <a:pt x="166" y="141"/>
                      <a:pt x="166" y="141"/>
                      <a:pt x="166" y="141"/>
                    </a:cubicBezTo>
                    <a:cubicBezTo>
                      <a:pt x="166" y="141"/>
                      <a:pt x="167" y="142"/>
                      <a:pt x="168" y="141"/>
                    </a:cubicBezTo>
                    <a:cubicBezTo>
                      <a:pt x="169" y="141"/>
                      <a:pt x="169" y="139"/>
                      <a:pt x="169" y="139"/>
                    </a:cubicBezTo>
                    <a:cubicBezTo>
                      <a:pt x="169" y="138"/>
                      <a:pt x="169" y="138"/>
                      <a:pt x="169" y="138"/>
                    </a:cubicBezTo>
                    <a:cubicBezTo>
                      <a:pt x="168" y="138"/>
                      <a:pt x="167" y="137"/>
                      <a:pt x="166" y="138"/>
                    </a:cubicBezTo>
                    <a:cubicBezTo>
                      <a:pt x="165" y="138"/>
                      <a:pt x="165" y="139"/>
                      <a:pt x="165" y="140"/>
                    </a:cubicBezTo>
                    <a:cubicBezTo>
                      <a:pt x="167" y="144"/>
                      <a:pt x="168" y="147"/>
                      <a:pt x="170" y="150"/>
                    </a:cubicBezTo>
                    <a:cubicBezTo>
                      <a:pt x="171" y="151"/>
                      <a:pt x="172" y="151"/>
                      <a:pt x="173" y="151"/>
                    </a:cubicBezTo>
                    <a:cubicBezTo>
                      <a:pt x="174" y="150"/>
                      <a:pt x="174" y="149"/>
                      <a:pt x="174" y="148"/>
                    </a:cubicBezTo>
                    <a:close/>
                    <a:moveTo>
                      <a:pt x="189" y="163"/>
                    </a:moveTo>
                    <a:cubicBezTo>
                      <a:pt x="186" y="161"/>
                      <a:pt x="183" y="159"/>
                      <a:pt x="180" y="156"/>
                    </a:cubicBezTo>
                    <a:cubicBezTo>
                      <a:pt x="180" y="155"/>
                      <a:pt x="178" y="155"/>
                      <a:pt x="178" y="156"/>
                    </a:cubicBezTo>
                    <a:cubicBezTo>
                      <a:pt x="177" y="157"/>
                      <a:pt x="177" y="158"/>
                      <a:pt x="178" y="159"/>
                    </a:cubicBezTo>
                    <a:cubicBezTo>
                      <a:pt x="181" y="161"/>
                      <a:pt x="184" y="164"/>
                      <a:pt x="187" y="166"/>
                    </a:cubicBezTo>
                    <a:cubicBezTo>
                      <a:pt x="188" y="166"/>
                      <a:pt x="189" y="166"/>
                      <a:pt x="189" y="165"/>
                    </a:cubicBezTo>
                    <a:cubicBezTo>
                      <a:pt x="190" y="164"/>
                      <a:pt x="190" y="163"/>
                      <a:pt x="189" y="163"/>
                    </a:cubicBezTo>
                    <a:close/>
                    <a:moveTo>
                      <a:pt x="209" y="170"/>
                    </a:moveTo>
                    <a:cubicBezTo>
                      <a:pt x="205" y="170"/>
                      <a:pt x="202" y="169"/>
                      <a:pt x="198" y="167"/>
                    </a:cubicBezTo>
                    <a:cubicBezTo>
                      <a:pt x="197" y="167"/>
                      <a:pt x="196" y="167"/>
                      <a:pt x="196" y="168"/>
                    </a:cubicBezTo>
                    <a:cubicBezTo>
                      <a:pt x="196" y="169"/>
                      <a:pt x="196" y="170"/>
                      <a:pt x="197" y="171"/>
                    </a:cubicBezTo>
                    <a:cubicBezTo>
                      <a:pt x="201" y="172"/>
                      <a:pt x="204" y="173"/>
                      <a:pt x="208" y="174"/>
                    </a:cubicBezTo>
                    <a:cubicBezTo>
                      <a:pt x="209" y="174"/>
                      <a:pt x="210" y="174"/>
                      <a:pt x="210" y="173"/>
                    </a:cubicBezTo>
                    <a:cubicBezTo>
                      <a:pt x="210" y="172"/>
                      <a:pt x="210" y="171"/>
                      <a:pt x="209" y="170"/>
                    </a:cubicBezTo>
                    <a:close/>
                    <a:moveTo>
                      <a:pt x="230" y="172"/>
                    </a:moveTo>
                    <a:cubicBezTo>
                      <a:pt x="228" y="172"/>
                      <a:pt x="227" y="172"/>
                      <a:pt x="225" y="172"/>
                    </a:cubicBezTo>
                    <a:cubicBezTo>
                      <a:pt x="223" y="172"/>
                      <a:pt x="221" y="172"/>
                      <a:pt x="219" y="172"/>
                    </a:cubicBezTo>
                    <a:cubicBezTo>
                      <a:pt x="218" y="172"/>
                      <a:pt x="217" y="173"/>
                      <a:pt x="217" y="174"/>
                    </a:cubicBezTo>
                    <a:cubicBezTo>
                      <a:pt x="217" y="175"/>
                      <a:pt x="218" y="176"/>
                      <a:pt x="219" y="176"/>
                    </a:cubicBezTo>
                    <a:cubicBezTo>
                      <a:pt x="221" y="176"/>
                      <a:pt x="223" y="176"/>
                      <a:pt x="225" y="176"/>
                    </a:cubicBezTo>
                    <a:cubicBezTo>
                      <a:pt x="227" y="176"/>
                      <a:pt x="229" y="176"/>
                      <a:pt x="230" y="176"/>
                    </a:cubicBezTo>
                    <a:cubicBezTo>
                      <a:pt x="231" y="176"/>
                      <a:pt x="232" y="175"/>
                      <a:pt x="232" y="174"/>
                    </a:cubicBezTo>
                    <a:cubicBezTo>
                      <a:pt x="232" y="173"/>
                      <a:pt x="231" y="172"/>
                      <a:pt x="230" y="172"/>
                    </a:cubicBezTo>
                    <a:close/>
                    <a:moveTo>
                      <a:pt x="251" y="167"/>
                    </a:moveTo>
                    <a:cubicBezTo>
                      <a:pt x="248" y="169"/>
                      <a:pt x="244" y="170"/>
                      <a:pt x="241" y="171"/>
                    </a:cubicBezTo>
                    <a:cubicBezTo>
                      <a:pt x="240" y="171"/>
                      <a:pt x="239" y="172"/>
                      <a:pt x="239" y="173"/>
                    </a:cubicBezTo>
                    <a:cubicBezTo>
                      <a:pt x="240" y="174"/>
                      <a:pt x="241" y="174"/>
                      <a:pt x="242" y="174"/>
                    </a:cubicBezTo>
                    <a:cubicBezTo>
                      <a:pt x="245" y="173"/>
                      <a:pt x="249" y="172"/>
                      <a:pt x="252" y="170"/>
                    </a:cubicBezTo>
                    <a:cubicBezTo>
                      <a:pt x="253" y="170"/>
                      <a:pt x="254" y="169"/>
                      <a:pt x="253" y="168"/>
                    </a:cubicBezTo>
                    <a:cubicBezTo>
                      <a:pt x="253" y="167"/>
                      <a:pt x="252" y="167"/>
                      <a:pt x="251" y="167"/>
                    </a:cubicBezTo>
                    <a:close/>
                    <a:moveTo>
                      <a:pt x="265" y="153"/>
                    </a:moveTo>
                    <a:cubicBezTo>
                      <a:pt x="264" y="156"/>
                      <a:pt x="262" y="159"/>
                      <a:pt x="259" y="161"/>
                    </a:cubicBezTo>
                    <a:cubicBezTo>
                      <a:pt x="259" y="162"/>
                      <a:pt x="259" y="163"/>
                      <a:pt x="259" y="164"/>
                    </a:cubicBezTo>
                    <a:cubicBezTo>
                      <a:pt x="260" y="165"/>
                      <a:pt x="261" y="165"/>
                      <a:pt x="262" y="164"/>
                    </a:cubicBezTo>
                    <a:cubicBezTo>
                      <a:pt x="265" y="161"/>
                      <a:pt x="267" y="158"/>
                      <a:pt x="269" y="154"/>
                    </a:cubicBezTo>
                    <a:cubicBezTo>
                      <a:pt x="269" y="153"/>
                      <a:pt x="269" y="152"/>
                      <a:pt x="268" y="152"/>
                    </a:cubicBezTo>
                    <a:cubicBezTo>
                      <a:pt x="267" y="152"/>
                      <a:pt x="266" y="152"/>
                      <a:pt x="265" y="153"/>
                    </a:cubicBezTo>
                    <a:close/>
                    <a:moveTo>
                      <a:pt x="264" y="133"/>
                    </a:moveTo>
                    <a:cubicBezTo>
                      <a:pt x="265" y="137"/>
                      <a:pt x="266" y="140"/>
                      <a:pt x="267" y="143"/>
                    </a:cubicBezTo>
                    <a:cubicBezTo>
                      <a:pt x="267" y="144"/>
                      <a:pt x="268" y="145"/>
                      <a:pt x="269" y="145"/>
                    </a:cubicBezTo>
                    <a:cubicBezTo>
                      <a:pt x="270" y="145"/>
                      <a:pt x="270" y="144"/>
                      <a:pt x="270" y="143"/>
                    </a:cubicBezTo>
                    <a:cubicBezTo>
                      <a:pt x="270" y="139"/>
                      <a:pt x="269" y="135"/>
                      <a:pt x="267" y="132"/>
                    </a:cubicBezTo>
                    <a:cubicBezTo>
                      <a:pt x="267" y="131"/>
                      <a:pt x="266" y="130"/>
                      <a:pt x="265" y="131"/>
                    </a:cubicBezTo>
                    <a:cubicBezTo>
                      <a:pt x="264" y="131"/>
                      <a:pt x="264" y="132"/>
                      <a:pt x="264" y="133"/>
                    </a:cubicBezTo>
                    <a:close/>
                    <a:moveTo>
                      <a:pt x="273" y="126"/>
                    </a:moveTo>
                    <a:cubicBezTo>
                      <a:pt x="269" y="125"/>
                      <a:pt x="266" y="124"/>
                      <a:pt x="263" y="123"/>
                    </a:cubicBezTo>
                    <a:cubicBezTo>
                      <a:pt x="262" y="122"/>
                      <a:pt x="261" y="123"/>
                      <a:pt x="261" y="124"/>
                    </a:cubicBezTo>
                    <a:cubicBezTo>
                      <a:pt x="260" y="124"/>
                      <a:pt x="261" y="126"/>
                      <a:pt x="261" y="126"/>
                    </a:cubicBezTo>
                    <a:cubicBezTo>
                      <a:pt x="265" y="128"/>
                      <a:pt x="268" y="129"/>
                      <a:pt x="272" y="130"/>
                    </a:cubicBezTo>
                    <a:cubicBezTo>
                      <a:pt x="273" y="130"/>
                      <a:pt x="274" y="130"/>
                      <a:pt x="274" y="129"/>
                    </a:cubicBezTo>
                    <a:cubicBezTo>
                      <a:pt x="275" y="128"/>
                      <a:pt x="274" y="127"/>
                      <a:pt x="273" y="126"/>
                    </a:cubicBezTo>
                    <a:close/>
                    <a:moveTo>
                      <a:pt x="294" y="128"/>
                    </a:moveTo>
                    <a:cubicBezTo>
                      <a:pt x="293" y="128"/>
                      <a:pt x="292" y="128"/>
                      <a:pt x="290" y="128"/>
                    </a:cubicBezTo>
                    <a:cubicBezTo>
                      <a:pt x="288" y="128"/>
                      <a:pt x="286" y="128"/>
                      <a:pt x="284" y="128"/>
                    </a:cubicBezTo>
                    <a:cubicBezTo>
                      <a:pt x="283" y="128"/>
                      <a:pt x="282" y="129"/>
                      <a:pt x="282" y="130"/>
                    </a:cubicBezTo>
                    <a:cubicBezTo>
                      <a:pt x="282" y="131"/>
                      <a:pt x="282" y="132"/>
                      <a:pt x="283" y="132"/>
                    </a:cubicBezTo>
                    <a:cubicBezTo>
                      <a:pt x="286" y="132"/>
                      <a:pt x="288" y="132"/>
                      <a:pt x="290" y="132"/>
                    </a:cubicBezTo>
                    <a:cubicBezTo>
                      <a:pt x="292" y="132"/>
                      <a:pt x="293" y="132"/>
                      <a:pt x="295" y="132"/>
                    </a:cubicBezTo>
                    <a:cubicBezTo>
                      <a:pt x="296" y="132"/>
                      <a:pt x="296" y="131"/>
                      <a:pt x="296" y="130"/>
                    </a:cubicBezTo>
                    <a:cubicBezTo>
                      <a:pt x="296" y="129"/>
                      <a:pt x="295" y="128"/>
                      <a:pt x="294" y="128"/>
                    </a:cubicBezTo>
                    <a:close/>
                    <a:moveTo>
                      <a:pt x="315" y="124"/>
                    </a:moveTo>
                    <a:cubicBezTo>
                      <a:pt x="312" y="125"/>
                      <a:pt x="309" y="126"/>
                      <a:pt x="305" y="127"/>
                    </a:cubicBezTo>
                    <a:cubicBezTo>
                      <a:pt x="304" y="127"/>
                      <a:pt x="303" y="128"/>
                      <a:pt x="304" y="129"/>
                    </a:cubicBezTo>
                    <a:cubicBezTo>
                      <a:pt x="304" y="130"/>
                      <a:pt x="305" y="131"/>
                      <a:pt x="306" y="131"/>
                    </a:cubicBezTo>
                    <a:cubicBezTo>
                      <a:pt x="310" y="130"/>
                      <a:pt x="313" y="129"/>
                      <a:pt x="317" y="128"/>
                    </a:cubicBezTo>
                    <a:cubicBezTo>
                      <a:pt x="318" y="127"/>
                      <a:pt x="318" y="126"/>
                      <a:pt x="318" y="125"/>
                    </a:cubicBezTo>
                    <a:cubicBezTo>
                      <a:pt x="317" y="124"/>
                      <a:pt x="316" y="124"/>
                      <a:pt x="315" y="124"/>
                    </a:cubicBezTo>
                    <a:close/>
                    <a:moveTo>
                      <a:pt x="333" y="113"/>
                    </a:moveTo>
                    <a:cubicBezTo>
                      <a:pt x="331" y="115"/>
                      <a:pt x="328" y="117"/>
                      <a:pt x="325" y="119"/>
                    </a:cubicBezTo>
                    <a:cubicBezTo>
                      <a:pt x="324" y="120"/>
                      <a:pt x="324" y="121"/>
                      <a:pt x="324" y="122"/>
                    </a:cubicBezTo>
                    <a:cubicBezTo>
                      <a:pt x="325" y="123"/>
                      <a:pt x="326" y="123"/>
                      <a:pt x="327" y="122"/>
                    </a:cubicBezTo>
                    <a:cubicBezTo>
                      <a:pt x="330" y="120"/>
                      <a:pt x="333" y="118"/>
                      <a:pt x="336" y="115"/>
                    </a:cubicBezTo>
                    <a:cubicBezTo>
                      <a:pt x="336" y="114"/>
                      <a:pt x="336" y="113"/>
                      <a:pt x="336" y="113"/>
                    </a:cubicBezTo>
                    <a:cubicBezTo>
                      <a:pt x="335" y="112"/>
                      <a:pt x="334" y="112"/>
                      <a:pt x="333" y="113"/>
                    </a:cubicBezTo>
                    <a:close/>
                    <a:moveTo>
                      <a:pt x="341" y="94"/>
                    </a:moveTo>
                    <a:cubicBezTo>
                      <a:pt x="341" y="98"/>
                      <a:pt x="340" y="101"/>
                      <a:pt x="339" y="104"/>
                    </a:cubicBezTo>
                    <a:cubicBezTo>
                      <a:pt x="338" y="105"/>
                      <a:pt x="339" y="106"/>
                      <a:pt x="340" y="106"/>
                    </a:cubicBezTo>
                    <a:cubicBezTo>
                      <a:pt x="341" y="107"/>
                      <a:pt x="342" y="106"/>
                      <a:pt x="342" y="105"/>
                    </a:cubicBezTo>
                    <a:cubicBezTo>
                      <a:pt x="344" y="102"/>
                      <a:pt x="345" y="98"/>
                      <a:pt x="345" y="94"/>
                    </a:cubicBezTo>
                    <a:cubicBezTo>
                      <a:pt x="345" y="93"/>
                      <a:pt x="344" y="92"/>
                      <a:pt x="343" y="92"/>
                    </a:cubicBezTo>
                    <a:cubicBezTo>
                      <a:pt x="342" y="92"/>
                      <a:pt x="341" y="93"/>
                      <a:pt x="341" y="94"/>
                    </a:cubicBezTo>
                    <a:close/>
                    <a:moveTo>
                      <a:pt x="336" y="75"/>
                    </a:moveTo>
                    <a:cubicBezTo>
                      <a:pt x="338" y="77"/>
                      <a:pt x="339" y="80"/>
                      <a:pt x="340" y="84"/>
                    </a:cubicBezTo>
                    <a:cubicBezTo>
                      <a:pt x="341" y="85"/>
                      <a:pt x="342" y="85"/>
                      <a:pt x="343" y="85"/>
                    </a:cubicBezTo>
                    <a:cubicBezTo>
                      <a:pt x="344" y="85"/>
                      <a:pt x="344" y="84"/>
                      <a:pt x="344" y="83"/>
                    </a:cubicBezTo>
                    <a:cubicBezTo>
                      <a:pt x="343" y="79"/>
                      <a:pt x="341" y="75"/>
                      <a:pt x="339" y="72"/>
                    </a:cubicBezTo>
                    <a:cubicBezTo>
                      <a:pt x="338" y="71"/>
                      <a:pt x="337" y="71"/>
                      <a:pt x="336" y="72"/>
                    </a:cubicBezTo>
                    <a:cubicBezTo>
                      <a:pt x="335" y="73"/>
                      <a:pt x="335" y="74"/>
                      <a:pt x="336" y="75"/>
                    </a:cubicBezTo>
                    <a:close/>
                    <a:moveTo>
                      <a:pt x="318" y="63"/>
                    </a:moveTo>
                    <a:cubicBezTo>
                      <a:pt x="322" y="64"/>
                      <a:pt x="325" y="66"/>
                      <a:pt x="328" y="68"/>
                    </a:cubicBezTo>
                    <a:cubicBezTo>
                      <a:pt x="329" y="68"/>
                      <a:pt x="330" y="68"/>
                      <a:pt x="330" y="67"/>
                    </a:cubicBezTo>
                    <a:cubicBezTo>
                      <a:pt x="331" y="66"/>
                      <a:pt x="331" y="65"/>
                      <a:pt x="330" y="65"/>
                    </a:cubicBezTo>
                    <a:cubicBezTo>
                      <a:pt x="327" y="63"/>
                      <a:pt x="323" y="61"/>
                      <a:pt x="319" y="60"/>
                    </a:cubicBezTo>
                    <a:cubicBezTo>
                      <a:pt x="318" y="60"/>
                      <a:pt x="317" y="60"/>
                      <a:pt x="317" y="61"/>
                    </a:cubicBezTo>
                    <a:cubicBezTo>
                      <a:pt x="317" y="62"/>
                      <a:pt x="317" y="63"/>
                      <a:pt x="318" y="63"/>
                    </a:cubicBezTo>
                    <a:close/>
                    <a:moveTo>
                      <a:pt x="297" y="61"/>
                    </a:moveTo>
                    <a:cubicBezTo>
                      <a:pt x="298" y="61"/>
                      <a:pt x="299" y="61"/>
                      <a:pt x="300" y="61"/>
                    </a:cubicBezTo>
                    <a:cubicBezTo>
                      <a:pt x="302" y="61"/>
                      <a:pt x="305" y="61"/>
                      <a:pt x="308" y="61"/>
                    </a:cubicBezTo>
                    <a:cubicBezTo>
                      <a:pt x="309" y="61"/>
                      <a:pt x="310" y="61"/>
                      <a:pt x="310" y="60"/>
                    </a:cubicBezTo>
                    <a:cubicBezTo>
                      <a:pt x="310" y="58"/>
                      <a:pt x="309" y="58"/>
                      <a:pt x="308" y="57"/>
                    </a:cubicBezTo>
                    <a:cubicBezTo>
                      <a:pt x="305" y="57"/>
                      <a:pt x="303" y="57"/>
                      <a:pt x="300" y="57"/>
                    </a:cubicBezTo>
                    <a:cubicBezTo>
                      <a:pt x="299" y="57"/>
                      <a:pt x="298" y="57"/>
                      <a:pt x="297" y="57"/>
                    </a:cubicBezTo>
                    <a:cubicBezTo>
                      <a:pt x="296" y="57"/>
                      <a:pt x="295" y="58"/>
                      <a:pt x="295" y="59"/>
                    </a:cubicBezTo>
                    <a:cubicBezTo>
                      <a:pt x="295" y="60"/>
                      <a:pt x="296" y="61"/>
                      <a:pt x="297" y="61"/>
                    </a:cubicBezTo>
                    <a:close/>
                    <a:moveTo>
                      <a:pt x="276" y="65"/>
                    </a:moveTo>
                    <a:cubicBezTo>
                      <a:pt x="279" y="64"/>
                      <a:pt x="283" y="63"/>
                      <a:pt x="286" y="62"/>
                    </a:cubicBezTo>
                    <a:cubicBezTo>
                      <a:pt x="287" y="62"/>
                      <a:pt x="288" y="61"/>
                      <a:pt x="288" y="60"/>
                    </a:cubicBezTo>
                    <a:cubicBezTo>
                      <a:pt x="288" y="59"/>
                      <a:pt x="287" y="58"/>
                      <a:pt x="286" y="58"/>
                    </a:cubicBezTo>
                    <a:cubicBezTo>
                      <a:pt x="282" y="59"/>
                      <a:pt x="278" y="60"/>
                      <a:pt x="275" y="61"/>
                    </a:cubicBezTo>
                    <a:cubicBezTo>
                      <a:pt x="274" y="62"/>
                      <a:pt x="273" y="63"/>
                      <a:pt x="274" y="64"/>
                    </a:cubicBezTo>
                    <a:cubicBezTo>
                      <a:pt x="274" y="65"/>
                      <a:pt x="275" y="65"/>
                      <a:pt x="276" y="65"/>
                    </a:cubicBezTo>
                    <a:close/>
                    <a:moveTo>
                      <a:pt x="259" y="77"/>
                    </a:moveTo>
                    <a:cubicBezTo>
                      <a:pt x="261" y="74"/>
                      <a:pt x="264" y="72"/>
                      <a:pt x="267" y="70"/>
                    </a:cubicBezTo>
                    <a:cubicBezTo>
                      <a:pt x="268" y="69"/>
                      <a:pt x="268" y="68"/>
                      <a:pt x="267" y="67"/>
                    </a:cubicBezTo>
                    <a:cubicBezTo>
                      <a:pt x="267" y="66"/>
                      <a:pt x="266" y="66"/>
                      <a:pt x="265" y="67"/>
                    </a:cubicBezTo>
                    <a:cubicBezTo>
                      <a:pt x="261" y="69"/>
                      <a:pt x="259" y="71"/>
                      <a:pt x="256" y="75"/>
                    </a:cubicBezTo>
                    <a:cubicBezTo>
                      <a:pt x="256" y="75"/>
                      <a:pt x="256" y="76"/>
                      <a:pt x="257" y="77"/>
                    </a:cubicBezTo>
                    <a:cubicBezTo>
                      <a:pt x="257" y="78"/>
                      <a:pt x="259" y="78"/>
                      <a:pt x="259" y="77"/>
                    </a:cubicBezTo>
                    <a:close/>
                    <a:moveTo>
                      <a:pt x="261" y="58"/>
                    </a:moveTo>
                    <a:cubicBezTo>
                      <a:pt x="261" y="61"/>
                      <a:pt x="260" y="64"/>
                      <a:pt x="259" y="68"/>
                    </a:cubicBezTo>
                    <a:cubicBezTo>
                      <a:pt x="259" y="69"/>
                      <a:pt x="259" y="70"/>
                      <a:pt x="260" y="70"/>
                    </a:cubicBezTo>
                    <a:cubicBezTo>
                      <a:pt x="261" y="71"/>
                      <a:pt x="262" y="70"/>
                      <a:pt x="262" y="69"/>
                    </a:cubicBezTo>
                    <a:cubicBezTo>
                      <a:pt x="264" y="65"/>
                      <a:pt x="265" y="61"/>
                      <a:pt x="265" y="58"/>
                    </a:cubicBezTo>
                    <a:cubicBezTo>
                      <a:pt x="265" y="57"/>
                      <a:pt x="264" y="56"/>
                      <a:pt x="263" y="56"/>
                    </a:cubicBezTo>
                    <a:cubicBezTo>
                      <a:pt x="262" y="56"/>
                      <a:pt x="261" y="57"/>
                      <a:pt x="261" y="58"/>
                    </a:cubicBezTo>
                    <a:close/>
                    <a:moveTo>
                      <a:pt x="254" y="39"/>
                    </a:moveTo>
                    <a:cubicBezTo>
                      <a:pt x="257" y="42"/>
                      <a:pt x="259" y="44"/>
                      <a:pt x="260" y="48"/>
                    </a:cubicBezTo>
                    <a:cubicBezTo>
                      <a:pt x="260" y="49"/>
                      <a:pt x="261" y="49"/>
                      <a:pt x="262" y="49"/>
                    </a:cubicBezTo>
                    <a:cubicBezTo>
                      <a:pt x="263" y="48"/>
                      <a:pt x="264" y="47"/>
                      <a:pt x="263" y="46"/>
                    </a:cubicBezTo>
                    <a:cubicBezTo>
                      <a:pt x="262" y="43"/>
                      <a:pt x="260" y="39"/>
                      <a:pt x="257" y="37"/>
                    </a:cubicBezTo>
                    <a:cubicBezTo>
                      <a:pt x="256" y="36"/>
                      <a:pt x="255" y="36"/>
                      <a:pt x="254" y="37"/>
                    </a:cubicBezTo>
                    <a:cubicBezTo>
                      <a:pt x="253" y="38"/>
                      <a:pt x="253" y="39"/>
                      <a:pt x="254" y="39"/>
                    </a:cubicBezTo>
                    <a:close/>
                    <a:moveTo>
                      <a:pt x="235" y="32"/>
                    </a:moveTo>
                    <a:cubicBezTo>
                      <a:pt x="239" y="33"/>
                      <a:pt x="242" y="33"/>
                      <a:pt x="245" y="34"/>
                    </a:cubicBezTo>
                    <a:cubicBezTo>
                      <a:pt x="246" y="35"/>
                      <a:pt x="247" y="34"/>
                      <a:pt x="248" y="33"/>
                    </a:cubicBezTo>
                    <a:cubicBezTo>
                      <a:pt x="248" y="32"/>
                      <a:pt x="248" y="31"/>
                      <a:pt x="247" y="31"/>
                    </a:cubicBezTo>
                    <a:cubicBezTo>
                      <a:pt x="243" y="30"/>
                      <a:pt x="239" y="29"/>
                      <a:pt x="235" y="29"/>
                    </a:cubicBezTo>
                    <a:cubicBezTo>
                      <a:pt x="234" y="28"/>
                      <a:pt x="233" y="29"/>
                      <a:pt x="233" y="30"/>
                    </a:cubicBezTo>
                    <a:cubicBezTo>
                      <a:pt x="233" y="31"/>
                      <a:pt x="234" y="32"/>
                      <a:pt x="235" y="32"/>
                    </a:cubicBezTo>
                    <a:close/>
                    <a:moveTo>
                      <a:pt x="214" y="35"/>
                    </a:moveTo>
                    <a:cubicBezTo>
                      <a:pt x="217" y="34"/>
                      <a:pt x="221" y="33"/>
                      <a:pt x="224" y="33"/>
                    </a:cubicBezTo>
                    <a:cubicBezTo>
                      <a:pt x="225" y="32"/>
                      <a:pt x="226" y="32"/>
                      <a:pt x="226" y="31"/>
                    </a:cubicBezTo>
                    <a:cubicBezTo>
                      <a:pt x="226" y="30"/>
                      <a:pt x="225" y="29"/>
                      <a:pt x="224" y="29"/>
                    </a:cubicBezTo>
                    <a:cubicBezTo>
                      <a:pt x="220" y="30"/>
                      <a:pt x="216" y="30"/>
                      <a:pt x="213" y="32"/>
                    </a:cubicBezTo>
                    <a:cubicBezTo>
                      <a:pt x="212" y="32"/>
                      <a:pt x="211" y="33"/>
                      <a:pt x="212" y="34"/>
                    </a:cubicBezTo>
                    <a:cubicBezTo>
                      <a:pt x="212" y="35"/>
                      <a:pt x="213" y="36"/>
                      <a:pt x="214" y="35"/>
                    </a:cubicBezTo>
                    <a:close/>
                    <a:moveTo>
                      <a:pt x="196" y="47"/>
                    </a:moveTo>
                    <a:cubicBezTo>
                      <a:pt x="199" y="44"/>
                      <a:pt x="202" y="42"/>
                      <a:pt x="205" y="40"/>
                    </a:cubicBezTo>
                    <a:cubicBezTo>
                      <a:pt x="205" y="39"/>
                      <a:pt x="206" y="38"/>
                      <a:pt x="205" y="37"/>
                    </a:cubicBezTo>
                    <a:cubicBezTo>
                      <a:pt x="205" y="36"/>
                      <a:pt x="203" y="36"/>
                      <a:pt x="203" y="37"/>
                    </a:cubicBezTo>
                    <a:cubicBezTo>
                      <a:pt x="199" y="39"/>
                      <a:pt x="196" y="41"/>
                      <a:pt x="194" y="44"/>
                    </a:cubicBezTo>
                    <a:cubicBezTo>
                      <a:pt x="193" y="45"/>
                      <a:pt x="193" y="46"/>
                      <a:pt x="194" y="47"/>
                    </a:cubicBezTo>
                    <a:cubicBezTo>
                      <a:pt x="194" y="47"/>
                      <a:pt x="196" y="47"/>
                      <a:pt x="196" y="47"/>
                    </a:cubicBezTo>
                    <a:close/>
                    <a:moveTo>
                      <a:pt x="184" y="55"/>
                    </a:moveTo>
                    <a:cubicBezTo>
                      <a:pt x="184" y="57"/>
                      <a:pt x="184" y="58"/>
                      <a:pt x="184" y="60"/>
                    </a:cubicBezTo>
                    <a:cubicBezTo>
                      <a:pt x="184" y="61"/>
                      <a:pt x="184" y="61"/>
                      <a:pt x="185" y="62"/>
                    </a:cubicBezTo>
                    <a:cubicBezTo>
                      <a:pt x="186" y="62"/>
                      <a:pt x="187" y="61"/>
                      <a:pt x="187" y="60"/>
                    </a:cubicBezTo>
                    <a:cubicBezTo>
                      <a:pt x="188" y="59"/>
                      <a:pt x="189" y="57"/>
                      <a:pt x="190" y="55"/>
                    </a:cubicBezTo>
                    <a:cubicBezTo>
                      <a:pt x="191" y="54"/>
                      <a:pt x="190" y="53"/>
                      <a:pt x="189" y="52"/>
                    </a:cubicBezTo>
                    <a:cubicBezTo>
                      <a:pt x="188" y="52"/>
                      <a:pt x="187" y="52"/>
                      <a:pt x="187" y="53"/>
                    </a:cubicBezTo>
                    <a:cubicBezTo>
                      <a:pt x="186" y="55"/>
                      <a:pt x="185" y="57"/>
                      <a:pt x="184" y="59"/>
                    </a:cubicBezTo>
                    <a:cubicBezTo>
                      <a:pt x="186" y="60"/>
                      <a:pt x="186" y="60"/>
                      <a:pt x="186" y="60"/>
                    </a:cubicBezTo>
                    <a:cubicBezTo>
                      <a:pt x="188" y="60"/>
                      <a:pt x="188" y="60"/>
                      <a:pt x="188" y="60"/>
                    </a:cubicBezTo>
                    <a:cubicBezTo>
                      <a:pt x="188" y="58"/>
                      <a:pt x="188" y="57"/>
                      <a:pt x="188" y="55"/>
                    </a:cubicBezTo>
                    <a:cubicBezTo>
                      <a:pt x="188" y="54"/>
                      <a:pt x="187" y="53"/>
                      <a:pt x="186" y="53"/>
                    </a:cubicBezTo>
                    <a:cubicBezTo>
                      <a:pt x="185" y="53"/>
                      <a:pt x="184" y="54"/>
                      <a:pt x="184" y="55"/>
                    </a:cubicBezTo>
                    <a:close/>
                    <a:moveTo>
                      <a:pt x="180" y="35"/>
                    </a:moveTo>
                    <a:cubicBezTo>
                      <a:pt x="181" y="38"/>
                      <a:pt x="182" y="41"/>
                      <a:pt x="183" y="45"/>
                    </a:cubicBezTo>
                    <a:cubicBezTo>
                      <a:pt x="183" y="46"/>
                      <a:pt x="184" y="46"/>
                      <a:pt x="185" y="46"/>
                    </a:cubicBezTo>
                    <a:cubicBezTo>
                      <a:pt x="186" y="46"/>
                      <a:pt x="187" y="45"/>
                      <a:pt x="187" y="44"/>
                    </a:cubicBezTo>
                    <a:cubicBezTo>
                      <a:pt x="186" y="40"/>
                      <a:pt x="185" y="36"/>
                      <a:pt x="183" y="33"/>
                    </a:cubicBezTo>
                    <a:cubicBezTo>
                      <a:pt x="183" y="32"/>
                      <a:pt x="181" y="32"/>
                      <a:pt x="181" y="32"/>
                    </a:cubicBezTo>
                    <a:cubicBezTo>
                      <a:pt x="180" y="33"/>
                      <a:pt x="179" y="34"/>
                      <a:pt x="180" y="35"/>
                    </a:cubicBezTo>
                    <a:close/>
                    <a:moveTo>
                      <a:pt x="167" y="18"/>
                    </a:moveTo>
                    <a:cubicBezTo>
                      <a:pt x="170" y="20"/>
                      <a:pt x="172" y="23"/>
                      <a:pt x="174" y="25"/>
                    </a:cubicBezTo>
                    <a:cubicBezTo>
                      <a:pt x="175" y="26"/>
                      <a:pt x="176" y="26"/>
                      <a:pt x="177" y="26"/>
                    </a:cubicBezTo>
                    <a:cubicBezTo>
                      <a:pt x="178" y="25"/>
                      <a:pt x="178" y="24"/>
                      <a:pt x="177" y="23"/>
                    </a:cubicBezTo>
                    <a:cubicBezTo>
                      <a:pt x="175" y="20"/>
                      <a:pt x="172" y="17"/>
                      <a:pt x="169" y="15"/>
                    </a:cubicBezTo>
                    <a:cubicBezTo>
                      <a:pt x="169" y="14"/>
                      <a:pt x="167" y="14"/>
                      <a:pt x="167" y="15"/>
                    </a:cubicBezTo>
                    <a:cubicBezTo>
                      <a:pt x="166" y="16"/>
                      <a:pt x="166" y="17"/>
                      <a:pt x="167" y="18"/>
                    </a:cubicBezTo>
                    <a:close/>
                    <a:moveTo>
                      <a:pt x="148" y="7"/>
                    </a:moveTo>
                    <a:cubicBezTo>
                      <a:pt x="152" y="8"/>
                      <a:pt x="155" y="10"/>
                      <a:pt x="158" y="12"/>
                    </a:cubicBezTo>
                    <a:cubicBezTo>
                      <a:pt x="159" y="12"/>
                      <a:pt x="160" y="12"/>
                      <a:pt x="161" y="11"/>
                    </a:cubicBezTo>
                    <a:cubicBezTo>
                      <a:pt x="161" y="10"/>
                      <a:pt x="161" y="9"/>
                      <a:pt x="160" y="8"/>
                    </a:cubicBezTo>
                    <a:cubicBezTo>
                      <a:pt x="157" y="6"/>
                      <a:pt x="153" y="5"/>
                      <a:pt x="150" y="4"/>
                    </a:cubicBezTo>
                    <a:cubicBezTo>
                      <a:pt x="149" y="3"/>
                      <a:pt x="148" y="4"/>
                      <a:pt x="147" y="5"/>
                    </a:cubicBezTo>
                    <a:cubicBezTo>
                      <a:pt x="147" y="6"/>
                      <a:pt x="148" y="7"/>
                      <a:pt x="148" y="7"/>
                    </a:cubicBezTo>
                    <a:close/>
                    <a:moveTo>
                      <a:pt x="128" y="3"/>
                    </a:moveTo>
                    <a:cubicBezTo>
                      <a:pt x="128" y="3"/>
                      <a:pt x="128" y="3"/>
                      <a:pt x="128" y="3"/>
                    </a:cubicBezTo>
                    <a:cubicBezTo>
                      <a:pt x="131" y="3"/>
                      <a:pt x="135" y="4"/>
                      <a:pt x="138" y="4"/>
                    </a:cubicBezTo>
                    <a:cubicBezTo>
                      <a:pt x="139" y="4"/>
                      <a:pt x="140" y="4"/>
                      <a:pt x="140" y="3"/>
                    </a:cubicBezTo>
                    <a:cubicBezTo>
                      <a:pt x="140" y="2"/>
                      <a:pt x="140" y="1"/>
                      <a:pt x="139" y="1"/>
                    </a:cubicBezTo>
                    <a:cubicBezTo>
                      <a:pt x="135" y="0"/>
                      <a:pt x="131" y="0"/>
                      <a:pt x="128" y="0"/>
                    </a:cubicBezTo>
                    <a:cubicBezTo>
                      <a:pt x="127" y="0"/>
                      <a:pt x="127" y="0"/>
                      <a:pt x="127" y="0"/>
                    </a:cubicBezTo>
                    <a:cubicBezTo>
                      <a:pt x="126" y="0"/>
                      <a:pt x="126" y="0"/>
                      <a:pt x="126" y="1"/>
                    </a:cubicBezTo>
                    <a:cubicBezTo>
                      <a:pt x="126" y="2"/>
                      <a:pt x="126" y="3"/>
                      <a:pt x="128" y="3"/>
                    </a:cubicBezTo>
                    <a:close/>
                    <a:moveTo>
                      <a:pt x="107" y="7"/>
                    </a:moveTo>
                    <a:cubicBezTo>
                      <a:pt x="110" y="6"/>
                      <a:pt x="113" y="5"/>
                      <a:pt x="117" y="4"/>
                    </a:cubicBezTo>
                    <a:cubicBezTo>
                      <a:pt x="118" y="4"/>
                      <a:pt x="119" y="3"/>
                      <a:pt x="118" y="2"/>
                    </a:cubicBezTo>
                    <a:cubicBezTo>
                      <a:pt x="118" y="1"/>
                      <a:pt x="117" y="0"/>
                      <a:pt x="116" y="1"/>
                    </a:cubicBezTo>
                    <a:cubicBezTo>
                      <a:pt x="112" y="1"/>
                      <a:pt x="109" y="2"/>
                      <a:pt x="105" y="4"/>
                    </a:cubicBezTo>
                    <a:cubicBezTo>
                      <a:pt x="104" y="4"/>
                      <a:pt x="104" y="5"/>
                      <a:pt x="104" y="6"/>
                    </a:cubicBezTo>
                    <a:cubicBezTo>
                      <a:pt x="105" y="7"/>
                      <a:pt x="106" y="8"/>
                      <a:pt x="107" y="7"/>
                    </a:cubicBezTo>
                    <a:close/>
                    <a:moveTo>
                      <a:pt x="89" y="19"/>
                    </a:moveTo>
                    <a:cubicBezTo>
                      <a:pt x="92" y="17"/>
                      <a:pt x="94" y="14"/>
                      <a:pt x="97" y="12"/>
                    </a:cubicBezTo>
                    <a:cubicBezTo>
                      <a:pt x="98" y="12"/>
                      <a:pt x="98" y="11"/>
                      <a:pt x="98" y="10"/>
                    </a:cubicBezTo>
                    <a:cubicBezTo>
                      <a:pt x="97" y="9"/>
                      <a:pt x="96" y="9"/>
                      <a:pt x="95" y="9"/>
                    </a:cubicBezTo>
                    <a:cubicBezTo>
                      <a:pt x="92" y="12"/>
                      <a:pt x="89" y="14"/>
                      <a:pt x="87" y="17"/>
                    </a:cubicBezTo>
                    <a:cubicBezTo>
                      <a:pt x="86" y="18"/>
                      <a:pt x="86" y="19"/>
                      <a:pt x="87" y="20"/>
                    </a:cubicBezTo>
                    <a:cubicBezTo>
                      <a:pt x="88" y="20"/>
                      <a:pt x="89" y="20"/>
                      <a:pt x="89" y="19"/>
                    </a:cubicBezTo>
                    <a:close/>
                    <a:moveTo>
                      <a:pt x="82" y="39"/>
                    </a:moveTo>
                    <a:cubicBezTo>
                      <a:pt x="82" y="35"/>
                      <a:pt x="83" y="32"/>
                      <a:pt x="84" y="28"/>
                    </a:cubicBezTo>
                    <a:cubicBezTo>
                      <a:pt x="85" y="27"/>
                      <a:pt x="84" y="26"/>
                      <a:pt x="83" y="26"/>
                    </a:cubicBezTo>
                    <a:cubicBezTo>
                      <a:pt x="82" y="26"/>
                      <a:pt x="81" y="26"/>
                      <a:pt x="81" y="27"/>
                    </a:cubicBezTo>
                    <a:cubicBezTo>
                      <a:pt x="80" y="31"/>
                      <a:pt x="79" y="34"/>
                      <a:pt x="79" y="38"/>
                    </a:cubicBezTo>
                    <a:cubicBezTo>
                      <a:pt x="78" y="39"/>
                      <a:pt x="79" y="40"/>
                      <a:pt x="80" y="40"/>
                    </a:cubicBezTo>
                    <a:cubicBezTo>
                      <a:pt x="81" y="40"/>
                      <a:pt x="82" y="40"/>
                      <a:pt x="82" y="39"/>
                    </a:cubicBezTo>
                    <a:close/>
                    <a:moveTo>
                      <a:pt x="81" y="61"/>
                    </a:moveTo>
                    <a:cubicBezTo>
                      <a:pt x="82" y="61"/>
                      <a:pt x="82" y="61"/>
                      <a:pt x="82" y="61"/>
                    </a:cubicBezTo>
                    <a:cubicBezTo>
                      <a:pt x="82" y="61"/>
                      <a:pt x="83" y="61"/>
                      <a:pt x="83" y="61"/>
                    </a:cubicBezTo>
                    <a:cubicBezTo>
                      <a:pt x="84" y="60"/>
                      <a:pt x="84" y="60"/>
                      <a:pt x="84" y="59"/>
                    </a:cubicBezTo>
                    <a:cubicBezTo>
                      <a:pt x="83" y="56"/>
                      <a:pt x="83" y="52"/>
                      <a:pt x="82" y="49"/>
                    </a:cubicBezTo>
                    <a:cubicBezTo>
                      <a:pt x="82" y="48"/>
                      <a:pt x="81" y="47"/>
                      <a:pt x="80" y="48"/>
                    </a:cubicBezTo>
                    <a:cubicBezTo>
                      <a:pt x="79" y="48"/>
                      <a:pt x="79" y="49"/>
                      <a:pt x="79" y="50"/>
                    </a:cubicBezTo>
                    <a:cubicBezTo>
                      <a:pt x="79" y="53"/>
                      <a:pt x="80" y="56"/>
                      <a:pt x="80" y="60"/>
                    </a:cubicBezTo>
                    <a:cubicBezTo>
                      <a:pt x="82" y="60"/>
                      <a:pt x="82" y="60"/>
                      <a:pt x="82" y="60"/>
                    </a:cubicBezTo>
                    <a:cubicBezTo>
                      <a:pt x="83" y="58"/>
                      <a:pt x="83" y="58"/>
                      <a:pt x="83" y="58"/>
                    </a:cubicBezTo>
                    <a:cubicBezTo>
                      <a:pt x="82" y="58"/>
                      <a:pt x="82" y="58"/>
                      <a:pt x="82" y="58"/>
                    </a:cubicBezTo>
                    <a:cubicBezTo>
                      <a:pt x="81" y="57"/>
                      <a:pt x="80" y="58"/>
                      <a:pt x="80" y="59"/>
                    </a:cubicBezTo>
                    <a:cubicBezTo>
                      <a:pt x="79" y="60"/>
                      <a:pt x="80" y="61"/>
                      <a:pt x="81" y="61"/>
                    </a:cubicBezTo>
                    <a:close/>
                    <a:moveTo>
                      <a:pt x="60" y="57"/>
                    </a:moveTo>
                    <a:cubicBezTo>
                      <a:pt x="63" y="57"/>
                      <a:pt x="67" y="58"/>
                      <a:pt x="70" y="59"/>
                    </a:cubicBezTo>
                    <a:cubicBezTo>
                      <a:pt x="71" y="59"/>
                      <a:pt x="72" y="58"/>
                      <a:pt x="73" y="57"/>
                    </a:cubicBezTo>
                    <a:cubicBezTo>
                      <a:pt x="73" y="56"/>
                      <a:pt x="72" y="55"/>
                      <a:pt x="71" y="55"/>
                    </a:cubicBezTo>
                    <a:cubicBezTo>
                      <a:pt x="67" y="54"/>
                      <a:pt x="64" y="54"/>
                      <a:pt x="60" y="54"/>
                    </a:cubicBezTo>
                    <a:cubicBezTo>
                      <a:pt x="59" y="53"/>
                      <a:pt x="58" y="54"/>
                      <a:pt x="58" y="55"/>
                    </a:cubicBezTo>
                    <a:cubicBezTo>
                      <a:pt x="58" y="56"/>
                      <a:pt x="59" y="57"/>
                      <a:pt x="60" y="57"/>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928"/>
              <p:cNvSpPr/>
              <p:nvPr/>
            </p:nvSpPr>
            <p:spPr bwMode="auto">
              <a:xfrm>
                <a:off x="4634" y="514"/>
                <a:ext cx="489" cy="281"/>
              </a:xfrm>
              <a:custGeom>
                <a:avLst/>
                <a:gdLst>
                  <a:gd name="T0" fmla="*/ 250 w 658"/>
                  <a:gd name="T1" fmla="*/ 0 h 379"/>
                  <a:gd name="T2" fmla="*/ 183 w 658"/>
                  <a:gd name="T3" fmla="*/ 19 h 379"/>
                  <a:gd name="T4" fmla="*/ 141 w 658"/>
                  <a:gd name="T5" fmla="*/ 96 h 379"/>
                  <a:gd name="T6" fmla="*/ 118 w 658"/>
                  <a:gd name="T7" fmla="*/ 94 h 379"/>
                  <a:gd name="T8" fmla="*/ 85 w 658"/>
                  <a:gd name="T9" fmla="*/ 98 h 379"/>
                  <a:gd name="T10" fmla="*/ 2 w 658"/>
                  <a:gd name="T11" fmla="*/ 189 h 379"/>
                  <a:gd name="T12" fmla="*/ 25 w 658"/>
                  <a:gd name="T13" fmla="*/ 255 h 379"/>
                  <a:gd name="T14" fmla="*/ 116 w 658"/>
                  <a:gd name="T15" fmla="*/ 291 h 379"/>
                  <a:gd name="T16" fmla="*/ 140 w 658"/>
                  <a:gd name="T17" fmla="*/ 289 h 379"/>
                  <a:gd name="T18" fmla="*/ 148 w 658"/>
                  <a:gd name="T19" fmla="*/ 322 h 379"/>
                  <a:gd name="T20" fmla="*/ 221 w 658"/>
                  <a:gd name="T21" fmla="*/ 376 h 379"/>
                  <a:gd name="T22" fmla="*/ 242 w 658"/>
                  <a:gd name="T23" fmla="*/ 379 h 379"/>
                  <a:gd name="T24" fmla="*/ 339 w 658"/>
                  <a:gd name="T25" fmla="*/ 333 h 379"/>
                  <a:gd name="T26" fmla="*/ 339 w 658"/>
                  <a:gd name="T27" fmla="*/ 333 h 379"/>
                  <a:gd name="T28" fmla="*/ 422 w 658"/>
                  <a:gd name="T29" fmla="*/ 357 h 379"/>
                  <a:gd name="T30" fmla="*/ 517 w 658"/>
                  <a:gd name="T31" fmla="*/ 311 h 379"/>
                  <a:gd name="T32" fmla="*/ 525 w 658"/>
                  <a:gd name="T33" fmla="*/ 279 h 379"/>
                  <a:gd name="T34" fmla="*/ 537 w 658"/>
                  <a:gd name="T35" fmla="*/ 279 h 379"/>
                  <a:gd name="T36" fmla="*/ 657 w 658"/>
                  <a:gd name="T37" fmla="*/ 190 h 379"/>
                  <a:gd name="T38" fmla="*/ 637 w 658"/>
                  <a:gd name="T39" fmla="*/ 132 h 379"/>
                  <a:gd name="T40" fmla="*/ 554 w 658"/>
                  <a:gd name="T41" fmla="*/ 101 h 379"/>
                  <a:gd name="T42" fmla="*/ 514 w 658"/>
                  <a:gd name="T43" fmla="*/ 106 h 379"/>
                  <a:gd name="T44" fmla="*/ 507 w 658"/>
                  <a:gd name="T45" fmla="*/ 87 h 379"/>
                  <a:gd name="T46" fmla="*/ 434 w 658"/>
                  <a:gd name="T47" fmla="*/ 51 h 379"/>
                  <a:gd name="T48" fmla="*/ 368 w 658"/>
                  <a:gd name="T49" fmla="*/ 71 h 379"/>
                  <a:gd name="T50" fmla="*/ 349 w 658"/>
                  <a:gd name="T51" fmla="*/ 43 h 379"/>
                  <a:gd name="T52" fmla="*/ 250 w 658"/>
                  <a:gd name="T53"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8" h="379">
                    <a:moveTo>
                      <a:pt x="250" y="0"/>
                    </a:moveTo>
                    <a:cubicBezTo>
                      <a:pt x="226" y="0"/>
                      <a:pt x="203" y="6"/>
                      <a:pt x="183" y="19"/>
                    </a:cubicBezTo>
                    <a:cubicBezTo>
                      <a:pt x="150" y="40"/>
                      <a:pt x="141" y="71"/>
                      <a:pt x="141" y="96"/>
                    </a:cubicBezTo>
                    <a:cubicBezTo>
                      <a:pt x="133" y="95"/>
                      <a:pt x="125" y="94"/>
                      <a:pt x="118" y="94"/>
                    </a:cubicBezTo>
                    <a:cubicBezTo>
                      <a:pt x="106" y="94"/>
                      <a:pt x="95" y="96"/>
                      <a:pt x="85" y="98"/>
                    </a:cubicBezTo>
                    <a:cubicBezTo>
                      <a:pt x="36" y="112"/>
                      <a:pt x="6" y="145"/>
                      <a:pt x="2" y="189"/>
                    </a:cubicBezTo>
                    <a:cubicBezTo>
                      <a:pt x="0" y="214"/>
                      <a:pt x="8" y="236"/>
                      <a:pt x="25" y="255"/>
                    </a:cubicBezTo>
                    <a:cubicBezTo>
                      <a:pt x="46" y="278"/>
                      <a:pt x="80" y="291"/>
                      <a:pt x="116" y="291"/>
                    </a:cubicBezTo>
                    <a:cubicBezTo>
                      <a:pt x="124" y="291"/>
                      <a:pt x="132" y="291"/>
                      <a:pt x="140" y="289"/>
                    </a:cubicBezTo>
                    <a:cubicBezTo>
                      <a:pt x="141" y="301"/>
                      <a:pt x="144" y="312"/>
                      <a:pt x="148" y="322"/>
                    </a:cubicBezTo>
                    <a:cubicBezTo>
                      <a:pt x="157" y="340"/>
                      <a:pt x="177" y="365"/>
                      <a:pt x="221" y="376"/>
                    </a:cubicBezTo>
                    <a:cubicBezTo>
                      <a:pt x="228" y="378"/>
                      <a:pt x="235" y="379"/>
                      <a:pt x="242" y="379"/>
                    </a:cubicBezTo>
                    <a:cubicBezTo>
                      <a:pt x="273" y="379"/>
                      <a:pt x="316" y="363"/>
                      <a:pt x="339" y="333"/>
                    </a:cubicBezTo>
                    <a:cubicBezTo>
                      <a:pt x="339" y="333"/>
                      <a:pt x="339" y="333"/>
                      <a:pt x="339" y="333"/>
                    </a:cubicBezTo>
                    <a:cubicBezTo>
                      <a:pt x="365" y="350"/>
                      <a:pt x="396" y="357"/>
                      <a:pt x="422" y="357"/>
                    </a:cubicBezTo>
                    <a:cubicBezTo>
                      <a:pt x="466" y="357"/>
                      <a:pt x="502" y="339"/>
                      <a:pt x="517" y="311"/>
                    </a:cubicBezTo>
                    <a:cubicBezTo>
                      <a:pt x="521" y="304"/>
                      <a:pt x="525" y="293"/>
                      <a:pt x="525" y="279"/>
                    </a:cubicBezTo>
                    <a:cubicBezTo>
                      <a:pt x="529" y="279"/>
                      <a:pt x="533" y="279"/>
                      <a:pt x="537" y="279"/>
                    </a:cubicBezTo>
                    <a:cubicBezTo>
                      <a:pt x="592" y="279"/>
                      <a:pt x="653" y="251"/>
                      <a:pt x="657" y="190"/>
                    </a:cubicBezTo>
                    <a:cubicBezTo>
                      <a:pt x="658" y="168"/>
                      <a:pt x="651" y="148"/>
                      <a:pt x="637" y="132"/>
                    </a:cubicBezTo>
                    <a:cubicBezTo>
                      <a:pt x="618" y="112"/>
                      <a:pt x="588" y="101"/>
                      <a:pt x="554" y="101"/>
                    </a:cubicBezTo>
                    <a:cubicBezTo>
                      <a:pt x="540" y="101"/>
                      <a:pt x="526" y="103"/>
                      <a:pt x="514" y="106"/>
                    </a:cubicBezTo>
                    <a:cubicBezTo>
                      <a:pt x="512" y="99"/>
                      <a:pt x="510" y="92"/>
                      <a:pt x="507" y="87"/>
                    </a:cubicBezTo>
                    <a:cubicBezTo>
                      <a:pt x="493" y="64"/>
                      <a:pt x="466" y="51"/>
                      <a:pt x="434" y="51"/>
                    </a:cubicBezTo>
                    <a:cubicBezTo>
                      <a:pt x="412" y="51"/>
                      <a:pt x="388" y="57"/>
                      <a:pt x="368" y="71"/>
                    </a:cubicBezTo>
                    <a:cubicBezTo>
                      <a:pt x="363" y="61"/>
                      <a:pt x="357" y="51"/>
                      <a:pt x="349" y="43"/>
                    </a:cubicBezTo>
                    <a:cubicBezTo>
                      <a:pt x="325" y="16"/>
                      <a:pt x="288" y="0"/>
                      <a:pt x="250"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929"/>
              <p:cNvSpPr/>
              <p:nvPr/>
            </p:nvSpPr>
            <p:spPr bwMode="auto">
              <a:xfrm>
                <a:off x="4659" y="527"/>
                <a:ext cx="488" cy="282"/>
              </a:xfrm>
              <a:custGeom>
                <a:avLst/>
                <a:gdLst>
                  <a:gd name="T0" fmla="*/ 242 w 658"/>
                  <a:gd name="T1" fmla="*/ 379 h 379"/>
                  <a:gd name="T2" fmla="*/ 221 w 658"/>
                  <a:gd name="T3" fmla="*/ 376 h 379"/>
                  <a:gd name="T4" fmla="*/ 149 w 658"/>
                  <a:gd name="T5" fmla="*/ 322 h 379"/>
                  <a:gd name="T6" fmla="*/ 140 w 658"/>
                  <a:gd name="T7" fmla="*/ 289 h 379"/>
                  <a:gd name="T8" fmla="*/ 116 w 658"/>
                  <a:gd name="T9" fmla="*/ 292 h 379"/>
                  <a:gd name="T10" fmla="*/ 25 w 658"/>
                  <a:gd name="T11" fmla="*/ 255 h 379"/>
                  <a:gd name="T12" fmla="*/ 2 w 658"/>
                  <a:gd name="T13" fmla="*/ 189 h 379"/>
                  <a:gd name="T14" fmla="*/ 85 w 658"/>
                  <a:gd name="T15" fmla="*/ 99 h 379"/>
                  <a:gd name="T16" fmla="*/ 118 w 658"/>
                  <a:gd name="T17" fmla="*/ 95 h 379"/>
                  <a:gd name="T18" fmla="*/ 141 w 658"/>
                  <a:gd name="T19" fmla="*/ 96 h 379"/>
                  <a:gd name="T20" fmla="*/ 183 w 658"/>
                  <a:gd name="T21" fmla="*/ 19 h 379"/>
                  <a:gd name="T22" fmla="*/ 251 w 658"/>
                  <a:gd name="T23" fmla="*/ 0 h 379"/>
                  <a:gd name="T24" fmla="*/ 349 w 658"/>
                  <a:gd name="T25" fmla="*/ 43 h 379"/>
                  <a:gd name="T26" fmla="*/ 368 w 658"/>
                  <a:gd name="T27" fmla="*/ 71 h 379"/>
                  <a:gd name="T28" fmla="*/ 434 w 658"/>
                  <a:gd name="T29" fmla="*/ 51 h 379"/>
                  <a:gd name="T30" fmla="*/ 507 w 658"/>
                  <a:gd name="T31" fmla="*/ 87 h 379"/>
                  <a:gd name="T32" fmla="*/ 514 w 658"/>
                  <a:gd name="T33" fmla="*/ 106 h 379"/>
                  <a:gd name="T34" fmla="*/ 554 w 658"/>
                  <a:gd name="T35" fmla="*/ 101 h 379"/>
                  <a:gd name="T36" fmla="*/ 637 w 658"/>
                  <a:gd name="T37" fmla="*/ 132 h 379"/>
                  <a:gd name="T38" fmla="*/ 657 w 658"/>
                  <a:gd name="T39" fmla="*/ 190 h 379"/>
                  <a:gd name="T40" fmla="*/ 538 w 658"/>
                  <a:gd name="T41" fmla="*/ 279 h 379"/>
                  <a:gd name="T42" fmla="*/ 525 w 658"/>
                  <a:gd name="T43" fmla="*/ 279 h 379"/>
                  <a:gd name="T44" fmla="*/ 517 w 658"/>
                  <a:gd name="T45" fmla="*/ 311 h 379"/>
                  <a:gd name="T46" fmla="*/ 423 w 658"/>
                  <a:gd name="T47" fmla="*/ 357 h 379"/>
                  <a:gd name="T48" fmla="*/ 340 w 658"/>
                  <a:gd name="T49" fmla="*/ 333 h 379"/>
                  <a:gd name="T50" fmla="*/ 339 w 658"/>
                  <a:gd name="T51" fmla="*/ 333 h 379"/>
                  <a:gd name="T52" fmla="*/ 242 w 658"/>
                  <a:gd name="T53"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8" h="379">
                    <a:moveTo>
                      <a:pt x="242" y="379"/>
                    </a:moveTo>
                    <a:cubicBezTo>
                      <a:pt x="235" y="379"/>
                      <a:pt x="228" y="378"/>
                      <a:pt x="221" y="376"/>
                    </a:cubicBezTo>
                    <a:cubicBezTo>
                      <a:pt x="177" y="365"/>
                      <a:pt x="157" y="340"/>
                      <a:pt x="149" y="322"/>
                    </a:cubicBezTo>
                    <a:cubicBezTo>
                      <a:pt x="144" y="312"/>
                      <a:pt x="141" y="301"/>
                      <a:pt x="140" y="289"/>
                    </a:cubicBezTo>
                    <a:cubicBezTo>
                      <a:pt x="133" y="291"/>
                      <a:pt x="124" y="292"/>
                      <a:pt x="116" y="292"/>
                    </a:cubicBezTo>
                    <a:cubicBezTo>
                      <a:pt x="80" y="292"/>
                      <a:pt x="46" y="278"/>
                      <a:pt x="25" y="255"/>
                    </a:cubicBezTo>
                    <a:cubicBezTo>
                      <a:pt x="8" y="237"/>
                      <a:pt x="0" y="214"/>
                      <a:pt x="2" y="189"/>
                    </a:cubicBezTo>
                    <a:cubicBezTo>
                      <a:pt x="6" y="145"/>
                      <a:pt x="36" y="112"/>
                      <a:pt x="85" y="99"/>
                    </a:cubicBezTo>
                    <a:cubicBezTo>
                      <a:pt x="95" y="96"/>
                      <a:pt x="106" y="95"/>
                      <a:pt x="118" y="95"/>
                    </a:cubicBezTo>
                    <a:cubicBezTo>
                      <a:pt x="125" y="95"/>
                      <a:pt x="133" y="95"/>
                      <a:pt x="141" y="96"/>
                    </a:cubicBezTo>
                    <a:cubicBezTo>
                      <a:pt x="141" y="71"/>
                      <a:pt x="150" y="40"/>
                      <a:pt x="183" y="19"/>
                    </a:cubicBezTo>
                    <a:cubicBezTo>
                      <a:pt x="203" y="6"/>
                      <a:pt x="226" y="0"/>
                      <a:pt x="251" y="0"/>
                    </a:cubicBezTo>
                    <a:cubicBezTo>
                      <a:pt x="288" y="0"/>
                      <a:pt x="325" y="16"/>
                      <a:pt x="349" y="43"/>
                    </a:cubicBezTo>
                    <a:cubicBezTo>
                      <a:pt x="357" y="51"/>
                      <a:pt x="363" y="61"/>
                      <a:pt x="368" y="71"/>
                    </a:cubicBezTo>
                    <a:cubicBezTo>
                      <a:pt x="389" y="57"/>
                      <a:pt x="413" y="51"/>
                      <a:pt x="434" y="51"/>
                    </a:cubicBezTo>
                    <a:cubicBezTo>
                      <a:pt x="466" y="51"/>
                      <a:pt x="493" y="64"/>
                      <a:pt x="507" y="87"/>
                    </a:cubicBezTo>
                    <a:cubicBezTo>
                      <a:pt x="510" y="92"/>
                      <a:pt x="513" y="99"/>
                      <a:pt x="514" y="106"/>
                    </a:cubicBezTo>
                    <a:cubicBezTo>
                      <a:pt x="527" y="103"/>
                      <a:pt x="540" y="101"/>
                      <a:pt x="554" y="101"/>
                    </a:cubicBezTo>
                    <a:cubicBezTo>
                      <a:pt x="588" y="101"/>
                      <a:pt x="618" y="112"/>
                      <a:pt x="637" y="132"/>
                    </a:cubicBezTo>
                    <a:cubicBezTo>
                      <a:pt x="651" y="148"/>
                      <a:pt x="658" y="168"/>
                      <a:pt x="657" y="190"/>
                    </a:cubicBezTo>
                    <a:cubicBezTo>
                      <a:pt x="653" y="251"/>
                      <a:pt x="592" y="279"/>
                      <a:pt x="538" y="279"/>
                    </a:cubicBezTo>
                    <a:cubicBezTo>
                      <a:pt x="533" y="279"/>
                      <a:pt x="529" y="279"/>
                      <a:pt x="525" y="279"/>
                    </a:cubicBezTo>
                    <a:cubicBezTo>
                      <a:pt x="525" y="293"/>
                      <a:pt x="521" y="304"/>
                      <a:pt x="517" y="311"/>
                    </a:cubicBezTo>
                    <a:cubicBezTo>
                      <a:pt x="502" y="339"/>
                      <a:pt x="466" y="357"/>
                      <a:pt x="423" y="357"/>
                    </a:cubicBezTo>
                    <a:cubicBezTo>
                      <a:pt x="397" y="357"/>
                      <a:pt x="365" y="350"/>
                      <a:pt x="340" y="333"/>
                    </a:cubicBezTo>
                    <a:cubicBezTo>
                      <a:pt x="339" y="333"/>
                      <a:pt x="339" y="333"/>
                      <a:pt x="339" y="333"/>
                    </a:cubicBezTo>
                    <a:cubicBezTo>
                      <a:pt x="317" y="363"/>
                      <a:pt x="273" y="379"/>
                      <a:pt x="242" y="37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930"/>
              <p:cNvSpPr>
                <a:spLocks noEditPoints="1"/>
              </p:cNvSpPr>
              <p:nvPr/>
            </p:nvSpPr>
            <p:spPr bwMode="auto">
              <a:xfrm>
                <a:off x="4677" y="544"/>
                <a:ext cx="453" cy="248"/>
              </a:xfrm>
              <a:custGeom>
                <a:avLst/>
                <a:gdLst>
                  <a:gd name="T0" fmla="*/ 64 w 609"/>
                  <a:gd name="T1" fmla="*/ 101 h 333"/>
                  <a:gd name="T2" fmla="*/ 45 w 609"/>
                  <a:gd name="T3" fmla="*/ 105 h 333"/>
                  <a:gd name="T4" fmla="*/ 28 w 609"/>
                  <a:gd name="T5" fmla="*/ 115 h 333"/>
                  <a:gd name="T6" fmla="*/ 10 w 609"/>
                  <a:gd name="T7" fmla="*/ 150 h 333"/>
                  <a:gd name="T8" fmla="*/ 6 w 609"/>
                  <a:gd name="T9" fmla="*/ 168 h 333"/>
                  <a:gd name="T10" fmla="*/ 14 w 609"/>
                  <a:gd name="T11" fmla="*/ 208 h 333"/>
                  <a:gd name="T12" fmla="*/ 39 w 609"/>
                  <a:gd name="T13" fmla="*/ 234 h 333"/>
                  <a:gd name="T14" fmla="*/ 58 w 609"/>
                  <a:gd name="T15" fmla="*/ 241 h 333"/>
                  <a:gd name="T16" fmla="*/ 94 w 609"/>
                  <a:gd name="T17" fmla="*/ 243 h 333"/>
                  <a:gd name="T18" fmla="*/ 154 w 609"/>
                  <a:gd name="T19" fmla="*/ 223 h 333"/>
                  <a:gd name="T20" fmla="*/ 153 w 609"/>
                  <a:gd name="T21" fmla="*/ 224 h 333"/>
                  <a:gd name="T22" fmla="*/ 145 w 609"/>
                  <a:gd name="T23" fmla="*/ 259 h 333"/>
                  <a:gd name="T24" fmla="*/ 145 w 609"/>
                  <a:gd name="T25" fmla="*/ 259 h 333"/>
                  <a:gd name="T26" fmla="*/ 154 w 609"/>
                  <a:gd name="T27" fmla="*/ 299 h 333"/>
                  <a:gd name="T28" fmla="*/ 180 w 609"/>
                  <a:gd name="T29" fmla="*/ 323 h 333"/>
                  <a:gd name="T30" fmla="*/ 201 w 609"/>
                  <a:gd name="T31" fmla="*/ 324 h 333"/>
                  <a:gd name="T32" fmla="*/ 222 w 609"/>
                  <a:gd name="T33" fmla="*/ 330 h 333"/>
                  <a:gd name="T34" fmla="*/ 258 w 609"/>
                  <a:gd name="T35" fmla="*/ 324 h 333"/>
                  <a:gd name="T36" fmla="*/ 276 w 609"/>
                  <a:gd name="T37" fmla="*/ 315 h 333"/>
                  <a:gd name="T38" fmla="*/ 297 w 609"/>
                  <a:gd name="T39" fmla="*/ 283 h 333"/>
                  <a:gd name="T40" fmla="*/ 299 w 609"/>
                  <a:gd name="T41" fmla="*/ 265 h 333"/>
                  <a:gd name="T42" fmla="*/ 297 w 609"/>
                  <a:gd name="T43" fmla="*/ 249 h 333"/>
                  <a:gd name="T44" fmla="*/ 306 w 609"/>
                  <a:gd name="T45" fmla="*/ 266 h 333"/>
                  <a:gd name="T46" fmla="*/ 330 w 609"/>
                  <a:gd name="T47" fmla="*/ 293 h 333"/>
                  <a:gd name="T48" fmla="*/ 348 w 609"/>
                  <a:gd name="T49" fmla="*/ 302 h 333"/>
                  <a:gd name="T50" fmla="*/ 387 w 609"/>
                  <a:gd name="T51" fmla="*/ 304 h 333"/>
                  <a:gd name="T52" fmla="*/ 406 w 609"/>
                  <a:gd name="T53" fmla="*/ 304 h 333"/>
                  <a:gd name="T54" fmla="*/ 447 w 609"/>
                  <a:gd name="T55" fmla="*/ 297 h 333"/>
                  <a:gd name="T56" fmla="*/ 474 w 609"/>
                  <a:gd name="T57" fmla="*/ 273 h 333"/>
                  <a:gd name="T58" fmla="*/ 477 w 609"/>
                  <a:gd name="T59" fmla="*/ 252 h 333"/>
                  <a:gd name="T60" fmla="*/ 460 w 609"/>
                  <a:gd name="T61" fmla="*/ 218 h 333"/>
                  <a:gd name="T62" fmla="*/ 513 w 609"/>
                  <a:gd name="T63" fmla="*/ 227 h 333"/>
                  <a:gd name="T64" fmla="*/ 523 w 609"/>
                  <a:gd name="T65" fmla="*/ 230 h 333"/>
                  <a:gd name="T66" fmla="*/ 559 w 609"/>
                  <a:gd name="T67" fmla="*/ 225 h 333"/>
                  <a:gd name="T68" fmla="*/ 577 w 609"/>
                  <a:gd name="T69" fmla="*/ 217 h 333"/>
                  <a:gd name="T70" fmla="*/ 600 w 609"/>
                  <a:gd name="T71" fmla="*/ 188 h 333"/>
                  <a:gd name="T72" fmla="*/ 601 w 609"/>
                  <a:gd name="T73" fmla="*/ 148 h 333"/>
                  <a:gd name="T74" fmla="*/ 562 w 609"/>
                  <a:gd name="T75" fmla="*/ 112 h 333"/>
                  <a:gd name="T76" fmla="*/ 562 w 609"/>
                  <a:gd name="T77" fmla="*/ 112 h 333"/>
                  <a:gd name="T78" fmla="*/ 529 w 609"/>
                  <a:gd name="T79" fmla="*/ 101 h 333"/>
                  <a:gd name="T80" fmla="*/ 509 w 609"/>
                  <a:gd name="T81" fmla="*/ 106 h 333"/>
                  <a:gd name="T82" fmla="*/ 471 w 609"/>
                  <a:gd name="T83" fmla="*/ 123 h 333"/>
                  <a:gd name="T84" fmla="*/ 461 w 609"/>
                  <a:gd name="T85" fmla="*/ 102 h 333"/>
                  <a:gd name="T86" fmla="*/ 461 w 609"/>
                  <a:gd name="T87" fmla="*/ 102 h 333"/>
                  <a:gd name="T88" fmla="*/ 449 w 609"/>
                  <a:gd name="T89" fmla="*/ 65 h 333"/>
                  <a:gd name="T90" fmla="*/ 416 w 609"/>
                  <a:gd name="T91" fmla="*/ 51 h 333"/>
                  <a:gd name="T92" fmla="*/ 395 w 609"/>
                  <a:gd name="T93" fmla="*/ 51 h 333"/>
                  <a:gd name="T94" fmla="*/ 362 w 609"/>
                  <a:gd name="T95" fmla="*/ 66 h 333"/>
                  <a:gd name="T96" fmla="*/ 325 w 609"/>
                  <a:gd name="T97" fmla="*/ 106 h 333"/>
                  <a:gd name="T98" fmla="*/ 325 w 609"/>
                  <a:gd name="T99" fmla="*/ 105 h 333"/>
                  <a:gd name="T100" fmla="*/ 317 w 609"/>
                  <a:gd name="T101" fmla="*/ 61 h 333"/>
                  <a:gd name="T102" fmla="*/ 317 w 609"/>
                  <a:gd name="T103" fmla="*/ 61 h 333"/>
                  <a:gd name="T104" fmla="*/ 294 w 609"/>
                  <a:gd name="T105" fmla="*/ 27 h 333"/>
                  <a:gd name="T106" fmla="*/ 265 w 609"/>
                  <a:gd name="T107" fmla="*/ 7 h 333"/>
                  <a:gd name="T108" fmla="*/ 248 w 609"/>
                  <a:gd name="T109" fmla="*/ 5 h 333"/>
                  <a:gd name="T110" fmla="*/ 188 w 609"/>
                  <a:gd name="T111" fmla="*/ 13 h 333"/>
                  <a:gd name="T112" fmla="*/ 188 w 609"/>
                  <a:gd name="T113" fmla="*/ 13 h 333"/>
                  <a:gd name="T114" fmla="*/ 154 w 609"/>
                  <a:gd name="T115" fmla="*/ 35 h 333"/>
                  <a:gd name="T116" fmla="*/ 139 w 609"/>
                  <a:gd name="T117" fmla="*/ 68 h 333"/>
                  <a:gd name="T118" fmla="*/ 149 w 609"/>
                  <a:gd name="T119" fmla="*/ 105 h 333"/>
                  <a:gd name="T120" fmla="*/ 146 w 609"/>
                  <a:gd name="T121" fmla="*/ 102 h 333"/>
                  <a:gd name="T122" fmla="*/ 128 w 609"/>
                  <a:gd name="T123" fmla="*/ 10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9" h="333">
                    <a:moveTo>
                      <a:pt x="68" y="104"/>
                    </a:moveTo>
                    <a:cubicBezTo>
                      <a:pt x="74" y="102"/>
                      <a:pt x="80" y="101"/>
                      <a:pt x="86" y="101"/>
                    </a:cubicBezTo>
                    <a:cubicBezTo>
                      <a:pt x="88" y="101"/>
                      <a:pt x="90" y="99"/>
                      <a:pt x="89" y="97"/>
                    </a:cubicBezTo>
                    <a:cubicBezTo>
                      <a:pt x="89" y="96"/>
                      <a:pt x="88" y="94"/>
                      <a:pt x="86" y="94"/>
                    </a:cubicBezTo>
                    <a:cubicBezTo>
                      <a:pt x="79" y="95"/>
                      <a:pt x="72" y="96"/>
                      <a:pt x="66" y="97"/>
                    </a:cubicBezTo>
                    <a:cubicBezTo>
                      <a:pt x="64" y="98"/>
                      <a:pt x="63" y="100"/>
                      <a:pt x="64" y="101"/>
                    </a:cubicBezTo>
                    <a:cubicBezTo>
                      <a:pt x="64" y="103"/>
                      <a:pt x="66" y="104"/>
                      <a:pt x="68" y="104"/>
                    </a:cubicBezTo>
                    <a:close/>
                    <a:moveTo>
                      <a:pt x="48" y="111"/>
                    </a:moveTo>
                    <a:cubicBezTo>
                      <a:pt x="54" y="108"/>
                      <a:pt x="60" y="106"/>
                      <a:pt x="66" y="104"/>
                    </a:cubicBezTo>
                    <a:cubicBezTo>
                      <a:pt x="68" y="104"/>
                      <a:pt x="69" y="102"/>
                      <a:pt x="68" y="100"/>
                    </a:cubicBezTo>
                    <a:cubicBezTo>
                      <a:pt x="68" y="99"/>
                      <a:pt x="66" y="98"/>
                      <a:pt x="64" y="98"/>
                    </a:cubicBezTo>
                    <a:cubicBezTo>
                      <a:pt x="58" y="100"/>
                      <a:pt x="51" y="102"/>
                      <a:pt x="45" y="105"/>
                    </a:cubicBezTo>
                    <a:cubicBezTo>
                      <a:pt x="44" y="106"/>
                      <a:pt x="43" y="108"/>
                      <a:pt x="44" y="109"/>
                    </a:cubicBezTo>
                    <a:cubicBezTo>
                      <a:pt x="45" y="111"/>
                      <a:pt x="47" y="112"/>
                      <a:pt x="48" y="111"/>
                    </a:cubicBezTo>
                    <a:close/>
                    <a:moveTo>
                      <a:pt x="19" y="134"/>
                    </a:moveTo>
                    <a:cubicBezTo>
                      <a:pt x="23" y="129"/>
                      <a:pt x="27" y="124"/>
                      <a:pt x="32" y="121"/>
                    </a:cubicBezTo>
                    <a:cubicBezTo>
                      <a:pt x="34" y="120"/>
                      <a:pt x="34" y="117"/>
                      <a:pt x="33" y="116"/>
                    </a:cubicBezTo>
                    <a:cubicBezTo>
                      <a:pt x="32" y="115"/>
                      <a:pt x="30" y="114"/>
                      <a:pt x="28" y="115"/>
                    </a:cubicBezTo>
                    <a:cubicBezTo>
                      <a:pt x="23" y="120"/>
                      <a:pt x="18" y="124"/>
                      <a:pt x="14" y="130"/>
                    </a:cubicBezTo>
                    <a:cubicBezTo>
                      <a:pt x="13" y="131"/>
                      <a:pt x="13" y="133"/>
                      <a:pt x="14" y="134"/>
                    </a:cubicBezTo>
                    <a:cubicBezTo>
                      <a:pt x="16" y="135"/>
                      <a:pt x="18" y="135"/>
                      <a:pt x="19" y="134"/>
                    </a:cubicBezTo>
                    <a:close/>
                    <a:moveTo>
                      <a:pt x="6" y="168"/>
                    </a:moveTo>
                    <a:cubicBezTo>
                      <a:pt x="6" y="168"/>
                      <a:pt x="6" y="168"/>
                      <a:pt x="6" y="168"/>
                    </a:cubicBezTo>
                    <a:cubicBezTo>
                      <a:pt x="7" y="161"/>
                      <a:pt x="8" y="155"/>
                      <a:pt x="10" y="150"/>
                    </a:cubicBezTo>
                    <a:cubicBezTo>
                      <a:pt x="11" y="148"/>
                      <a:pt x="10" y="146"/>
                      <a:pt x="8" y="146"/>
                    </a:cubicBezTo>
                    <a:cubicBezTo>
                      <a:pt x="7" y="145"/>
                      <a:pt x="5" y="146"/>
                      <a:pt x="4" y="148"/>
                    </a:cubicBezTo>
                    <a:cubicBezTo>
                      <a:pt x="2" y="154"/>
                      <a:pt x="0" y="160"/>
                      <a:pt x="0" y="168"/>
                    </a:cubicBezTo>
                    <a:cubicBezTo>
                      <a:pt x="0" y="168"/>
                      <a:pt x="0" y="168"/>
                      <a:pt x="0" y="168"/>
                    </a:cubicBezTo>
                    <a:cubicBezTo>
                      <a:pt x="0" y="169"/>
                      <a:pt x="1" y="171"/>
                      <a:pt x="3" y="171"/>
                    </a:cubicBezTo>
                    <a:cubicBezTo>
                      <a:pt x="5" y="171"/>
                      <a:pt x="6" y="170"/>
                      <a:pt x="6" y="168"/>
                    </a:cubicBezTo>
                    <a:close/>
                    <a:moveTo>
                      <a:pt x="15" y="203"/>
                    </a:moveTo>
                    <a:cubicBezTo>
                      <a:pt x="11" y="198"/>
                      <a:pt x="9" y="193"/>
                      <a:pt x="8" y="186"/>
                    </a:cubicBezTo>
                    <a:cubicBezTo>
                      <a:pt x="7" y="185"/>
                      <a:pt x="5" y="184"/>
                      <a:pt x="4" y="184"/>
                    </a:cubicBezTo>
                    <a:cubicBezTo>
                      <a:pt x="2" y="184"/>
                      <a:pt x="1" y="186"/>
                      <a:pt x="1" y="188"/>
                    </a:cubicBezTo>
                    <a:cubicBezTo>
                      <a:pt x="3" y="195"/>
                      <a:pt x="6" y="201"/>
                      <a:pt x="9" y="207"/>
                    </a:cubicBezTo>
                    <a:cubicBezTo>
                      <a:pt x="10" y="208"/>
                      <a:pt x="12" y="209"/>
                      <a:pt x="14" y="208"/>
                    </a:cubicBezTo>
                    <a:cubicBezTo>
                      <a:pt x="15" y="207"/>
                      <a:pt x="16" y="205"/>
                      <a:pt x="15" y="203"/>
                    </a:cubicBezTo>
                    <a:close/>
                    <a:moveTo>
                      <a:pt x="42" y="228"/>
                    </a:moveTo>
                    <a:cubicBezTo>
                      <a:pt x="36" y="225"/>
                      <a:pt x="31" y="221"/>
                      <a:pt x="27" y="217"/>
                    </a:cubicBezTo>
                    <a:cubicBezTo>
                      <a:pt x="25" y="216"/>
                      <a:pt x="23" y="216"/>
                      <a:pt x="22" y="218"/>
                    </a:cubicBezTo>
                    <a:cubicBezTo>
                      <a:pt x="21" y="219"/>
                      <a:pt x="21" y="221"/>
                      <a:pt x="22" y="222"/>
                    </a:cubicBezTo>
                    <a:cubicBezTo>
                      <a:pt x="27" y="227"/>
                      <a:pt x="33" y="230"/>
                      <a:pt x="39" y="234"/>
                    </a:cubicBezTo>
                    <a:cubicBezTo>
                      <a:pt x="41" y="234"/>
                      <a:pt x="43" y="234"/>
                      <a:pt x="43" y="232"/>
                    </a:cubicBezTo>
                    <a:cubicBezTo>
                      <a:pt x="44" y="231"/>
                      <a:pt x="44" y="229"/>
                      <a:pt x="42" y="228"/>
                    </a:cubicBezTo>
                    <a:close/>
                    <a:moveTo>
                      <a:pt x="78" y="239"/>
                    </a:moveTo>
                    <a:cubicBezTo>
                      <a:pt x="72" y="238"/>
                      <a:pt x="66" y="237"/>
                      <a:pt x="60" y="235"/>
                    </a:cubicBezTo>
                    <a:cubicBezTo>
                      <a:pt x="58" y="234"/>
                      <a:pt x="56" y="235"/>
                      <a:pt x="56" y="237"/>
                    </a:cubicBezTo>
                    <a:cubicBezTo>
                      <a:pt x="55" y="239"/>
                      <a:pt x="56" y="240"/>
                      <a:pt x="58" y="241"/>
                    </a:cubicBezTo>
                    <a:cubicBezTo>
                      <a:pt x="64" y="243"/>
                      <a:pt x="71" y="244"/>
                      <a:pt x="77" y="245"/>
                    </a:cubicBezTo>
                    <a:cubicBezTo>
                      <a:pt x="79" y="245"/>
                      <a:pt x="81" y="244"/>
                      <a:pt x="81" y="242"/>
                    </a:cubicBezTo>
                    <a:cubicBezTo>
                      <a:pt x="81" y="240"/>
                      <a:pt x="80" y="239"/>
                      <a:pt x="78" y="239"/>
                    </a:cubicBezTo>
                    <a:close/>
                    <a:moveTo>
                      <a:pt x="116" y="236"/>
                    </a:moveTo>
                    <a:cubicBezTo>
                      <a:pt x="110" y="238"/>
                      <a:pt x="103" y="239"/>
                      <a:pt x="97" y="239"/>
                    </a:cubicBezTo>
                    <a:cubicBezTo>
                      <a:pt x="95" y="239"/>
                      <a:pt x="94" y="241"/>
                      <a:pt x="94" y="243"/>
                    </a:cubicBezTo>
                    <a:cubicBezTo>
                      <a:pt x="94" y="244"/>
                      <a:pt x="96" y="246"/>
                      <a:pt x="97" y="246"/>
                    </a:cubicBezTo>
                    <a:cubicBezTo>
                      <a:pt x="104" y="245"/>
                      <a:pt x="111" y="244"/>
                      <a:pt x="117" y="243"/>
                    </a:cubicBezTo>
                    <a:cubicBezTo>
                      <a:pt x="119" y="242"/>
                      <a:pt x="120" y="240"/>
                      <a:pt x="120" y="239"/>
                    </a:cubicBezTo>
                    <a:cubicBezTo>
                      <a:pt x="119" y="237"/>
                      <a:pt x="117" y="236"/>
                      <a:pt x="116" y="236"/>
                    </a:cubicBezTo>
                    <a:close/>
                    <a:moveTo>
                      <a:pt x="154" y="223"/>
                    </a:moveTo>
                    <a:cubicBezTo>
                      <a:pt x="154" y="223"/>
                      <a:pt x="154" y="223"/>
                      <a:pt x="154" y="223"/>
                    </a:cubicBezTo>
                    <a:cubicBezTo>
                      <a:pt x="154" y="222"/>
                      <a:pt x="154" y="220"/>
                      <a:pt x="152" y="219"/>
                    </a:cubicBezTo>
                    <a:cubicBezTo>
                      <a:pt x="151" y="218"/>
                      <a:pt x="149" y="218"/>
                      <a:pt x="148" y="219"/>
                    </a:cubicBezTo>
                    <a:cubicBezTo>
                      <a:pt x="144" y="224"/>
                      <a:pt x="139" y="227"/>
                      <a:pt x="133" y="230"/>
                    </a:cubicBezTo>
                    <a:cubicBezTo>
                      <a:pt x="132" y="231"/>
                      <a:pt x="131" y="233"/>
                      <a:pt x="132" y="234"/>
                    </a:cubicBezTo>
                    <a:cubicBezTo>
                      <a:pt x="133" y="236"/>
                      <a:pt x="135" y="236"/>
                      <a:pt x="136" y="236"/>
                    </a:cubicBezTo>
                    <a:cubicBezTo>
                      <a:pt x="142" y="233"/>
                      <a:pt x="148" y="229"/>
                      <a:pt x="153" y="224"/>
                    </a:cubicBezTo>
                    <a:cubicBezTo>
                      <a:pt x="151" y="222"/>
                      <a:pt x="151" y="222"/>
                      <a:pt x="151" y="222"/>
                    </a:cubicBezTo>
                    <a:cubicBezTo>
                      <a:pt x="148" y="220"/>
                      <a:pt x="148" y="220"/>
                      <a:pt x="148" y="220"/>
                    </a:cubicBezTo>
                    <a:cubicBezTo>
                      <a:pt x="148" y="220"/>
                      <a:pt x="148" y="220"/>
                      <a:pt x="148" y="220"/>
                    </a:cubicBezTo>
                    <a:cubicBezTo>
                      <a:pt x="147" y="222"/>
                      <a:pt x="148" y="224"/>
                      <a:pt x="149" y="225"/>
                    </a:cubicBezTo>
                    <a:cubicBezTo>
                      <a:pt x="151" y="225"/>
                      <a:pt x="153" y="225"/>
                      <a:pt x="154" y="223"/>
                    </a:cubicBezTo>
                    <a:close/>
                    <a:moveTo>
                      <a:pt x="145" y="259"/>
                    </a:moveTo>
                    <a:cubicBezTo>
                      <a:pt x="145" y="253"/>
                      <a:pt x="146" y="247"/>
                      <a:pt x="147" y="241"/>
                    </a:cubicBezTo>
                    <a:cubicBezTo>
                      <a:pt x="148" y="239"/>
                      <a:pt x="147" y="237"/>
                      <a:pt x="145" y="237"/>
                    </a:cubicBezTo>
                    <a:cubicBezTo>
                      <a:pt x="143" y="236"/>
                      <a:pt x="141" y="238"/>
                      <a:pt x="141" y="239"/>
                    </a:cubicBezTo>
                    <a:cubicBezTo>
                      <a:pt x="139" y="246"/>
                      <a:pt x="138" y="253"/>
                      <a:pt x="138" y="259"/>
                    </a:cubicBezTo>
                    <a:cubicBezTo>
                      <a:pt x="138" y="261"/>
                      <a:pt x="139" y="263"/>
                      <a:pt x="141" y="263"/>
                    </a:cubicBezTo>
                    <a:cubicBezTo>
                      <a:pt x="143" y="263"/>
                      <a:pt x="144" y="261"/>
                      <a:pt x="145" y="259"/>
                    </a:cubicBezTo>
                    <a:close/>
                    <a:moveTo>
                      <a:pt x="155" y="294"/>
                    </a:moveTo>
                    <a:cubicBezTo>
                      <a:pt x="151" y="289"/>
                      <a:pt x="148" y="284"/>
                      <a:pt x="147" y="278"/>
                    </a:cubicBezTo>
                    <a:cubicBezTo>
                      <a:pt x="146" y="276"/>
                      <a:pt x="144" y="275"/>
                      <a:pt x="143" y="275"/>
                    </a:cubicBezTo>
                    <a:cubicBezTo>
                      <a:pt x="141" y="276"/>
                      <a:pt x="140" y="278"/>
                      <a:pt x="141" y="279"/>
                    </a:cubicBezTo>
                    <a:cubicBezTo>
                      <a:pt x="142" y="286"/>
                      <a:pt x="145" y="292"/>
                      <a:pt x="149" y="298"/>
                    </a:cubicBezTo>
                    <a:cubicBezTo>
                      <a:pt x="150" y="299"/>
                      <a:pt x="152" y="300"/>
                      <a:pt x="154" y="299"/>
                    </a:cubicBezTo>
                    <a:cubicBezTo>
                      <a:pt x="155" y="298"/>
                      <a:pt x="156" y="296"/>
                      <a:pt x="155" y="294"/>
                    </a:cubicBezTo>
                    <a:close/>
                    <a:moveTo>
                      <a:pt x="183" y="318"/>
                    </a:moveTo>
                    <a:cubicBezTo>
                      <a:pt x="177" y="315"/>
                      <a:pt x="172" y="311"/>
                      <a:pt x="167" y="308"/>
                    </a:cubicBezTo>
                    <a:cubicBezTo>
                      <a:pt x="166" y="307"/>
                      <a:pt x="164" y="307"/>
                      <a:pt x="163" y="308"/>
                    </a:cubicBezTo>
                    <a:cubicBezTo>
                      <a:pt x="161" y="310"/>
                      <a:pt x="162" y="312"/>
                      <a:pt x="163" y="313"/>
                    </a:cubicBezTo>
                    <a:cubicBezTo>
                      <a:pt x="168" y="317"/>
                      <a:pt x="174" y="320"/>
                      <a:pt x="180" y="323"/>
                    </a:cubicBezTo>
                    <a:cubicBezTo>
                      <a:pt x="182" y="324"/>
                      <a:pt x="184" y="324"/>
                      <a:pt x="185" y="322"/>
                    </a:cubicBezTo>
                    <a:cubicBezTo>
                      <a:pt x="185" y="320"/>
                      <a:pt x="185" y="318"/>
                      <a:pt x="183" y="318"/>
                    </a:cubicBezTo>
                    <a:close/>
                    <a:moveTo>
                      <a:pt x="219" y="327"/>
                    </a:moveTo>
                    <a:cubicBezTo>
                      <a:pt x="218" y="327"/>
                      <a:pt x="218" y="327"/>
                      <a:pt x="217" y="327"/>
                    </a:cubicBezTo>
                    <a:cubicBezTo>
                      <a:pt x="212" y="327"/>
                      <a:pt x="208" y="326"/>
                      <a:pt x="204" y="325"/>
                    </a:cubicBezTo>
                    <a:cubicBezTo>
                      <a:pt x="203" y="325"/>
                      <a:pt x="202" y="325"/>
                      <a:pt x="201" y="324"/>
                    </a:cubicBezTo>
                    <a:cubicBezTo>
                      <a:pt x="199" y="324"/>
                      <a:pt x="197" y="325"/>
                      <a:pt x="197" y="327"/>
                    </a:cubicBezTo>
                    <a:cubicBezTo>
                      <a:pt x="196" y="328"/>
                      <a:pt x="197" y="330"/>
                      <a:pt x="199" y="331"/>
                    </a:cubicBezTo>
                    <a:cubicBezTo>
                      <a:pt x="200" y="331"/>
                      <a:pt x="201" y="331"/>
                      <a:pt x="202" y="331"/>
                    </a:cubicBezTo>
                    <a:cubicBezTo>
                      <a:pt x="207" y="333"/>
                      <a:pt x="212" y="333"/>
                      <a:pt x="217" y="333"/>
                    </a:cubicBezTo>
                    <a:cubicBezTo>
                      <a:pt x="218" y="333"/>
                      <a:pt x="218" y="333"/>
                      <a:pt x="219" y="333"/>
                    </a:cubicBezTo>
                    <a:cubicBezTo>
                      <a:pt x="221" y="333"/>
                      <a:pt x="222" y="332"/>
                      <a:pt x="222" y="330"/>
                    </a:cubicBezTo>
                    <a:cubicBezTo>
                      <a:pt x="222" y="328"/>
                      <a:pt x="221" y="327"/>
                      <a:pt x="219" y="327"/>
                    </a:cubicBezTo>
                    <a:close/>
                    <a:moveTo>
                      <a:pt x="256" y="318"/>
                    </a:moveTo>
                    <a:cubicBezTo>
                      <a:pt x="250" y="321"/>
                      <a:pt x="244" y="323"/>
                      <a:pt x="238" y="324"/>
                    </a:cubicBezTo>
                    <a:cubicBezTo>
                      <a:pt x="236" y="325"/>
                      <a:pt x="235" y="326"/>
                      <a:pt x="235" y="328"/>
                    </a:cubicBezTo>
                    <a:cubicBezTo>
                      <a:pt x="236" y="330"/>
                      <a:pt x="237" y="331"/>
                      <a:pt x="239" y="330"/>
                    </a:cubicBezTo>
                    <a:cubicBezTo>
                      <a:pt x="245" y="329"/>
                      <a:pt x="252" y="327"/>
                      <a:pt x="258" y="324"/>
                    </a:cubicBezTo>
                    <a:cubicBezTo>
                      <a:pt x="260" y="324"/>
                      <a:pt x="261" y="322"/>
                      <a:pt x="260" y="320"/>
                    </a:cubicBezTo>
                    <a:cubicBezTo>
                      <a:pt x="259" y="318"/>
                      <a:pt x="257" y="318"/>
                      <a:pt x="256" y="318"/>
                    </a:cubicBezTo>
                    <a:close/>
                    <a:moveTo>
                      <a:pt x="287" y="298"/>
                    </a:moveTo>
                    <a:cubicBezTo>
                      <a:pt x="283" y="302"/>
                      <a:pt x="278" y="306"/>
                      <a:pt x="272" y="309"/>
                    </a:cubicBezTo>
                    <a:cubicBezTo>
                      <a:pt x="271" y="310"/>
                      <a:pt x="270" y="312"/>
                      <a:pt x="271" y="314"/>
                    </a:cubicBezTo>
                    <a:cubicBezTo>
                      <a:pt x="272" y="315"/>
                      <a:pt x="274" y="316"/>
                      <a:pt x="276" y="315"/>
                    </a:cubicBezTo>
                    <a:cubicBezTo>
                      <a:pt x="282" y="311"/>
                      <a:pt x="287" y="307"/>
                      <a:pt x="291" y="302"/>
                    </a:cubicBezTo>
                    <a:cubicBezTo>
                      <a:pt x="293" y="301"/>
                      <a:pt x="293" y="299"/>
                      <a:pt x="291" y="297"/>
                    </a:cubicBezTo>
                    <a:cubicBezTo>
                      <a:pt x="290" y="296"/>
                      <a:pt x="288" y="296"/>
                      <a:pt x="287" y="298"/>
                    </a:cubicBezTo>
                    <a:close/>
                    <a:moveTo>
                      <a:pt x="299" y="265"/>
                    </a:moveTo>
                    <a:cubicBezTo>
                      <a:pt x="300" y="267"/>
                      <a:pt x="300" y="268"/>
                      <a:pt x="300" y="270"/>
                    </a:cubicBezTo>
                    <a:cubicBezTo>
                      <a:pt x="300" y="274"/>
                      <a:pt x="299" y="278"/>
                      <a:pt x="297" y="283"/>
                    </a:cubicBezTo>
                    <a:cubicBezTo>
                      <a:pt x="296" y="284"/>
                      <a:pt x="297" y="286"/>
                      <a:pt x="299" y="287"/>
                    </a:cubicBezTo>
                    <a:cubicBezTo>
                      <a:pt x="300" y="287"/>
                      <a:pt x="302" y="287"/>
                      <a:pt x="303" y="285"/>
                    </a:cubicBezTo>
                    <a:cubicBezTo>
                      <a:pt x="305" y="280"/>
                      <a:pt x="306" y="275"/>
                      <a:pt x="306" y="270"/>
                    </a:cubicBezTo>
                    <a:cubicBezTo>
                      <a:pt x="306" y="268"/>
                      <a:pt x="306" y="266"/>
                      <a:pt x="306" y="264"/>
                    </a:cubicBezTo>
                    <a:cubicBezTo>
                      <a:pt x="306" y="262"/>
                      <a:pt x="304" y="261"/>
                      <a:pt x="302" y="262"/>
                    </a:cubicBezTo>
                    <a:cubicBezTo>
                      <a:pt x="300" y="262"/>
                      <a:pt x="299" y="263"/>
                      <a:pt x="299" y="265"/>
                    </a:cubicBezTo>
                    <a:close/>
                    <a:moveTo>
                      <a:pt x="306" y="262"/>
                    </a:moveTo>
                    <a:cubicBezTo>
                      <a:pt x="303" y="257"/>
                      <a:pt x="300" y="251"/>
                      <a:pt x="298" y="245"/>
                    </a:cubicBezTo>
                    <a:cubicBezTo>
                      <a:pt x="295" y="246"/>
                      <a:pt x="295" y="246"/>
                      <a:pt x="295" y="246"/>
                    </a:cubicBezTo>
                    <a:cubicBezTo>
                      <a:pt x="292" y="248"/>
                      <a:pt x="292" y="248"/>
                      <a:pt x="292" y="248"/>
                    </a:cubicBezTo>
                    <a:cubicBezTo>
                      <a:pt x="293" y="249"/>
                      <a:pt x="293" y="249"/>
                      <a:pt x="293" y="249"/>
                    </a:cubicBezTo>
                    <a:cubicBezTo>
                      <a:pt x="294" y="250"/>
                      <a:pt x="296" y="250"/>
                      <a:pt x="297" y="249"/>
                    </a:cubicBezTo>
                    <a:cubicBezTo>
                      <a:pt x="299" y="248"/>
                      <a:pt x="299" y="246"/>
                      <a:pt x="298" y="245"/>
                    </a:cubicBezTo>
                    <a:cubicBezTo>
                      <a:pt x="298" y="245"/>
                      <a:pt x="298" y="245"/>
                      <a:pt x="298" y="245"/>
                    </a:cubicBezTo>
                    <a:cubicBezTo>
                      <a:pt x="297" y="243"/>
                      <a:pt x="295" y="243"/>
                      <a:pt x="294" y="244"/>
                    </a:cubicBezTo>
                    <a:cubicBezTo>
                      <a:pt x="292" y="244"/>
                      <a:pt x="292" y="246"/>
                      <a:pt x="292" y="248"/>
                    </a:cubicBezTo>
                    <a:cubicBezTo>
                      <a:pt x="294" y="254"/>
                      <a:pt x="298" y="260"/>
                      <a:pt x="301" y="265"/>
                    </a:cubicBezTo>
                    <a:cubicBezTo>
                      <a:pt x="302" y="267"/>
                      <a:pt x="304" y="267"/>
                      <a:pt x="306" y="266"/>
                    </a:cubicBezTo>
                    <a:cubicBezTo>
                      <a:pt x="307" y="265"/>
                      <a:pt x="307" y="263"/>
                      <a:pt x="306" y="262"/>
                    </a:cubicBezTo>
                    <a:close/>
                    <a:moveTo>
                      <a:pt x="334" y="287"/>
                    </a:moveTo>
                    <a:cubicBezTo>
                      <a:pt x="328" y="284"/>
                      <a:pt x="323" y="280"/>
                      <a:pt x="319" y="276"/>
                    </a:cubicBezTo>
                    <a:cubicBezTo>
                      <a:pt x="317" y="275"/>
                      <a:pt x="315" y="275"/>
                      <a:pt x="314" y="276"/>
                    </a:cubicBezTo>
                    <a:cubicBezTo>
                      <a:pt x="313" y="277"/>
                      <a:pt x="313" y="279"/>
                      <a:pt x="314" y="281"/>
                    </a:cubicBezTo>
                    <a:cubicBezTo>
                      <a:pt x="319" y="285"/>
                      <a:pt x="324" y="289"/>
                      <a:pt x="330" y="293"/>
                    </a:cubicBezTo>
                    <a:cubicBezTo>
                      <a:pt x="332" y="294"/>
                      <a:pt x="334" y="293"/>
                      <a:pt x="335" y="292"/>
                    </a:cubicBezTo>
                    <a:cubicBezTo>
                      <a:pt x="335" y="290"/>
                      <a:pt x="335" y="288"/>
                      <a:pt x="334" y="287"/>
                    </a:cubicBezTo>
                    <a:close/>
                    <a:moveTo>
                      <a:pt x="369" y="301"/>
                    </a:moveTo>
                    <a:cubicBezTo>
                      <a:pt x="362" y="300"/>
                      <a:pt x="356" y="298"/>
                      <a:pt x="350" y="296"/>
                    </a:cubicBezTo>
                    <a:cubicBezTo>
                      <a:pt x="349" y="295"/>
                      <a:pt x="347" y="296"/>
                      <a:pt x="346" y="298"/>
                    </a:cubicBezTo>
                    <a:cubicBezTo>
                      <a:pt x="346" y="299"/>
                      <a:pt x="346" y="301"/>
                      <a:pt x="348" y="302"/>
                    </a:cubicBezTo>
                    <a:cubicBezTo>
                      <a:pt x="354" y="304"/>
                      <a:pt x="361" y="306"/>
                      <a:pt x="367" y="308"/>
                    </a:cubicBezTo>
                    <a:cubicBezTo>
                      <a:pt x="369" y="308"/>
                      <a:pt x="371" y="307"/>
                      <a:pt x="371" y="305"/>
                    </a:cubicBezTo>
                    <a:cubicBezTo>
                      <a:pt x="371" y="303"/>
                      <a:pt x="370" y="302"/>
                      <a:pt x="369" y="301"/>
                    </a:cubicBezTo>
                    <a:close/>
                    <a:moveTo>
                      <a:pt x="406" y="304"/>
                    </a:moveTo>
                    <a:cubicBezTo>
                      <a:pt x="403" y="304"/>
                      <a:pt x="401" y="304"/>
                      <a:pt x="398" y="304"/>
                    </a:cubicBezTo>
                    <a:cubicBezTo>
                      <a:pt x="394" y="304"/>
                      <a:pt x="391" y="304"/>
                      <a:pt x="387" y="304"/>
                    </a:cubicBezTo>
                    <a:cubicBezTo>
                      <a:pt x="386" y="304"/>
                      <a:pt x="384" y="305"/>
                      <a:pt x="384" y="307"/>
                    </a:cubicBezTo>
                    <a:cubicBezTo>
                      <a:pt x="384" y="309"/>
                      <a:pt x="385" y="310"/>
                      <a:pt x="387" y="311"/>
                    </a:cubicBezTo>
                    <a:cubicBezTo>
                      <a:pt x="390" y="311"/>
                      <a:pt x="394" y="311"/>
                      <a:pt x="398" y="311"/>
                    </a:cubicBezTo>
                    <a:cubicBezTo>
                      <a:pt x="401" y="311"/>
                      <a:pt x="404" y="311"/>
                      <a:pt x="407" y="311"/>
                    </a:cubicBezTo>
                    <a:cubicBezTo>
                      <a:pt x="409" y="311"/>
                      <a:pt x="410" y="309"/>
                      <a:pt x="410" y="307"/>
                    </a:cubicBezTo>
                    <a:cubicBezTo>
                      <a:pt x="410" y="305"/>
                      <a:pt x="408" y="304"/>
                      <a:pt x="406" y="304"/>
                    </a:cubicBezTo>
                    <a:close/>
                    <a:moveTo>
                      <a:pt x="443" y="295"/>
                    </a:moveTo>
                    <a:cubicBezTo>
                      <a:pt x="437" y="298"/>
                      <a:pt x="431" y="300"/>
                      <a:pt x="425" y="301"/>
                    </a:cubicBezTo>
                    <a:cubicBezTo>
                      <a:pt x="423" y="302"/>
                      <a:pt x="422" y="304"/>
                      <a:pt x="423" y="305"/>
                    </a:cubicBezTo>
                    <a:cubicBezTo>
                      <a:pt x="423" y="307"/>
                      <a:pt x="425" y="308"/>
                      <a:pt x="427" y="308"/>
                    </a:cubicBezTo>
                    <a:cubicBezTo>
                      <a:pt x="433" y="306"/>
                      <a:pt x="440" y="304"/>
                      <a:pt x="446" y="301"/>
                    </a:cubicBezTo>
                    <a:cubicBezTo>
                      <a:pt x="447" y="300"/>
                      <a:pt x="448" y="298"/>
                      <a:pt x="447" y="297"/>
                    </a:cubicBezTo>
                    <a:cubicBezTo>
                      <a:pt x="446" y="295"/>
                      <a:pt x="444" y="294"/>
                      <a:pt x="443" y="295"/>
                    </a:cubicBezTo>
                    <a:close/>
                    <a:moveTo>
                      <a:pt x="468" y="270"/>
                    </a:moveTo>
                    <a:cubicBezTo>
                      <a:pt x="466" y="276"/>
                      <a:pt x="463" y="281"/>
                      <a:pt x="458" y="285"/>
                    </a:cubicBezTo>
                    <a:cubicBezTo>
                      <a:pt x="457" y="286"/>
                      <a:pt x="457" y="288"/>
                      <a:pt x="458" y="290"/>
                    </a:cubicBezTo>
                    <a:cubicBezTo>
                      <a:pt x="459" y="291"/>
                      <a:pt x="461" y="291"/>
                      <a:pt x="463" y="290"/>
                    </a:cubicBezTo>
                    <a:cubicBezTo>
                      <a:pt x="468" y="285"/>
                      <a:pt x="472" y="279"/>
                      <a:pt x="474" y="273"/>
                    </a:cubicBezTo>
                    <a:cubicBezTo>
                      <a:pt x="475" y="271"/>
                      <a:pt x="474" y="269"/>
                      <a:pt x="473" y="269"/>
                    </a:cubicBezTo>
                    <a:cubicBezTo>
                      <a:pt x="471" y="268"/>
                      <a:pt x="469" y="269"/>
                      <a:pt x="468" y="270"/>
                    </a:cubicBezTo>
                    <a:close/>
                    <a:moveTo>
                      <a:pt x="466" y="235"/>
                    </a:moveTo>
                    <a:cubicBezTo>
                      <a:pt x="469" y="241"/>
                      <a:pt x="470" y="247"/>
                      <a:pt x="471" y="253"/>
                    </a:cubicBezTo>
                    <a:cubicBezTo>
                      <a:pt x="471" y="255"/>
                      <a:pt x="472" y="256"/>
                      <a:pt x="474" y="256"/>
                    </a:cubicBezTo>
                    <a:cubicBezTo>
                      <a:pt x="476" y="256"/>
                      <a:pt x="477" y="254"/>
                      <a:pt x="477" y="252"/>
                    </a:cubicBezTo>
                    <a:cubicBezTo>
                      <a:pt x="477" y="246"/>
                      <a:pt x="475" y="239"/>
                      <a:pt x="472" y="232"/>
                    </a:cubicBezTo>
                    <a:cubicBezTo>
                      <a:pt x="471" y="231"/>
                      <a:pt x="469" y="230"/>
                      <a:pt x="468" y="231"/>
                    </a:cubicBezTo>
                    <a:cubicBezTo>
                      <a:pt x="466" y="231"/>
                      <a:pt x="465" y="233"/>
                      <a:pt x="466" y="235"/>
                    </a:cubicBezTo>
                    <a:close/>
                    <a:moveTo>
                      <a:pt x="482" y="224"/>
                    </a:moveTo>
                    <a:cubicBezTo>
                      <a:pt x="476" y="222"/>
                      <a:pt x="470" y="220"/>
                      <a:pt x="465" y="217"/>
                    </a:cubicBezTo>
                    <a:cubicBezTo>
                      <a:pt x="463" y="216"/>
                      <a:pt x="461" y="217"/>
                      <a:pt x="460" y="218"/>
                    </a:cubicBezTo>
                    <a:cubicBezTo>
                      <a:pt x="459" y="220"/>
                      <a:pt x="460" y="222"/>
                      <a:pt x="462" y="223"/>
                    </a:cubicBezTo>
                    <a:cubicBezTo>
                      <a:pt x="467" y="226"/>
                      <a:pt x="474" y="228"/>
                      <a:pt x="481" y="230"/>
                    </a:cubicBezTo>
                    <a:cubicBezTo>
                      <a:pt x="482" y="230"/>
                      <a:pt x="484" y="229"/>
                      <a:pt x="485" y="227"/>
                    </a:cubicBezTo>
                    <a:cubicBezTo>
                      <a:pt x="485" y="226"/>
                      <a:pt x="484" y="224"/>
                      <a:pt x="482" y="224"/>
                    </a:cubicBezTo>
                    <a:close/>
                    <a:moveTo>
                      <a:pt x="520" y="227"/>
                    </a:moveTo>
                    <a:cubicBezTo>
                      <a:pt x="517" y="227"/>
                      <a:pt x="515" y="227"/>
                      <a:pt x="513" y="227"/>
                    </a:cubicBezTo>
                    <a:cubicBezTo>
                      <a:pt x="509" y="227"/>
                      <a:pt x="505" y="227"/>
                      <a:pt x="501" y="227"/>
                    </a:cubicBezTo>
                    <a:cubicBezTo>
                      <a:pt x="499" y="226"/>
                      <a:pt x="498" y="228"/>
                      <a:pt x="497" y="230"/>
                    </a:cubicBezTo>
                    <a:cubicBezTo>
                      <a:pt x="497" y="231"/>
                      <a:pt x="499" y="233"/>
                      <a:pt x="500" y="233"/>
                    </a:cubicBezTo>
                    <a:cubicBezTo>
                      <a:pt x="504" y="233"/>
                      <a:pt x="508" y="234"/>
                      <a:pt x="513" y="234"/>
                    </a:cubicBezTo>
                    <a:cubicBezTo>
                      <a:pt x="515" y="234"/>
                      <a:pt x="518" y="234"/>
                      <a:pt x="520" y="233"/>
                    </a:cubicBezTo>
                    <a:cubicBezTo>
                      <a:pt x="522" y="233"/>
                      <a:pt x="523" y="232"/>
                      <a:pt x="523" y="230"/>
                    </a:cubicBezTo>
                    <a:cubicBezTo>
                      <a:pt x="523" y="228"/>
                      <a:pt x="522" y="227"/>
                      <a:pt x="520" y="227"/>
                    </a:cubicBezTo>
                    <a:close/>
                    <a:moveTo>
                      <a:pt x="557" y="219"/>
                    </a:moveTo>
                    <a:cubicBezTo>
                      <a:pt x="551" y="222"/>
                      <a:pt x="545" y="223"/>
                      <a:pt x="539" y="225"/>
                    </a:cubicBezTo>
                    <a:cubicBezTo>
                      <a:pt x="537" y="225"/>
                      <a:pt x="536" y="227"/>
                      <a:pt x="536" y="228"/>
                    </a:cubicBezTo>
                    <a:cubicBezTo>
                      <a:pt x="537" y="230"/>
                      <a:pt x="538" y="231"/>
                      <a:pt x="540" y="231"/>
                    </a:cubicBezTo>
                    <a:cubicBezTo>
                      <a:pt x="547" y="230"/>
                      <a:pt x="553" y="228"/>
                      <a:pt x="559" y="225"/>
                    </a:cubicBezTo>
                    <a:cubicBezTo>
                      <a:pt x="561" y="225"/>
                      <a:pt x="562" y="223"/>
                      <a:pt x="561" y="221"/>
                    </a:cubicBezTo>
                    <a:cubicBezTo>
                      <a:pt x="561" y="220"/>
                      <a:pt x="559" y="219"/>
                      <a:pt x="557" y="219"/>
                    </a:cubicBezTo>
                    <a:close/>
                    <a:moveTo>
                      <a:pt x="588" y="199"/>
                    </a:moveTo>
                    <a:cubicBezTo>
                      <a:pt x="584" y="204"/>
                      <a:pt x="579" y="208"/>
                      <a:pt x="574" y="211"/>
                    </a:cubicBezTo>
                    <a:cubicBezTo>
                      <a:pt x="572" y="212"/>
                      <a:pt x="572" y="214"/>
                      <a:pt x="573" y="216"/>
                    </a:cubicBezTo>
                    <a:cubicBezTo>
                      <a:pt x="574" y="217"/>
                      <a:pt x="576" y="218"/>
                      <a:pt x="577" y="217"/>
                    </a:cubicBezTo>
                    <a:cubicBezTo>
                      <a:pt x="583" y="213"/>
                      <a:pt x="588" y="209"/>
                      <a:pt x="593" y="204"/>
                    </a:cubicBezTo>
                    <a:cubicBezTo>
                      <a:pt x="594" y="202"/>
                      <a:pt x="594" y="200"/>
                      <a:pt x="593" y="199"/>
                    </a:cubicBezTo>
                    <a:cubicBezTo>
                      <a:pt x="591" y="198"/>
                      <a:pt x="589" y="198"/>
                      <a:pt x="588" y="199"/>
                    </a:cubicBezTo>
                    <a:close/>
                    <a:moveTo>
                      <a:pt x="603" y="166"/>
                    </a:moveTo>
                    <a:cubicBezTo>
                      <a:pt x="602" y="173"/>
                      <a:pt x="600" y="179"/>
                      <a:pt x="598" y="184"/>
                    </a:cubicBezTo>
                    <a:cubicBezTo>
                      <a:pt x="597" y="186"/>
                      <a:pt x="598" y="187"/>
                      <a:pt x="600" y="188"/>
                    </a:cubicBezTo>
                    <a:cubicBezTo>
                      <a:pt x="601" y="189"/>
                      <a:pt x="603" y="188"/>
                      <a:pt x="604" y="186"/>
                    </a:cubicBezTo>
                    <a:cubicBezTo>
                      <a:pt x="607" y="180"/>
                      <a:pt x="608" y="174"/>
                      <a:pt x="609" y="167"/>
                    </a:cubicBezTo>
                    <a:cubicBezTo>
                      <a:pt x="609" y="165"/>
                      <a:pt x="608" y="163"/>
                      <a:pt x="606" y="163"/>
                    </a:cubicBezTo>
                    <a:cubicBezTo>
                      <a:pt x="604" y="163"/>
                      <a:pt x="603" y="164"/>
                      <a:pt x="603" y="166"/>
                    </a:cubicBezTo>
                    <a:close/>
                    <a:moveTo>
                      <a:pt x="593" y="132"/>
                    </a:moveTo>
                    <a:cubicBezTo>
                      <a:pt x="597" y="137"/>
                      <a:pt x="599" y="142"/>
                      <a:pt x="601" y="148"/>
                    </a:cubicBezTo>
                    <a:cubicBezTo>
                      <a:pt x="602" y="150"/>
                      <a:pt x="603" y="151"/>
                      <a:pt x="605" y="150"/>
                    </a:cubicBezTo>
                    <a:cubicBezTo>
                      <a:pt x="607" y="150"/>
                      <a:pt x="608" y="148"/>
                      <a:pt x="607" y="146"/>
                    </a:cubicBezTo>
                    <a:cubicBezTo>
                      <a:pt x="605" y="139"/>
                      <a:pt x="602" y="133"/>
                      <a:pt x="598" y="128"/>
                    </a:cubicBezTo>
                    <a:cubicBezTo>
                      <a:pt x="597" y="126"/>
                      <a:pt x="595" y="126"/>
                      <a:pt x="593" y="127"/>
                    </a:cubicBezTo>
                    <a:cubicBezTo>
                      <a:pt x="592" y="128"/>
                      <a:pt x="592" y="131"/>
                      <a:pt x="593" y="132"/>
                    </a:cubicBezTo>
                    <a:close/>
                    <a:moveTo>
                      <a:pt x="562" y="112"/>
                    </a:moveTo>
                    <a:cubicBezTo>
                      <a:pt x="568" y="114"/>
                      <a:pt x="574" y="117"/>
                      <a:pt x="579" y="120"/>
                    </a:cubicBezTo>
                    <a:cubicBezTo>
                      <a:pt x="581" y="121"/>
                      <a:pt x="583" y="120"/>
                      <a:pt x="584" y="119"/>
                    </a:cubicBezTo>
                    <a:cubicBezTo>
                      <a:pt x="584" y="117"/>
                      <a:pt x="584" y="115"/>
                      <a:pt x="583" y="114"/>
                    </a:cubicBezTo>
                    <a:cubicBezTo>
                      <a:pt x="577" y="111"/>
                      <a:pt x="571" y="108"/>
                      <a:pt x="564" y="106"/>
                    </a:cubicBezTo>
                    <a:cubicBezTo>
                      <a:pt x="562" y="105"/>
                      <a:pt x="561" y="106"/>
                      <a:pt x="560" y="108"/>
                    </a:cubicBezTo>
                    <a:cubicBezTo>
                      <a:pt x="559" y="110"/>
                      <a:pt x="560" y="112"/>
                      <a:pt x="562" y="112"/>
                    </a:cubicBezTo>
                    <a:close/>
                    <a:moveTo>
                      <a:pt x="525" y="107"/>
                    </a:moveTo>
                    <a:cubicBezTo>
                      <a:pt x="526" y="107"/>
                      <a:pt x="528" y="107"/>
                      <a:pt x="529" y="107"/>
                    </a:cubicBezTo>
                    <a:cubicBezTo>
                      <a:pt x="534" y="107"/>
                      <a:pt x="539" y="108"/>
                      <a:pt x="544" y="108"/>
                    </a:cubicBezTo>
                    <a:cubicBezTo>
                      <a:pt x="545" y="108"/>
                      <a:pt x="547" y="107"/>
                      <a:pt x="547" y="105"/>
                    </a:cubicBezTo>
                    <a:cubicBezTo>
                      <a:pt x="548" y="104"/>
                      <a:pt x="546" y="102"/>
                      <a:pt x="545" y="102"/>
                    </a:cubicBezTo>
                    <a:cubicBezTo>
                      <a:pt x="539" y="101"/>
                      <a:pt x="534" y="101"/>
                      <a:pt x="529" y="101"/>
                    </a:cubicBezTo>
                    <a:cubicBezTo>
                      <a:pt x="528" y="101"/>
                      <a:pt x="526" y="101"/>
                      <a:pt x="525" y="101"/>
                    </a:cubicBezTo>
                    <a:cubicBezTo>
                      <a:pt x="523" y="101"/>
                      <a:pt x="521" y="102"/>
                      <a:pt x="521" y="104"/>
                    </a:cubicBezTo>
                    <a:cubicBezTo>
                      <a:pt x="521" y="106"/>
                      <a:pt x="523" y="107"/>
                      <a:pt x="525" y="107"/>
                    </a:cubicBezTo>
                    <a:close/>
                    <a:moveTo>
                      <a:pt x="488" y="115"/>
                    </a:moveTo>
                    <a:cubicBezTo>
                      <a:pt x="493" y="112"/>
                      <a:pt x="500" y="111"/>
                      <a:pt x="506" y="109"/>
                    </a:cubicBezTo>
                    <a:cubicBezTo>
                      <a:pt x="508" y="109"/>
                      <a:pt x="509" y="107"/>
                      <a:pt x="509" y="106"/>
                    </a:cubicBezTo>
                    <a:cubicBezTo>
                      <a:pt x="508" y="104"/>
                      <a:pt x="506" y="103"/>
                      <a:pt x="505" y="103"/>
                    </a:cubicBezTo>
                    <a:cubicBezTo>
                      <a:pt x="498" y="104"/>
                      <a:pt x="492" y="106"/>
                      <a:pt x="485" y="109"/>
                    </a:cubicBezTo>
                    <a:cubicBezTo>
                      <a:pt x="484" y="109"/>
                      <a:pt x="483" y="111"/>
                      <a:pt x="484" y="113"/>
                    </a:cubicBezTo>
                    <a:cubicBezTo>
                      <a:pt x="484" y="114"/>
                      <a:pt x="486" y="115"/>
                      <a:pt x="488" y="115"/>
                    </a:cubicBezTo>
                    <a:close/>
                    <a:moveTo>
                      <a:pt x="458" y="136"/>
                    </a:moveTo>
                    <a:cubicBezTo>
                      <a:pt x="461" y="131"/>
                      <a:pt x="466" y="127"/>
                      <a:pt x="471" y="123"/>
                    </a:cubicBezTo>
                    <a:cubicBezTo>
                      <a:pt x="473" y="122"/>
                      <a:pt x="473" y="120"/>
                      <a:pt x="472" y="119"/>
                    </a:cubicBezTo>
                    <a:cubicBezTo>
                      <a:pt x="471" y="117"/>
                      <a:pt x="469" y="117"/>
                      <a:pt x="468" y="118"/>
                    </a:cubicBezTo>
                    <a:cubicBezTo>
                      <a:pt x="462" y="122"/>
                      <a:pt x="457" y="126"/>
                      <a:pt x="453" y="132"/>
                    </a:cubicBezTo>
                    <a:cubicBezTo>
                      <a:pt x="452" y="133"/>
                      <a:pt x="452" y="135"/>
                      <a:pt x="453" y="136"/>
                    </a:cubicBezTo>
                    <a:cubicBezTo>
                      <a:pt x="455" y="137"/>
                      <a:pt x="457" y="137"/>
                      <a:pt x="458" y="136"/>
                    </a:cubicBezTo>
                    <a:close/>
                    <a:moveTo>
                      <a:pt x="461" y="102"/>
                    </a:moveTo>
                    <a:cubicBezTo>
                      <a:pt x="461" y="108"/>
                      <a:pt x="460" y="114"/>
                      <a:pt x="457" y="120"/>
                    </a:cubicBezTo>
                    <a:cubicBezTo>
                      <a:pt x="457" y="122"/>
                      <a:pt x="458" y="124"/>
                      <a:pt x="459" y="124"/>
                    </a:cubicBezTo>
                    <a:cubicBezTo>
                      <a:pt x="461" y="125"/>
                      <a:pt x="463" y="124"/>
                      <a:pt x="463" y="123"/>
                    </a:cubicBezTo>
                    <a:cubicBezTo>
                      <a:pt x="466" y="116"/>
                      <a:pt x="468" y="109"/>
                      <a:pt x="468" y="103"/>
                    </a:cubicBezTo>
                    <a:cubicBezTo>
                      <a:pt x="468" y="101"/>
                      <a:pt x="467" y="99"/>
                      <a:pt x="465" y="99"/>
                    </a:cubicBezTo>
                    <a:cubicBezTo>
                      <a:pt x="463" y="99"/>
                      <a:pt x="462" y="100"/>
                      <a:pt x="461" y="102"/>
                    </a:cubicBezTo>
                    <a:close/>
                    <a:moveTo>
                      <a:pt x="449" y="70"/>
                    </a:moveTo>
                    <a:cubicBezTo>
                      <a:pt x="454" y="74"/>
                      <a:pt x="457" y="79"/>
                      <a:pt x="459" y="84"/>
                    </a:cubicBezTo>
                    <a:cubicBezTo>
                      <a:pt x="460" y="86"/>
                      <a:pt x="462" y="87"/>
                      <a:pt x="463" y="86"/>
                    </a:cubicBezTo>
                    <a:cubicBezTo>
                      <a:pt x="465" y="86"/>
                      <a:pt x="466" y="84"/>
                      <a:pt x="465" y="82"/>
                    </a:cubicBezTo>
                    <a:cubicBezTo>
                      <a:pt x="463" y="75"/>
                      <a:pt x="459" y="70"/>
                      <a:pt x="453" y="65"/>
                    </a:cubicBezTo>
                    <a:cubicBezTo>
                      <a:pt x="452" y="64"/>
                      <a:pt x="450" y="64"/>
                      <a:pt x="449" y="65"/>
                    </a:cubicBezTo>
                    <a:cubicBezTo>
                      <a:pt x="448" y="67"/>
                      <a:pt x="448" y="69"/>
                      <a:pt x="449" y="70"/>
                    </a:cubicBezTo>
                    <a:close/>
                    <a:moveTo>
                      <a:pt x="415" y="57"/>
                    </a:moveTo>
                    <a:cubicBezTo>
                      <a:pt x="422" y="58"/>
                      <a:pt x="428" y="59"/>
                      <a:pt x="433" y="61"/>
                    </a:cubicBezTo>
                    <a:cubicBezTo>
                      <a:pt x="435" y="62"/>
                      <a:pt x="437" y="61"/>
                      <a:pt x="437" y="59"/>
                    </a:cubicBezTo>
                    <a:cubicBezTo>
                      <a:pt x="438" y="57"/>
                      <a:pt x="437" y="55"/>
                      <a:pt x="435" y="55"/>
                    </a:cubicBezTo>
                    <a:cubicBezTo>
                      <a:pt x="429" y="53"/>
                      <a:pt x="423" y="51"/>
                      <a:pt x="416" y="51"/>
                    </a:cubicBezTo>
                    <a:cubicBezTo>
                      <a:pt x="414" y="51"/>
                      <a:pt x="412" y="52"/>
                      <a:pt x="412" y="54"/>
                    </a:cubicBezTo>
                    <a:cubicBezTo>
                      <a:pt x="412" y="56"/>
                      <a:pt x="413" y="57"/>
                      <a:pt x="415" y="57"/>
                    </a:cubicBezTo>
                    <a:close/>
                    <a:moveTo>
                      <a:pt x="378" y="62"/>
                    </a:moveTo>
                    <a:cubicBezTo>
                      <a:pt x="384" y="60"/>
                      <a:pt x="390" y="59"/>
                      <a:pt x="396" y="58"/>
                    </a:cubicBezTo>
                    <a:cubicBezTo>
                      <a:pt x="398" y="58"/>
                      <a:pt x="399" y="56"/>
                      <a:pt x="399" y="54"/>
                    </a:cubicBezTo>
                    <a:cubicBezTo>
                      <a:pt x="399" y="52"/>
                      <a:pt x="397" y="51"/>
                      <a:pt x="395" y="51"/>
                    </a:cubicBezTo>
                    <a:cubicBezTo>
                      <a:pt x="389" y="52"/>
                      <a:pt x="382" y="54"/>
                      <a:pt x="376" y="56"/>
                    </a:cubicBezTo>
                    <a:cubicBezTo>
                      <a:pt x="374" y="57"/>
                      <a:pt x="373" y="59"/>
                      <a:pt x="374" y="61"/>
                    </a:cubicBezTo>
                    <a:cubicBezTo>
                      <a:pt x="375" y="62"/>
                      <a:pt x="376" y="63"/>
                      <a:pt x="378" y="62"/>
                    </a:cubicBezTo>
                    <a:close/>
                    <a:moveTo>
                      <a:pt x="347" y="82"/>
                    </a:moveTo>
                    <a:cubicBezTo>
                      <a:pt x="351" y="78"/>
                      <a:pt x="356" y="74"/>
                      <a:pt x="361" y="71"/>
                    </a:cubicBezTo>
                    <a:cubicBezTo>
                      <a:pt x="363" y="70"/>
                      <a:pt x="363" y="68"/>
                      <a:pt x="362" y="66"/>
                    </a:cubicBezTo>
                    <a:cubicBezTo>
                      <a:pt x="361" y="65"/>
                      <a:pt x="359" y="64"/>
                      <a:pt x="358" y="65"/>
                    </a:cubicBezTo>
                    <a:cubicBezTo>
                      <a:pt x="352" y="69"/>
                      <a:pt x="347" y="73"/>
                      <a:pt x="342" y="78"/>
                    </a:cubicBezTo>
                    <a:cubicBezTo>
                      <a:pt x="341" y="79"/>
                      <a:pt x="341" y="81"/>
                      <a:pt x="342" y="83"/>
                    </a:cubicBezTo>
                    <a:cubicBezTo>
                      <a:pt x="344" y="84"/>
                      <a:pt x="346" y="84"/>
                      <a:pt x="347" y="82"/>
                    </a:cubicBezTo>
                    <a:close/>
                    <a:moveTo>
                      <a:pt x="325" y="98"/>
                    </a:moveTo>
                    <a:cubicBezTo>
                      <a:pt x="325" y="100"/>
                      <a:pt x="325" y="103"/>
                      <a:pt x="325" y="106"/>
                    </a:cubicBezTo>
                    <a:cubicBezTo>
                      <a:pt x="325" y="107"/>
                      <a:pt x="326" y="109"/>
                      <a:pt x="327" y="109"/>
                    </a:cubicBezTo>
                    <a:cubicBezTo>
                      <a:pt x="329" y="109"/>
                      <a:pt x="330" y="109"/>
                      <a:pt x="331" y="107"/>
                    </a:cubicBezTo>
                    <a:cubicBezTo>
                      <a:pt x="332" y="104"/>
                      <a:pt x="334" y="100"/>
                      <a:pt x="336" y="97"/>
                    </a:cubicBezTo>
                    <a:cubicBezTo>
                      <a:pt x="337" y="96"/>
                      <a:pt x="336" y="94"/>
                      <a:pt x="334" y="93"/>
                    </a:cubicBezTo>
                    <a:cubicBezTo>
                      <a:pt x="333" y="92"/>
                      <a:pt x="331" y="93"/>
                      <a:pt x="330" y="94"/>
                    </a:cubicBezTo>
                    <a:cubicBezTo>
                      <a:pt x="328" y="97"/>
                      <a:pt x="326" y="101"/>
                      <a:pt x="325" y="105"/>
                    </a:cubicBezTo>
                    <a:cubicBezTo>
                      <a:pt x="328" y="106"/>
                      <a:pt x="328" y="106"/>
                      <a:pt x="328" y="106"/>
                    </a:cubicBezTo>
                    <a:cubicBezTo>
                      <a:pt x="331" y="106"/>
                      <a:pt x="331" y="106"/>
                      <a:pt x="331" y="106"/>
                    </a:cubicBezTo>
                    <a:cubicBezTo>
                      <a:pt x="331" y="103"/>
                      <a:pt x="332" y="100"/>
                      <a:pt x="332" y="98"/>
                    </a:cubicBezTo>
                    <a:cubicBezTo>
                      <a:pt x="332" y="96"/>
                      <a:pt x="330" y="94"/>
                      <a:pt x="328" y="94"/>
                    </a:cubicBezTo>
                    <a:cubicBezTo>
                      <a:pt x="327" y="94"/>
                      <a:pt x="325" y="96"/>
                      <a:pt x="325" y="98"/>
                    </a:cubicBezTo>
                    <a:close/>
                    <a:moveTo>
                      <a:pt x="317" y="61"/>
                    </a:moveTo>
                    <a:cubicBezTo>
                      <a:pt x="320" y="67"/>
                      <a:pt x="322" y="73"/>
                      <a:pt x="323" y="79"/>
                    </a:cubicBezTo>
                    <a:cubicBezTo>
                      <a:pt x="324" y="81"/>
                      <a:pt x="325" y="82"/>
                      <a:pt x="327" y="82"/>
                    </a:cubicBezTo>
                    <a:cubicBezTo>
                      <a:pt x="329" y="81"/>
                      <a:pt x="330" y="79"/>
                      <a:pt x="330" y="78"/>
                    </a:cubicBezTo>
                    <a:cubicBezTo>
                      <a:pt x="328" y="71"/>
                      <a:pt x="326" y="65"/>
                      <a:pt x="323" y="59"/>
                    </a:cubicBezTo>
                    <a:cubicBezTo>
                      <a:pt x="322" y="57"/>
                      <a:pt x="321" y="56"/>
                      <a:pt x="319" y="57"/>
                    </a:cubicBezTo>
                    <a:cubicBezTo>
                      <a:pt x="317" y="58"/>
                      <a:pt x="317" y="60"/>
                      <a:pt x="317" y="61"/>
                    </a:cubicBezTo>
                    <a:close/>
                    <a:moveTo>
                      <a:pt x="295" y="32"/>
                    </a:moveTo>
                    <a:cubicBezTo>
                      <a:pt x="299" y="36"/>
                      <a:pt x="304" y="40"/>
                      <a:pt x="308" y="45"/>
                    </a:cubicBezTo>
                    <a:cubicBezTo>
                      <a:pt x="309" y="47"/>
                      <a:pt x="311" y="47"/>
                      <a:pt x="312" y="46"/>
                    </a:cubicBezTo>
                    <a:cubicBezTo>
                      <a:pt x="314" y="45"/>
                      <a:pt x="314" y="43"/>
                      <a:pt x="313" y="41"/>
                    </a:cubicBezTo>
                    <a:cubicBezTo>
                      <a:pt x="309" y="36"/>
                      <a:pt x="304" y="31"/>
                      <a:pt x="299" y="27"/>
                    </a:cubicBezTo>
                    <a:cubicBezTo>
                      <a:pt x="298" y="26"/>
                      <a:pt x="296" y="26"/>
                      <a:pt x="294" y="27"/>
                    </a:cubicBezTo>
                    <a:cubicBezTo>
                      <a:pt x="293" y="28"/>
                      <a:pt x="293" y="30"/>
                      <a:pt x="295" y="32"/>
                    </a:cubicBezTo>
                    <a:close/>
                    <a:moveTo>
                      <a:pt x="262" y="13"/>
                    </a:moveTo>
                    <a:cubicBezTo>
                      <a:pt x="268" y="15"/>
                      <a:pt x="274" y="17"/>
                      <a:pt x="279" y="21"/>
                    </a:cubicBezTo>
                    <a:cubicBezTo>
                      <a:pt x="281" y="22"/>
                      <a:pt x="283" y="21"/>
                      <a:pt x="284" y="19"/>
                    </a:cubicBezTo>
                    <a:cubicBezTo>
                      <a:pt x="285" y="18"/>
                      <a:pt x="284" y="16"/>
                      <a:pt x="283" y="15"/>
                    </a:cubicBezTo>
                    <a:cubicBezTo>
                      <a:pt x="277" y="12"/>
                      <a:pt x="271" y="9"/>
                      <a:pt x="265" y="7"/>
                    </a:cubicBezTo>
                    <a:cubicBezTo>
                      <a:pt x="263" y="6"/>
                      <a:pt x="261" y="7"/>
                      <a:pt x="260" y="8"/>
                    </a:cubicBezTo>
                    <a:cubicBezTo>
                      <a:pt x="260" y="10"/>
                      <a:pt x="261" y="12"/>
                      <a:pt x="262" y="13"/>
                    </a:cubicBezTo>
                    <a:close/>
                    <a:moveTo>
                      <a:pt x="225" y="6"/>
                    </a:moveTo>
                    <a:cubicBezTo>
                      <a:pt x="226" y="6"/>
                      <a:pt x="226" y="6"/>
                      <a:pt x="226" y="6"/>
                    </a:cubicBezTo>
                    <a:cubicBezTo>
                      <a:pt x="232" y="6"/>
                      <a:pt x="238" y="7"/>
                      <a:pt x="244" y="8"/>
                    </a:cubicBezTo>
                    <a:cubicBezTo>
                      <a:pt x="246" y="8"/>
                      <a:pt x="248" y="7"/>
                      <a:pt x="248" y="5"/>
                    </a:cubicBezTo>
                    <a:cubicBezTo>
                      <a:pt x="248" y="3"/>
                      <a:pt x="247" y="2"/>
                      <a:pt x="245" y="1"/>
                    </a:cubicBezTo>
                    <a:cubicBezTo>
                      <a:pt x="239" y="0"/>
                      <a:pt x="232" y="0"/>
                      <a:pt x="226" y="0"/>
                    </a:cubicBezTo>
                    <a:cubicBezTo>
                      <a:pt x="225" y="0"/>
                      <a:pt x="225" y="0"/>
                      <a:pt x="225" y="0"/>
                    </a:cubicBezTo>
                    <a:cubicBezTo>
                      <a:pt x="223" y="0"/>
                      <a:pt x="222" y="1"/>
                      <a:pt x="222" y="3"/>
                    </a:cubicBezTo>
                    <a:cubicBezTo>
                      <a:pt x="222" y="5"/>
                      <a:pt x="223" y="6"/>
                      <a:pt x="225" y="6"/>
                    </a:cubicBezTo>
                    <a:close/>
                    <a:moveTo>
                      <a:pt x="188" y="13"/>
                    </a:moveTo>
                    <a:cubicBezTo>
                      <a:pt x="194" y="11"/>
                      <a:pt x="200" y="9"/>
                      <a:pt x="207" y="8"/>
                    </a:cubicBezTo>
                    <a:cubicBezTo>
                      <a:pt x="208" y="7"/>
                      <a:pt x="209" y="6"/>
                      <a:pt x="209" y="4"/>
                    </a:cubicBezTo>
                    <a:cubicBezTo>
                      <a:pt x="209" y="2"/>
                      <a:pt x="207" y="1"/>
                      <a:pt x="205" y="1"/>
                    </a:cubicBezTo>
                    <a:cubicBezTo>
                      <a:pt x="199" y="3"/>
                      <a:pt x="192" y="5"/>
                      <a:pt x="186" y="7"/>
                    </a:cubicBezTo>
                    <a:cubicBezTo>
                      <a:pt x="184" y="8"/>
                      <a:pt x="184" y="10"/>
                      <a:pt x="184" y="11"/>
                    </a:cubicBezTo>
                    <a:cubicBezTo>
                      <a:pt x="185" y="13"/>
                      <a:pt x="187" y="14"/>
                      <a:pt x="188" y="13"/>
                    </a:cubicBezTo>
                    <a:close/>
                    <a:moveTo>
                      <a:pt x="158" y="34"/>
                    </a:moveTo>
                    <a:cubicBezTo>
                      <a:pt x="162" y="30"/>
                      <a:pt x="166" y="26"/>
                      <a:pt x="172" y="22"/>
                    </a:cubicBezTo>
                    <a:cubicBezTo>
                      <a:pt x="173" y="21"/>
                      <a:pt x="174" y="19"/>
                      <a:pt x="173" y="18"/>
                    </a:cubicBezTo>
                    <a:cubicBezTo>
                      <a:pt x="172" y="16"/>
                      <a:pt x="170" y="16"/>
                      <a:pt x="168" y="17"/>
                    </a:cubicBezTo>
                    <a:cubicBezTo>
                      <a:pt x="162" y="21"/>
                      <a:pt x="157" y="25"/>
                      <a:pt x="153" y="30"/>
                    </a:cubicBezTo>
                    <a:cubicBezTo>
                      <a:pt x="152" y="32"/>
                      <a:pt x="152" y="34"/>
                      <a:pt x="154" y="35"/>
                    </a:cubicBezTo>
                    <a:cubicBezTo>
                      <a:pt x="155" y="36"/>
                      <a:pt x="157" y="36"/>
                      <a:pt x="158" y="34"/>
                    </a:cubicBezTo>
                    <a:close/>
                    <a:moveTo>
                      <a:pt x="145" y="68"/>
                    </a:moveTo>
                    <a:cubicBezTo>
                      <a:pt x="146" y="62"/>
                      <a:pt x="147" y="56"/>
                      <a:pt x="149" y="50"/>
                    </a:cubicBezTo>
                    <a:cubicBezTo>
                      <a:pt x="150" y="49"/>
                      <a:pt x="149" y="47"/>
                      <a:pt x="147" y="46"/>
                    </a:cubicBezTo>
                    <a:cubicBezTo>
                      <a:pt x="145" y="45"/>
                      <a:pt x="144" y="46"/>
                      <a:pt x="143" y="48"/>
                    </a:cubicBezTo>
                    <a:cubicBezTo>
                      <a:pt x="141" y="54"/>
                      <a:pt x="139" y="61"/>
                      <a:pt x="139" y="68"/>
                    </a:cubicBezTo>
                    <a:cubicBezTo>
                      <a:pt x="139" y="70"/>
                      <a:pt x="140" y="71"/>
                      <a:pt x="142" y="71"/>
                    </a:cubicBezTo>
                    <a:cubicBezTo>
                      <a:pt x="144" y="72"/>
                      <a:pt x="145" y="70"/>
                      <a:pt x="145" y="68"/>
                    </a:cubicBezTo>
                    <a:close/>
                    <a:moveTo>
                      <a:pt x="143" y="108"/>
                    </a:moveTo>
                    <a:cubicBezTo>
                      <a:pt x="144" y="109"/>
                      <a:pt x="144" y="109"/>
                      <a:pt x="144" y="109"/>
                    </a:cubicBezTo>
                    <a:cubicBezTo>
                      <a:pt x="146" y="109"/>
                      <a:pt x="147" y="109"/>
                      <a:pt x="148" y="108"/>
                    </a:cubicBezTo>
                    <a:cubicBezTo>
                      <a:pt x="148" y="107"/>
                      <a:pt x="149" y="106"/>
                      <a:pt x="149" y="105"/>
                    </a:cubicBezTo>
                    <a:cubicBezTo>
                      <a:pt x="147" y="99"/>
                      <a:pt x="146" y="93"/>
                      <a:pt x="146" y="87"/>
                    </a:cubicBezTo>
                    <a:cubicBezTo>
                      <a:pt x="146" y="85"/>
                      <a:pt x="144" y="84"/>
                      <a:pt x="142" y="84"/>
                    </a:cubicBezTo>
                    <a:cubicBezTo>
                      <a:pt x="140" y="85"/>
                      <a:pt x="139" y="86"/>
                      <a:pt x="139" y="88"/>
                    </a:cubicBezTo>
                    <a:cubicBezTo>
                      <a:pt x="140" y="94"/>
                      <a:pt x="141" y="100"/>
                      <a:pt x="142" y="106"/>
                    </a:cubicBezTo>
                    <a:cubicBezTo>
                      <a:pt x="145" y="105"/>
                      <a:pt x="145" y="105"/>
                      <a:pt x="145" y="105"/>
                    </a:cubicBezTo>
                    <a:cubicBezTo>
                      <a:pt x="146" y="102"/>
                      <a:pt x="146" y="102"/>
                      <a:pt x="146" y="102"/>
                    </a:cubicBezTo>
                    <a:cubicBezTo>
                      <a:pt x="145" y="102"/>
                      <a:pt x="145" y="102"/>
                      <a:pt x="145" y="102"/>
                    </a:cubicBezTo>
                    <a:cubicBezTo>
                      <a:pt x="143" y="101"/>
                      <a:pt x="141" y="102"/>
                      <a:pt x="141" y="104"/>
                    </a:cubicBezTo>
                    <a:cubicBezTo>
                      <a:pt x="140" y="106"/>
                      <a:pt x="141" y="108"/>
                      <a:pt x="143" y="108"/>
                    </a:cubicBezTo>
                    <a:close/>
                    <a:moveTo>
                      <a:pt x="105" y="101"/>
                    </a:moveTo>
                    <a:cubicBezTo>
                      <a:pt x="112" y="102"/>
                      <a:pt x="118" y="103"/>
                      <a:pt x="124" y="104"/>
                    </a:cubicBezTo>
                    <a:cubicBezTo>
                      <a:pt x="126" y="104"/>
                      <a:pt x="128" y="103"/>
                      <a:pt x="128" y="101"/>
                    </a:cubicBezTo>
                    <a:cubicBezTo>
                      <a:pt x="129" y="99"/>
                      <a:pt x="127" y="98"/>
                      <a:pt x="126" y="97"/>
                    </a:cubicBezTo>
                    <a:cubicBezTo>
                      <a:pt x="119" y="96"/>
                      <a:pt x="113" y="95"/>
                      <a:pt x="106" y="95"/>
                    </a:cubicBezTo>
                    <a:cubicBezTo>
                      <a:pt x="104" y="95"/>
                      <a:pt x="103" y="96"/>
                      <a:pt x="102" y="98"/>
                    </a:cubicBezTo>
                    <a:cubicBezTo>
                      <a:pt x="102" y="100"/>
                      <a:pt x="104" y="101"/>
                      <a:pt x="105" y="101"/>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931"/>
              <p:cNvSpPr/>
              <p:nvPr/>
            </p:nvSpPr>
            <p:spPr bwMode="auto">
              <a:xfrm>
                <a:off x="174" y="595"/>
                <a:ext cx="786" cy="454"/>
              </a:xfrm>
              <a:custGeom>
                <a:avLst/>
                <a:gdLst>
                  <a:gd name="T0" fmla="*/ 402 w 1058"/>
                  <a:gd name="T1" fmla="*/ 0 h 610"/>
                  <a:gd name="T2" fmla="*/ 294 w 1058"/>
                  <a:gd name="T3" fmla="*/ 31 h 610"/>
                  <a:gd name="T4" fmla="*/ 226 w 1058"/>
                  <a:gd name="T5" fmla="*/ 155 h 610"/>
                  <a:gd name="T6" fmla="*/ 189 w 1058"/>
                  <a:gd name="T7" fmla="*/ 153 h 610"/>
                  <a:gd name="T8" fmla="*/ 136 w 1058"/>
                  <a:gd name="T9" fmla="*/ 159 h 610"/>
                  <a:gd name="T10" fmla="*/ 3 w 1058"/>
                  <a:gd name="T11" fmla="*/ 304 h 610"/>
                  <a:gd name="T12" fmla="*/ 39 w 1058"/>
                  <a:gd name="T13" fmla="*/ 411 h 610"/>
                  <a:gd name="T14" fmla="*/ 186 w 1058"/>
                  <a:gd name="T15" fmla="*/ 470 h 610"/>
                  <a:gd name="T16" fmla="*/ 225 w 1058"/>
                  <a:gd name="T17" fmla="*/ 466 h 610"/>
                  <a:gd name="T18" fmla="*/ 238 w 1058"/>
                  <a:gd name="T19" fmla="*/ 519 h 610"/>
                  <a:gd name="T20" fmla="*/ 355 w 1058"/>
                  <a:gd name="T21" fmla="*/ 606 h 610"/>
                  <a:gd name="T22" fmla="*/ 389 w 1058"/>
                  <a:gd name="T23" fmla="*/ 610 h 610"/>
                  <a:gd name="T24" fmla="*/ 545 w 1058"/>
                  <a:gd name="T25" fmla="*/ 537 h 610"/>
                  <a:gd name="T26" fmla="*/ 546 w 1058"/>
                  <a:gd name="T27" fmla="*/ 536 h 610"/>
                  <a:gd name="T28" fmla="*/ 679 w 1058"/>
                  <a:gd name="T29" fmla="*/ 575 h 610"/>
                  <a:gd name="T30" fmla="*/ 831 w 1058"/>
                  <a:gd name="T31" fmla="*/ 502 h 610"/>
                  <a:gd name="T32" fmla="*/ 844 w 1058"/>
                  <a:gd name="T33" fmla="*/ 449 h 610"/>
                  <a:gd name="T34" fmla="*/ 864 w 1058"/>
                  <a:gd name="T35" fmla="*/ 450 h 610"/>
                  <a:gd name="T36" fmla="*/ 1056 w 1058"/>
                  <a:gd name="T37" fmla="*/ 306 h 610"/>
                  <a:gd name="T38" fmla="*/ 1023 w 1058"/>
                  <a:gd name="T39" fmla="*/ 213 h 610"/>
                  <a:gd name="T40" fmla="*/ 890 w 1058"/>
                  <a:gd name="T41" fmla="*/ 163 h 610"/>
                  <a:gd name="T42" fmla="*/ 827 w 1058"/>
                  <a:gd name="T43" fmla="*/ 172 h 610"/>
                  <a:gd name="T44" fmla="*/ 814 w 1058"/>
                  <a:gd name="T45" fmla="*/ 141 h 610"/>
                  <a:gd name="T46" fmla="*/ 697 w 1058"/>
                  <a:gd name="T47" fmla="*/ 82 h 610"/>
                  <a:gd name="T48" fmla="*/ 592 w 1058"/>
                  <a:gd name="T49" fmla="*/ 115 h 610"/>
                  <a:gd name="T50" fmla="*/ 561 w 1058"/>
                  <a:gd name="T51" fmla="*/ 70 h 610"/>
                  <a:gd name="T52" fmla="*/ 402 w 1058"/>
                  <a:gd name="T53"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8" h="610">
                    <a:moveTo>
                      <a:pt x="402" y="0"/>
                    </a:moveTo>
                    <a:cubicBezTo>
                      <a:pt x="364" y="0"/>
                      <a:pt x="326" y="11"/>
                      <a:pt x="294" y="31"/>
                    </a:cubicBezTo>
                    <a:cubicBezTo>
                      <a:pt x="240" y="66"/>
                      <a:pt x="227" y="114"/>
                      <a:pt x="226" y="155"/>
                    </a:cubicBezTo>
                    <a:cubicBezTo>
                      <a:pt x="213" y="154"/>
                      <a:pt x="201" y="153"/>
                      <a:pt x="189" y="153"/>
                    </a:cubicBezTo>
                    <a:cubicBezTo>
                      <a:pt x="170" y="153"/>
                      <a:pt x="152" y="155"/>
                      <a:pt x="136" y="159"/>
                    </a:cubicBezTo>
                    <a:cubicBezTo>
                      <a:pt x="57" y="181"/>
                      <a:pt x="9" y="233"/>
                      <a:pt x="3" y="304"/>
                    </a:cubicBezTo>
                    <a:cubicBezTo>
                      <a:pt x="0" y="344"/>
                      <a:pt x="12" y="381"/>
                      <a:pt x="39" y="411"/>
                    </a:cubicBezTo>
                    <a:cubicBezTo>
                      <a:pt x="73" y="448"/>
                      <a:pt x="128" y="470"/>
                      <a:pt x="186" y="470"/>
                    </a:cubicBezTo>
                    <a:cubicBezTo>
                      <a:pt x="199" y="470"/>
                      <a:pt x="212" y="468"/>
                      <a:pt x="225" y="466"/>
                    </a:cubicBezTo>
                    <a:cubicBezTo>
                      <a:pt x="226" y="485"/>
                      <a:pt x="231" y="502"/>
                      <a:pt x="238" y="519"/>
                    </a:cubicBezTo>
                    <a:cubicBezTo>
                      <a:pt x="252" y="548"/>
                      <a:pt x="284" y="587"/>
                      <a:pt x="355" y="606"/>
                    </a:cubicBezTo>
                    <a:cubicBezTo>
                      <a:pt x="366" y="609"/>
                      <a:pt x="377" y="610"/>
                      <a:pt x="389" y="610"/>
                    </a:cubicBezTo>
                    <a:cubicBezTo>
                      <a:pt x="439" y="610"/>
                      <a:pt x="509" y="585"/>
                      <a:pt x="545" y="537"/>
                    </a:cubicBezTo>
                    <a:cubicBezTo>
                      <a:pt x="546" y="536"/>
                      <a:pt x="546" y="536"/>
                      <a:pt x="546" y="536"/>
                    </a:cubicBezTo>
                    <a:cubicBezTo>
                      <a:pt x="587" y="564"/>
                      <a:pt x="637" y="575"/>
                      <a:pt x="679" y="575"/>
                    </a:cubicBezTo>
                    <a:cubicBezTo>
                      <a:pt x="748" y="575"/>
                      <a:pt x="807" y="547"/>
                      <a:pt x="831" y="502"/>
                    </a:cubicBezTo>
                    <a:cubicBezTo>
                      <a:pt x="837" y="490"/>
                      <a:pt x="844" y="472"/>
                      <a:pt x="844" y="449"/>
                    </a:cubicBezTo>
                    <a:cubicBezTo>
                      <a:pt x="850" y="450"/>
                      <a:pt x="857" y="450"/>
                      <a:pt x="864" y="450"/>
                    </a:cubicBezTo>
                    <a:cubicBezTo>
                      <a:pt x="952" y="450"/>
                      <a:pt x="1049" y="405"/>
                      <a:pt x="1056" y="306"/>
                    </a:cubicBezTo>
                    <a:cubicBezTo>
                      <a:pt x="1058" y="270"/>
                      <a:pt x="1047" y="238"/>
                      <a:pt x="1023" y="213"/>
                    </a:cubicBezTo>
                    <a:cubicBezTo>
                      <a:pt x="994" y="182"/>
                      <a:pt x="945" y="163"/>
                      <a:pt x="890" y="163"/>
                    </a:cubicBezTo>
                    <a:cubicBezTo>
                      <a:pt x="868" y="163"/>
                      <a:pt x="846" y="166"/>
                      <a:pt x="827" y="172"/>
                    </a:cubicBezTo>
                    <a:cubicBezTo>
                      <a:pt x="824" y="160"/>
                      <a:pt x="819" y="149"/>
                      <a:pt x="814" y="141"/>
                    </a:cubicBezTo>
                    <a:cubicBezTo>
                      <a:pt x="793" y="104"/>
                      <a:pt x="749" y="82"/>
                      <a:pt x="697" y="82"/>
                    </a:cubicBezTo>
                    <a:cubicBezTo>
                      <a:pt x="663" y="82"/>
                      <a:pt x="624" y="93"/>
                      <a:pt x="592" y="115"/>
                    </a:cubicBezTo>
                    <a:cubicBezTo>
                      <a:pt x="584" y="98"/>
                      <a:pt x="574" y="83"/>
                      <a:pt x="561" y="70"/>
                    </a:cubicBezTo>
                    <a:cubicBezTo>
                      <a:pt x="522" y="26"/>
                      <a:pt x="462" y="0"/>
                      <a:pt x="402"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932"/>
              <p:cNvSpPr/>
              <p:nvPr/>
            </p:nvSpPr>
            <p:spPr bwMode="auto">
              <a:xfrm>
                <a:off x="214" y="618"/>
                <a:ext cx="786" cy="452"/>
              </a:xfrm>
              <a:custGeom>
                <a:avLst/>
                <a:gdLst>
                  <a:gd name="T0" fmla="*/ 389 w 1058"/>
                  <a:gd name="T1" fmla="*/ 609 h 609"/>
                  <a:gd name="T2" fmla="*/ 356 w 1058"/>
                  <a:gd name="T3" fmla="*/ 605 h 609"/>
                  <a:gd name="T4" fmla="*/ 239 w 1058"/>
                  <a:gd name="T5" fmla="*/ 518 h 609"/>
                  <a:gd name="T6" fmla="*/ 225 w 1058"/>
                  <a:gd name="T7" fmla="*/ 465 h 609"/>
                  <a:gd name="T8" fmla="*/ 186 w 1058"/>
                  <a:gd name="T9" fmla="*/ 469 h 609"/>
                  <a:gd name="T10" fmla="*/ 40 w 1058"/>
                  <a:gd name="T11" fmla="*/ 410 h 609"/>
                  <a:gd name="T12" fmla="*/ 3 w 1058"/>
                  <a:gd name="T13" fmla="*/ 303 h 609"/>
                  <a:gd name="T14" fmla="*/ 137 w 1058"/>
                  <a:gd name="T15" fmla="*/ 158 h 609"/>
                  <a:gd name="T16" fmla="*/ 190 w 1058"/>
                  <a:gd name="T17" fmla="*/ 152 h 609"/>
                  <a:gd name="T18" fmla="*/ 226 w 1058"/>
                  <a:gd name="T19" fmla="*/ 154 h 609"/>
                  <a:gd name="T20" fmla="*/ 295 w 1058"/>
                  <a:gd name="T21" fmla="*/ 30 h 609"/>
                  <a:gd name="T22" fmla="*/ 403 w 1058"/>
                  <a:gd name="T23" fmla="*/ 0 h 609"/>
                  <a:gd name="T24" fmla="*/ 562 w 1058"/>
                  <a:gd name="T25" fmla="*/ 69 h 609"/>
                  <a:gd name="T26" fmla="*/ 592 w 1058"/>
                  <a:gd name="T27" fmla="*/ 114 h 609"/>
                  <a:gd name="T28" fmla="*/ 698 w 1058"/>
                  <a:gd name="T29" fmla="*/ 82 h 609"/>
                  <a:gd name="T30" fmla="*/ 815 w 1058"/>
                  <a:gd name="T31" fmla="*/ 140 h 609"/>
                  <a:gd name="T32" fmla="*/ 827 w 1058"/>
                  <a:gd name="T33" fmla="*/ 171 h 609"/>
                  <a:gd name="T34" fmla="*/ 891 w 1058"/>
                  <a:gd name="T35" fmla="*/ 162 h 609"/>
                  <a:gd name="T36" fmla="*/ 1024 w 1058"/>
                  <a:gd name="T37" fmla="*/ 212 h 609"/>
                  <a:gd name="T38" fmla="*/ 1056 w 1058"/>
                  <a:gd name="T39" fmla="*/ 305 h 609"/>
                  <a:gd name="T40" fmla="*/ 864 w 1058"/>
                  <a:gd name="T41" fmla="*/ 449 h 609"/>
                  <a:gd name="T42" fmla="*/ 844 w 1058"/>
                  <a:gd name="T43" fmla="*/ 448 h 609"/>
                  <a:gd name="T44" fmla="*/ 831 w 1058"/>
                  <a:gd name="T45" fmla="*/ 501 h 609"/>
                  <a:gd name="T46" fmla="*/ 679 w 1058"/>
                  <a:gd name="T47" fmla="*/ 574 h 609"/>
                  <a:gd name="T48" fmla="*/ 546 w 1058"/>
                  <a:gd name="T49" fmla="*/ 535 h 609"/>
                  <a:gd name="T50" fmla="*/ 546 w 1058"/>
                  <a:gd name="T51" fmla="*/ 536 h 609"/>
                  <a:gd name="T52" fmla="*/ 389 w 1058"/>
                  <a:gd name="T53"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58" h="609">
                    <a:moveTo>
                      <a:pt x="389" y="609"/>
                    </a:moveTo>
                    <a:cubicBezTo>
                      <a:pt x="377" y="609"/>
                      <a:pt x="366" y="608"/>
                      <a:pt x="356" y="605"/>
                    </a:cubicBezTo>
                    <a:cubicBezTo>
                      <a:pt x="284" y="586"/>
                      <a:pt x="253" y="547"/>
                      <a:pt x="239" y="518"/>
                    </a:cubicBezTo>
                    <a:cubicBezTo>
                      <a:pt x="231" y="501"/>
                      <a:pt x="226" y="484"/>
                      <a:pt x="225" y="465"/>
                    </a:cubicBezTo>
                    <a:cubicBezTo>
                      <a:pt x="213" y="468"/>
                      <a:pt x="200" y="469"/>
                      <a:pt x="186" y="469"/>
                    </a:cubicBezTo>
                    <a:cubicBezTo>
                      <a:pt x="128" y="469"/>
                      <a:pt x="73" y="447"/>
                      <a:pt x="40" y="410"/>
                    </a:cubicBezTo>
                    <a:cubicBezTo>
                      <a:pt x="12" y="380"/>
                      <a:pt x="0" y="343"/>
                      <a:pt x="3" y="303"/>
                    </a:cubicBezTo>
                    <a:cubicBezTo>
                      <a:pt x="9" y="233"/>
                      <a:pt x="58" y="180"/>
                      <a:pt x="137" y="158"/>
                    </a:cubicBezTo>
                    <a:cubicBezTo>
                      <a:pt x="152" y="154"/>
                      <a:pt x="170" y="152"/>
                      <a:pt x="190" y="152"/>
                    </a:cubicBezTo>
                    <a:cubicBezTo>
                      <a:pt x="201" y="152"/>
                      <a:pt x="214" y="153"/>
                      <a:pt x="226" y="154"/>
                    </a:cubicBezTo>
                    <a:cubicBezTo>
                      <a:pt x="227" y="113"/>
                      <a:pt x="241" y="65"/>
                      <a:pt x="295" y="30"/>
                    </a:cubicBezTo>
                    <a:cubicBezTo>
                      <a:pt x="327" y="10"/>
                      <a:pt x="364" y="0"/>
                      <a:pt x="403" y="0"/>
                    </a:cubicBezTo>
                    <a:cubicBezTo>
                      <a:pt x="463" y="0"/>
                      <a:pt x="522" y="25"/>
                      <a:pt x="562" y="69"/>
                    </a:cubicBezTo>
                    <a:cubicBezTo>
                      <a:pt x="574" y="82"/>
                      <a:pt x="584" y="98"/>
                      <a:pt x="592" y="114"/>
                    </a:cubicBezTo>
                    <a:cubicBezTo>
                      <a:pt x="625" y="92"/>
                      <a:pt x="663" y="82"/>
                      <a:pt x="698" y="82"/>
                    </a:cubicBezTo>
                    <a:cubicBezTo>
                      <a:pt x="749" y="82"/>
                      <a:pt x="793" y="103"/>
                      <a:pt x="815" y="140"/>
                    </a:cubicBezTo>
                    <a:cubicBezTo>
                      <a:pt x="820" y="149"/>
                      <a:pt x="824" y="159"/>
                      <a:pt x="827" y="171"/>
                    </a:cubicBezTo>
                    <a:cubicBezTo>
                      <a:pt x="847" y="165"/>
                      <a:pt x="868" y="162"/>
                      <a:pt x="891" y="162"/>
                    </a:cubicBezTo>
                    <a:cubicBezTo>
                      <a:pt x="946" y="162"/>
                      <a:pt x="994" y="181"/>
                      <a:pt x="1024" y="212"/>
                    </a:cubicBezTo>
                    <a:cubicBezTo>
                      <a:pt x="1047" y="237"/>
                      <a:pt x="1058" y="269"/>
                      <a:pt x="1056" y="305"/>
                    </a:cubicBezTo>
                    <a:cubicBezTo>
                      <a:pt x="1049" y="404"/>
                      <a:pt x="952" y="449"/>
                      <a:pt x="864" y="449"/>
                    </a:cubicBezTo>
                    <a:cubicBezTo>
                      <a:pt x="858" y="449"/>
                      <a:pt x="851" y="449"/>
                      <a:pt x="844" y="448"/>
                    </a:cubicBezTo>
                    <a:cubicBezTo>
                      <a:pt x="844" y="471"/>
                      <a:pt x="838" y="489"/>
                      <a:pt x="831" y="501"/>
                    </a:cubicBezTo>
                    <a:cubicBezTo>
                      <a:pt x="807" y="546"/>
                      <a:pt x="749" y="574"/>
                      <a:pt x="679" y="574"/>
                    </a:cubicBezTo>
                    <a:cubicBezTo>
                      <a:pt x="638" y="574"/>
                      <a:pt x="587" y="563"/>
                      <a:pt x="546" y="535"/>
                    </a:cubicBezTo>
                    <a:cubicBezTo>
                      <a:pt x="546" y="536"/>
                      <a:pt x="546" y="536"/>
                      <a:pt x="546" y="536"/>
                    </a:cubicBezTo>
                    <a:cubicBezTo>
                      <a:pt x="509" y="584"/>
                      <a:pt x="439" y="609"/>
                      <a:pt x="389" y="6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933"/>
              <p:cNvSpPr>
                <a:spLocks noEditPoints="1"/>
              </p:cNvSpPr>
              <p:nvPr/>
            </p:nvSpPr>
            <p:spPr bwMode="auto">
              <a:xfrm>
                <a:off x="243" y="644"/>
                <a:ext cx="728" cy="400"/>
              </a:xfrm>
              <a:custGeom>
                <a:avLst/>
                <a:gdLst>
                  <a:gd name="T0" fmla="*/ 104 w 981"/>
                  <a:gd name="T1" fmla="*/ 164 h 537"/>
                  <a:gd name="T2" fmla="*/ 74 w 981"/>
                  <a:gd name="T3" fmla="*/ 170 h 537"/>
                  <a:gd name="T4" fmla="*/ 46 w 981"/>
                  <a:gd name="T5" fmla="*/ 187 h 537"/>
                  <a:gd name="T6" fmla="*/ 17 w 981"/>
                  <a:gd name="T7" fmla="*/ 242 h 537"/>
                  <a:gd name="T8" fmla="*/ 11 w 981"/>
                  <a:gd name="T9" fmla="*/ 271 h 537"/>
                  <a:gd name="T10" fmla="*/ 23 w 981"/>
                  <a:gd name="T11" fmla="*/ 335 h 537"/>
                  <a:gd name="T12" fmla="*/ 64 w 981"/>
                  <a:gd name="T13" fmla="*/ 376 h 537"/>
                  <a:gd name="T14" fmla="*/ 94 w 981"/>
                  <a:gd name="T15" fmla="*/ 388 h 537"/>
                  <a:gd name="T16" fmla="*/ 152 w 981"/>
                  <a:gd name="T17" fmla="*/ 391 h 537"/>
                  <a:gd name="T18" fmla="*/ 248 w 981"/>
                  <a:gd name="T19" fmla="*/ 360 h 537"/>
                  <a:gd name="T20" fmla="*/ 247 w 981"/>
                  <a:gd name="T21" fmla="*/ 361 h 537"/>
                  <a:gd name="T22" fmla="*/ 233 w 981"/>
                  <a:gd name="T23" fmla="*/ 418 h 537"/>
                  <a:gd name="T24" fmla="*/ 233 w 981"/>
                  <a:gd name="T25" fmla="*/ 418 h 537"/>
                  <a:gd name="T26" fmla="*/ 248 w 981"/>
                  <a:gd name="T27" fmla="*/ 481 h 537"/>
                  <a:gd name="T28" fmla="*/ 291 w 981"/>
                  <a:gd name="T29" fmla="*/ 521 h 537"/>
                  <a:gd name="T30" fmla="*/ 324 w 981"/>
                  <a:gd name="T31" fmla="*/ 522 h 537"/>
                  <a:gd name="T32" fmla="*/ 358 w 981"/>
                  <a:gd name="T33" fmla="*/ 531 h 537"/>
                  <a:gd name="T34" fmla="*/ 416 w 981"/>
                  <a:gd name="T35" fmla="*/ 522 h 537"/>
                  <a:gd name="T36" fmla="*/ 444 w 981"/>
                  <a:gd name="T37" fmla="*/ 507 h 537"/>
                  <a:gd name="T38" fmla="*/ 478 w 981"/>
                  <a:gd name="T39" fmla="*/ 455 h 537"/>
                  <a:gd name="T40" fmla="*/ 482 w 981"/>
                  <a:gd name="T41" fmla="*/ 427 h 537"/>
                  <a:gd name="T42" fmla="*/ 479 w 981"/>
                  <a:gd name="T43" fmla="*/ 402 h 537"/>
                  <a:gd name="T44" fmla="*/ 492 w 981"/>
                  <a:gd name="T45" fmla="*/ 429 h 537"/>
                  <a:gd name="T46" fmla="*/ 532 w 981"/>
                  <a:gd name="T47" fmla="*/ 472 h 537"/>
                  <a:gd name="T48" fmla="*/ 561 w 981"/>
                  <a:gd name="T49" fmla="*/ 486 h 537"/>
                  <a:gd name="T50" fmla="*/ 624 w 981"/>
                  <a:gd name="T51" fmla="*/ 490 h 537"/>
                  <a:gd name="T52" fmla="*/ 654 w 981"/>
                  <a:gd name="T53" fmla="*/ 490 h 537"/>
                  <a:gd name="T54" fmla="*/ 720 w 981"/>
                  <a:gd name="T55" fmla="*/ 478 h 537"/>
                  <a:gd name="T56" fmla="*/ 764 w 981"/>
                  <a:gd name="T57" fmla="*/ 440 h 537"/>
                  <a:gd name="T58" fmla="*/ 768 w 981"/>
                  <a:gd name="T59" fmla="*/ 407 h 537"/>
                  <a:gd name="T60" fmla="*/ 741 w 981"/>
                  <a:gd name="T61" fmla="*/ 352 h 537"/>
                  <a:gd name="T62" fmla="*/ 825 w 981"/>
                  <a:gd name="T63" fmla="*/ 366 h 537"/>
                  <a:gd name="T64" fmla="*/ 843 w 981"/>
                  <a:gd name="T65" fmla="*/ 371 h 537"/>
                  <a:gd name="T66" fmla="*/ 900 w 981"/>
                  <a:gd name="T67" fmla="*/ 363 h 537"/>
                  <a:gd name="T68" fmla="*/ 929 w 981"/>
                  <a:gd name="T69" fmla="*/ 349 h 537"/>
                  <a:gd name="T70" fmla="*/ 966 w 981"/>
                  <a:gd name="T71" fmla="*/ 303 h 537"/>
                  <a:gd name="T72" fmla="*/ 968 w 981"/>
                  <a:gd name="T73" fmla="*/ 239 h 537"/>
                  <a:gd name="T74" fmla="*/ 905 w 981"/>
                  <a:gd name="T75" fmla="*/ 181 h 537"/>
                  <a:gd name="T76" fmla="*/ 905 w 981"/>
                  <a:gd name="T77" fmla="*/ 181 h 537"/>
                  <a:gd name="T78" fmla="*/ 852 w 981"/>
                  <a:gd name="T79" fmla="*/ 163 h 537"/>
                  <a:gd name="T80" fmla="*/ 819 w 981"/>
                  <a:gd name="T81" fmla="*/ 171 h 537"/>
                  <a:gd name="T82" fmla="*/ 759 w 981"/>
                  <a:gd name="T83" fmla="*/ 199 h 537"/>
                  <a:gd name="T84" fmla="*/ 743 w 981"/>
                  <a:gd name="T85" fmla="*/ 165 h 537"/>
                  <a:gd name="T86" fmla="*/ 743 w 981"/>
                  <a:gd name="T87" fmla="*/ 165 h 537"/>
                  <a:gd name="T88" fmla="*/ 723 w 981"/>
                  <a:gd name="T89" fmla="*/ 106 h 537"/>
                  <a:gd name="T90" fmla="*/ 669 w 981"/>
                  <a:gd name="T91" fmla="*/ 82 h 537"/>
                  <a:gd name="T92" fmla="*/ 637 w 981"/>
                  <a:gd name="T93" fmla="*/ 84 h 537"/>
                  <a:gd name="T94" fmla="*/ 584 w 981"/>
                  <a:gd name="T95" fmla="*/ 107 h 537"/>
                  <a:gd name="T96" fmla="*/ 523 w 981"/>
                  <a:gd name="T97" fmla="*/ 171 h 537"/>
                  <a:gd name="T98" fmla="*/ 524 w 981"/>
                  <a:gd name="T99" fmla="*/ 169 h 537"/>
                  <a:gd name="T100" fmla="*/ 511 w 981"/>
                  <a:gd name="T101" fmla="*/ 99 h 537"/>
                  <a:gd name="T102" fmla="*/ 511 w 981"/>
                  <a:gd name="T103" fmla="*/ 99 h 537"/>
                  <a:gd name="T104" fmla="*/ 474 w 981"/>
                  <a:gd name="T105" fmla="*/ 44 h 537"/>
                  <a:gd name="T106" fmla="*/ 426 w 981"/>
                  <a:gd name="T107" fmla="*/ 11 h 537"/>
                  <a:gd name="T108" fmla="*/ 400 w 981"/>
                  <a:gd name="T109" fmla="*/ 9 h 537"/>
                  <a:gd name="T110" fmla="*/ 304 w 981"/>
                  <a:gd name="T111" fmla="*/ 22 h 537"/>
                  <a:gd name="T112" fmla="*/ 304 w 981"/>
                  <a:gd name="T113" fmla="*/ 22 h 537"/>
                  <a:gd name="T114" fmla="*/ 248 w 981"/>
                  <a:gd name="T115" fmla="*/ 57 h 537"/>
                  <a:gd name="T116" fmla="*/ 224 w 981"/>
                  <a:gd name="T117" fmla="*/ 110 h 537"/>
                  <a:gd name="T118" fmla="*/ 240 w 981"/>
                  <a:gd name="T119" fmla="*/ 169 h 537"/>
                  <a:gd name="T120" fmla="*/ 236 w 981"/>
                  <a:gd name="T121" fmla="*/ 165 h 537"/>
                  <a:gd name="T122" fmla="*/ 207 w 981"/>
                  <a:gd name="T123" fmla="*/ 16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1" h="537">
                    <a:moveTo>
                      <a:pt x="110" y="168"/>
                    </a:moveTo>
                    <a:cubicBezTo>
                      <a:pt x="119" y="165"/>
                      <a:pt x="129" y="164"/>
                      <a:pt x="140" y="163"/>
                    </a:cubicBezTo>
                    <a:cubicBezTo>
                      <a:pt x="143" y="163"/>
                      <a:pt x="145" y="161"/>
                      <a:pt x="145" y="158"/>
                    </a:cubicBezTo>
                    <a:cubicBezTo>
                      <a:pt x="145" y="155"/>
                      <a:pt x="142" y="153"/>
                      <a:pt x="139" y="153"/>
                    </a:cubicBezTo>
                    <a:cubicBezTo>
                      <a:pt x="128" y="153"/>
                      <a:pt x="117" y="155"/>
                      <a:pt x="107" y="158"/>
                    </a:cubicBezTo>
                    <a:cubicBezTo>
                      <a:pt x="104" y="158"/>
                      <a:pt x="103" y="161"/>
                      <a:pt x="104" y="164"/>
                    </a:cubicBezTo>
                    <a:cubicBezTo>
                      <a:pt x="104" y="167"/>
                      <a:pt x="107" y="168"/>
                      <a:pt x="110" y="168"/>
                    </a:cubicBezTo>
                    <a:close/>
                    <a:moveTo>
                      <a:pt x="78" y="179"/>
                    </a:moveTo>
                    <a:cubicBezTo>
                      <a:pt x="87" y="175"/>
                      <a:pt x="97" y="171"/>
                      <a:pt x="107" y="169"/>
                    </a:cubicBezTo>
                    <a:cubicBezTo>
                      <a:pt x="110" y="168"/>
                      <a:pt x="111" y="165"/>
                      <a:pt x="110" y="162"/>
                    </a:cubicBezTo>
                    <a:cubicBezTo>
                      <a:pt x="110" y="159"/>
                      <a:pt x="107" y="158"/>
                      <a:pt x="104" y="158"/>
                    </a:cubicBezTo>
                    <a:cubicBezTo>
                      <a:pt x="93" y="162"/>
                      <a:pt x="83" y="165"/>
                      <a:pt x="74" y="170"/>
                    </a:cubicBezTo>
                    <a:cubicBezTo>
                      <a:pt x="71" y="171"/>
                      <a:pt x="70" y="174"/>
                      <a:pt x="71" y="177"/>
                    </a:cubicBezTo>
                    <a:cubicBezTo>
                      <a:pt x="73" y="179"/>
                      <a:pt x="76" y="180"/>
                      <a:pt x="78" y="179"/>
                    </a:cubicBezTo>
                    <a:close/>
                    <a:moveTo>
                      <a:pt x="31" y="216"/>
                    </a:moveTo>
                    <a:cubicBezTo>
                      <a:pt x="37" y="208"/>
                      <a:pt x="44" y="201"/>
                      <a:pt x="53" y="195"/>
                    </a:cubicBezTo>
                    <a:cubicBezTo>
                      <a:pt x="55" y="193"/>
                      <a:pt x="55" y="190"/>
                      <a:pt x="54" y="187"/>
                    </a:cubicBezTo>
                    <a:cubicBezTo>
                      <a:pt x="52" y="185"/>
                      <a:pt x="48" y="185"/>
                      <a:pt x="46" y="187"/>
                    </a:cubicBezTo>
                    <a:cubicBezTo>
                      <a:pt x="37" y="193"/>
                      <a:pt x="30" y="201"/>
                      <a:pt x="23" y="210"/>
                    </a:cubicBezTo>
                    <a:cubicBezTo>
                      <a:pt x="21" y="212"/>
                      <a:pt x="22" y="215"/>
                      <a:pt x="24" y="217"/>
                    </a:cubicBezTo>
                    <a:cubicBezTo>
                      <a:pt x="26" y="219"/>
                      <a:pt x="30" y="218"/>
                      <a:pt x="31" y="216"/>
                    </a:cubicBezTo>
                    <a:close/>
                    <a:moveTo>
                      <a:pt x="11" y="271"/>
                    </a:moveTo>
                    <a:cubicBezTo>
                      <a:pt x="11" y="271"/>
                      <a:pt x="11" y="271"/>
                      <a:pt x="11" y="271"/>
                    </a:cubicBezTo>
                    <a:cubicBezTo>
                      <a:pt x="12" y="261"/>
                      <a:pt x="14" y="251"/>
                      <a:pt x="17" y="242"/>
                    </a:cubicBezTo>
                    <a:cubicBezTo>
                      <a:pt x="18" y="239"/>
                      <a:pt x="17" y="236"/>
                      <a:pt x="14" y="235"/>
                    </a:cubicBezTo>
                    <a:cubicBezTo>
                      <a:pt x="12" y="234"/>
                      <a:pt x="9" y="236"/>
                      <a:pt x="8" y="238"/>
                    </a:cubicBezTo>
                    <a:cubicBezTo>
                      <a:pt x="4" y="248"/>
                      <a:pt x="2" y="259"/>
                      <a:pt x="1" y="270"/>
                    </a:cubicBezTo>
                    <a:cubicBezTo>
                      <a:pt x="1" y="270"/>
                      <a:pt x="1" y="270"/>
                      <a:pt x="1" y="270"/>
                    </a:cubicBezTo>
                    <a:cubicBezTo>
                      <a:pt x="0" y="273"/>
                      <a:pt x="3" y="276"/>
                      <a:pt x="5" y="276"/>
                    </a:cubicBezTo>
                    <a:cubicBezTo>
                      <a:pt x="8" y="276"/>
                      <a:pt x="11" y="274"/>
                      <a:pt x="11" y="271"/>
                    </a:cubicBezTo>
                    <a:close/>
                    <a:moveTo>
                      <a:pt x="24" y="328"/>
                    </a:moveTo>
                    <a:cubicBezTo>
                      <a:pt x="19" y="320"/>
                      <a:pt x="15" y="311"/>
                      <a:pt x="13" y="301"/>
                    </a:cubicBezTo>
                    <a:cubicBezTo>
                      <a:pt x="12" y="298"/>
                      <a:pt x="10" y="296"/>
                      <a:pt x="7" y="297"/>
                    </a:cubicBezTo>
                    <a:cubicBezTo>
                      <a:pt x="4" y="297"/>
                      <a:pt x="2" y="300"/>
                      <a:pt x="3" y="303"/>
                    </a:cubicBezTo>
                    <a:cubicBezTo>
                      <a:pt x="5" y="314"/>
                      <a:pt x="10" y="324"/>
                      <a:pt x="16" y="333"/>
                    </a:cubicBezTo>
                    <a:cubicBezTo>
                      <a:pt x="17" y="336"/>
                      <a:pt x="20" y="337"/>
                      <a:pt x="23" y="335"/>
                    </a:cubicBezTo>
                    <a:cubicBezTo>
                      <a:pt x="25" y="333"/>
                      <a:pt x="26" y="330"/>
                      <a:pt x="24" y="328"/>
                    </a:cubicBezTo>
                    <a:close/>
                    <a:moveTo>
                      <a:pt x="69" y="367"/>
                    </a:moveTo>
                    <a:cubicBezTo>
                      <a:pt x="60" y="362"/>
                      <a:pt x="51" y="357"/>
                      <a:pt x="44" y="350"/>
                    </a:cubicBezTo>
                    <a:cubicBezTo>
                      <a:pt x="42" y="348"/>
                      <a:pt x="38" y="349"/>
                      <a:pt x="36" y="351"/>
                    </a:cubicBezTo>
                    <a:cubicBezTo>
                      <a:pt x="34" y="353"/>
                      <a:pt x="35" y="356"/>
                      <a:pt x="37" y="358"/>
                    </a:cubicBezTo>
                    <a:cubicBezTo>
                      <a:pt x="45" y="365"/>
                      <a:pt x="54" y="371"/>
                      <a:pt x="64" y="376"/>
                    </a:cubicBezTo>
                    <a:cubicBezTo>
                      <a:pt x="66" y="378"/>
                      <a:pt x="69" y="377"/>
                      <a:pt x="71" y="374"/>
                    </a:cubicBezTo>
                    <a:cubicBezTo>
                      <a:pt x="72" y="372"/>
                      <a:pt x="71" y="368"/>
                      <a:pt x="69" y="367"/>
                    </a:cubicBezTo>
                    <a:close/>
                    <a:moveTo>
                      <a:pt x="127" y="385"/>
                    </a:moveTo>
                    <a:cubicBezTo>
                      <a:pt x="116" y="383"/>
                      <a:pt x="106" y="381"/>
                      <a:pt x="97" y="378"/>
                    </a:cubicBezTo>
                    <a:cubicBezTo>
                      <a:pt x="94" y="378"/>
                      <a:pt x="91" y="379"/>
                      <a:pt x="90" y="382"/>
                    </a:cubicBezTo>
                    <a:cubicBezTo>
                      <a:pt x="89" y="385"/>
                      <a:pt x="91" y="388"/>
                      <a:pt x="94" y="388"/>
                    </a:cubicBezTo>
                    <a:cubicBezTo>
                      <a:pt x="104" y="391"/>
                      <a:pt x="115" y="394"/>
                      <a:pt x="125" y="395"/>
                    </a:cubicBezTo>
                    <a:cubicBezTo>
                      <a:pt x="128" y="395"/>
                      <a:pt x="131" y="393"/>
                      <a:pt x="131" y="390"/>
                    </a:cubicBezTo>
                    <a:cubicBezTo>
                      <a:pt x="131" y="387"/>
                      <a:pt x="129" y="385"/>
                      <a:pt x="127" y="385"/>
                    </a:cubicBezTo>
                    <a:close/>
                    <a:moveTo>
                      <a:pt x="187" y="381"/>
                    </a:moveTo>
                    <a:cubicBezTo>
                      <a:pt x="177" y="383"/>
                      <a:pt x="167" y="385"/>
                      <a:pt x="157" y="385"/>
                    </a:cubicBezTo>
                    <a:cubicBezTo>
                      <a:pt x="154" y="386"/>
                      <a:pt x="152" y="388"/>
                      <a:pt x="152" y="391"/>
                    </a:cubicBezTo>
                    <a:cubicBezTo>
                      <a:pt x="152" y="394"/>
                      <a:pt x="155" y="396"/>
                      <a:pt x="158" y="396"/>
                    </a:cubicBezTo>
                    <a:cubicBezTo>
                      <a:pt x="168" y="395"/>
                      <a:pt x="179" y="394"/>
                      <a:pt x="189" y="391"/>
                    </a:cubicBezTo>
                    <a:cubicBezTo>
                      <a:pt x="192" y="390"/>
                      <a:pt x="194" y="388"/>
                      <a:pt x="193" y="385"/>
                    </a:cubicBezTo>
                    <a:cubicBezTo>
                      <a:pt x="193" y="382"/>
                      <a:pt x="190" y="380"/>
                      <a:pt x="187" y="381"/>
                    </a:cubicBezTo>
                    <a:close/>
                    <a:moveTo>
                      <a:pt x="248" y="360"/>
                    </a:moveTo>
                    <a:cubicBezTo>
                      <a:pt x="248" y="360"/>
                      <a:pt x="248" y="360"/>
                      <a:pt x="248" y="360"/>
                    </a:cubicBezTo>
                    <a:cubicBezTo>
                      <a:pt x="249" y="357"/>
                      <a:pt x="248" y="355"/>
                      <a:pt x="246" y="353"/>
                    </a:cubicBezTo>
                    <a:cubicBezTo>
                      <a:pt x="244" y="352"/>
                      <a:pt x="241" y="352"/>
                      <a:pt x="240" y="354"/>
                    </a:cubicBezTo>
                    <a:cubicBezTo>
                      <a:pt x="232" y="360"/>
                      <a:pt x="224" y="366"/>
                      <a:pt x="215" y="371"/>
                    </a:cubicBezTo>
                    <a:cubicBezTo>
                      <a:pt x="213" y="372"/>
                      <a:pt x="212" y="375"/>
                      <a:pt x="213" y="378"/>
                    </a:cubicBezTo>
                    <a:cubicBezTo>
                      <a:pt x="214" y="380"/>
                      <a:pt x="217" y="381"/>
                      <a:pt x="220" y="380"/>
                    </a:cubicBezTo>
                    <a:cubicBezTo>
                      <a:pt x="230" y="375"/>
                      <a:pt x="239" y="369"/>
                      <a:pt x="247" y="361"/>
                    </a:cubicBezTo>
                    <a:cubicBezTo>
                      <a:pt x="243" y="357"/>
                      <a:pt x="243" y="357"/>
                      <a:pt x="243" y="357"/>
                    </a:cubicBezTo>
                    <a:cubicBezTo>
                      <a:pt x="238" y="355"/>
                      <a:pt x="238" y="355"/>
                      <a:pt x="238" y="355"/>
                    </a:cubicBezTo>
                    <a:cubicBezTo>
                      <a:pt x="238" y="355"/>
                      <a:pt x="238" y="355"/>
                      <a:pt x="238" y="355"/>
                    </a:cubicBezTo>
                    <a:cubicBezTo>
                      <a:pt x="237" y="358"/>
                      <a:pt x="238" y="361"/>
                      <a:pt x="241" y="362"/>
                    </a:cubicBezTo>
                    <a:cubicBezTo>
                      <a:pt x="244" y="363"/>
                      <a:pt x="247" y="362"/>
                      <a:pt x="248" y="360"/>
                    </a:cubicBezTo>
                    <a:close/>
                    <a:moveTo>
                      <a:pt x="233" y="418"/>
                    </a:moveTo>
                    <a:cubicBezTo>
                      <a:pt x="233" y="409"/>
                      <a:pt x="235" y="399"/>
                      <a:pt x="238" y="388"/>
                    </a:cubicBezTo>
                    <a:cubicBezTo>
                      <a:pt x="238" y="386"/>
                      <a:pt x="237" y="383"/>
                      <a:pt x="234" y="382"/>
                    </a:cubicBezTo>
                    <a:cubicBezTo>
                      <a:pt x="231" y="381"/>
                      <a:pt x="228" y="383"/>
                      <a:pt x="227" y="386"/>
                    </a:cubicBezTo>
                    <a:cubicBezTo>
                      <a:pt x="225" y="397"/>
                      <a:pt x="223" y="407"/>
                      <a:pt x="223" y="418"/>
                    </a:cubicBezTo>
                    <a:cubicBezTo>
                      <a:pt x="223" y="421"/>
                      <a:pt x="225" y="423"/>
                      <a:pt x="228" y="423"/>
                    </a:cubicBezTo>
                    <a:cubicBezTo>
                      <a:pt x="231" y="423"/>
                      <a:pt x="233" y="421"/>
                      <a:pt x="233" y="418"/>
                    </a:cubicBezTo>
                    <a:close/>
                    <a:moveTo>
                      <a:pt x="249" y="474"/>
                    </a:moveTo>
                    <a:cubicBezTo>
                      <a:pt x="244" y="466"/>
                      <a:pt x="240" y="457"/>
                      <a:pt x="237" y="448"/>
                    </a:cubicBezTo>
                    <a:cubicBezTo>
                      <a:pt x="236" y="445"/>
                      <a:pt x="233" y="443"/>
                      <a:pt x="230" y="444"/>
                    </a:cubicBezTo>
                    <a:cubicBezTo>
                      <a:pt x="228" y="445"/>
                      <a:pt x="226" y="448"/>
                      <a:pt x="227" y="450"/>
                    </a:cubicBezTo>
                    <a:cubicBezTo>
                      <a:pt x="230" y="461"/>
                      <a:pt x="234" y="471"/>
                      <a:pt x="241" y="480"/>
                    </a:cubicBezTo>
                    <a:cubicBezTo>
                      <a:pt x="242" y="482"/>
                      <a:pt x="246" y="483"/>
                      <a:pt x="248" y="481"/>
                    </a:cubicBezTo>
                    <a:cubicBezTo>
                      <a:pt x="250" y="480"/>
                      <a:pt x="251" y="477"/>
                      <a:pt x="249" y="474"/>
                    </a:cubicBezTo>
                    <a:close/>
                    <a:moveTo>
                      <a:pt x="295" y="512"/>
                    </a:moveTo>
                    <a:cubicBezTo>
                      <a:pt x="286" y="507"/>
                      <a:pt x="277" y="502"/>
                      <a:pt x="270" y="496"/>
                    </a:cubicBezTo>
                    <a:cubicBezTo>
                      <a:pt x="267" y="494"/>
                      <a:pt x="264" y="494"/>
                      <a:pt x="262" y="497"/>
                    </a:cubicBezTo>
                    <a:cubicBezTo>
                      <a:pt x="261" y="499"/>
                      <a:pt x="261" y="502"/>
                      <a:pt x="263" y="504"/>
                    </a:cubicBezTo>
                    <a:cubicBezTo>
                      <a:pt x="271" y="510"/>
                      <a:pt x="280" y="516"/>
                      <a:pt x="291" y="521"/>
                    </a:cubicBezTo>
                    <a:cubicBezTo>
                      <a:pt x="293" y="522"/>
                      <a:pt x="296" y="521"/>
                      <a:pt x="298" y="519"/>
                    </a:cubicBezTo>
                    <a:cubicBezTo>
                      <a:pt x="299" y="516"/>
                      <a:pt x="298" y="513"/>
                      <a:pt x="295" y="512"/>
                    </a:cubicBezTo>
                    <a:close/>
                    <a:moveTo>
                      <a:pt x="353" y="526"/>
                    </a:moveTo>
                    <a:cubicBezTo>
                      <a:pt x="352" y="526"/>
                      <a:pt x="351" y="526"/>
                      <a:pt x="350" y="526"/>
                    </a:cubicBezTo>
                    <a:cubicBezTo>
                      <a:pt x="342" y="526"/>
                      <a:pt x="335" y="525"/>
                      <a:pt x="329" y="524"/>
                    </a:cubicBezTo>
                    <a:cubicBezTo>
                      <a:pt x="327" y="523"/>
                      <a:pt x="325" y="523"/>
                      <a:pt x="324" y="522"/>
                    </a:cubicBezTo>
                    <a:cubicBezTo>
                      <a:pt x="321" y="522"/>
                      <a:pt x="318" y="523"/>
                      <a:pt x="317" y="526"/>
                    </a:cubicBezTo>
                    <a:cubicBezTo>
                      <a:pt x="316" y="529"/>
                      <a:pt x="318" y="532"/>
                      <a:pt x="321" y="532"/>
                    </a:cubicBezTo>
                    <a:cubicBezTo>
                      <a:pt x="323" y="533"/>
                      <a:pt x="324" y="533"/>
                      <a:pt x="326" y="534"/>
                    </a:cubicBezTo>
                    <a:cubicBezTo>
                      <a:pt x="334" y="536"/>
                      <a:pt x="342" y="537"/>
                      <a:pt x="350" y="537"/>
                    </a:cubicBezTo>
                    <a:cubicBezTo>
                      <a:pt x="351" y="537"/>
                      <a:pt x="352" y="537"/>
                      <a:pt x="353" y="537"/>
                    </a:cubicBezTo>
                    <a:cubicBezTo>
                      <a:pt x="356" y="537"/>
                      <a:pt x="359" y="534"/>
                      <a:pt x="358" y="531"/>
                    </a:cubicBezTo>
                    <a:cubicBezTo>
                      <a:pt x="358" y="528"/>
                      <a:pt x="356" y="526"/>
                      <a:pt x="353" y="526"/>
                    </a:cubicBezTo>
                    <a:close/>
                    <a:moveTo>
                      <a:pt x="412" y="513"/>
                    </a:moveTo>
                    <a:cubicBezTo>
                      <a:pt x="402" y="517"/>
                      <a:pt x="393" y="520"/>
                      <a:pt x="383" y="522"/>
                    </a:cubicBezTo>
                    <a:cubicBezTo>
                      <a:pt x="380" y="523"/>
                      <a:pt x="378" y="526"/>
                      <a:pt x="379" y="528"/>
                    </a:cubicBezTo>
                    <a:cubicBezTo>
                      <a:pt x="380" y="531"/>
                      <a:pt x="383" y="533"/>
                      <a:pt x="385" y="532"/>
                    </a:cubicBezTo>
                    <a:cubicBezTo>
                      <a:pt x="396" y="530"/>
                      <a:pt x="406" y="526"/>
                      <a:pt x="416" y="522"/>
                    </a:cubicBezTo>
                    <a:cubicBezTo>
                      <a:pt x="419" y="521"/>
                      <a:pt x="420" y="518"/>
                      <a:pt x="419" y="515"/>
                    </a:cubicBezTo>
                    <a:cubicBezTo>
                      <a:pt x="418" y="513"/>
                      <a:pt x="415" y="512"/>
                      <a:pt x="412" y="513"/>
                    </a:cubicBezTo>
                    <a:close/>
                    <a:moveTo>
                      <a:pt x="462" y="479"/>
                    </a:moveTo>
                    <a:cubicBezTo>
                      <a:pt x="456" y="486"/>
                      <a:pt x="448" y="493"/>
                      <a:pt x="439" y="498"/>
                    </a:cubicBezTo>
                    <a:cubicBezTo>
                      <a:pt x="436" y="500"/>
                      <a:pt x="436" y="503"/>
                      <a:pt x="437" y="506"/>
                    </a:cubicBezTo>
                    <a:cubicBezTo>
                      <a:pt x="439" y="508"/>
                      <a:pt x="442" y="509"/>
                      <a:pt x="444" y="507"/>
                    </a:cubicBezTo>
                    <a:cubicBezTo>
                      <a:pt x="454" y="501"/>
                      <a:pt x="462" y="494"/>
                      <a:pt x="470" y="487"/>
                    </a:cubicBezTo>
                    <a:cubicBezTo>
                      <a:pt x="472" y="485"/>
                      <a:pt x="472" y="481"/>
                      <a:pt x="470" y="479"/>
                    </a:cubicBezTo>
                    <a:cubicBezTo>
                      <a:pt x="467" y="477"/>
                      <a:pt x="464" y="477"/>
                      <a:pt x="462" y="479"/>
                    </a:cubicBezTo>
                    <a:close/>
                    <a:moveTo>
                      <a:pt x="482" y="427"/>
                    </a:moveTo>
                    <a:cubicBezTo>
                      <a:pt x="483" y="430"/>
                      <a:pt x="483" y="432"/>
                      <a:pt x="483" y="434"/>
                    </a:cubicBezTo>
                    <a:cubicBezTo>
                      <a:pt x="483" y="442"/>
                      <a:pt x="481" y="449"/>
                      <a:pt x="478" y="455"/>
                    </a:cubicBezTo>
                    <a:cubicBezTo>
                      <a:pt x="477" y="458"/>
                      <a:pt x="479" y="461"/>
                      <a:pt x="481" y="462"/>
                    </a:cubicBezTo>
                    <a:cubicBezTo>
                      <a:pt x="484" y="463"/>
                      <a:pt x="487" y="462"/>
                      <a:pt x="488" y="459"/>
                    </a:cubicBezTo>
                    <a:cubicBezTo>
                      <a:pt x="491" y="451"/>
                      <a:pt x="493" y="443"/>
                      <a:pt x="493" y="434"/>
                    </a:cubicBezTo>
                    <a:cubicBezTo>
                      <a:pt x="493" y="432"/>
                      <a:pt x="493" y="429"/>
                      <a:pt x="493" y="426"/>
                    </a:cubicBezTo>
                    <a:cubicBezTo>
                      <a:pt x="492" y="423"/>
                      <a:pt x="490" y="421"/>
                      <a:pt x="487" y="421"/>
                    </a:cubicBezTo>
                    <a:cubicBezTo>
                      <a:pt x="484" y="422"/>
                      <a:pt x="482" y="424"/>
                      <a:pt x="482" y="427"/>
                    </a:cubicBezTo>
                    <a:close/>
                    <a:moveTo>
                      <a:pt x="494" y="422"/>
                    </a:moveTo>
                    <a:cubicBezTo>
                      <a:pt x="489" y="414"/>
                      <a:pt x="484" y="405"/>
                      <a:pt x="481" y="395"/>
                    </a:cubicBezTo>
                    <a:cubicBezTo>
                      <a:pt x="476" y="397"/>
                      <a:pt x="476" y="397"/>
                      <a:pt x="476" y="397"/>
                    </a:cubicBezTo>
                    <a:cubicBezTo>
                      <a:pt x="471" y="400"/>
                      <a:pt x="471" y="400"/>
                      <a:pt x="471" y="400"/>
                    </a:cubicBezTo>
                    <a:cubicBezTo>
                      <a:pt x="472" y="401"/>
                      <a:pt x="472" y="401"/>
                      <a:pt x="472" y="401"/>
                    </a:cubicBezTo>
                    <a:cubicBezTo>
                      <a:pt x="473" y="403"/>
                      <a:pt x="476" y="404"/>
                      <a:pt x="479" y="402"/>
                    </a:cubicBezTo>
                    <a:cubicBezTo>
                      <a:pt x="481" y="400"/>
                      <a:pt x="482" y="397"/>
                      <a:pt x="480" y="395"/>
                    </a:cubicBezTo>
                    <a:cubicBezTo>
                      <a:pt x="480" y="394"/>
                      <a:pt x="480" y="394"/>
                      <a:pt x="480" y="394"/>
                    </a:cubicBezTo>
                    <a:cubicBezTo>
                      <a:pt x="479" y="392"/>
                      <a:pt x="476" y="391"/>
                      <a:pt x="473" y="393"/>
                    </a:cubicBezTo>
                    <a:cubicBezTo>
                      <a:pt x="471" y="394"/>
                      <a:pt x="470" y="397"/>
                      <a:pt x="471" y="399"/>
                    </a:cubicBezTo>
                    <a:cubicBezTo>
                      <a:pt x="475" y="409"/>
                      <a:pt x="479" y="419"/>
                      <a:pt x="485" y="427"/>
                    </a:cubicBezTo>
                    <a:cubicBezTo>
                      <a:pt x="487" y="430"/>
                      <a:pt x="490" y="430"/>
                      <a:pt x="492" y="429"/>
                    </a:cubicBezTo>
                    <a:cubicBezTo>
                      <a:pt x="495" y="427"/>
                      <a:pt x="495" y="424"/>
                      <a:pt x="494" y="422"/>
                    </a:cubicBezTo>
                    <a:close/>
                    <a:moveTo>
                      <a:pt x="537" y="463"/>
                    </a:moveTo>
                    <a:cubicBezTo>
                      <a:pt x="529" y="458"/>
                      <a:pt x="521" y="451"/>
                      <a:pt x="513" y="445"/>
                    </a:cubicBezTo>
                    <a:cubicBezTo>
                      <a:pt x="511" y="443"/>
                      <a:pt x="508" y="443"/>
                      <a:pt x="506" y="445"/>
                    </a:cubicBezTo>
                    <a:cubicBezTo>
                      <a:pt x="504" y="447"/>
                      <a:pt x="504" y="450"/>
                      <a:pt x="506" y="452"/>
                    </a:cubicBezTo>
                    <a:cubicBezTo>
                      <a:pt x="514" y="460"/>
                      <a:pt x="523" y="466"/>
                      <a:pt x="532" y="472"/>
                    </a:cubicBezTo>
                    <a:cubicBezTo>
                      <a:pt x="534" y="473"/>
                      <a:pt x="537" y="473"/>
                      <a:pt x="539" y="470"/>
                    </a:cubicBezTo>
                    <a:cubicBezTo>
                      <a:pt x="540" y="468"/>
                      <a:pt x="540" y="464"/>
                      <a:pt x="537" y="463"/>
                    </a:cubicBezTo>
                    <a:close/>
                    <a:moveTo>
                      <a:pt x="594" y="485"/>
                    </a:moveTo>
                    <a:cubicBezTo>
                      <a:pt x="584" y="483"/>
                      <a:pt x="574" y="480"/>
                      <a:pt x="564" y="476"/>
                    </a:cubicBezTo>
                    <a:cubicBezTo>
                      <a:pt x="562" y="475"/>
                      <a:pt x="559" y="477"/>
                      <a:pt x="558" y="479"/>
                    </a:cubicBezTo>
                    <a:cubicBezTo>
                      <a:pt x="557" y="482"/>
                      <a:pt x="558" y="485"/>
                      <a:pt x="561" y="486"/>
                    </a:cubicBezTo>
                    <a:cubicBezTo>
                      <a:pt x="571" y="490"/>
                      <a:pt x="581" y="493"/>
                      <a:pt x="591" y="496"/>
                    </a:cubicBezTo>
                    <a:cubicBezTo>
                      <a:pt x="594" y="496"/>
                      <a:pt x="597" y="494"/>
                      <a:pt x="598" y="492"/>
                    </a:cubicBezTo>
                    <a:cubicBezTo>
                      <a:pt x="598" y="489"/>
                      <a:pt x="596" y="486"/>
                      <a:pt x="594" y="485"/>
                    </a:cubicBezTo>
                    <a:close/>
                    <a:moveTo>
                      <a:pt x="654" y="490"/>
                    </a:moveTo>
                    <a:cubicBezTo>
                      <a:pt x="650" y="490"/>
                      <a:pt x="645" y="491"/>
                      <a:pt x="640" y="491"/>
                    </a:cubicBezTo>
                    <a:cubicBezTo>
                      <a:pt x="635" y="491"/>
                      <a:pt x="629" y="490"/>
                      <a:pt x="624" y="490"/>
                    </a:cubicBezTo>
                    <a:cubicBezTo>
                      <a:pt x="621" y="490"/>
                      <a:pt x="618" y="492"/>
                      <a:pt x="618" y="495"/>
                    </a:cubicBezTo>
                    <a:cubicBezTo>
                      <a:pt x="618" y="498"/>
                      <a:pt x="620" y="500"/>
                      <a:pt x="623" y="500"/>
                    </a:cubicBezTo>
                    <a:cubicBezTo>
                      <a:pt x="629" y="501"/>
                      <a:pt x="635" y="501"/>
                      <a:pt x="640" y="501"/>
                    </a:cubicBezTo>
                    <a:cubicBezTo>
                      <a:pt x="645" y="501"/>
                      <a:pt x="650" y="501"/>
                      <a:pt x="655" y="501"/>
                    </a:cubicBezTo>
                    <a:cubicBezTo>
                      <a:pt x="658" y="500"/>
                      <a:pt x="660" y="498"/>
                      <a:pt x="660" y="495"/>
                    </a:cubicBezTo>
                    <a:cubicBezTo>
                      <a:pt x="660" y="492"/>
                      <a:pt x="657" y="490"/>
                      <a:pt x="654" y="490"/>
                    </a:cubicBezTo>
                    <a:close/>
                    <a:moveTo>
                      <a:pt x="713" y="476"/>
                    </a:moveTo>
                    <a:cubicBezTo>
                      <a:pt x="704" y="480"/>
                      <a:pt x="695" y="483"/>
                      <a:pt x="684" y="486"/>
                    </a:cubicBezTo>
                    <a:cubicBezTo>
                      <a:pt x="682" y="486"/>
                      <a:pt x="680" y="489"/>
                      <a:pt x="681" y="492"/>
                    </a:cubicBezTo>
                    <a:cubicBezTo>
                      <a:pt x="681" y="495"/>
                      <a:pt x="684" y="496"/>
                      <a:pt x="687" y="496"/>
                    </a:cubicBezTo>
                    <a:cubicBezTo>
                      <a:pt x="698" y="493"/>
                      <a:pt x="708" y="490"/>
                      <a:pt x="717" y="485"/>
                    </a:cubicBezTo>
                    <a:cubicBezTo>
                      <a:pt x="720" y="484"/>
                      <a:pt x="721" y="481"/>
                      <a:pt x="720" y="478"/>
                    </a:cubicBezTo>
                    <a:cubicBezTo>
                      <a:pt x="719" y="476"/>
                      <a:pt x="716" y="475"/>
                      <a:pt x="713" y="476"/>
                    </a:cubicBezTo>
                    <a:close/>
                    <a:moveTo>
                      <a:pt x="754" y="436"/>
                    </a:moveTo>
                    <a:cubicBezTo>
                      <a:pt x="751" y="445"/>
                      <a:pt x="745" y="452"/>
                      <a:pt x="738" y="459"/>
                    </a:cubicBezTo>
                    <a:cubicBezTo>
                      <a:pt x="736" y="461"/>
                      <a:pt x="735" y="465"/>
                      <a:pt x="737" y="467"/>
                    </a:cubicBezTo>
                    <a:cubicBezTo>
                      <a:pt x="739" y="469"/>
                      <a:pt x="743" y="469"/>
                      <a:pt x="745" y="467"/>
                    </a:cubicBezTo>
                    <a:cubicBezTo>
                      <a:pt x="753" y="459"/>
                      <a:pt x="760" y="450"/>
                      <a:pt x="764" y="440"/>
                    </a:cubicBezTo>
                    <a:cubicBezTo>
                      <a:pt x="765" y="437"/>
                      <a:pt x="764" y="434"/>
                      <a:pt x="761" y="433"/>
                    </a:cubicBezTo>
                    <a:cubicBezTo>
                      <a:pt x="758" y="432"/>
                      <a:pt x="755" y="433"/>
                      <a:pt x="754" y="436"/>
                    </a:cubicBezTo>
                    <a:close/>
                    <a:moveTo>
                      <a:pt x="751" y="379"/>
                    </a:moveTo>
                    <a:cubicBezTo>
                      <a:pt x="755" y="389"/>
                      <a:pt x="757" y="399"/>
                      <a:pt x="758" y="407"/>
                    </a:cubicBezTo>
                    <a:cubicBezTo>
                      <a:pt x="758" y="410"/>
                      <a:pt x="761" y="412"/>
                      <a:pt x="764" y="412"/>
                    </a:cubicBezTo>
                    <a:cubicBezTo>
                      <a:pt x="767" y="412"/>
                      <a:pt x="769" y="409"/>
                      <a:pt x="768" y="407"/>
                    </a:cubicBezTo>
                    <a:cubicBezTo>
                      <a:pt x="768" y="397"/>
                      <a:pt x="765" y="386"/>
                      <a:pt x="760" y="375"/>
                    </a:cubicBezTo>
                    <a:cubicBezTo>
                      <a:pt x="759" y="372"/>
                      <a:pt x="756" y="371"/>
                      <a:pt x="753" y="372"/>
                    </a:cubicBezTo>
                    <a:cubicBezTo>
                      <a:pt x="751" y="373"/>
                      <a:pt x="749" y="376"/>
                      <a:pt x="751" y="379"/>
                    </a:cubicBezTo>
                    <a:close/>
                    <a:moveTo>
                      <a:pt x="776" y="360"/>
                    </a:moveTo>
                    <a:cubicBezTo>
                      <a:pt x="766" y="358"/>
                      <a:pt x="757" y="354"/>
                      <a:pt x="748" y="350"/>
                    </a:cubicBezTo>
                    <a:cubicBezTo>
                      <a:pt x="746" y="349"/>
                      <a:pt x="742" y="350"/>
                      <a:pt x="741" y="352"/>
                    </a:cubicBezTo>
                    <a:cubicBezTo>
                      <a:pt x="740" y="355"/>
                      <a:pt x="741" y="358"/>
                      <a:pt x="743" y="359"/>
                    </a:cubicBezTo>
                    <a:cubicBezTo>
                      <a:pt x="753" y="364"/>
                      <a:pt x="763" y="368"/>
                      <a:pt x="774" y="370"/>
                    </a:cubicBezTo>
                    <a:cubicBezTo>
                      <a:pt x="777" y="371"/>
                      <a:pt x="780" y="369"/>
                      <a:pt x="780" y="367"/>
                    </a:cubicBezTo>
                    <a:cubicBezTo>
                      <a:pt x="781" y="364"/>
                      <a:pt x="779" y="361"/>
                      <a:pt x="776" y="360"/>
                    </a:cubicBezTo>
                    <a:close/>
                    <a:moveTo>
                      <a:pt x="837" y="366"/>
                    </a:moveTo>
                    <a:cubicBezTo>
                      <a:pt x="833" y="366"/>
                      <a:pt x="829" y="366"/>
                      <a:pt x="825" y="366"/>
                    </a:cubicBezTo>
                    <a:cubicBezTo>
                      <a:pt x="819" y="366"/>
                      <a:pt x="813" y="366"/>
                      <a:pt x="807" y="365"/>
                    </a:cubicBezTo>
                    <a:cubicBezTo>
                      <a:pt x="804" y="365"/>
                      <a:pt x="801" y="367"/>
                      <a:pt x="801" y="370"/>
                    </a:cubicBezTo>
                    <a:cubicBezTo>
                      <a:pt x="801" y="373"/>
                      <a:pt x="803" y="376"/>
                      <a:pt x="806" y="376"/>
                    </a:cubicBezTo>
                    <a:cubicBezTo>
                      <a:pt x="812" y="376"/>
                      <a:pt x="819" y="377"/>
                      <a:pt x="825" y="377"/>
                    </a:cubicBezTo>
                    <a:cubicBezTo>
                      <a:pt x="829" y="377"/>
                      <a:pt x="833" y="377"/>
                      <a:pt x="838" y="376"/>
                    </a:cubicBezTo>
                    <a:cubicBezTo>
                      <a:pt x="840" y="376"/>
                      <a:pt x="843" y="374"/>
                      <a:pt x="843" y="371"/>
                    </a:cubicBezTo>
                    <a:cubicBezTo>
                      <a:pt x="842" y="368"/>
                      <a:pt x="840" y="366"/>
                      <a:pt x="837" y="366"/>
                    </a:cubicBezTo>
                    <a:close/>
                    <a:moveTo>
                      <a:pt x="897" y="354"/>
                    </a:moveTo>
                    <a:cubicBezTo>
                      <a:pt x="887" y="357"/>
                      <a:pt x="877" y="360"/>
                      <a:pt x="867" y="362"/>
                    </a:cubicBezTo>
                    <a:cubicBezTo>
                      <a:pt x="865" y="363"/>
                      <a:pt x="863" y="365"/>
                      <a:pt x="863" y="368"/>
                    </a:cubicBezTo>
                    <a:cubicBezTo>
                      <a:pt x="864" y="371"/>
                      <a:pt x="867" y="373"/>
                      <a:pt x="869" y="372"/>
                    </a:cubicBezTo>
                    <a:cubicBezTo>
                      <a:pt x="880" y="370"/>
                      <a:pt x="890" y="367"/>
                      <a:pt x="900" y="363"/>
                    </a:cubicBezTo>
                    <a:cubicBezTo>
                      <a:pt x="903" y="362"/>
                      <a:pt x="904" y="359"/>
                      <a:pt x="903" y="357"/>
                    </a:cubicBezTo>
                    <a:cubicBezTo>
                      <a:pt x="902" y="354"/>
                      <a:pt x="899" y="353"/>
                      <a:pt x="897" y="354"/>
                    </a:cubicBezTo>
                    <a:close/>
                    <a:moveTo>
                      <a:pt x="947" y="321"/>
                    </a:moveTo>
                    <a:cubicBezTo>
                      <a:pt x="940" y="329"/>
                      <a:pt x="932" y="335"/>
                      <a:pt x="924" y="340"/>
                    </a:cubicBezTo>
                    <a:cubicBezTo>
                      <a:pt x="921" y="342"/>
                      <a:pt x="921" y="345"/>
                      <a:pt x="922" y="348"/>
                    </a:cubicBezTo>
                    <a:cubicBezTo>
                      <a:pt x="924" y="350"/>
                      <a:pt x="927" y="351"/>
                      <a:pt x="929" y="349"/>
                    </a:cubicBezTo>
                    <a:cubicBezTo>
                      <a:pt x="939" y="343"/>
                      <a:pt x="947" y="336"/>
                      <a:pt x="954" y="328"/>
                    </a:cubicBezTo>
                    <a:cubicBezTo>
                      <a:pt x="956" y="326"/>
                      <a:pt x="956" y="323"/>
                      <a:pt x="954" y="321"/>
                    </a:cubicBezTo>
                    <a:cubicBezTo>
                      <a:pt x="952" y="319"/>
                      <a:pt x="949" y="319"/>
                      <a:pt x="947" y="321"/>
                    </a:cubicBezTo>
                    <a:close/>
                    <a:moveTo>
                      <a:pt x="970" y="268"/>
                    </a:moveTo>
                    <a:cubicBezTo>
                      <a:pt x="969" y="278"/>
                      <a:pt x="967" y="288"/>
                      <a:pt x="963" y="297"/>
                    </a:cubicBezTo>
                    <a:cubicBezTo>
                      <a:pt x="962" y="299"/>
                      <a:pt x="963" y="302"/>
                      <a:pt x="966" y="303"/>
                    </a:cubicBezTo>
                    <a:cubicBezTo>
                      <a:pt x="968" y="305"/>
                      <a:pt x="971" y="303"/>
                      <a:pt x="972" y="301"/>
                    </a:cubicBezTo>
                    <a:cubicBezTo>
                      <a:pt x="977" y="291"/>
                      <a:pt x="979" y="280"/>
                      <a:pt x="980" y="269"/>
                    </a:cubicBezTo>
                    <a:cubicBezTo>
                      <a:pt x="981" y="266"/>
                      <a:pt x="979" y="263"/>
                      <a:pt x="976" y="263"/>
                    </a:cubicBezTo>
                    <a:cubicBezTo>
                      <a:pt x="973" y="263"/>
                      <a:pt x="970" y="265"/>
                      <a:pt x="970" y="268"/>
                    </a:cubicBezTo>
                    <a:close/>
                    <a:moveTo>
                      <a:pt x="954" y="213"/>
                    </a:moveTo>
                    <a:cubicBezTo>
                      <a:pt x="960" y="220"/>
                      <a:pt x="965" y="229"/>
                      <a:pt x="968" y="239"/>
                    </a:cubicBezTo>
                    <a:cubicBezTo>
                      <a:pt x="968" y="242"/>
                      <a:pt x="971" y="243"/>
                      <a:pt x="974" y="242"/>
                    </a:cubicBezTo>
                    <a:cubicBezTo>
                      <a:pt x="977" y="242"/>
                      <a:pt x="978" y="239"/>
                      <a:pt x="978" y="236"/>
                    </a:cubicBezTo>
                    <a:cubicBezTo>
                      <a:pt x="975" y="225"/>
                      <a:pt x="969" y="215"/>
                      <a:pt x="963" y="206"/>
                    </a:cubicBezTo>
                    <a:cubicBezTo>
                      <a:pt x="961" y="204"/>
                      <a:pt x="958" y="204"/>
                      <a:pt x="955" y="206"/>
                    </a:cubicBezTo>
                    <a:cubicBezTo>
                      <a:pt x="953" y="207"/>
                      <a:pt x="953" y="211"/>
                      <a:pt x="954" y="213"/>
                    </a:cubicBezTo>
                    <a:close/>
                    <a:moveTo>
                      <a:pt x="905" y="181"/>
                    </a:moveTo>
                    <a:cubicBezTo>
                      <a:pt x="915" y="184"/>
                      <a:pt x="924" y="189"/>
                      <a:pt x="932" y="194"/>
                    </a:cubicBezTo>
                    <a:cubicBezTo>
                      <a:pt x="935" y="195"/>
                      <a:pt x="938" y="194"/>
                      <a:pt x="939" y="192"/>
                    </a:cubicBezTo>
                    <a:cubicBezTo>
                      <a:pt x="941" y="190"/>
                      <a:pt x="940" y="186"/>
                      <a:pt x="938" y="185"/>
                    </a:cubicBezTo>
                    <a:cubicBezTo>
                      <a:pt x="929" y="179"/>
                      <a:pt x="919" y="175"/>
                      <a:pt x="908" y="171"/>
                    </a:cubicBezTo>
                    <a:cubicBezTo>
                      <a:pt x="905" y="170"/>
                      <a:pt x="902" y="172"/>
                      <a:pt x="902" y="175"/>
                    </a:cubicBezTo>
                    <a:cubicBezTo>
                      <a:pt x="901" y="177"/>
                      <a:pt x="902" y="180"/>
                      <a:pt x="905" y="181"/>
                    </a:cubicBezTo>
                    <a:close/>
                    <a:moveTo>
                      <a:pt x="845" y="174"/>
                    </a:moveTo>
                    <a:cubicBezTo>
                      <a:pt x="847" y="173"/>
                      <a:pt x="849" y="173"/>
                      <a:pt x="852" y="173"/>
                    </a:cubicBezTo>
                    <a:cubicBezTo>
                      <a:pt x="860" y="173"/>
                      <a:pt x="868" y="174"/>
                      <a:pt x="875" y="175"/>
                    </a:cubicBezTo>
                    <a:cubicBezTo>
                      <a:pt x="878" y="175"/>
                      <a:pt x="881" y="173"/>
                      <a:pt x="881" y="170"/>
                    </a:cubicBezTo>
                    <a:cubicBezTo>
                      <a:pt x="882" y="167"/>
                      <a:pt x="880" y="165"/>
                      <a:pt x="877" y="164"/>
                    </a:cubicBezTo>
                    <a:cubicBezTo>
                      <a:pt x="868" y="163"/>
                      <a:pt x="860" y="163"/>
                      <a:pt x="852" y="163"/>
                    </a:cubicBezTo>
                    <a:cubicBezTo>
                      <a:pt x="849" y="163"/>
                      <a:pt x="847" y="163"/>
                      <a:pt x="845" y="163"/>
                    </a:cubicBezTo>
                    <a:cubicBezTo>
                      <a:pt x="842" y="163"/>
                      <a:pt x="839" y="166"/>
                      <a:pt x="839" y="168"/>
                    </a:cubicBezTo>
                    <a:cubicBezTo>
                      <a:pt x="840" y="171"/>
                      <a:pt x="842" y="174"/>
                      <a:pt x="845" y="174"/>
                    </a:cubicBezTo>
                    <a:close/>
                    <a:moveTo>
                      <a:pt x="785" y="185"/>
                    </a:moveTo>
                    <a:cubicBezTo>
                      <a:pt x="795" y="182"/>
                      <a:pt x="804" y="179"/>
                      <a:pt x="815" y="177"/>
                    </a:cubicBezTo>
                    <a:cubicBezTo>
                      <a:pt x="817" y="176"/>
                      <a:pt x="819" y="174"/>
                      <a:pt x="819" y="171"/>
                    </a:cubicBezTo>
                    <a:cubicBezTo>
                      <a:pt x="818" y="168"/>
                      <a:pt x="815" y="166"/>
                      <a:pt x="813" y="167"/>
                    </a:cubicBezTo>
                    <a:cubicBezTo>
                      <a:pt x="802" y="169"/>
                      <a:pt x="791" y="172"/>
                      <a:pt x="782" y="175"/>
                    </a:cubicBezTo>
                    <a:cubicBezTo>
                      <a:pt x="779" y="177"/>
                      <a:pt x="778" y="180"/>
                      <a:pt x="779" y="182"/>
                    </a:cubicBezTo>
                    <a:cubicBezTo>
                      <a:pt x="780" y="185"/>
                      <a:pt x="783" y="186"/>
                      <a:pt x="785" y="185"/>
                    </a:cubicBezTo>
                    <a:close/>
                    <a:moveTo>
                      <a:pt x="737" y="219"/>
                    </a:moveTo>
                    <a:cubicBezTo>
                      <a:pt x="743" y="212"/>
                      <a:pt x="750" y="205"/>
                      <a:pt x="759" y="199"/>
                    </a:cubicBezTo>
                    <a:cubicBezTo>
                      <a:pt x="761" y="197"/>
                      <a:pt x="762" y="194"/>
                      <a:pt x="760" y="192"/>
                    </a:cubicBezTo>
                    <a:cubicBezTo>
                      <a:pt x="758" y="189"/>
                      <a:pt x="755" y="189"/>
                      <a:pt x="753" y="190"/>
                    </a:cubicBezTo>
                    <a:cubicBezTo>
                      <a:pt x="743" y="197"/>
                      <a:pt x="735" y="204"/>
                      <a:pt x="729" y="213"/>
                    </a:cubicBezTo>
                    <a:cubicBezTo>
                      <a:pt x="727" y="215"/>
                      <a:pt x="728" y="218"/>
                      <a:pt x="730" y="220"/>
                    </a:cubicBezTo>
                    <a:cubicBezTo>
                      <a:pt x="732" y="222"/>
                      <a:pt x="735" y="222"/>
                      <a:pt x="737" y="219"/>
                    </a:cubicBezTo>
                    <a:close/>
                    <a:moveTo>
                      <a:pt x="743" y="165"/>
                    </a:moveTo>
                    <a:cubicBezTo>
                      <a:pt x="742" y="174"/>
                      <a:pt x="740" y="184"/>
                      <a:pt x="736" y="194"/>
                    </a:cubicBezTo>
                    <a:cubicBezTo>
                      <a:pt x="735" y="197"/>
                      <a:pt x="737" y="200"/>
                      <a:pt x="739" y="201"/>
                    </a:cubicBezTo>
                    <a:cubicBezTo>
                      <a:pt x="742" y="202"/>
                      <a:pt x="745" y="201"/>
                      <a:pt x="746" y="198"/>
                    </a:cubicBezTo>
                    <a:cubicBezTo>
                      <a:pt x="750" y="187"/>
                      <a:pt x="753" y="176"/>
                      <a:pt x="754" y="166"/>
                    </a:cubicBezTo>
                    <a:cubicBezTo>
                      <a:pt x="754" y="163"/>
                      <a:pt x="752" y="161"/>
                      <a:pt x="749" y="160"/>
                    </a:cubicBezTo>
                    <a:cubicBezTo>
                      <a:pt x="746" y="160"/>
                      <a:pt x="743" y="162"/>
                      <a:pt x="743" y="165"/>
                    </a:cubicBezTo>
                    <a:close/>
                    <a:moveTo>
                      <a:pt x="723" y="113"/>
                    </a:moveTo>
                    <a:cubicBezTo>
                      <a:pt x="730" y="120"/>
                      <a:pt x="736" y="128"/>
                      <a:pt x="739" y="137"/>
                    </a:cubicBezTo>
                    <a:cubicBezTo>
                      <a:pt x="740" y="139"/>
                      <a:pt x="743" y="141"/>
                      <a:pt x="746" y="140"/>
                    </a:cubicBezTo>
                    <a:cubicBezTo>
                      <a:pt x="749" y="139"/>
                      <a:pt x="750" y="136"/>
                      <a:pt x="749" y="133"/>
                    </a:cubicBezTo>
                    <a:cubicBezTo>
                      <a:pt x="745" y="122"/>
                      <a:pt x="738" y="113"/>
                      <a:pt x="730" y="106"/>
                    </a:cubicBezTo>
                    <a:cubicBezTo>
                      <a:pt x="728" y="104"/>
                      <a:pt x="724" y="104"/>
                      <a:pt x="723" y="106"/>
                    </a:cubicBezTo>
                    <a:cubicBezTo>
                      <a:pt x="721" y="108"/>
                      <a:pt x="721" y="112"/>
                      <a:pt x="723" y="113"/>
                    </a:cubicBezTo>
                    <a:close/>
                    <a:moveTo>
                      <a:pt x="669" y="93"/>
                    </a:moveTo>
                    <a:cubicBezTo>
                      <a:pt x="679" y="94"/>
                      <a:pt x="689" y="96"/>
                      <a:pt x="698" y="99"/>
                    </a:cubicBezTo>
                    <a:cubicBezTo>
                      <a:pt x="700" y="100"/>
                      <a:pt x="703" y="98"/>
                      <a:pt x="704" y="96"/>
                    </a:cubicBezTo>
                    <a:cubicBezTo>
                      <a:pt x="705" y="93"/>
                      <a:pt x="704" y="90"/>
                      <a:pt x="701" y="89"/>
                    </a:cubicBezTo>
                    <a:cubicBezTo>
                      <a:pt x="691" y="86"/>
                      <a:pt x="681" y="83"/>
                      <a:pt x="669" y="82"/>
                    </a:cubicBezTo>
                    <a:cubicBezTo>
                      <a:pt x="666" y="82"/>
                      <a:pt x="664" y="84"/>
                      <a:pt x="664" y="87"/>
                    </a:cubicBezTo>
                    <a:cubicBezTo>
                      <a:pt x="663" y="90"/>
                      <a:pt x="666" y="93"/>
                      <a:pt x="669" y="93"/>
                    </a:cubicBezTo>
                    <a:close/>
                    <a:moveTo>
                      <a:pt x="609" y="101"/>
                    </a:moveTo>
                    <a:cubicBezTo>
                      <a:pt x="619" y="98"/>
                      <a:pt x="629" y="95"/>
                      <a:pt x="638" y="94"/>
                    </a:cubicBezTo>
                    <a:cubicBezTo>
                      <a:pt x="641" y="94"/>
                      <a:pt x="643" y="91"/>
                      <a:pt x="643" y="88"/>
                    </a:cubicBezTo>
                    <a:cubicBezTo>
                      <a:pt x="642" y="85"/>
                      <a:pt x="640" y="83"/>
                      <a:pt x="637" y="84"/>
                    </a:cubicBezTo>
                    <a:cubicBezTo>
                      <a:pt x="626" y="85"/>
                      <a:pt x="616" y="88"/>
                      <a:pt x="606" y="92"/>
                    </a:cubicBezTo>
                    <a:cubicBezTo>
                      <a:pt x="603" y="92"/>
                      <a:pt x="601" y="95"/>
                      <a:pt x="602" y="98"/>
                    </a:cubicBezTo>
                    <a:cubicBezTo>
                      <a:pt x="603" y="101"/>
                      <a:pt x="606" y="102"/>
                      <a:pt x="609" y="101"/>
                    </a:cubicBezTo>
                    <a:close/>
                    <a:moveTo>
                      <a:pt x="559" y="134"/>
                    </a:moveTo>
                    <a:cubicBezTo>
                      <a:pt x="566" y="126"/>
                      <a:pt x="574" y="120"/>
                      <a:pt x="582" y="115"/>
                    </a:cubicBezTo>
                    <a:cubicBezTo>
                      <a:pt x="584" y="113"/>
                      <a:pt x="585" y="110"/>
                      <a:pt x="584" y="107"/>
                    </a:cubicBezTo>
                    <a:cubicBezTo>
                      <a:pt x="582" y="105"/>
                      <a:pt x="579" y="104"/>
                      <a:pt x="576" y="106"/>
                    </a:cubicBezTo>
                    <a:cubicBezTo>
                      <a:pt x="567" y="112"/>
                      <a:pt x="559" y="118"/>
                      <a:pt x="551" y="126"/>
                    </a:cubicBezTo>
                    <a:cubicBezTo>
                      <a:pt x="549" y="128"/>
                      <a:pt x="549" y="132"/>
                      <a:pt x="551" y="134"/>
                    </a:cubicBezTo>
                    <a:cubicBezTo>
                      <a:pt x="553" y="136"/>
                      <a:pt x="557" y="136"/>
                      <a:pt x="559" y="134"/>
                    </a:cubicBezTo>
                    <a:close/>
                    <a:moveTo>
                      <a:pt x="524" y="158"/>
                    </a:moveTo>
                    <a:cubicBezTo>
                      <a:pt x="524" y="162"/>
                      <a:pt x="524" y="166"/>
                      <a:pt x="523" y="171"/>
                    </a:cubicBezTo>
                    <a:cubicBezTo>
                      <a:pt x="523" y="173"/>
                      <a:pt x="525" y="176"/>
                      <a:pt x="527" y="176"/>
                    </a:cubicBezTo>
                    <a:cubicBezTo>
                      <a:pt x="530" y="177"/>
                      <a:pt x="532" y="175"/>
                      <a:pt x="533" y="173"/>
                    </a:cubicBezTo>
                    <a:cubicBezTo>
                      <a:pt x="535" y="168"/>
                      <a:pt x="538" y="162"/>
                      <a:pt x="541" y="157"/>
                    </a:cubicBezTo>
                    <a:cubicBezTo>
                      <a:pt x="542" y="155"/>
                      <a:pt x="541" y="152"/>
                      <a:pt x="539" y="150"/>
                    </a:cubicBezTo>
                    <a:cubicBezTo>
                      <a:pt x="536" y="149"/>
                      <a:pt x="533" y="150"/>
                      <a:pt x="532" y="152"/>
                    </a:cubicBezTo>
                    <a:cubicBezTo>
                      <a:pt x="529" y="158"/>
                      <a:pt x="526" y="163"/>
                      <a:pt x="524" y="169"/>
                    </a:cubicBezTo>
                    <a:cubicBezTo>
                      <a:pt x="528" y="171"/>
                      <a:pt x="528" y="171"/>
                      <a:pt x="528" y="171"/>
                    </a:cubicBezTo>
                    <a:cubicBezTo>
                      <a:pt x="534" y="172"/>
                      <a:pt x="534" y="172"/>
                      <a:pt x="534" y="172"/>
                    </a:cubicBezTo>
                    <a:cubicBezTo>
                      <a:pt x="534" y="167"/>
                      <a:pt x="534" y="162"/>
                      <a:pt x="534" y="158"/>
                    </a:cubicBezTo>
                    <a:cubicBezTo>
                      <a:pt x="534" y="155"/>
                      <a:pt x="532" y="153"/>
                      <a:pt x="529" y="153"/>
                    </a:cubicBezTo>
                    <a:cubicBezTo>
                      <a:pt x="526" y="153"/>
                      <a:pt x="524" y="155"/>
                      <a:pt x="524" y="158"/>
                    </a:cubicBezTo>
                    <a:close/>
                    <a:moveTo>
                      <a:pt x="511" y="99"/>
                    </a:moveTo>
                    <a:cubicBezTo>
                      <a:pt x="515" y="108"/>
                      <a:pt x="519" y="118"/>
                      <a:pt x="521" y="128"/>
                    </a:cubicBezTo>
                    <a:cubicBezTo>
                      <a:pt x="521" y="131"/>
                      <a:pt x="524" y="133"/>
                      <a:pt x="527" y="132"/>
                    </a:cubicBezTo>
                    <a:cubicBezTo>
                      <a:pt x="530" y="131"/>
                      <a:pt x="532" y="129"/>
                      <a:pt x="531" y="126"/>
                    </a:cubicBezTo>
                    <a:cubicBezTo>
                      <a:pt x="529" y="115"/>
                      <a:pt x="525" y="105"/>
                      <a:pt x="521" y="95"/>
                    </a:cubicBezTo>
                    <a:cubicBezTo>
                      <a:pt x="520" y="92"/>
                      <a:pt x="516" y="91"/>
                      <a:pt x="514" y="92"/>
                    </a:cubicBezTo>
                    <a:cubicBezTo>
                      <a:pt x="511" y="94"/>
                      <a:pt x="510" y="97"/>
                      <a:pt x="511" y="99"/>
                    </a:cubicBezTo>
                    <a:close/>
                    <a:moveTo>
                      <a:pt x="475" y="52"/>
                    </a:moveTo>
                    <a:cubicBezTo>
                      <a:pt x="483" y="58"/>
                      <a:pt x="490" y="66"/>
                      <a:pt x="496" y="74"/>
                    </a:cubicBezTo>
                    <a:cubicBezTo>
                      <a:pt x="497" y="76"/>
                      <a:pt x="501" y="76"/>
                      <a:pt x="503" y="75"/>
                    </a:cubicBezTo>
                    <a:cubicBezTo>
                      <a:pt x="505" y="73"/>
                      <a:pt x="506" y="70"/>
                      <a:pt x="504" y="67"/>
                    </a:cubicBezTo>
                    <a:cubicBezTo>
                      <a:pt x="497" y="59"/>
                      <a:pt x="490" y="51"/>
                      <a:pt x="482" y="44"/>
                    </a:cubicBezTo>
                    <a:cubicBezTo>
                      <a:pt x="480" y="42"/>
                      <a:pt x="476" y="42"/>
                      <a:pt x="474" y="44"/>
                    </a:cubicBezTo>
                    <a:cubicBezTo>
                      <a:pt x="472" y="46"/>
                      <a:pt x="473" y="50"/>
                      <a:pt x="475" y="52"/>
                    </a:cubicBezTo>
                    <a:close/>
                    <a:moveTo>
                      <a:pt x="423" y="21"/>
                    </a:moveTo>
                    <a:cubicBezTo>
                      <a:pt x="432" y="25"/>
                      <a:pt x="442" y="29"/>
                      <a:pt x="450" y="34"/>
                    </a:cubicBezTo>
                    <a:cubicBezTo>
                      <a:pt x="453" y="36"/>
                      <a:pt x="456" y="35"/>
                      <a:pt x="457" y="32"/>
                    </a:cubicBezTo>
                    <a:cubicBezTo>
                      <a:pt x="459" y="30"/>
                      <a:pt x="458" y="26"/>
                      <a:pt x="456" y="25"/>
                    </a:cubicBezTo>
                    <a:cubicBezTo>
                      <a:pt x="446" y="20"/>
                      <a:pt x="437" y="15"/>
                      <a:pt x="426" y="11"/>
                    </a:cubicBezTo>
                    <a:cubicBezTo>
                      <a:pt x="424" y="10"/>
                      <a:pt x="421" y="12"/>
                      <a:pt x="420" y="14"/>
                    </a:cubicBezTo>
                    <a:cubicBezTo>
                      <a:pt x="419" y="17"/>
                      <a:pt x="420" y="20"/>
                      <a:pt x="423" y="21"/>
                    </a:cubicBezTo>
                    <a:close/>
                    <a:moveTo>
                      <a:pt x="363" y="11"/>
                    </a:moveTo>
                    <a:cubicBezTo>
                      <a:pt x="364" y="11"/>
                      <a:pt x="364" y="11"/>
                      <a:pt x="364" y="11"/>
                    </a:cubicBezTo>
                    <a:cubicBezTo>
                      <a:pt x="374" y="11"/>
                      <a:pt x="384" y="11"/>
                      <a:pt x="393" y="13"/>
                    </a:cubicBezTo>
                    <a:cubicBezTo>
                      <a:pt x="396" y="14"/>
                      <a:pt x="399" y="12"/>
                      <a:pt x="400" y="9"/>
                    </a:cubicBezTo>
                    <a:cubicBezTo>
                      <a:pt x="400" y="6"/>
                      <a:pt x="398" y="3"/>
                      <a:pt x="395" y="3"/>
                    </a:cubicBezTo>
                    <a:cubicBezTo>
                      <a:pt x="385" y="1"/>
                      <a:pt x="374" y="0"/>
                      <a:pt x="364" y="0"/>
                    </a:cubicBezTo>
                    <a:cubicBezTo>
                      <a:pt x="363" y="0"/>
                      <a:pt x="363" y="0"/>
                      <a:pt x="363" y="0"/>
                    </a:cubicBezTo>
                    <a:cubicBezTo>
                      <a:pt x="360" y="0"/>
                      <a:pt x="358" y="2"/>
                      <a:pt x="358" y="5"/>
                    </a:cubicBezTo>
                    <a:cubicBezTo>
                      <a:pt x="358" y="8"/>
                      <a:pt x="360" y="11"/>
                      <a:pt x="363" y="11"/>
                    </a:cubicBezTo>
                    <a:close/>
                    <a:moveTo>
                      <a:pt x="304" y="22"/>
                    </a:moveTo>
                    <a:cubicBezTo>
                      <a:pt x="313" y="18"/>
                      <a:pt x="323" y="15"/>
                      <a:pt x="333" y="13"/>
                    </a:cubicBezTo>
                    <a:cubicBezTo>
                      <a:pt x="336" y="13"/>
                      <a:pt x="338" y="10"/>
                      <a:pt x="337" y="7"/>
                    </a:cubicBezTo>
                    <a:cubicBezTo>
                      <a:pt x="337" y="4"/>
                      <a:pt x="334" y="3"/>
                      <a:pt x="331" y="3"/>
                    </a:cubicBezTo>
                    <a:cubicBezTo>
                      <a:pt x="321" y="5"/>
                      <a:pt x="310" y="8"/>
                      <a:pt x="300" y="12"/>
                    </a:cubicBezTo>
                    <a:cubicBezTo>
                      <a:pt x="297" y="14"/>
                      <a:pt x="296" y="17"/>
                      <a:pt x="297" y="19"/>
                    </a:cubicBezTo>
                    <a:cubicBezTo>
                      <a:pt x="298" y="22"/>
                      <a:pt x="301" y="23"/>
                      <a:pt x="304" y="22"/>
                    </a:cubicBezTo>
                    <a:close/>
                    <a:moveTo>
                      <a:pt x="255" y="56"/>
                    </a:moveTo>
                    <a:cubicBezTo>
                      <a:pt x="261" y="49"/>
                      <a:pt x="268" y="42"/>
                      <a:pt x="277" y="36"/>
                    </a:cubicBezTo>
                    <a:cubicBezTo>
                      <a:pt x="280" y="35"/>
                      <a:pt x="280" y="31"/>
                      <a:pt x="279" y="29"/>
                    </a:cubicBezTo>
                    <a:cubicBezTo>
                      <a:pt x="277" y="27"/>
                      <a:pt x="274" y="26"/>
                      <a:pt x="272" y="28"/>
                    </a:cubicBezTo>
                    <a:cubicBezTo>
                      <a:pt x="262" y="34"/>
                      <a:pt x="254" y="42"/>
                      <a:pt x="247" y="49"/>
                    </a:cubicBezTo>
                    <a:cubicBezTo>
                      <a:pt x="245" y="52"/>
                      <a:pt x="246" y="55"/>
                      <a:pt x="248" y="57"/>
                    </a:cubicBezTo>
                    <a:cubicBezTo>
                      <a:pt x="250" y="59"/>
                      <a:pt x="253" y="58"/>
                      <a:pt x="255" y="56"/>
                    </a:cubicBezTo>
                    <a:close/>
                    <a:moveTo>
                      <a:pt x="235" y="111"/>
                    </a:moveTo>
                    <a:cubicBezTo>
                      <a:pt x="235" y="101"/>
                      <a:pt x="237" y="91"/>
                      <a:pt x="241" y="82"/>
                    </a:cubicBezTo>
                    <a:cubicBezTo>
                      <a:pt x="242" y="79"/>
                      <a:pt x="240" y="76"/>
                      <a:pt x="238" y="75"/>
                    </a:cubicBezTo>
                    <a:cubicBezTo>
                      <a:pt x="235" y="74"/>
                      <a:pt x="232" y="75"/>
                      <a:pt x="231" y="78"/>
                    </a:cubicBezTo>
                    <a:cubicBezTo>
                      <a:pt x="227" y="88"/>
                      <a:pt x="225" y="99"/>
                      <a:pt x="224" y="110"/>
                    </a:cubicBezTo>
                    <a:cubicBezTo>
                      <a:pt x="224" y="113"/>
                      <a:pt x="226" y="115"/>
                      <a:pt x="229" y="116"/>
                    </a:cubicBezTo>
                    <a:cubicBezTo>
                      <a:pt x="232" y="116"/>
                      <a:pt x="234" y="114"/>
                      <a:pt x="235" y="111"/>
                    </a:cubicBezTo>
                    <a:close/>
                    <a:moveTo>
                      <a:pt x="231" y="175"/>
                    </a:moveTo>
                    <a:cubicBezTo>
                      <a:pt x="233" y="175"/>
                      <a:pt x="233" y="175"/>
                      <a:pt x="233" y="175"/>
                    </a:cubicBezTo>
                    <a:cubicBezTo>
                      <a:pt x="235" y="176"/>
                      <a:pt x="237" y="175"/>
                      <a:pt x="238" y="174"/>
                    </a:cubicBezTo>
                    <a:cubicBezTo>
                      <a:pt x="239" y="173"/>
                      <a:pt x="240" y="171"/>
                      <a:pt x="240" y="169"/>
                    </a:cubicBezTo>
                    <a:cubicBezTo>
                      <a:pt x="238" y="160"/>
                      <a:pt x="236" y="150"/>
                      <a:pt x="235" y="141"/>
                    </a:cubicBezTo>
                    <a:cubicBezTo>
                      <a:pt x="235" y="138"/>
                      <a:pt x="232" y="136"/>
                      <a:pt x="230" y="137"/>
                    </a:cubicBezTo>
                    <a:cubicBezTo>
                      <a:pt x="227" y="137"/>
                      <a:pt x="225" y="139"/>
                      <a:pt x="225" y="142"/>
                    </a:cubicBezTo>
                    <a:cubicBezTo>
                      <a:pt x="226" y="152"/>
                      <a:pt x="228" y="162"/>
                      <a:pt x="230" y="171"/>
                    </a:cubicBezTo>
                    <a:cubicBezTo>
                      <a:pt x="235" y="170"/>
                      <a:pt x="235" y="170"/>
                      <a:pt x="235" y="170"/>
                    </a:cubicBezTo>
                    <a:cubicBezTo>
                      <a:pt x="236" y="165"/>
                      <a:pt x="236" y="165"/>
                      <a:pt x="236" y="165"/>
                    </a:cubicBezTo>
                    <a:cubicBezTo>
                      <a:pt x="234" y="165"/>
                      <a:pt x="234" y="165"/>
                      <a:pt x="234" y="165"/>
                    </a:cubicBezTo>
                    <a:cubicBezTo>
                      <a:pt x="231" y="164"/>
                      <a:pt x="228" y="166"/>
                      <a:pt x="227" y="168"/>
                    </a:cubicBezTo>
                    <a:cubicBezTo>
                      <a:pt x="227" y="171"/>
                      <a:pt x="228" y="174"/>
                      <a:pt x="231" y="175"/>
                    </a:cubicBezTo>
                    <a:close/>
                    <a:moveTo>
                      <a:pt x="170" y="164"/>
                    </a:moveTo>
                    <a:cubicBezTo>
                      <a:pt x="181" y="165"/>
                      <a:pt x="191" y="166"/>
                      <a:pt x="201" y="168"/>
                    </a:cubicBezTo>
                    <a:cubicBezTo>
                      <a:pt x="204" y="168"/>
                      <a:pt x="207" y="166"/>
                      <a:pt x="207" y="164"/>
                    </a:cubicBezTo>
                    <a:cubicBezTo>
                      <a:pt x="208" y="161"/>
                      <a:pt x="206" y="158"/>
                      <a:pt x="203" y="157"/>
                    </a:cubicBezTo>
                    <a:cubicBezTo>
                      <a:pt x="193" y="156"/>
                      <a:pt x="182" y="154"/>
                      <a:pt x="171" y="153"/>
                    </a:cubicBezTo>
                    <a:cubicBezTo>
                      <a:pt x="168" y="153"/>
                      <a:pt x="166" y="155"/>
                      <a:pt x="166" y="158"/>
                    </a:cubicBezTo>
                    <a:cubicBezTo>
                      <a:pt x="165" y="161"/>
                      <a:pt x="168" y="163"/>
                      <a:pt x="170" y="164"/>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934"/>
              <p:cNvSpPr/>
              <p:nvPr/>
            </p:nvSpPr>
            <p:spPr bwMode="auto">
              <a:xfrm>
                <a:off x="2180" y="786"/>
                <a:ext cx="683" cy="393"/>
              </a:xfrm>
              <a:custGeom>
                <a:avLst/>
                <a:gdLst>
                  <a:gd name="T0" fmla="*/ 349 w 919"/>
                  <a:gd name="T1" fmla="*/ 0 h 529"/>
                  <a:gd name="T2" fmla="*/ 256 w 919"/>
                  <a:gd name="T3" fmla="*/ 26 h 529"/>
                  <a:gd name="T4" fmla="*/ 196 w 919"/>
                  <a:gd name="T5" fmla="*/ 134 h 529"/>
                  <a:gd name="T6" fmla="*/ 164 w 919"/>
                  <a:gd name="T7" fmla="*/ 132 h 529"/>
                  <a:gd name="T8" fmla="*/ 118 w 919"/>
                  <a:gd name="T9" fmla="*/ 138 h 529"/>
                  <a:gd name="T10" fmla="*/ 2 w 919"/>
                  <a:gd name="T11" fmla="*/ 263 h 529"/>
                  <a:gd name="T12" fmla="*/ 34 w 919"/>
                  <a:gd name="T13" fmla="*/ 356 h 529"/>
                  <a:gd name="T14" fmla="*/ 161 w 919"/>
                  <a:gd name="T15" fmla="*/ 407 h 529"/>
                  <a:gd name="T16" fmla="*/ 195 w 919"/>
                  <a:gd name="T17" fmla="*/ 404 h 529"/>
                  <a:gd name="T18" fmla="*/ 207 w 919"/>
                  <a:gd name="T19" fmla="*/ 450 h 529"/>
                  <a:gd name="T20" fmla="*/ 309 w 919"/>
                  <a:gd name="T21" fmla="*/ 526 h 529"/>
                  <a:gd name="T22" fmla="*/ 338 w 919"/>
                  <a:gd name="T23" fmla="*/ 529 h 529"/>
                  <a:gd name="T24" fmla="*/ 473 w 919"/>
                  <a:gd name="T25" fmla="*/ 465 h 529"/>
                  <a:gd name="T26" fmla="*/ 474 w 919"/>
                  <a:gd name="T27" fmla="*/ 465 h 529"/>
                  <a:gd name="T28" fmla="*/ 590 w 919"/>
                  <a:gd name="T29" fmla="*/ 498 h 529"/>
                  <a:gd name="T30" fmla="*/ 722 w 919"/>
                  <a:gd name="T31" fmla="*/ 435 h 529"/>
                  <a:gd name="T32" fmla="*/ 733 w 919"/>
                  <a:gd name="T33" fmla="*/ 390 h 529"/>
                  <a:gd name="T34" fmla="*/ 750 w 919"/>
                  <a:gd name="T35" fmla="*/ 390 h 529"/>
                  <a:gd name="T36" fmla="*/ 917 w 919"/>
                  <a:gd name="T37" fmla="*/ 265 h 529"/>
                  <a:gd name="T38" fmla="*/ 889 w 919"/>
                  <a:gd name="T39" fmla="*/ 185 h 529"/>
                  <a:gd name="T40" fmla="*/ 773 w 919"/>
                  <a:gd name="T41" fmla="*/ 141 h 529"/>
                  <a:gd name="T42" fmla="*/ 718 w 919"/>
                  <a:gd name="T43" fmla="*/ 149 h 529"/>
                  <a:gd name="T44" fmla="*/ 707 w 919"/>
                  <a:gd name="T45" fmla="*/ 122 h 529"/>
                  <a:gd name="T46" fmla="*/ 605 w 919"/>
                  <a:gd name="T47" fmla="*/ 71 h 529"/>
                  <a:gd name="T48" fmla="*/ 514 w 919"/>
                  <a:gd name="T49" fmla="*/ 99 h 529"/>
                  <a:gd name="T50" fmla="*/ 487 w 919"/>
                  <a:gd name="T51" fmla="*/ 60 h 529"/>
                  <a:gd name="T52" fmla="*/ 349 w 919"/>
                  <a:gd name="T53"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9" h="529">
                    <a:moveTo>
                      <a:pt x="349" y="0"/>
                    </a:moveTo>
                    <a:cubicBezTo>
                      <a:pt x="316" y="0"/>
                      <a:pt x="283" y="9"/>
                      <a:pt x="256" y="26"/>
                    </a:cubicBezTo>
                    <a:cubicBezTo>
                      <a:pt x="209" y="56"/>
                      <a:pt x="197" y="99"/>
                      <a:pt x="196" y="134"/>
                    </a:cubicBezTo>
                    <a:cubicBezTo>
                      <a:pt x="185" y="133"/>
                      <a:pt x="174" y="132"/>
                      <a:pt x="164" y="132"/>
                    </a:cubicBezTo>
                    <a:cubicBezTo>
                      <a:pt x="147" y="132"/>
                      <a:pt x="132" y="134"/>
                      <a:pt x="118" y="138"/>
                    </a:cubicBezTo>
                    <a:cubicBezTo>
                      <a:pt x="50" y="156"/>
                      <a:pt x="8" y="202"/>
                      <a:pt x="2" y="263"/>
                    </a:cubicBezTo>
                    <a:cubicBezTo>
                      <a:pt x="0" y="298"/>
                      <a:pt x="10" y="330"/>
                      <a:pt x="34" y="356"/>
                    </a:cubicBezTo>
                    <a:cubicBezTo>
                      <a:pt x="63" y="388"/>
                      <a:pt x="111" y="407"/>
                      <a:pt x="161" y="407"/>
                    </a:cubicBezTo>
                    <a:cubicBezTo>
                      <a:pt x="173" y="407"/>
                      <a:pt x="184" y="406"/>
                      <a:pt x="195" y="404"/>
                    </a:cubicBezTo>
                    <a:cubicBezTo>
                      <a:pt x="196" y="420"/>
                      <a:pt x="200" y="436"/>
                      <a:pt x="207" y="450"/>
                    </a:cubicBezTo>
                    <a:cubicBezTo>
                      <a:pt x="219" y="475"/>
                      <a:pt x="247" y="509"/>
                      <a:pt x="309" y="526"/>
                    </a:cubicBezTo>
                    <a:cubicBezTo>
                      <a:pt x="317" y="528"/>
                      <a:pt x="327" y="529"/>
                      <a:pt x="338" y="529"/>
                    </a:cubicBezTo>
                    <a:cubicBezTo>
                      <a:pt x="381" y="529"/>
                      <a:pt x="442" y="507"/>
                      <a:pt x="473" y="465"/>
                    </a:cubicBezTo>
                    <a:cubicBezTo>
                      <a:pt x="474" y="465"/>
                      <a:pt x="474" y="465"/>
                      <a:pt x="474" y="465"/>
                    </a:cubicBezTo>
                    <a:cubicBezTo>
                      <a:pt x="510" y="489"/>
                      <a:pt x="553" y="498"/>
                      <a:pt x="590" y="498"/>
                    </a:cubicBezTo>
                    <a:cubicBezTo>
                      <a:pt x="650" y="498"/>
                      <a:pt x="700" y="474"/>
                      <a:pt x="722" y="435"/>
                    </a:cubicBezTo>
                    <a:cubicBezTo>
                      <a:pt x="727" y="425"/>
                      <a:pt x="733" y="410"/>
                      <a:pt x="733" y="390"/>
                    </a:cubicBezTo>
                    <a:cubicBezTo>
                      <a:pt x="739" y="390"/>
                      <a:pt x="744" y="390"/>
                      <a:pt x="750" y="390"/>
                    </a:cubicBezTo>
                    <a:cubicBezTo>
                      <a:pt x="826" y="390"/>
                      <a:pt x="911" y="351"/>
                      <a:pt x="917" y="265"/>
                    </a:cubicBezTo>
                    <a:cubicBezTo>
                      <a:pt x="919" y="234"/>
                      <a:pt x="909" y="206"/>
                      <a:pt x="889" y="185"/>
                    </a:cubicBezTo>
                    <a:cubicBezTo>
                      <a:pt x="863" y="157"/>
                      <a:pt x="821" y="141"/>
                      <a:pt x="773" y="141"/>
                    </a:cubicBezTo>
                    <a:cubicBezTo>
                      <a:pt x="754" y="141"/>
                      <a:pt x="735" y="144"/>
                      <a:pt x="718" y="149"/>
                    </a:cubicBezTo>
                    <a:cubicBezTo>
                      <a:pt x="715" y="138"/>
                      <a:pt x="712" y="129"/>
                      <a:pt x="707" y="122"/>
                    </a:cubicBezTo>
                    <a:cubicBezTo>
                      <a:pt x="688" y="90"/>
                      <a:pt x="650" y="71"/>
                      <a:pt x="605" y="71"/>
                    </a:cubicBezTo>
                    <a:cubicBezTo>
                      <a:pt x="576" y="71"/>
                      <a:pt x="542" y="80"/>
                      <a:pt x="514" y="99"/>
                    </a:cubicBezTo>
                    <a:cubicBezTo>
                      <a:pt x="507" y="85"/>
                      <a:pt x="498" y="72"/>
                      <a:pt x="487" y="60"/>
                    </a:cubicBezTo>
                    <a:cubicBezTo>
                      <a:pt x="453" y="22"/>
                      <a:pt x="402" y="0"/>
                      <a:pt x="349" y="0"/>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935"/>
              <p:cNvSpPr/>
              <p:nvPr/>
            </p:nvSpPr>
            <p:spPr bwMode="auto">
              <a:xfrm>
                <a:off x="2214" y="804"/>
                <a:ext cx="683" cy="394"/>
              </a:xfrm>
              <a:custGeom>
                <a:avLst/>
                <a:gdLst>
                  <a:gd name="T0" fmla="*/ 338 w 919"/>
                  <a:gd name="T1" fmla="*/ 530 h 530"/>
                  <a:gd name="T2" fmla="*/ 309 w 919"/>
                  <a:gd name="T3" fmla="*/ 526 h 530"/>
                  <a:gd name="T4" fmla="*/ 207 w 919"/>
                  <a:gd name="T5" fmla="*/ 450 h 530"/>
                  <a:gd name="T6" fmla="*/ 196 w 919"/>
                  <a:gd name="T7" fmla="*/ 404 h 530"/>
                  <a:gd name="T8" fmla="*/ 162 w 919"/>
                  <a:gd name="T9" fmla="*/ 407 h 530"/>
                  <a:gd name="T10" fmla="*/ 34 w 919"/>
                  <a:gd name="T11" fmla="*/ 356 h 530"/>
                  <a:gd name="T12" fmla="*/ 3 w 919"/>
                  <a:gd name="T13" fmla="*/ 264 h 530"/>
                  <a:gd name="T14" fmla="*/ 119 w 919"/>
                  <a:gd name="T15" fmla="*/ 138 h 530"/>
                  <a:gd name="T16" fmla="*/ 165 w 919"/>
                  <a:gd name="T17" fmla="*/ 132 h 530"/>
                  <a:gd name="T18" fmla="*/ 196 w 919"/>
                  <a:gd name="T19" fmla="*/ 134 h 530"/>
                  <a:gd name="T20" fmla="*/ 256 w 919"/>
                  <a:gd name="T21" fmla="*/ 27 h 530"/>
                  <a:gd name="T22" fmla="*/ 350 w 919"/>
                  <a:gd name="T23" fmla="*/ 0 h 530"/>
                  <a:gd name="T24" fmla="*/ 488 w 919"/>
                  <a:gd name="T25" fmla="*/ 60 h 530"/>
                  <a:gd name="T26" fmla="*/ 514 w 919"/>
                  <a:gd name="T27" fmla="*/ 99 h 530"/>
                  <a:gd name="T28" fmla="*/ 606 w 919"/>
                  <a:gd name="T29" fmla="*/ 71 h 530"/>
                  <a:gd name="T30" fmla="*/ 708 w 919"/>
                  <a:gd name="T31" fmla="*/ 122 h 530"/>
                  <a:gd name="T32" fmla="*/ 718 w 919"/>
                  <a:gd name="T33" fmla="*/ 149 h 530"/>
                  <a:gd name="T34" fmla="*/ 774 w 919"/>
                  <a:gd name="T35" fmla="*/ 141 h 530"/>
                  <a:gd name="T36" fmla="*/ 889 w 919"/>
                  <a:gd name="T37" fmla="*/ 185 h 530"/>
                  <a:gd name="T38" fmla="*/ 917 w 919"/>
                  <a:gd name="T39" fmla="*/ 265 h 530"/>
                  <a:gd name="T40" fmla="*/ 751 w 919"/>
                  <a:gd name="T41" fmla="*/ 390 h 530"/>
                  <a:gd name="T42" fmla="*/ 733 w 919"/>
                  <a:gd name="T43" fmla="*/ 390 h 530"/>
                  <a:gd name="T44" fmla="*/ 722 w 919"/>
                  <a:gd name="T45" fmla="*/ 435 h 530"/>
                  <a:gd name="T46" fmla="*/ 590 w 919"/>
                  <a:gd name="T47" fmla="*/ 499 h 530"/>
                  <a:gd name="T48" fmla="*/ 474 w 919"/>
                  <a:gd name="T49" fmla="*/ 465 h 530"/>
                  <a:gd name="T50" fmla="*/ 474 w 919"/>
                  <a:gd name="T51" fmla="*/ 465 h 530"/>
                  <a:gd name="T52" fmla="*/ 338 w 919"/>
                  <a:gd name="T53"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9" h="530">
                    <a:moveTo>
                      <a:pt x="338" y="530"/>
                    </a:moveTo>
                    <a:cubicBezTo>
                      <a:pt x="328" y="530"/>
                      <a:pt x="318" y="528"/>
                      <a:pt x="309" y="526"/>
                    </a:cubicBezTo>
                    <a:cubicBezTo>
                      <a:pt x="247" y="510"/>
                      <a:pt x="220" y="476"/>
                      <a:pt x="207" y="450"/>
                    </a:cubicBezTo>
                    <a:cubicBezTo>
                      <a:pt x="201" y="436"/>
                      <a:pt x="197" y="420"/>
                      <a:pt x="196" y="404"/>
                    </a:cubicBezTo>
                    <a:cubicBezTo>
                      <a:pt x="185" y="406"/>
                      <a:pt x="173" y="407"/>
                      <a:pt x="162" y="407"/>
                    </a:cubicBezTo>
                    <a:cubicBezTo>
                      <a:pt x="111" y="407"/>
                      <a:pt x="64" y="388"/>
                      <a:pt x="34" y="356"/>
                    </a:cubicBezTo>
                    <a:cubicBezTo>
                      <a:pt x="11" y="331"/>
                      <a:pt x="0" y="299"/>
                      <a:pt x="3" y="264"/>
                    </a:cubicBezTo>
                    <a:cubicBezTo>
                      <a:pt x="8" y="202"/>
                      <a:pt x="50" y="156"/>
                      <a:pt x="119" y="138"/>
                    </a:cubicBezTo>
                    <a:cubicBezTo>
                      <a:pt x="132" y="134"/>
                      <a:pt x="148" y="132"/>
                      <a:pt x="165" y="132"/>
                    </a:cubicBezTo>
                    <a:cubicBezTo>
                      <a:pt x="175" y="132"/>
                      <a:pt x="185" y="133"/>
                      <a:pt x="196" y="134"/>
                    </a:cubicBezTo>
                    <a:cubicBezTo>
                      <a:pt x="197" y="99"/>
                      <a:pt x="209" y="56"/>
                      <a:pt x="256" y="27"/>
                    </a:cubicBezTo>
                    <a:cubicBezTo>
                      <a:pt x="284" y="9"/>
                      <a:pt x="316" y="0"/>
                      <a:pt x="350" y="0"/>
                    </a:cubicBezTo>
                    <a:cubicBezTo>
                      <a:pt x="402" y="0"/>
                      <a:pt x="454" y="22"/>
                      <a:pt x="488" y="60"/>
                    </a:cubicBezTo>
                    <a:cubicBezTo>
                      <a:pt x="499" y="72"/>
                      <a:pt x="507" y="85"/>
                      <a:pt x="514" y="99"/>
                    </a:cubicBezTo>
                    <a:cubicBezTo>
                      <a:pt x="542" y="80"/>
                      <a:pt x="576" y="71"/>
                      <a:pt x="606" y="71"/>
                    </a:cubicBezTo>
                    <a:cubicBezTo>
                      <a:pt x="651" y="71"/>
                      <a:pt x="689" y="90"/>
                      <a:pt x="708" y="122"/>
                    </a:cubicBezTo>
                    <a:cubicBezTo>
                      <a:pt x="712" y="129"/>
                      <a:pt x="716" y="138"/>
                      <a:pt x="718" y="149"/>
                    </a:cubicBezTo>
                    <a:cubicBezTo>
                      <a:pt x="735" y="144"/>
                      <a:pt x="754" y="141"/>
                      <a:pt x="774" y="141"/>
                    </a:cubicBezTo>
                    <a:cubicBezTo>
                      <a:pt x="821" y="141"/>
                      <a:pt x="863" y="157"/>
                      <a:pt x="889" y="185"/>
                    </a:cubicBezTo>
                    <a:cubicBezTo>
                      <a:pt x="910" y="206"/>
                      <a:pt x="919" y="234"/>
                      <a:pt x="917" y="265"/>
                    </a:cubicBezTo>
                    <a:cubicBezTo>
                      <a:pt x="911" y="351"/>
                      <a:pt x="827" y="390"/>
                      <a:pt x="751" y="390"/>
                    </a:cubicBezTo>
                    <a:cubicBezTo>
                      <a:pt x="745" y="390"/>
                      <a:pt x="739" y="390"/>
                      <a:pt x="733" y="390"/>
                    </a:cubicBezTo>
                    <a:cubicBezTo>
                      <a:pt x="733" y="410"/>
                      <a:pt x="727" y="425"/>
                      <a:pt x="722" y="435"/>
                    </a:cubicBezTo>
                    <a:cubicBezTo>
                      <a:pt x="701" y="474"/>
                      <a:pt x="650" y="499"/>
                      <a:pt x="590" y="499"/>
                    </a:cubicBezTo>
                    <a:cubicBezTo>
                      <a:pt x="554" y="499"/>
                      <a:pt x="510" y="489"/>
                      <a:pt x="474" y="465"/>
                    </a:cubicBezTo>
                    <a:cubicBezTo>
                      <a:pt x="474" y="465"/>
                      <a:pt x="474" y="465"/>
                      <a:pt x="474" y="465"/>
                    </a:cubicBezTo>
                    <a:cubicBezTo>
                      <a:pt x="442" y="508"/>
                      <a:pt x="381" y="530"/>
                      <a:pt x="338" y="5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936"/>
              <p:cNvSpPr>
                <a:spLocks noEditPoints="1"/>
              </p:cNvSpPr>
              <p:nvPr/>
            </p:nvSpPr>
            <p:spPr bwMode="auto">
              <a:xfrm>
                <a:off x="2239" y="828"/>
                <a:ext cx="632" cy="346"/>
              </a:xfrm>
              <a:custGeom>
                <a:avLst/>
                <a:gdLst>
                  <a:gd name="T0" fmla="*/ 90 w 851"/>
                  <a:gd name="T1" fmla="*/ 142 h 466"/>
                  <a:gd name="T2" fmla="*/ 64 w 851"/>
                  <a:gd name="T3" fmla="*/ 147 h 466"/>
                  <a:gd name="T4" fmla="*/ 40 w 851"/>
                  <a:gd name="T5" fmla="*/ 162 h 466"/>
                  <a:gd name="T6" fmla="*/ 15 w 851"/>
                  <a:gd name="T7" fmla="*/ 210 h 466"/>
                  <a:gd name="T8" fmla="*/ 9 w 851"/>
                  <a:gd name="T9" fmla="*/ 235 h 466"/>
                  <a:gd name="T10" fmla="*/ 20 w 851"/>
                  <a:gd name="T11" fmla="*/ 291 h 466"/>
                  <a:gd name="T12" fmla="*/ 55 w 851"/>
                  <a:gd name="T13" fmla="*/ 326 h 466"/>
                  <a:gd name="T14" fmla="*/ 81 w 851"/>
                  <a:gd name="T15" fmla="*/ 337 h 466"/>
                  <a:gd name="T16" fmla="*/ 132 w 851"/>
                  <a:gd name="T17" fmla="*/ 339 h 466"/>
                  <a:gd name="T18" fmla="*/ 215 w 851"/>
                  <a:gd name="T19" fmla="*/ 312 h 466"/>
                  <a:gd name="T20" fmla="*/ 214 w 851"/>
                  <a:gd name="T21" fmla="*/ 313 h 466"/>
                  <a:gd name="T22" fmla="*/ 202 w 851"/>
                  <a:gd name="T23" fmla="*/ 363 h 466"/>
                  <a:gd name="T24" fmla="*/ 202 w 851"/>
                  <a:gd name="T25" fmla="*/ 363 h 466"/>
                  <a:gd name="T26" fmla="*/ 215 w 851"/>
                  <a:gd name="T27" fmla="*/ 418 h 466"/>
                  <a:gd name="T28" fmla="*/ 252 w 851"/>
                  <a:gd name="T29" fmla="*/ 452 h 466"/>
                  <a:gd name="T30" fmla="*/ 281 w 851"/>
                  <a:gd name="T31" fmla="*/ 453 h 466"/>
                  <a:gd name="T32" fmla="*/ 311 w 851"/>
                  <a:gd name="T33" fmla="*/ 461 h 466"/>
                  <a:gd name="T34" fmla="*/ 361 w 851"/>
                  <a:gd name="T35" fmla="*/ 453 h 466"/>
                  <a:gd name="T36" fmla="*/ 386 w 851"/>
                  <a:gd name="T37" fmla="*/ 440 h 466"/>
                  <a:gd name="T38" fmla="*/ 415 w 851"/>
                  <a:gd name="T39" fmla="*/ 395 h 466"/>
                  <a:gd name="T40" fmla="*/ 419 w 851"/>
                  <a:gd name="T41" fmla="*/ 371 h 466"/>
                  <a:gd name="T42" fmla="*/ 416 w 851"/>
                  <a:gd name="T43" fmla="*/ 349 h 466"/>
                  <a:gd name="T44" fmla="*/ 427 w 851"/>
                  <a:gd name="T45" fmla="*/ 372 h 466"/>
                  <a:gd name="T46" fmla="*/ 462 w 851"/>
                  <a:gd name="T47" fmla="*/ 409 h 466"/>
                  <a:gd name="T48" fmla="*/ 487 w 851"/>
                  <a:gd name="T49" fmla="*/ 422 h 466"/>
                  <a:gd name="T50" fmla="*/ 542 w 851"/>
                  <a:gd name="T51" fmla="*/ 425 h 466"/>
                  <a:gd name="T52" fmla="*/ 568 w 851"/>
                  <a:gd name="T53" fmla="*/ 425 h 466"/>
                  <a:gd name="T54" fmla="*/ 625 w 851"/>
                  <a:gd name="T55" fmla="*/ 415 h 466"/>
                  <a:gd name="T56" fmla="*/ 663 w 851"/>
                  <a:gd name="T57" fmla="*/ 381 h 466"/>
                  <a:gd name="T58" fmla="*/ 667 w 851"/>
                  <a:gd name="T59" fmla="*/ 353 h 466"/>
                  <a:gd name="T60" fmla="*/ 644 w 851"/>
                  <a:gd name="T61" fmla="*/ 306 h 466"/>
                  <a:gd name="T62" fmla="*/ 717 w 851"/>
                  <a:gd name="T63" fmla="*/ 318 h 466"/>
                  <a:gd name="T64" fmla="*/ 732 w 851"/>
                  <a:gd name="T65" fmla="*/ 322 h 466"/>
                  <a:gd name="T66" fmla="*/ 782 w 851"/>
                  <a:gd name="T67" fmla="*/ 315 h 466"/>
                  <a:gd name="T68" fmla="*/ 807 w 851"/>
                  <a:gd name="T69" fmla="*/ 303 h 466"/>
                  <a:gd name="T70" fmla="*/ 838 w 851"/>
                  <a:gd name="T71" fmla="*/ 263 h 466"/>
                  <a:gd name="T72" fmla="*/ 840 w 851"/>
                  <a:gd name="T73" fmla="*/ 207 h 466"/>
                  <a:gd name="T74" fmla="*/ 786 w 851"/>
                  <a:gd name="T75" fmla="*/ 157 h 466"/>
                  <a:gd name="T76" fmla="*/ 786 w 851"/>
                  <a:gd name="T77" fmla="*/ 157 h 466"/>
                  <a:gd name="T78" fmla="*/ 740 w 851"/>
                  <a:gd name="T79" fmla="*/ 141 h 466"/>
                  <a:gd name="T80" fmla="*/ 711 w 851"/>
                  <a:gd name="T81" fmla="*/ 148 h 466"/>
                  <a:gd name="T82" fmla="*/ 659 w 851"/>
                  <a:gd name="T83" fmla="*/ 172 h 466"/>
                  <a:gd name="T84" fmla="*/ 645 w 851"/>
                  <a:gd name="T85" fmla="*/ 143 h 466"/>
                  <a:gd name="T86" fmla="*/ 645 w 851"/>
                  <a:gd name="T87" fmla="*/ 143 h 466"/>
                  <a:gd name="T88" fmla="*/ 627 w 851"/>
                  <a:gd name="T89" fmla="*/ 92 h 466"/>
                  <a:gd name="T90" fmla="*/ 581 w 851"/>
                  <a:gd name="T91" fmla="*/ 71 h 466"/>
                  <a:gd name="T92" fmla="*/ 553 w 851"/>
                  <a:gd name="T93" fmla="*/ 72 h 466"/>
                  <a:gd name="T94" fmla="*/ 507 w 851"/>
                  <a:gd name="T95" fmla="*/ 93 h 466"/>
                  <a:gd name="T96" fmla="*/ 454 w 851"/>
                  <a:gd name="T97" fmla="*/ 148 h 466"/>
                  <a:gd name="T98" fmla="*/ 454 w 851"/>
                  <a:gd name="T99" fmla="*/ 147 h 466"/>
                  <a:gd name="T100" fmla="*/ 444 w 851"/>
                  <a:gd name="T101" fmla="*/ 86 h 466"/>
                  <a:gd name="T102" fmla="*/ 444 w 851"/>
                  <a:gd name="T103" fmla="*/ 86 h 466"/>
                  <a:gd name="T104" fmla="*/ 412 w 851"/>
                  <a:gd name="T105" fmla="*/ 38 h 466"/>
                  <a:gd name="T106" fmla="*/ 370 w 851"/>
                  <a:gd name="T107" fmla="*/ 9 h 466"/>
                  <a:gd name="T108" fmla="*/ 347 w 851"/>
                  <a:gd name="T109" fmla="*/ 7 h 466"/>
                  <a:gd name="T110" fmla="*/ 264 w 851"/>
                  <a:gd name="T111" fmla="*/ 19 h 466"/>
                  <a:gd name="T112" fmla="*/ 264 w 851"/>
                  <a:gd name="T113" fmla="*/ 19 h 466"/>
                  <a:gd name="T114" fmla="*/ 215 w 851"/>
                  <a:gd name="T115" fmla="*/ 49 h 466"/>
                  <a:gd name="T116" fmla="*/ 195 w 851"/>
                  <a:gd name="T117" fmla="*/ 95 h 466"/>
                  <a:gd name="T118" fmla="*/ 208 w 851"/>
                  <a:gd name="T119" fmla="*/ 147 h 466"/>
                  <a:gd name="T120" fmla="*/ 205 w 851"/>
                  <a:gd name="T121" fmla="*/ 143 h 466"/>
                  <a:gd name="T122" fmla="*/ 180 w 851"/>
                  <a:gd name="T123" fmla="*/ 142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1" h="466">
                    <a:moveTo>
                      <a:pt x="95" y="145"/>
                    </a:moveTo>
                    <a:cubicBezTo>
                      <a:pt x="103" y="143"/>
                      <a:pt x="112" y="142"/>
                      <a:pt x="121" y="141"/>
                    </a:cubicBezTo>
                    <a:cubicBezTo>
                      <a:pt x="124" y="141"/>
                      <a:pt x="126" y="139"/>
                      <a:pt x="126" y="137"/>
                    </a:cubicBezTo>
                    <a:cubicBezTo>
                      <a:pt x="125" y="134"/>
                      <a:pt x="123" y="132"/>
                      <a:pt x="121" y="132"/>
                    </a:cubicBezTo>
                    <a:cubicBezTo>
                      <a:pt x="111" y="133"/>
                      <a:pt x="102" y="134"/>
                      <a:pt x="93" y="136"/>
                    </a:cubicBezTo>
                    <a:cubicBezTo>
                      <a:pt x="91" y="137"/>
                      <a:pt x="89" y="140"/>
                      <a:pt x="90" y="142"/>
                    </a:cubicBezTo>
                    <a:cubicBezTo>
                      <a:pt x="90" y="144"/>
                      <a:pt x="93" y="146"/>
                      <a:pt x="95" y="145"/>
                    </a:cubicBezTo>
                    <a:close/>
                    <a:moveTo>
                      <a:pt x="68" y="155"/>
                    </a:moveTo>
                    <a:cubicBezTo>
                      <a:pt x="76" y="152"/>
                      <a:pt x="84" y="148"/>
                      <a:pt x="93" y="146"/>
                    </a:cubicBezTo>
                    <a:cubicBezTo>
                      <a:pt x="95" y="145"/>
                      <a:pt x="96" y="143"/>
                      <a:pt x="96" y="140"/>
                    </a:cubicBezTo>
                    <a:cubicBezTo>
                      <a:pt x="95" y="138"/>
                      <a:pt x="93" y="137"/>
                      <a:pt x="90" y="137"/>
                    </a:cubicBezTo>
                    <a:cubicBezTo>
                      <a:pt x="81" y="140"/>
                      <a:pt x="72" y="143"/>
                      <a:pt x="64" y="147"/>
                    </a:cubicBezTo>
                    <a:cubicBezTo>
                      <a:pt x="62" y="148"/>
                      <a:pt x="61" y="151"/>
                      <a:pt x="62" y="153"/>
                    </a:cubicBezTo>
                    <a:cubicBezTo>
                      <a:pt x="63" y="155"/>
                      <a:pt x="66" y="156"/>
                      <a:pt x="68" y="155"/>
                    </a:cubicBezTo>
                    <a:close/>
                    <a:moveTo>
                      <a:pt x="27" y="187"/>
                    </a:moveTo>
                    <a:cubicBezTo>
                      <a:pt x="32" y="180"/>
                      <a:pt x="38" y="174"/>
                      <a:pt x="45" y="169"/>
                    </a:cubicBezTo>
                    <a:cubicBezTo>
                      <a:pt x="47" y="167"/>
                      <a:pt x="48" y="164"/>
                      <a:pt x="46" y="162"/>
                    </a:cubicBezTo>
                    <a:cubicBezTo>
                      <a:pt x="45" y="160"/>
                      <a:pt x="42" y="160"/>
                      <a:pt x="40" y="162"/>
                    </a:cubicBezTo>
                    <a:cubicBezTo>
                      <a:pt x="32" y="167"/>
                      <a:pt x="26" y="174"/>
                      <a:pt x="20" y="182"/>
                    </a:cubicBezTo>
                    <a:cubicBezTo>
                      <a:pt x="18" y="184"/>
                      <a:pt x="19" y="187"/>
                      <a:pt x="21" y="188"/>
                    </a:cubicBezTo>
                    <a:cubicBezTo>
                      <a:pt x="23" y="190"/>
                      <a:pt x="26" y="189"/>
                      <a:pt x="27" y="187"/>
                    </a:cubicBezTo>
                    <a:close/>
                    <a:moveTo>
                      <a:pt x="9" y="235"/>
                    </a:moveTo>
                    <a:cubicBezTo>
                      <a:pt x="9" y="235"/>
                      <a:pt x="9" y="235"/>
                      <a:pt x="9" y="235"/>
                    </a:cubicBezTo>
                    <a:cubicBezTo>
                      <a:pt x="10" y="226"/>
                      <a:pt x="12" y="217"/>
                      <a:pt x="15" y="210"/>
                    </a:cubicBezTo>
                    <a:cubicBezTo>
                      <a:pt x="16" y="207"/>
                      <a:pt x="15" y="205"/>
                      <a:pt x="12" y="204"/>
                    </a:cubicBezTo>
                    <a:cubicBezTo>
                      <a:pt x="10" y="203"/>
                      <a:pt x="7" y="204"/>
                      <a:pt x="6" y="207"/>
                    </a:cubicBezTo>
                    <a:cubicBezTo>
                      <a:pt x="3" y="215"/>
                      <a:pt x="1" y="224"/>
                      <a:pt x="0" y="234"/>
                    </a:cubicBezTo>
                    <a:cubicBezTo>
                      <a:pt x="0" y="234"/>
                      <a:pt x="0" y="234"/>
                      <a:pt x="0" y="234"/>
                    </a:cubicBezTo>
                    <a:cubicBezTo>
                      <a:pt x="0" y="237"/>
                      <a:pt x="2" y="239"/>
                      <a:pt x="5" y="239"/>
                    </a:cubicBezTo>
                    <a:cubicBezTo>
                      <a:pt x="7" y="239"/>
                      <a:pt x="9" y="238"/>
                      <a:pt x="9" y="235"/>
                    </a:cubicBezTo>
                    <a:close/>
                    <a:moveTo>
                      <a:pt x="21" y="284"/>
                    </a:moveTo>
                    <a:cubicBezTo>
                      <a:pt x="16" y="277"/>
                      <a:pt x="13" y="269"/>
                      <a:pt x="11" y="261"/>
                    </a:cubicBezTo>
                    <a:cubicBezTo>
                      <a:pt x="11" y="258"/>
                      <a:pt x="8" y="257"/>
                      <a:pt x="6" y="257"/>
                    </a:cubicBezTo>
                    <a:cubicBezTo>
                      <a:pt x="3" y="258"/>
                      <a:pt x="2" y="260"/>
                      <a:pt x="2" y="263"/>
                    </a:cubicBezTo>
                    <a:cubicBezTo>
                      <a:pt x="5" y="272"/>
                      <a:pt x="8" y="281"/>
                      <a:pt x="13" y="289"/>
                    </a:cubicBezTo>
                    <a:cubicBezTo>
                      <a:pt x="15" y="291"/>
                      <a:pt x="17" y="292"/>
                      <a:pt x="20" y="291"/>
                    </a:cubicBezTo>
                    <a:cubicBezTo>
                      <a:pt x="22" y="289"/>
                      <a:pt x="22" y="286"/>
                      <a:pt x="21" y="284"/>
                    </a:cubicBezTo>
                    <a:close/>
                    <a:moveTo>
                      <a:pt x="59" y="318"/>
                    </a:moveTo>
                    <a:cubicBezTo>
                      <a:pt x="52" y="314"/>
                      <a:pt x="44" y="309"/>
                      <a:pt x="38" y="304"/>
                    </a:cubicBezTo>
                    <a:cubicBezTo>
                      <a:pt x="36" y="302"/>
                      <a:pt x="33" y="302"/>
                      <a:pt x="31" y="304"/>
                    </a:cubicBezTo>
                    <a:cubicBezTo>
                      <a:pt x="30" y="306"/>
                      <a:pt x="30" y="309"/>
                      <a:pt x="32" y="311"/>
                    </a:cubicBezTo>
                    <a:cubicBezTo>
                      <a:pt x="39" y="317"/>
                      <a:pt x="47" y="322"/>
                      <a:pt x="55" y="326"/>
                    </a:cubicBezTo>
                    <a:cubicBezTo>
                      <a:pt x="57" y="328"/>
                      <a:pt x="60" y="327"/>
                      <a:pt x="61" y="325"/>
                    </a:cubicBezTo>
                    <a:cubicBezTo>
                      <a:pt x="63" y="322"/>
                      <a:pt x="62" y="320"/>
                      <a:pt x="59" y="318"/>
                    </a:cubicBezTo>
                    <a:close/>
                    <a:moveTo>
                      <a:pt x="110" y="334"/>
                    </a:moveTo>
                    <a:cubicBezTo>
                      <a:pt x="101" y="333"/>
                      <a:pt x="92" y="331"/>
                      <a:pt x="84" y="328"/>
                    </a:cubicBezTo>
                    <a:cubicBezTo>
                      <a:pt x="81" y="328"/>
                      <a:pt x="79" y="329"/>
                      <a:pt x="78" y="331"/>
                    </a:cubicBezTo>
                    <a:cubicBezTo>
                      <a:pt x="77" y="334"/>
                      <a:pt x="79" y="336"/>
                      <a:pt x="81" y="337"/>
                    </a:cubicBezTo>
                    <a:cubicBezTo>
                      <a:pt x="90" y="340"/>
                      <a:pt x="99" y="341"/>
                      <a:pt x="109" y="343"/>
                    </a:cubicBezTo>
                    <a:cubicBezTo>
                      <a:pt x="111" y="343"/>
                      <a:pt x="113" y="341"/>
                      <a:pt x="114" y="339"/>
                    </a:cubicBezTo>
                    <a:cubicBezTo>
                      <a:pt x="114" y="336"/>
                      <a:pt x="112" y="334"/>
                      <a:pt x="110" y="334"/>
                    </a:cubicBezTo>
                    <a:close/>
                    <a:moveTo>
                      <a:pt x="162" y="330"/>
                    </a:moveTo>
                    <a:cubicBezTo>
                      <a:pt x="154" y="333"/>
                      <a:pt x="145" y="334"/>
                      <a:pt x="136" y="334"/>
                    </a:cubicBezTo>
                    <a:cubicBezTo>
                      <a:pt x="134" y="335"/>
                      <a:pt x="132" y="337"/>
                      <a:pt x="132" y="339"/>
                    </a:cubicBezTo>
                    <a:cubicBezTo>
                      <a:pt x="132" y="342"/>
                      <a:pt x="134" y="344"/>
                      <a:pt x="137" y="343"/>
                    </a:cubicBezTo>
                    <a:cubicBezTo>
                      <a:pt x="146" y="343"/>
                      <a:pt x="155" y="342"/>
                      <a:pt x="164" y="339"/>
                    </a:cubicBezTo>
                    <a:cubicBezTo>
                      <a:pt x="167" y="339"/>
                      <a:pt x="168" y="336"/>
                      <a:pt x="168" y="334"/>
                    </a:cubicBezTo>
                    <a:cubicBezTo>
                      <a:pt x="167" y="331"/>
                      <a:pt x="165" y="330"/>
                      <a:pt x="162" y="330"/>
                    </a:cubicBezTo>
                    <a:close/>
                    <a:moveTo>
                      <a:pt x="215" y="312"/>
                    </a:moveTo>
                    <a:cubicBezTo>
                      <a:pt x="215" y="312"/>
                      <a:pt x="215" y="312"/>
                      <a:pt x="215" y="312"/>
                    </a:cubicBezTo>
                    <a:cubicBezTo>
                      <a:pt x="216" y="310"/>
                      <a:pt x="215" y="308"/>
                      <a:pt x="214" y="306"/>
                    </a:cubicBezTo>
                    <a:cubicBezTo>
                      <a:pt x="212" y="305"/>
                      <a:pt x="209" y="305"/>
                      <a:pt x="208" y="307"/>
                    </a:cubicBezTo>
                    <a:cubicBezTo>
                      <a:pt x="202" y="313"/>
                      <a:pt x="194" y="317"/>
                      <a:pt x="187" y="321"/>
                    </a:cubicBezTo>
                    <a:cubicBezTo>
                      <a:pt x="184" y="323"/>
                      <a:pt x="184" y="325"/>
                      <a:pt x="185" y="328"/>
                    </a:cubicBezTo>
                    <a:cubicBezTo>
                      <a:pt x="186" y="330"/>
                      <a:pt x="189" y="331"/>
                      <a:pt x="191" y="330"/>
                    </a:cubicBezTo>
                    <a:cubicBezTo>
                      <a:pt x="199" y="325"/>
                      <a:pt x="207" y="320"/>
                      <a:pt x="214" y="313"/>
                    </a:cubicBezTo>
                    <a:cubicBezTo>
                      <a:pt x="211" y="310"/>
                      <a:pt x="211" y="310"/>
                      <a:pt x="211" y="310"/>
                    </a:cubicBezTo>
                    <a:cubicBezTo>
                      <a:pt x="207" y="308"/>
                      <a:pt x="207" y="308"/>
                      <a:pt x="207" y="308"/>
                    </a:cubicBezTo>
                    <a:cubicBezTo>
                      <a:pt x="207" y="308"/>
                      <a:pt x="207" y="308"/>
                      <a:pt x="207" y="308"/>
                    </a:cubicBezTo>
                    <a:cubicBezTo>
                      <a:pt x="206" y="311"/>
                      <a:pt x="207" y="313"/>
                      <a:pt x="209" y="314"/>
                    </a:cubicBezTo>
                    <a:cubicBezTo>
                      <a:pt x="211" y="315"/>
                      <a:pt x="214" y="314"/>
                      <a:pt x="215" y="312"/>
                    </a:cubicBezTo>
                    <a:close/>
                    <a:moveTo>
                      <a:pt x="202" y="363"/>
                    </a:moveTo>
                    <a:cubicBezTo>
                      <a:pt x="203" y="354"/>
                      <a:pt x="204" y="346"/>
                      <a:pt x="206" y="337"/>
                    </a:cubicBezTo>
                    <a:cubicBezTo>
                      <a:pt x="207" y="334"/>
                      <a:pt x="205" y="332"/>
                      <a:pt x="203" y="331"/>
                    </a:cubicBezTo>
                    <a:cubicBezTo>
                      <a:pt x="200" y="331"/>
                      <a:pt x="198" y="332"/>
                      <a:pt x="197" y="335"/>
                    </a:cubicBezTo>
                    <a:cubicBezTo>
                      <a:pt x="195" y="344"/>
                      <a:pt x="194" y="353"/>
                      <a:pt x="193" y="362"/>
                    </a:cubicBezTo>
                    <a:cubicBezTo>
                      <a:pt x="193" y="365"/>
                      <a:pt x="195" y="367"/>
                      <a:pt x="198" y="367"/>
                    </a:cubicBezTo>
                    <a:cubicBezTo>
                      <a:pt x="200" y="367"/>
                      <a:pt x="202" y="365"/>
                      <a:pt x="202" y="363"/>
                    </a:cubicBezTo>
                    <a:close/>
                    <a:moveTo>
                      <a:pt x="216" y="411"/>
                    </a:moveTo>
                    <a:cubicBezTo>
                      <a:pt x="212" y="404"/>
                      <a:pt x="208" y="397"/>
                      <a:pt x="206" y="388"/>
                    </a:cubicBezTo>
                    <a:cubicBezTo>
                      <a:pt x="205" y="386"/>
                      <a:pt x="202" y="384"/>
                      <a:pt x="200" y="385"/>
                    </a:cubicBezTo>
                    <a:cubicBezTo>
                      <a:pt x="198" y="386"/>
                      <a:pt x="196" y="388"/>
                      <a:pt x="197" y="391"/>
                    </a:cubicBezTo>
                    <a:cubicBezTo>
                      <a:pt x="199" y="400"/>
                      <a:pt x="203" y="409"/>
                      <a:pt x="209" y="417"/>
                    </a:cubicBezTo>
                    <a:cubicBezTo>
                      <a:pt x="210" y="419"/>
                      <a:pt x="213" y="419"/>
                      <a:pt x="215" y="418"/>
                    </a:cubicBezTo>
                    <a:cubicBezTo>
                      <a:pt x="217" y="416"/>
                      <a:pt x="218" y="413"/>
                      <a:pt x="216" y="411"/>
                    </a:cubicBezTo>
                    <a:close/>
                    <a:moveTo>
                      <a:pt x="256" y="444"/>
                    </a:moveTo>
                    <a:cubicBezTo>
                      <a:pt x="248" y="440"/>
                      <a:pt x="240" y="435"/>
                      <a:pt x="234" y="430"/>
                    </a:cubicBezTo>
                    <a:cubicBezTo>
                      <a:pt x="232" y="429"/>
                      <a:pt x="229" y="429"/>
                      <a:pt x="228" y="431"/>
                    </a:cubicBezTo>
                    <a:cubicBezTo>
                      <a:pt x="226" y="433"/>
                      <a:pt x="226" y="436"/>
                      <a:pt x="228" y="437"/>
                    </a:cubicBezTo>
                    <a:cubicBezTo>
                      <a:pt x="235" y="443"/>
                      <a:pt x="243" y="448"/>
                      <a:pt x="252" y="452"/>
                    </a:cubicBezTo>
                    <a:cubicBezTo>
                      <a:pt x="255" y="453"/>
                      <a:pt x="257" y="452"/>
                      <a:pt x="258" y="450"/>
                    </a:cubicBezTo>
                    <a:cubicBezTo>
                      <a:pt x="259" y="448"/>
                      <a:pt x="259" y="445"/>
                      <a:pt x="256" y="444"/>
                    </a:cubicBezTo>
                    <a:close/>
                    <a:moveTo>
                      <a:pt x="306" y="457"/>
                    </a:moveTo>
                    <a:cubicBezTo>
                      <a:pt x="306" y="457"/>
                      <a:pt x="305" y="457"/>
                      <a:pt x="304" y="457"/>
                    </a:cubicBezTo>
                    <a:cubicBezTo>
                      <a:pt x="297" y="457"/>
                      <a:pt x="291" y="456"/>
                      <a:pt x="285" y="455"/>
                    </a:cubicBezTo>
                    <a:cubicBezTo>
                      <a:pt x="284" y="454"/>
                      <a:pt x="282" y="454"/>
                      <a:pt x="281" y="453"/>
                    </a:cubicBezTo>
                    <a:cubicBezTo>
                      <a:pt x="279" y="453"/>
                      <a:pt x="276" y="454"/>
                      <a:pt x="275" y="456"/>
                    </a:cubicBezTo>
                    <a:cubicBezTo>
                      <a:pt x="275" y="459"/>
                      <a:pt x="276" y="461"/>
                      <a:pt x="278" y="462"/>
                    </a:cubicBezTo>
                    <a:cubicBezTo>
                      <a:pt x="280" y="462"/>
                      <a:pt x="282" y="463"/>
                      <a:pt x="283" y="463"/>
                    </a:cubicBezTo>
                    <a:cubicBezTo>
                      <a:pt x="290" y="465"/>
                      <a:pt x="297" y="466"/>
                      <a:pt x="304" y="466"/>
                    </a:cubicBezTo>
                    <a:cubicBezTo>
                      <a:pt x="305" y="466"/>
                      <a:pt x="306" y="466"/>
                      <a:pt x="307" y="466"/>
                    </a:cubicBezTo>
                    <a:cubicBezTo>
                      <a:pt x="309" y="466"/>
                      <a:pt x="311" y="464"/>
                      <a:pt x="311" y="461"/>
                    </a:cubicBezTo>
                    <a:cubicBezTo>
                      <a:pt x="311" y="459"/>
                      <a:pt x="309" y="457"/>
                      <a:pt x="306" y="457"/>
                    </a:cubicBezTo>
                    <a:close/>
                    <a:moveTo>
                      <a:pt x="358" y="445"/>
                    </a:moveTo>
                    <a:cubicBezTo>
                      <a:pt x="349" y="448"/>
                      <a:pt x="341" y="451"/>
                      <a:pt x="332" y="453"/>
                    </a:cubicBezTo>
                    <a:cubicBezTo>
                      <a:pt x="330" y="454"/>
                      <a:pt x="329" y="456"/>
                      <a:pt x="329" y="459"/>
                    </a:cubicBezTo>
                    <a:cubicBezTo>
                      <a:pt x="330" y="461"/>
                      <a:pt x="332" y="463"/>
                      <a:pt x="335" y="462"/>
                    </a:cubicBezTo>
                    <a:cubicBezTo>
                      <a:pt x="343" y="460"/>
                      <a:pt x="352" y="457"/>
                      <a:pt x="361" y="453"/>
                    </a:cubicBezTo>
                    <a:cubicBezTo>
                      <a:pt x="363" y="452"/>
                      <a:pt x="365" y="450"/>
                      <a:pt x="364" y="447"/>
                    </a:cubicBezTo>
                    <a:cubicBezTo>
                      <a:pt x="363" y="445"/>
                      <a:pt x="360" y="444"/>
                      <a:pt x="358" y="445"/>
                    </a:cubicBezTo>
                    <a:close/>
                    <a:moveTo>
                      <a:pt x="401" y="416"/>
                    </a:moveTo>
                    <a:cubicBezTo>
                      <a:pt x="395" y="422"/>
                      <a:pt x="389" y="428"/>
                      <a:pt x="381" y="433"/>
                    </a:cubicBezTo>
                    <a:cubicBezTo>
                      <a:pt x="379" y="434"/>
                      <a:pt x="378" y="437"/>
                      <a:pt x="380" y="439"/>
                    </a:cubicBezTo>
                    <a:cubicBezTo>
                      <a:pt x="381" y="441"/>
                      <a:pt x="384" y="442"/>
                      <a:pt x="386" y="440"/>
                    </a:cubicBezTo>
                    <a:cubicBezTo>
                      <a:pt x="394" y="435"/>
                      <a:pt x="401" y="429"/>
                      <a:pt x="408" y="422"/>
                    </a:cubicBezTo>
                    <a:cubicBezTo>
                      <a:pt x="409" y="420"/>
                      <a:pt x="409" y="418"/>
                      <a:pt x="408" y="416"/>
                    </a:cubicBezTo>
                    <a:cubicBezTo>
                      <a:pt x="406" y="414"/>
                      <a:pt x="403" y="414"/>
                      <a:pt x="401" y="416"/>
                    </a:cubicBezTo>
                    <a:close/>
                    <a:moveTo>
                      <a:pt x="419" y="371"/>
                    </a:moveTo>
                    <a:cubicBezTo>
                      <a:pt x="419" y="373"/>
                      <a:pt x="419" y="375"/>
                      <a:pt x="419" y="377"/>
                    </a:cubicBezTo>
                    <a:cubicBezTo>
                      <a:pt x="419" y="383"/>
                      <a:pt x="418" y="389"/>
                      <a:pt x="415" y="395"/>
                    </a:cubicBezTo>
                    <a:cubicBezTo>
                      <a:pt x="414" y="397"/>
                      <a:pt x="416" y="400"/>
                      <a:pt x="418" y="401"/>
                    </a:cubicBezTo>
                    <a:cubicBezTo>
                      <a:pt x="420" y="402"/>
                      <a:pt x="423" y="401"/>
                      <a:pt x="424" y="398"/>
                    </a:cubicBezTo>
                    <a:cubicBezTo>
                      <a:pt x="427" y="392"/>
                      <a:pt x="428" y="384"/>
                      <a:pt x="428" y="377"/>
                    </a:cubicBezTo>
                    <a:cubicBezTo>
                      <a:pt x="428" y="374"/>
                      <a:pt x="428" y="372"/>
                      <a:pt x="428" y="369"/>
                    </a:cubicBezTo>
                    <a:cubicBezTo>
                      <a:pt x="427" y="367"/>
                      <a:pt x="425" y="365"/>
                      <a:pt x="423" y="366"/>
                    </a:cubicBezTo>
                    <a:cubicBezTo>
                      <a:pt x="420" y="366"/>
                      <a:pt x="418" y="368"/>
                      <a:pt x="419" y="371"/>
                    </a:cubicBezTo>
                    <a:close/>
                    <a:moveTo>
                      <a:pt x="429" y="366"/>
                    </a:moveTo>
                    <a:cubicBezTo>
                      <a:pt x="424" y="359"/>
                      <a:pt x="420" y="351"/>
                      <a:pt x="417" y="343"/>
                    </a:cubicBezTo>
                    <a:cubicBezTo>
                      <a:pt x="413" y="345"/>
                      <a:pt x="413" y="345"/>
                      <a:pt x="413" y="345"/>
                    </a:cubicBezTo>
                    <a:cubicBezTo>
                      <a:pt x="409" y="347"/>
                      <a:pt x="409" y="347"/>
                      <a:pt x="409" y="347"/>
                    </a:cubicBezTo>
                    <a:cubicBezTo>
                      <a:pt x="409" y="348"/>
                      <a:pt x="409" y="348"/>
                      <a:pt x="409" y="348"/>
                    </a:cubicBezTo>
                    <a:cubicBezTo>
                      <a:pt x="411" y="350"/>
                      <a:pt x="414" y="350"/>
                      <a:pt x="416" y="349"/>
                    </a:cubicBezTo>
                    <a:cubicBezTo>
                      <a:pt x="418" y="347"/>
                      <a:pt x="418" y="345"/>
                      <a:pt x="417" y="343"/>
                    </a:cubicBezTo>
                    <a:cubicBezTo>
                      <a:pt x="417" y="342"/>
                      <a:pt x="417" y="342"/>
                      <a:pt x="417" y="342"/>
                    </a:cubicBezTo>
                    <a:cubicBezTo>
                      <a:pt x="415" y="340"/>
                      <a:pt x="413" y="339"/>
                      <a:pt x="411" y="340"/>
                    </a:cubicBezTo>
                    <a:cubicBezTo>
                      <a:pt x="409" y="342"/>
                      <a:pt x="408" y="344"/>
                      <a:pt x="409" y="346"/>
                    </a:cubicBezTo>
                    <a:cubicBezTo>
                      <a:pt x="412" y="355"/>
                      <a:pt x="416" y="363"/>
                      <a:pt x="421" y="371"/>
                    </a:cubicBezTo>
                    <a:cubicBezTo>
                      <a:pt x="423" y="373"/>
                      <a:pt x="425" y="373"/>
                      <a:pt x="427" y="372"/>
                    </a:cubicBezTo>
                    <a:cubicBezTo>
                      <a:pt x="430" y="371"/>
                      <a:pt x="430" y="368"/>
                      <a:pt x="429" y="366"/>
                    </a:cubicBezTo>
                    <a:close/>
                    <a:moveTo>
                      <a:pt x="466" y="402"/>
                    </a:moveTo>
                    <a:cubicBezTo>
                      <a:pt x="459" y="397"/>
                      <a:pt x="452" y="392"/>
                      <a:pt x="446" y="386"/>
                    </a:cubicBezTo>
                    <a:cubicBezTo>
                      <a:pt x="444" y="384"/>
                      <a:pt x="441" y="384"/>
                      <a:pt x="439" y="386"/>
                    </a:cubicBezTo>
                    <a:cubicBezTo>
                      <a:pt x="437" y="388"/>
                      <a:pt x="438" y="391"/>
                      <a:pt x="439" y="392"/>
                    </a:cubicBezTo>
                    <a:cubicBezTo>
                      <a:pt x="446" y="399"/>
                      <a:pt x="454" y="404"/>
                      <a:pt x="462" y="409"/>
                    </a:cubicBezTo>
                    <a:cubicBezTo>
                      <a:pt x="464" y="411"/>
                      <a:pt x="467" y="410"/>
                      <a:pt x="468" y="408"/>
                    </a:cubicBezTo>
                    <a:cubicBezTo>
                      <a:pt x="469" y="406"/>
                      <a:pt x="469" y="403"/>
                      <a:pt x="466" y="402"/>
                    </a:cubicBezTo>
                    <a:close/>
                    <a:moveTo>
                      <a:pt x="515" y="421"/>
                    </a:moveTo>
                    <a:cubicBezTo>
                      <a:pt x="507" y="419"/>
                      <a:pt x="498" y="417"/>
                      <a:pt x="490" y="413"/>
                    </a:cubicBezTo>
                    <a:cubicBezTo>
                      <a:pt x="488" y="412"/>
                      <a:pt x="485" y="414"/>
                      <a:pt x="484" y="416"/>
                    </a:cubicBezTo>
                    <a:cubicBezTo>
                      <a:pt x="483" y="418"/>
                      <a:pt x="484" y="421"/>
                      <a:pt x="487" y="422"/>
                    </a:cubicBezTo>
                    <a:cubicBezTo>
                      <a:pt x="495" y="425"/>
                      <a:pt x="504" y="428"/>
                      <a:pt x="513" y="430"/>
                    </a:cubicBezTo>
                    <a:cubicBezTo>
                      <a:pt x="516" y="431"/>
                      <a:pt x="518" y="429"/>
                      <a:pt x="519" y="427"/>
                    </a:cubicBezTo>
                    <a:cubicBezTo>
                      <a:pt x="519" y="424"/>
                      <a:pt x="518" y="422"/>
                      <a:pt x="515" y="421"/>
                    </a:cubicBezTo>
                    <a:close/>
                    <a:moveTo>
                      <a:pt x="568" y="425"/>
                    </a:moveTo>
                    <a:cubicBezTo>
                      <a:pt x="564" y="426"/>
                      <a:pt x="560" y="426"/>
                      <a:pt x="556" y="426"/>
                    </a:cubicBezTo>
                    <a:cubicBezTo>
                      <a:pt x="551" y="426"/>
                      <a:pt x="546" y="425"/>
                      <a:pt x="542" y="425"/>
                    </a:cubicBezTo>
                    <a:cubicBezTo>
                      <a:pt x="539" y="425"/>
                      <a:pt x="537" y="427"/>
                      <a:pt x="537" y="429"/>
                    </a:cubicBezTo>
                    <a:cubicBezTo>
                      <a:pt x="537" y="432"/>
                      <a:pt x="538" y="434"/>
                      <a:pt x="541" y="434"/>
                    </a:cubicBezTo>
                    <a:cubicBezTo>
                      <a:pt x="546" y="435"/>
                      <a:pt x="551" y="435"/>
                      <a:pt x="556" y="435"/>
                    </a:cubicBezTo>
                    <a:cubicBezTo>
                      <a:pt x="560" y="435"/>
                      <a:pt x="565" y="435"/>
                      <a:pt x="569" y="434"/>
                    </a:cubicBezTo>
                    <a:cubicBezTo>
                      <a:pt x="571" y="434"/>
                      <a:pt x="573" y="432"/>
                      <a:pt x="573" y="429"/>
                    </a:cubicBezTo>
                    <a:cubicBezTo>
                      <a:pt x="573" y="427"/>
                      <a:pt x="571" y="425"/>
                      <a:pt x="568" y="425"/>
                    </a:cubicBezTo>
                    <a:close/>
                    <a:moveTo>
                      <a:pt x="619" y="413"/>
                    </a:moveTo>
                    <a:cubicBezTo>
                      <a:pt x="612" y="416"/>
                      <a:pt x="603" y="419"/>
                      <a:pt x="594" y="421"/>
                    </a:cubicBezTo>
                    <a:cubicBezTo>
                      <a:pt x="592" y="422"/>
                      <a:pt x="590" y="424"/>
                      <a:pt x="591" y="427"/>
                    </a:cubicBezTo>
                    <a:cubicBezTo>
                      <a:pt x="592" y="429"/>
                      <a:pt x="594" y="431"/>
                      <a:pt x="596" y="430"/>
                    </a:cubicBezTo>
                    <a:cubicBezTo>
                      <a:pt x="606" y="428"/>
                      <a:pt x="615" y="425"/>
                      <a:pt x="623" y="421"/>
                    </a:cubicBezTo>
                    <a:cubicBezTo>
                      <a:pt x="625" y="420"/>
                      <a:pt x="626" y="417"/>
                      <a:pt x="625" y="415"/>
                    </a:cubicBezTo>
                    <a:cubicBezTo>
                      <a:pt x="624" y="413"/>
                      <a:pt x="621" y="412"/>
                      <a:pt x="619" y="413"/>
                    </a:cubicBezTo>
                    <a:close/>
                    <a:moveTo>
                      <a:pt x="655" y="378"/>
                    </a:moveTo>
                    <a:cubicBezTo>
                      <a:pt x="652" y="386"/>
                      <a:pt x="647" y="393"/>
                      <a:pt x="640" y="399"/>
                    </a:cubicBezTo>
                    <a:cubicBezTo>
                      <a:pt x="639" y="400"/>
                      <a:pt x="639" y="403"/>
                      <a:pt x="640" y="405"/>
                    </a:cubicBezTo>
                    <a:cubicBezTo>
                      <a:pt x="642" y="407"/>
                      <a:pt x="645" y="407"/>
                      <a:pt x="647" y="405"/>
                    </a:cubicBezTo>
                    <a:cubicBezTo>
                      <a:pt x="654" y="398"/>
                      <a:pt x="660" y="390"/>
                      <a:pt x="663" y="381"/>
                    </a:cubicBezTo>
                    <a:cubicBezTo>
                      <a:pt x="664" y="379"/>
                      <a:pt x="663" y="376"/>
                      <a:pt x="661" y="376"/>
                    </a:cubicBezTo>
                    <a:cubicBezTo>
                      <a:pt x="658" y="375"/>
                      <a:pt x="656" y="376"/>
                      <a:pt x="655" y="378"/>
                    </a:cubicBezTo>
                    <a:close/>
                    <a:moveTo>
                      <a:pt x="652" y="329"/>
                    </a:moveTo>
                    <a:cubicBezTo>
                      <a:pt x="655" y="338"/>
                      <a:pt x="658" y="346"/>
                      <a:pt x="658" y="353"/>
                    </a:cubicBezTo>
                    <a:cubicBezTo>
                      <a:pt x="658" y="356"/>
                      <a:pt x="661" y="358"/>
                      <a:pt x="663" y="358"/>
                    </a:cubicBezTo>
                    <a:cubicBezTo>
                      <a:pt x="666" y="357"/>
                      <a:pt x="667" y="355"/>
                      <a:pt x="667" y="353"/>
                    </a:cubicBezTo>
                    <a:cubicBezTo>
                      <a:pt x="666" y="344"/>
                      <a:pt x="664" y="335"/>
                      <a:pt x="660" y="325"/>
                    </a:cubicBezTo>
                    <a:cubicBezTo>
                      <a:pt x="659" y="323"/>
                      <a:pt x="656" y="322"/>
                      <a:pt x="654" y="323"/>
                    </a:cubicBezTo>
                    <a:cubicBezTo>
                      <a:pt x="652" y="324"/>
                      <a:pt x="651" y="326"/>
                      <a:pt x="652" y="329"/>
                    </a:cubicBezTo>
                    <a:close/>
                    <a:moveTo>
                      <a:pt x="674" y="313"/>
                    </a:moveTo>
                    <a:cubicBezTo>
                      <a:pt x="665" y="310"/>
                      <a:pt x="657" y="307"/>
                      <a:pt x="650" y="304"/>
                    </a:cubicBezTo>
                    <a:cubicBezTo>
                      <a:pt x="647" y="302"/>
                      <a:pt x="645" y="303"/>
                      <a:pt x="644" y="306"/>
                    </a:cubicBezTo>
                    <a:cubicBezTo>
                      <a:pt x="642" y="308"/>
                      <a:pt x="643" y="310"/>
                      <a:pt x="646" y="312"/>
                    </a:cubicBezTo>
                    <a:cubicBezTo>
                      <a:pt x="654" y="316"/>
                      <a:pt x="662" y="319"/>
                      <a:pt x="672" y="321"/>
                    </a:cubicBezTo>
                    <a:cubicBezTo>
                      <a:pt x="674" y="322"/>
                      <a:pt x="677" y="320"/>
                      <a:pt x="677" y="318"/>
                    </a:cubicBezTo>
                    <a:cubicBezTo>
                      <a:pt x="678" y="316"/>
                      <a:pt x="677" y="313"/>
                      <a:pt x="674" y="313"/>
                    </a:cubicBezTo>
                    <a:close/>
                    <a:moveTo>
                      <a:pt x="727" y="317"/>
                    </a:moveTo>
                    <a:cubicBezTo>
                      <a:pt x="723" y="318"/>
                      <a:pt x="720" y="318"/>
                      <a:pt x="717" y="318"/>
                    </a:cubicBezTo>
                    <a:cubicBezTo>
                      <a:pt x="711" y="318"/>
                      <a:pt x="706" y="317"/>
                      <a:pt x="700" y="317"/>
                    </a:cubicBezTo>
                    <a:cubicBezTo>
                      <a:pt x="698" y="317"/>
                      <a:pt x="696" y="319"/>
                      <a:pt x="695" y="321"/>
                    </a:cubicBezTo>
                    <a:cubicBezTo>
                      <a:pt x="695" y="324"/>
                      <a:pt x="697" y="326"/>
                      <a:pt x="699" y="326"/>
                    </a:cubicBezTo>
                    <a:cubicBezTo>
                      <a:pt x="705" y="326"/>
                      <a:pt x="711" y="327"/>
                      <a:pt x="717" y="327"/>
                    </a:cubicBezTo>
                    <a:cubicBezTo>
                      <a:pt x="720" y="327"/>
                      <a:pt x="724" y="327"/>
                      <a:pt x="727" y="326"/>
                    </a:cubicBezTo>
                    <a:cubicBezTo>
                      <a:pt x="730" y="326"/>
                      <a:pt x="732" y="324"/>
                      <a:pt x="732" y="322"/>
                    </a:cubicBezTo>
                    <a:cubicBezTo>
                      <a:pt x="731" y="319"/>
                      <a:pt x="729" y="317"/>
                      <a:pt x="727" y="317"/>
                    </a:cubicBezTo>
                    <a:close/>
                    <a:moveTo>
                      <a:pt x="779" y="307"/>
                    </a:moveTo>
                    <a:cubicBezTo>
                      <a:pt x="771" y="310"/>
                      <a:pt x="762" y="312"/>
                      <a:pt x="753" y="314"/>
                    </a:cubicBezTo>
                    <a:cubicBezTo>
                      <a:pt x="751" y="315"/>
                      <a:pt x="749" y="317"/>
                      <a:pt x="750" y="319"/>
                    </a:cubicBezTo>
                    <a:cubicBezTo>
                      <a:pt x="750" y="322"/>
                      <a:pt x="752" y="323"/>
                      <a:pt x="755" y="323"/>
                    </a:cubicBezTo>
                    <a:cubicBezTo>
                      <a:pt x="764" y="321"/>
                      <a:pt x="773" y="319"/>
                      <a:pt x="782" y="315"/>
                    </a:cubicBezTo>
                    <a:cubicBezTo>
                      <a:pt x="784" y="314"/>
                      <a:pt x="785" y="312"/>
                      <a:pt x="784" y="309"/>
                    </a:cubicBezTo>
                    <a:cubicBezTo>
                      <a:pt x="784" y="307"/>
                      <a:pt x="781" y="306"/>
                      <a:pt x="779" y="307"/>
                    </a:cubicBezTo>
                    <a:close/>
                    <a:moveTo>
                      <a:pt x="822" y="279"/>
                    </a:moveTo>
                    <a:cubicBezTo>
                      <a:pt x="816" y="285"/>
                      <a:pt x="810" y="290"/>
                      <a:pt x="802" y="295"/>
                    </a:cubicBezTo>
                    <a:cubicBezTo>
                      <a:pt x="800" y="297"/>
                      <a:pt x="799" y="299"/>
                      <a:pt x="801" y="301"/>
                    </a:cubicBezTo>
                    <a:cubicBezTo>
                      <a:pt x="802" y="304"/>
                      <a:pt x="805" y="304"/>
                      <a:pt x="807" y="303"/>
                    </a:cubicBezTo>
                    <a:cubicBezTo>
                      <a:pt x="815" y="298"/>
                      <a:pt x="822" y="292"/>
                      <a:pt x="829" y="285"/>
                    </a:cubicBezTo>
                    <a:cubicBezTo>
                      <a:pt x="830" y="283"/>
                      <a:pt x="830" y="280"/>
                      <a:pt x="828" y="278"/>
                    </a:cubicBezTo>
                    <a:cubicBezTo>
                      <a:pt x="827" y="277"/>
                      <a:pt x="824" y="277"/>
                      <a:pt x="822" y="279"/>
                    </a:cubicBezTo>
                    <a:close/>
                    <a:moveTo>
                      <a:pt x="842" y="232"/>
                    </a:moveTo>
                    <a:cubicBezTo>
                      <a:pt x="841" y="241"/>
                      <a:pt x="839" y="250"/>
                      <a:pt x="836" y="257"/>
                    </a:cubicBezTo>
                    <a:cubicBezTo>
                      <a:pt x="835" y="259"/>
                      <a:pt x="836" y="262"/>
                      <a:pt x="838" y="263"/>
                    </a:cubicBezTo>
                    <a:cubicBezTo>
                      <a:pt x="841" y="264"/>
                      <a:pt x="843" y="263"/>
                      <a:pt x="844" y="261"/>
                    </a:cubicBezTo>
                    <a:cubicBezTo>
                      <a:pt x="848" y="252"/>
                      <a:pt x="850" y="243"/>
                      <a:pt x="851" y="233"/>
                    </a:cubicBezTo>
                    <a:cubicBezTo>
                      <a:pt x="851" y="231"/>
                      <a:pt x="850" y="228"/>
                      <a:pt x="847" y="228"/>
                    </a:cubicBezTo>
                    <a:cubicBezTo>
                      <a:pt x="845" y="228"/>
                      <a:pt x="842" y="230"/>
                      <a:pt x="842" y="232"/>
                    </a:cubicBezTo>
                    <a:close/>
                    <a:moveTo>
                      <a:pt x="829" y="185"/>
                    </a:moveTo>
                    <a:cubicBezTo>
                      <a:pt x="834" y="191"/>
                      <a:pt x="838" y="199"/>
                      <a:pt x="840" y="207"/>
                    </a:cubicBezTo>
                    <a:cubicBezTo>
                      <a:pt x="841" y="209"/>
                      <a:pt x="843" y="211"/>
                      <a:pt x="846" y="210"/>
                    </a:cubicBezTo>
                    <a:cubicBezTo>
                      <a:pt x="848" y="210"/>
                      <a:pt x="850" y="207"/>
                      <a:pt x="849" y="205"/>
                    </a:cubicBezTo>
                    <a:cubicBezTo>
                      <a:pt x="846" y="195"/>
                      <a:pt x="842" y="186"/>
                      <a:pt x="836" y="179"/>
                    </a:cubicBezTo>
                    <a:cubicBezTo>
                      <a:pt x="834" y="177"/>
                      <a:pt x="831" y="177"/>
                      <a:pt x="829" y="178"/>
                    </a:cubicBezTo>
                    <a:cubicBezTo>
                      <a:pt x="828" y="180"/>
                      <a:pt x="827" y="183"/>
                      <a:pt x="829" y="185"/>
                    </a:cubicBezTo>
                    <a:close/>
                    <a:moveTo>
                      <a:pt x="786" y="157"/>
                    </a:moveTo>
                    <a:cubicBezTo>
                      <a:pt x="794" y="160"/>
                      <a:pt x="802" y="163"/>
                      <a:pt x="810" y="168"/>
                    </a:cubicBezTo>
                    <a:cubicBezTo>
                      <a:pt x="812" y="169"/>
                      <a:pt x="814" y="168"/>
                      <a:pt x="816" y="166"/>
                    </a:cubicBezTo>
                    <a:cubicBezTo>
                      <a:pt x="817" y="164"/>
                      <a:pt x="816" y="161"/>
                      <a:pt x="814" y="160"/>
                    </a:cubicBezTo>
                    <a:cubicBezTo>
                      <a:pt x="806" y="155"/>
                      <a:pt x="798" y="151"/>
                      <a:pt x="789" y="148"/>
                    </a:cubicBezTo>
                    <a:cubicBezTo>
                      <a:pt x="786" y="148"/>
                      <a:pt x="784" y="149"/>
                      <a:pt x="783" y="151"/>
                    </a:cubicBezTo>
                    <a:cubicBezTo>
                      <a:pt x="782" y="154"/>
                      <a:pt x="783" y="156"/>
                      <a:pt x="786" y="157"/>
                    </a:cubicBezTo>
                    <a:close/>
                    <a:moveTo>
                      <a:pt x="734" y="150"/>
                    </a:moveTo>
                    <a:cubicBezTo>
                      <a:pt x="736" y="150"/>
                      <a:pt x="738" y="150"/>
                      <a:pt x="740" y="150"/>
                    </a:cubicBezTo>
                    <a:cubicBezTo>
                      <a:pt x="746" y="150"/>
                      <a:pt x="753" y="151"/>
                      <a:pt x="760" y="151"/>
                    </a:cubicBezTo>
                    <a:cubicBezTo>
                      <a:pt x="763" y="152"/>
                      <a:pt x="765" y="150"/>
                      <a:pt x="765" y="147"/>
                    </a:cubicBezTo>
                    <a:cubicBezTo>
                      <a:pt x="765" y="145"/>
                      <a:pt x="764" y="143"/>
                      <a:pt x="761" y="142"/>
                    </a:cubicBezTo>
                    <a:cubicBezTo>
                      <a:pt x="754" y="142"/>
                      <a:pt x="747" y="141"/>
                      <a:pt x="740" y="141"/>
                    </a:cubicBezTo>
                    <a:cubicBezTo>
                      <a:pt x="737" y="141"/>
                      <a:pt x="735" y="141"/>
                      <a:pt x="733" y="141"/>
                    </a:cubicBezTo>
                    <a:cubicBezTo>
                      <a:pt x="731" y="141"/>
                      <a:pt x="729" y="143"/>
                      <a:pt x="729" y="146"/>
                    </a:cubicBezTo>
                    <a:cubicBezTo>
                      <a:pt x="729" y="148"/>
                      <a:pt x="731" y="150"/>
                      <a:pt x="734" y="150"/>
                    </a:cubicBezTo>
                    <a:close/>
                    <a:moveTo>
                      <a:pt x="682" y="160"/>
                    </a:moveTo>
                    <a:cubicBezTo>
                      <a:pt x="690" y="157"/>
                      <a:pt x="698" y="155"/>
                      <a:pt x="707" y="153"/>
                    </a:cubicBezTo>
                    <a:cubicBezTo>
                      <a:pt x="710" y="153"/>
                      <a:pt x="711" y="150"/>
                      <a:pt x="711" y="148"/>
                    </a:cubicBezTo>
                    <a:cubicBezTo>
                      <a:pt x="710" y="145"/>
                      <a:pt x="708" y="144"/>
                      <a:pt x="706" y="144"/>
                    </a:cubicBezTo>
                    <a:cubicBezTo>
                      <a:pt x="696" y="146"/>
                      <a:pt x="687" y="149"/>
                      <a:pt x="679" y="152"/>
                    </a:cubicBezTo>
                    <a:cubicBezTo>
                      <a:pt x="676" y="153"/>
                      <a:pt x="675" y="156"/>
                      <a:pt x="676" y="158"/>
                    </a:cubicBezTo>
                    <a:cubicBezTo>
                      <a:pt x="677" y="160"/>
                      <a:pt x="680" y="161"/>
                      <a:pt x="682" y="160"/>
                    </a:cubicBezTo>
                    <a:close/>
                    <a:moveTo>
                      <a:pt x="640" y="190"/>
                    </a:moveTo>
                    <a:cubicBezTo>
                      <a:pt x="645" y="183"/>
                      <a:pt x="651" y="178"/>
                      <a:pt x="659" y="172"/>
                    </a:cubicBezTo>
                    <a:cubicBezTo>
                      <a:pt x="661" y="171"/>
                      <a:pt x="661" y="168"/>
                      <a:pt x="660" y="166"/>
                    </a:cubicBezTo>
                    <a:cubicBezTo>
                      <a:pt x="659" y="164"/>
                      <a:pt x="656" y="164"/>
                      <a:pt x="654" y="165"/>
                    </a:cubicBezTo>
                    <a:cubicBezTo>
                      <a:pt x="646" y="171"/>
                      <a:pt x="638" y="177"/>
                      <a:pt x="633" y="185"/>
                    </a:cubicBezTo>
                    <a:cubicBezTo>
                      <a:pt x="631" y="187"/>
                      <a:pt x="632" y="189"/>
                      <a:pt x="634" y="191"/>
                    </a:cubicBezTo>
                    <a:cubicBezTo>
                      <a:pt x="636" y="192"/>
                      <a:pt x="639" y="192"/>
                      <a:pt x="640" y="190"/>
                    </a:cubicBezTo>
                    <a:close/>
                    <a:moveTo>
                      <a:pt x="645" y="143"/>
                    </a:moveTo>
                    <a:cubicBezTo>
                      <a:pt x="645" y="151"/>
                      <a:pt x="643" y="159"/>
                      <a:pt x="639" y="168"/>
                    </a:cubicBezTo>
                    <a:cubicBezTo>
                      <a:pt x="639" y="171"/>
                      <a:pt x="640" y="173"/>
                      <a:pt x="642" y="174"/>
                    </a:cubicBezTo>
                    <a:cubicBezTo>
                      <a:pt x="644" y="175"/>
                      <a:pt x="647" y="174"/>
                      <a:pt x="648" y="171"/>
                    </a:cubicBezTo>
                    <a:cubicBezTo>
                      <a:pt x="652" y="162"/>
                      <a:pt x="654" y="152"/>
                      <a:pt x="654" y="144"/>
                    </a:cubicBezTo>
                    <a:cubicBezTo>
                      <a:pt x="654" y="141"/>
                      <a:pt x="653" y="139"/>
                      <a:pt x="650" y="139"/>
                    </a:cubicBezTo>
                    <a:cubicBezTo>
                      <a:pt x="648" y="139"/>
                      <a:pt x="645" y="141"/>
                      <a:pt x="645" y="143"/>
                    </a:cubicBezTo>
                    <a:close/>
                    <a:moveTo>
                      <a:pt x="628" y="98"/>
                    </a:moveTo>
                    <a:cubicBezTo>
                      <a:pt x="634" y="104"/>
                      <a:pt x="639" y="110"/>
                      <a:pt x="642" y="118"/>
                    </a:cubicBezTo>
                    <a:cubicBezTo>
                      <a:pt x="643" y="121"/>
                      <a:pt x="646" y="122"/>
                      <a:pt x="648" y="121"/>
                    </a:cubicBezTo>
                    <a:cubicBezTo>
                      <a:pt x="650" y="120"/>
                      <a:pt x="651" y="117"/>
                      <a:pt x="651" y="115"/>
                    </a:cubicBezTo>
                    <a:cubicBezTo>
                      <a:pt x="647" y="106"/>
                      <a:pt x="641" y="98"/>
                      <a:pt x="634" y="91"/>
                    </a:cubicBezTo>
                    <a:cubicBezTo>
                      <a:pt x="632" y="90"/>
                      <a:pt x="629" y="90"/>
                      <a:pt x="627" y="92"/>
                    </a:cubicBezTo>
                    <a:cubicBezTo>
                      <a:pt x="626" y="94"/>
                      <a:pt x="626" y="96"/>
                      <a:pt x="628" y="98"/>
                    </a:cubicBezTo>
                    <a:close/>
                    <a:moveTo>
                      <a:pt x="580" y="80"/>
                    </a:moveTo>
                    <a:cubicBezTo>
                      <a:pt x="589" y="81"/>
                      <a:pt x="598" y="83"/>
                      <a:pt x="606" y="86"/>
                    </a:cubicBezTo>
                    <a:cubicBezTo>
                      <a:pt x="608" y="86"/>
                      <a:pt x="611" y="85"/>
                      <a:pt x="612" y="83"/>
                    </a:cubicBezTo>
                    <a:cubicBezTo>
                      <a:pt x="612" y="80"/>
                      <a:pt x="611" y="78"/>
                      <a:pt x="609" y="77"/>
                    </a:cubicBezTo>
                    <a:cubicBezTo>
                      <a:pt x="600" y="74"/>
                      <a:pt x="591" y="72"/>
                      <a:pt x="581" y="71"/>
                    </a:cubicBezTo>
                    <a:cubicBezTo>
                      <a:pt x="579" y="71"/>
                      <a:pt x="576" y="73"/>
                      <a:pt x="576" y="75"/>
                    </a:cubicBezTo>
                    <a:cubicBezTo>
                      <a:pt x="576" y="78"/>
                      <a:pt x="578" y="80"/>
                      <a:pt x="580" y="80"/>
                    </a:cubicBezTo>
                    <a:close/>
                    <a:moveTo>
                      <a:pt x="529" y="88"/>
                    </a:moveTo>
                    <a:cubicBezTo>
                      <a:pt x="537" y="85"/>
                      <a:pt x="546" y="82"/>
                      <a:pt x="554" y="81"/>
                    </a:cubicBezTo>
                    <a:cubicBezTo>
                      <a:pt x="557" y="81"/>
                      <a:pt x="558" y="79"/>
                      <a:pt x="558" y="76"/>
                    </a:cubicBezTo>
                    <a:cubicBezTo>
                      <a:pt x="558" y="74"/>
                      <a:pt x="555" y="72"/>
                      <a:pt x="553" y="72"/>
                    </a:cubicBezTo>
                    <a:cubicBezTo>
                      <a:pt x="544" y="74"/>
                      <a:pt x="535" y="76"/>
                      <a:pt x="526" y="79"/>
                    </a:cubicBezTo>
                    <a:cubicBezTo>
                      <a:pt x="523" y="80"/>
                      <a:pt x="522" y="83"/>
                      <a:pt x="523" y="85"/>
                    </a:cubicBezTo>
                    <a:cubicBezTo>
                      <a:pt x="524" y="87"/>
                      <a:pt x="526" y="88"/>
                      <a:pt x="529" y="88"/>
                    </a:cubicBezTo>
                    <a:close/>
                    <a:moveTo>
                      <a:pt x="485" y="116"/>
                    </a:moveTo>
                    <a:cubicBezTo>
                      <a:pt x="491" y="109"/>
                      <a:pt x="498" y="104"/>
                      <a:pt x="505" y="99"/>
                    </a:cubicBezTo>
                    <a:cubicBezTo>
                      <a:pt x="507" y="98"/>
                      <a:pt x="508" y="95"/>
                      <a:pt x="507" y="93"/>
                    </a:cubicBezTo>
                    <a:cubicBezTo>
                      <a:pt x="505" y="91"/>
                      <a:pt x="503" y="90"/>
                      <a:pt x="500" y="91"/>
                    </a:cubicBezTo>
                    <a:cubicBezTo>
                      <a:pt x="493" y="96"/>
                      <a:pt x="485" y="102"/>
                      <a:pt x="479" y="109"/>
                    </a:cubicBezTo>
                    <a:cubicBezTo>
                      <a:pt x="477" y="111"/>
                      <a:pt x="477" y="114"/>
                      <a:pt x="479" y="116"/>
                    </a:cubicBezTo>
                    <a:cubicBezTo>
                      <a:pt x="480" y="117"/>
                      <a:pt x="483" y="117"/>
                      <a:pt x="485" y="116"/>
                    </a:cubicBezTo>
                    <a:close/>
                    <a:moveTo>
                      <a:pt x="455" y="137"/>
                    </a:moveTo>
                    <a:cubicBezTo>
                      <a:pt x="455" y="140"/>
                      <a:pt x="455" y="144"/>
                      <a:pt x="454" y="148"/>
                    </a:cubicBezTo>
                    <a:cubicBezTo>
                      <a:pt x="454" y="150"/>
                      <a:pt x="455" y="152"/>
                      <a:pt x="458" y="153"/>
                    </a:cubicBezTo>
                    <a:cubicBezTo>
                      <a:pt x="460" y="153"/>
                      <a:pt x="462" y="152"/>
                      <a:pt x="463" y="150"/>
                    </a:cubicBezTo>
                    <a:cubicBezTo>
                      <a:pt x="465" y="145"/>
                      <a:pt x="467" y="141"/>
                      <a:pt x="469" y="136"/>
                    </a:cubicBezTo>
                    <a:cubicBezTo>
                      <a:pt x="471" y="134"/>
                      <a:pt x="470" y="131"/>
                      <a:pt x="468" y="130"/>
                    </a:cubicBezTo>
                    <a:cubicBezTo>
                      <a:pt x="466" y="129"/>
                      <a:pt x="463" y="130"/>
                      <a:pt x="462" y="132"/>
                    </a:cubicBezTo>
                    <a:cubicBezTo>
                      <a:pt x="459" y="136"/>
                      <a:pt x="457" y="141"/>
                      <a:pt x="454" y="147"/>
                    </a:cubicBezTo>
                    <a:cubicBezTo>
                      <a:pt x="459" y="148"/>
                      <a:pt x="459" y="148"/>
                      <a:pt x="459" y="148"/>
                    </a:cubicBezTo>
                    <a:cubicBezTo>
                      <a:pt x="463" y="149"/>
                      <a:pt x="463" y="149"/>
                      <a:pt x="463" y="149"/>
                    </a:cubicBezTo>
                    <a:cubicBezTo>
                      <a:pt x="464" y="145"/>
                      <a:pt x="464" y="141"/>
                      <a:pt x="464" y="137"/>
                    </a:cubicBezTo>
                    <a:cubicBezTo>
                      <a:pt x="464" y="134"/>
                      <a:pt x="462" y="132"/>
                      <a:pt x="459" y="132"/>
                    </a:cubicBezTo>
                    <a:cubicBezTo>
                      <a:pt x="457" y="132"/>
                      <a:pt x="455" y="134"/>
                      <a:pt x="455" y="137"/>
                    </a:cubicBezTo>
                    <a:close/>
                    <a:moveTo>
                      <a:pt x="444" y="86"/>
                    </a:moveTo>
                    <a:cubicBezTo>
                      <a:pt x="447" y="94"/>
                      <a:pt x="450" y="102"/>
                      <a:pt x="452" y="111"/>
                    </a:cubicBezTo>
                    <a:cubicBezTo>
                      <a:pt x="453" y="113"/>
                      <a:pt x="455" y="115"/>
                      <a:pt x="458" y="114"/>
                    </a:cubicBezTo>
                    <a:cubicBezTo>
                      <a:pt x="460" y="114"/>
                      <a:pt x="462" y="111"/>
                      <a:pt x="461" y="109"/>
                    </a:cubicBezTo>
                    <a:cubicBezTo>
                      <a:pt x="459" y="99"/>
                      <a:pt x="456" y="90"/>
                      <a:pt x="452" y="82"/>
                    </a:cubicBezTo>
                    <a:cubicBezTo>
                      <a:pt x="451" y="80"/>
                      <a:pt x="448" y="79"/>
                      <a:pt x="446" y="80"/>
                    </a:cubicBezTo>
                    <a:cubicBezTo>
                      <a:pt x="444" y="81"/>
                      <a:pt x="443" y="84"/>
                      <a:pt x="444" y="86"/>
                    </a:cubicBezTo>
                    <a:close/>
                    <a:moveTo>
                      <a:pt x="412" y="44"/>
                    </a:moveTo>
                    <a:cubicBezTo>
                      <a:pt x="419" y="50"/>
                      <a:pt x="425" y="57"/>
                      <a:pt x="430" y="64"/>
                    </a:cubicBezTo>
                    <a:cubicBezTo>
                      <a:pt x="432" y="66"/>
                      <a:pt x="435" y="66"/>
                      <a:pt x="437" y="64"/>
                    </a:cubicBezTo>
                    <a:cubicBezTo>
                      <a:pt x="439" y="63"/>
                      <a:pt x="439" y="60"/>
                      <a:pt x="437" y="58"/>
                    </a:cubicBezTo>
                    <a:cubicBezTo>
                      <a:pt x="432" y="51"/>
                      <a:pt x="425" y="44"/>
                      <a:pt x="418" y="38"/>
                    </a:cubicBezTo>
                    <a:cubicBezTo>
                      <a:pt x="416" y="36"/>
                      <a:pt x="413" y="36"/>
                      <a:pt x="412" y="38"/>
                    </a:cubicBezTo>
                    <a:cubicBezTo>
                      <a:pt x="410" y="40"/>
                      <a:pt x="410" y="43"/>
                      <a:pt x="412" y="44"/>
                    </a:cubicBezTo>
                    <a:close/>
                    <a:moveTo>
                      <a:pt x="367" y="18"/>
                    </a:moveTo>
                    <a:cubicBezTo>
                      <a:pt x="375" y="21"/>
                      <a:pt x="383" y="25"/>
                      <a:pt x="391" y="29"/>
                    </a:cubicBezTo>
                    <a:cubicBezTo>
                      <a:pt x="393" y="30"/>
                      <a:pt x="396" y="30"/>
                      <a:pt x="397" y="28"/>
                    </a:cubicBezTo>
                    <a:cubicBezTo>
                      <a:pt x="398" y="25"/>
                      <a:pt x="398" y="23"/>
                      <a:pt x="395" y="21"/>
                    </a:cubicBezTo>
                    <a:cubicBezTo>
                      <a:pt x="387" y="17"/>
                      <a:pt x="379" y="13"/>
                      <a:pt x="370" y="9"/>
                    </a:cubicBezTo>
                    <a:cubicBezTo>
                      <a:pt x="368" y="9"/>
                      <a:pt x="365" y="10"/>
                      <a:pt x="364" y="12"/>
                    </a:cubicBezTo>
                    <a:cubicBezTo>
                      <a:pt x="363" y="14"/>
                      <a:pt x="365" y="17"/>
                      <a:pt x="367" y="18"/>
                    </a:cubicBezTo>
                    <a:close/>
                    <a:moveTo>
                      <a:pt x="315" y="9"/>
                    </a:moveTo>
                    <a:cubicBezTo>
                      <a:pt x="316" y="9"/>
                      <a:pt x="316" y="9"/>
                      <a:pt x="316" y="9"/>
                    </a:cubicBezTo>
                    <a:cubicBezTo>
                      <a:pt x="324" y="9"/>
                      <a:pt x="333" y="10"/>
                      <a:pt x="342" y="11"/>
                    </a:cubicBezTo>
                    <a:cubicBezTo>
                      <a:pt x="344" y="11"/>
                      <a:pt x="346" y="10"/>
                      <a:pt x="347" y="7"/>
                    </a:cubicBezTo>
                    <a:cubicBezTo>
                      <a:pt x="347" y="5"/>
                      <a:pt x="346" y="3"/>
                      <a:pt x="343" y="2"/>
                    </a:cubicBezTo>
                    <a:cubicBezTo>
                      <a:pt x="334" y="0"/>
                      <a:pt x="325" y="0"/>
                      <a:pt x="316" y="0"/>
                    </a:cubicBezTo>
                    <a:cubicBezTo>
                      <a:pt x="315" y="0"/>
                      <a:pt x="315" y="0"/>
                      <a:pt x="315" y="0"/>
                    </a:cubicBezTo>
                    <a:cubicBezTo>
                      <a:pt x="313" y="0"/>
                      <a:pt x="311" y="2"/>
                      <a:pt x="311" y="4"/>
                    </a:cubicBezTo>
                    <a:cubicBezTo>
                      <a:pt x="311" y="7"/>
                      <a:pt x="313" y="9"/>
                      <a:pt x="315" y="9"/>
                    </a:cubicBezTo>
                    <a:close/>
                    <a:moveTo>
                      <a:pt x="264" y="19"/>
                    </a:moveTo>
                    <a:cubicBezTo>
                      <a:pt x="272" y="15"/>
                      <a:pt x="280" y="13"/>
                      <a:pt x="289" y="11"/>
                    </a:cubicBezTo>
                    <a:cubicBezTo>
                      <a:pt x="292" y="11"/>
                      <a:pt x="293" y="8"/>
                      <a:pt x="293" y="6"/>
                    </a:cubicBezTo>
                    <a:cubicBezTo>
                      <a:pt x="292" y="3"/>
                      <a:pt x="290" y="2"/>
                      <a:pt x="287" y="2"/>
                    </a:cubicBezTo>
                    <a:cubicBezTo>
                      <a:pt x="278" y="4"/>
                      <a:pt x="269" y="7"/>
                      <a:pt x="260" y="10"/>
                    </a:cubicBezTo>
                    <a:cubicBezTo>
                      <a:pt x="258" y="11"/>
                      <a:pt x="257" y="14"/>
                      <a:pt x="258" y="16"/>
                    </a:cubicBezTo>
                    <a:cubicBezTo>
                      <a:pt x="259" y="19"/>
                      <a:pt x="262" y="20"/>
                      <a:pt x="264" y="19"/>
                    </a:cubicBezTo>
                    <a:close/>
                    <a:moveTo>
                      <a:pt x="221" y="48"/>
                    </a:moveTo>
                    <a:cubicBezTo>
                      <a:pt x="227" y="42"/>
                      <a:pt x="233" y="36"/>
                      <a:pt x="241" y="31"/>
                    </a:cubicBezTo>
                    <a:cubicBezTo>
                      <a:pt x="243" y="30"/>
                      <a:pt x="243" y="27"/>
                      <a:pt x="242" y="25"/>
                    </a:cubicBezTo>
                    <a:cubicBezTo>
                      <a:pt x="241" y="23"/>
                      <a:pt x="238" y="22"/>
                      <a:pt x="236" y="24"/>
                    </a:cubicBezTo>
                    <a:cubicBezTo>
                      <a:pt x="227" y="29"/>
                      <a:pt x="220" y="36"/>
                      <a:pt x="215" y="43"/>
                    </a:cubicBezTo>
                    <a:cubicBezTo>
                      <a:pt x="213" y="45"/>
                      <a:pt x="213" y="47"/>
                      <a:pt x="215" y="49"/>
                    </a:cubicBezTo>
                    <a:cubicBezTo>
                      <a:pt x="217" y="51"/>
                      <a:pt x="220" y="50"/>
                      <a:pt x="221" y="48"/>
                    </a:cubicBezTo>
                    <a:close/>
                    <a:moveTo>
                      <a:pt x="204" y="96"/>
                    </a:moveTo>
                    <a:cubicBezTo>
                      <a:pt x="204" y="87"/>
                      <a:pt x="206" y="78"/>
                      <a:pt x="209" y="71"/>
                    </a:cubicBezTo>
                    <a:cubicBezTo>
                      <a:pt x="210" y="68"/>
                      <a:pt x="208" y="66"/>
                      <a:pt x="206" y="65"/>
                    </a:cubicBezTo>
                    <a:cubicBezTo>
                      <a:pt x="204" y="64"/>
                      <a:pt x="201" y="65"/>
                      <a:pt x="200" y="67"/>
                    </a:cubicBezTo>
                    <a:cubicBezTo>
                      <a:pt x="197" y="76"/>
                      <a:pt x="195" y="86"/>
                      <a:pt x="195" y="95"/>
                    </a:cubicBezTo>
                    <a:cubicBezTo>
                      <a:pt x="194" y="98"/>
                      <a:pt x="196" y="100"/>
                      <a:pt x="199" y="100"/>
                    </a:cubicBezTo>
                    <a:cubicBezTo>
                      <a:pt x="201" y="100"/>
                      <a:pt x="203" y="98"/>
                      <a:pt x="204" y="96"/>
                    </a:cubicBezTo>
                    <a:close/>
                    <a:moveTo>
                      <a:pt x="200" y="151"/>
                    </a:moveTo>
                    <a:cubicBezTo>
                      <a:pt x="202" y="152"/>
                      <a:pt x="202" y="152"/>
                      <a:pt x="202" y="152"/>
                    </a:cubicBezTo>
                    <a:cubicBezTo>
                      <a:pt x="204" y="152"/>
                      <a:pt x="205" y="152"/>
                      <a:pt x="207" y="151"/>
                    </a:cubicBezTo>
                    <a:cubicBezTo>
                      <a:pt x="208" y="150"/>
                      <a:pt x="208" y="148"/>
                      <a:pt x="208" y="147"/>
                    </a:cubicBezTo>
                    <a:cubicBezTo>
                      <a:pt x="206" y="138"/>
                      <a:pt x="205" y="130"/>
                      <a:pt x="204" y="122"/>
                    </a:cubicBezTo>
                    <a:cubicBezTo>
                      <a:pt x="204" y="120"/>
                      <a:pt x="202" y="118"/>
                      <a:pt x="199" y="118"/>
                    </a:cubicBezTo>
                    <a:cubicBezTo>
                      <a:pt x="197" y="118"/>
                      <a:pt x="195" y="121"/>
                      <a:pt x="195" y="123"/>
                    </a:cubicBezTo>
                    <a:cubicBezTo>
                      <a:pt x="196" y="131"/>
                      <a:pt x="197" y="140"/>
                      <a:pt x="199" y="148"/>
                    </a:cubicBezTo>
                    <a:cubicBezTo>
                      <a:pt x="204" y="148"/>
                      <a:pt x="204" y="148"/>
                      <a:pt x="204" y="148"/>
                    </a:cubicBezTo>
                    <a:cubicBezTo>
                      <a:pt x="205" y="143"/>
                      <a:pt x="205" y="143"/>
                      <a:pt x="205" y="143"/>
                    </a:cubicBezTo>
                    <a:cubicBezTo>
                      <a:pt x="203" y="143"/>
                      <a:pt x="203" y="143"/>
                      <a:pt x="203" y="143"/>
                    </a:cubicBezTo>
                    <a:cubicBezTo>
                      <a:pt x="201" y="142"/>
                      <a:pt x="198" y="143"/>
                      <a:pt x="197" y="146"/>
                    </a:cubicBezTo>
                    <a:cubicBezTo>
                      <a:pt x="197" y="148"/>
                      <a:pt x="198" y="151"/>
                      <a:pt x="200" y="151"/>
                    </a:cubicBezTo>
                    <a:close/>
                    <a:moveTo>
                      <a:pt x="148" y="142"/>
                    </a:moveTo>
                    <a:cubicBezTo>
                      <a:pt x="157" y="142"/>
                      <a:pt x="166" y="144"/>
                      <a:pt x="174" y="145"/>
                    </a:cubicBezTo>
                    <a:cubicBezTo>
                      <a:pt x="177" y="146"/>
                      <a:pt x="179" y="144"/>
                      <a:pt x="180" y="142"/>
                    </a:cubicBezTo>
                    <a:cubicBezTo>
                      <a:pt x="180" y="139"/>
                      <a:pt x="178" y="137"/>
                      <a:pt x="176" y="136"/>
                    </a:cubicBezTo>
                    <a:cubicBezTo>
                      <a:pt x="167" y="135"/>
                      <a:pt x="158" y="133"/>
                      <a:pt x="149" y="133"/>
                    </a:cubicBezTo>
                    <a:cubicBezTo>
                      <a:pt x="146" y="133"/>
                      <a:pt x="144" y="134"/>
                      <a:pt x="144" y="137"/>
                    </a:cubicBezTo>
                    <a:cubicBezTo>
                      <a:pt x="143" y="139"/>
                      <a:pt x="145" y="142"/>
                      <a:pt x="148" y="142"/>
                    </a:cubicBezTo>
                    <a:close/>
                  </a:path>
                </a:pathLst>
              </a:custGeom>
              <a:solidFill>
                <a:srgbClr val="7EC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937"/>
              <p:cNvSpPr/>
              <p:nvPr/>
            </p:nvSpPr>
            <p:spPr bwMode="auto">
              <a:xfrm>
                <a:off x="4528" y="1009"/>
                <a:ext cx="361" cy="258"/>
              </a:xfrm>
              <a:custGeom>
                <a:avLst/>
                <a:gdLst>
                  <a:gd name="T0" fmla="*/ 466 w 486"/>
                  <a:gd name="T1" fmla="*/ 70 h 347"/>
                  <a:gd name="T2" fmla="*/ 158 w 486"/>
                  <a:gd name="T3" fmla="*/ 73 h 347"/>
                  <a:gd name="T4" fmla="*/ 0 w 486"/>
                  <a:gd name="T5" fmla="*/ 347 h 347"/>
                  <a:gd name="T6" fmla="*/ 107 w 486"/>
                  <a:gd name="T7" fmla="*/ 261 h 347"/>
                  <a:gd name="T8" fmla="*/ 142 w 486"/>
                  <a:gd name="T9" fmla="*/ 183 h 347"/>
                  <a:gd name="T10" fmla="*/ 142 w 486"/>
                  <a:gd name="T11" fmla="*/ 242 h 347"/>
                  <a:gd name="T12" fmla="*/ 220 w 486"/>
                  <a:gd name="T13" fmla="*/ 205 h 347"/>
                  <a:gd name="T14" fmla="*/ 262 w 486"/>
                  <a:gd name="T15" fmla="*/ 114 h 347"/>
                  <a:gd name="T16" fmla="*/ 250 w 486"/>
                  <a:gd name="T17" fmla="*/ 181 h 347"/>
                  <a:gd name="T18" fmla="*/ 411 w 486"/>
                  <a:gd name="T19" fmla="*/ 118 h 347"/>
                  <a:gd name="T20" fmla="*/ 466 w 486"/>
                  <a:gd name="T21" fmla="*/ 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47">
                    <a:moveTo>
                      <a:pt x="466" y="70"/>
                    </a:moveTo>
                    <a:cubicBezTo>
                      <a:pt x="466" y="70"/>
                      <a:pt x="262" y="0"/>
                      <a:pt x="158" y="73"/>
                    </a:cubicBezTo>
                    <a:cubicBezTo>
                      <a:pt x="54" y="145"/>
                      <a:pt x="8" y="283"/>
                      <a:pt x="0" y="347"/>
                    </a:cubicBezTo>
                    <a:cubicBezTo>
                      <a:pt x="0" y="347"/>
                      <a:pt x="76" y="275"/>
                      <a:pt x="107" y="261"/>
                    </a:cubicBezTo>
                    <a:cubicBezTo>
                      <a:pt x="142" y="183"/>
                      <a:pt x="142" y="183"/>
                      <a:pt x="142" y="183"/>
                    </a:cubicBezTo>
                    <a:cubicBezTo>
                      <a:pt x="142" y="242"/>
                      <a:pt x="142" y="242"/>
                      <a:pt x="142" y="242"/>
                    </a:cubicBezTo>
                    <a:cubicBezTo>
                      <a:pt x="220" y="205"/>
                      <a:pt x="220" y="205"/>
                      <a:pt x="220" y="205"/>
                    </a:cubicBezTo>
                    <a:cubicBezTo>
                      <a:pt x="262" y="114"/>
                      <a:pt x="262" y="114"/>
                      <a:pt x="262" y="114"/>
                    </a:cubicBezTo>
                    <a:cubicBezTo>
                      <a:pt x="250" y="181"/>
                      <a:pt x="250" y="181"/>
                      <a:pt x="250" y="181"/>
                    </a:cubicBezTo>
                    <a:cubicBezTo>
                      <a:pt x="250" y="181"/>
                      <a:pt x="335" y="131"/>
                      <a:pt x="411" y="118"/>
                    </a:cubicBezTo>
                    <a:cubicBezTo>
                      <a:pt x="486" y="105"/>
                      <a:pt x="466" y="70"/>
                      <a:pt x="466" y="70"/>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938"/>
              <p:cNvSpPr/>
              <p:nvPr/>
            </p:nvSpPr>
            <p:spPr bwMode="auto">
              <a:xfrm>
                <a:off x="4577" y="818"/>
                <a:ext cx="309" cy="292"/>
              </a:xfrm>
              <a:custGeom>
                <a:avLst/>
                <a:gdLst>
                  <a:gd name="T0" fmla="*/ 416 w 416"/>
                  <a:gd name="T1" fmla="*/ 363 h 394"/>
                  <a:gd name="T2" fmla="*/ 311 w 416"/>
                  <a:gd name="T3" fmla="*/ 74 h 394"/>
                  <a:gd name="T4" fmla="*/ 0 w 416"/>
                  <a:gd name="T5" fmla="*/ 16 h 394"/>
                  <a:gd name="T6" fmla="*/ 116 w 416"/>
                  <a:gd name="T7" fmla="*/ 88 h 394"/>
                  <a:gd name="T8" fmla="*/ 202 w 416"/>
                  <a:gd name="T9" fmla="*/ 96 h 394"/>
                  <a:gd name="T10" fmla="*/ 146 w 416"/>
                  <a:gd name="T11" fmla="*/ 116 h 394"/>
                  <a:gd name="T12" fmla="*/ 207 w 416"/>
                  <a:gd name="T13" fmla="*/ 177 h 394"/>
                  <a:gd name="T14" fmla="*/ 307 w 416"/>
                  <a:gd name="T15" fmla="*/ 186 h 394"/>
                  <a:gd name="T16" fmla="*/ 240 w 416"/>
                  <a:gd name="T17" fmla="*/ 197 h 394"/>
                  <a:gd name="T18" fmla="*/ 353 w 416"/>
                  <a:gd name="T19" fmla="*/ 327 h 394"/>
                  <a:gd name="T20" fmla="*/ 416 w 416"/>
                  <a:gd name="T21" fmla="*/ 36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6" h="394">
                    <a:moveTo>
                      <a:pt x="416" y="363"/>
                    </a:moveTo>
                    <a:cubicBezTo>
                      <a:pt x="416" y="363"/>
                      <a:pt x="414" y="147"/>
                      <a:pt x="311" y="74"/>
                    </a:cubicBezTo>
                    <a:cubicBezTo>
                      <a:pt x="208" y="0"/>
                      <a:pt x="63" y="3"/>
                      <a:pt x="0" y="16"/>
                    </a:cubicBezTo>
                    <a:cubicBezTo>
                      <a:pt x="0" y="16"/>
                      <a:pt x="93" y="64"/>
                      <a:pt x="116" y="88"/>
                    </a:cubicBezTo>
                    <a:cubicBezTo>
                      <a:pt x="202" y="96"/>
                      <a:pt x="202" y="96"/>
                      <a:pt x="202" y="96"/>
                    </a:cubicBezTo>
                    <a:cubicBezTo>
                      <a:pt x="146" y="116"/>
                      <a:pt x="146" y="116"/>
                      <a:pt x="146" y="116"/>
                    </a:cubicBezTo>
                    <a:cubicBezTo>
                      <a:pt x="207" y="177"/>
                      <a:pt x="207" y="177"/>
                      <a:pt x="207" y="177"/>
                    </a:cubicBezTo>
                    <a:cubicBezTo>
                      <a:pt x="307" y="186"/>
                      <a:pt x="307" y="186"/>
                      <a:pt x="307" y="186"/>
                    </a:cubicBezTo>
                    <a:cubicBezTo>
                      <a:pt x="240" y="197"/>
                      <a:pt x="240" y="197"/>
                      <a:pt x="240" y="197"/>
                    </a:cubicBezTo>
                    <a:cubicBezTo>
                      <a:pt x="240" y="197"/>
                      <a:pt x="315" y="260"/>
                      <a:pt x="353" y="327"/>
                    </a:cubicBezTo>
                    <a:cubicBezTo>
                      <a:pt x="390" y="394"/>
                      <a:pt x="416" y="363"/>
                      <a:pt x="416" y="363"/>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939"/>
              <p:cNvSpPr/>
              <p:nvPr/>
            </p:nvSpPr>
            <p:spPr bwMode="auto">
              <a:xfrm>
                <a:off x="4875" y="902"/>
                <a:ext cx="392" cy="201"/>
              </a:xfrm>
              <a:custGeom>
                <a:avLst/>
                <a:gdLst>
                  <a:gd name="T0" fmla="*/ 0 w 528"/>
                  <a:gd name="T1" fmla="*/ 230 h 270"/>
                  <a:gd name="T2" fmla="*/ 223 w 528"/>
                  <a:gd name="T3" fmla="*/ 19 h 270"/>
                  <a:gd name="T4" fmla="*/ 528 w 528"/>
                  <a:gd name="T5" fmla="*/ 108 h 270"/>
                  <a:gd name="T6" fmla="*/ 391 w 528"/>
                  <a:gd name="T7" fmla="*/ 120 h 270"/>
                  <a:gd name="T8" fmla="*/ 311 w 528"/>
                  <a:gd name="T9" fmla="*/ 88 h 270"/>
                  <a:gd name="T10" fmla="*/ 352 w 528"/>
                  <a:gd name="T11" fmla="*/ 131 h 270"/>
                  <a:gd name="T12" fmla="*/ 270 w 528"/>
                  <a:gd name="T13" fmla="*/ 158 h 270"/>
                  <a:gd name="T14" fmla="*/ 177 w 528"/>
                  <a:gd name="T15" fmla="*/ 122 h 270"/>
                  <a:gd name="T16" fmla="*/ 232 w 528"/>
                  <a:gd name="T17" fmla="*/ 161 h 270"/>
                  <a:gd name="T18" fmla="*/ 73 w 528"/>
                  <a:gd name="T19" fmla="*/ 227 h 270"/>
                  <a:gd name="T20" fmla="*/ 0 w 528"/>
                  <a:gd name="T21" fmla="*/ 23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8" h="270">
                    <a:moveTo>
                      <a:pt x="0" y="230"/>
                    </a:moveTo>
                    <a:cubicBezTo>
                      <a:pt x="0" y="230"/>
                      <a:pt x="98" y="38"/>
                      <a:pt x="223" y="19"/>
                    </a:cubicBezTo>
                    <a:cubicBezTo>
                      <a:pt x="349" y="0"/>
                      <a:pt x="478" y="67"/>
                      <a:pt x="528" y="108"/>
                    </a:cubicBezTo>
                    <a:cubicBezTo>
                      <a:pt x="528" y="108"/>
                      <a:pt x="423" y="108"/>
                      <a:pt x="391" y="120"/>
                    </a:cubicBezTo>
                    <a:cubicBezTo>
                      <a:pt x="311" y="88"/>
                      <a:pt x="311" y="88"/>
                      <a:pt x="311" y="88"/>
                    </a:cubicBezTo>
                    <a:cubicBezTo>
                      <a:pt x="352" y="131"/>
                      <a:pt x="352" y="131"/>
                      <a:pt x="352" y="131"/>
                    </a:cubicBezTo>
                    <a:cubicBezTo>
                      <a:pt x="270" y="158"/>
                      <a:pt x="270" y="158"/>
                      <a:pt x="270" y="158"/>
                    </a:cubicBezTo>
                    <a:cubicBezTo>
                      <a:pt x="177" y="122"/>
                      <a:pt x="177" y="122"/>
                      <a:pt x="177" y="122"/>
                    </a:cubicBezTo>
                    <a:cubicBezTo>
                      <a:pt x="232" y="161"/>
                      <a:pt x="232" y="161"/>
                      <a:pt x="232" y="161"/>
                    </a:cubicBezTo>
                    <a:cubicBezTo>
                      <a:pt x="232" y="161"/>
                      <a:pt x="137" y="184"/>
                      <a:pt x="73" y="227"/>
                    </a:cubicBezTo>
                    <a:cubicBezTo>
                      <a:pt x="9" y="270"/>
                      <a:pt x="0" y="230"/>
                      <a:pt x="0" y="230"/>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940"/>
              <p:cNvSpPr/>
              <p:nvPr/>
            </p:nvSpPr>
            <p:spPr bwMode="auto">
              <a:xfrm>
                <a:off x="4879" y="995"/>
                <a:ext cx="380" cy="257"/>
              </a:xfrm>
              <a:custGeom>
                <a:avLst/>
                <a:gdLst>
                  <a:gd name="T0" fmla="*/ 20 w 511"/>
                  <a:gd name="T1" fmla="*/ 81 h 346"/>
                  <a:gd name="T2" fmla="*/ 337 w 511"/>
                  <a:gd name="T3" fmla="*/ 70 h 346"/>
                  <a:gd name="T4" fmla="*/ 511 w 511"/>
                  <a:gd name="T5" fmla="*/ 346 h 346"/>
                  <a:gd name="T6" fmla="*/ 398 w 511"/>
                  <a:gd name="T7" fmla="*/ 263 h 346"/>
                  <a:gd name="T8" fmla="*/ 358 w 511"/>
                  <a:gd name="T9" fmla="*/ 184 h 346"/>
                  <a:gd name="T10" fmla="*/ 360 w 511"/>
                  <a:gd name="T11" fmla="*/ 244 h 346"/>
                  <a:gd name="T12" fmla="*/ 278 w 511"/>
                  <a:gd name="T13" fmla="*/ 209 h 346"/>
                  <a:gd name="T14" fmla="*/ 231 w 511"/>
                  <a:gd name="T15" fmla="*/ 118 h 346"/>
                  <a:gd name="T16" fmla="*/ 246 w 511"/>
                  <a:gd name="T17" fmla="*/ 186 h 346"/>
                  <a:gd name="T18" fmla="*/ 78 w 511"/>
                  <a:gd name="T19" fmla="*/ 128 h 346"/>
                  <a:gd name="T20" fmla="*/ 20 w 511"/>
                  <a:gd name="T21" fmla="*/ 8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1" h="346">
                    <a:moveTo>
                      <a:pt x="20" y="81"/>
                    </a:moveTo>
                    <a:cubicBezTo>
                      <a:pt x="20" y="81"/>
                      <a:pt x="227" y="0"/>
                      <a:pt x="337" y="70"/>
                    </a:cubicBezTo>
                    <a:cubicBezTo>
                      <a:pt x="447" y="141"/>
                      <a:pt x="500" y="281"/>
                      <a:pt x="511" y="346"/>
                    </a:cubicBezTo>
                    <a:cubicBezTo>
                      <a:pt x="511" y="346"/>
                      <a:pt x="430" y="275"/>
                      <a:pt x="398" y="263"/>
                    </a:cubicBezTo>
                    <a:cubicBezTo>
                      <a:pt x="358" y="184"/>
                      <a:pt x="358" y="184"/>
                      <a:pt x="358" y="184"/>
                    </a:cubicBezTo>
                    <a:cubicBezTo>
                      <a:pt x="360" y="244"/>
                      <a:pt x="360" y="244"/>
                      <a:pt x="360" y="244"/>
                    </a:cubicBezTo>
                    <a:cubicBezTo>
                      <a:pt x="278" y="209"/>
                      <a:pt x="278" y="209"/>
                      <a:pt x="278" y="209"/>
                    </a:cubicBezTo>
                    <a:cubicBezTo>
                      <a:pt x="231" y="118"/>
                      <a:pt x="231" y="118"/>
                      <a:pt x="231" y="118"/>
                    </a:cubicBezTo>
                    <a:cubicBezTo>
                      <a:pt x="246" y="186"/>
                      <a:pt x="246" y="186"/>
                      <a:pt x="246" y="186"/>
                    </a:cubicBezTo>
                    <a:cubicBezTo>
                      <a:pt x="246" y="186"/>
                      <a:pt x="157" y="138"/>
                      <a:pt x="78" y="128"/>
                    </a:cubicBezTo>
                    <a:cubicBezTo>
                      <a:pt x="0" y="117"/>
                      <a:pt x="20" y="81"/>
                      <a:pt x="20" y="81"/>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941"/>
              <p:cNvSpPr/>
              <p:nvPr/>
            </p:nvSpPr>
            <p:spPr bwMode="auto">
              <a:xfrm>
                <a:off x="4317" y="1088"/>
                <a:ext cx="602" cy="1646"/>
              </a:xfrm>
              <a:custGeom>
                <a:avLst/>
                <a:gdLst>
                  <a:gd name="T0" fmla="*/ 0 w 811"/>
                  <a:gd name="T1" fmla="*/ 2214 h 2214"/>
                  <a:gd name="T2" fmla="*/ 679 w 811"/>
                  <a:gd name="T3" fmla="*/ 82 h 2214"/>
                  <a:gd name="T4" fmla="*/ 676 w 811"/>
                  <a:gd name="T5" fmla="*/ 0 h 2214"/>
                  <a:gd name="T6" fmla="*/ 811 w 811"/>
                  <a:gd name="T7" fmla="*/ 18 h 2214"/>
                  <a:gd name="T8" fmla="*/ 268 w 811"/>
                  <a:gd name="T9" fmla="*/ 2184 h 2214"/>
                  <a:gd name="T10" fmla="*/ 0 w 811"/>
                  <a:gd name="T11" fmla="*/ 2214 h 2214"/>
                </a:gdLst>
                <a:ahLst/>
                <a:cxnLst>
                  <a:cxn ang="0">
                    <a:pos x="T0" y="T1"/>
                  </a:cxn>
                  <a:cxn ang="0">
                    <a:pos x="T2" y="T3"/>
                  </a:cxn>
                  <a:cxn ang="0">
                    <a:pos x="T4" y="T5"/>
                  </a:cxn>
                  <a:cxn ang="0">
                    <a:pos x="T6" y="T7"/>
                  </a:cxn>
                  <a:cxn ang="0">
                    <a:pos x="T8" y="T9"/>
                  </a:cxn>
                  <a:cxn ang="0">
                    <a:pos x="T10" y="T11"/>
                  </a:cxn>
                </a:cxnLst>
                <a:rect l="0" t="0" r="r" b="b"/>
                <a:pathLst>
                  <a:path w="811" h="2214">
                    <a:moveTo>
                      <a:pt x="0" y="2214"/>
                    </a:moveTo>
                    <a:cubicBezTo>
                      <a:pt x="0" y="2214"/>
                      <a:pt x="486" y="1231"/>
                      <a:pt x="679" y="82"/>
                    </a:cubicBezTo>
                    <a:cubicBezTo>
                      <a:pt x="676" y="0"/>
                      <a:pt x="676" y="0"/>
                      <a:pt x="676" y="0"/>
                    </a:cubicBezTo>
                    <a:cubicBezTo>
                      <a:pt x="811" y="18"/>
                      <a:pt x="811" y="18"/>
                      <a:pt x="811" y="18"/>
                    </a:cubicBezTo>
                    <a:cubicBezTo>
                      <a:pt x="811" y="18"/>
                      <a:pt x="546" y="1728"/>
                      <a:pt x="268" y="2184"/>
                    </a:cubicBezTo>
                    <a:cubicBezTo>
                      <a:pt x="0" y="2214"/>
                      <a:pt x="0" y="2214"/>
                      <a:pt x="0" y="221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942"/>
              <p:cNvSpPr/>
              <p:nvPr/>
            </p:nvSpPr>
            <p:spPr bwMode="auto">
              <a:xfrm>
                <a:off x="4753" y="1035"/>
                <a:ext cx="132" cy="154"/>
              </a:xfrm>
              <a:custGeom>
                <a:avLst/>
                <a:gdLst>
                  <a:gd name="T0" fmla="*/ 147 w 178"/>
                  <a:gd name="T1" fmla="*/ 144 h 206"/>
                  <a:gd name="T2" fmla="*/ 33 w 178"/>
                  <a:gd name="T3" fmla="*/ 183 h 206"/>
                  <a:gd name="T4" fmla="*/ 31 w 178"/>
                  <a:gd name="T5" fmla="*/ 62 h 206"/>
                  <a:gd name="T6" fmla="*/ 145 w 178"/>
                  <a:gd name="T7" fmla="*/ 23 h 206"/>
                  <a:gd name="T8" fmla="*/ 147 w 178"/>
                  <a:gd name="T9" fmla="*/ 144 h 206"/>
                </a:gdLst>
                <a:ahLst/>
                <a:cxnLst>
                  <a:cxn ang="0">
                    <a:pos x="T0" y="T1"/>
                  </a:cxn>
                  <a:cxn ang="0">
                    <a:pos x="T2" y="T3"/>
                  </a:cxn>
                  <a:cxn ang="0">
                    <a:pos x="T4" y="T5"/>
                  </a:cxn>
                  <a:cxn ang="0">
                    <a:pos x="T6" y="T7"/>
                  </a:cxn>
                  <a:cxn ang="0">
                    <a:pos x="T8" y="T9"/>
                  </a:cxn>
                </a:cxnLst>
                <a:rect l="0" t="0" r="r" b="b"/>
                <a:pathLst>
                  <a:path w="178" h="206">
                    <a:moveTo>
                      <a:pt x="147" y="144"/>
                    </a:moveTo>
                    <a:cubicBezTo>
                      <a:pt x="116" y="188"/>
                      <a:pt x="65" y="206"/>
                      <a:pt x="33" y="183"/>
                    </a:cubicBezTo>
                    <a:cubicBezTo>
                      <a:pt x="1" y="161"/>
                      <a:pt x="0" y="107"/>
                      <a:pt x="31" y="62"/>
                    </a:cubicBezTo>
                    <a:cubicBezTo>
                      <a:pt x="62" y="18"/>
                      <a:pt x="113" y="0"/>
                      <a:pt x="145" y="23"/>
                    </a:cubicBezTo>
                    <a:cubicBezTo>
                      <a:pt x="177" y="45"/>
                      <a:pt x="178" y="99"/>
                      <a:pt x="147" y="144"/>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943"/>
              <p:cNvSpPr/>
              <p:nvPr/>
            </p:nvSpPr>
            <p:spPr bwMode="auto">
              <a:xfrm>
                <a:off x="4848" y="1038"/>
                <a:ext cx="131" cy="156"/>
              </a:xfrm>
              <a:custGeom>
                <a:avLst/>
                <a:gdLst>
                  <a:gd name="T0" fmla="*/ 150 w 176"/>
                  <a:gd name="T1" fmla="*/ 71 h 209"/>
                  <a:gd name="T2" fmla="*/ 135 w 176"/>
                  <a:gd name="T3" fmla="*/ 190 h 209"/>
                  <a:gd name="T4" fmla="*/ 26 w 176"/>
                  <a:gd name="T5" fmla="*/ 139 h 209"/>
                  <a:gd name="T6" fmla="*/ 41 w 176"/>
                  <a:gd name="T7" fmla="*/ 19 h 209"/>
                  <a:gd name="T8" fmla="*/ 150 w 176"/>
                  <a:gd name="T9" fmla="*/ 71 h 209"/>
                </a:gdLst>
                <a:ahLst/>
                <a:cxnLst>
                  <a:cxn ang="0">
                    <a:pos x="T0" y="T1"/>
                  </a:cxn>
                  <a:cxn ang="0">
                    <a:pos x="T2" y="T3"/>
                  </a:cxn>
                  <a:cxn ang="0">
                    <a:pos x="T4" y="T5"/>
                  </a:cxn>
                  <a:cxn ang="0">
                    <a:pos x="T6" y="T7"/>
                  </a:cxn>
                  <a:cxn ang="0">
                    <a:pos x="T8" y="T9"/>
                  </a:cxn>
                </a:cxnLst>
                <a:rect l="0" t="0" r="r" b="b"/>
                <a:pathLst>
                  <a:path w="176" h="209">
                    <a:moveTo>
                      <a:pt x="150" y="71"/>
                    </a:moveTo>
                    <a:cubicBezTo>
                      <a:pt x="176" y="118"/>
                      <a:pt x="169" y="172"/>
                      <a:pt x="135" y="190"/>
                    </a:cubicBezTo>
                    <a:cubicBezTo>
                      <a:pt x="100" y="209"/>
                      <a:pt x="52" y="186"/>
                      <a:pt x="26" y="139"/>
                    </a:cubicBezTo>
                    <a:cubicBezTo>
                      <a:pt x="0" y="91"/>
                      <a:pt x="7" y="38"/>
                      <a:pt x="41" y="19"/>
                    </a:cubicBezTo>
                    <a:cubicBezTo>
                      <a:pt x="75" y="0"/>
                      <a:pt x="124" y="23"/>
                      <a:pt x="150" y="71"/>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944"/>
              <p:cNvSpPr/>
              <p:nvPr/>
            </p:nvSpPr>
            <p:spPr bwMode="auto">
              <a:xfrm>
                <a:off x="4401" y="942"/>
                <a:ext cx="467" cy="174"/>
              </a:xfrm>
              <a:custGeom>
                <a:avLst/>
                <a:gdLst>
                  <a:gd name="T0" fmla="*/ 629 w 629"/>
                  <a:gd name="T1" fmla="*/ 163 h 235"/>
                  <a:gd name="T2" fmla="*/ 297 w 629"/>
                  <a:gd name="T3" fmla="*/ 49 h 235"/>
                  <a:gd name="T4" fmla="*/ 0 w 629"/>
                  <a:gd name="T5" fmla="*/ 235 h 235"/>
                  <a:gd name="T6" fmla="*/ 80 w 629"/>
                  <a:gd name="T7" fmla="*/ 219 h 235"/>
                  <a:gd name="T8" fmla="*/ 144 w 629"/>
                  <a:gd name="T9" fmla="*/ 155 h 235"/>
                  <a:gd name="T10" fmla="*/ 104 w 629"/>
                  <a:gd name="T11" fmla="*/ 221 h 235"/>
                  <a:gd name="T12" fmla="*/ 243 w 629"/>
                  <a:gd name="T13" fmla="*/ 206 h 235"/>
                  <a:gd name="T14" fmla="*/ 293 w 629"/>
                  <a:gd name="T15" fmla="*/ 141 h 235"/>
                  <a:gd name="T16" fmla="*/ 273 w 629"/>
                  <a:gd name="T17" fmla="*/ 195 h 235"/>
                  <a:gd name="T18" fmla="*/ 408 w 629"/>
                  <a:gd name="T19" fmla="*/ 182 h 235"/>
                  <a:gd name="T20" fmla="*/ 459 w 629"/>
                  <a:gd name="T21" fmla="*/ 125 h 235"/>
                  <a:gd name="T22" fmla="*/ 454 w 629"/>
                  <a:gd name="T23" fmla="*/ 176 h 235"/>
                  <a:gd name="T24" fmla="*/ 528 w 629"/>
                  <a:gd name="T25" fmla="*/ 172 h 235"/>
                  <a:gd name="T26" fmla="*/ 629 w 629"/>
                  <a:gd name="T27" fmla="*/ 16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9" h="235">
                    <a:moveTo>
                      <a:pt x="629" y="163"/>
                    </a:moveTo>
                    <a:cubicBezTo>
                      <a:pt x="629" y="163"/>
                      <a:pt x="503" y="0"/>
                      <a:pt x="297" y="49"/>
                    </a:cubicBezTo>
                    <a:cubicBezTo>
                      <a:pt x="92" y="97"/>
                      <a:pt x="0" y="235"/>
                      <a:pt x="0" y="235"/>
                    </a:cubicBezTo>
                    <a:cubicBezTo>
                      <a:pt x="80" y="219"/>
                      <a:pt x="80" y="219"/>
                      <a:pt x="80" y="219"/>
                    </a:cubicBezTo>
                    <a:cubicBezTo>
                      <a:pt x="144" y="155"/>
                      <a:pt x="144" y="155"/>
                      <a:pt x="144" y="155"/>
                    </a:cubicBezTo>
                    <a:cubicBezTo>
                      <a:pt x="104" y="221"/>
                      <a:pt x="104" y="221"/>
                      <a:pt x="104" y="221"/>
                    </a:cubicBezTo>
                    <a:cubicBezTo>
                      <a:pt x="243" y="206"/>
                      <a:pt x="243" y="206"/>
                      <a:pt x="243" y="206"/>
                    </a:cubicBezTo>
                    <a:cubicBezTo>
                      <a:pt x="293" y="141"/>
                      <a:pt x="293" y="141"/>
                      <a:pt x="293" y="141"/>
                    </a:cubicBezTo>
                    <a:cubicBezTo>
                      <a:pt x="273" y="195"/>
                      <a:pt x="273" y="195"/>
                      <a:pt x="273" y="195"/>
                    </a:cubicBezTo>
                    <a:cubicBezTo>
                      <a:pt x="273" y="195"/>
                      <a:pt x="379" y="186"/>
                      <a:pt x="408" y="182"/>
                    </a:cubicBezTo>
                    <a:cubicBezTo>
                      <a:pt x="436" y="178"/>
                      <a:pt x="459" y="125"/>
                      <a:pt x="459" y="125"/>
                    </a:cubicBezTo>
                    <a:cubicBezTo>
                      <a:pt x="454" y="176"/>
                      <a:pt x="454" y="176"/>
                      <a:pt x="454" y="176"/>
                    </a:cubicBezTo>
                    <a:cubicBezTo>
                      <a:pt x="528" y="172"/>
                      <a:pt x="528" y="172"/>
                      <a:pt x="528" y="172"/>
                    </a:cubicBezTo>
                    <a:cubicBezTo>
                      <a:pt x="629" y="163"/>
                      <a:pt x="629" y="163"/>
                      <a:pt x="629" y="163"/>
                    </a:cubicBezTo>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945"/>
              <p:cNvSpPr/>
              <p:nvPr/>
            </p:nvSpPr>
            <p:spPr bwMode="auto">
              <a:xfrm>
                <a:off x="4592" y="990"/>
                <a:ext cx="29" cy="16"/>
              </a:xfrm>
              <a:custGeom>
                <a:avLst/>
                <a:gdLst>
                  <a:gd name="T0" fmla="*/ 29 w 38"/>
                  <a:gd name="T1" fmla="*/ 1 h 21"/>
                  <a:gd name="T2" fmla="*/ 6 w 38"/>
                  <a:gd name="T3" fmla="*/ 10 h 21"/>
                  <a:gd name="T4" fmla="*/ 9 w 38"/>
                  <a:gd name="T5" fmla="*/ 19 h 21"/>
                  <a:gd name="T6" fmla="*/ 32 w 38"/>
                  <a:gd name="T7" fmla="*/ 11 h 21"/>
                  <a:gd name="T8" fmla="*/ 29 w 38"/>
                  <a:gd name="T9" fmla="*/ 1 h 21"/>
                </a:gdLst>
                <a:ahLst/>
                <a:cxnLst>
                  <a:cxn ang="0">
                    <a:pos x="T0" y="T1"/>
                  </a:cxn>
                  <a:cxn ang="0">
                    <a:pos x="T2" y="T3"/>
                  </a:cxn>
                  <a:cxn ang="0">
                    <a:pos x="T4" y="T5"/>
                  </a:cxn>
                  <a:cxn ang="0">
                    <a:pos x="T6" y="T7"/>
                  </a:cxn>
                  <a:cxn ang="0">
                    <a:pos x="T8" y="T9"/>
                  </a:cxn>
                </a:cxnLst>
                <a:rect l="0" t="0" r="r" b="b"/>
                <a:pathLst>
                  <a:path w="38" h="21">
                    <a:moveTo>
                      <a:pt x="29" y="1"/>
                    </a:moveTo>
                    <a:cubicBezTo>
                      <a:pt x="21" y="3"/>
                      <a:pt x="14" y="8"/>
                      <a:pt x="6" y="10"/>
                    </a:cubicBezTo>
                    <a:cubicBezTo>
                      <a:pt x="0" y="11"/>
                      <a:pt x="3" y="21"/>
                      <a:pt x="9" y="19"/>
                    </a:cubicBezTo>
                    <a:cubicBezTo>
                      <a:pt x="17" y="17"/>
                      <a:pt x="24" y="13"/>
                      <a:pt x="32" y="11"/>
                    </a:cubicBezTo>
                    <a:cubicBezTo>
                      <a:pt x="38" y="9"/>
                      <a:pt x="35" y="0"/>
                      <a:pt x="2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946"/>
              <p:cNvSpPr/>
              <p:nvPr/>
            </p:nvSpPr>
            <p:spPr bwMode="auto">
              <a:xfrm>
                <a:off x="4549" y="1012"/>
                <a:ext cx="25" cy="12"/>
              </a:xfrm>
              <a:custGeom>
                <a:avLst/>
                <a:gdLst>
                  <a:gd name="T0" fmla="*/ 27 w 33"/>
                  <a:gd name="T1" fmla="*/ 1 h 16"/>
                  <a:gd name="T2" fmla="*/ 5 w 33"/>
                  <a:gd name="T3" fmla="*/ 5 h 16"/>
                  <a:gd name="T4" fmla="*/ 10 w 33"/>
                  <a:gd name="T5" fmla="*/ 13 h 16"/>
                  <a:gd name="T6" fmla="*/ 25 w 33"/>
                  <a:gd name="T7" fmla="*/ 11 h 16"/>
                  <a:gd name="T8" fmla="*/ 27 w 33"/>
                  <a:gd name="T9" fmla="*/ 1 h 16"/>
                </a:gdLst>
                <a:ahLst/>
                <a:cxnLst>
                  <a:cxn ang="0">
                    <a:pos x="T0" y="T1"/>
                  </a:cxn>
                  <a:cxn ang="0">
                    <a:pos x="T2" y="T3"/>
                  </a:cxn>
                  <a:cxn ang="0">
                    <a:pos x="T4" y="T5"/>
                  </a:cxn>
                  <a:cxn ang="0">
                    <a:pos x="T6" y="T7"/>
                  </a:cxn>
                  <a:cxn ang="0">
                    <a:pos x="T8" y="T9"/>
                  </a:cxn>
                </a:cxnLst>
                <a:rect l="0" t="0" r="r" b="b"/>
                <a:pathLst>
                  <a:path w="33" h="16">
                    <a:moveTo>
                      <a:pt x="27" y="1"/>
                    </a:moveTo>
                    <a:cubicBezTo>
                      <a:pt x="20" y="0"/>
                      <a:pt x="12" y="1"/>
                      <a:pt x="5" y="5"/>
                    </a:cubicBezTo>
                    <a:cubicBezTo>
                      <a:pt x="0" y="8"/>
                      <a:pt x="5" y="16"/>
                      <a:pt x="10" y="13"/>
                    </a:cubicBezTo>
                    <a:cubicBezTo>
                      <a:pt x="15" y="11"/>
                      <a:pt x="20" y="10"/>
                      <a:pt x="25" y="11"/>
                    </a:cubicBezTo>
                    <a:cubicBezTo>
                      <a:pt x="31" y="12"/>
                      <a:pt x="33" y="3"/>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947"/>
              <p:cNvSpPr/>
              <p:nvPr/>
            </p:nvSpPr>
            <p:spPr bwMode="auto">
              <a:xfrm>
                <a:off x="4524" y="1037"/>
                <a:ext cx="19" cy="18"/>
              </a:xfrm>
              <a:custGeom>
                <a:avLst/>
                <a:gdLst>
                  <a:gd name="T0" fmla="*/ 14 w 25"/>
                  <a:gd name="T1" fmla="*/ 4 h 24"/>
                  <a:gd name="T2" fmla="*/ 5 w 25"/>
                  <a:gd name="T3" fmla="*/ 12 h 24"/>
                  <a:gd name="T4" fmla="*/ 11 w 25"/>
                  <a:gd name="T5" fmla="*/ 21 h 24"/>
                  <a:gd name="T6" fmla="*/ 20 w 25"/>
                  <a:gd name="T7" fmla="*/ 12 h 24"/>
                  <a:gd name="T8" fmla="*/ 14 w 25"/>
                  <a:gd name="T9" fmla="*/ 4 h 24"/>
                </a:gdLst>
                <a:ahLst/>
                <a:cxnLst>
                  <a:cxn ang="0">
                    <a:pos x="T0" y="T1"/>
                  </a:cxn>
                  <a:cxn ang="0">
                    <a:pos x="T2" y="T3"/>
                  </a:cxn>
                  <a:cxn ang="0">
                    <a:pos x="T4" y="T5"/>
                  </a:cxn>
                  <a:cxn ang="0">
                    <a:pos x="T6" y="T7"/>
                  </a:cxn>
                  <a:cxn ang="0">
                    <a:pos x="T8" y="T9"/>
                  </a:cxn>
                </a:cxnLst>
                <a:rect l="0" t="0" r="r" b="b"/>
                <a:pathLst>
                  <a:path w="25" h="24">
                    <a:moveTo>
                      <a:pt x="14" y="4"/>
                    </a:moveTo>
                    <a:cubicBezTo>
                      <a:pt x="11" y="6"/>
                      <a:pt x="9" y="10"/>
                      <a:pt x="5" y="12"/>
                    </a:cubicBezTo>
                    <a:cubicBezTo>
                      <a:pt x="0" y="16"/>
                      <a:pt x="5" y="24"/>
                      <a:pt x="11" y="21"/>
                    </a:cubicBezTo>
                    <a:cubicBezTo>
                      <a:pt x="14" y="18"/>
                      <a:pt x="16" y="15"/>
                      <a:pt x="20" y="12"/>
                    </a:cubicBezTo>
                    <a:cubicBezTo>
                      <a:pt x="25" y="9"/>
                      <a:pt x="20" y="0"/>
                      <a:pt x="14"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948"/>
              <p:cNvSpPr/>
              <p:nvPr/>
            </p:nvSpPr>
            <p:spPr bwMode="auto">
              <a:xfrm>
                <a:off x="4651" y="980"/>
                <a:ext cx="21" cy="17"/>
              </a:xfrm>
              <a:custGeom>
                <a:avLst/>
                <a:gdLst>
                  <a:gd name="T0" fmla="*/ 17 w 28"/>
                  <a:gd name="T1" fmla="*/ 3 h 22"/>
                  <a:gd name="T2" fmla="*/ 5 w 28"/>
                  <a:gd name="T3" fmla="*/ 11 h 22"/>
                  <a:gd name="T4" fmla="*/ 10 w 28"/>
                  <a:gd name="T5" fmla="*/ 19 h 22"/>
                  <a:gd name="T6" fmla="*/ 23 w 28"/>
                  <a:gd name="T7" fmla="*/ 11 h 22"/>
                  <a:gd name="T8" fmla="*/ 17 w 28"/>
                  <a:gd name="T9" fmla="*/ 3 h 22"/>
                </a:gdLst>
                <a:ahLst/>
                <a:cxnLst>
                  <a:cxn ang="0">
                    <a:pos x="T0" y="T1"/>
                  </a:cxn>
                  <a:cxn ang="0">
                    <a:pos x="T2" y="T3"/>
                  </a:cxn>
                  <a:cxn ang="0">
                    <a:pos x="T4" y="T5"/>
                  </a:cxn>
                  <a:cxn ang="0">
                    <a:pos x="T6" y="T7"/>
                  </a:cxn>
                  <a:cxn ang="0">
                    <a:pos x="T8" y="T9"/>
                  </a:cxn>
                </a:cxnLst>
                <a:rect l="0" t="0" r="r" b="b"/>
                <a:pathLst>
                  <a:path w="28" h="22">
                    <a:moveTo>
                      <a:pt x="17" y="3"/>
                    </a:moveTo>
                    <a:cubicBezTo>
                      <a:pt x="13" y="6"/>
                      <a:pt x="9" y="8"/>
                      <a:pt x="5" y="11"/>
                    </a:cubicBezTo>
                    <a:cubicBezTo>
                      <a:pt x="0" y="14"/>
                      <a:pt x="5" y="22"/>
                      <a:pt x="10" y="19"/>
                    </a:cubicBezTo>
                    <a:cubicBezTo>
                      <a:pt x="14" y="17"/>
                      <a:pt x="18" y="14"/>
                      <a:pt x="23" y="11"/>
                    </a:cubicBezTo>
                    <a:cubicBezTo>
                      <a:pt x="28" y="8"/>
                      <a:pt x="23" y="0"/>
                      <a:pt x="1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949"/>
              <p:cNvSpPr/>
              <p:nvPr/>
            </p:nvSpPr>
            <p:spPr bwMode="auto">
              <a:xfrm>
                <a:off x="4774" y="870"/>
                <a:ext cx="18" cy="15"/>
              </a:xfrm>
              <a:custGeom>
                <a:avLst/>
                <a:gdLst>
                  <a:gd name="T0" fmla="*/ 18 w 24"/>
                  <a:gd name="T1" fmla="*/ 8 h 19"/>
                  <a:gd name="T2" fmla="*/ 12 w 24"/>
                  <a:gd name="T3" fmla="*/ 5 h 19"/>
                  <a:gd name="T4" fmla="*/ 3 w 24"/>
                  <a:gd name="T5" fmla="*/ 10 h 19"/>
                  <a:gd name="T6" fmla="*/ 15 w 24"/>
                  <a:gd name="T7" fmla="*/ 18 h 19"/>
                  <a:gd name="T8" fmla="*/ 18 w 24"/>
                  <a:gd name="T9" fmla="*/ 8 h 19"/>
                </a:gdLst>
                <a:ahLst/>
                <a:cxnLst>
                  <a:cxn ang="0">
                    <a:pos x="T0" y="T1"/>
                  </a:cxn>
                  <a:cxn ang="0">
                    <a:pos x="T2" y="T3"/>
                  </a:cxn>
                  <a:cxn ang="0">
                    <a:pos x="T4" y="T5"/>
                  </a:cxn>
                  <a:cxn ang="0">
                    <a:pos x="T6" y="T7"/>
                  </a:cxn>
                  <a:cxn ang="0">
                    <a:pos x="T8" y="T9"/>
                  </a:cxn>
                </a:cxnLst>
                <a:rect l="0" t="0" r="r" b="b"/>
                <a:pathLst>
                  <a:path w="24" h="19">
                    <a:moveTo>
                      <a:pt x="18" y="8"/>
                    </a:moveTo>
                    <a:cubicBezTo>
                      <a:pt x="15" y="8"/>
                      <a:pt x="13" y="7"/>
                      <a:pt x="12" y="5"/>
                    </a:cubicBezTo>
                    <a:cubicBezTo>
                      <a:pt x="8" y="0"/>
                      <a:pt x="0" y="5"/>
                      <a:pt x="3" y="10"/>
                    </a:cubicBezTo>
                    <a:cubicBezTo>
                      <a:pt x="6" y="15"/>
                      <a:pt x="10" y="17"/>
                      <a:pt x="15" y="18"/>
                    </a:cubicBezTo>
                    <a:cubicBezTo>
                      <a:pt x="22" y="19"/>
                      <a:pt x="24" y="10"/>
                      <a:pt x="18"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950"/>
              <p:cNvSpPr/>
              <p:nvPr/>
            </p:nvSpPr>
            <p:spPr bwMode="auto">
              <a:xfrm>
                <a:off x="4800" y="902"/>
                <a:ext cx="17" cy="17"/>
              </a:xfrm>
              <a:custGeom>
                <a:avLst/>
                <a:gdLst>
                  <a:gd name="T0" fmla="*/ 17 w 23"/>
                  <a:gd name="T1" fmla="*/ 12 h 24"/>
                  <a:gd name="T2" fmla="*/ 12 w 23"/>
                  <a:gd name="T3" fmla="*/ 6 h 24"/>
                  <a:gd name="T4" fmla="*/ 3 w 23"/>
                  <a:gd name="T5" fmla="*/ 11 h 24"/>
                  <a:gd name="T6" fmla="*/ 6 w 23"/>
                  <a:gd name="T7" fmla="*/ 17 h 24"/>
                  <a:gd name="T8" fmla="*/ 15 w 23"/>
                  <a:gd name="T9" fmla="*/ 22 h 24"/>
                  <a:gd name="T10" fmla="*/ 17 w 23"/>
                  <a:gd name="T11" fmla="*/ 12 h 24"/>
                </a:gdLst>
                <a:ahLst/>
                <a:cxnLst>
                  <a:cxn ang="0">
                    <a:pos x="T0" y="T1"/>
                  </a:cxn>
                  <a:cxn ang="0">
                    <a:pos x="T2" y="T3"/>
                  </a:cxn>
                  <a:cxn ang="0">
                    <a:pos x="T4" y="T5"/>
                  </a:cxn>
                  <a:cxn ang="0">
                    <a:pos x="T6" y="T7"/>
                  </a:cxn>
                  <a:cxn ang="0">
                    <a:pos x="T8" y="T9"/>
                  </a:cxn>
                  <a:cxn ang="0">
                    <a:pos x="T10" y="T11"/>
                  </a:cxn>
                </a:cxnLst>
                <a:rect l="0" t="0" r="r" b="b"/>
                <a:pathLst>
                  <a:path w="23" h="24">
                    <a:moveTo>
                      <a:pt x="17" y="12"/>
                    </a:moveTo>
                    <a:cubicBezTo>
                      <a:pt x="13" y="12"/>
                      <a:pt x="13" y="9"/>
                      <a:pt x="12" y="6"/>
                    </a:cubicBezTo>
                    <a:cubicBezTo>
                      <a:pt x="8" y="0"/>
                      <a:pt x="0" y="6"/>
                      <a:pt x="3" y="11"/>
                    </a:cubicBezTo>
                    <a:cubicBezTo>
                      <a:pt x="4" y="13"/>
                      <a:pt x="5" y="15"/>
                      <a:pt x="6" y="17"/>
                    </a:cubicBezTo>
                    <a:cubicBezTo>
                      <a:pt x="8" y="20"/>
                      <a:pt x="11" y="21"/>
                      <a:pt x="15" y="22"/>
                    </a:cubicBezTo>
                    <a:cubicBezTo>
                      <a:pt x="21" y="24"/>
                      <a:pt x="23" y="14"/>
                      <a:pt x="17"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951"/>
              <p:cNvSpPr/>
              <p:nvPr/>
            </p:nvSpPr>
            <p:spPr bwMode="auto">
              <a:xfrm>
                <a:off x="4749" y="896"/>
                <a:ext cx="23" cy="19"/>
              </a:xfrm>
              <a:custGeom>
                <a:avLst/>
                <a:gdLst>
                  <a:gd name="T0" fmla="*/ 27 w 31"/>
                  <a:gd name="T1" fmla="*/ 14 h 26"/>
                  <a:gd name="T2" fmla="*/ 12 w 31"/>
                  <a:gd name="T3" fmla="*/ 4 h 26"/>
                  <a:gd name="T4" fmla="*/ 5 w 31"/>
                  <a:gd name="T5" fmla="*/ 11 h 26"/>
                  <a:gd name="T6" fmla="*/ 20 w 31"/>
                  <a:gd name="T7" fmla="*/ 22 h 26"/>
                  <a:gd name="T8" fmla="*/ 27 w 31"/>
                  <a:gd name="T9" fmla="*/ 14 h 26"/>
                </a:gdLst>
                <a:ahLst/>
                <a:cxnLst>
                  <a:cxn ang="0">
                    <a:pos x="T0" y="T1"/>
                  </a:cxn>
                  <a:cxn ang="0">
                    <a:pos x="T2" y="T3"/>
                  </a:cxn>
                  <a:cxn ang="0">
                    <a:pos x="T4" y="T5"/>
                  </a:cxn>
                  <a:cxn ang="0">
                    <a:pos x="T6" y="T7"/>
                  </a:cxn>
                  <a:cxn ang="0">
                    <a:pos x="T8" y="T9"/>
                  </a:cxn>
                </a:cxnLst>
                <a:rect l="0" t="0" r="r" b="b"/>
                <a:pathLst>
                  <a:path w="31" h="26">
                    <a:moveTo>
                      <a:pt x="27" y="14"/>
                    </a:moveTo>
                    <a:cubicBezTo>
                      <a:pt x="22" y="11"/>
                      <a:pt x="16" y="8"/>
                      <a:pt x="12" y="4"/>
                    </a:cubicBezTo>
                    <a:cubicBezTo>
                      <a:pt x="7" y="0"/>
                      <a:pt x="0" y="7"/>
                      <a:pt x="5" y="11"/>
                    </a:cubicBezTo>
                    <a:cubicBezTo>
                      <a:pt x="10" y="15"/>
                      <a:pt x="15" y="18"/>
                      <a:pt x="20" y="22"/>
                    </a:cubicBezTo>
                    <a:cubicBezTo>
                      <a:pt x="25" y="26"/>
                      <a:pt x="31" y="18"/>
                      <a:pt x="27"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952"/>
              <p:cNvSpPr/>
              <p:nvPr/>
            </p:nvSpPr>
            <p:spPr bwMode="auto">
              <a:xfrm>
                <a:off x="4954" y="978"/>
                <a:ext cx="17" cy="17"/>
              </a:xfrm>
              <a:custGeom>
                <a:avLst/>
                <a:gdLst>
                  <a:gd name="T0" fmla="*/ 13 w 23"/>
                  <a:gd name="T1" fmla="*/ 4 h 23"/>
                  <a:gd name="T2" fmla="*/ 2 w 23"/>
                  <a:gd name="T3" fmla="*/ 15 h 23"/>
                  <a:gd name="T4" fmla="*/ 11 w 23"/>
                  <a:gd name="T5" fmla="*/ 17 h 23"/>
                  <a:gd name="T6" fmla="*/ 18 w 23"/>
                  <a:gd name="T7" fmla="*/ 12 h 23"/>
                  <a:gd name="T8" fmla="*/ 13 w 23"/>
                  <a:gd name="T9" fmla="*/ 4 h 23"/>
                </a:gdLst>
                <a:ahLst/>
                <a:cxnLst>
                  <a:cxn ang="0">
                    <a:pos x="T0" y="T1"/>
                  </a:cxn>
                  <a:cxn ang="0">
                    <a:pos x="T2" y="T3"/>
                  </a:cxn>
                  <a:cxn ang="0">
                    <a:pos x="T4" y="T5"/>
                  </a:cxn>
                  <a:cxn ang="0">
                    <a:pos x="T6" y="T7"/>
                  </a:cxn>
                  <a:cxn ang="0">
                    <a:pos x="T8" y="T9"/>
                  </a:cxn>
                </a:cxnLst>
                <a:rect l="0" t="0" r="r" b="b"/>
                <a:pathLst>
                  <a:path w="23" h="23">
                    <a:moveTo>
                      <a:pt x="13" y="4"/>
                    </a:moveTo>
                    <a:cubicBezTo>
                      <a:pt x="8" y="7"/>
                      <a:pt x="3" y="10"/>
                      <a:pt x="2" y="15"/>
                    </a:cubicBezTo>
                    <a:cubicBezTo>
                      <a:pt x="0" y="21"/>
                      <a:pt x="9" y="23"/>
                      <a:pt x="11" y="17"/>
                    </a:cubicBezTo>
                    <a:cubicBezTo>
                      <a:pt x="12" y="15"/>
                      <a:pt x="16" y="13"/>
                      <a:pt x="18" y="12"/>
                    </a:cubicBezTo>
                    <a:cubicBezTo>
                      <a:pt x="23" y="9"/>
                      <a:pt x="18" y="0"/>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953"/>
              <p:cNvSpPr/>
              <p:nvPr/>
            </p:nvSpPr>
            <p:spPr bwMode="auto">
              <a:xfrm>
                <a:off x="5006" y="940"/>
                <a:ext cx="18" cy="14"/>
              </a:xfrm>
              <a:custGeom>
                <a:avLst/>
                <a:gdLst>
                  <a:gd name="T0" fmla="*/ 14 w 25"/>
                  <a:gd name="T1" fmla="*/ 3 h 20"/>
                  <a:gd name="T2" fmla="*/ 6 w 25"/>
                  <a:gd name="T3" fmla="*/ 8 h 20"/>
                  <a:gd name="T4" fmla="*/ 11 w 25"/>
                  <a:gd name="T5" fmla="*/ 17 h 20"/>
                  <a:gd name="T6" fmla="*/ 19 w 25"/>
                  <a:gd name="T7" fmla="*/ 12 h 20"/>
                  <a:gd name="T8" fmla="*/ 14 w 25"/>
                  <a:gd name="T9" fmla="*/ 3 h 20"/>
                </a:gdLst>
                <a:ahLst/>
                <a:cxnLst>
                  <a:cxn ang="0">
                    <a:pos x="T0" y="T1"/>
                  </a:cxn>
                  <a:cxn ang="0">
                    <a:pos x="T2" y="T3"/>
                  </a:cxn>
                  <a:cxn ang="0">
                    <a:pos x="T4" y="T5"/>
                  </a:cxn>
                  <a:cxn ang="0">
                    <a:pos x="T6" y="T7"/>
                  </a:cxn>
                  <a:cxn ang="0">
                    <a:pos x="T8" y="T9"/>
                  </a:cxn>
                </a:cxnLst>
                <a:rect l="0" t="0" r="r" b="b"/>
                <a:pathLst>
                  <a:path w="25" h="20">
                    <a:moveTo>
                      <a:pt x="14" y="3"/>
                    </a:moveTo>
                    <a:cubicBezTo>
                      <a:pt x="11" y="5"/>
                      <a:pt x="9" y="7"/>
                      <a:pt x="6" y="8"/>
                    </a:cubicBezTo>
                    <a:cubicBezTo>
                      <a:pt x="0" y="12"/>
                      <a:pt x="6" y="20"/>
                      <a:pt x="11" y="17"/>
                    </a:cubicBezTo>
                    <a:cubicBezTo>
                      <a:pt x="14" y="15"/>
                      <a:pt x="16" y="13"/>
                      <a:pt x="19" y="12"/>
                    </a:cubicBezTo>
                    <a:cubicBezTo>
                      <a:pt x="25" y="8"/>
                      <a:pt x="19" y="0"/>
                      <a:pt x="1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954"/>
              <p:cNvSpPr/>
              <p:nvPr/>
            </p:nvSpPr>
            <p:spPr bwMode="auto">
              <a:xfrm>
                <a:off x="5029" y="960"/>
                <a:ext cx="11" cy="9"/>
              </a:xfrm>
              <a:custGeom>
                <a:avLst/>
                <a:gdLst>
                  <a:gd name="T0" fmla="*/ 6 w 15"/>
                  <a:gd name="T1" fmla="*/ 11 h 13"/>
                  <a:gd name="T2" fmla="*/ 8 w 15"/>
                  <a:gd name="T3" fmla="*/ 2 h 13"/>
                  <a:gd name="T4" fmla="*/ 6 w 15"/>
                  <a:gd name="T5" fmla="*/ 11 h 13"/>
                </a:gdLst>
                <a:ahLst/>
                <a:cxnLst>
                  <a:cxn ang="0">
                    <a:pos x="T0" y="T1"/>
                  </a:cxn>
                  <a:cxn ang="0">
                    <a:pos x="T2" y="T3"/>
                  </a:cxn>
                  <a:cxn ang="0">
                    <a:pos x="T4" y="T5"/>
                  </a:cxn>
                </a:cxnLst>
                <a:rect l="0" t="0" r="r" b="b"/>
                <a:pathLst>
                  <a:path w="15" h="13">
                    <a:moveTo>
                      <a:pt x="6" y="11"/>
                    </a:moveTo>
                    <a:cubicBezTo>
                      <a:pt x="12" y="13"/>
                      <a:pt x="15" y="3"/>
                      <a:pt x="8" y="2"/>
                    </a:cubicBezTo>
                    <a:cubicBezTo>
                      <a:pt x="2" y="0"/>
                      <a:pt x="0" y="10"/>
                      <a:pt x="6"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955"/>
              <p:cNvSpPr/>
              <p:nvPr/>
            </p:nvSpPr>
            <p:spPr bwMode="auto">
              <a:xfrm>
                <a:off x="5104" y="931"/>
                <a:ext cx="20" cy="10"/>
              </a:xfrm>
              <a:custGeom>
                <a:avLst/>
                <a:gdLst>
                  <a:gd name="T0" fmla="*/ 19 w 26"/>
                  <a:gd name="T1" fmla="*/ 1 h 14"/>
                  <a:gd name="T2" fmla="*/ 5 w 26"/>
                  <a:gd name="T3" fmla="*/ 3 h 14"/>
                  <a:gd name="T4" fmla="*/ 10 w 26"/>
                  <a:gd name="T5" fmla="*/ 11 h 14"/>
                  <a:gd name="T6" fmla="*/ 17 w 26"/>
                  <a:gd name="T7" fmla="*/ 11 h 14"/>
                  <a:gd name="T8" fmla="*/ 19 w 26"/>
                  <a:gd name="T9" fmla="*/ 1 h 14"/>
                </a:gdLst>
                <a:ahLst/>
                <a:cxnLst>
                  <a:cxn ang="0">
                    <a:pos x="T0" y="T1"/>
                  </a:cxn>
                  <a:cxn ang="0">
                    <a:pos x="T2" y="T3"/>
                  </a:cxn>
                  <a:cxn ang="0">
                    <a:pos x="T4" y="T5"/>
                  </a:cxn>
                  <a:cxn ang="0">
                    <a:pos x="T6" y="T7"/>
                  </a:cxn>
                  <a:cxn ang="0">
                    <a:pos x="T8" y="T9"/>
                  </a:cxn>
                </a:cxnLst>
                <a:rect l="0" t="0" r="r" b="b"/>
                <a:pathLst>
                  <a:path w="26" h="14">
                    <a:moveTo>
                      <a:pt x="19" y="1"/>
                    </a:moveTo>
                    <a:cubicBezTo>
                      <a:pt x="14" y="0"/>
                      <a:pt x="10" y="0"/>
                      <a:pt x="5" y="3"/>
                    </a:cubicBezTo>
                    <a:cubicBezTo>
                      <a:pt x="0" y="6"/>
                      <a:pt x="5" y="14"/>
                      <a:pt x="10" y="11"/>
                    </a:cubicBezTo>
                    <a:cubicBezTo>
                      <a:pt x="13" y="10"/>
                      <a:pt x="15" y="10"/>
                      <a:pt x="17" y="11"/>
                    </a:cubicBezTo>
                    <a:cubicBezTo>
                      <a:pt x="23" y="12"/>
                      <a:pt x="26" y="3"/>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956"/>
              <p:cNvSpPr/>
              <p:nvPr/>
            </p:nvSpPr>
            <p:spPr bwMode="auto">
              <a:xfrm>
                <a:off x="4789" y="1092"/>
                <a:ext cx="10" cy="13"/>
              </a:xfrm>
              <a:custGeom>
                <a:avLst/>
                <a:gdLst>
                  <a:gd name="T0" fmla="*/ 10 w 14"/>
                  <a:gd name="T1" fmla="*/ 2 h 17"/>
                  <a:gd name="T2" fmla="*/ 1 w 14"/>
                  <a:gd name="T3" fmla="*/ 13 h 17"/>
                  <a:gd name="T4" fmla="*/ 3 w 14"/>
                  <a:gd name="T5" fmla="*/ 16 h 17"/>
                  <a:gd name="T6" fmla="*/ 14 w 14"/>
                  <a:gd name="T7" fmla="*/ 3 h 17"/>
                  <a:gd name="T8" fmla="*/ 10 w 14"/>
                  <a:gd name="T9" fmla="*/ 2 h 17"/>
                </a:gdLst>
                <a:ahLst/>
                <a:cxnLst>
                  <a:cxn ang="0">
                    <a:pos x="T0" y="T1"/>
                  </a:cxn>
                  <a:cxn ang="0">
                    <a:pos x="T2" y="T3"/>
                  </a:cxn>
                  <a:cxn ang="0">
                    <a:pos x="T4" y="T5"/>
                  </a:cxn>
                  <a:cxn ang="0">
                    <a:pos x="T6" y="T7"/>
                  </a:cxn>
                  <a:cxn ang="0">
                    <a:pos x="T8" y="T9"/>
                  </a:cxn>
                </a:cxnLst>
                <a:rect l="0" t="0" r="r" b="b"/>
                <a:pathLst>
                  <a:path w="14" h="17">
                    <a:moveTo>
                      <a:pt x="10" y="2"/>
                    </a:moveTo>
                    <a:cubicBezTo>
                      <a:pt x="9" y="8"/>
                      <a:pt x="6" y="10"/>
                      <a:pt x="1" y="13"/>
                    </a:cubicBezTo>
                    <a:cubicBezTo>
                      <a:pt x="0" y="14"/>
                      <a:pt x="1" y="17"/>
                      <a:pt x="3" y="16"/>
                    </a:cubicBezTo>
                    <a:cubicBezTo>
                      <a:pt x="8" y="13"/>
                      <a:pt x="12" y="9"/>
                      <a:pt x="14" y="3"/>
                    </a:cubicBezTo>
                    <a:cubicBezTo>
                      <a:pt x="14" y="1"/>
                      <a:pt x="11" y="0"/>
                      <a:pt x="1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957"/>
              <p:cNvSpPr/>
              <p:nvPr/>
            </p:nvSpPr>
            <p:spPr bwMode="auto">
              <a:xfrm>
                <a:off x="4786" y="1129"/>
                <a:ext cx="4" cy="8"/>
              </a:xfrm>
              <a:custGeom>
                <a:avLst/>
                <a:gdLst>
                  <a:gd name="T0" fmla="*/ 2 w 5"/>
                  <a:gd name="T1" fmla="*/ 2 h 11"/>
                  <a:gd name="T2" fmla="*/ 0 w 5"/>
                  <a:gd name="T3" fmla="*/ 8 h 11"/>
                  <a:gd name="T4" fmla="*/ 3 w 5"/>
                  <a:gd name="T5" fmla="*/ 9 h 11"/>
                  <a:gd name="T6" fmla="*/ 5 w 5"/>
                  <a:gd name="T7" fmla="*/ 2 h 11"/>
                  <a:gd name="T8" fmla="*/ 2 w 5"/>
                  <a:gd name="T9" fmla="*/ 2 h 11"/>
                </a:gdLst>
                <a:ahLst/>
                <a:cxnLst>
                  <a:cxn ang="0">
                    <a:pos x="T0" y="T1"/>
                  </a:cxn>
                  <a:cxn ang="0">
                    <a:pos x="T2" y="T3"/>
                  </a:cxn>
                  <a:cxn ang="0">
                    <a:pos x="T4" y="T5"/>
                  </a:cxn>
                  <a:cxn ang="0">
                    <a:pos x="T6" y="T7"/>
                  </a:cxn>
                  <a:cxn ang="0">
                    <a:pos x="T8" y="T9"/>
                  </a:cxn>
                </a:cxnLst>
                <a:rect l="0" t="0" r="r" b="b"/>
                <a:pathLst>
                  <a:path w="5" h="11">
                    <a:moveTo>
                      <a:pt x="2" y="2"/>
                    </a:moveTo>
                    <a:cubicBezTo>
                      <a:pt x="1" y="4"/>
                      <a:pt x="1" y="6"/>
                      <a:pt x="0" y="8"/>
                    </a:cubicBezTo>
                    <a:cubicBezTo>
                      <a:pt x="0" y="10"/>
                      <a:pt x="3" y="11"/>
                      <a:pt x="3" y="9"/>
                    </a:cubicBezTo>
                    <a:cubicBezTo>
                      <a:pt x="4" y="7"/>
                      <a:pt x="4" y="5"/>
                      <a:pt x="5" y="2"/>
                    </a:cubicBezTo>
                    <a:cubicBezTo>
                      <a:pt x="5" y="0"/>
                      <a:pt x="2" y="0"/>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958"/>
              <p:cNvSpPr/>
              <p:nvPr/>
            </p:nvSpPr>
            <p:spPr bwMode="auto">
              <a:xfrm>
                <a:off x="4913" y="1076"/>
                <a:ext cx="12" cy="8"/>
              </a:xfrm>
              <a:custGeom>
                <a:avLst/>
                <a:gdLst>
                  <a:gd name="T0" fmla="*/ 2 w 17"/>
                  <a:gd name="T1" fmla="*/ 4 h 11"/>
                  <a:gd name="T2" fmla="*/ 14 w 17"/>
                  <a:gd name="T3" fmla="*/ 9 h 11"/>
                  <a:gd name="T4" fmla="*/ 16 w 17"/>
                  <a:gd name="T5" fmla="*/ 8 h 11"/>
                  <a:gd name="T6" fmla="*/ 3 w 17"/>
                  <a:gd name="T7" fmla="*/ 0 h 11"/>
                  <a:gd name="T8" fmla="*/ 2 w 17"/>
                  <a:gd name="T9" fmla="*/ 4 h 11"/>
                </a:gdLst>
                <a:ahLst/>
                <a:cxnLst>
                  <a:cxn ang="0">
                    <a:pos x="T0" y="T1"/>
                  </a:cxn>
                  <a:cxn ang="0">
                    <a:pos x="T2" y="T3"/>
                  </a:cxn>
                  <a:cxn ang="0">
                    <a:pos x="T4" y="T5"/>
                  </a:cxn>
                  <a:cxn ang="0">
                    <a:pos x="T6" y="T7"/>
                  </a:cxn>
                  <a:cxn ang="0">
                    <a:pos x="T8" y="T9"/>
                  </a:cxn>
                </a:cxnLst>
                <a:rect l="0" t="0" r="r" b="b"/>
                <a:pathLst>
                  <a:path w="17" h="11">
                    <a:moveTo>
                      <a:pt x="2" y="4"/>
                    </a:moveTo>
                    <a:cubicBezTo>
                      <a:pt x="6" y="5"/>
                      <a:pt x="11" y="5"/>
                      <a:pt x="14" y="9"/>
                    </a:cubicBezTo>
                    <a:cubicBezTo>
                      <a:pt x="15" y="11"/>
                      <a:pt x="17" y="9"/>
                      <a:pt x="16" y="8"/>
                    </a:cubicBezTo>
                    <a:cubicBezTo>
                      <a:pt x="13" y="3"/>
                      <a:pt x="8" y="2"/>
                      <a:pt x="3" y="0"/>
                    </a:cubicBezTo>
                    <a:cubicBezTo>
                      <a:pt x="1" y="0"/>
                      <a:pt x="0" y="3"/>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959"/>
              <p:cNvSpPr/>
              <p:nvPr/>
            </p:nvSpPr>
            <p:spPr bwMode="auto">
              <a:xfrm>
                <a:off x="4942" y="1096"/>
                <a:ext cx="6" cy="14"/>
              </a:xfrm>
              <a:custGeom>
                <a:avLst/>
                <a:gdLst>
                  <a:gd name="T0" fmla="*/ 1 w 8"/>
                  <a:gd name="T1" fmla="*/ 3 h 20"/>
                  <a:gd name="T2" fmla="*/ 4 w 8"/>
                  <a:gd name="T3" fmla="*/ 18 h 20"/>
                  <a:gd name="T4" fmla="*/ 7 w 8"/>
                  <a:gd name="T5" fmla="*/ 16 h 20"/>
                  <a:gd name="T6" fmla="*/ 4 w 8"/>
                  <a:gd name="T7" fmla="*/ 2 h 20"/>
                  <a:gd name="T8" fmla="*/ 1 w 8"/>
                  <a:gd name="T9" fmla="*/ 3 h 20"/>
                </a:gdLst>
                <a:ahLst/>
                <a:cxnLst>
                  <a:cxn ang="0">
                    <a:pos x="T0" y="T1"/>
                  </a:cxn>
                  <a:cxn ang="0">
                    <a:pos x="T2" y="T3"/>
                  </a:cxn>
                  <a:cxn ang="0">
                    <a:pos x="T4" y="T5"/>
                  </a:cxn>
                  <a:cxn ang="0">
                    <a:pos x="T6" y="T7"/>
                  </a:cxn>
                  <a:cxn ang="0">
                    <a:pos x="T8" y="T9"/>
                  </a:cxn>
                </a:cxnLst>
                <a:rect l="0" t="0" r="r" b="b"/>
                <a:pathLst>
                  <a:path w="8" h="20">
                    <a:moveTo>
                      <a:pt x="1" y="3"/>
                    </a:moveTo>
                    <a:cubicBezTo>
                      <a:pt x="2" y="8"/>
                      <a:pt x="2" y="13"/>
                      <a:pt x="4" y="18"/>
                    </a:cubicBezTo>
                    <a:cubicBezTo>
                      <a:pt x="5" y="20"/>
                      <a:pt x="8" y="18"/>
                      <a:pt x="7" y="16"/>
                    </a:cubicBezTo>
                    <a:cubicBezTo>
                      <a:pt x="5" y="12"/>
                      <a:pt x="5" y="7"/>
                      <a:pt x="4" y="2"/>
                    </a:cubicBezTo>
                    <a:cubicBezTo>
                      <a:pt x="3" y="0"/>
                      <a:pt x="0" y="1"/>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960"/>
              <p:cNvSpPr/>
              <p:nvPr/>
            </p:nvSpPr>
            <p:spPr bwMode="auto">
              <a:xfrm>
                <a:off x="4939" y="1118"/>
                <a:ext cx="7" cy="10"/>
              </a:xfrm>
              <a:custGeom>
                <a:avLst/>
                <a:gdLst>
                  <a:gd name="T0" fmla="*/ 1 w 10"/>
                  <a:gd name="T1" fmla="*/ 4 h 14"/>
                  <a:gd name="T2" fmla="*/ 6 w 10"/>
                  <a:gd name="T3" fmla="*/ 12 h 14"/>
                  <a:gd name="T4" fmla="*/ 9 w 10"/>
                  <a:gd name="T5" fmla="*/ 10 h 14"/>
                  <a:gd name="T6" fmla="*/ 4 w 10"/>
                  <a:gd name="T7" fmla="*/ 2 h 14"/>
                  <a:gd name="T8" fmla="*/ 1 w 10"/>
                  <a:gd name="T9" fmla="*/ 4 h 14"/>
                </a:gdLst>
                <a:ahLst/>
                <a:cxnLst>
                  <a:cxn ang="0">
                    <a:pos x="T0" y="T1"/>
                  </a:cxn>
                  <a:cxn ang="0">
                    <a:pos x="T2" y="T3"/>
                  </a:cxn>
                  <a:cxn ang="0">
                    <a:pos x="T4" y="T5"/>
                  </a:cxn>
                  <a:cxn ang="0">
                    <a:pos x="T6" y="T7"/>
                  </a:cxn>
                  <a:cxn ang="0">
                    <a:pos x="T8" y="T9"/>
                  </a:cxn>
                </a:cxnLst>
                <a:rect l="0" t="0" r="r" b="b"/>
                <a:pathLst>
                  <a:path w="10" h="14">
                    <a:moveTo>
                      <a:pt x="1" y="4"/>
                    </a:moveTo>
                    <a:cubicBezTo>
                      <a:pt x="3" y="6"/>
                      <a:pt x="5" y="9"/>
                      <a:pt x="6" y="12"/>
                    </a:cubicBezTo>
                    <a:cubicBezTo>
                      <a:pt x="7" y="14"/>
                      <a:pt x="10" y="12"/>
                      <a:pt x="9" y="10"/>
                    </a:cubicBezTo>
                    <a:cubicBezTo>
                      <a:pt x="7" y="7"/>
                      <a:pt x="6" y="5"/>
                      <a:pt x="4" y="2"/>
                    </a:cubicBezTo>
                    <a:cubicBezTo>
                      <a:pt x="3" y="0"/>
                      <a:pt x="0" y="2"/>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961"/>
              <p:cNvSpPr/>
              <p:nvPr/>
            </p:nvSpPr>
            <p:spPr bwMode="auto">
              <a:xfrm>
                <a:off x="4613" y="1118"/>
                <a:ext cx="11" cy="10"/>
              </a:xfrm>
              <a:custGeom>
                <a:avLst/>
                <a:gdLst>
                  <a:gd name="T0" fmla="*/ 10 w 14"/>
                  <a:gd name="T1" fmla="*/ 1 h 13"/>
                  <a:gd name="T2" fmla="*/ 2 w 14"/>
                  <a:gd name="T3" fmla="*/ 9 h 13"/>
                  <a:gd name="T4" fmla="*/ 3 w 14"/>
                  <a:gd name="T5" fmla="*/ 12 h 13"/>
                  <a:gd name="T6" fmla="*/ 12 w 14"/>
                  <a:gd name="T7" fmla="*/ 4 h 13"/>
                  <a:gd name="T8" fmla="*/ 10 w 14"/>
                  <a:gd name="T9" fmla="*/ 1 h 13"/>
                </a:gdLst>
                <a:ahLst/>
                <a:cxnLst>
                  <a:cxn ang="0">
                    <a:pos x="T0" y="T1"/>
                  </a:cxn>
                  <a:cxn ang="0">
                    <a:pos x="T2" y="T3"/>
                  </a:cxn>
                  <a:cxn ang="0">
                    <a:pos x="T4" y="T5"/>
                  </a:cxn>
                  <a:cxn ang="0">
                    <a:pos x="T6" y="T7"/>
                  </a:cxn>
                  <a:cxn ang="0">
                    <a:pos x="T8" y="T9"/>
                  </a:cxn>
                </a:cxnLst>
                <a:rect l="0" t="0" r="r" b="b"/>
                <a:pathLst>
                  <a:path w="14" h="13">
                    <a:moveTo>
                      <a:pt x="10" y="1"/>
                    </a:moveTo>
                    <a:cubicBezTo>
                      <a:pt x="7" y="3"/>
                      <a:pt x="5" y="7"/>
                      <a:pt x="2" y="9"/>
                    </a:cubicBezTo>
                    <a:cubicBezTo>
                      <a:pt x="0" y="10"/>
                      <a:pt x="1" y="13"/>
                      <a:pt x="3" y="12"/>
                    </a:cubicBezTo>
                    <a:cubicBezTo>
                      <a:pt x="7" y="10"/>
                      <a:pt x="9" y="6"/>
                      <a:pt x="12" y="4"/>
                    </a:cubicBezTo>
                    <a:cubicBezTo>
                      <a:pt x="14" y="2"/>
                      <a:pt x="12" y="0"/>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962"/>
              <p:cNvSpPr/>
              <p:nvPr/>
            </p:nvSpPr>
            <p:spPr bwMode="auto">
              <a:xfrm>
                <a:off x="4579" y="1148"/>
                <a:ext cx="9" cy="15"/>
              </a:xfrm>
              <a:custGeom>
                <a:avLst/>
                <a:gdLst>
                  <a:gd name="T0" fmla="*/ 8 w 12"/>
                  <a:gd name="T1" fmla="*/ 2 h 21"/>
                  <a:gd name="T2" fmla="*/ 1 w 12"/>
                  <a:gd name="T3" fmla="*/ 18 h 21"/>
                  <a:gd name="T4" fmla="*/ 4 w 12"/>
                  <a:gd name="T5" fmla="*/ 19 h 21"/>
                  <a:gd name="T6" fmla="*/ 11 w 12"/>
                  <a:gd name="T7" fmla="*/ 4 h 21"/>
                  <a:gd name="T8" fmla="*/ 8 w 12"/>
                  <a:gd name="T9" fmla="*/ 2 h 21"/>
                </a:gdLst>
                <a:ahLst/>
                <a:cxnLst>
                  <a:cxn ang="0">
                    <a:pos x="T0" y="T1"/>
                  </a:cxn>
                  <a:cxn ang="0">
                    <a:pos x="T2" y="T3"/>
                  </a:cxn>
                  <a:cxn ang="0">
                    <a:pos x="T4" y="T5"/>
                  </a:cxn>
                  <a:cxn ang="0">
                    <a:pos x="T6" y="T7"/>
                  </a:cxn>
                  <a:cxn ang="0">
                    <a:pos x="T8" y="T9"/>
                  </a:cxn>
                </a:cxnLst>
                <a:rect l="0" t="0" r="r" b="b"/>
                <a:pathLst>
                  <a:path w="12" h="21">
                    <a:moveTo>
                      <a:pt x="8" y="2"/>
                    </a:moveTo>
                    <a:cubicBezTo>
                      <a:pt x="4" y="7"/>
                      <a:pt x="2" y="12"/>
                      <a:pt x="1" y="18"/>
                    </a:cubicBezTo>
                    <a:cubicBezTo>
                      <a:pt x="0" y="20"/>
                      <a:pt x="4" y="21"/>
                      <a:pt x="4" y="19"/>
                    </a:cubicBezTo>
                    <a:cubicBezTo>
                      <a:pt x="5" y="13"/>
                      <a:pt x="7" y="9"/>
                      <a:pt x="11" y="4"/>
                    </a:cubicBezTo>
                    <a:cubicBezTo>
                      <a:pt x="12" y="2"/>
                      <a:pt x="10" y="0"/>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963"/>
              <p:cNvSpPr/>
              <p:nvPr/>
            </p:nvSpPr>
            <p:spPr bwMode="auto">
              <a:xfrm>
                <a:off x="4572" y="1180"/>
                <a:ext cx="9" cy="14"/>
              </a:xfrm>
              <a:custGeom>
                <a:avLst/>
                <a:gdLst>
                  <a:gd name="T0" fmla="*/ 7 w 11"/>
                  <a:gd name="T1" fmla="*/ 2 h 20"/>
                  <a:gd name="T2" fmla="*/ 6 w 11"/>
                  <a:gd name="T3" fmla="*/ 8 h 20"/>
                  <a:gd name="T4" fmla="*/ 4 w 11"/>
                  <a:gd name="T5" fmla="*/ 11 h 20"/>
                  <a:gd name="T6" fmla="*/ 2 w 11"/>
                  <a:gd name="T7" fmla="*/ 13 h 20"/>
                  <a:gd name="T8" fmla="*/ 10 w 11"/>
                  <a:gd name="T9" fmla="*/ 3 h 20"/>
                  <a:gd name="T10" fmla="*/ 7 w 11"/>
                  <a:gd name="T11" fmla="*/ 2 h 20"/>
                </a:gdLst>
                <a:ahLst/>
                <a:cxnLst>
                  <a:cxn ang="0">
                    <a:pos x="T0" y="T1"/>
                  </a:cxn>
                  <a:cxn ang="0">
                    <a:pos x="T2" y="T3"/>
                  </a:cxn>
                  <a:cxn ang="0">
                    <a:pos x="T4" y="T5"/>
                  </a:cxn>
                  <a:cxn ang="0">
                    <a:pos x="T6" y="T7"/>
                  </a:cxn>
                  <a:cxn ang="0">
                    <a:pos x="T8" y="T9"/>
                  </a:cxn>
                  <a:cxn ang="0">
                    <a:pos x="T10" y="T11"/>
                  </a:cxn>
                </a:cxnLst>
                <a:rect l="0" t="0" r="r" b="b"/>
                <a:pathLst>
                  <a:path w="11" h="20">
                    <a:moveTo>
                      <a:pt x="7" y="2"/>
                    </a:moveTo>
                    <a:cubicBezTo>
                      <a:pt x="7" y="4"/>
                      <a:pt x="6" y="6"/>
                      <a:pt x="6" y="8"/>
                    </a:cubicBezTo>
                    <a:cubicBezTo>
                      <a:pt x="5" y="8"/>
                      <a:pt x="4" y="11"/>
                      <a:pt x="4" y="11"/>
                    </a:cubicBezTo>
                    <a:cubicBezTo>
                      <a:pt x="3" y="9"/>
                      <a:pt x="0" y="11"/>
                      <a:pt x="2" y="13"/>
                    </a:cubicBezTo>
                    <a:cubicBezTo>
                      <a:pt x="7" y="20"/>
                      <a:pt x="9" y="6"/>
                      <a:pt x="10" y="3"/>
                    </a:cubicBezTo>
                    <a:cubicBezTo>
                      <a:pt x="11" y="1"/>
                      <a:pt x="7" y="0"/>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964"/>
              <p:cNvSpPr/>
              <p:nvPr/>
            </p:nvSpPr>
            <p:spPr bwMode="auto">
              <a:xfrm>
                <a:off x="5138" y="1080"/>
                <a:ext cx="11" cy="7"/>
              </a:xfrm>
              <a:custGeom>
                <a:avLst/>
                <a:gdLst>
                  <a:gd name="T0" fmla="*/ 2 w 15"/>
                  <a:gd name="T1" fmla="*/ 4 h 10"/>
                  <a:gd name="T2" fmla="*/ 12 w 15"/>
                  <a:gd name="T3" fmla="*/ 10 h 10"/>
                  <a:gd name="T4" fmla="*/ 13 w 15"/>
                  <a:gd name="T5" fmla="*/ 7 h 10"/>
                  <a:gd name="T6" fmla="*/ 4 w 15"/>
                  <a:gd name="T7" fmla="*/ 2 h 10"/>
                  <a:gd name="T8" fmla="*/ 2 w 15"/>
                  <a:gd name="T9" fmla="*/ 4 h 10"/>
                </a:gdLst>
                <a:ahLst/>
                <a:cxnLst>
                  <a:cxn ang="0">
                    <a:pos x="T0" y="T1"/>
                  </a:cxn>
                  <a:cxn ang="0">
                    <a:pos x="T2" y="T3"/>
                  </a:cxn>
                  <a:cxn ang="0">
                    <a:pos x="T4" y="T5"/>
                  </a:cxn>
                  <a:cxn ang="0">
                    <a:pos x="T6" y="T7"/>
                  </a:cxn>
                  <a:cxn ang="0">
                    <a:pos x="T8" y="T9"/>
                  </a:cxn>
                </a:cxnLst>
                <a:rect l="0" t="0" r="r" b="b"/>
                <a:pathLst>
                  <a:path w="15" h="10">
                    <a:moveTo>
                      <a:pt x="2" y="4"/>
                    </a:moveTo>
                    <a:cubicBezTo>
                      <a:pt x="4" y="7"/>
                      <a:pt x="7" y="9"/>
                      <a:pt x="12" y="10"/>
                    </a:cubicBezTo>
                    <a:cubicBezTo>
                      <a:pt x="14" y="10"/>
                      <a:pt x="15" y="7"/>
                      <a:pt x="13" y="7"/>
                    </a:cubicBezTo>
                    <a:cubicBezTo>
                      <a:pt x="9" y="6"/>
                      <a:pt x="7" y="5"/>
                      <a:pt x="4" y="2"/>
                    </a:cubicBezTo>
                    <a:cubicBezTo>
                      <a:pt x="3" y="0"/>
                      <a:pt x="0" y="2"/>
                      <a:pt x="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965"/>
              <p:cNvSpPr/>
              <p:nvPr/>
            </p:nvSpPr>
            <p:spPr bwMode="auto">
              <a:xfrm>
                <a:off x="5170" y="1098"/>
                <a:ext cx="9" cy="12"/>
              </a:xfrm>
              <a:custGeom>
                <a:avLst/>
                <a:gdLst>
                  <a:gd name="T0" fmla="*/ 2 w 13"/>
                  <a:gd name="T1" fmla="*/ 3 h 17"/>
                  <a:gd name="T2" fmla="*/ 9 w 13"/>
                  <a:gd name="T3" fmla="*/ 16 h 17"/>
                  <a:gd name="T4" fmla="*/ 12 w 13"/>
                  <a:gd name="T5" fmla="*/ 14 h 17"/>
                  <a:gd name="T6" fmla="*/ 4 w 13"/>
                  <a:gd name="T7" fmla="*/ 2 h 17"/>
                  <a:gd name="T8" fmla="*/ 2 w 13"/>
                  <a:gd name="T9" fmla="*/ 3 h 17"/>
                </a:gdLst>
                <a:ahLst/>
                <a:cxnLst>
                  <a:cxn ang="0">
                    <a:pos x="T0" y="T1"/>
                  </a:cxn>
                  <a:cxn ang="0">
                    <a:pos x="T2" y="T3"/>
                  </a:cxn>
                  <a:cxn ang="0">
                    <a:pos x="T4" y="T5"/>
                  </a:cxn>
                  <a:cxn ang="0">
                    <a:pos x="T6" y="T7"/>
                  </a:cxn>
                  <a:cxn ang="0">
                    <a:pos x="T8" y="T9"/>
                  </a:cxn>
                </a:cxnLst>
                <a:rect l="0" t="0" r="r" b="b"/>
                <a:pathLst>
                  <a:path w="13" h="17">
                    <a:moveTo>
                      <a:pt x="2" y="3"/>
                    </a:moveTo>
                    <a:cubicBezTo>
                      <a:pt x="4" y="8"/>
                      <a:pt x="7" y="12"/>
                      <a:pt x="9" y="16"/>
                    </a:cubicBezTo>
                    <a:cubicBezTo>
                      <a:pt x="10" y="17"/>
                      <a:pt x="13" y="16"/>
                      <a:pt x="12" y="14"/>
                    </a:cubicBezTo>
                    <a:cubicBezTo>
                      <a:pt x="9" y="10"/>
                      <a:pt x="7" y="6"/>
                      <a:pt x="4" y="2"/>
                    </a:cubicBezTo>
                    <a:cubicBezTo>
                      <a:pt x="3" y="0"/>
                      <a:pt x="0" y="2"/>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966"/>
              <p:cNvSpPr/>
              <p:nvPr/>
            </p:nvSpPr>
            <p:spPr bwMode="auto">
              <a:xfrm>
                <a:off x="5173" y="1129"/>
                <a:ext cx="10" cy="11"/>
              </a:xfrm>
              <a:custGeom>
                <a:avLst/>
                <a:gdLst>
                  <a:gd name="T0" fmla="*/ 1 w 14"/>
                  <a:gd name="T1" fmla="*/ 4 h 15"/>
                  <a:gd name="T2" fmla="*/ 10 w 14"/>
                  <a:gd name="T3" fmla="*/ 13 h 15"/>
                  <a:gd name="T4" fmla="*/ 13 w 14"/>
                  <a:gd name="T5" fmla="*/ 11 h 15"/>
                  <a:gd name="T6" fmla="*/ 4 w 14"/>
                  <a:gd name="T7" fmla="*/ 2 h 15"/>
                  <a:gd name="T8" fmla="*/ 1 w 14"/>
                  <a:gd name="T9" fmla="*/ 4 h 15"/>
                </a:gdLst>
                <a:ahLst/>
                <a:cxnLst>
                  <a:cxn ang="0">
                    <a:pos x="T0" y="T1"/>
                  </a:cxn>
                  <a:cxn ang="0">
                    <a:pos x="T2" y="T3"/>
                  </a:cxn>
                  <a:cxn ang="0">
                    <a:pos x="T4" y="T5"/>
                  </a:cxn>
                  <a:cxn ang="0">
                    <a:pos x="T6" y="T7"/>
                  </a:cxn>
                  <a:cxn ang="0">
                    <a:pos x="T8" y="T9"/>
                  </a:cxn>
                </a:cxnLst>
                <a:rect l="0" t="0" r="r" b="b"/>
                <a:pathLst>
                  <a:path w="14" h="15">
                    <a:moveTo>
                      <a:pt x="1" y="4"/>
                    </a:moveTo>
                    <a:cubicBezTo>
                      <a:pt x="4" y="7"/>
                      <a:pt x="7" y="9"/>
                      <a:pt x="10" y="13"/>
                    </a:cubicBezTo>
                    <a:cubicBezTo>
                      <a:pt x="11" y="15"/>
                      <a:pt x="14" y="13"/>
                      <a:pt x="13" y="11"/>
                    </a:cubicBezTo>
                    <a:cubicBezTo>
                      <a:pt x="10" y="8"/>
                      <a:pt x="7" y="6"/>
                      <a:pt x="4" y="2"/>
                    </a:cubicBezTo>
                    <a:cubicBezTo>
                      <a:pt x="3" y="0"/>
                      <a:pt x="0" y="2"/>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967"/>
              <p:cNvSpPr/>
              <p:nvPr/>
            </p:nvSpPr>
            <p:spPr bwMode="auto">
              <a:xfrm>
                <a:off x="4774" y="1441"/>
                <a:ext cx="10" cy="18"/>
              </a:xfrm>
              <a:custGeom>
                <a:avLst/>
                <a:gdLst>
                  <a:gd name="T0" fmla="*/ 9 w 13"/>
                  <a:gd name="T1" fmla="*/ 2 h 24"/>
                  <a:gd name="T2" fmla="*/ 1 w 13"/>
                  <a:gd name="T3" fmla="*/ 21 h 24"/>
                  <a:gd name="T4" fmla="*/ 4 w 13"/>
                  <a:gd name="T5" fmla="*/ 22 h 24"/>
                  <a:gd name="T6" fmla="*/ 12 w 13"/>
                  <a:gd name="T7" fmla="*/ 4 h 24"/>
                  <a:gd name="T8" fmla="*/ 9 w 13"/>
                  <a:gd name="T9" fmla="*/ 2 h 24"/>
                </a:gdLst>
                <a:ahLst/>
                <a:cxnLst>
                  <a:cxn ang="0">
                    <a:pos x="T0" y="T1"/>
                  </a:cxn>
                  <a:cxn ang="0">
                    <a:pos x="T2" y="T3"/>
                  </a:cxn>
                  <a:cxn ang="0">
                    <a:pos x="T4" y="T5"/>
                  </a:cxn>
                  <a:cxn ang="0">
                    <a:pos x="T6" y="T7"/>
                  </a:cxn>
                  <a:cxn ang="0">
                    <a:pos x="T8" y="T9"/>
                  </a:cxn>
                </a:cxnLst>
                <a:rect l="0" t="0" r="r" b="b"/>
                <a:pathLst>
                  <a:path w="13" h="24">
                    <a:moveTo>
                      <a:pt x="9" y="2"/>
                    </a:moveTo>
                    <a:cubicBezTo>
                      <a:pt x="5" y="7"/>
                      <a:pt x="3" y="14"/>
                      <a:pt x="1" y="21"/>
                    </a:cubicBezTo>
                    <a:cubicBezTo>
                      <a:pt x="0" y="23"/>
                      <a:pt x="4" y="24"/>
                      <a:pt x="4" y="22"/>
                    </a:cubicBezTo>
                    <a:cubicBezTo>
                      <a:pt x="6" y="15"/>
                      <a:pt x="7" y="9"/>
                      <a:pt x="12" y="4"/>
                    </a:cubicBezTo>
                    <a:cubicBezTo>
                      <a:pt x="13" y="2"/>
                      <a:pt x="11"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968"/>
              <p:cNvSpPr/>
              <p:nvPr/>
            </p:nvSpPr>
            <p:spPr bwMode="auto">
              <a:xfrm>
                <a:off x="4734" y="1563"/>
                <a:ext cx="8" cy="23"/>
              </a:xfrm>
              <a:custGeom>
                <a:avLst/>
                <a:gdLst>
                  <a:gd name="T0" fmla="*/ 7 w 11"/>
                  <a:gd name="T1" fmla="*/ 2 h 31"/>
                  <a:gd name="T2" fmla="*/ 1 w 11"/>
                  <a:gd name="T3" fmla="*/ 28 h 31"/>
                  <a:gd name="T4" fmla="*/ 4 w 11"/>
                  <a:gd name="T5" fmla="*/ 29 h 31"/>
                  <a:gd name="T6" fmla="*/ 10 w 11"/>
                  <a:gd name="T7" fmla="*/ 3 h 31"/>
                  <a:gd name="T8" fmla="*/ 7 w 11"/>
                  <a:gd name="T9" fmla="*/ 2 h 31"/>
                </a:gdLst>
                <a:ahLst/>
                <a:cxnLst>
                  <a:cxn ang="0">
                    <a:pos x="T0" y="T1"/>
                  </a:cxn>
                  <a:cxn ang="0">
                    <a:pos x="T2" y="T3"/>
                  </a:cxn>
                  <a:cxn ang="0">
                    <a:pos x="T4" y="T5"/>
                  </a:cxn>
                  <a:cxn ang="0">
                    <a:pos x="T6" y="T7"/>
                  </a:cxn>
                  <a:cxn ang="0">
                    <a:pos x="T8" y="T9"/>
                  </a:cxn>
                </a:cxnLst>
                <a:rect l="0" t="0" r="r" b="b"/>
                <a:pathLst>
                  <a:path w="11" h="31">
                    <a:moveTo>
                      <a:pt x="7" y="2"/>
                    </a:moveTo>
                    <a:cubicBezTo>
                      <a:pt x="5" y="11"/>
                      <a:pt x="3" y="19"/>
                      <a:pt x="1" y="28"/>
                    </a:cubicBezTo>
                    <a:cubicBezTo>
                      <a:pt x="0" y="30"/>
                      <a:pt x="4" y="31"/>
                      <a:pt x="4" y="29"/>
                    </a:cubicBezTo>
                    <a:cubicBezTo>
                      <a:pt x="6" y="20"/>
                      <a:pt x="8" y="11"/>
                      <a:pt x="10" y="3"/>
                    </a:cubicBezTo>
                    <a:cubicBezTo>
                      <a:pt x="11" y="0"/>
                      <a:pt x="8" y="0"/>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969"/>
              <p:cNvSpPr/>
              <p:nvPr/>
            </p:nvSpPr>
            <p:spPr bwMode="auto">
              <a:xfrm>
                <a:off x="4762" y="1541"/>
                <a:ext cx="6" cy="18"/>
              </a:xfrm>
              <a:custGeom>
                <a:avLst/>
                <a:gdLst>
                  <a:gd name="T0" fmla="*/ 5 w 9"/>
                  <a:gd name="T1" fmla="*/ 2 h 24"/>
                  <a:gd name="T2" fmla="*/ 0 w 9"/>
                  <a:gd name="T3" fmla="*/ 22 h 24"/>
                  <a:gd name="T4" fmla="*/ 3 w 9"/>
                  <a:gd name="T5" fmla="*/ 22 h 24"/>
                  <a:gd name="T6" fmla="*/ 8 w 9"/>
                  <a:gd name="T7" fmla="*/ 3 h 24"/>
                  <a:gd name="T8" fmla="*/ 5 w 9"/>
                  <a:gd name="T9" fmla="*/ 2 h 24"/>
                </a:gdLst>
                <a:ahLst/>
                <a:cxnLst>
                  <a:cxn ang="0">
                    <a:pos x="T0" y="T1"/>
                  </a:cxn>
                  <a:cxn ang="0">
                    <a:pos x="T2" y="T3"/>
                  </a:cxn>
                  <a:cxn ang="0">
                    <a:pos x="T4" y="T5"/>
                  </a:cxn>
                  <a:cxn ang="0">
                    <a:pos x="T6" y="T7"/>
                  </a:cxn>
                  <a:cxn ang="0">
                    <a:pos x="T8" y="T9"/>
                  </a:cxn>
                </a:cxnLst>
                <a:rect l="0" t="0" r="r" b="b"/>
                <a:pathLst>
                  <a:path w="9" h="24">
                    <a:moveTo>
                      <a:pt x="5" y="2"/>
                    </a:moveTo>
                    <a:cubicBezTo>
                      <a:pt x="3" y="8"/>
                      <a:pt x="2" y="15"/>
                      <a:pt x="0" y="22"/>
                    </a:cubicBezTo>
                    <a:cubicBezTo>
                      <a:pt x="0" y="24"/>
                      <a:pt x="3" y="24"/>
                      <a:pt x="3" y="22"/>
                    </a:cubicBezTo>
                    <a:cubicBezTo>
                      <a:pt x="5" y="16"/>
                      <a:pt x="7" y="9"/>
                      <a:pt x="8" y="3"/>
                    </a:cubicBezTo>
                    <a:cubicBezTo>
                      <a:pt x="9" y="1"/>
                      <a:pt x="5" y="0"/>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970"/>
              <p:cNvSpPr/>
              <p:nvPr/>
            </p:nvSpPr>
            <p:spPr bwMode="auto">
              <a:xfrm>
                <a:off x="4701" y="1702"/>
                <a:ext cx="9" cy="28"/>
              </a:xfrm>
              <a:custGeom>
                <a:avLst/>
                <a:gdLst>
                  <a:gd name="T0" fmla="*/ 8 w 12"/>
                  <a:gd name="T1" fmla="*/ 2 h 38"/>
                  <a:gd name="T2" fmla="*/ 0 w 12"/>
                  <a:gd name="T3" fmla="*/ 35 h 38"/>
                  <a:gd name="T4" fmla="*/ 4 w 12"/>
                  <a:gd name="T5" fmla="*/ 35 h 38"/>
                  <a:gd name="T6" fmla="*/ 11 w 12"/>
                  <a:gd name="T7" fmla="*/ 3 h 38"/>
                  <a:gd name="T8" fmla="*/ 8 w 12"/>
                  <a:gd name="T9" fmla="*/ 2 h 38"/>
                </a:gdLst>
                <a:ahLst/>
                <a:cxnLst>
                  <a:cxn ang="0">
                    <a:pos x="T0" y="T1"/>
                  </a:cxn>
                  <a:cxn ang="0">
                    <a:pos x="T2" y="T3"/>
                  </a:cxn>
                  <a:cxn ang="0">
                    <a:pos x="T4" y="T5"/>
                  </a:cxn>
                  <a:cxn ang="0">
                    <a:pos x="T6" y="T7"/>
                  </a:cxn>
                  <a:cxn ang="0">
                    <a:pos x="T8" y="T9"/>
                  </a:cxn>
                </a:cxnLst>
                <a:rect l="0" t="0" r="r" b="b"/>
                <a:pathLst>
                  <a:path w="12" h="38">
                    <a:moveTo>
                      <a:pt x="8" y="2"/>
                    </a:moveTo>
                    <a:cubicBezTo>
                      <a:pt x="6" y="13"/>
                      <a:pt x="3" y="24"/>
                      <a:pt x="0" y="35"/>
                    </a:cubicBezTo>
                    <a:cubicBezTo>
                      <a:pt x="0" y="37"/>
                      <a:pt x="3" y="38"/>
                      <a:pt x="4" y="35"/>
                    </a:cubicBezTo>
                    <a:cubicBezTo>
                      <a:pt x="6" y="25"/>
                      <a:pt x="9" y="14"/>
                      <a:pt x="11" y="3"/>
                    </a:cubicBezTo>
                    <a:cubicBezTo>
                      <a:pt x="12" y="1"/>
                      <a:pt x="9" y="0"/>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971"/>
              <p:cNvSpPr/>
              <p:nvPr/>
            </p:nvSpPr>
            <p:spPr bwMode="auto">
              <a:xfrm>
                <a:off x="4742" y="1665"/>
                <a:ext cx="7" cy="21"/>
              </a:xfrm>
              <a:custGeom>
                <a:avLst/>
                <a:gdLst>
                  <a:gd name="T0" fmla="*/ 6 w 10"/>
                  <a:gd name="T1" fmla="*/ 2 h 28"/>
                  <a:gd name="T2" fmla="*/ 1 w 10"/>
                  <a:gd name="T3" fmla="*/ 25 h 28"/>
                  <a:gd name="T4" fmla="*/ 4 w 10"/>
                  <a:gd name="T5" fmla="*/ 26 h 28"/>
                  <a:gd name="T6" fmla="*/ 10 w 10"/>
                  <a:gd name="T7" fmla="*/ 3 h 28"/>
                  <a:gd name="T8" fmla="*/ 6 w 10"/>
                  <a:gd name="T9" fmla="*/ 2 h 28"/>
                </a:gdLst>
                <a:ahLst/>
                <a:cxnLst>
                  <a:cxn ang="0">
                    <a:pos x="T0" y="T1"/>
                  </a:cxn>
                  <a:cxn ang="0">
                    <a:pos x="T2" y="T3"/>
                  </a:cxn>
                  <a:cxn ang="0">
                    <a:pos x="T4" y="T5"/>
                  </a:cxn>
                  <a:cxn ang="0">
                    <a:pos x="T6" y="T7"/>
                  </a:cxn>
                  <a:cxn ang="0">
                    <a:pos x="T8" y="T9"/>
                  </a:cxn>
                </a:cxnLst>
                <a:rect l="0" t="0" r="r" b="b"/>
                <a:pathLst>
                  <a:path w="10" h="28">
                    <a:moveTo>
                      <a:pt x="6" y="2"/>
                    </a:moveTo>
                    <a:cubicBezTo>
                      <a:pt x="5" y="10"/>
                      <a:pt x="3" y="17"/>
                      <a:pt x="1" y="25"/>
                    </a:cubicBezTo>
                    <a:cubicBezTo>
                      <a:pt x="0" y="27"/>
                      <a:pt x="4" y="28"/>
                      <a:pt x="4" y="26"/>
                    </a:cubicBezTo>
                    <a:cubicBezTo>
                      <a:pt x="6" y="18"/>
                      <a:pt x="8" y="11"/>
                      <a:pt x="10" y="3"/>
                    </a:cubicBezTo>
                    <a:cubicBezTo>
                      <a:pt x="10" y="1"/>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972"/>
              <p:cNvSpPr/>
              <p:nvPr/>
            </p:nvSpPr>
            <p:spPr bwMode="auto">
              <a:xfrm>
                <a:off x="1524" y="945"/>
                <a:ext cx="351" cy="267"/>
              </a:xfrm>
              <a:custGeom>
                <a:avLst/>
                <a:gdLst>
                  <a:gd name="T0" fmla="*/ 22 w 473"/>
                  <a:gd name="T1" fmla="*/ 60 h 360"/>
                  <a:gd name="T2" fmla="*/ 329 w 473"/>
                  <a:gd name="T3" fmla="*/ 78 h 360"/>
                  <a:gd name="T4" fmla="*/ 473 w 473"/>
                  <a:gd name="T5" fmla="*/ 360 h 360"/>
                  <a:gd name="T6" fmla="*/ 371 w 473"/>
                  <a:gd name="T7" fmla="*/ 269 h 360"/>
                  <a:gd name="T8" fmla="*/ 339 w 473"/>
                  <a:gd name="T9" fmla="*/ 189 h 360"/>
                  <a:gd name="T10" fmla="*/ 336 w 473"/>
                  <a:gd name="T11" fmla="*/ 248 h 360"/>
                  <a:gd name="T12" fmla="*/ 260 w 473"/>
                  <a:gd name="T13" fmla="*/ 207 h 360"/>
                  <a:gd name="T14" fmla="*/ 223 w 473"/>
                  <a:gd name="T15" fmla="*/ 114 h 360"/>
                  <a:gd name="T16" fmla="*/ 232 w 473"/>
                  <a:gd name="T17" fmla="*/ 181 h 360"/>
                  <a:gd name="T18" fmla="*/ 75 w 473"/>
                  <a:gd name="T19" fmla="*/ 110 h 360"/>
                  <a:gd name="T20" fmla="*/ 22 w 473"/>
                  <a:gd name="T21"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360">
                    <a:moveTo>
                      <a:pt x="22" y="60"/>
                    </a:moveTo>
                    <a:cubicBezTo>
                      <a:pt x="22" y="60"/>
                      <a:pt x="230" y="0"/>
                      <a:pt x="329" y="78"/>
                    </a:cubicBezTo>
                    <a:cubicBezTo>
                      <a:pt x="429" y="156"/>
                      <a:pt x="469" y="296"/>
                      <a:pt x="473" y="360"/>
                    </a:cubicBezTo>
                    <a:cubicBezTo>
                      <a:pt x="473" y="360"/>
                      <a:pt x="401" y="284"/>
                      <a:pt x="371" y="269"/>
                    </a:cubicBezTo>
                    <a:cubicBezTo>
                      <a:pt x="339" y="189"/>
                      <a:pt x="339" y="189"/>
                      <a:pt x="339" y="189"/>
                    </a:cubicBezTo>
                    <a:cubicBezTo>
                      <a:pt x="336" y="248"/>
                      <a:pt x="336" y="248"/>
                      <a:pt x="336" y="248"/>
                    </a:cubicBezTo>
                    <a:cubicBezTo>
                      <a:pt x="260" y="207"/>
                      <a:pt x="260" y="207"/>
                      <a:pt x="260" y="207"/>
                    </a:cubicBezTo>
                    <a:cubicBezTo>
                      <a:pt x="223" y="114"/>
                      <a:pt x="223" y="114"/>
                      <a:pt x="223" y="114"/>
                    </a:cubicBezTo>
                    <a:cubicBezTo>
                      <a:pt x="232" y="181"/>
                      <a:pt x="232" y="181"/>
                      <a:pt x="232" y="181"/>
                    </a:cubicBezTo>
                    <a:cubicBezTo>
                      <a:pt x="232" y="181"/>
                      <a:pt x="150" y="128"/>
                      <a:pt x="75" y="110"/>
                    </a:cubicBezTo>
                    <a:cubicBezTo>
                      <a:pt x="0" y="93"/>
                      <a:pt x="22" y="60"/>
                      <a:pt x="22" y="60"/>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973"/>
              <p:cNvSpPr/>
              <p:nvPr/>
            </p:nvSpPr>
            <p:spPr bwMode="auto">
              <a:xfrm>
                <a:off x="1527" y="753"/>
                <a:ext cx="322" cy="285"/>
              </a:xfrm>
              <a:custGeom>
                <a:avLst/>
                <a:gdLst>
                  <a:gd name="T0" fmla="*/ 0 w 434"/>
                  <a:gd name="T1" fmla="*/ 352 h 384"/>
                  <a:gd name="T2" fmla="*/ 120 w 434"/>
                  <a:gd name="T3" fmla="*/ 68 h 384"/>
                  <a:gd name="T4" fmla="*/ 434 w 434"/>
                  <a:gd name="T5" fmla="*/ 27 h 384"/>
                  <a:gd name="T6" fmla="*/ 314 w 434"/>
                  <a:gd name="T7" fmla="*/ 93 h 384"/>
                  <a:gd name="T8" fmla="*/ 228 w 434"/>
                  <a:gd name="T9" fmla="*/ 96 h 384"/>
                  <a:gd name="T10" fmla="*/ 282 w 434"/>
                  <a:gd name="T11" fmla="*/ 118 h 384"/>
                  <a:gd name="T12" fmla="*/ 218 w 434"/>
                  <a:gd name="T13" fmla="*/ 176 h 384"/>
                  <a:gd name="T14" fmla="*/ 118 w 434"/>
                  <a:gd name="T15" fmla="*/ 181 h 384"/>
                  <a:gd name="T16" fmla="*/ 185 w 434"/>
                  <a:gd name="T17" fmla="*/ 195 h 384"/>
                  <a:gd name="T18" fmla="*/ 65 w 434"/>
                  <a:gd name="T19" fmla="*/ 319 h 384"/>
                  <a:gd name="T20" fmla="*/ 0 w 434"/>
                  <a:gd name="T21" fmla="*/ 35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384">
                    <a:moveTo>
                      <a:pt x="0" y="352"/>
                    </a:moveTo>
                    <a:cubicBezTo>
                      <a:pt x="0" y="352"/>
                      <a:pt x="13" y="136"/>
                      <a:pt x="120" y="68"/>
                    </a:cubicBezTo>
                    <a:cubicBezTo>
                      <a:pt x="226" y="0"/>
                      <a:pt x="371" y="10"/>
                      <a:pt x="434" y="27"/>
                    </a:cubicBezTo>
                    <a:cubicBezTo>
                      <a:pt x="434" y="27"/>
                      <a:pt x="338" y="69"/>
                      <a:pt x="314" y="93"/>
                    </a:cubicBezTo>
                    <a:cubicBezTo>
                      <a:pt x="228" y="96"/>
                      <a:pt x="228" y="96"/>
                      <a:pt x="228" y="96"/>
                    </a:cubicBezTo>
                    <a:cubicBezTo>
                      <a:pt x="282" y="118"/>
                      <a:pt x="282" y="118"/>
                      <a:pt x="282" y="118"/>
                    </a:cubicBezTo>
                    <a:cubicBezTo>
                      <a:pt x="218" y="176"/>
                      <a:pt x="218" y="176"/>
                      <a:pt x="218" y="176"/>
                    </a:cubicBezTo>
                    <a:cubicBezTo>
                      <a:pt x="118" y="181"/>
                      <a:pt x="118" y="181"/>
                      <a:pt x="118" y="181"/>
                    </a:cubicBezTo>
                    <a:cubicBezTo>
                      <a:pt x="185" y="195"/>
                      <a:pt x="185" y="195"/>
                      <a:pt x="185" y="195"/>
                    </a:cubicBezTo>
                    <a:cubicBezTo>
                      <a:pt x="185" y="195"/>
                      <a:pt x="107" y="254"/>
                      <a:pt x="65" y="319"/>
                    </a:cubicBezTo>
                    <a:cubicBezTo>
                      <a:pt x="24" y="384"/>
                      <a:pt x="0" y="352"/>
                      <a:pt x="0" y="352"/>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974"/>
              <p:cNvSpPr/>
              <p:nvPr/>
            </p:nvSpPr>
            <p:spPr bwMode="auto">
              <a:xfrm>
                <a:off x="1090" y="799"/>
                <a:ext cx="517" cy="234"/>
              </a:xfrm>
              <a:custGeom>
                <a:avLst/>
                <a:gdLst>
                  <a:gd name="T0" fmla="*/ 696 w 696"/>
                  <a:gd name="T1" fmla="*/ 263 h 315"/>
                  <a:gd name="T2" fmla="*/ 385 w 696"/>
                  <a:gd name="T3" fmla="*/ 12 h 315"/>
                  <a:gd name="T4" fmla="*/ 0 w 696"/>
                  <a:gd name="T5" fmla="*/ 159 h 315"/>
                  <a:gd name="T6" fmla="*/ 178 w 696"/>
                  <a:gd name="T7" fmla="*/ 160 h 315"/>
                  <a:gd name="T8" fmla="*/ 278 w 696"/>
                  <a:gd name="T9" fmla="*/ 111 h 315"/>
                  <a:gd name="T10" fmla="*/ 230 w 696"/>
                  <a:gd name="T11" fmla="*/ 170 h 315"/>
                  <a:gd name="T12" fmla="*/ 339 w 696"/>
                  <a:gd name="T13" fmla="*/ 197 h 315"/>
                  <a:gd name="T14" fmla="*/ 455 w 696"/>
                  <a:gd name="T15" fmla="*/ 140 h 315"/>
                  <a:gd name="T16" fmla="*/ 389 w 696"/>
                  <a:gd name="T17" fmla="*/ 197 h 315"/>
                  <a:gd name="T18" fmla="*/ 601 w 696"/>
                  <a:gd name="T19" fmla="*/ 266 h 315"/>
                  <a:gd name="T20" fmla="*/ 696 w 696"/>
                  <a:gd name="T21" fmla="*/ 26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315">
                    <a:moveTo>
                      <a:pt x="696" y="263"/>
                    </a:moveTo>
                    <a:cubicBezTo>
                      <a:pt x="696" y="263"/>
                      <a:pt x="549" y="25"/>
                      <a:pt x="385" y="12"/>
                    </a:cubicBezTo>
                    <a:cubicBezTo>
                      <a:pt x="221" y="0"/>
                      <a:pt x="60" y="101"/>
                      <a:pt x="0" y="159"/>
                    </a:cubicBezTo>
                    <a:cubicBezTo>
                      <a:pt x="0" y="159"/>
                      <a:pt x="136" y="149"/>
                      <a:pt x="178" y="160"/>
                    </a:cubicBezTo>
                    <a:cubicBezTo>
                      <a:pt x="278" y="111"/>
                      <a:pt x="278" y="111"/>
                      <a:pt x="278" y="111"/>
                    </a:cubicBezTo>
                    <a:cubicBezTo>
                      <a:pt x="230" y="170"/>
                      <a:pt x="230" y="170"/>
                      <a:pt x="230" y="170"/>
                    </a:cubicBezTo>
                    <a:cubicBezTo>
                      <a:pt x="339" y="197"/>
                      <a:pt x="339" y="197"/>
                      <a:pt x="339" y="197"/>
                    </a:cubicBezTo>
                    <a:cubicBezTo>
                      <a:pt x="455" y="140"/>
                      <a:pt x="455" y="140"/>
                      <a:pt x="455" y="140"/>
                    </a:cubicBezTo>
                    <a:cubicBezTo>
                      <a:pt x="389" y="197"/>
                      <a:pt x="389" y="197"/>
                      <a:pt x="389" y="197"/>
                    </a:cubicBezTo>
                    <a:cubicBezTo>
                      <a:pt x="389" y="197"/>
                      <a:pt x="514" y="217"/>
                      <a:pt x="601" y="266"/>
                    </a:cubicBezTo>
                    <a:cubicBezTo>
                      <a:pt x="689" y="315"/>
                      <a:pt x="696" y="263"/>
                      <a:pt x="696" y="263"/>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975"/>
              <p:cNvSpPr/>
              <p:nvPr/>
            </p:nvSpPr>
            <p:spPr bwMode="auto">
              <a:xfrm>
                <a:off x="1145" y="913"/>
                <a:ext cx="389" cy="247"/>
              </a:xfrm>
              <a:custGeom>
                <a:avLst/>
                <a:gdLst>
                  <a:gd name="T0" fmla="*/ 505 w 523"/>
                  <a:gd name="T1" fmla="*/ 92 h 332"/>
                  <a:gd name="T2" fmla="*/ 189 w 523"/>
                  <a:gd name="T3" fmla="*/ 65 h 332"/>
                  <a:gd name="T4" fmla="*/ 0 w 523"/>
                  <a:gd name="T5" fmla="*/ 332 h 332"/>
                  <a:gd name="T6" fmla="*/ 118 w 523"/>
                  <a:gd name="T7" fmla="*/ 254 h 332"/>
                  <a:gd name="T8" fmla="*/ 162 w 523"/>
                  <a:gd name="T9" fmla="*/ 177 h 332"/>
                  <a:gd name="T10" fmla="*/ 157 w 523"/>
                  <a:gd name="T11" fmla="*/ 238 h 332"/>
                  <a:gd name="T12" fmla="*/ 240 w 523"/>
                  <a:gd name="T13" fmla="*/ 207 h 332"/>
                  <a:gd name="T14" fmla="*/ 292 w 523"/>
                  <a:gd name="T15" fmla="*/ 118 h 332"/>
                  <a:gd name="T16" fmla="*/ 273 w 523"/>
                  <a:gd name="T17" fmla="*/ 185 h 332"/>
                  <a:gd name="T18" fmla="*/ 444 w 523"/>
                  <a:gd name="T19" fmla="*/ 136 h 332"/>
                  <a:gd name="T20" fmla="*/ 505 w 523"/>
                  <a:gd name="T21" fmla="*/ 9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3" h="332">
                    <a:moveTo>
                      <a:pt x="505" y="92"/>
                    </a:moveTo>
                    <a:cubicBezTo>
                      <a:pt x="505" y="92"/>
                      <a:pt x="302" y="0"/>
                      <a:pt x="189" y="65"/>
                    </a:cubicBezTo>
                    <a:cubicBezTo>
                      <a:pt x="75" y="130"/>
                      <a:pt x="15" y="267"/>
                      <a:pt x="0" y="332"/>
                    </a:cubicBezTo>
                    <a:cubicBezTo>
                      <a:pt x="0" y="332"/>
                      <a:pt x="85" y="265"/>
                      <a:pt x="118" y="254"/>
                    </a:cubicBezTo>
                    <a:cubicBezTo>
                      <a:pt x="162" y="177"/>
                      <a:pt x="162" y="177"/>
                      <a:pt x="162" y="177"/>
                    </a:cubicBezTo>
                    <a:cubicBezTo>
                      <a:pt x="157" y="238"/>
                      <a:pt x="157" y="238"/>
                      <a:pt x="157" y="238"/>
                    </a:cubicBezTo>
                    <a:cubicBezTo>
                      <a:pt x="240" y="207"/>
                      <a:pt x="240" y="207"/>
                      <a:pt x="240" y="207"/>
                    </a:cubicBezTo>
                    <a:cubicBezTo>
                      <a:pt x="292" y="118"/>
                      <a:pt x="292" y="118"/>
                      <a:pt x="292" y="118"/>
                    </a:cubicBezTo>
                    <a:cubicBezTo>
                      <a:pt x="273" y="185"/>
                      <a:pt x="273" y="185"/>
                      <a:pt x="273" y="185"/>
                    </a:cubicBezTo>
                    <a:cubicBezTo>
                      <a:pt x="273" y="185"/>
                      <a:pt x="365" y="142"/>
                      <a:pt x="444" y="136"/>
                    </a:cubicBezTo>
                    <a:cubicBezTo>
                      <a:pt x="523" y="129"/>
                      <a:pt x="505" y="92"/>
                      <a:pt x="505" y="92"/>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976"/>
              <p:cNvSpPr/>
              <p:nvPr/>
            </p:nvSpPr>
            <p:spPr bwMode="auto">
              <a:xfrm>
                <a:off x="1492" y="1019"/>
                <a:ext cx="523" cy="1730"/>
              </a:xfrm>
              <a:custGeom>
                <a:avLst/>
                <a:gdLst>
                  <a:gd name="T0" fmla="*/ 703 w 703"/>
                  <a:gd name="T1" fmla="*/ 2327 h 2327"/>
                  <a:gd name="T2" fmla="*/ 147 w 703"/>
                  <a:gd name="T3" fmla="*/ 63 h 2327"/>
                  <a:gd name="T4" fmla="*/ 136 w 703"/>
                  <a:gd name="T5" fmla="*/ 0 h 2327"/>
                  <a:gd name="T6" fmla="*/ 0 w 703"/>
                  <a:gd name="T7" fmla="*/ 10 h 2327"/>
                  <a:gd name="T8" fmla="*/ 455 w 703"/>
                  <a:gd name="T9" fmla="*/ 2238 h 2327"/>
                  <a:gd name="T10" fmla="*/ 703 w 703"/>
                  <a:gd name="T11" fmla="*/ 2327 h 2327"/>
                </a:gdLst>
                <a:ahLst/>
                <a:cxnLst>
                  <a:cxn ang="0">
                    <a:pos x="T0" y="T1"/>
                  </a:cxn>
                  <a:cxn ang="0">
                    <a:pos x="T2" y="T3"/>
                  </a:cxn>
                  <a:cxn ang="0">
                    <a:pos x="T4" y="T5"/>
                  </a:cxn>
                  <a:cxn ang="0">
                    <a:pos x="T6" y="T7"/>
                  </a:cxn>
                  <a:cxn ang="0">
                    <a:pos x="T8" y="T9"/>
                  </a:cxn>
                  <a:cxn ang="0">
                    <a:pos x="T10" y="T11"/>
                  </a:cxn>
                </a:cxnLst>
                <a:rect l="0" t="0" r="r" b="b"/>
                <a:pathLst>
                  <a:path w="703" h="2327">
                    <a:moveTo>
                      <a:pt x="703" y="2327"/>
                    </a:moveTo>
                    <a:cubicBezTo>
                      <a:pt x="703" y="2327"/>
                      <a:pt x="246" y="490"/>
                      <a:pt x="147" y="63"/>
                    </a:cubicBezTo>
                    <a:cubicBezTo>
                      <a:pt x="136" y="0"/>
                      <a:pt x="136" y="0"/>
                      <a:pt x="136" y="0"/>
                    </a:cubicBezTo>
                    <a:cubicBezTo>
                      <a:pt x="0" y="10"/>
                      <a:pt x="0" y="10"/>
                      <a:pt x="0" y="10"/>
                    </a:cubicBezTo>
                    <a:cubicBezTo>
                      <a:pt x="0" y="10"/>
                      <a:pt x="257" y="1751"/>
                      <a:pt x="455" y="2238"/>
                    </a:cubicBezTo>
                    <a:cubicBezTo>
                      <a:pt x="703" y="2327"/>
                      <a:pt x="703" y="2327"/>
                      <a:pt x="703" y="232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977"/>
              <p:cNvSpPr/>
              <p:nvPr/>
            </p:nvSpPr>
            <p:spPr bwMode="auto">
              <a:xfrm>
                <a:off x="1527" y="966"/>
                <a:ext cx="131" cy="153"/>
              </a:xfrm>
              <a:custGeom>
                <a:avLst/>
                <a:gdLst>
                  <a:gd name="T0" fmla="*/ 28 w 177"/>
                  <a:gd name="T1" fmla="*/ 141 h 207"/>
                  <a:gd name="T2" fmla="*/ 140 w 177"/>
                  <a:gd name="T3" fmla="*/ 186 h 207"/>
                  <a:gd name="T4" fmla="*/ 149 w 177"/>
                  <a:gd name="T5" fmla="*/ 66 h 207"/>
                  <a:gd name="T6" fmla="*/ 37 w 177"/>
                  <a:gd name="T7" fmla="*/ 20 h 207"/>
                  <a:gd name="T8" fmla="*/ 28 w 177"/>
                  <a:gd name="T9" fmla="*/ 141 h 207"/>
                </a:gdLst>
                <a:ahLst/>
                <a:cxnLst>
                  <a:cxn ang="0">
                    <a:pos x="T0" y="T1"/>
                  </a:cxn>
                  <a:cxn ang="0">
                    <a:pos x="T2" y="T3"/>
                  </a:cxn>
                  <a:cxn ang="0">
                    <a:pos x="T4" y="T5"/>
                  </a:cxn>
                  <a:cxn ang="0">
                    <a:pos x="T6" y="T7"/>
                  </a:cxn>
                  <a:cxn ang="0">
                    <a:pos x="T8" y="T9"/>
                  </a:cxn>
                </a:cxnLst>
                <a:rect l="0" t="0" r="r" b="b"/>
                <a:pathLst>
                  <a:path w="177" h="207">
                    <a:moveTo>
                      <a:pt x="28" y="141"/>
                    </a:moveTo>
                    <a:cubicBezTo>
                      <a:pt x="57" y="187"/>
                      <a:pt x="107" y="207"/>
                      <a:pt x="140" y="186"/>
                    </a:cubicBezTo>
                    <a:cubicBezTo>
                      <a:pt x="173" y="165"/>
                      <a:pt x="177" y="112"/>
                      <a:pt x="149" y="66"/>
                    </a:cubicBezTo>
                    <a:cubicBezTo>
                      <a:pt x="120" y="20"/>
                      <a:pt x="70" y="0"/>
                      <a:pt x="37" y="20"/>
                    </a:cubicBezTo>
                    <a:cubicBezTo>
                      <a:pt x="3" y="41"/>
                      <a:pt x="0" y="95"/>
                      <a:pt x="28" y="141"/>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978"/>
              <p:cNvSpPr/>
              <p:nvPr/>
            </p:nvSpPr>
            <p:spPr bwMode="auto">
              <a:xfrm>
                <a:off x="1432" y="964"/>
                <a:ext cx="132" cy="155"/>
              </a:xfrm>
              <a:custGeom>
                <a:avLst/>
                <a:gdLst>
                  <a:gd name="T0" fmla="*/ 28 w 177"/>
                  <a:gd name="T1" fmla="*/ 67 h 208"/>
                  <a:gd name="T2" fmla="*/ 37 w 177"/>
                  <a:gd name="T3" fmla="*/ 188 h 208"/>
                  <a:gd name="T4" fmla="*/ 149 w 177"/>
                  <a:gd name="T5" fmla="*/ 141 h 208"/>
                  <a:gd name="T6" fmla="*/ 140 w 177"/>
                  <a:gd name="T7" fmla="*/ 21 h 208"/>
                  <a:gd name="T8" fmla="*/ 28 w 177"/>
                  <a:gd name="T9" fmla="*/ 67 h 208"/>
                </a:gdLst>
                <a:ahLst/>
                <a:cxnLst>
                  <a:cxn ang="0">
                    <a:pos x="T0" y="T1"/>
                  </a:cxn>
                  <a:cxn ang="0">
                    <a:pos x="T2" y="T3"/>
                  </a:cxn>
                  <a:cxn ang="0">
                    <a:pos x="T4" y="T5"/>
                  </a:cxn>
                  <a:cxn ang="0">
                    <a:pos x="T6" y="T7"/>
                  </a:cxn>
                  <a:cxn ang="0">
                    <a:pos x="T8" y="T9"/>
                  </a:cxn>
                </a:cxnLst>
                <a:rect l="0" t="0" r="r" b="b"/>
                <a:pathLst>
                  <a:path w="177" h="208">
                    <a:moveTo>
                      <a:pt x="28" y="67"/>
                    </a:moveTo>
                    <a:cubicBezTo>
                      <a:pt x="0" y="113"/>
                      <a:pt x="4" y="167"/>
                      <a:pt x="37" y="188"/>
                    </a:cubicBezTo>
                    <a:cubicBezTo>
                      <a:pt x="71" y="208"/>
                      <a:pt x="120" y="187"/>
                      <a:pt x="149" y="141"/>
                    </a:cubicBezTo>
                    <a:cubicBezTo>
                      <a:pt x="177" y="95"/>
                      <a:pt x="173" y="41"/>
                      <a:pt x="140" y="21"/>
                    </a:cubicBezTo>
                    <a:cubicBezTo>
                      <a:pt x="106" y="0"/>
                      <a:pt x="56" y="21"/>
                      <a:pt x="28" y="67"/>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979"/>
              <p:cNvSpPr/>
              <p:nvPr/>
            </p:nvSpPr>
            <p:spPr bwMode="auto">
              <a:xfrm>
                <a:off x="1546" y="875"/>
                <a:ext cx="464" cy="193"/>
              </a:xfrm>
              <a:custGeom>
                <a:avLst/>
                <a:gdLst>
                  <a:gd name="T0" fmla="*/ 0 w 624"/>
                  <a:gd name="T1" fmla="*/ 156 h 260"/>
                  <a:gd name="T2" fmla="*/ 337 w 624"/>
                  <a:gd name="T3" fmla="*/ 59 h 260"/>
                  <a:gd name="T4" fmla="*/ 624 w 624"/>
                  <a:gd name="T5" fmla="*/ 260 h 260"/>
                  <a:gd name="T6" fmla="*/ 545 w 624"/>
                  <a:gd name="T7" fmla="*/ 240 h 260"/>
                  <a:gd name="T8" fmla="*/ 485 w 624"/>
                  <a:gd name="T9" fmla="*/ 172 h 260"/>
                  <a:gd name="T10" fmla="*/ 521 w 624"/>
                  <a:gd name="T11" fmla="*/ 241 h 260"/>
                  <a:gd name="T12" fmla="*/ 383 w 624"/>
                  <a:gd name="T13" fmla="*/ 218 h 260"/>
                  <a:gd name="T14" fmla="*/ 337 w 624"/>
                  <a:gd name="T15" fmla="*/ 151 h 260"/>
                  <a:gd name="T16" fmla="*/ 354 w 624"/>
                  <a:gd name="T17" fmla="*/ 207 h 260"/>
                  <a:gd name="T18" fmla="*/ 220 w 624"/>
                  <a:gd name="T19" fmla="*/ 186 h 260"/>
                  <a:gd name="T20" fmla="*/ 171 w 624"/>
                  <a:gd name="T21" fmla="*/ 127 h 260"/>
                  <a:gd name="T22" fmla="*/ 174 w 624"/>
                  <a:gd name="T23" fmla="*/ 178 h 260"/>
                  <a:gd name="T24" fmla="*/ 100 w 624"/>
                  <a:gd name="T25" fmla="*/ 170 h 260"/>
                  <a:gd name="T26" fmla="*/ 0 w 624"/>
                  <a:gd name="T27" fmla="*/ 15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4" h="260">
                    <a:moveTo>
                      <a:pt x="0" y="156"/>
                    </a:moveTo>
                    <a:cubicBezTo>
                      <a:pt x="0" y="156"/>
                      <a:pt x="135" y="0"/>
                      <a:pt x="337" y="59"/>
                    </a:cubicBezTo>
                    <a:cubicBezTo>
                      <a:pt x="540" y="118"/>
                      <a:pt x="624" y="260"/>
                      <a:pt x="624" y="260"/>
                    </a:cubicBezTo>
                    <a:cubicBezTo>
                      <a:pt x="545" y="240"/>
                      <a:pt x="545" y="240"/>
                      <a:pt x="545" y="240"/>
                    </a:cubicBezTo>
                    <a:cubicBezTo>
                      <a:pt x="485" y="172"/>
                      <a:pt x="485" y="172"/>
                      <a:pt x="485" y="172"/>
                    </a:cubicBezTo>
                    <a:cubicBezTo>
                      <a:pt x="521" y="241"/>
                      <a:pt x="521" y="241"/>
                      <a:pt x="521" y="241"/>
                    </a:cubicBezTo>
                    <a:cubicBezTo>
                      <a:pt x="383" y="218"/>
                      <a:pt x="383" y="218"/>
                      <a:pt x="383" y="218"/>
                    </a:cubicBezTo>
                    <a:cubicBezTo>
                      <a:pt x="337" y="151"/>
                      <a:pt x="337" y="151"/>
                      <a:pt x="337" y="151"/>
                    </a:cubicBezTo>
                    <a:cubicBezTo>
                      <a:pt x="354" y="207"/>
                      <a:pt x="354" y="207"/>
                      <a:pt x="354" y="207"/>
                    </a:cubicBezTo>
                    <a:cubicBezTo>
                      <a:pt x="354" y="207"/>
                      <a:pt x="248" y="191"/>
                      <a:pt x="220" y="186"/>
                    </a:cubicBezTo>
                    <a:cubicBezTo>
                      <a:pt x="192" y="181"/>
                      <a:pt x="171" y="127"/>
                      <a:pt x="171" y="127"/>
                    </a:cubicBezTo>
                    <a:cubicBezTo>
                      <a:pt x="174" y="178"/>
                      <a:pt x="174" y="178"/>
                      <a:pt x="174" y="178"/>
                    </a:cubicBezTo>
                    <a:cubicBezTo>
                      <a:pt x="100" y="170"/>
                      <a:pt x="100" y="170"/>
                      <a:pt x="100" y="170"/>
                    </a:cubicBezTo>
                    <a:lnTo>
                      <a:pt x="0" y="156"/>
                    </a:lnTo>
                    <a:close/>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980"/>
              <p:cNvSpPr/>
              <p:nvPr/>
            </p:nvSpPr>
            <p:spPr bwMode="auto">
              <a:xfrm>
                <a:off x="1796" y="931"/>
                <a:ext cx="28" cy="17"/>
              </a:xfrm>
              <a:custGeom>
                <a:avLst/>
                <a:gdLst>
                  <a:gd name="T0" fmla="*/ 9 w 38"/>
                  <a:gd name="T1" fmla="*/ 2 h 23"/>
                  <a:gd name="T2" fmla="*/ 32 w 38"/>
                  <a:gd name="T3" fmla="*/ 11 h 23"/>
                  <a:gd name="T4" fmla="*/ 28 w 38"/>
                  <a:gd name="T5" fmla="*/ 21 h 23"/>
                  <a:gd name="T6" fmla="*/ 6 w 38"/>
                  <a:gd name="T7" fmla="*/ 11 h 23"/>
                  <a:gd name="T8" fmla="*/ 9 w 38"/>
                  <a:gd name="T9" fmla="*/ 2 h 23"/>
                </a:gdLst>
                <a:ahLst/>
                <a:cxnLst>
                  <a:cxn ang="0">
                    <a:pos x="T0" y="T1"/>
                  </a:cxn>
                  <a:cxn ang="0">
                    <a:pos x="T2" y="T3"/>
                  </a:cxn>
                  <a:cxn ang="0">
                    <a:pos x="T4" y="T5"/>
                  </a:cxn>
                  <a:cxn ang="0">
                    <a:pos x="T6" y="T7"/>
                  </a:cxn>
                  <a:cxn ang="0">
                    <a:pos x="T8" y="T9"/>
                  </a:cxn>
                </a:cxnLst>
                <a:rect l="0" t="0" r="r" b="b"/>
                <a:pathLst>
                  <a:path w="38" h="23">
                    <a:moveTo>
                      <a:pt x="9" y="2"/>
                    </a:moveTo>
                    <a:cubicBezTo>
                      <a:pt x="17" y="4"/>
                      <a:pt x="24" y="9"/>
                      <a:pt x="32" y="11"/>
                    </a:cubicBezTo>
                    <a:cubicBezTo>
                      <a:pt x="38" y="13"/>
                      <a:pt x="34" y="23"/>
                      <a:pt x="28" y="21"/>
                    </a:cubicBezTo>
                    <a:cubicBezTo>
                      <a:pt x="21" y="18"/>
                      <a:pt x="14" y="13"/>
                      <a:pt x="6" y="11"/>
                    </a:cubicBezTo>
                    <a:cubicBezTo>
                      <a:pt x="0" y="9"/>
                      <a:pt x="3"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981"/>
              <p:cNvSpPr/>
              <p:nvPr/>
            </p:nvSpPr>
            <p:spPr bwMode="auto">
              <a:xfrm>
                <a:off x="1842" y="956"/>
                <a:ext cx="25" cy="13"/>
              </a:xfrm>
              <a:custGeom>
                <a:avLst/>
                <a:gdLst>
                  <a:gd name="T0" fmla="*/ 7 w 34"/>
                  <a:gd name="T1" fmla="*/ 1 h 17"/>
                  <a:gd name="T2" fmla="*/ 28 w 34"/>
                  <a:gd name="T3" fmla="*/ 5 h 17"/>
                  <a:gd name="T4" fmla="*/ 23 w 34"/>
                  <a:gd name="T5" fmla="*/ 14 h 17"/>
                  <a:gd name="T6" fmla="*/ 9 w 34"/>
                  <a:gd name="T7" fmla="*/ 11 h 17"/>
                  <a:gd name="T8" fmla="*/ 7 w 34"/>
                  <a:gd name="T9" fmla="*/ 1 h 17"/>
                </a:gdLst>
                <a:ahLst/>
                <a:cxnLst>
                  <a:cxn ang="0">
                    <a:pos x="T0" y="T1"/>
                  </a:cxn>
                  <a:cxn ang="0">
                    <a:pos x="T2" y="T3"/>
                  </a:cxn>
                  <a:cxn ang="0">
                    <a:pos x="T4" y="T5"/>
                  </a:cxn>
                  <a:cxn ang="0">
                    <a:pos x="T6" y="T7"/>
                  </a:cxn>
                  <a:cxn ang="0">
                    <a:pos x="T8" y="T9"/>
                  </a:cxn>
                </a:cxnLst>
                <a:rect l="0" t="0" r="r" b="b"/>
                <a:pathLst>
                  <a:path w="34" h="17">
                    <a:moveTo>
                      <a:pt x="7" y="1"/>
                    </a:moveTo>
                    <a:cubicBezTo>
                      <a:pt x="14" y="0"/>
                      <a:pt x="22" y="1"/>
                      <a:pt x="28" y="5"/>
                    </a:cubicBezTo>
                    <a:cubicBezTo>
                      <a:pt x="34" y="9"/>
                      <a:pt x="28" y="17"/>
                      <a:pt x="23" y="14"/>
                    </a:cubicBezTo>
                    <a:cubicBezTo>
                      <a:pt x="19" y="11"/>
                      <a:pt x="13" y="10"/>
                      <a:pt x="9" y="11"/>
                    </a:cubicBezTo>
                    <a:cubicBezTo>
                      <a:pt x="2" y="12"/>
                      <a:pt x="0" y="2"/>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982"/>
              <p:cNvSpPr/>
              <p:nvPr/>
            </p:nvSpPr>
            <p:spPr bwMode="auto">
              <a:xfrm>
                <a:off x="1872" y="982"/>
                <a:ext cx="18" cy="18"/>
              </a:xfrm>
              <a:custGeom>
                <a:avLst/>
                <a:gdLst>
                  <a:gd name="T0" fmla="*/ 10 w 24"/>
                  <a:gd name="T1" fmla="*/ 4 h 25"/>
                  <a:gd name="T2" fmla="*/ 19 w 24"/>
                  <a:gd name="T3" fmla="*/ 13 h 25"/>
                  <a:gd name="T4" fmla="*/ 13 w 24"/>
                  <a:gd name="T5" fmla="*/ 21 h 25"/>
                  <a:gd name="T6" fmla="*/ 5 w 24"/>
                  <a:gd name="T7" fmla="*/ 12 h 25"/>
                  <a:gd name="T8" fmla="*/ 10 w 24"/>
                  <a:gd name="T9" fmla="*/ 4 h 25"/>
                </a:gdLst>
                <a:ahLst/>
                <a:cxnLst>
                  <a:cxn ang="0">
                    <a:pos x="T0" y="T1"/>
                  </a:cxn>
                  <a:cxn ang="0">
                    <a:pos x="T2" y="T3"/>
                  </a:cxn>
                  <a:cxn ang="0">
                    <a:pos x="T4" y="T5"/>
                  </a:cxn>
                  <a:cxn ang="0">
                    <a:pos x="T6" y="T7"/>
                  </a:cxn>
                  <a:cxn ang="0">
                    <a:pos x="T8" y="T9"/>
                  </a:cxn>
                </a:cxnLst>
                <a:rect l="0" t="0" r="r" b="b"/>
                <a:pathLst>
                  <a:path w="24" h="25">
                    <a:moveTo>
                      <a:pt x="10" y="4"/>
                    </a:moveTo>
                    <a:cubicBezTo>
                      <a:pt x="14" y="6"/>
                      <a:pt x="16" y="10"/>
                      <a:pt x="19" y="13"/>
                    </a:cubicBezTo>
                    <a:cubicBezTo>
                      <a:pt x="24" y="16"/>
                      <a:pt x="18" y="25"/>
                      <a:pt x="13" y="21"/>
                    </a:cubicBezTo>
                    <a:cubicBezTo>
                      <a:pt x="10" y="18"/>
                      <a:pt x="8" y="14"/>
                      <a:pt x="5" y="12"/>
                    </a:cubicBezTo>
                    <a:cubicBezTo>
                      <a:pt x="0" y="8"/>
                      <a:pt x="5" y="0"/>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983"/>
              <p:cNvSpPr/>
              <p:nvPr/>
            </p:nvSpPr>
            <p:spPr bwMode="auto">
              <a:xfrm>
                <a:off x="1746" y="919"/>
                <a:ext cx="21" cy="17"/>
              </a:xfrm>
              <a:custGeom>
                <a:avLst/>
                <a:gdLst>
                  <a:gd name="T0" fmla="*/ 11 w 28"/>
                  <a:gd name="T1" fmla="*/ 3 h 23"/>
                  <a:gd name="T2" fmla="*/ 22 w 28"/>
                  <a:gd name="T3" fmla="*/ 11 h 23"/>
                  <a:gd name="T4" fmla="*/ 17 w 28"/>
                  <a:gd name="T5" fmla="*/ 19 h 23"/>
                  <a:gd name="T6" fmla="*/ 5 w 28"/>
                  <a:gd name="T7" fmla="*/ 11 h 23"/>
                  <a:gd name="T8" fmla="*/ 11 w 28"/>
                  <a:gd name="T9" fmla="*/ 3 h 23"/>
                </a:gdLst>
                <a:ahLst/>
                <a:cxnLst>
                  <a:cxn ang="0">
                    <a:pos x="T0" y="T1"/>
                  </a:cxn>
                  <a:cxn ang="0">
                    <a:pos x="T2" y="T3"/>
                  </a:cxn>
                  <a:cxn ang="0">
                    <a:pos x="T4" y="T5"/>
                  </a:cxn>
                  <a:cxn ang="0">
                    <a:pos x="T6" y="T7"/>
                  </a:cxn>
                  <a:cxn ang="0">
                    <a:pos x="T8" y="T9"/>
                  </a:cxn>
                </a:cxnLst>
                <a:rect l="0" t="0" r="r" b="b"/>
                <a:pathLst>
                  <a:path w="28" h="23">
                    <a:moveTo>
                      <a:pt x="11" y="3"/>
                    </a:moveTo>
                    <a:cubicBezTo>
                      <a:pt x="15" y="6"/>
                      <a:pt x="19" y="9"/>
                      <a:pt x="22" y="11"/>
                    </a:cubicBezTo>
                    <a:cubicBezTo>
                      <a:pt x="28" y="15"/>
                      <a:pt x="22" y="23"/>
                      <a:pt x="17" y="19"/>
                    </a:cubicBezTo>
                    <a:cubicBezTo>
                      <a:pt x="13" y="17"/>
                      <a:pt x="9" y="14"/>
                      <a:pt x="5" y="11"/>
                    </a:cubicBezTo>
                    <a:cubicBezTo>
                      <a:pt x="0" y="8"/>
                      <a:pt x="5" y="0"/>
                      <a:pt x="1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984"/>
              <p:cNvSpPr/>
              <p:nvPr/>
            </p:nvSpPr>
            <p:spPr bwMode="auto">
              <a:xfrm>
                <a:off x="1632" y="803"/>
                <a:ext cx="18" cy="14"/>
              </a:xfrm>
              <a:custGeom>
                <a:avLst/>
                <a:gdLst>
                  <a:gd name="T0" fmla="*/ 6 w 24"/>
                  <a:gd name="T1" fmla="*/ 8 h 19"/>
                  <a:gd name="T2" fmla="*/ 12 w 24"/>
                  <a:gd name="T3" fmla="*/ 5 h 19"/>
                  <a:gd name="T4" fmla="*/ 20 w 24"/>
                  <a:gd name="T5" fmla="*/ 11 h 19"/>
                  <a:gd name="T6" fmla="*/ 8 w 24"/>
                  <a:gd name="T7" fmla="*/ 18 h 19"/>
                  <a:gd name="T8" fmla="*/ 6 w 24"/>
                  <a:gd name="T9" fmla="*/ 8 h 19"/>
                </a:gdLst>
                <a:ahLst/>
                <a:cxnLst>
                  <a:cxn ang="0">
                    <a:pos x="T0" y="T1"/>
                  </a:cxn>
                  <a:cxn ang="0">
                    <a:pos x="T2" y="T3"/>
                  </a:cxn>
                  <a:cxn ang="0">
                    <a:pos x="T4" y="T5"/>
                  </a:cxn>
                  <a:cxn ang="0">
                    <a:pos x="T6" y="T7"/>
                  </a:cxn>
                  <a:cxn ang="0">
                    <a:pos x="T8" y="T9"/>
                  </a:cxn>
                </a:cxnLst>
                <a:rect l="0" t="0" r="r" b="b"/>
                <a:pathLst>
                  <a:path w="24" h="19">
                    <a:moveTo>
                      <a:pt x="6" y="8"/>
                    </a:moveTo>
                    <a:cubicBezTo>
                      <a:pt x="8" y="8"/>
                      <a:pt x="10" y="7"/>
                      <a:pt x="12" y="5"/>
                    </a:cubicBezTo>
                    <a:cubicBezTo>
                      <a:pt x="16" y="0"/>
                      <a:pt x="24" y="6"/>
                      <a:pt x="20" y="11"/>
                    </a:cubicBezTo>
                    <a:cubicBezTo>
                      <a:pt x="17" y="15"/>
                      <a:pt x="13" y="17"/>
                      <a:pt x="8" y="18"/>
                    </a:cubicBezTo>
                    <a:cubicBezTo>
                      <a:pt x="1" y="19"/>
                      <a:pt x="0" y="9"/>
                      <a:pt x="6"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985"/>
              <p:cNvSpPr/>
              <p:nvPr/>
            </p:nvSpPr>
            <p:spPr bwMode="auto">
              <a:xfrm>
                <a:off x="1605" y="833"/>
                <a:ext cx="17" cy="17"/>
              </a:xfrm>
              <a:custGeom>
                <a:avLst/>
                <a:gdLst>
                  <a:gd name="T0" fmla="*/ 6 w 24"/>
                  <a:gd name="T1" fmla="*/ 12 h 23"/>
                  <a:gd name="T2" fmla="*/ 12 w 24"/>
                  <a:gd name="T3" fmla="*/ 5 h 23"/>
                  <a:gd name="T4" fmla="*/ 20 w 24"/>
                  <a:gd name="T5" fmla="*/ 11 h 23"/>
                  <a:gd name="T6" fmla="*/ 17 w 24"/>
                  <a:gd name="T7" fmla="*/ 16 h 23"/>
                  <a:gd name="T8" fmla="*/ 8 w 24"/>
                  <a:gd name="T9" fmla="*/ 21 h 23"/>
                  <a:gd name="T10" fmla="*/ 6 w 24"/>
                  <a:gd name="T11" fmla="*/ 12 h 23"/>
                </a:gdLst>
                <a:ahLst/>
                <a:cxnLst>
                  <a:cxn ang="0">
                    <a:pos x="T0" y="T1"/>
                  </a:cxn>
                  <a:cxn ang="0">
                    <a:pos x="T2" y="T3"/>
                  </a:cxn>
                  <a:cxn ang="0">
                    <a:pos x="T4" y="T5"/>
                  </a:cxn>
                  <a:cxn ang="0">
                    <a:pos x="T6" y="T7"/>
                  </a:cxn>
                  <a:cxn ang="0">
                    <a:pos x="T8" y="T9"/>
                  </a:cxn>
                  <a:cxn ang="0">
                    <a:pos x="T10" y="T11"/>
                  </a:cxn>
                </a:cxnLst>
                <a:rect l="0" t="0" r="r" b="b"/>
                <a:pathLst>
                  <a:path w="24" h="23">
                    <a:moveTo>
                      <a:pt x="6" y="12"/>
                    </a:moveTo>
                    <a:cubicBezTo>
                      <a:pt x="10" y="11"/>
                      <a:pt x="10" y="8"/>
                      <a:pt x="12" y="5"/>
                    </a:cubicBezTo>
                    <a:cubicBezTo>
                      <a:pt x="15" y="0"/>
                      <a:pt x="24" y="5"/>
                      <a:pt x="20" y="11"/>
                    </a:cubicBezTo>
                    <a:cubicBezTo>
                      <a:pt x="19" y="13"/>
                      <a:pt x="18" y="15"/>
                      <a:pt x="17" y="16"/>
                    </a:cubicBezTo>
                    <a:cubicBezTo>
                      <a:pt x="15" y="19"/>
                      <a:pt x="11" y="21"/>
                      <a:pt x="8" y="21"/>
                    </a:cubicBezTo>
                    <a:cubicBezTo>
                      <a:pt x="2" y="23"/>
                      <a:pt x="0" y="13"/>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986"/>
              <p:cNvSpPr/>
              <p:nvPr/>
            </p:nvSpPr>
            <p:spPr bwMode="auto">
              <a:xfrm>
                <a:off x="1649" y="830"/>
                <a:ext cx="24" cy="18"/>
              </a:xfrm>
              <a:custGeom>
                <a:avLst/>
                <a:gdLst>
                  <a:gd name="T0" fmla="*/ 5 w 32"/>
                  <a:gd name="T1" fmla="*/ 13 h 25"/>
                  <a:gd name="T2" fmla="*/ 20 w 32"/>
                  <a:gd name="T3" fmla="*/ 4 h 25"/>
                  <a:gd name="T4" fmla="*/ 27 w 32"/>
                  <a:gd name="T5" fmla="*/ 11 h 25"/>
                  <a:gd name="T6" fmla="*/ 11 w 32"/>
                  <a:gd name="T7" fmla="*/ 21 h 25"/>
                  <a:gd name="T8" fmla="*/ 5 w 32"/>
                  <a:gd name="T9" fmla="*/ 13 h 25"/>
                </a:gdLst>
                <a:ahLst/>
                <a:cxnLst>
                  <a:cxn ang="0">
                    <a:pos x="T0" y="T1"/>
                  </a:cxn>
                  <a:cxn ang="0">
                    <a:pos x="T2" y="T3"/>
                  </a:cxn>
                  <a:cxn ang="0">
                    <a:pos x="T4" y="T5"/>
                  </a:cxn>
                  <a:cxn ang="0">
                    <a:pos x="T6" y="T7"/>
                  </a:cxn>
                  <a:cxn ang="0">
                    <a:pos x="T8" y="T9"/>
                  </a:cxn>
                </a:cxnLst>
                <a:rect l="0" t="0" r="r" b="b"/>
                <a:pathLst>
                  <a:path w="32" h="25">
                    <a:moveTo>
                      <a:pt x="5" y="13"/>
                    </a:moveTo>
                    <a:cubicBezTo>
                      <a:pt x="10" y="10"/>
                      <a:pt x="15" y="7"/>
                      <a:pt x="20" y="4"/>
                    </a:cubicBezTo>
                    <a:cubicBezTo>
                      <a:pt x="25" y="0"/>
                      <a:pt x="32" y="7"/>
                      <a:pt x="27" y="11"/>
                    </a:cubicBezTo>
                    <a:cubicBezTo>
                      <a:pt x="22" y="15"/>
                      <a:pt x="16" y="17"/>
                      <a:pt x="11" y="21"/>
                    </a:cubicBezTo>
                    <a:cubicBezTo>
                      <a:pt x="6" y="25"/>
                      <a:pt x="0" y="17"/>
                      <a:pt x="5"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987"/>
              <p:cNvSpPr/>
              <p:nvPr/>
            </p:nvSpPr>
            <p:spPr bwMode="auto">
              <a:xfrm>
                <a:off x="1473" y="881"/>
                <a:ext cx="24" cy="21"/>
              </a:xfrm>
              <a:custGeom>
                <a:avLst/>
                <a:gdLst>
                  <a:gd name="T0" fmla="*/ 13 w 32"/>
                  <a:gd name="T1" fmla="*/ 4 h 29"/>
                  <a:gd name="T2" fmla="*/ 29 w 32"/>
                  <a:gd name="T3" fmla="*/ 17 h 29"/>
                  <a:gd name="T4" fmla="*/ 17 w 32"/>
                  <a:gd name="T5" fmla="*/ 21 h 29"/>
                  <a:gd name="T6" fmla="*/ 8 w 32"/>
                  <a:gd name="T7" fmla="*/ 15 h 29"/>
                  <a:gd name="T8" fmla="*/ 13 w 32"/>
                  <a:gd name="T9" fmla="*/ 4 h 29"/>
                </a:gdLst>
                <a:ahLst/>
                <a:cxnLst>
                  <a:cxn ang="0">
                    <a:pos x="T0" y="T1"/>
                  </a:cxn>
                  <a:cxn ang="0">
                    <a:pos x="T2" y="T3"/>
                  </a:cxn>
                  <a:cxn ang="0">
                    <a:pos x="T4" y="T5"/>
                  </a:cxn>
                  <a:cxn ang="0">
                    <a:pos x="T6" y="T7"/>
                  </a:cxn>
                  <a:cxn ang="0">
                    <a:pos x="T8" y="T9"/>
                  </a:cxn>
                </a:cxnLst>
                <a:rect l="0" t="0" r="r" b="b"/>
                <a:pathLst>
                  <a:path w="32" h="29">
                    <a:moveTo>
                      <a:pt x="13" y="4"/>
                    </a:moveTo>
                    <a:cubicBezTo>
                      <a:pt x="20" y="7"/>
                      <a:pt x="26" y="11"/>
                      <a:pt x="29" y="17"/>
                    </a:cubicBezTo>
                    <a:cubicBezTo>
                      <a:pt x="32" y="25"/>
                      <a:pt x="20" y="29"/>
                      <a:pt x="17" y="21"/>
                    </a:cubicBezTo>
                    <a:cubicBezTo>
                      <a:pt x="15" y="19"/>
                      <a:pt x="10" y="17"/>
                      <a:pt x="8" y="15"/>
                    </a:cubicBezTo>
                    <a:cubicBezTo>
                      <a:pt x="0" y="12"/>
                      <a:pt x="6" y="0"/>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988"/>
              <p:cNvSpPr/>
              <p:nvPr/>
            </p:nvSpPr>
            <p:spPr bwMode="auto">
              <a:xfrm>
                <a:off x="1400" y="835"/>
                <a:ext cx="24" cy="19"/>
              </a:xfrm>
              <a:custGeom>
                <a:avLst/>
                <a:gdLst>
                  <a:gd name="T0" fmla="*/ 14 w 32"/>
                  <a:gd name="T1" fmla="*/ 4 h 25"/>
                  <a:gd name="T2" fmla="*/ 25 w 32"/>
                  <a:gd name="T3" fmla="*/ 10 h 25"/>
                  <a:gd name="T4" fmla="*/ 19 w 32"/>
                  <a:gd name="T5" fmla="*/ 21 h 25"/>
                  <a:gd name="T6" fmla="*/ 8 w 32"/>
                  <a:gd name="T7" fmla="*/ 16 h 25"/>
                  <a:gd name="T8" fmla="*/ 14 w 32"/>
                  <a:gd name="T9" fmla="*/ 4 h 25"/>
                </a:gdLst>
                <a:ahLst/>
                <a:cxnLst>
                  <a:cxn ang="0">
                    <a:pos x="T0" y="T1"/>
                  </a:cxn>
                  <a:cxn ang="0">
                    <a:pos x="T2" y="T3"/>
                  </a:cxn>
                  <a:cxn ang="0">
                    <a:pos x="T4" y="T5"/>
                  </a:cxn>
                  <a:cxn ang="0">
                    <a:pos x="T6" y="T7"/>
                  </a:cxn>
                  <a:cxn ang="0">
                    <a:pos x="T8" y="T9"/>
                  </a:cxn>
                </a:cxnLst>
                <a:rect l="0" t="0" r="r" b="b"/>
                <a:pathLst>
                  <a:path w="32" h="25">
                    <a:moveTo>
                      <a:pt x="14" y="4"/>
                    </a:moveTo>
                    <a:cubicBezTo>
                      <a:pt x="17" y="6"/>
                      <a:pt x="21" y="8"/>
                      <a:pt x="25" y="10"/>
                    </a:cubicBezTo>
                    <a:cubicBezTo>
                      <a:pt x="32" y="14"/>
                      <a:pt x="26" y="25"/>
                      <a:pt x="19" y="21"/>
                    </a:cubicBezTo>
                    <a:cubicBezTo>
                      <a:pt x="15" y="19"/>
                      <a:pt x="11" y="18"/>
                      <a:pt x="8" y="16"/>
                    </a:cubicBezTo>
                    <a:cubicBezTo>
                      <a:pt x="0" y="12"/>
                      <a:pt x="6" y="0"/>
                      <a:pt x="14"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989"/>
              <p:cNvSpPr/>
              <p:nvPr/>
            </p:nvSpPr>
            <p:spPr bwMode="auto">
              <a:xfrm>
                <a:off x="1382" y="863"/>
                <a:ext cx="14" cy="13"/>
              </a:xfrm>
              <a:custGeom>
                <a:avLst/>
                <a:gdLst>
                  <a:gd name="T0" fmla="*/ 12 w 20"/>
                  <a:gd name="T1" fmla="*/ 15 h 17"/>
                  <a:gd name="T2" fmla="*/ 8 w 20"/>
                  <a:gd name="T3" fmla="*/ 3 h 17"/>
                  <a:gd name="T4" fmla="*/ 12 w 20"/>
                  <a:gd name="T5" fmla="*/ 15 h 17"/>
                </a:gdLst>
                <a:ahLst/>
                <a:cxnLst>
                  <a:cxn ang="0">
                    <a:pos x="T0" y="T1"/>
                  </a:cxn>
                  <a:cxn ang="0">
                    <a:pos x="T2" y="T3"/>
                  </a:cxn>
                  <a:cxn ang="0">
                    <a:pos x="T4" y="T5"/>
                  </a:cxn>
                </a:cxnLst>
                <a:rect l="0" t="0" r="r" b="b"/>
                <a:pathLst>
                  <a:path w="20" h="17">
                    <a:moveTo>
                      <a:pt x="12" y="15"/>
                    </a:moveTo>
                    <a:cubicBezTo>
                      <a:pt x="4" y="17"/>
                      <a:pt x="0" y="5"/>
                      <a:pt x="8" y="3"/>
                    </a:cubicBezTo>
                    <a:cubicBezTo>
                      <a:pt x="16" y="0"/>
                      <a:pt x="20" y="12"/>
                      <a:pt x="12"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990"/>
              <p:cNvSpPr/>
              <p:nvPr/>
            </p:nvSpPr>
            <p:spPr bwMode="auto">
              <a:xfrm>
                <a:off x="1270" y="834"/>
                <a:ext cx="25" cy="13"/>
              </a:xfrm>
              <a:custGeom>
                <a:avLst/>
                <a:gdLst>
                  <a:gd name="T0" fmla="*/ 8 w 34"/>
                  <a:gd name="T1" fmla="*/ 3 h 18"/>
                  <a:gd name="T2" fmla="*/ 26 w 34"/>
                  <a:gd name="T3" fmla="*/ 3 h 18"/>
                  <a:gd name="T4" fmla="*/ 21 w 34"/>
                  <a:gd name="T5" fmla="*/ 15 h 18"/>
                  <a:gd name="T6" fmla="*/ 12 w 34"/>
                  <a:gd name="T7" fmla="*/ 15 h 18"/>
                  <a:gd name="T8" fmla="*/ 8 w 34"/>
                  <a:gd name="T9" fmla="*/ 3 h 18"/>
                </a:gdLst>
                <a:ahLst/>
                <a:cxnLst>
                  <a:cxn ang="0">
                    <a:pos x="T0" y="T1"/>
                  </a:cxn>
                  <a:cxn ang="0">
                    <a:pos x="T2" y="T3"/>
                  </a:cxn>
                  <a:cxn ang="0">
                    <a:pos x="T4" y="T5"/>
                  </a:cxn>
                  <a:cxn ang="0">
                    <a:pos x="T6" y="T7"/>
                  </a:cxn>
                  <a:cxn ang="0">
                    <a:pos x="T8" y="T9"/>
                  </a:cxn>
                </a:cxnLst>
                <a:rect l="0" t="0" r="r" b="b"/>
                <a:pathLst>
                  <a:path w="34" h="18">
                    <a:moveTo>
                      <a:pt x="8" y="3"/>
                    </a:moveTo>
                    <a:cubicBezTo>
                      <a:pt x="14" y="1"/>
                      <a:pt x="20" y="0"/>
                      <a:pt x="26" y="3"/>
                    </a:cubicBezTo>
                    <a:cubicBezTo>
                      <a:pt x="34" y="7"/>
                      <a:pt x="28" y="18"/>
                      <a:pt x="21" y="15"/>
                    </a:cubicBezTo>
                    <a:cubicBezTo>
                      <a:pt x="17" y="13"/>
                      <a:pt x="15" y="14"/>
                      <a:pt x="12" y="15"/>
                    </a:cubicBezTo>
                    <a:cubicBezTo>
                      <a:pt x="4" y="17"/>
                      <a:pt x="0" y="5"/>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991"/>
              <p:cNvSpPr/>
              <p:nvPr/>
            </p:nvSpPr>
            <p:spPr bwMode="auto">
              <a:xfrm>
                <a:off x="1613" y="1024"/>
                <a:ext cx="10" cy="12"/>
              </a:xfrm>
              <a:custGeom>
                <a:avLst/>
                <a:gdLst>
                  <a:gd name="T0" fmla="*/ 3 w 13"/>
                  <a:gd name="T1" fmla="*/ 2 h 17"/>
                  <a:gd name="T2" fmla="*/ 12 w 13"/>
                  <a:gd name="T3" fmla="*/ 13 h 17"/>
                  <a:gd name="T4" fmla="*/ 10 w 13"/>
                  <a:gd name="T5" fmla="*/ 16 h 17"/>
                  <a:gd name="T6" fmla="*/ 0 w 13"/>
                  <a:gd name="T7" fmla="*/ 3 h 17"/>
                  <a:gd name="T8" fmla="*/ 3 w 13"/>
                  <a:gd name="T9" fmla="*/ 2 h 17"/>
                </a:gdLst>
                <a:ahLst/>
                <a:cxnLst>
                  <a:cxn ang="0">
                    <a:pos x="T0" y="T1"/>
                  </a:cxn>
                  <a:cxn ang="0">
                    <a:pos x="T2" y="T3"/>
                  </a:cxn>
                  <a:cxn ang="0">
                    <a:pos x="T4" y="T5"/>
                  </a:cxn>
                  <a:cxn ang="0">
                    <a:pos x="T6" y="T7"/>
                  </a:cxn>
                  <a:cxn ang="0">
                    <a:pos x="T8" y="T9"/>
                  </a:cxn>
                </a:cxnLst>
                <a:rect l="0" t="0" r="r" b="b"/>
                <a:pathLst>
                  <a:path w="13" h="17">
                    <a:moveTo>
                      <a:pt x="3" y="2"/>
                    </a:moveTo>
                    <a:cubicBezTo>
                      <a:pt x="4" y="7"/>
                      <a:pt x="7" y="10"/>
                      <a:pt x="12" y="13"/>
                    </a:cubicBezTo>
                    <a:cubicBezTo>
                      <a:pt x="13" y="14"/>
                      <a:pt x="11" y="17"/>
                      <a:pt x="10" y="16"/>
                    </a:cubicBezTo>
                    <a:cubicBezTo>
                      <a:pt x="5" y="13"/>
                      <a:pt x="1" y="9"/>
                      <a:pt x="0" y="3"/>
                    </a:cubicBezTo>
                    <a:cubicBezTo>
                      <a:pt x="0" y="1"/>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992"/>
              <p:cNvSpPr/>
              <p:nvPr/>
            </p:nvSpPr>
            <p:spPr bwMode="auto">
              <a:xfrm>
                <a:off x="1620" y="1061"/>
                <a:ext cx="4" cy="8"/>
              </a:xfrm>
              <a:custGeom>
                <a:avLst/>
                <a:gdLst>
                  <a:gd name="T0" fmla="*/ 3 w 5"/>
                  <a:gd name="T1" fmla="*/ 2 h 11"/>
                  <a:gd name="T2" fmla="*/ 4 w 5"/>
                  <a:gd name="T3" fmla="*/ 9 h 11"/>
                  <a:gd name="T4" fmla="*/ 1 w 5"/>
                  <a:gd name="T5" fmla="*/ 9 h 11"/>
                  <a:gd name="T6" fmla="*/ 0 w 5"/>
                  <a:gd name="T7" fmla="*/ 3 h 11"/>
                  <a:gd name="T8" fmla="*/ 3 w 5"/>
                  <a:gd name="T9" fmla="*/ 2 h 11"/>
                </a:gdLst>
                <a:ahLst/>
                <a:cxnLst>
                  <a:cxn ang="0">
                    <a:pos x="T0" y="T1"/>
                  </a:cxn>
                  <a:cxn ang="0">
                    <a:pos x="T2" y="T3"/>
                  </a:cxn>
                  <a:cxn ang="0">
                    <a:pos x="T4" y="T5"/>
                  </a:cxn>
                  <a:cxn ang="0">
                    <a:pos x="T6" y="T7"/>
                  </a:cxn>
                  <a:cxn ang="0">
                    <a:pos x="T8" y="T9"/>
                  </a:cxn>
                </a:cxnLst>
                <a:rect l="0" t="0" r="r" b="b"/>
                <a:pathLst>
                  <a:path w="5" h="11">
                    <a:moveTo>
                      <a:pt x="3" y="2"/>
                    </a:moveTo>
                    <a:cubicBezTo>
                      <a:pt x="4" y="4"/>
                      <a:pt x="4" y="6"/>
                      <a:pt x="4" y="9"/>
                    </a:cubicBezTo>
                    <a:cubicBezTo>
                      <a:pt x="5" y="11"/>
                      <a:pt x="2" y="11"/>
                      <a:pt x="1" y="9"/>
                    </a:cubicBezTo>
                    <a:cubicBezTo>
                      <a:pt x="1" y="7"/>
                      <a:pt x="0" y="5"/>
                      <a:pt x="0" y="3"/>
                    </a:cubicBezTo>
                    <a:cubicBezTo>
                      <a:pt x="0" y="1"/>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993"/>
              <p:cNvSpPr/>
              <p:nvPr/>
            </p:nvSpPr>
            <p:spPr bwMode="auto">
              <a:xfrm>
                <a:off x="1487" y="1002"/>
                <a:ext cx="14" cy="7"/>
              </a:xfrm>
              <a:custGeom>
                <a:avLst/>
                <a:gdLst>
                  <a:gd name="T0" fmla="*/ 16 w 18"/>
                  <a:gd name="T1" fmla="*/ 3 h 10"/>
                  <a:gd name="T2" fmla="*/ 4 w 18"/>
                  <a:gd name="T3" fmla="*/ 8 h 10"/>
                  <a:gd name="T4" fmla="*/ 1 w 18"/>
                  <a:gd name="T5" fmla="*/ 6 h 10"/>
                  <a:gd name="T6" fmla="*/ 15 w 18"/>
                  <a:gd name="T7" fmla="*/ 0 h 10"/>
                  <a:gd name="T8" fmla="*/ 16 w 18"/>
                  <a:gd name="T9" fmla="*/ 3 h 10"/>
                </a:gdLst>
                <a:ahLst/>
                <a:cxnLst>
                  <a:cxn ang="0">
                    <a:pos x="T0" y="T1"/>
                  </a:cxn>
                  <a:cxn ang="0">
                    <a:pos x="T2" y="T3"/>
                  </a:cxn>
                  <a:cxn ang="0">
                    <a:pos x="T4" y="T5"/>
                  </a:cxn>
                  <a:cxn ang="0">
                    <a:pos x="T6" y="T7"/>
                  </a:cxn>
                  <a:cxn ang="0">
                    <a:pos x="T8" y="T9"/>
                  </a:cxn>
                </a:cxnLst>
                <a:rect l="0" t="0" r="r" b="b"/>
                <a:pathLst>
                  <a:path w="18" h="10">
                    <a:moveTo>
                      <a:pt x="16" y="3"/>
                    </a:moveTo>
                    <a:cubicBezTo>
                      <a:pt x="11" y="4"/>
                      <a:pt x="7" y="5"/>
                      <a:pt x="4" y="8"/>
                    </a:cubicBezTo>
                    <a:cubicBezTo>
                      <a:pt x="3" y="10"/>
                      <a:pt x="0" y="8"/>
                      <a:pt x="1" y="6"/>
                    </a:cubicBezTo>
                    <a:cubicBezTo>
                      <a:pt x="5" y="2"/>
                      <a:pt x="10" y="1"/>
                      <a:pt x="15" y="0"/>
                    </a:cubicBezTo>
                    <a:cubicBezTo>
                      <a:pt x="17" y="0"/>
                      <a:pt x="18" y="3"/>
                      <a:pt x="16"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994"/>
              <p:cNvSpPr/>
              <p:nvPr/>
            </p:nvSpPr>
            <p:spPr bwMode="auto">
              <a:xfrm>
                <a:off x="1464" y="1020"/>
                <a:ext cx="6" cy="14"/>
              </a:xfrm>
              <a:custGeom>
                <a:avLst/>
                <a:gdLst>
                  <a:gd name="T0" fmla="*/ 8 w 8"/>
                  <a:gd name="T1" fmla="*/ 3 h 19"/>
                  <a:gd name="T2" fmla="*/ 3 w 8"/>
                  <a:gd name="T3" fmla="*/ 18 h 19"/>
                  <a:gd name="T4" fmla="*/ 1 w 8"/>
                  <a:gd name="T5" fmla="*/ 16 h 19"/>
                  <a:gd name="T6" fmla="*/ 5 w 8"/>
                  <a:gd name="T7" fmla="*/ 2 h 19"/>
                  <a:gd name="T8" fmla="*/ 8 w 8"/>
                  <a:gd name="T9" fmla="*/ 3 h 19"/>
                </a:gdLst>
                <a:ahLst/>
                <a:cxnLst>
                  <a:cxn ang="0">
                    <a:pos x="T0" y="T1"/>
                  </a:cxn>
                  <a:cxn ang="0">
                    <a:pos x="T2" y="T3"/>
                  </a:cxn>
                  <a:cxn ang="0">
                    <a:pos x="T4" y="T5"/>
                  </a:cxn>
                  <a:cxn ang="0">
                    <a:pos x="T6" y="T7"/>
                  </a:cxn>
                  <a:cxn ang="0">
                    <a:pos x="T8" y="T9"/>
                  </a:cxn>
                </a:cxnLst>
                <a:rect l="0" t="0" r="r" b="b"/>
                <a:pathLst>
                  <a:path w="8" h="19">
                    <a:moveTo>
                      <a:pt x="8" y="3"/>
                    </a:moveTo>
                    <a:cubicBezTo>
                      <a:pt x="6" y="8"/>
                      <a:pt x="6" y="13"/>
                      <a:pt x="3" y="18"/>
                    </a:cubicBezTo>
                    <a:cubicBezTo>
                      <a:pt x="2" y="19"/>
                      <a:pt x="0" y="17"/>
                      <a:pt x="1" y="16"/>
                    </a:cubicBezTo>
                    <a:cubicBezTo>
                      <a:pt x="3" y="12"/>
                      <a:pt x="3" y="6"/>
                      <a:pt x="5" y="2"/>
                    </a:cubicBezTo>
                    <a:cubicBezTo>
                      <a:pt x="5" y="0"/>
                      <a:pt x="8" y="1"/>
                      <a:pt x="8"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995"/>
              <p:cNvSpPr/>
              <p:nvPr/>
            </p:nvSpPr>
            <p:spPr bwMode="auto">
              <a:xfrm>
                <a:off x="1464" y="1042"/>
                <a:ext cx="8" cy="10"/>
              </a:xfrm>
              <a:custGeom>
                <a:avLst/>
                <a:gdLst>
                  <a:gd name="T0" fmla="*/ 10 w 11"/>
                  <a:gd name="T1" fmla="*/ 4 h 13"/>
                  <a:gd name="T2" fmla="*/ 4 w 11"/>
                  <a:gd name="T3" fmla="*/ 11 h 13"/>
                  <a:gd name="T4" fmla="*/ 2 w 11"/>
                  <a:gd name="T5" fmla="*/ 9 h 13"/>
                  <a:gd name="T6" fmla="*/ 7 w 11"/>
                  <a:gd name="T7" fmla="*/ 2 h 13"/>
                  <a:gd name="T8" fmla="*/ 10 w 11"/>
                  <a:gd name="T9" fmla="*/ 4 h 13"/>
                </a:gdLst>
                <a:ahLst/>
                <a:cxnLst>
                  <a:cxn ang="0">
                    <a:pos x="T0" y="T1"/>
                  </a:cxn>
                  <a:cxn ang="0">
                    <a:pos x="T2" y="T3"/>
                  </a:cxn>
                  <a:cxn ang="0">
                    <a:pos x="T4" y="T5"/>
                  </a:cxn>
                  <a:cxn ang="0">
                    <a:pos x="T6" y="T7"/>
                  </a:cxn>
                  <a:cxn ang="0">
                    <a:pos x="T8" y="T9"/>
                  </a:cxn>
                </a:cxnLst>
                <a:rect l="0" t="0" r="r" b="b"/>
                <a:pathLst>
                  <a:path w="11" h="13">
                    <a:moveTo>
                      <a:pt x="10" y="4"/>
                    </a:moveTo>
                    <a:cubicBezTo>
                      <a:pt x="8" y="6"/>
                      <a:pt x="6" y="9"/>
                      <a:pt x="4" y="11"/>
                    </a:cubicBezTo>
                    <a:cubicBezTo>
                      <a:pt x="3" y="13"/>
                      <a:pt x="0" y="11"/>
                      <a:pt x="2" y="9"/>
                    </a:cubicBezTo>
                    <a:cubicBezTo>
                      <a:pt x="3" y="7"/>
                      <a:pt x="5" y="4"/>
                      <a:pt x="7" y="2"/>
                    </a:cubicBezTo>
                    <a:cubicBezTo>
                      <a:pt x="8" y="0"/>
                      <a:pt x="11" y="2"/>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996"/>
              <p:cNvSpPr/>
              <p:nvPr/>
            </p:nvSpPr>
            <p:spPr bwMode="auto">
              <a:xfrm>
                <a:off x="1787" y="1058"/>
                <a:ext cx="10" cy="10"/>
              </a:xfrm>
              <a:custGeom>
                <a:avLst/>
                <a:gdLst>
                  <a:gd name="T0" fmla="*/ 3 w 13"/>
                  <a:gd name="T1" fmla="*/ 2 h 14"/>
                  <a:gd name="T2" fmla="*/ 12 w 13"/>
                  <a:gd name="T3" fmla="*/ 10 h 14"/>
                  <a:gd name="T4" fmla="*/ 10 w 13"/>
                  <a:gd name="T5" fmla="*/ 13 h 14"/>
                  <a:gd name="T6" fmla="*/ 1 w 13"/>
                  <a:gd name="T7" fmla="*/ 4 h 14"/>
                  <a:gd name="T8" fmla="*/ 3 w 13"/>
                  <a:gd name="T9" fmla="*/ 2 h 14"/>
                </a:gdLst>
                <a:ahLst/>
                <a:cxnLst>
                  <a:cxn ang="0">
                    <a:pos x="T0" y="T1"/>
                  </a:cxn>
                  <a:cxn ang="0">
                    <a:pos x="T2" y="T3"/>
                  </a:cxn>
                  <a:cxn ang="0">
                    <a:pos x="T4" y="T5"/>
                  </a:cxn>
                  <a:cxn ang="0">
                    <a:pos x="T6" y="T7"/>
                  </a:cxn>
                  <a:cxn ang="0">
                    <a:pos x="T8" y="T9"/>
                  </a:cxn>
                </a:cxnLst>
                <a:rect l="0" t="0" r="r" b="b"/>
                <a:pathLst>
                  <a:path w="13" h="14">
                    <a:moveTo>
                      <a:pt x="3" y="2"/>
                    </a:moveTo>
                    <a:cubicBezTo>
                      <a:pt x="6" y="4"/>
                      <a:pt x="8" y="8"/>
                      <a:pt x="12" y="10"/>
                    </a:cubicBezTo>
                    <a:cubicBezTo>
                      <a:pt x="13" y="12"/>
                      <a:pt x="11" y="14"/>
                      <a:pt x="10" y="13"/>
                    </a:cubicBezTo>
                    <a:cubicBezTo>
                      <a:pt x="6" y="11"/>
                      <a:pt x="5" y="7"/>
                      <a:pt x="1" y="4"/>
                    </a:cubicBezTo>
                    <a:cubicBezTo>
                      <a:pt x="0" y="3"/>
                      <a:pt x="1"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997"/>
              <p:cNvSpPr/>
              <p:nvPr/>
            </p:nvSpPr>
            <p:spPr bwMode="auto">
              <a:xfrm>
                <a:off x="1821" y="1090"/>
                <a:ext cx="8" cy="16"/>
              </a:xfrm>
              <a:custGeom>
                <a:avLst/>
                <a:gdLst>
                  <a:gd name="T0" fmla="*/ 4 w 11"/>
                  <a:gd name="T1" fmla="*/ 2 h 22"/>
                  <a:gd name="T2" fmla="*/ 11 w 11"/>
                  <a:gd name="T3" fmla="*/ 19 h 22"/>
                  <a:gd name="T4" fmla="*/ 7 w 11"/>
                  <a:gd name="T5" fmla="*/ 19 h 22"/>
                  <a:gd name="T6" fmla="*/ 2 w 11"/>
                  <a:gd name="T7" fmla="*/ 4 h 22"/>
                  <a:gd name="T8" fmla="*/ 4 w 11"/>
                  <a:gd name="T9" fmla="*/ 2 h 22"/>
                </a:gdLst>
                <a:ahLst/>
                <a:cxnLst>
                  <a:cxn ang="0">
                    <a:pos x="T0" y="T1"/>
                  </a:cxn>
                  <a:cxn ang="0">
                    <a:pos x="T2" y="T3"/>
                  </a:cxn>
                  <a:cxn ang="0">
                    <a:pos x="T4" y="T5"/>
                  </a:cxn>
                  <a:cxn ang="0">
                    <a:pos x="T6" y="T7"/>
                  </a:cxn>
                  <a:cxn ang="0">
                    <a:pos x="T8" y="T9"/>
                  </a:cxn>
                </a:cxnLst>
                <a:rect l="0" t="0" r="r" b="b"/>
                <a:pathLst>
                  <a:path w="11" h="22">
                    <a:moveTo>
                      <a:pt x="4" y="2"/>
                    </a:moveTo>
                    <a:cubicBezTo>
                      <a:pt x="8" y="7"/>
                      <a:pt x="10" y="13"/>
                      <a:pt x="11" y="19"/>
                    </a:cubicBezTo>
                    <a:cubicBezTo>
                      <a:pt x="11" y="21"/>
                      <a:pt x="8" y="22"/>
                      <a:pt x="7" y="19"/>
                    </a:cubicBezTo>
                    <a:cubicBezTo>
                      <a:pt x="6" y="14"/>
                      <a:pt x="5" y="9"/>
                      <a:pt x="2" y="4"/>
                    </a:cubicBezTo>
                    <a:cubicBezTo>
                      <a:pt x="0" y="3"/>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998"/>
              <p:cNvSpPr/>
              <p:nvPr/>
            </p:nvSpPr>
            <p:spPr bwMode="auto">
              <a:xfrm>
                <a:off x="1827" y="1122"/>
                <a:ext cx="7" cy="15"/>
              </a:xfrm>
              <a:custGeom>
                <a:avLst/>
                <a:gdLst>
                  <a:gd name="T0" fmla="*/ 3 w 9"/>
                  <a:gd name="T1" fmla="*/ 2 h 19"/>
                  <a:gd name="T2" fmla="*/ 4 w 9"/>
                  <a:gd name="T3" fmla="*/ 7 h 19"/>
                  <a:gd name="T4" fmla="*/ 5 w 9"/>
                  <a:gd name="T5" fmla="*/ 11 h 19"/>
                  <a:gd name="T6" fmla="*/ 8 w 9"/>
                  <a:gd name="T7" fmla="*/ 13 h 19"/>
                  <a:gd name="T8" fmla="*/ 0 w 9"/>
                  <a:gd name="T9" fmla="*/ 3 h 19"/>
                  <a:gd name="T10" fmla="*/ 3 w 9"/>
                  <a:gd name="T11" fmla="*/ 2 h 19"/>
                </a:gdLst>
                <a:ahLst/>
                <a:cxnLst>
                  <a:cxn ang="0">
                    <a:pos x="T0" y="T1"/>
                  </a:cxn>
                  <a:cxn ang="0">
                    <a:pos x="T2" y="T3"/>
                  </a:cxn>
                  <a:cxn ang="0">
                    <a:pos x="T4" y="T5"/>
                  </a:cxn>
                  <a:cxn ang="0">
                    <a:pos x="T6" y="T7"/>
                  </a:cxn>
                  <a:cxn ang="0">
                    <a:pos x="T8" y="T9"/>
                  </a:cxn>
                  <a:cxn ang="0">
                    <a:pos x="T10" y="T11"/>
                  </a:cxn>
                </a:cxnLst>
                <a:rect l="0" t="0" r="r" b="b"/>
                <a:pathLst>
                  <a:path w="9" h="19">
                    <a:moveTo>
                      <a:pt x="3" y="2"/>
                    </a:moveTo>
                    <a:cubicBezTo>
                      <a:pt x="4" y="4"/>
                      <a:pt x="4" y="6"/>
                      <a:pt x="4" y="7"/>
                    </a:cubicBezTo>
                    <a:cubicBezTo>
                      <a:pt x="4" y="8"/>
                      <a:pt x="5" y="11"/>
                      <a:pt x="5" y="11"/>
                    </a:cubicBezTo>
                    <a:cubicBezTo>
                      <a:pt x="7" y="9"/>
                      <a:pt x="9" y="11"/>
                      <a:pt x="8" y="13"/>
                    </a:cubicBezTo>
                    <a:cubicBezTo>
                      <a:pt x="3" y="19"/>
                      <a:pt x="1" y="6"/>
                      <a:pt x="0" y="3"/>
                    </a:cubicBezTo>
                    <a:cubicBezTo>
                      <a:pt x="0" y="0"/>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999"/>
              <p:cNvSpPr/>
              <p:nvPr/>
            </p:nvSpPr>
            <p:spPr bwMode="auto">
              <a:xfrm>
                <a:off x="1264" y="994"/>
                <a:ext cx="11" cy="7"/>
              </a:xfrm>
              <a:custGeom>
                <a:avLst/>
                <a:gdLst>
                  <a:gd name="T0" fmla="*/ 13 w 15"/>
                  <a:gd name="T1" fmla="*/ 4 h 10"/>
                  <a:gd name="T2" fmla="*/ 3 w 15"/>
                  <a:gd name="T3" fmla="*/ 9 h 10"/>
                  <a:gd name="T4" fmla="*/ 2 w 15"/>
                  <a:gd name="T5" fmla="*/ 6 h 10"/>
                  <a:gd name="T6" fmla="*/ 11 w 15"/>
                  <a:gd name="T7" fmla="*/ 2 h 10"/>
                  <a:gd name="T8" fmla="*/ 13 w 15"/>
                  <a:gd name="T9" fmla="*/ 4 h 10"/>
                </a:gdLst>
                <a:ahLst/>
                <a:cxnLst>
                  <a:cxn ang="0">
                    <a:pos x="T0" y="T1"/>
                  </a:cxn>
                  <a:cxn ang="0">
                    <a:pos x="T2" y="T3"/>
                  </a:cxn>
                  <a:cxn ang="0">
                    <a:pos x="T4" y="T5"/>
                  </a:cxn>
                  <a:cxn ang="0">
                    <a:pos x="T6" y="T7"/>
                  </a:cxn>
                  <a:cxn ang="0">
                    <a:pos x="T8" y="T9"/>
                  </a:cxn>
                </a:cxnLst>
                <a:rect l="0" t="0" r="r" b="b"/>
                <a:pathLst>
                  <a:path w="15" h="10">
                    <a:moveTo>
                      <a:pt x="13" y="4"/>
                    </a:moveTo>
                    <a:cubicBezTo>
                      <a:pt x="11" y="7"/>
                      <a:pt x="7" y="9"/>
                      <a:pt x="3" y="9"/>
                    </a:cubicBezTo>
                    <a:cubicBezTo>
                      <a:pt x="1" y="10"/>
                      <a:pt x="0" y="7"/>
                      <a:pt x="2" y="6"/>
                    </a:cubicBezTo>
                    <a:cubicBezTo>
                      <a:pt x="6" y="6"/>
                      <a:pt x="8" y="5"/>
                      <a:pt x="11" y="2"/>
                    </a:cubicBezTo>
                    <a:cubicBezTo>
                      <a:pt x="12" y="0"/>
                      <a:pt x="15" y="2"/>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1000"/>
              <p:cNvSpPr/>
              <p:nvPr/>
            </p:nvSpPr>
            <p:spPr bwMode="auto">
              <a:xfrm>
                <a:off x="1232" y="1010"/>
                <a:ext cx="10" cy="13"/>
              </a:xfrm>
              <a:custGeom>
                <a:avLst/>
                <a:gdLst>
                  <a:gd name="T0" fmla="*/ 12 w 13"/>
                  <a:gd name="T1" fmla="*/ 3 h 17"/>
                  <a:gd name="T2" fmla="*/ 4 w 13"/>
                  <a:gd name="T3" fmla="*/ 15 h 17"/>
                  <a:gd name="T4" fmla="*/ 1 w 13"/>
                  <a:gd name="T5" fmla="*/ 13 h 17"/>
                  <a:gd name="T6" fmla="*/ 10 w 13"/>
                  <a:gd name="T7" fmla="*/ 2 h 17"/>
                  <a:gd name="T8" fmla="*/ 12 w 13"/>
                  <a:gd name="T9" fmla="*/ 3 h 17"/>
                </a:gdLst>
                <a:ahLst/>
                <a:cxnLst>
                  <a:cxn ang="0">
                    <a:pos x="T0" y="T1"/>
                  </a:cxn>
                  <a:cxn ang="0">
                    <a:pos x="T2" y="T3"/>
                  </a:cxn>
                  <a:cxn ang="0">
                    <a:pos x="T4" y="T5"/>
                  </a:cxn>
                  <a:cxn ang="0">
                    <a:pos x="T6" y="T7"/>
                  </a:cxn>
                  <a:cxn ang="0">
                    <a:pos x="T8" y="T9"/>
                  </a:cxn>
                </a:cxnLst>
                <a:rect l="0" t="0" r="r" b="b"/>
                <a:pathLst>
                  <a:path w="13" h="17">
                    <a:moveTo>
                      <a:pt x="12" y="3"/>
                    </a:moveTo>
                    <a:cubicBezTo>
                      <a:pt x="10" y="7"/>
                      <a:pt x="7" y="11"/>
                      <a:pt x="4" y="15"/>
                    </a:cubicBezTo>
                    <a:cubicBezTo>
                      <a:pt x="3" y="17"/>
                      <a:pt x="0" y="15"/>
                      <a:pt x="1" y="13"/>
                    </a:cubicBezTo>
                    <a:cubicBezTo>
                      <a:pt x="4" y="9"/>
                      <a:pt x="7" y="5"/>
                      <a:pt x="10" y="2"/>
                    </a:cubicBezTo>
                    <a:cubicBezTo>
                      <a:pt x="11" y="0"/>
                      <a:pt x="13" y="2"/>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1001"/>
              <p:cNvSpPr/>
              <p:nvPr/>
            </p:nvSpPr>
            <p:spPr bwMode="auto">
              <a:xfrm>
                <a:off x="1227" y="1041"/>
                <a:ext cx="11" cy="11"/>
              </a:xfrm>
              <a:custGeom>
                <a:avLst/>
                <a:gdLst>
                  <a:gd name="T0" fmla="*/ 13 w 15"/>
                  <a:gd name="T1" fmla="*/ 4 h 14"/>
                  <a:gd name="T2" fmla="*/ 4 w 15"/>
                  <a:gd name="T3" fmla="*/ 12 h 14"/>
                  <a:gd name="T4" fmla="*/ 2 w 15"/>
                  <a:gd name="T5" fmla="*/ 10 h 14"/>
                  <a:gd name="T6" fmla="*/ 11 w 15"/>
                  <a:gd name="T7" fmla="*/ 2 h 14"/>
                  <a:gd name="T8" fmla="*/ 13 w 15"/>
                  <a:gd name="T9" fmla="*/ 4 h 14"/>
                </a:gdLst>
                <a:ahLst/>
                <a:cxnLst>
                  <a:cxn ang="0">
                    <a:pos x="T0" y="T1"/>
                  </a:cxn>
                  <a:cxn ang="0">
                    <a:pos x="T2" y="T3"/>
                  </a:cxn>
                  <a:cxn ang="0">
                    <a:pos x="T4" y="T5"/>
                  </a:cxn>
                  <a:cxn ang="0">
                    <a:pos x="T6" y="T7"/>
                  </a:cxn>
                  <a:cxn ang="0">
                    <a:pos x="T8" y="T9"/>
                  </a:cxn>
                </a:cxnLst>
                <a:rect l="0" t="0" r="r" b="b"/>
                <a:pathLst>
                  <a:path w="15" h="14">
                    <a:moveTo>
                      <a:pt x="13" y="4"/>
                    </a:moveTo>
                    <a:cubicBezTo>
                      <a:pt x="11" y="7"/>
                      <a:pt x="7" y="9"/>
                      <a:pt x="4" y="12"/>
                    </a:cubicBezTo>
                    <a:cubicBezTo>
                      <a:pt x="3" y="14"/>
                      <a:pt x="0" y="12"/>
                      <a:pt x="2" y="10"/>
                    </a:cubicBezTo>
                    <a:cubicBezTo>
                      <a:pt x="4" y="7"/>
                      <a:pt x="8" y="5"/>
                      <a:pt x="11" y="2"/>
                    </a:cubicBezTo>
                    <a:cubicBezTo>
                      <a:pt x="12" y="0"/>
                      <a:pt x="15" y="2"/>
                      <a:pt x="1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1002"/>
              <p:cNvSpPr/>
              <p:nvPr/>
            </p:nvSpPr>
            <p:spPr bwMode="auto">
              <a:xfrm>
                <a:off x="1610" y="1373"/>
                <a:ext cx="9" cy="18"/>
              </a:xfrm>
              <a:custGeom>
                <a:avLst/>
                <a:gdLst>
                  <a:gd name="T0" fmla="*/ 4 w 12"/>
                  <a:gd name="T1" fmla="*/ 2 h 24"/>
                  <a:gd name="T2" fmla="*/ 12 w 12"/>
                  <a:gd name="T3" fmla="*/ 22 h 24"/>
                  <a:gd name="T4" fmla="*/ 8 w 12"/>
                  <a:gd name="T5" fmla="*/ 22 h 24"/>
                  <a:gd name="T6" fmla="*/ 2 w 12"/>
                  <a:gd name="T7" fmla="*/ 4 h 24"/>
                  <a:gd name="T8" fmla="*/ 4 w 12"/>
                  <a:gd name="T9" fmla="*/ 2 h 24"/>
                </a:gdLst>
                <a:ahLst/>
                <a:cxnLst>
                  <a:cxn ang="0">
                    <a:pos x="T0" y="T1"/>
                  </a:cxn>
                  <a:cxn ang="0">
                    <a:pos x="T2" y="T3"/>
                  </a:cxn>
                  <a:cxn ang="0">
                    <a:pos x="T4" y="T5"/>
                  </a:cxn>
                  <a:cxn ang="0">
                    <a:pos x="T6" y="T7"/>
                  </a:cxn>
                  <a:cxn ang="0">
                    <a:pos x="T8" y="T9"/>
                  </a:cxn>
                </a:cxnLst>
                <a:rect l="0" t="0" r="r" b="b"/>
                <a:pathLst>
                  <a:path w="12" h="24">
                    <a:moveTo>
                      <a:pt x="4" y="2"/>
                    </a:moveTo>
                    <a:cubicBezTo>
                      <a:pt x="9" y="8"/>
                      <a:pt x="10" y="15"/>
                      <a:pt x="12" y="22"/>
                    </a:cubicBezTo>
                    <a:cubicBezTo>
                      <a:pt x="12" y="24"/>
                      <a:pt x="9" y="24"/>
                      <a:pt x="8" y="22"/>
                    </a:cubicBezTo>
                    <a:cubicBezTo>
                      <a:pt x="7" y="16"/>
                      <a:pt x="6" y="9"/>
                      <a:pt x="2" y="4"/>
                    </a:cubicBezTo>
                    <a:cubicBezTo>
                      <a:pt x="0" y="2"/>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1003"/>
              <p:cNvSpPr/>
              <p:nvPr/>
            </p:nvSpPr>
            <p:spPr bwMode="auto">
              <a:xfrm>
                <a:off x="1645" y="1497"/>
                <a:ext cx="7" cy="23"/>
              </a:xfrm>
              <a:custGeom>
                <a:avLst/>
                <a:gdLst>
                  <a:gd name="T0" fmla="*/ 4 w 9"/>
                  <a:gd name="T1" fmla="*/ 2 h 31"/>
                  <a:gd name="T2" fmla="*/ 9 w 9"/>
                  <a:gd name="T3" fmla="*/ 28 h 31"/>
                  <a:gd name="T4" fmla="*/ 5 w 9"/>
                  <a:gd name="T5" fmla="*/ 29 h 31"/>
                  <a:gd name="T6" fmla="*/ 1 w 9"/>
                  <a:gd name="T7" fmla="*/ 2 h 31"/>
                  <a:gd name="T8" fmla="*/ 4 w 9"/>
                  <a:gd name="T9" fmla="*/ 2 h 31"/>
                </a:gdLst>
                <a:ahLst/>
                <a:cxnLst>
                  <a:cxn ang="0">
                    <a:pos x="T0" y="T1"/>
                  </a:cxn>
                  <a:cxn ang="0">
                    <a:pos x="T2" y="T3"/>
                  </a:cxn>
                  <a:cxn ang="0">
                    <a:pos x="T4" y="T5"/>
                  </a:cxn>
                  <a:cxn ang="0">
                    <a:pos x="T6" y="T7"/>
                  </a:cxn>
                  <a:cxn ang="0">
                    <a:pos x="T8" y="T9"/>
                  </a:cxn>
                </a:cxnLst>
                <a:rect l="0" t="0" r="r" b="b"/>
                <a:pathLst>
                  <a:path w="9" h="31">
                    <a:moveTo>
                      <a:pt x="4" y="2"/>
                    </a:moveTo>
                    <a:cubicBezTo>
                      <a:pt x="6" y="11"/>
                      <a:pt x="7" y="19"/>
                      <a:pt x="9" y="28"/>
                    </a:cubicBezTo>
                    <a:cubicBezTo>
                      <a:pt x="9" y="30"/>
                      <a:pt x="6" y="31"/>
                      <a:pt x="5" y="29"/>
                    </a:cubicBezTo>
                    <a:cubicBezTo>
                      <a:pt x="4" y="20"/>
                      <a:pt x="2" y="11"/>
                      <a:pt x="1" y="2"/>
                    </a:cubicBezTo>
                    <a:cubicBezTo>
                      <a:pt x="0" y="0"/>
                      <a:pt x="4"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1004"/>
              <p:cNvSpPr/>
              <p:nvPr/>
            </p:nvSpPr>
            <p:spPr bwMode="auto">
              <a:xfrm>
                <a:off x="1621" y="1473"/>
                <a:ext cx="6" cy="19"/>
              </a:xfrm>
              <a:custGeom>
                <a:avLst/>
                <a:gdLst>
                  <a:gd name="T0" fmla="*/ 4 w 8"/>
                  <a:gd name="T1" fmla="*/ 2 h 25"/>
                  <a:gd name="T2" fmla="*/ 7 w 8"/>
                  <a:gd name="T3" fmla="*/ 22 h 25"/>
                  <a:gd name="T4" fmla="*/ 4 w 8"/>
                  <a:gd name="T5" fmla="*/ 23 h 25"/>
                  <a:gd name="T6" fmla="*/ 0 w 8"/>
                  <a:gd name="T7" fmla="*/ 3 h 25"/>
                  <a:gd name="T8" fmla="*/ 4 w 8"/>
                  <a:gd name="T9" fmla="*/ 2 h 25"/>
                </a:gdLst>
                <a:ahLst/>
                <a:cxnLst>
                  <a:cxn ang="0">
                    <a:pos x="T0" y="T1"/>
                  </a:cxn>
                  <a:cxn ang="0">
                    <a:pos x="T2" y="T3"/>
                  </a:cxn>
                  <a:cxn ang="0">
                    <a:pos x="T4" y="T5"/>
                  </a:cxn>
                  <a:cxn ang="0">
                    <a:pos x="T6" y="T7"/>
                  </a:cxn>
                  <a:cxn ang="0">
                    <a:pos x="T8" y="T9"/>
                  </a:cxn>
                </a:cxnLst>
                <a:rect l="0" t="0" r="r" b="b"/>
                <a:pathLst>
                  <a:path w="8" h="25">
                    <a:moveTo>
                      <a:pt x="4" y="2"/>
                    </a:moveTo>
                    <a:cubicBezTo>
                      <a:pt x="5" y="9"/>
                      <a:pt x="6" y="15"/>
                      <a:pt x="7" y="22"/>
                    </a:cubicBezTo>
                    <a:cubicBezTo>
                      <a:pt x="8" y="24"/>
                      <a:pt x="4" y="25"/>
                      <a:pt x="4" y="23"/>
                    </a:cubicBezTo>
                    <a:cubicBezTo>
                      <a:pt x="3" y="16"/>
                      <a:pt x="2" y="9"/>
                      <a:pt x="0" y="3"/>
                    </a:cubicBezTo>
                    <a:cubicBezTo>
                      <a:pt x="0" y="0"/>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1005"/>
              <p:cNvSpPr/>
              <p:nvPr/>
            </p:nvSpPr>
            <p:spPr bwMode="auto">
              <a:xfrm>
                <a:off x="1671" y="1638"/>
                <a:ext cx="8" cy="28"/>
              </a:xfrm>
              <a:custGeom>
                <a:avLst/>
                <a:gdLst>
                  <a:gd name="T0" fmla="*/ 3 w 10"/>
                  <a:gd name="T1" fmla="*/ 2 h 38"/>
                  <a:gd name="T2" fmla="*/ 9 w 10"/>
                  <a:gd name="T3" fmla="*/ 35 h 38"/>
                  <a:gd name="T4" fmla="*/ 6 w 10"/>
                  <a:gd name="T5" fmla="*/ 36 h 38"/>
                  <a:gd name="T6" fmla="*/ 0 w 10"/>
                  <a:gd name="T7" fmla="*/ 2 h 38"/>
                  <a:gd name="T8" fmla="*/ 3 w 10"/>
                  <a:gd name="T9" fmla="*/ 2 h 38"/>
                </a:gdLst>
                <a:ahLst/>
                <a:cxnLst>
                  <a:cxn ang="0">
                    <a:pos x="T0" y="T1"/>
                  </a:cxn>
                  <a:cxn ang="0">
                    <a:pos x="T2" y="T3"/>
                  </a:cxn>
                  <a:cxn ang="0">
                    <a:pos x="T4" y="T5"/>
                  </a:cxn>
                  <a:cxn ang="0">
                    <a:pos x="T6" y="T7"/>
                  </a:cxn>
                  <a:cxn ang="0">
                    <a:pos x="T8" y="T9"/>
                  </a:cxn>
                </a:cxnLst>
                <a:rect l="0" t="0" r="r" b="b"/>
                <a:pathLst>
                  <a:path w="10" h="38">
                    <a:moveTo>
                      <a:pt x="3" y="2"/>
                    </a:moveTo>
                    <a:cubicBezTo>
                      <a:pt x="5" y="13"/>
                      <a:pt x="7" y="24"/>
                      <a:pt x="9" y="35"/>
                    </a:cubicBezTo>
                    <a:cubicBezTo>
                      <a:pt x="10" y="37"/>
                      <a:pt x="6" y="38"/>
                      <a:pt x="6" y="36"/>
                    </a:cubicBezTo>
                    <a:cubicBezTo>
                      <a:pt x="4" y="24"/>
                      <a:pt x="2" y="13"/>
                      <a:pt x="0" y="2"/>
                    </a:cubicBezTo>
                    <a:cubicBezTo>
                      <a:pt x="0" y="0"/>
                      <a:pt x="3" y="0"/>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1006"/>
              <p:cNvSpPr/>
              <p:nvPr/>
            </p:nvSpPr>
            <p:spPr bwMode="auto">
              <a:xfrm>
                <a:off x="1634" y="1598"/>
                <a:ext cx="5" cy="21"/>
              </a:xfrm>
              <a:custGeom>
                <a:avLst/>
                <a:gdLst>
                  <a:gd name="T0" fmla="*/ 4 w 8"/>
                  <a:gd name="T1" fmla="*/ 2 h 28"/>
                  <a:gd name="T2" fmla="*/ 8 w 8"/>
                  <a:gd name="T3" fmla="*/ 26 h 28"/>
                  <a:gd name="T4" fmla="*/ 5 w 8"/>
                  <a:gd name="T5" fmla="*/ 26 h 28"/>
                  <a:gd name="T6" fmla="*/ 0 w 8"/>
                  <a:gd name="T7" fmla="*/ 3 h 28"/>
                  <a:gd name="T8" fmla="*/ 4 w 8"/>
                  <a:gd name="T9" fmla="*/ 2 h 28"/>
                </a:gdLst>
                <a:ahLst/>
                <a:cxnLst>
                  <a:cxn ang="0">
                    <a:pos x="T0" y="T1"/>
                  </a:cxn>
                  <a:cxn ang="0">
                    <a:pos x="T2" y="T3"/>
                  </a:cxn>
                  <a:cxn ang="0">
                    <a:pos x="T4" y="T5"/>
                  </a:cxn>
                  <a:cxn ang="0">
                    <a:pos x="T6" y="T7"/>
                  </a:cxn>
                  <a:cxn ang="0">
                    <a:pos x="T8" y="T9"/>
                  </a:cxn>
                </a:cxnLst>
                <a:rect l="0" t="0" r="r" b="b"/>
                <a:pathLst>
                  <a:path w="8" h="28">
                    <a:moveTo>
                      <a:pt x="4" y="2"/>
                    </a:moveTo>
                    <a:cubicBezTo>
                      <a:pt x="5" y="10"/>
                      <a:pt x="6" y="18"/>
                      <a:pt x="8" y="26"/>
                    </a:cubicBezTo>
                    <a:cubicBezTo>
                      <a:pt x="8" y="28"/>
                      <a:pt x="5" y="28"/>
                      <a:pt x="5" y="26"/>
                    </a:cubicBezTo>
                    <a:cubicBezTo>
                      <a:pt x="3" y="18"/>
                      <a:pt x="2" y="11"/>
                      <a:pt x="0" y="3"/>
                    </a:cubicBezTo>
                    <a:cubicBezTo>
                      <a:pt x="0" y="1"/>
                      <a:pt x="3"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1007"/>
              <p:cNvSpPr/>
              <p:nvPr/>
            </p:nvSpPr>
            <p:spPr bwMode="auto">
              <a:xfrm>
                <a:off x="494" y="1609"/>
                <a:ext cx="432" cy="329"/>
              </a:xfrm>
              <a:custGeom>
                <a:avLst/>
                <a:gdLst>
                  <a:gd name="T0" fmla="*/ 28 w 581"/>
                  <a:gd name="T1" fmla="*/ 73 h 442"/>
                  <a:gd name="T2" fmla="*/ 405 w 581"/>
                  <a:gd name="T3" fmla="*/ 96 h 442"/>
                  <a:gd name="T4" fmla="*/ 581 w 581"/>
                  <a:gd name="T5" fmla="*/ 442 h 442"/>
                  <a:gd name="T6" fmla="*/ 456 w 581"/>
                  <a:gd name="T7" fmla="*/ 330 h 442"/>
                  <a:gd name="T8" fmla="*/ 417 w 581"/>
                  <a:gd name="T9" fmla="*/ 232 h 442"/>
                  <a:gd name="T10" fmla="*/ 413 w 581"/>
                  <a:gd name="T11" fmla="*/ 304 h 442"/>
                  <a:gd name="T12" fmla="*/ 320 w 581"/>
                  <a:gd name="T13" fmla="*/ 254 h 442"/>
                  <a:gd name="T14" fmla="*/ 274 w 581"/>
                  <a:gd name="T15" fmla="*/ 140 h 442"/>
                  <a:gd name="T16" fmla="*/ 285 w 581"/>
                  <a:gd name="T17" fmla="*/ 223 h 442"/>
                  <a:gd name="T18" fmla="*/ 92 w 581"/>
                  <a:gd name="T19" fmla="*/ 136 h 442"/>
                  <a:gd name="T20" fmla="*/ 28 w 581"/>
                  <a:gd name="T21" fmla="*/ 7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442">
                    <a:moveTo>
                      <a:pt x="28" y="73"/>
                    </a:moveTo>
                    <a:cubicBezTo>
                      <a:pt x="28" y="73"/>
                      <a:pt x="282" y="0"/>
                      <a:pt x="405" y="96"/>
                    </a:cubicBezTo>
                    <a:cubicBezTo>
                      <a:pt x="527" y="191"/>
                      <a:pt x="576" y="363"/>
                      <a:pt x="581" y="442"/>
                    </a:cubicBezTo>
                    <a:cubicBezTo>
                      <a:pt x="581" y="442"/>
                      <a:pt x="493" y="349"/>
                      <a:pt x="456" y="330"/>
                    </a:cubicBezTo>
                    <a:cubicBezTo>
                      <a:pt x="417" y="232"/>
                      <a:pt x="417" y="232"/>
                      <a:pt x="417" y="232"/>
                    </a:cubicBezTo>
                    <a:cubicBezTo>
                      <a:pt x="413" y="304"/>
                      <a:pt x="413" y="304"/>
                      <a:pt x="413" y="304"/>
                    </a:cubicBezTo>
                    <a:cubicBezTo>
                      <a:pt x="320" y="254"/>
                      <a:pt x="320" y="254"/>
                      <a:pt x="320" y="254"/>
                    </a:cubicBezTo>
                    <a:cubicBezTo>
                      <a:pt x="274" y="140"/>
                      <a:pt x="274" y="140"/>
                      <a:pt x="274" y="140"/>
                    </a:cubicBezTo>
                    <a:cubicBezTo>
                      <a:pt x="285" y="223"/>
                      <a:pt x="285" y="223"/>
                      <a:pt x="285" y="223"/>
                    </a:cubicBezTo>
                    <a:cubicBezTo>
                      <a:pt x="285" y="223"/>
                      <a:pt x="184" y="157"/>
                      <a:pt x="92" y="136"/>
                    </a:cubicBezTo>
                    <a:cubicBezTo>
                      <a:pt x="0" y="114"/>
                      <a:pt x="28" y="73"/>
                      <a:pt x="28" y="73"/>
                    </a:cubicBezTo>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1008"/>
              <p:cNvSpPr/>
              <p:nvPr/>
            </p:nvSpPr>
            <p:spPr bwMode="auto">
              <a:xfrm>
                <a:off x="1791" y="1431"/>
                <a:ext cx="396" cy="351"/>
              </a:xfrm>
              <a:custGeom>
                <a:avLst/>
                <a:gdLst>
                  <a:gd name="T0" fmla="*/ 0 w 533"/>
                  <a:gd name="T1" fmla="*/ 432 h 472"/>
                  <a:gd name="T2" fmla="*/ 147 w 533"/>
                  <a:gd name="T3" fmla="*/ 84 h 472"/>
                  <a:gd name="T4" fmla="*/ 533 w 533"/>
                  <a:gd name="T5" fmla="*/ 33 h 472"/>
                  <a:gd name="T6" fmla="*/ 385 w 533"/>
                  <a:gd name="T7" fmla="*/ 114 h 472"/>
                  <a:gd name="T8" fmla="*/ 280 w 533"/>
                  <a:gd name="T9" fmla="*/ 118 h 472"/>
                  <a:gd name="T10" fmla="*/ 347 w 533"/>
                  <a:gd name="T11" fmla="*/ 145 h 472"/>
                  <a:gd name="T12" fmla="*/ 268 w 533"/>
                  <a:gd name="T13" fmla="*/ 217 h 472"/>
                  <a:gd name="T14" fmla="*/ 145 w 533"/>
                  <a:gd name="T15" fmla="*/ 222 h 472"/>
                  <a:gd name="T16" fmla="*/ 227 w 533"/>
                  <a:gd name="T17" fmla="*/ 239 h 472"/>
                  <a:gd name="T18" fmla="*/ 80 w 533"/>
                  <a:gd name="T19" fmla="*/ 392 h 472"/>
                  <a:gd name="T20" fmla="*/ 0 w 533"/>
                  <a:gd name="T21" fmla="*/ 43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3" h="472">
                    <a:moveTo>
                      <a:pt x="0" y="432"/>
                    </a:moveTo>
                    <a:cubicBezTo>
                      <a:pt x="0" y="432"/>
                      <a:pt x="16" y="168"/>
                      <a:pt x="147" y="84"/>
                    </a:cubicBezTo>
                    <a:cubicBezTo>
                      <a:pt x="278" y="0"/>
                      <a:pt x="456" y="12"/>
                      <a:pt x="533" y="33"/>
                    </a:cubicBezTo>
                    <a:cubicBezTo>
                      <a:pt x="533" y="33"/>
                      <a:pt x="415" y="85"/>
                      <a:pt x="385" y="114"/>
                    </a:cubicBezTo>
                    <a:cubicBezTo>
                      <a:pt x="280" y="118"/>
                      <a:pt x="280" y="118"/>
                      <a:pt x="280" y="118"/>
                    </a:cubicBezTo>
                    <a:cubicBezTo>
                      <a:pt x="347" y="145"/>
                      <a:pt x="347" y="145"/>
                      <a:pt x="347" y="145"/>
                    </a:cubicBezTo>
                    <a:cubicBezTo>
                      <a:pt x="268" y="217"/>
                      <a:pt x="268" y="217"/>
                      <a:pt x="268" y="217"/>
                    </a:cubicBezTo>
                    <a:cubicBezTo>
                      <a:pt x="145" y="222"/>
                      <a:pt x="145" y="222"/>
                      <a:pt x="145" y="222"/>
                    </a:cubicBezTo>
                    <a:cubicBezTo>
                      <a:pt x="227" y="239"/>
                      <a:pt x="227" y="239"/>
                      <a:pt x="227" y="239"/>
                    </a:cubicBezTo>
                    <a:cubicBezTo>
                      <a:pt x="227" y="239"/>
                      <a:pt x="131" y="312"/>
                      <a:pt x="80" y="392"/>
                    </a:cubicBezTo>
                    <a:cubicBezTo>
                      <a:pt x="30" y="472"/>
                      <a:pt x="0" y="432"/>
                      <a:pt x="0" y="432"/>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1009"/>
              <p:cNvSpPr/>
              <p:nvPr/>
            </p:nvSpPr>
            <p:spPr bwMode="auto">
              <a:xfrm>
                <a:off x="37" y="1452"/>
                <a:ext cx="476" cy="262"/>
              </a:xfrm>
              <a:custGeom>
                <a:avLst/>
                <a:gdLst>
                  <a:gd name="T0" fmla="*/ 640 w 640"/>
                  <a:gd name="T1" fmla="*/ 305 h 353"/>
                  <a:gd name="T2" fmla="*/ 379 w 640"/>
                  <a:gd name="T3" fmla="*/ 32 h 353"/>
                  <a:gd name="T4" fmla="*/ 0 w 640"/>
                  <a:gd name="T5" fmla="*/ 121 h 353"/>
                  <a:gd name="T6" fmla="*/ 167 w 640"/>
                  <a:gd name="T7" fmla="*/ 145 h 353"/>
                  <a:gd name="T8" fmla="*/ 267 w 640"/>
                  <a:gd name="T9" fmla="*/ 111 h 353"/>
                  <a:gd name="T10" fmla="*/ 214 w 640"/>
                  <a:gd name="T11" fmla="*/ 160 h 353"/>
                  <a:gd name="T12" fmla="*/ 313 w 640"/>
                  <a:gd name="T13" fmla="*/ 199 h 353"/>
                  <a:gd name="T14" fmla="*/ 429 w 640"/>
                  <a:gd name="T15" fmla="*/ 160 h 353"/>
                  <a:gd name="T16" fmla="*/ 360 w 640"/>
                  <a:gd name="T17" fmla="*/ 205 h 353"/>
                  <a:gd name="T18" fmla="*/ 551 w 640"/>
                  <a:gd name="T19" fmla="*/ 296 h 353"/>
                  <a:gd name="T20" fmla="*/ 640 w 640"/>
                  <a:gd name="T21" fmla="*/ 30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0" h="353">
                    <a:moveTo>
                      <a:pt x="640" y="305"/>
                    </a:moveTo>
                    <a:cubicBezTo>
                      <a:pt x="640" y="305"/>
                      <a:pt x="531" y="63"/>
                      <a:pt x="379" y="32"/>
                    </a:cubicBezTo>
                    <a:cubicBezTo>
                      <a:pt x="227" y="0"/>
                      <a:pt x="64" y="75"/>
                      <a:pt x="0" y="121"/>
                    </a:cubicBezTo>
                    <a:cubicBezTo>
                      <a:pt x="0" y="121"/>
                      <a:pt x="129" y="128"/>
                      <a:pt x="167" y="145"/>
                    </a:cubicBezTo>
                    <a:cubicBezTo>
                      <a:pt x="267" y="111"/>
                      <a:pt x="267" y="111"/>
                      <a:pt x="267" y="111"/>
                    </a:cubicBezTo>
                    <a:cubicBezTo>
                      <a:pt x="214" y="160"/>
                      <a:pt x="214" y="160"/>
                      <a:pt x="214" y="160"/>
                    </a:cubicBezTo>
                    <a:cubicBezTo>
                      <a:pt x="313" y="199"/>
                      <a:pt x="313" y="199"/>
                      <a:pt x="313" y="199"/>
                    </a:cubicBezTo>
                    <a:cubicBezTo>
                      <a:pt x="429" y="160"/>
                      <a:pt x="429" y="160"/>
                      <a:pt x="429" y="160"/>
                    </a:cubicBezTo>
                    <a:cubicBezTo>
                      <a:pt x="360" y="205"/>
                      <a:pt x="360" y="205"/>
                      <a:pt x="360" y="205"/>
                    </a:cubicBezTo>
                    <a:cubicBezTo>
                      <a:pt x="360" y="205"/>
                      <a:pt x="475" y="239"/>
                      <a:pt x="551" y="296"/>
                    </a:cubicBezTo>
                    <a:cubicBezTo>
                      <a:pt x="626" y="353"/>
                      <a:pt x="640" y="305"/>
                      <a:pt x="640" y="305"/>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1010"/>
              <p:cNvSpPr/>
              <p:nvPr/>
            </p:nvSpPr>
            <p:spPr bwMode="auto">
              <a:xfrm>
                <a:off x="30" y="1571"/>
                <a:ext cx="477" cy="302"/>
              </a:xfrm>
              <a:custGeom>
                <a:avLst/>
                <a:gdLst>
                  <a:gd name="T0" fmla="*/ 620 w 642"/>
                  <a:gd name="T1" fmla="*/ 112 h 407"/>
                  <a:gd name="T2" fmla="*/ 232 w 642"/>
                  <a:gd name="T3" fmla="*/ 79 h 407"/>
                  <a:gd name="T4" fmla="*/ 0 w 642"/>
                  <a:gd name="T5" fmla="*/ 407 h 407"/>
                  <a:gd name="T6" fmla="*/ 145 w 642"/>
                  <a:gd name="T7" fmla="*/ 311 h 407"/>
                  <a:gd name="T8" fmla="*/ 199 w 642"/>
                  <a:gd name="T9" fmla="*/ 217 h 407"/>
                  <a:gd name="T10" fmla="*/ 192 w 642"/>
                  <a:gd name="T11" fmla="*/ 291 h 407"/>
                  <a:gd name="T12" fmla="*/ 295 w 642"/>
                  <a:gd name="T13" fmla="*/ 253 h 407"/>
                  <a:gd name="T14" fmla="*/ 358 w 642"/>
                  <a:gd name="T15" fmla="*/ 144 h 407"/>
                  <a:gd name="T16" fmla="*/ 335 w 642"/>
                  <a:gd name="T17" fmla="*/ 226 h 407"/>
                  <a:gd name="T18" fmla="*/ 545 w 642"/>
                  <a:gd name="T19" fmla="*/ 166 h 407"/>
                  <a:gd name="T20" fmla="*/ 620 w 642"/>
                  <a:gd name="T21" fmla="*/ 11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2" h="407">
                    <a:moveTo>
                      <a:pt x="620" y="112"/>
                    </a:moveTo>
                    <a:cubicBezTo>
                      <a:pt x="620" y="112"/>
                      <a:pt x="371" y="0"/>
                      <a:pt x="232" y="79"/>
                    </a:cubicBezTo>
                    <a:cubicBezTo>
                      <a:pt x="92" y="158"/>
                      <a:pt x="18" y="327"/>
                      <a:pt x="0" y="407"/>
                    </a:cubicBezTo>
                    <a:cubicBezTo>
                      <a:pt x="0" y="407"/>
                      <a:pt x="104" y="325"/>
                      <a:pt x="145" y="311"/>
                    </a:cubicBezTo>
                    <a:cubicBezTo>
                      <a:pt x="199" y="217"/>
                      <a:pt x="199" y="217"/>
                      <a:pt x="199" y="217"/>
                    </a:cubicBezTo>
                    <a:cubicBezTo>
                      <a:pt x="192" y="291"/>
                      <a:pt x="192" y="291"/>
                      <a:pt x="192" y="291"/>
                    </a:cubicBezTo>
                    <a:cubicBezTo>
                      <a:pt x="295" y="253"/>
                      <a:pt x="295" y="253"/>
                      <a:pt x="295" y="253"/>
                    </a:cubicBezTo>
                    <a:cubicBezTo>
                      <a:pt x="358" y="144"/>
                      <a:pt x="358" y="144"/>
                      <a:pt x="358" y="144"/>
                    </a:cubicBezTo>
                    <a:cubicBezTo>
                      <a:pt x="335" y="226"/>
                      <a:pt x="335" y="226"/>
                      <a:pt x="335" y="226"/>
                    </a:cubicBezTo>
                    <a:cubicBezTo>
                      <a:pt x="335" y="226"/>
                      <a:pt x="448" y="174"/>
                      <a:pt x="545" y="166"/>
                    </a:cubicBezTo>
                    <a:cubicBezTo>
                      <a:pt x="642" y="158"/>
                      <a:pt x="620" y="112"/>
                      <a:pt x="620" y="112"/>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1011"/>
              <p:cNvSpPr/>
              <p:nvPr/>
            </p:nvSpPr>
            <p:spPr bwMode="auto">
              <a:xfrm>
                <a:off x="456" y="1700"/>
                <a:ext cx="425" cy="1112"/>
              </a:xfrm>
              <a:custGeom>
                <a:avLst/>
                <a:gdLst>
                  <a:gd name="T0" fmla="*/ 572 w 572"/>
                  <a:gd name="T1" fmla="*/ 1487 h 1496"/>
                  <a:gd name="T2" fmla="*/ 159 w 572"/>
                  <a:gd name="T3" fmla="*/ 100 h 1496"/>
                  <a:gd name="T4" fmla="*/ 168 w 572"/>
                  <a:gd name="T5" fmla="*/ 0 h 1496"/>
                  <a:gd name="T6" fmla="*/ 0 w 572"/>
                  <a:gd name="T7" fmla="*/ 13 h 1496"/>
                  <a:gd name="T8" fmla="*/ 279 w 572"/>
                  <a:gd name="T9" fmla="*/ 1496 h 1496"/>
                  <a:gd name="T10" fmla="*/ 572 w 572"/>
                  <a:gd name="T11" fmla="*/ 1487 h 1496"/>
                </a:gdLst>
                <a:ahLst/>
                <a:cxnLst>
                  <a:cxn ang="0">
                    <a:pos x="T0" y="T1"/>
                  </a:cxn>
                  <a:cxn ang="0">
                    <a:pos x="T2" y="T3"/>
                  </a:cxn>
                  <a:cxn ang="0">
                    <a:pos x="T4" y="T5"/>
                  </a:cxn>
                  <a:cxn ang="0">
                    <a:pos x="T6" y="T7"/>
                  </a:cxn>
                  <a:cxn ang="0">
                    <a:pos x="T8" y="T9"/>
                  </a:cxn>
                  <a:cxn ang="0">
                    <a:pos x="T10" y="T11"/>
                  </a:cxn>
                </a:cxnLst>
                <a:rect l="0" t="0" r="r" b="b"/>
                <a:pathLst>
                  <a:path w="572" h="1496">
                    <a:moveTo>
                      <a:pt x="572" y="1487"/>
                    </a:moveTo>
                    <a:cubicBezTo>
                      <a:pt x="572" y="1487"/>
                      <a:pt x="195" y="593"/>
                      <a:pt x="159" y="100"/>
                    </a:cubicBezTo>
                    <a:cubicBezTo>
                      <a:pt x="168" y="0"/>
                      <a:pt x="168" y="0"/>
                      <a:pt x="168" y="0"/>
                    </a:cubicBezTo>
                    <a:cubicBezTo>
                      <a:pt x="0" y="13"/>
                      <a:pt x="0" y="13"/>
                      <a:pt x="0" y="13"/>
                    </a:cubicBezTo>
                    <a:cubicBezTo>
                      <a:pt x="0" y="13"/>
                      <a:pt x="36" y="898"/>
                      <a:pt x="279" y="1496"/>
                    </a:cubicBezTo>
                    <a:cubicBezTo>
                      <a:pt x="572" y="1487"/>
                      <a:pt x="572" y="1487"/>
                      <a:pt x="572" y="148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1012"/>
              <p:cNvSpPr/>
              <p:nvPr/>
            </p:nvSpPr>
            <p:spPr bwMode="auto">
              <a:xfrm>
                <a:off x="451" y="1696"/>
                <a:ext cx="436" cy="1123"/>
              </a:xfrm>
              <a:custGeom>
                <a:avLst/>
                <a:gdLst>
                  <a:gd name="T0" fmla="*/ 572 w 586"/>
                  <a:gd name="T1" fmla="*/ 1496 h 1512"/>
                  <a:gd name="T2" fmla="*/ 428 w 586"/>
                  <a:gd name="T3" fmla="*/ 1124 h 1512"/>
                  <a:gd name="T4" fmla="*/ 204 w 586"/>
                  <a:gd name="T5" fmla="*/ 388 h 1512"/>
                  <a:gd name="T6" fmla="*/ 164 w 586"/>
                  <a:gd name="T7" fmla="*/ 158 h 1512"/>
                  <a:gd name="T8" fmla="*/ 167 w 586"/>
                  <a:gd name="T9" fmla="*/ 6 h 1512"/>
                  <a:gd name="T10" fmla="*/ 175 w 586"/>
                  <a:gd name="T11" fmla="*/ 12 h 1512"/>
                  <a:gd name="T12" fmla="*/ 67 w 586"/>
                  <a:gd name="T13" fmla="*/ 20 h 1512"/>
                  <a:gd name="T14" fmla="*/ 14 w 586"/>
                  <a:gd name="T15" fmla="*/ 24 h 1512"/>
                  <a:gd name="T16" fmla="*/ 9 w 586"/>
                  <a:gd name="T17" fmla="*/ 22 h 1512"/>
                  <a:gd name="T18" fmla="*/ 13 w 586"/>
                  <a:gd name="T19" fmla="*/ 24 h 1512"/>
                  <a:gd name="T20" fmla="*/ 24 w 586"/>
                  <a:gd name="T21" fmla="*/ 193 h 1512"/>
                  <a:gd name="T22" fmla="*/ 137 w 586"/>
                  <a:gd name="T23" fmla="*/ 978 h 1512"/>
                  <a:gd name="T24" fmla="*/ 290 w 586"/>
                  <a:gd name="T25" fmla="*/ 1499 h 1512"/>
                  <a:gd name="T26" fmla="*/ 279 w 586"/>
                  <a:gd name="T27" fmla="*/ 1504 h 1512"/>
                  <a:gd name="T28" fmla="*/ 61 w 586"/>
                  <a:gd name="T29" fmla="*/ 624 h 1512"/>
                  <a:gd name="T30" fmla="*/ 1 w 586"/>
                  <a:gd name="T31" fmla="*/ 41 h 1512"/>
                  <a:gd name="T32" fmla="*/ 0 w 586"/>
                  <a:gd name="T33" fmla="*/ 18 h 1512"/>
                  <a:gd name="T34" fmla="*/ 5 w 586"/>
                  <a:gd name="T35" fmla="*/ 13 h 1512"/>
                  <a:gd name="T36" fmla="*/ 172 w 586"/>
                  <a:gd name="T37" fmla="*/ 0 h 1512"/>
                  <a:gd name="T38" fmla="*/ 180 w 586"/>
                  <a:gd name="T39" fmla="*/ 7 h 1512"/>
                  <a:gd name="T40" fmla="*/ 171 w 586"/>
                  <a:gd name="T41" fmla="*/ 111 h 1512"/>
                  <a:gd name="T42" fmla="*/ 194 w 586"/>
                  <a:gd name="T43" fmla="*/ 277 h 1512"/>
                  <a:gd name="T44" fmla="*/ 285 w 586"/>
                  <a:gd name="T45" fmla="*/ 653 h 1512"/>
                  <a:gd name="T46" fmla="*/ 518 w 586"/>
                  <a:gd name="T47" fmla="*/ 1329 h 1512"/>
                  <a:gd name="T48" fmla="*/ 583 w 586"/>
                  <a:gd name="T49" fmla="*/ 1491 h 1512"/>
                  <a:gd name="T50" fmla="*/ 572 w 586"/>
                  <a:gd name="T51" fmla="*/ 149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6" h="1512">
                    <a:moveTo>
                      <a:pt x="572" y="1496"/>
                    </a:moveTo>
                    <a:cubicBezTo>
                      <a:pt x="520" y="1373"/>
                      <a:pt x="473" y="1249"/>
                      <a:pt x="428" y="1124"/>
                    </a:cubicBezTo>
                    <a:cubicBezTo>
                      <a:pt x="340" y="883"/>
                      <a:pt x="260" y="638"/>
                      <a:pt x="204" y="388"/>
                    </a:cubicBezTo>
                    <a:cubicBezTo>
                      <a:pt x="187" y="312"/>
                      <a:pt x="172" y="235"/>
                      <a:pt x="164" y="158"/>
                    </a:cubicBezTo>
                    <a:cubicBezTo>
                      <a:pt x="158" y="106"/>
                      <a:pt x="163" y="57"/>
                      <a:pt x="167" y="6"/>
                    </a:cubicBezTo>
                    <a:cubicBezTo>
                      <a:pt x="170" y="8"/>
                      <a:pt x="172" y="10"/>
                      <a:pt x="175" y="12"/>
                    </a:cubicBezTo>
                    <a:cubicBezTo>
                      <a:pt x="139" y="15"/>
                      <a:pt x="103" y="18"/>
                      <a:pt x="67" y="20"/>
                    </a:cubicBezTo>
                    <a:cubicBezTo>
                      <a:pt x="50" y="22"/>
                      <a:pt x="32" y="23"/>
                      <a:pt x="14" y="24"/>
                    </a:cubicBezTo>
                    <a:cubicBezTo>
                      <a:pt x="10" y="25"/>
                      <a:pt x="9" y="23"/>
                      <a:pt x="9" y="22"/>
                    </a:cubicBezTo>
                    <a:cubicBezTo>
                      <a:pt x="9" y="20"/>
                      <a:pt x="12" y="18"/>
                      <a:pt x="13" y="24"/>
                    </a:cubicBezTo>
                    <a:cubicBezTo>
                      <a:pt x="15" y="80"/>
                      <a:pt x="19" y="137"/>
                      <a:pt x="24" y="193"/>
                    </a:cubicBezTo>
                    <a:cubicBezTo>
                      <a:pt x="45" y="456"/>
                      <a:pt x="81" y="719"/>
                      <a:pt x="137" y="978"/>
                    </a:cubicBezTo>
                    <a:cubicBezTo>
                      <a:pt x="174" y="1155"/>
                      <a:pt x="223" y="1331"/>
                      <a:pt x="290" y="1499"/>
                    </a:cubicBezTo>
                    <a:cubicBezTo>
                      <a:pt x="293" y="1506"/>
                      <a:pt x="282" y="1512"/>
                      <a:pt x="279" y="1504"/>
                    </a:cubicBezTo>
                    <a:cubicBezTo>
                      <a:pt x="166" y="1224"/>
                      <a:pt x="105" y="923"/>
                      <a:pt x="61" y="624"/>
                    </a:cubicBezTo>
                    <a:cubicBezTo>
                      <a:pt x="32" y="431"/>
                      <a:pt x="12" y="236"/>
                      <a:pt x="1" y="41"/>
                    </a:cubicBezTo>
                    <a:cubicBezTo>
                      <a:pt x="1" y="34"/>
                      <a:pt x="1" y="26"/>
                      <a:pt x="0" y="18"/>
                    </a:cubicBezTo>
                    <a:cubicBezTo>
                      <a:pt x="0" y="16"/>
                      <a:pt x="3" y="13"/>
                      <a:pt x="5" y="13"/>
                    </a:cubicBezTo>
                    <a:cubicBezTo>
                      <a:pt x="61" y="9"/>
                      <a:pt x="117" y="4"/>
                      <a:pt x="172" y="0"/>
                    </a:cubicBezTo>
                    <a:cubicBezTo>
                      <a:pt x="176" y="0"/>
                      <a:pt x="180" y="3"/>
                      <a:pt x="180" y="7"/>
                    </a:cubicBezTo>
                    <a:cubicBezTo>
                      <a:pt x="177" y="41"/>
                      <a:pt x="169" y="77"/>
                      <a:pt x="171" y="111"/>
                    </a:cubicBezTo>
                    <a:cubicBezTo>
                      <a:pt x="176" y="167"/>
                      <a:pt x="184" y="222"/>
                      <a:pt x="194" y="277"/>
                    </a:cubicBezTo>
                    <a:cubicBezTo>
                      <a:pt x="216" y="404"/>
                      <a:pt x="249" y="529"/>
                      <a:pt x="285" y="653"/>
                    </a:cubicBezTo>
                    <a:cubicBezTo>
                      <a:pt x="351" y="882"/>
                      <a:pt x="432" y="1107"/>
                      <a:pt x="518" y="1329"/>
                    </a:cubicBezTo>
                    <a:cubicBezTo>
                      <a:pt x="539" y="1383"/>
                      <a:pt x="561" y="1437"/>
                      <a:pt x="583" y="1491"/>
                    </a:cubicBezTo>
                    <a:cubicBezTo>
                      <a:pt x="586" y="1498"/>
                      <a:pt x="575" y="1503"/>
                      <a:pt x="572" y="149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1013"/>
              <p:cNvSpPr/>
              <p:nvPr/>
            </p:nvSpPr>
            <p:spPr bwMode="auto">
              <a:xfrm>
                <a:off x="498" y="1635"/>
                <a:ext cx="161" cy="188"/>
              </a:xfrm>
              <a:custGeom>
                <a:avLst/>
                <a:gdLst>
                  <a:gd name="T0" fmla="*/ 35 w 217"/>
                  <a:gd name="T1" fmla="*/ 173 h 254"/>
                  <a:gd name="T2" fmla="*/ 172 w 217"/>
                  <a:gd name="T3" fmla="*/ 229 h 254"/>
                  <a:gd name="T4" fmla="*/ 182 w 217"/>
                  <a:gd name="T5" fmla="*/ 81 h 254"/>
                  <a:gd name="T6" fmla="*/ 45 w 217"/>
                  <a:gd name="T7" fmla="*/ 25 h 254"/>
                  <a:gd name="T8" fmla="*/ 35 w 217"/>
                  <a:gd name="T9" fmla="*/ 173 h 254"/>
                </a:gdLst>
                <a:ahLst/>
                <a:cxnLst>
                  <a:cxn ang="0">
                    <a:pos x="T0" y="T1"/>
                  </a:cxn>
                  <a:cxn ang="0">
                    <a:pos x="T2" y="T3"/>
                  </a:cxn>
                  <a:cxn ang="0">
                    <a:pos x="T4" y="T5"/>
                  </a:cxn>
                  <a:cxn ang="0">
                    <a:pos x="T6" y="T7"/>
                  </a:cxn>
                  <a:cxn ang="0">
                    <a:pos x="T8" y="T9"/>
                  </a:cxn>
                </a:cxnLst>
                <a:rect l="0" t="0" r="r" b="b"/>
                <a:pathLst>
                  <a:path w="217" h="254">
                    <a:moveTo>
                      <a:pt x="35" y="173"/>
                    </a:moveTo>
                    <a:cubicBezTo>
                      <a:pt x="70" y="229"/>
                      <a:pt x="131" y="254"/>
                      <a:pt x="172" y="229"/>
                    </a:cubicBezTo>
                    <a:cubicBezTo>
                      <a:pt x="213" y="204"/>
                      <a:pt x="217" y="137"/>
                      <a:pt x="182" y="81"/>
                    </a:cubicBezTo>
                    <a:cubicBezTo>
                      <a:pt x="147" y="25"/>
                      <a:pt x="86" y="0"/>
                      <a:pt x="45" y="25"/>
                    </a:cubicBezTo>
                    <a:cubicBezTo>
                      <a:pt x="4" y="51"/>
                      <a:pt x="0" y="117"/>
                      <a:pt x="35" y="173"/>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1014"/>
              <p:cNvSpPr/>
              <p:nvPr/>
            </p:nvSpPr>
            <p:spPr bwMode="auto">
              <a:xfrm>
                <a:off x="382" y="1633"/>
                <a:ext cx="161" cy="190"/>
              </a:xfrm>
              <a:custGeom>
                <a:avLst/>
                <a:gdLst>
                  <a:gd name="T0" fmla="*/ 35 w 217"/>
                  <a:gd name="T1" fmla="*/ 82 h 255"/>
                  <a:gd name="T2" fmla="*/ 46 w 217"/>
                  <a:gd name="T3" fmla="*/ 230 h 255"/>
                  <a:gd name="T4" fmla="*/ 183 w 217"/>
                  <a:gd name="T5" fmla="*/ 174 h 255"/>
                  <a:gd name="T6" fmla="*/ 172 w 217"/>
                  <a:gd name="T7" fmla="*/ 26 h 255"/>
                  <a:gd name="T8" fmla="*/ 35 w 217"/>
                  <a:gd name="T9" fmla="*/ 82 h 255"/>
                </a:gdLst>
                <a:ahLst/>
                <a:cxnLst>
                  <a:cxn ang="0">
                    <a:pos x="T0" y="T1"/>
                  </a:cxn>
                  <a:cxn ang="0">
                    <a:pos x="T2" y="T3"/>
                  </a:cxn>
                  <a:cxn ang="0">
                    <a:pos x="T4" y="T5"/>
                  </a:cxn>
                  <a:cxn ang="0">
                    <a:pos x="T6" y="T7"/>
                  </a:cxn>
                  <a:cxn ang="0">
                    <a:pos x="T8" y="T9"/>
                  </a:cxn>
                </a:cxnLst>
                <a:rect l="0" t="0" r="r" b="b"/>
                <a:pathLst>
                  <a:path w="217" h="255">
                    <a:moveTo>
                      <a:pt x="35" y="82"/>
                    </a:moveTo>
                    <a:cubicBezTo>
                      <a:pt x="0" y="139"/>
                      <a:pt x="5" y="205"/>
                      <a:pt x="46" y="230"/>
                    </a:cubicBezTo>
                    <a:cubicBezTo>
                      <a:pt x="87" y="255"/>
                      <a:pt x="148" y="230"/>
                      <a:pt x="183" y="174"/>
                    </a:cubicBezTo>
                    <a:cubicBezTo>
                      <a:pt x="217" y="117"/>
                      <a:pt x="212" y="51"/>
                      <a:pt x="172" y="26"/>
                    </a:cubicBezTo>
                    <a:cubicBezTo>
                      <a:pt x="131" y="0"/>
                      <a:pt x="69" y="26"/>
                      <a:pt x="35" y="82"/>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1015"/>
              <p:cNvSpPr/>
              <p:nvPr/>
            </p:nvSpPr>
            <p:spPr bwMode="auto">
              <a:xfrm>
                <a:off x="521" y="1523"/>
                <a:ext cx="570" cy="238"/>
              </a:xfrm>
              <a:custGeom>
                <a:avLst/>
                <a:gdLst>
                  <a:gd name="T0" fmla="*/ 0 w 767"/>
                  <a:gd name="T1" fmla="*/ 192 h 320"/>
                  <a:gd name="T2" fmla="*/ 415 w 767"/>
                  <a:gd name="T3" fmla="*/ 73 h 320"/>
                  <a:gd name="T4" fmla="*/ 767 w 767"/>
                  <a:gd name="T5" fmla="*/ 320 h 320"/>
                  <a:gd name="T6" fmla="*/ 670 w 767"/>
                  <a:gd name="T7" fmla="*/ 296 h 320"/>
                  <a:gd name="T8" fmla="*/ 596 w 767"/>
                  <a:gd name="T9" fmla="*/ 212 h 320"/>
                  <a:gd name="T10" fmla="*/ 641 w 767"/>
                  <a:gd name="T11" fmla="*/ 297 h 320"/>
                  <a:gd name="T12" fmla="*/ 472 w 767"/>
                  <a:gd name="T13" fmla="*/ 269 h 320"/>
                  <a:gd name="T14" fmla="*/ 415 w 767"/>
                  <a:gd name="T15" fmla="*/ 186 h 320"/>
                  <a:gd name="T16" fmla="*/ 435 w 767"/>
                  <a:gd name="T17" fmla="*/ 254 h 320"/>
                  <a:gd name="T18" fmla="*/ 271 w 767"/>
                  <a:gd name="T19" fmla="*/ 229 h 320"/>
                  <a:gd name="T20" fmla="*/ 211 w 767"/>
                  <a:gd name="T21" fmla="*/ 156 h 320"/>
                  <a:gd name="T22" fmla="*/ 214 w 767"/>
                  <a:gd name="T23" fmla="*/ 219 h 320"/>
                  <a:gd name="T24" fmla="*/ 124 w 767"/>
                  <a:gd name="T25" fmla="*/ 210 h 320"/>
                  <a:gd name="T26" fmla="*/ 0 w 767"/>
                  <a:gd name="T27" fmla="*/ 19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7" h="320">
                    <a:moveTo>
                      <a:pt x="0" y="192"/>
                    </a:moveTo>
                    <a:cubicBezTo>
                      <a:pt x="0" y="192"/>
                      <a:pt x="166" y="0"/>
                      <a:pt x="415" y="73"/>
                    </a:cubicBezTo>
                    <a:cubicBezTo>
                      <a:pt x="664" y="145"/>
                      <a:pt x="767" y="320"/>
                      <a:pt x="767" y="320"/>
                    </a:cubicBezTo>
                    <a:cubicBezTo>
                      <a:pt x="670" y="296"/>
                      <a:pt x="670" y="296"/>
                      <a:pt x="670" y="296"/>
                    </a:cubicBezTo>
                    <a:cubicBezTo>
                      <a:pt x="596" y="212"/>
                      <a:pt x="596" y="212"/>
                      <a:pt x="596" y="212"/>
                    </a:cubicBezTo>
                    <a:cubicBezTo>
                      <a:pt x="641" y="297"/>
                      <a:pt x="641" y="297"/>
                      <a:pt x="641" y="297"/>
                    </a:cubicBezTo>
                    <a:cubicBezTo>
                      <a:pt x="472" y="269"/>
                      <a:pt x="472" y="269"/>
                      <a:pt x="472" y="269"/>
                    </a:cubicBezTo>
                    <a:cubicBezTo>
                      <a:pt x="415" y="186"/>
                      <a:pt x="415" y="186"/>
                      <a:pt x="415" y="186"/>
                    </a:cubicBezTo>
                    <a:cubicBezTo>
                      <a:pt x="435" y="254"/>
                      <a:pt x="435" y="254"/>
                      <a:pt x="435" y="254"/>
                    </a:cubicBezTo>
                    <a:cubicBezTo>
                      <a:pt x="435" y="254"/>
                      <a:pt x="306" y="236"/>
                      <a:pt x="271" y="229"/>
                    </a:cubicBezTo>
                    <a:cubicBezTo>
                      <a:pt x="236" y="223"/>
                      <a:pt x="211" y="156"/>
                      <a:pt x="211" y="156"/>
                    </a:cubicBezTo>
                    <a:cubicBezTo>
                      <a:pt x="214" y="219"/>
                      <a:pt x="214" y="219"/>
                      <a:pt x="214" y="219"/>
                    </a:cubicBezTo>
                    <a:cubicBezTo>
                      <a:pt x="124" y="210"/>
                      <a:pt x="124" y="210"/>
                      <a:pt x="124" y="210"/>
                    </a:cubicBezTo>
                    <a:cubicBezTo>
                      <a:pt x="0" y="192"/>
                      <a:pt x="0" y="192"/>
                      <a:pt x="0" y="192"/>
                    </a:cubicBezTo>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1016"/>
              <p:cNvSpPr/>
              <p:nvPr/>
            </p:nvSpPr>
            <p:spPr bwMode="auto">
              <a:xfrm>
                <a:off x="830" y="1591"/>
                <a:ext cx="34" cy="21"/>
              </a:xfrm>
              <a:custGeom>
                <a:avLst/>
                <a:gdLst>
                  <a:gd name="T0" fmla="*/ 11 w 46"/>
                  <a:gd name="T1" fmla="*/ 3 h 28"/>
                  <a:gd name="T2" fmla="*/ 39 w 46"/>
                  <a:gd name="T3" fmla="*/ 15 h 28"/>
                  <a:gd name="T4" fmla="*/ 35 w 46"/>
                  <a:gd name="T5" fmla="*/ 26 h 28"/>
                  <a:gd name="T6" fmla="*/ 7 w 46"/>
                  <a:gd name="T7" fmla="*/ 14 h 28"/>
                  <a:gd name="T8" fmla="*/ 11 w 46"/>
                  <a:gd name="T9" fmla="*/ 3 h 28"/>
                </a:gdLst>
                <a:ahLst/>
                <a:cxnLst>
                  <a:cxn ang="0">
                    <a:pos x="T0" y="T1"/>
                  </a:cxn>
                  <a:cxn ang="0">
                    <a:pos x="T2" y="T3"/>
                  </a:cxn>
                  <a:cxn ang="0">
                    <a:pos x="T4" y="T5"/>
                  </a:cxn>
                  <a:cxn ang="0">
                    <a:pos x="T6" y="T7"/>
                  </a:cxn>
                  <a:cxn ang="0">
                    <a:pos x="T8" y="T9"/>
                  </a:cxn>
                </a:cxnLst>
                <a:rect l="0" t="0" r="r" b="b"/>
                <a:pathLst>
                  <a:path w="46" h="28">
                    <a:moveTo>
                      <a:pt x="11" y="3"/>
                    </a:moveTo>
                    <a:cubicBezTo>
                      <a:pt x="21" y="6"/>
                      <a:pt x="29" y="12"/>
                      <a:pt x="39" y="15"/>
                    </a:cubicBezTo>
                    <a:cubicBezTo>
                      <a:pt x="46" y="17"/>
                      <a:pt x="42" y="28"/>
                      <a:pt x="35" y="26"/>
                    </a:cubicBezTo>
                    <a:cubicBezTo>
                      <a:pt x="25" y="23"/>
                      <a:pt x="17" y="17"/>
                      <a:pt x="7" y="14"/>
                    </a:cubicBezTo>
                    <a:cubicBezTo>
                      <a:pt x="0" y="12"/>
                      <a:pt x="4" y="0"/>
                      <a:pt x="1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1017"/>
              <p:cNvSpPr/>
              <p:nvPr/>
            </p:nvSpPr>
            <p:spPr bwMode="auto">
              <a:xfrm>
                <a:off x="885" y="1623"/>
                <a:ext cx="31" cy="15"/>
              </a:xfrm>
              <a:custGeom>
                <a:avLst/>
                <a:gdLst>
                  <a:gd name="T0" fmla="*/ 8 w 41"/>
                  <a:gd name="T1" fmla="*/ 2 h 21"/>
                  <a:gd name="T2" fmla="*/ 34 w 41"/>
                  <a:gd name="T3" fmla="*/ 7 h 21"/>
                  <a:gd name="T4" fmla="*/ 28 w 41"/>
                  <a:gd name="T5" fmla="*/ 17 h 21"/>
                  <a:gd name="T6" fmla="*/ 10 w 41"/>
                  <a:gd name="T7" fmla="*/ 14 h 21"/>
                  <a:gd name="T8" fmla="*/ 8 w 41"/>
                  <a:gd name="T9" fmla="*/ 2 h 21"/>
                </a:gdLst>
                <a:ahLst/>
                <a:cxnLst>
                  <a:cxn ang="0">
                    <a:pos x="T0" y="T1"/>
                  </a:cxn>
                  <a:cxn ang="0">
                    <a:pos x="T2" y="T3"/>
                  </a:cxn>
                  <a:cxn ang="0">
                    <a:pos x="T4" y="T5"/>
                  </a:cxn>
                  <a:cxn ang="0">
                    <a:pos x="T6" y="T7"/>
                  </a:cxn>
                  <a:cxn ang="0">
                    <a:pos x="T8" y="T9"/>
                  </a:cxn>
                </a:cxnLst>
                <a:rect l="0" t="0" r="r" b="b"/>
                <a:pathLst>
                  <a:path w="41" h="21">
                    <a:moveTo>
                      <a:pt x="8" y="2"/>
                    </a:moveTo>
                    <a:cubicBezTo>
                      <a:pt x="17" y="0"/>
                      <a:pt x="27" y="2"/>
                      <a:pt x="34" y="7"/>
                    </a:cubicBezTo>
                    <a:cubicBezTo>
                      <a:pt x="41" y="11"/>
                      <a:pt x="34" y="21"/>
                      <a:pt x="28" y="17"/>
                    </a:cubicBezTo>
                    <a:cubicBezTo>
                      <a:pt x="23" y="14"/>
                      <a:pt x="16" y="13"/>
                      <a:pt x="10" y="14"/>
                    </a:cubicBezTo>
                    <a:cubicBezTo>
                      <a:pt x="2" y="15"/>
                      <a:pt x="0" y="3"/>
                      <a:pt x="8"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1018"/>
              <p:cNvSpPr/>
              <p:nvPr/>
            </p:nvSpPr>
            <p:spPr bwMode="auto">
              <a:xfrm>
                <a:off x="922" y="1655"/>
                <a:ext cx="23" cy="23"/>
              </a:xfrm>
              <a:custGeom>
                <a:avLst/>
                <a:gdLst>
                  <a:gd name="T0" fmla="*/ 13 w 30"/>
                  <a:gd name="T1" fmla="*/ 5 h 31"/>
                  <a:gd name="T2" fmla="*/ 23 w 30"/>
                  <a:gd name="T3" fmla="*/ 16 h 31"/>
                  <a:gd name="T4" fmla="*/ 16 w 30"/>
                  <a:gd name="T5" fmla="*/ 26 h 31"/>
                  <a:gd name="T6" fmla="*/ 6 w 30"/>
                  <a:gd name="T7" fmla="*/ 15 h 31"/>
                  <a:gd name="T8" fmla="*/ 13 w 30"/>
                  <a:gd name="T9" fmla="*/ 5 h 31"/>
                </a:gdLst>
                <a:ahLst/>
                <a:cxnLst>
                  <a:cxn ang="0">
                    <a:pos x="T0" y="T1"/>
                  </a:cxn>
                  <a:cxn ang="0">
                    <a:pos x="T2" y="T3"/>
                  </a:cxn>
                  <a:cxn ang="0">
                    <a:pos x="T4" y="T5"/>
                  </a:cxn>
                  <a:cxn ang="0">
                    <a:pos x="T6" y="T7"/>
                  </a:cxn>
                  <a:cxn ang="0">
                    <a:pos x="T8" y="T9"/>
                  </a:cxn>
                </a:cxnLst>
                <a:rect l="0" t="0" r="r" b="b"/>
                <a:pathLst>
                  <a:path w="30" h="31">
                    <a:moveTo>
                      <a:pt x="13" y="5"/>
                    </a:moveTo>
                    <a:cubicBezTo>
                      <a:pt x="17" y="8"/>
                      <a:pt x="19" y="13"/>
                      <a:pt x="23" y="16"/>
                    </a:cubicBezTo>
                    <a:cubicBezTo>
                      <a:pt x="30" y="21"/>
                      <a:pt x="23" y="31"/>
                      <a:pt x="16" y="26"/>
                    </a:cubicBezTo>
                    <a:cubicBezTo>
                      <a:pt x="12" y="23"/>
                      <a:pt x="10" y="18"/>
                      <a:pt x="6" y="15"/>
                    </a:cubicBezTo>
                    <a:cubicBezTo>
                      <a:pt x="0" y="10"/>
                      <a:pt x="7" y="0"/>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1019"/>
              <p:cNvSpPr/>
              <p:nvPr/>
            </p:nvSpPr>
            <p:spPr bwMode="auto">
              <a:xfrm>
                <a:off x="767" y="1577"/>
                <a:ext cx="25" cy="21"/>
              </a:xfrm>
              <a:custGeom>
                <a:avLst/>
                <a:gdLst>
                  <a:gd name="T0" fmla="*/ 13 w 34"/>
                  <a:gd name="T1" fmla="*/ 5 h 29"/>
                  <a:gd name="T2" fmla="*/ 28 w 34"/>
                  <a:gd name="T3" fmla="*/ 15 h 29"/>
                  <a:gd name="T4" fmla="*/ 21 w 34"/>
                  <a:gd name="T5" fmla="*/ 25 h 29"/>
                  <a:gd name="T6" fmla="*/ 7 w 34"/>
                  <a:gd name="T7" fmla="*/ 15 h 29"/>
                  <a:gd name="T8" fmla="*/ 13 w 34"/>
                  <a:gd name="T9" fmla="*/ 5 h 29"/>
                </a:gdLst>
                <a:ahLst/>
                <a:cxnLst>
                  <a:cxn ang="0">
                    <a:pos x="T0" y="T1"/>
                  </a:cxn>
                  <a:cxn ang="0">
                    <a:pos x="T2" y="T3"/>
                  </a:cxn>
                  <a:cxn ang="0">
                    <a:pos x="T4" y="T5"/>
                  </a:cxn>
                  <a:cxn ang="0">
                    <a:pos x="T6" y="T7"/>
                  </a:cxn>
                  <a:cxn ang="0">
                    <a:pos x="T8" y="T9"/>
                  </a:cxn>
                </a:cxnLst>
                <a:rect l="0" t="0" r="r" b="b"/>
                <a:pathLst>
                  <a:path w="34" h="29">
                    <a:moveTo>
                      <a:pt x="13" y="5"/>
                    </a:moveTo>
                    <a:cubicBezTo>
                      <a:pt x="18" y="8"/>
                      <a:pt x="23" y="12"/>
                      <a:pt x="28" y="15"/>
                    </a:cubicBezTo>
                    <a:cubicBezTo>
                      <a:pt x="34" y="19"/>
                      <a:pt x="27" y="29"/>
                      <a:pt x="21" y="25"/>
                    </a:cubicBezTo>
                    <a:cubicBezTo>
                      <a:pt x="16" y="22"/>
                      <a:pt x="11" y="18"/>
                      <a:pt x="7" y="15"/>
                    </a:cubicBezTo>
                    <a:cubicBezTo>
                      <a:pt x="0" y="10"/>
                      <a:pt x="7" y="0"/>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1020"/>
              <p:cNvSpPr/>
              <p:nvPr/>
            </p:nvSpPr>
            <p:spPr bwMode="auto">
              <a:xfrm>
                <a:off x="627" y="1435"/>
                <a:ext cx="23" cy="17"/>
              </a:xfrm>
              <a:custGeom>
                <a:avLst/>
                <a:gdLst>
                  <a:gd name="T0" fmla="*/ 8 w 30"/>
                  <a:gd name="T1" fmla="*/ 10 h 24"/>
                  <a:gd name="T2" fmla="*/ 15 w 30"/>
                  <a:gd name="T3" fmla="*/ 7 h 24"/>
                  <a:gd name="T4" fmla="*/ 25 w 30"/>
                  <a:gd name="T5" fmla="*/ 14 h 24"/>
                  <a:gd name="T6" fmla="*/ 10 w 30"/>
                  <a:gd name="T7" fmla="*/ 22 h 24"/>
                  <a:gd name="T8" fmla="*/ 8 w 30"/>
                  <a:gd name="T9" fmla="*/ 10 h 24"/>
                </a:gdLst>
                <a:ahLst/>
                <a:cxnLst>
                  <a:cxn ang="0">
                    <a:pos x="T0" y="T1"/>
                  </a:cxn>
                  <a:cxn ang="0">
                    <a:pos x="T2" y="T3"/>
                  </a:cxn>
                  <a:cxn ang="0">
                    <a:pos x="T4" y="T5"/>
                  </a:cxn>
                  <a:cxn ang="0">
                    <a:pos x="T6" y="T7"/>
                  </a:cxn>
                  <a:cxn ang="0">
                    <a:pos x="T8" y="T9"/>
                  </a:cxn>
                </a:cxnLst>
                <a:rect l="0" t="0" r="r" b="b"/>
                <a:pathLst>
                  <a:path w="30" h="24">
                    <a:moveTo>
                      <a:pt x="8" y="10"/>
                    </a:moveTo>
                    <a:cubicBezTo>
                      <a:pt x="11" y="10"/>
                      <a:pt x="13" y="9"/>
                      <a:pt x="15" y="7"/>
                    </a:cubicBezTo>
                    <a:cubicBezTo>
                      <a:pt x="20" y="0"/>
                      <a:pt x="30" y="7"/>
                      <a:pt x="25" y="14"/>
                    </a:cubicBezTo>
                    <a:cubicBezTo>
                      <a:pt x="21" y="19"/>
                      <a:pt x="16" y="21"/>
                      <a:pt x="10" y="22"/>
                    </a:cubicBezTo>
                    <a:cubicBezTo>
                      <a:pt x="2" y="24"/>
                      <a:pt x="0" y="12"/>
                      <a:pt x="8"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1021"/>
              <p:cNvSpPr/>
              <p:nvPr/>
            </p:nvSpPr>
            <p:spPr bwMode="auto">
              <a:xfrm>
                <a:off x="594" y="1472"/>
                <a:ext cx="22" cy="21"/>
              </a:xfrm>
              <a:custGeom>
                <a:avLst/>
                <a:gdLst>
                  <a:gd name="T0" fmla="*/ 8 w 29"/>
                  <a:gd name="T1" fmla="*/ 15 h 28"/>
                  <a:gd name="T2" fmla="*/ 15 w 29"/>
                  <a:gd name="T3" fmla="*/ 7 h 28"/>
                  <a:gd name="T4" fmla="*/ 25 w 29"/>
                  <a:gd name="T5" fmla="*/ 14 h 28"/>
                  <a:gd name="T6" fmla="*/ 21 w 29"/>
                  <a:gd name="T7" fmla="*/ 21 h 28"/>
                  <a:gd name="T8" fmla="*/ 10 w 29"/>
                  <a:gd name="T9" fmla="*/ 27 h 28"/>
                  <a:gd name="T10" fmla="*/ 8 w 29"/>
                  <a:gd name="T11" fmla="*/ 15 h 28"/>
                </a:gdLst>
                <a:ahLst/>
                <a:cxnLst>
                  <a:cxn ang="0">
                    <a:pos x="T0" y="T1"/>
                  </a:cxn>
                  <a:cxn ang="0">
                    <a:pos x="T2" y="T3"/>
                  </a:cxn>
                  <a:cxn ang="0">
                    <a:pos x="T4" y="T5"/>
                  </a:cxn>
                  <a:cxn ang="0">
                    <a:pos x="T6" y="T7"/>
                  </a:cxn>
                  <a:cxn ang="0">
                    <a:pos x="T8" y="T9"/>
                  </a:cxn>
                  <a:cxn ang="0">
                    <a:pos x="T10" y="T11"/>
                  </a:cxn>
                </a:cxnLst>
                <a:rect l="0" t="0" r="r" b="b"/>
                <a:pathLst>
                  <a:path w="29" h="28">
                    <a:moveTo>
                      <a:pt x="8" y="15"/>
                    </a:moveTo>
                    <a:cubicBezTo>
                      <a:pt x="12" y="14"/>
                      <a:pt x="12" y="11"/>
                      <a:pt x="15" y="7"/>
                    </a:cubicBezTo>
                    <a:cubicBezTo>
                      <a:pt x="19" y="0"/>
                      <a:pt x="29" y="7"/>
                      <a:pt x="25" y="14"/>
                    </a:cubicBezTo>
                    <a:cubicBezTo>
                      <a:pt x="23" y="16"/>
                      <a:pt x="22" y="19"/>
                      <a:pt x="21" y="21"/>
                    </a:cubicBezTo>
                    <a:cubicBezTo>
                      <a:pt x="18" y="24"/>
                      <a:pt x="14" y="26"/>
                      <a:pt x="10" y="27"/>
                    </a:cubicBezTo>
                    <a:cubicBezTo>
                      <a:pt x="2" y="28"/>
                      <a:pt x="0" y="16"/>
                      <a:pt x="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1022"/>
              <p:cNvSpPr/>
              <p:nvPr/>
            </p:nvSpPr>
            <p:spPr bwMode="auto">
              <a:xfrm>
                <a:off x="648" y="1468"/>
                <a:ext cx="30" cy="22"/>
              </a:xfrm>
              <a:custGeom>
                <a:avLst/>
                <a:gdLst>
                  <a:gd name="T0" fmla="*/ 7 w 40"/>
                  <a:gd name="T1" fmla="*/ 16 h 30"/>
                  <a:gd name="T2" fmla="*/ 26 w 40"/>
                  <a:gd name="T3" fmla="*/ 4 h 30"/>
                  <a:gd name="T4" fmla="*/ 34 w 40"/>
                  <a:gd name="T5" fmla="*/ 13 h 30"/>
                  <a:gd name="T6" fmla="*/ 15 w 40"/>
                  <a:gd name="T7" fmla="*/ 25 h 30"/>
                  <a:gd name="T8" fmla="*/ 7 w 40"/>
                  <a:gd name="T9" fmla="*/ 16 h 30"/>
                </a:gdLst>
                <a:ahLst/>
                <a:cxnLst>
                  <a:cxn ang="0">
                    <a:pos x="T0" y="T1"/>
                  </a:cxn>
                  <a:cxn ang="0">
                    <a:pos x="T2" y="T3"/>
                  </a:cxn>
                  <a:cxn ang="0">
                    <a:pos x="T4" y="T5"/>
                  </a:cxn>
                  <a:cxn ang="0">
                    <a:pos x="T6" y="T7"/>
                  </a:cxn>
                  <a:cxn ang="0">
                    <a:pos x="T8" y="T9"/>
                  </a:cxn>
                </a:cxnLst>
                <a:rect l="0" t="0" r="r" b="b"/>
                <a:pathLst>
                  <a:path w="40" h="30">
                    <a:moveTo>
                      <a:pt x="7" y="16"/>
                    </a:moveTo>
                    <a:cubicBezTo>
                      <a:pt x="13" y="12"/>
                      <a:pt x="20" y="9"/>
                      <a:pt x="26" y="4"/>
                    </a:cubicBezTo>
                    <a:cubicBezTo>
                      <a:pt x="32" y="0"/>
                      <a:pt x="40" y="9"/>
                      <a:pt x="34" y="13"/>
                    </a:cubicBezTo>
                    <a:cubicBezTo>
                      <a:pt x="28" y="18"/>
                      <a:pt x="21" y="21"/>
                      <a:pt x="15" y="25"/>
                    </a:cubicBezTo>
                    <a:cubicBezTo>
                      <a:pt x="8" y="30"/>
                      <a:pt x="0" y="21"/>
                      <a:pt x="7"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1023"/>
              <p:cNvSpPr/>
              <p:nvPr/>
            </p:nvSpPr>
            <p:spPr bwMode="auto">
              <a:xfrm>
                <a:off x="401" y="1556"/>
                <a:ext cx="21" cy="21"/>
              </a:xfrm>
              <a:custGeom>
                <a:avLst/>
                <a:gdLst>
                  <a:gd name="T0" fmla="*/ 13 w 28"/>
                  <a:gd name="T1" fmla="*/ 5 h 29"/>
                  <a:gd name="T2" fmla="*/ 26 w 28"/>
                  <a:gd name="T3" fmla="*/ 19 h 29"/>
                  <a:gd name="T4" fmla="*/ 14 w 28"/>
                  <a:gd name="T5" fmla="*/ 22 h 29"/>
                  <a:gd name="T6" fmla="*/ 6 w 28"/>
                  <a:gd name="T7" fmla="*/ 15 h 29"/>
                  <a:gd name="T8" fmla="*/ 13 w 28"/>
                  <a:gd name="T9" fmla="*/ 5 h 29"/>
                </a:gdLst>
                <a:ahLst/>
                <a:cxnLst>
                  <a:cxn ang="0">
                    <a:pos x="T0" y="T1"/>
                  </a:cxn>
                  <a:cxn ang="0">
                    <a:pos x="T2" y="T3"/>
                  </a:cxn>
                  <a:cxn ang="0">
                    <a:pos x="T4" y="T5"/>
                  </a:cxn>
                  <a:cxn ang="0">
                    <a:pos x="T6" y="T7"/>
                  </a:cxn>
                  <a:cxn ang="0">
                    <a:pos x="T8" y="T9"/>
                  </a:cxn>
                </a:cxnLst>
                <a:rect l="0" t="0" r="r" b="b"/>
                <a:pathLst>
                  <a:path w="28" h="29">
                    <a:moveTo>
                      <a:pt x="13" y="5"/>
                    </a:moveTo>
                    <a:cubicBezTo>
                      <a:pt x="19" y="9"/>
                      <a:pt x="24" y="12"/>
                      <a:pt x="26" y="19"/>
                    </a:cubicBezTo>
                    <a:cubicBezTo>
                      <a:pt x="28" y="27"/>
                      <a:pt x="16" y="29"/>
                      <a:pt x="14" y="22"/>
                    </a:cubicBezTo>
                    <a:cubicBezTo>
                      <a:pt x="13" y="19"/>
                      <a:pt x="8" y="16"/>
                      <a:pt x="6" y="15"/>
                    </a:cubicBezTo>
                    <a:cubicBezTo>
                      <a:pt x="0" y="10"/>
                      <a:pt x="7" y="0"/>
                      <a:pt x="1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1024"/>
              <p:cNvSpPr/>
              <p:nvPr/>
            </p:nvSpPr>
            <p:spPr bwMode="auto">
              <a:xfrm>
                <a:off x="338" y="1504"/>
                <a:ext cx="22" cy="20"/>
              </a:xfrm>
              <a:custGeom>
                <a:avLst/>
                <a:gdLst>
                  <a:gd name="T0" fmla="*/ 14 w 30"/>
                  <a:gd name="T1" fmla="*/ 5 h 26"/>
                  <a:gd name="T2" fmla="*/ 24 w 30"/>
                  <a:gd name="T3" fmla="*/ 11 h 26"/>
                  <a:gd name="T4" fmla="*/ 17 w 30"/>
                  <a:gd name="T5" fmla="*/ 21 h 26"/>
                  <a:gd name="T6" fmla="*/ 7 w 30"/>
                  <a:gd name="T7" fmla="*/ 15 h 26"/>
                  <a:gd name="T8" fmla="*/ 14 w 30"/>
                  <a:gd name="T9" fmla="*/ 5 h 26"/>
                </a:gdLst>
                <a:ahLst/>
                <a:cxnLst>
                  <a:cxn ang="0">
                    <a:pos x="T0" y="T1"/>
                  </a:cxn>
                  <a:cxn ang="0">
                    <a:pos x="T2" y="T3"/>
                  </a:cxn>
                  <a:cxn ang="0">
                    <a:pos x="T4" y="T5"/>
                  </a:cxn>
                  <a:cxn ang="0">
                    <a:pos x="T6" y="T7"/>
                  </a:cxn>
                  <a:cxn ang="0">
                    <a:pos x="T8" y="T9"/>
                  </a:cxn>
                </a:cxnLst>
                <a:rect l="0" t="0" r="r" b="b"/>
                <a:pathLst>
                  <a:path w="30" h="26">
                    <a:moveTo>
                      <a:pt x="14" y="5"/>
                    </a:moveTo>
                    <a:cubicBezTo>
                      <a:pt x="17" y="7"/>
                      <a:pt x="20" y="9"/>
                      <a:pt x="24" y="11"/>
                    </a:cubicBezTo>
                    <a:cubicBezTo>
                      <a:pt x="30" y="16"/>
                      <a:pt x="23" y="26"/>
                      <a:pt x="17" y="21"/>
                    </a:cubicBezTo>
                    <a:cubicBezTo>
                      <a:pt x="13" y="19"/>
                      <a:pt x="10" y="17"/>
                      <a:pt x="7" y="15"/>
                    </a:cubicBezTo>
                    <a:cubicBezTo>
                      <a:pt x="0" y="10"/>
                      <a:pt x="7" y="0"/>
                      <a:pt x="14"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1025"/>
              <p:cNvSpPr/>
              <p:nvPr/>
            </p:nvSpPr>
            <p:spPr bwMode="auto">
              <a:xfrm>
                <a:off x="318" y="1529"/>
                <a:ext cx="13" cy="11"/>
              </a:xfrm>
              <a:custGeom>
                <a:avLst/>
                <a:gdLst>
                  <a:gd name="T0" fmla="*/ 10 w 18"/>
                  <a:gd name="T1" fmla="*/ 13 h 15"/>
                  <a:gd name="T2" fmla="*/ 8 w 18"/>
                  <a:gd name="T3" fmla="*/ 1 h 15"/>
                  <a:gd name="T4" fmla="*/ 10 w 18"/>
                  <a:gd name="T5" fmla="*/ 13 h 15"/>
                </a:gdLst>
                <a:ahLst/>
                <a:cxnLst>
                  <a:cxn ang="0">
                    <a:pos x="T0" y="T1"/>
                  </a:cxn>
                  <a:cxn ang="0">
                    <a:pos x="T2" y="T3"/>
                  </a:cxn>
                  <a:cxn ang="0">
                    <a:pos x="T4" y="T5"/>
                  </a:cxn>
                </a:cxnLst>
                <a:rect l="0" t="0" r="r" b="b"/>
                <a:pathLst>
                  <a:path w="18" h="15">
                    <a:moveTo>
                      <a:pt x="10" y="13"/>
                    </a:moveTo>
                    <a:cubicBezTo>
                      <a:pt x="3" y="15"/>
                      <a:pt x="0" y="3"/>
                      <a:pt x="8" y="1"/>
                    </a:cubicBezTo>
                    <a:cubicBezTo>
                      <a:pt x="16" y="0"/>
                      <a:pt x="18" y="12"/>
                      <a:pt x="10"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1026"/>
              <p:cNvSpPr/>
              <p:nvPr/>
            </p:nvSpPr>
            <p:spPr bwMode="auto">
              <a:xfrm>
                <a:off x="217" y="1488"/>
                <a:ext cx="23" cy="14"/>
              </a:xfrm>
              <a:custGeom>
                <a:avLst/>
                <a:gdLst>
                  <a:gd name="T0" fmla="*/ 8 w 32"/>
                  <a:gd name="T1" fmla="*/ 1 h 18"/>
                  <a:gd name="T2" fmla="*/ 25 w 32"/>
                  <a:gd name="T3" fmla="*/ 4 h 18"/>
                  <a:gd name="T4" fmla="*/ 18 w 32"/>
                  <a:gd name="T5" fmla="*/ 14 h 18"/>
                  <a:gd name="T6" fmla="*/ 10 w 32"/>
                  <a:gd name="T7" fmla="*/ 13 h 18"/>
                  <a:gd name="T8" fmla="*/ 8 w 32"/>
                  <a:gd name="T9" fmla="*/ 1 h 18"/>
                </a:gdLst>
                <a:ahLst/>
                <a:cxnLst>
                  <a:cxn ang="0">
                    <a:pos x="T0" y="T1"/>
                  </a:cxn>
                  <a:cxn ang="0">
                    <a:pos x="T2" y="T3"/>
                  </a:cxn>
                  <a:cxn ang="0">
                    <a:pos x="T4" y="T5"/>
                  </a:cxn>
                  <a:cxn ang="0">
                    <a:pos x="T6" y="T7"/>
                  </a:cxn>
                  <a:cxn ang="0">
                    <a:pos x="T8" y="T9"/>
                  </a:cxn>
                </a:cxnLst>
                <a:rect l="0" t="0" r="r" b="b"/>
                <a:pathLst>
                  <a:path w="32" h="18">
                    <a:moveTo>
                      <a:pt x="8" y="1"/>
                    </a:moveTo>
                    <a:cubicBezTo>
                      <a:pt x="14" y="0"/>
                      <a:pt x="20" y="0"/>
                      <a:pt x="25" y="4"/>
                    </a:cubicBezTo>
                    <a:cubicBezTo>
                      <a:pt x="32" y="8"/>
                      <a:pt x="25" y="18"/>
                      <a:pt x="18" y="14"/>
                    </a:cubicBezTo>
                    <a:cubicBezTo>
                      <a:pt x="16" y="12"/>
                      <a:pt x="13" y="12"/>
                      <a:pt x="10" y="13"/>
                    </a:cubicBezTo>
                    <a:cubicBezTo>
                      <a:pt x="2" y="14"/>
                      <a:pt x="0" y="2"/>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1027"/>
              <p:cNvSpPr/>
              <p:nvPr/>
            </p:nvSpPr>
            <p:spPr bwMode="auto">
              <a:xfrm>
                <a:off x="604" y="1706"/>
                <a:ext cx="13" cy="16"/>
              </a:xfrm>
              <a:custGeom>
                <a:avLst/>
                <a:gdLst>
                  <a:gd name="T0" fmla="*/ 5 w 17"/>
                  <a:gd name="T1" fmla="*/ 3 h 21"/>
                  <a:gd name="T2" fmla="*/ 15 w 17"/>
                  <a:gd name="T3" fmla="*/ 16 h 21"/>
                  <a:gd name="T4" fmla="*/ 13 w 17"/>
                  <a:gd name="T5" fmla="*/ 20 h 21"/>
                  <a:gd name="T6" fmla="*/ 1 w 17"/>
                  <a:gd name="T7" fmla="*/ 4 h 21"/>
                  <a:gd name="T8" fmla="*/ 5 w 17"/>
                  <a:gd name="T9" fmla="*/ 3 h 21"/>
                </a:gdLst>
                <a:ahLst/>
                <a:cxnLst>
                  <a:cxn ang="0">
                    <a:pos x="T0" y="T1"/>
                  </a:cxn>
                  <a:cxn ang="0">
                    <a:pos x="T2" y="T3"/>
                  </a:cxn>
                  <a:cxn ang="0">
                    <a:pos x="T4" y="T5"/>
                  </a:cxn>
                  <a:cxn ang="0">
                    <a:pos x="T6" y="T7"/>
                  </a:cxn>
                  <a:cxn ang="0">
                    <a:pos x="T8" y="T9"/>
                  </a:cxn>
                </a:cxnLst>
                <a:rect l="0" t="0" r="r" b="b"/>
                <a:pathLst>
                  <a:path w="17" h="21">
                    <a:moveTo>
                      <a:pt x="5" y="3"/>
                    </a:moveTo>
                    <a:cubicBezTo>
                      <a:pt x="6" y="9"/>
                      <a:pt x="10" y="13"/>
                      <a:pt x="15" y="16"/>
                    </a:cubicBezTo>
                    <a:cubicBezTo>
                      <a:pt x="17" y="18"/>
                      <a:pt x="15" y="21"/>
                      <a:pt x="13" y="20"/>
                    </a:cubicBezTo>
                    <a:cubicBezTo>
                      <a:pt x="7" y="16"/>
                      <a:pt x="2" y="11"/>
                      <a:pt x="1" y="4"/>
                    </a:cubicBezTo>
                    <a:cubicBezTo>
                      <a:pt x="0" y="1"/>
                      <a:pt x="4"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1028"/>
              <p:cNvSpPr/>
              <p:nvPr/>
            </p:nvSpPr>
            <p:spPr bwMode="auto">
              <a:xfrm>
                <a:off x="613" y="1751"/>
                <a:ext cx="5" cy="11"/>
              </a:xfrm>
              <a:custGeom>
                <a:avLst/>
                <a:gdLst>
                  <a:gd name="T0" fmla="*/ 5 w 7"/>
                  <a:gd name="T1" fmla="*/ 3 h 15"/>
                  <a:gd name="T2" fmla="*/ 6 w 7"/>
                  <a:gd name="T3" fmla="*/ 11 h 15"/>
                  <a:gd name="T4" fmla="*/ 2 w 7"/>
                  <a:gd name="T5" fmla="*/ 12 h 15"/>
                  <a:gd name="T6" fmla="*/ 1 w 7"/>
                  <a:gd name="T7" fmla="*/ 4 h 15"/>
                  <a:gd name="T8" fmla="*/ 5 w 7"/>
                  <a:gd name="T9" fmla="*/ 3 h 15"/>
                </a:gdLst>
                <a:ahLst/>
                <a:cxnLst>
                  <a:cxn ang="0">
                    <a:pos x="T0" y="T1"/>
                  </a:cxn>
                  <a:cxn ang="0">
                    <a:pos x="T2" y="T3"/>
                  </a:cxn>
                  <a:cxn ang="0">
                    <a:pos x="T4" y="T5"/>
                  </a:cxn>
                  <a:cxn ang="0">
                    <a:pos x="T6" y="T7"/>
                  </a:cxn>
                  <a:cxn ang="0">
                    <a:pos x="T8" y="T9"/>
                  </a:cxn>
                </a:cxnLst>
                <a:rect l="0" t="0" r="r" b="b"/>
                <a:pathLst>
                  <a:path w="7" h="15">
                    <a:moveTo>
                      <a:pt x="5" y="3"/>
                    </a:moveTo>
                    <a:cubicBezTo>
                      <a:pt x="5" y="6"/>
                      <a:pt x="6" y="8"/>
                      <a:pt x="6" y="11"/>
                    </a:cubicBezTo>
                    <a:cubicBezTo>
                      <a:pt x="7" y="14"/>
                      <a:pt x="3" y="15"/>
                      <a:pt x="2" y="12"/>
                    </a:cubicBezTo>
                    <a:cubicBezTo>
                      <a:pt x="2" y="9"/>
                      <a:pt x="1" y="7"/>
                      <a:pt x="1" y="4"/>
                    </a:cubicBezTo>
                    <a:cubicBezTo>
                      <a:pt x="0" y="1"/>
                      <a:pt x="4"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1029"/>
              <p:cNvSpPr/>
              <p:nvPr/>
            </p:nvSpPr>
            <p:spPr bwMode="auto">
              <a:xfrm>
                <a:off x="450" y="1679"/>
                <a:ext cx="16" cy="10"/>
              </a:xfrm>
              <a:custGeom>
                <a:avLst/>
                <a:gdLst>
                  <a:gd name="T0" fmla="*/ 19 w 22"/>
                  <a:gd name="T1" fmla="*/ 5 h 13"/>
                  <a:gd name="T2" fmla="*/ 5 w 22"/>
                  <a:gd name="T3" fmla="*/ 11 h 13"/>
                  <a:gd name="T4" fmla="*/ 1 w 22"/>
                  <a:gd name="T5" fmla="*/ 8 h 13"/>
                  <a:gd name="T6" fmla="*/ 18 w 22"/>
                  <a:gd name="T7" fmla="*/ 1 h 13"/>
                  <a:gd name="T8" fmla="*/ 19 w 22"/>
                  <a:gd name="T9" fmla="*/ 5 h 13"/>
                </a:gdLst>
                <a:ahLst/>
                <a:cxnLst>
                  <a:cxn ang="0">
                    <a:pos x="T0" y="T1"/>
                  </a:cxn>
                  <a:cxn ang="0">
                    <a:pos x="T2" y="T3"/>
                  </a:cxn>
                  <a:cxn ang="0">
                    <a:pos x="T4" y="T5"/>
                  </a:cxn>
                  <a:cxn ang="0">
                    <a:pos x="T6" y="T7"/>
                  </a:cxn>
                  <a:cxn ang="0">
                    <a:pos x="T8" y="T9"/>
                  </a:cxn>
                </a:cxnLst>
                <a:rect l="0" t="0" r="r" b="b"/>
                <a:pathLst>
                  <a:path w="22" h="13">
                    <a:moveTo>
                      <a:pt x="19" y="5"/>
                    </a:moveTo>
                    <a:cubicBezTo>
                      <a:pt x="14" y="6"/>
                      <a:pt x="8" y="6"/>
                      <a:pt x="5" y="11"/>
                    </a:cubicBezTo>
                    <a:cubicBezTo>
                      <a:pt x="3" y="13"/>
                      <a:pt x="0" y="11"/>
                      <a:pt x="1" y="8"/>
                    </a:cubicBezTo>
                    <a:cubicBezTo>
                      <a:pt x="6" y="3"/>
                      <a:pt x="12" y="2"/>
                      <a:pt x="18" y="1"/>
                    </a:cubicBezTo>
                    <a:cubicBezTo>
                      <a:pt x="21" y="0"/>
                      <a:pt x="22" y="4"/>
                      <a:pt x="19"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1030"/>
              <p:cNvSpPr/>
              <p:nvPr/>
            </p:nvSpPr>
            <p:spPr bwMode="auto">
              <a:xfrm>
                <a:off x="421" y="1701"/>
                <a:ext cx="8" cy="18"/>
              </a:xfrm>
              <a:custGeom>
                <a:avLst/>
                <a:gdLst>
                  <a:gd name="T0" fmla="*/ 10 w 11"/>
                  <a:gd name="T1" fmla="*/ 4 h 25"/>
                  <a:gd name="T2" fmla="*/ 5 w 11"/>
                  <a:gd name="T3" fmla="*/ 23 h 25"/>
                  <a:gd name="T4" fmla="*/ 2 w 11"/>
                  <a:gd name="T5" fmla="*/ 20 h 25"/>
                  <a:gd name="T6" fmla="*/ 7 w 11"/>
                  <a:gd name="T7" fmla="*/ 3 h 25"/>
                  <a:gd name="T8" fmla="*/ 10 w 11"/>
                  <a:gd name="T9" fmla="*/ 4 h 25"/>
                </a:gdLst>
                <a:ahLst/>
                <a:cxnLst>
                  <a:cxn ang="0">
                    <a:pos x="T0" y="T1"/>
                  </a:cxn>
                  <a:cxn ang="0">
                    <a:pos x="T2" y="T3"/>
                  </a:cxn>
                  <a:cxn ang="0">
                    <a:pos x="T4" y="T5"/>
                  </a:cxn>
                  <a:cxn ang="0">
                    <a:pos x="T6" y="T7"/>
                  </a:cxn>
                  <a:cxn ang="0">
                    <a:pos x="T8" y="T9"/>
                  </a:cxn>
                </a:cxnLst>
                <a:rect l="0" t="0" r="r" b="b"/>
                <a:pathLst>
                  <a:path w="11" h="25">
                    <a:moveTo>
                      <a:pt x="10" y="4"/>
                    </a:moveTo>
                    <a:cubicBezTo>
                      <a:pt x="9" y="10"/>
                      <a:pt x="8" y="17"/>
                      <a:pt x="5" y="23"/>
                    </a:cubicBezTo>
                    <a:cubicBezTo>
                      <a:pt x="3" y="25"/>
                      <a:pt x="0" y="22"/>
                      <a:pt x="2" y="20"/>
                    </a:cubicBezTo>
                    <a:cubicBezTo>
                      <a:pt x="5" y="15"/>
                      <a:pt x="5" y="9"/>
                      <a:pt x="7" y="3"/>
                    </a:cubicBezTo>
                    <a:cubicBezTo>
                      <a:pt x="7" y="0"/>
                      <a:pt x="11" y="2"/>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1031"/>
              <p:cNvSpPr/>
              <p:nvPr/>
            </p:nvSpPr>
            <p:spPr bwMode="auto">
              <a:xfrm>
                <a:off x="422" y="1729"/>
                <a:ext cx="9" cy="12"/>
              </a:xfrm>
              <a:custGeom>
                <a:avLst/>
                <a:gdLst>
                  <a:gd name="T0" fmla="*/ 12 w 13"/>
                  <a:gd name="T1" fmla="*/ 4 h 16"/>
                  <a:gd name="T2" fmla="*/ 5 w 13"/>
                  <a:gd name="T3" fmla="*/ 14 h 16"/>
                  <a:gd name="T4" fmla="*/ 2 w 13"/>
                  <a:gd name="T5" fmla="*/ 11 h 16"/>
                  <a:gd name="T6" fmla="*/ 8 w 13"/>
                  <a:gd name="T7" fmla="*/ 2 h 16"/>
                  <a:gd name="T8" fmla="*/ 12 w 13"/>
                  <a:gd name="T9" fmla="*/ 4 h 16"/>
                </a:gdLst>
                <a:ahLst/>
                <a:cxnLst>
                  <a:cxn ang="0">
                    <a:pos x="T0" y="T1"/>
                  </a:cxn>
                  <a:cxn ang="0">
                    <a:pos x="T2" y="T3"/>
                  </a:cxn>
                  <a:cxn ang="0">
                    <a:pos x="T4" y="T5"/>
                  </a:cxn>
                  <a:cxn ang="0">
                    <a:pos x="T6" y="T7"/>
                  </a:cxn>
                  <a:cxn ang="0">
                    <a:pos x="T8" y="T9"/>
                  </a:cxn>
                </a:cxnLst>
                <a:rect l="0" t="0" r="r" b="b"/>
                <a:pathLst>
                  <a:path w="13" h="16">
                    <a:moveTo>
                      <a:pt x="12" y="4"/>
                    </a:moveTo>
                    <a:cubicBezTo>
                      <a:pt x="9" y="7"/>
                      <a:pt x="7" y="11"/>
                      <a:pt x="5" y="14"/>
                    </a:cubicBezTo>
                    <a:cubicBezTo>
                      <a:pt x="4" y="16"/>
                      <a:pt x="0" y="14"/>
                      <a:pt x="2" y="11"/>
                    </a:cubicBezTo>
                    <a:cubicBezTo>
                      <a:pt x="4" y="8"/>
                      <a:pt x="6" y="5"/>
                      <a:pt x="8" y="2"/>
                    </a:cubicBezTo>
                    <a:cubicBezTo>
                      <a:pt x="10" y="0"/>
                      <a:pt x="13" y="2"/>
                      <a:pt x="1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1032"/>
              <p:cNvSpPr/>
              <p:nvPr/>
            </p:nvSpPr>
            <p:spPr bwMode="auto">
              <a:xfrm>
                <a:off x="818" y="1748"/>
                <a:ext cx="12" cy="13"/>
              </a:xfrm>
              <a:custGeom>
                <a:avLst/>
                <a:gdLst>
                  <a:gd name="T0" fmla="*/ 4 w 16"/>
                  <a:gd name="T1" fmla="*/ 2 h 17"/>
                  <a:gd name="T2" fmla="*/ 14 w 16"/>
                  <a:gd name="T3" fmla="*/ 12 h 17"/>
                  <a:gd name="T4" fmla="*/ 12 w 16"/>
                  <a:gd name="T5" fmla="*/ 16 h 17"/>
                  <a:gd name="T6" fmla="*/ 2 w 16"/>
                  <a:gd name="T7" fmla="*/ 5 h 17"/>
                  <a:gd name="T8" fmla="*/ 4 w 16"/>
                  <a:gd name="T9" fmla="*/ 2 h 17"/>
                </a:gdLst>
                <a:ahLst/>
                <a:cxnLst>
                  <a:cxn ang="0">
                    <a:pos x="T0" y="T1"/>
                  </a:cxn>
                  <a:cxn ang="0">
                    <a:pos x="T2" y="T3"/>
                  </a:cxn>
                  <a:cxn ang="0">
                    <a:pos x="T4" y="T5"/>
                  </a:cxn>
                  <a:cxn ang="0">
                    <a:pos x="T6" y="T7"/>
                  </a:cxn>
                  <a:cxn ang="0">
                    <a:pos x="T8" y="T9"/>
                  </a:cxn>
                </a:cxnLst>
                <a:rect l="0" t="0" r="r" b="b"/>
                <a:pathLst>
                  <a:path w="16" h="17">
                    <a:moveTo>
                      <a:pt x="4" y="2"/>
                    </a:moveTo>
                    <a:cubicBezTo>
                      <a:pt x="8" y="5"/>
                      <a:pt x="10" y="9"/>
                      <a:pt x="14" y="12"/>
                    </a:cubicBezTo>
                    <a:cubicBezTo>
                      <a:pt x="16" y="14"/>
                      <a:pt x="14" y="17"/>
                      <a:pt x="12" y="16"/>
                    </a:cubicBezTo>
                    <a:cubicBezTo>
                      <a:pt x="8" y="13"/>
                      <a:pt x="6" y="8"/>
                      <a:pt x="2" y="5"/>
                    </a:cubicBezTo>
                    <a:cubicBezTo>
                      <a:pt x="0" y="3"/>
                      <a:pt x="2" y="0"/>
                      <a:pt x="4"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1033"/>
              <p:cNvSpPr/>
              <p:nvPr/>
            </p:nvSpPr>
            <p:spPr bwMode="auto">
              <a:xfrm>
                <a:off x="860" y="1788"/>
                <a:ext cx="10" cy="19"/>
              </a:xfrm>
              <a:custGeom>
                <a:avLst/>
                <a:gdLst>
                  <a:gd name="T0" fmla="*/ 4 w 13"/>
                  <a:gd name="T1" fmla="*/ 2 h 26"/>
                  <a:gd name="T2" fmla="*/ 13 w 13"/>
                  <a:gd name="T3" fmla="*/ 23 h 26"/>
                  <a:gd name="T4" fmla="*/ 9 w 13"/>
                  <a:gd name="T5" fmla="*/ 23 h 26"/>
                  <a:gd name="T6" fmla="*/ 1 w 13"/>
                  <a:gd name="T7" fmla="*/ 5 h 26"/>
                  <a:gd name="T8" fmla="*/ 4 w 13"/>
                  <a:gd name="T9" fmla="*/ 2 h 26"/>
                </a:gdLst>
                <a:ahLst/>
                <a:cxnLst>
                  <a:cxn ang="0">
                    <a:pos x="T0" y="T1"/>
                  </a:cxn>
                  <a:cxn ang="0">
                    <a:pos x="T2" y="T3"/>
                  </a:cxn>
                  <a:cxn ang="0">
                    <a:pos x="T4" y="T5"/>
                  </a:cxn>
                  <a:cxn ang="0">
                    <a:pos x="T6" y="T7"/>
                  </a:cxn>
                  <a:cxn ang="0">
                    <a:pos x="T8" y="T9"/>
                  </a:cxn>
                </a:cxnLst>
                <a:rect l="0" t="0" r="r" b="b"/>
                <a:pathLst>
                  <a:path w="13" h="26">
                    <a:moveTo>
                      <a:pt x="4" y="2"/>
                    </a:moveTo>
                    <a:cubicBezTo>
                      <a:pt x="9" y="8"/>
                      <a:pt x="11" y="15"/>
                      <a:pt x="13" y="23"/>
                    </a:cubicBezTo>
                    <a:cubicBezTo>
                      <a:pt x="13" y="25"/>
                      <a:pt x="9" y="26"/>
                      <a:pt x="9" y="23"/>
                    </a:cubicBezTo>
                    <a:cubicBezTo>
                      <a:pt x="7" y="16"/>
                      <a:pt x="5" y="11"/>
                      <a:pt x="1" y="5"/>
                    </a:cubicBezTo>
                    <a:cubicBezTo>
                      <a:pt x="0" y="3"/>
                      <a:pt x="3" y="0"/>
                      <a:pt x="4"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1034"/>
              <p:cNvSpPr/>
              <p:nvPr/>
            </p:nvSpPr>
            <p:spPr bwMode="auto">
              <a:xfrm>
                <a:off x="867" y="1827"/>
                <a:ext cx="9" cy="18"/>
              </a:xfrm>
              <a:custGeom>
                <a:avLst/>
                <a:gdLst>
                  <a:gd name="T0" fmla="*/ 4 w 12"/>
                  <a:gd name="T1" fmla="*/ 3 h 24"/>
                  <a:gd name="T2" fmla="*/ 6 w 12"/>
                  <a:gd name="T3" fmla="*/ 9 h 24"/>
                  <a:gd name="T4" fmla="*/ 7 w 12"/>
                  <a:gd name="T5" fmla="*/ 14 h 24"/>
                  <a:gd name="T6" fmla="*/ 10 w 12"/>
                  <a:gd name="T7" fmla="*/ 16 h 24"/>
                  <a:gd name="T8" fmla="*/ 0 w 12"/>
                  <a:gd name="T9" fmla="*/ 4 h 24"/>
                  <a:gd name="T10" fmla="*/ 4 w 12"/>
                  <a:gd name="T11" fmla="*/ 3 h 24"/>
                </a:gdLst>
                <a:ahLst/>
                <a:cxnLst>
                  <a:cxn ang="0">
                    <a:pos x="T0" y="T1"/>
                  </a:cxn>
                  <a:cxn ang="0">
                    <a:pos x="T2" y="T3"/>
                  </a:cxn>
                  <a:cxn ang="0">
                    <a:pos x="T4" y="T5"/>
                  </a:cxn>
                  <a:cxn ang="0">
                    <a:pos x="T6" y="T7"/>
                  </a:cxn>
                  <a:cxn ang="0">
                    <a:pos x="T8" y="T9"/>
                  </a:cxn>
                  <a:cxn ang="0">
                    <a:pos x="T10" y="T11"/>
                  </a:cxn>
                </a:cxnLst>
                <a:rect l="0" t="0" r="r" b="b"/>
                <a:pathLst>
                  <a:path w="12" h="24">
                    <a:moveTo>
                      <a:pt x="4" y="3"/>
                    </a:moveTo>
                    <a:cubicBezTo>
                      <a:pt x="5" y="5"/>
                      <a:pt x="5" y="7"/>
                      <a:pt x="6" y="9"/>
                    </a:cubicBezTo>
                    <a:cubicBezTo>
                      <a:pt x="6" y="10"/>
                      <a:pt x="7" y="14"/>
                      <a:pt x="7" y="14"/>
                    </a:cubicBezTo>
                    <a:cubicBezTo>
                      <a:pt x="9" y="12"/>
                      <a:pt x="12" y="14"/>
                      <a:pt x="10" y="16"/>
                    </a:cubicBezTo>
                    <a:cubicBezTo>
                      <a:pt x="4" y="24"/>
                      <a:pt x="1" y="7"/>
                      <a:pt x="0" y="4"/>
                    </a:cubicBezTo>
                    <a:cubicBezTo>
                      <a:pt x="0" y="1"/>
                      <a:pt x="4" y="0"/>
                      <a:pt x="4" y="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5" name="Freeform 1035"/>
              <p:cNvSpPr/>
              <p:nvPr/>
            </p:nvSpPr>
            <p:spPr bwMode="auto">
              <a:xfrm>
                <a:off x="176" y="1669"/>
                <a:ext cx="13" cy="9"/>
              </a:xfrm>
              <a:custGeom>
                <a:avLst/>
                <a:gdLst>
                  <a:gd name="T0" fmla="*/ 16 w 17"/>
                  <a:gd name="T1" fmla="*/ 5 h 12"/>
                  <a:gd name="T2" fmla="*/ 3 w 17"/>
                  <a:gd name="T3" fmla="*/ 12 h 12"/>
                  <a:gd name="T4" fmla="*/ 2 w 17"/>
                  <a:gd name="T5" fmla="*/ 8 h 12"/>
                  <a:gd name="T6" fmla="*/ 12 w 17"/>
                  <a:gd name="T7" fmla="*/ 2 h 12"/>
                  <a:gd name="T8" fmla="*/ 16 w 17"/>
                  <a:gd name="T9" fmla="*/ 5 h 12"/>
                </a:gdLst>
                <a:ahLst/>
                <a:cxnLst>
                  <a:cxn ang="0">
                    <a:pos x="T0" y="T1"/>
                  </a:cxn>
                  <a:cxn ang="0">
                    <a:pos x="T2" y="T3"/>
                  </a:cxn>
                  <a:cxn ang="0">
                    <a:pos x="T4" y="T5"/>
                  </a:cxn>
                  <a:cxn ang="0">
                    <a:pos x="T6" y="T7"/>
                  </a:cxn>
                  <a:cxn ang="0">
                    <a:pos x="T8" y="T9"/>
                  </a:cxn>
                </a:cxnLst>
                <a:rect l="0" t="0" r="r" b="b"/>
                <a:pathLst>
                  <a:path w="17" h="12">
                    <a:moveTo>
                      <a:pt x="16" y="5"/>
                    </a:moveTo>
                    <a:cubicBezTo>
                      <a:pt x="12" y="9"/>
                      <a:pt x="8" y="11"/>
                      <a:pt x="3" y="12"/>
                    </a:cubicBezTo>
                    <a:cubicBezTo>
                      <a:pt x="0" y="12"/>
                      <a:pt x="0" y="8"/>
                      <a:pt x="2" y="8"/>
                    </a:cubicBezTo>
                    <a:cubicBezTo>
                      <a:pt x="6" y="7"/>
                      <a:pt x="10" y="6"/>
                      <a:pt x="12" y="2"/>
                    </a:cubicBezTo>
                    <a:cubicBezTo>
                      <a:pt x="14" y="0"/>
                      <a:pt x="17" y="2"/>
                      <a:pt x="16"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1036"/>
              <p:cNvSpPr/>
              <p:nvPr/>
            </p:nvSpPr>
            <p:spPr bwMode="auto">
              <a:xfrm>
                <a:off x="137" y="1690"/>
                <a:ext cx="12" cy="15"/>
              </a:xfrm>
              <a:custGeom>
                <a:avLst/>
                <a:gdLst>
                  <a:gd name="T0" fmla="*/ 15 w 16"/>
                  <a:gd name="T1" fmla="*/ 4 h 21"/>
                  <a:gd name="T2" fmla="*/ 5 w 16"/>
                  <a:gd name="T3" fmla="*/ 19 h 21"/>
                  <a:gd name="T4" fmla="*/ 1 w 16"/>
                  <a:gd name="T5" fmla="*/ 16 h 21"/>
                  <a:gd name="T6" fmla="*/ 11 w 16"/>
                  <a:gd name="T7" fmla="*/ 2 h 21"/>
                  <a:gd name="T8" fmla="*/ 15 w 16"/>
                  <a:gd name="T9" fmla="*/ 4 h 21"/>
                </a:gdLst>
                <a:ahLst/>
                <a:cxnLst>
                  <a:cxn ang="0">
                    <a:pos x="T0" y="T1"/>
                  </a:cxn>
                  <a:cxn ang="0">
                    <a:pos x="T2" y="T3"/>
                  </a:cxn>
                  <a:cxn ang="0">
                    <a:pos x="T4" y="T5"/>
                  </a:cxn>
                  <a:cxn ang="0">
                    <a:pos x="T6" y="T7"/>
                  </a:cxn>
                  <a:cxn ang="0">
                    <a:pos x="T8" y="T9"/>
                  </a:cxn>
                </a:cxnLst>
                <a:rect l="0" t="0" r="r" b="b"/>
                <a:pathLst>
                  <a:path w="16" h="21">
                    <a:moveTo>
                      <a:pt x="15" y="4"/>
                    </a:moveTo>
                    <a:cubicBezTo>
                      <a:pt x="11" y="9"/>
                      <a:pt x="8" y="14"/>
                      <a:pt x="5" y="19"/>
                    </a:cubicBezTo>
                    <a:cubicBezTo>
                      <a:pt x="3" y="21"/>
                      <a:pt x="0" y="18"/>
                      <a:pt x="1" y="16"/>
                    </a:cubicBezTo>
                    <a:cubicBezTo>
                      <a:pt x="5" y="12"/>
                      <a:pt x="8" y="7"/>
                      <a:pt x="11" y="2"/>
                    </a:cubicBezTo>
                    <a:cubicBezTo>
                      <a:pt x="13" y="0"/>
                      <a:pt x="16" y="2"/>
                      <a:pt x="1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7" name="Freeform 1037"/>
              <p:cNvSpPr/>
              <p:nvPr/>
            </p:nvSpPr>
            <p:spPr bwMode="auto">
              <a:xfrm>
                <a:off x="130" y="1728"/>
                <a:ext cx="14" cy="13"/>
              </a:xfrm>
              <a:custGeom>
                <a:avLst/>
                <a:gdLst>
                  <a:gd name="T0" fmla="*/ 16 w 18"/>
                  <a:gd name="T1" fmla="*/ 4 h 17"/>
                  <a:gd name="T2" fmla="*/ 5 w 18"/>
                  <a:gd name="T3" fmla="*/ 14 h 17"/>
                  <a:gd name="T4" fmla="*/ 2 w 18"/>
                  <a:gd name="T5" fmla="*/ 12 h 17"/>
                  <a:gd name="T6" fmla="*/ 13 w 18"/>
                  <a:gd name="T7" fmla="*/ 2 h 17"/>
                  <a:gd name="T8" fmla="*/ 16 w 18"/>
                  <a:gd name="T9" fmla="*/ 4 h 17"/>
                </a:gdLst>
                <a:ahLst/>
                <a:cxnLst>
                  <a:cxn ang="0">
                    <a:pos x="T0" y="T1"/>
                  </a:cxn>
                  <a:cxn ang="0">
                    <a:pos x="T2" y="T3"/>
                  </a:cxn>
                  <a:cxn ang="0">
                    <a:pos x="T4" y="T5"/>
                  </a:cxn>
                  <a:cxn ang="0">
                    <a:pos x="T6" y="T7"/>
                  </a:cxn>
                  <a:cxn ang="0">
                    <a:pos x="T8" y="T9"/>
                  </a:cxn>
                </a:cxnLst>
                <a:rect l="0" t="0" r="r" b="b"/>
                <a:pathLst>
                  <a:path w="18" h="17">
                    <a:moveTo>
                      <a:pt x="16" y="4"/>
                    </a:moveTo>
                    <a:cubicBezTo>
                      <a:pt x="13" y="8"/>
                      <a:pt x="8" y="10"/>
                      <a:pt x="5" y="14"/>
                    </a:cubicBezTo>
                    <a:cubicBezTo>
                      <a:pt x="4" y="17"/>
                      <a:pt x="0" y="14"/>
                      <a:pt x="2" y="12"/>
                    </a:cubicBezTo>
                    <a:cubicBezTo>
                      <a:pt x="5" y="8"/>
                      <a:pt x="10" y="6"/>
                      <a:pt x="13" y="2"/>
                    </a:cubicBezTo>
                    <a:cubicBezTo>
                      <a:pt x="14" y="0"/>
                      <a:pt x="18" y="2"/>
                      <a:pt x="1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8" name="Freeform 1038"/>
              <p:cNvSpPr/>
              <p:nvPr/>
            </p:nvSpPr>
            <p:spPr bwMode="auto">
              <a:xfrm>
                <a:off x="601" y="2135"/>
                <a:ext cx="10" cy="22"/>
              </a:xfrm>
              <a:custGeom>
                <a:avLst/>
                <a:gdLst>
                  <a:gd name="T0" fmla="*/ 5 w 14"/>
                  <a:gd name="T1" fmla="*/ 3 h 30"/>
                  <a:gd name="T2" fmla="*/ 14 w 14"/>
                  <a:gd name="T3" fmla="*/ 27 h 30"/>
                  <a:gd name="T4" fmla="*/ 10 w 14"/>
                  <a:gd name="T5" fmla="*/ 28 h 30"/>
                  <a:gd name="T6" fmla="*/ 2 w 14"/>
                  <a:gd name="T7" fmla="*/ 5 h 30"/>
                  <a:gd name="T8" fmla="*/ 5 w 14"/>
                  <a:gd name="T9" fmla="*/ 3 h 30"/>
                </a:gdLst>
                <a:ahLst/>
                <a:cxnLst>
                  <a:cxn ang="0">
                    <a:pos x="T0" y="T1"/>
                  </a:cxn>
                  <a:cxn ang="0">
                    <a:pos x="T2" y="T3"/>
                  </a:cxn>
                  <a:cxn ang="0">
                    <a:pos x="T4" y="T5"/>
                  </a:cxn>
                  <a:cxn ang="0">
                    <a:pos x="T6" y="T7"/>
                  </a:cxn>
                  <a:cxn ang="0">
                    <a:pos x="T8" y="T9"/>
                  </a:cxn>
                </a:cxnLst>
                <a:rect l="0" t="0" r="r" b="b"/>
                <a:pathLst>
                  <a:path w="14" h="30">
                    <a:moveTo>
                      <a:pt x="5" y="3"/>
                    </a:moveTo>
                    <a:cubicBezTo>
                      <a:pt x="10" y="10"/>
                      <a:pt x="12" y="18"/>
                      <a:pt x="14" y="27"/>
                    </a:cubicBezTo>
                    <a:cubicBezTo>
                      <a:pt x="14" y="30"/>
                      <a:pt x="10" y="30"/>
                      <a:pt x="10" y="28"/>
                    </a:cubicBezTo>
                    <a:cubicBezTo>
                      <a:pt x="8" y="20"/>
                      <a:pt x="6" y="12"/>
                      <a:pt x="2" y="5"/>
                    </a:cubicBezTo>
                    <a:cubicBezTo>
                      <a:pt x="0" y="3"/>
                      <a:pt x="3"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9" name="Freeform 1039"/>
              <p:cNvSpPr/>
              <p:nvPr/>
            </p:nvSpPr>
            <p:spPr bwMode="auto">
              <a:xfrm>
                <a:off x="645" y="2287"/>
                <a:ext cx="8" cy="29"/>
              </a:xfrm>
              <a:custGeom>
                <a:avLst/>
                <a:gdLst>
                  <a:gd name="T0" fmla="*/ 4 w 11"/>
                  <a:gd name="T1" fmla="*/ 3 h 39"/>
                  <a:gd name="T2" fmla="*/ 10 w 11"/>
                  <a:gd name="T3" fmla="*/ 35 h 39"/>
                  <a:gd name="T4" fmla="*/ 6 w 11"/>
                  <a:gd name="T5" fmla="*/ 36 h 39"/>
                  <a:gd name="T6" fmla="*/ 0 w 11"/>
                  <a:gd name="T7" fmla="*/ 3 h 39"/>
                  <a:gd name="T8" fmla="*/ 4 w 11"/>
                  <a:gd name="T9" fmla="*/ 3 h 39"/>
                </a:gdLst>
                <a:ahLst/>
                <a:cxnLst>
                  <a:cxn ang="0">
                    <a:pos x="T0" y="T1"/>
                  </a:cxn>
                  <a:cxn ang="0">
                    <a:pos x="T2" y="T3"/>
                  </a:cxn>
                  <a:cxn ang="0">
                    <a:pos x="T4" y="T5"/>
                  </a:cxn>
                  <a:cxn ang="0">
                    <a:pos x="T6" y="T7"/>
                  </a:cxn>
                  <a:cxn ang="0">
                    <a:pos x="T8" y="T9"/>
                  </a:cxn>
                </a:cxnLst>
                <a:rect l="0" t="0" r="r" b="b"/>
                <a:pathLst>
                  <a:path w="11" h="39">
                    <a:moveTo>
                      <a:pt x="4" y="3"/>
                    </a:moveTo>
                    <a:cubicBezTo>
                      <a:pt x="6" y="13"/>
                      <a:pt x="8" y="24"/>
                      <a:pt x="10" y="35"/>
                    </a:cubicBezTo>
                    <a:cubicBezTo>
                      <a:pt x="11" y="38"/>
                      <a:pt x="7" y="39"/>
                      <a:pt x="6" y="36"/>
                    </a:cubicBezTo>
                    <a:cubicBezTo>
                      <a:pt x="4" y="25"/>
                      <a:pt x="2" y="14"/>
                      <a:pt x="0" y="3"/>
                    </a:cubicBezTo>
                    <a:cubicBezTo>
                      <a:pt x="0" y="1"/>
                      <a:pt x="4" y="0"/>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0" name="Freeform 1040"/>
              <p:cNvSpPr/>
              <p:nvPr/>
            </p:nvSpPr>
            <p:spPr bwMode="auto">
              <a:xfrm>
                <a:off x="614" y="2258"/>
                <a:ext cx="7" cy="23"/>
              </a:xfrm>
              <a:custGeom>
                <a:avLst/>
                <a:gdLst>
                  <a:gd name="T0" fmla="*/ 5 w 9"/>
                  <a:gd name="T1" fmla="*/ 3 h 30"/>
                  <a:gd name="T2" fmla="*/ 9 w 9"/>
                  <a:gd name="T3" fmla="*/ 27 h 30"/>
                  <a:gd name="T4" fmla="*/ 5 w 9"/>
                  <a:gd name="T5" fmla="*/ 28 h 30"/>
                  <a:gd name="T6" fmla="*/ 1 w 9"/>
                  <a:gd name="T7" fmla="*/ 3 h 30"/>
                  <a:gd name="T8" fmla="*/ 5 w 9"/>
                  <a:gd name="T9" fmla="*/ 3 h 30"/>
                </a:gdLst>
                <a:ahLst/>
                <a:cxnLst>
                  <a:cxn ang="0">
                    <a:pos x="T0" y="T1"/>
                  </a:cxn>
                  <a:cxn ang="0">
                    <a:pos x="T2" y="T3"/>
                  </a:cxn>
                  <a:cxn ang="0">
                    <a:pos x="T4" y="T5"/>
                  </a:cxn>
                  <a:cxn ang="0">
                    <a:pos x="T6" y="T7"/>
                  </a:cxn>
                  <a:cxn ang="0">
                    <a:pos x="T8" y="T9"/>
                  </a:cxn>
                </a:cxnLst>
                <a:rect l="0" t="0" r="r" b="b"/>
                <a:pathLst>
                  <a:path w="9" h="30">
                    <a:moveTo>
                      <a:pt x="5" y="3"/>
                    </a:moveTo>
                    <a:cubicBezTo>
                      <a:pt x="6" y="11"/>
                      <a:pt x="7" y="19"/>
                      <a:pt x="9" y="27"/>
                    </a:cubicBezTo>
                    <a:cubicBezTo>
                      <a:pt x="9" y="30"/>
                      <a:pt x="5" y="30"/>
                      <a:pt x="5" y="28"/>
                    </a:cubicBezTo>
                    <a:cubicBezTo>
                      <a:pt x="3" y="20"/>
                      <a:pt x="2" y="12"/>
                      <a:pt x="1" y="3"/>
                    </a:cubicBezTo>
                    <a:cubicBezTo>
                      <a:pt x="0" y="1"/>
                      <a:pt x="4" y="0"/>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1" name="Freeform 1041"/>
              <p:cNvSpPr/>
              <p:nvPr/>
            </p:nvSpPr>
            <p:spPr bwMode="auto">
              <a:xfrm>
                <a:off x="676" y="2460"/>
                <a:ext cx="9" cy="35"/>
              </a:xfrm>
              <a:custGeom>
                <a:avLst/>
                <a:gdLst>
                  <a:gd name="T0" fmla="*/ 4 w 12"/>
                  <a:gd name="T1" fmla="*/ 3 h 47"/>
                  <a:gd name="T2" fmla="*/ 12 w 12"/>
                  <a:gd name="T3" fmla="*/ 44 h 47"/>
                  <a:gd name="T4" fmla="*/ 8 w 12"/>
                  <a:gd name="T5" fmla="*/ 44 h 47"/>
                  <a:gd name="T6" fmla="*/ 0 w 12"/>
                  <a:gd name="T7" fmla="*/ 4 h 47"/>
                  <a:gd name="T8" fmla="*/ 4 w 12"/>
                  <a:gd name="T9" fmla="*/ 3 h 47"/>
                </a:gdLst>
                <a:ahLst/>
                <a:cxnLst>
                  <a:cxn ang="0">
                    <a:pos x="T0" y="T1"/>
                  </a:cxn>
                  <a:cxn ang="0">
                    <a:pos x="T2" y="T3"/>
                  </a:cxn>
                  <a:cxn ang="0">
                    <a:pos x="T4" y="T5"/>
                  </a:cxn>
                  <a:cxn ang="0">
                    <a:pos x="T6" y="T7"/>
                  </a:cxn>
                  <a:cxn ang="0">
                    <a:pos x="T8" y="T9"/>
                  </a:cxn>
                </a:cxnLst>
                <a:rect l="0" t="0" r="r" b="b"/>
                <a:pathLst>
                  <a:path w="12" h="47">
                    <a:moveTo>
                      <a:pt x="4" y="3"/>
                    </a:moveTo>
                    <a:cubicBezTo>
                      <a:pt x="7" y="16"/>
                      <a:pt x="9" y="30"/>
                      <a:pt x="12" y="44"/>
                    </a:cubicBezTo>
                    <a:cubicBezTo>
                      <a:pt x="12" y="46"/>
                      <a:pt x="8" y="47"/>
                      <a:pt x="8" y="44"/>
                    </a:cubicBezTo>
                    <a:cubicBezTo>
                      <a:pt x="5" y="31"/>
                      <a:pt x="3" y="17"/>
                      <a:pt x="0" y="4"/>
                    </a:cubicBezTo>
                    <a:cubicBezTo>
                      <a:pt x="0" y="1"/>
                      <a:pt x="4" y="0"/>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2" name="Freeform 1042"/>
              <p:cNvSpPr/>
              <p:nvPr/>
            </p:nvSpPr>
            <p:spPr bwMode="auto">
              <a:xfrm>
                <a:off x="630" y="2412"/>
                <a:ext cx="7" cy="25"/>
              </a:xfrm>
              <a:custGeom>
                <a:avLst/>
                <a:gdLst>
                  <a:gd name="T0" fmla="*/ 4 w 10"/>
                  <a:gd name="T1" fmla="*/ 2 h 34"/>
                  <a:gd name="T2" fmla="*/ 9 w 10"/>
                  <a:gd name="T3" fmla="*/ 31 h 34"/>
                  <a:gd name="T4" fmla="*/ 5 w 10"/>
                  <a:gd name="T5" fmla="*/ 32 h 34"/>
                  <a:gd name="T6" fmla="*/ 0 w 10"/>
                  <a:gd name="T7" fmla="*/ 3 h 34"/>
                  <a:gd name="T8" fmla="*/ 4 w 10"/>
                  <a:gd name="T9" fmla="*/ 2 h 34"/>
                </a:gdLst>
                <a:ahLst/>
                <a:cxnLst>
                  <a:cxn ang="0">
                    <a:pos x="T0" y="T1"/>
                  </a:cxn>
                  <a:cxn ang="0">
                    <a:pos x="T2" y="T3"/>
                  </a:cxn>
                  <a:cxn ang="0">
                    <a:pos x="T4" y="T5"/>
                  </a:cxn>
                  <a:cxn ang="0">
                    <a:pos x="T6" y="T7"/>
                  </a:cxn>
                  <a:cxn ang="0">
                    <a:pos x="T8" y="T9"/>
                  </a:cxn>
                </a:cxnLst>
                <a:rect l="0" t="0" r="r" b="b"/>
                <a:pathLst>
                  <a:path w="10" h="34">
                    <a:moveTo>
                      <a:pt x="4" y="2"/>
                    </a:moveTo>
                    <a:cubicBezTo>
                      <a:pt x="6" y="12"/>
                      <a:pt x="8" y="21"/>
                      <a:pt x="9" y="31"/>
                    </a:cubicBezTo>
                    <a:cubicBezTo>
                      <a:pt x="10" y="34"/>
                      <a:pt x="6" y="34"/>
                      <a:pt x="5" y="32"/>
                    </a:cubicBezTo>
                    <a:cubicBezTo>
                      <a:pt x="4" y="22"/>
                      <a:pt x="2" y="13"/>
                      <a:pt x="0" y="3"/>
                    </a:cubicBezTo>
                    <a:cubicBezTo>
                      <a:pt x="0" y="1"/>
                      <a:pt x="4" y="0"/>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3" name="Freeform 1043"/>
              <p:cNvSpPr/>
              <p:nvPr/>
            </p:nvSpPr>
            <p:spPr bwMode="auto">
              <a:xfrm>
                <a:off x="4787" y="1588"/>
                <a:ext cx="462" cy="326"/>
              </a:xfrm>
              <a:custGeom>
                <a:avLst/>
                <a:gdLst>
                  <a:gd name="T0" fmla="*/ 596 w 622"/>
                  <a:gd name="T1" fmla="*/ 91 h 438"/>
                  <a:gd name="T2" fmla="*/ 205 w 622"/>
                  <a:gd name="T3" fmla="*/ 91 h 438"/>
                  <a:gd name="T4" fmla="*/ 0 w 622"/>
                  <a:gd name="T5" fmla="*/ 438 h 438"/>
                  <a:gd name="T6" fmla="*/ 137 w 622"/>
                  <a:gd name="T7" fmla="*/ 330 h 438"/>
                  <a:gd name="T8" fmla="*/ 183 w 622"/>
                  <a:gd name="T9" fmla="*/ 231 h 438"/>
                  <a:gd name="T10" fmla="*/ 183 w 622"/>
                  <a:gd name="T11" fmla="*/ 306 h 438"/>
                  <a:gd name="T12" fmla="*/ 282 w 622"/>
                  <a:gd name="T13" fmla="*/ 260 h 438"/>
                  <a:gd name="T14" fmla="*/ 337 w 622"/>
                  <a:gd name="T15" fmla="*/ 145 h 438"/>
                  <a:gd name="T16" fmla="*/ 321 w 622"/>
                  <a:gd name="T17" fmla="*/ 230 h 438"/>
                  <a:gd name="T18" fmla="*/ 525 w 622"/>
                  <a:gd name="T19" fmla="*/ 152 h 438"/>
                  <a:gd name="T20" fmla="*/ 596 w 622"/>
                  <a:gd name="T21" fmla="*/ 9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438">
                    <a:moveTo>
                      <a:pt x="596" y="91"/>
                    </a:moveTo>
                    <a:cubicBezTo>
                      <a:pt x="596" y="91"/>
                      <a:pt x="337" y="0"/>
                      <a:pt x="205" y="91"/>
                    </a:cubicBezTo>
                    <a:cubicBezTo>
                      <a:pt x="72" y="182"/>
                      <a:pt x="11" y="357"/>
                      <a:pt x="0" y="438"/>
                    </a:cubicBezTo>
                    <a:cubicBezTo>
                      <a:pt x="0" y="438"/>
                      <a:pt x="98" y="347"/>
                      <a:pt x="137" y="330"/>
                    </a:cubicBezTo>
                    <a:cubicBezTo>
                      <a:pt x="183" y="231"/>
                      <a:pt x="183" y="231"/>
                      <a:pt x="183" y="231"/>
                    </a:cubicBezTo>
                    <a:cubicBezTo>
                      <a:pt x="183" y="306"/>
                      <a:pt x="183" y="306"/>
                      <a:pt x="183" y="306"/>
                    </a:cubicBezTo>
                    <a:cubicBezTo>
                      <a:pt x="282" y="260"/>
                      <a:pt x="282" y="260"/>
                      <a:pt x="282" y="260"/>
                    </a:cubicBezTo>
                    <a:cubicBezTo>
                      <a:pt x="337" y="145"/>
                      <a:pt x="337" y="145"/>
                      <a:pt x="337" y="145"/>
                    </a:cubicBezTo>
                    <a:cubicBezTo>
                      <a:pt x="321" y="230"/>
                      <a:pt x="321" y="230"/>
                      <a:pt x="321" y="230"/>
                    </a:cubicBezTo>
                    <a:cubicBezTo>
                      <a:pt x="321" y="230"/>
                      <a:pt x="429" y="168"/>
                      <a:pt x="525" y="152"/>
                    </a:cubicBezTo>
                    <a:cubicBezTo>
                      <a:pt x="622" y="136"/>
                      <a:pt x="596" y="91"/>
                      <a:pt x="596" y="91"/>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4" name="Freeform 1044"/>
              <p:cNvSpPr/>
              <p:nvPr/>
            </p:nvSpPr>
            <p:spPr bwMode="auto">
              <a:xfrm>
                <a:off x="4855" y="1345"/>
                <a:ext cx="391" cy="374"/>
              </a:xfrm>
              <a:custGeom>
                <a:avLst/>
                <a:gdLst>
                  <a:gd name="T0" fmla="*/ 526 w 526"/>
                  <a:gd name="T1" fmla="*/ 464 h 503"/>
                  <a:gd name="T2" fmla="*/ 396 w 526"/>
                  <a:gd name="T3" fmla="*/ 95 h 503"/>
                  <a:gd name="T4" fmla="*/ 0 w 526"/>
                  <a:gd name="T5" fmla="*/ 18 h 503"/>
                  <a:gd name="T6" fmla="*/ 147 w 526"/>
                  <a:gd name="T7" fmla="*/ 111 h 503"/>
                  <a:gd name="T8" fmla="*/ 256 w 526"/>
                  <a:gd name="T9" fmla="*/ 121 h 503"/>
                  <a:gd name="T10" fmla="*/ 185 w 526"/>
                  <a:gd name="T11" fmla="*/ 146 h 503"/>
                  <a:gd name="T12" fmla="*/ 262 w 526"/>
                  <a:gd name="T13" fmla="*/ 224 h 503"/>
                  <a:gd name="T14" fmla="*/ 389 w 526"/>
                  <a:gd name="T15" fmla="*/ 238 h 503"/>
                  <a:gd name="T16" fmla="*/ 304 w 526"/>
                  <a:gd name="T17" fmla="*/ 250 h 503"/>
                  <a:gd name="T18" fmla="*/ 445 w 526"/>
                  <a:gd name="T19" fmla="*/ 417 h 503"/>
                  <a:gd name="T20" fmla="*/ 526 w 526"/>
                  <a:gd name="T21" fmla="*/ 464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6" h="503">
                    <a:moveTo>
                      <a:pt x="526" y="464"/>
                    </a:moveTo>
                    <a:cubicBezTo>
                      <a:pt x="526" y="464"/>
                      <a:pt x="526" y="190"/>
                      <a:pt x="396" y="95"/>
                    </a:cubicBezTo>
                    <a:cubicBezTo>
                      <a:pt x="266" y="0"/>
                      <a:pt x="81" y="1"/>
                      <a:pt x="0" y="18"/>
                    </a:cubicBezTo>
                    <a:cubicBezTo>
                      <a:pt x="0" y="18"/>
                      <a:pt x="119" y="79"/>
                      <a:pt x="147" y="111"/>
                    </a:cubicBezTo>
                    <a:cubicBezTo>
                      <a:pt x="256" y="121"/>
                      <a:pt x="256" y="121"/>
                      <a:pt x="256" y="121"/>
                    </a:cubicBezTo>
                    <a:cubicBezTo>
                      <a:pt x="185" y="146"/>
                      <a:pt x="185" y="146"/>
                      <a:pt x="185" y="146"/>
                    </a:cubicBezTo>
                    <a:cubicBezTo>
                      <a:pt x="262" y="224"/>
                      <a:pt x="262" y="224"/>
                      <a:pt x="262" y="224"/>
                    </a:cubicBezTo>
                    <a:cubicBezTo>
                      <a:pt x="389" y="238"/>
                      <a:pt x="389" y="238"/>
                      <a:pt x="389" y="238"/>
                    </a:cubicBezTo>
                    <a:cubicBezTo>
                      <a:pt x="304" y="250"/>
                      <a:pt x="304" y="250"/>
                      <a:pt x="304" y="250"/>
                    </a:cubicBezTo>
                    <a:cubicBezTo>
                      <a:pt x="304" y="250"/>
                      <a:pt x="398" y="332"/>
                      <a:pt x="445" y="417"/>
                    </a:cubicBezTo>
                    <a:cubicBezTo>
                      <a:pt x="493" y="503"/>
                      <a:pt x="526" y="464"/>
                      <a:pt x="526" y="464"/>
                    </a:cubicBezTo>
                    <a:close/>
                  </a:path>
                </a:pathLst>
              </a:custGeom>
              <a:solidFill>
                <a:srgbClr val="21AE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1045"/>
              <p:cNvSpPr/>
              <p:nvPr/>
            </p:nvSpPr>
            <p:spPr bwMode="auto">
              <a:xfrm>
                <a:off x="5231" y="1457"/>
                <a:ext cx="500" cy="252"/>
              </a:xfrm>
              <a:custGeom>
                <a:avLst/>
                <a:gdLst>
                  <a:gd name="T0" fmla="*/ 0 w 673"/>
                  <a:gd name="T1" fmla="*/ 289 h 339"/>
                  <a:gd name="T2" fmla="*/ 288 w 673"/>
                  <a:gd name="T3" fmla="*/ 23 h 339"/>
                  <a:gd name="T4" fmla="*/ 673 w 673"/>
                  <a:gd name="T5" fmla="*/ 139 h 339"/>
                  <a:gd name="T6" fmla="*/ 500 w 673"/>
                  <a:gd name="T7" fmla="*/ 153 h 339"/>
                  <a:gd name="T8" fmla="*/ 399 w 673"/>
                  <a:gd name="T9" fmla="*/ 112 h 339"/>
                  <a:gd name="T10" fmla="*/ 450 w 673"/>
                  <a:gd name="T11" fmla="*/ 166 h 339"/>
                  <a:gd name="T12" fmla="*/ 345 w 673"/>
                  <a:gd name="T13" fmla="*/ 200 h 339"/>
                  <a:gd name="T14" fmla="*/ 227 w 673"/>
                  <a:gd name="T15" fmla="*/ 153 h 339"/>
                  <a:gd name="T16" fmla="*/ 296 w 673"/>
                  <a:gd name="T17" fmla="*/ 204 h 339"/>
                  <a:gd name="T18" fmla="*/ 93 w 673"/>
                  <a:gd name="T19" fmla="*/ 285 h 339"/>
                  <a:gd name="T20" fmla="*/ 0 w 673"/>
                  <a:gd name="T21" fmla="*/ 28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3" h="339">
                    <a:moveTo>
                      <a:pt x="0" y="289"/>
                    </a:moveTo>
                    <a:cubicBezTo>
                      <a:pt x="0" y="289"/>
                      <a:pt x="128" y="46"/>
                      <a:pt x="288" y="23"/>
                    </a:cubicBezTo>
                    <a:cubicBezTo>
                      <a:pt x="447" y="0"/>
                      <a:pt x="610" y="87"/>
                      <a:pt x="673" y="139"/>
                    </a:cubicBezTo>
                    <a:cubicBezTo>
                      <a:pt x="673" y="139"/>
                      <a:pt x="540" y="139"/>
                      <a:pt x="500" y="153"/>
                    </a:cubicBezTo>
                    <a:cubicBezTo>
                      <a:pt x="399" y="112"/>
                      <a:pt x="399" y="112"/>
                      <a:pt x="399" y="112"/>
                    </a:cubicBezTo>
                    <a:cubicBezTo>
                      <a:pt x="450" y="166"/>
                      <a:pt x="450" y="166"/>
                      <a:pt x="450" y="166"/>
                    </a:cubicBezTo>
                    <a:cubicBezTo>
                      <a:pt x="345" y="200"/>
                      <a:pt x="345" y="200"/>
                      <a:pt x="345" y="200"/>
                    </a:cubicBezTo>
                    <a:cubicBezTo>
                      <a:pt x="227" y="153"/>
                      <a:pt x="227" y="153"/>
                      <a:pt x="227" y="153"/>
                    </a:cubicBezTo>
                    <a:cubicBezTo>
                      <a:pt x="296" y="204"/>
                      <a:pt x="296" y="204"/>
                      <a:pt x="296" y="204"/>
                    </a:cubicBezTo>
                    <a:cubicBezTo>
                      <a:pt x="296" y="204"/>
                      <a:pt x="175" y="231"/>
                      <a:pt x="93" y="285"/>
                    </a:cubicBezTo>
                    <a:cubicBezTo>
                      <a:pt x="11" y="339"/>
                      <a:pt x="0" y="289"/>
                      <a:pt x="0" y="289"/>
                    </a:cubicBezTo>
                    <a:close/>
                  </a:path>
                </a:pathLst>
              </a:custGeom>
              <a:solidFill>
                <a:srgbClr val="21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6" name="Freeform 1046"/>
              <p:cNvSpPr/>
              <p:nvPr/>
            </p:nvSpPr>
            <p:spPr bwMode="auto">
              <a:xfrm>
                <a:off x="5237" y="1573"/>
                <a:ext cx="481" cy="331"/>
              </a:xfrm>
              <a:custGeom>
                <a:avLst/>
                <a:gdLst>
                  <a:gd name="T0" fmla="*/ 26 w 648"/>
                  <a:gd name="T1" fmla="*/ 101 h 445"/>
                  <a:gd name="T2" fmla="*/ 429 w 648"/>
                  <a:gd name="T3" fmla="*/ 91 h 445"/>
                  <a:gd name="T4" fmla="*/ 648 w 648"/>
                  <a:gd name="T5" fmla="*/ 445 h 445"/>
                  <a:gd name="T6" fmla="*/ 504 w 648"/>
                  <a:gd name="T7" fmla="*/ 337 h 445"/>
                  <a:gd name="T8" fmla="*/ 454 w 648"/>
                  <a:gd name="T9" fmla="*/ 236 h 445"/>
                  <a:gd name="T10" fmla="*/ 457 w 648"/>
                  <a:gd name="T11" fmla="*/ 313 h 445"/>
                  <a:gd name="T12" fmla="*/ 353 w 648"/>
                  <a:gd name="T13" fmla="*/ 267 h 445"/>
                  <a:gd name="T14" fmla="*/ 294 w 648"/>
                  <a:gd name="T15" fmla="*/ 150 h 445"/>
                  <a:gd name="T16" fmla="*/ 313 w 648"/>
                  <a:gd name="T17" fmla="*/ 237 h 445"/>
                  <a:gd name="T18" fmla="*/ 100 w 648"/>
                  <a:gd name="T19" fmla="*/ 161 h 445"/>
                  <a:gd name="T20" fmla="*/ 26 w 648"/>
                  <a:gd name="T21" fmla="*/ 101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8" h="445">
                    <a:moveTo>
                      <a:pt x="26" y="101"/>
                    </a:moveTo>
                    <a:cubicBezTo>
                      <a:pt x="26" y="101"/>
                      <a:pt x="290" y="0"/>
                      <a:pt x="429" y="91"/>
                    </a:cubicBezTo>
                    <a:cubicBezTo>
                      <a:pt x="568" y="182"/>
                      <a:pt x="635" y="361"/>
                      <a:pt x="648" y="445"/>
                    </a:cubicBezTo>
                    <a:cubicBezTo>
                      <a:pt x="648" y="445"/>
                      <a:pt x="545" y="353"/>
                      <a:pt x="504" y="337"/>
                    </a:cubicBezTo>
                    <a:cubicBezTo>
                      <a:pt x="454" y="236"/>
                      <a:pt x="454" y="236"/>
                      <a:pt x="454" y="236"/>
                    </a:cubicBezTo>
                    <a:cubicBezTo>
                      <a:pt x="457" y="313"/>
                      <a:pt x="457" y="313"/>
                      <a:pt x="457" y="313"/>
                    </a:cubicBezTo>
                    <a:cubicBezTo>
                      <a:pt x="353" y="267"/>
                      <a:pt x="353" y="267"/>
                      <a:pt x="353" y="267"/>
                    </a:cubicBezTo>
                    <a:cubicBezTo>
                      <a:pt x="294" y="150"/>
                      <a:pt x="294" y="150"/>
                      <a:pt x="294" y="150"/>
                    </a:cubicBezTo>
                    <a:cubicBezTo>
                      <a:pt x="313" y="237"/>
                      <a:pt x="313" y="237"/>
                      <a:pt x="313" y="237"/>
                    </a:cubicBezTo>
                    <a:cubicBezTo>
                      <a:pt x="313" y="237"/>
                      <a:pt x="200" y="176"/>
                      <a:pt x="100" y="161"/>
                    </a:cubicBezTo>
                    <a:cubicBezTo>
                      <a:pt x="0" y="147"/>
                      <a:pt x="26" y="101"/>
                      <a:pt x="26" y="101"/>
                    </a:cubicBezTo>
                    <a:close/>
                  </a:path>
                </a:pathLst>
              </a:custGeom>
              <a:solidFill>
                <a:srgbClr val="53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7" name="Freeform 1047"/>
              <p:cNvSpPr/>
              <p:nvPr/>
            </p:nvSpPr>
            <p:spPr bwMode="auto">
              <a:xfrm>
                <a:off x="4780" y="1690"/>
                <a:ext cx="508" cy="1144"/>
              </a:xfrm>
              <a:custGeom>
                <a:avLst/>
                <a:gdLst>
                  <a:gd name="T0" fmla="*/ 0 w 683"/>
                  <a:gd name="T1" fmla="*/ 1511 h 1539"/>
                  <a:gd name="T2" fmla="*/ 514 w 683"/>
                  <a:gd name="T3" fmla="*/ 103 h 1539"/>
                  <a:gd name="T4" fmla="*/ 511 w 683"/>
                  <a:gd name="T5" fmla="*/ 0 h 1539"/>
                  <a:gd name="T6" fmla="*/ 683 w 683"/>
                  <a:gd name="T7" fmla="*/ 23 h 1539"/>
                  <a:gd name="T8" fmla="*/ 302 w 683"/>
                  <a:gd name="T9" fmla="*/ 1539 h 1539"/>
                  <a:gd name="T10" fmla="*/ 0 w 683"/>
                  <a:gd name="T11" fmla="*/ 1511 h 1539"/>
                </a:gdLst>
                <a:ahLst/>
                <a:cxnLst>
                  <a:cxn ang="0">
                    <a:pos x="T0" y="T1"/>
                  </a:cxn>
                  <a:cxn ang="0">
                    <a:pos x="T2" y="T3"/>
                  </a:cxn>
                  <a:cxn ang="0">
                    <a:pos x="T4" y="T5"/>
                  </a:cxn>
                  <a:cxn ang="0">
                    <a:pos x="T6" y="T7"/>
                  </a:cxn>
                  <a:cxn ang="0">
                    <a:pos x="T8" y="T9"/>
                  </a:cxn>
                  <a:cxn ang="0">
                    <a:pos x="T10" y="T11"/>
                  </a:cxn>
                </a:cxnLst>
                <a:rect l="0" t="0" r="r" b="b"/>
                <a:pathLst>
                  <a:path w="683" h="1539">
                    <a:moveTo>
                      <a:pt x="0" y="1511"/>
                    </a:moveTo>
                    <a:cubicBezTo>
                      <a:pt x="0" y="1511"/>
                      <a:pt x="445" y="610"/>
                      <a:pt x="514" y="103"/>
                    </a:cubicBezTo>
                    <a:cubicBezTo>
                      <a:pt x="511" y="0"/>
                      <a:pt x="511" y="0"/>
                      <a:pt x="511" y="0"/>
                    </a:cubicBezTo>
                    <a:cubicBezTo>
                      <a:pt x="683" y="23"/>
                      <a:pt x="683" y="23"/>
                      <a:pt x="683" y="23"/>
                    </a:cubicBezTo>
                    <a:cubicBezTo>
                      <a:pt x="683" y="23"/>
                      <a:pt x="590" y="936"/>
                      <a:pt x="302" y="1539"/>
                    </a:cubicBezTo>
                    <a:cubicBezTo>
                      <a:pt x="0" y="1511"/>
                      <a:pt x="0" y="1511"/>
                      <a:pt x="0" y="15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8" name="Freeform 1048"/>
              <p:cNvSpPr/>
              <p:nvPr/>
            </p:nvSpPr>
            <p:spPr bwMode="auto">
              <a:xfrm>
                <a:off x="4773" y="1685"/>
                <a:ext cx="520" cy="1157"/>
              </a:xfrm>
              <a:custGeom>
                <a:avLst/>
                <a:gdLst>
                  <a:gd name="T0" fmla="*/ 15 w 700"/>
                  <a:gd name="T1" fmla="*/ 1521 h 1556"/>
                  <a:gd name="T2" fmla="*/ 188 w 700"/>
                  <a:gd name="T3" fmla="*/ 1146 h 1556"/>
                  <a:gd name="T4" fmla="*/ 466 w 700"/>
                  <a:gd name="T5" fmla="*/ 400 h 1556"/>
                  <a:gd name="T6" fmla="*/ 522 w 700"/>
                  <a:gd name="T7" fmla="*/ 164 h 1556"/>
                  <a:gd name="T8" fmla="*/ 527 w 700"/>
                  <a:gd name="T9" fmla="*/ 6 h 1556"/>
                  <a:gd name="T10" fmla="*/ 519 w 700"/>
                  <a:gd name="T11" fmla="*/ 13 h 1556"/>
                  <a:gd name="T12" fmla="*/ 630 w 700"/>
                  <a:gd name="T13" fmla="*/ 28 h 1556"/>
                  <a:gd name="T14" fmla="*/ 685 w 700"/>
                  <a:gd name="T15" fmla="*/ 35 h 1556"/>
                  <a:gd name="T16" fmla="*/ 690 w 700"/>
                  <a:gd name="T17" fmla="*/ 33 h 1556"/>
                  <a:gd name="T18" fmla="*/ 686 w 700"/>
                  <a:gd name="T19" fmla="*/ 35 h 1556"/>
                  <a:gd name="T20" fmla="*/ 664 w 700"/>
                  <a:gd name="T21" fmla="*/ 209 h 1556"/>
                  <a:gd name="T22" fmla="*/ 498 w 700"/>
                  <a:gd name="T23" fmla="*/ 1013 h 1556"/>
                  <a:gd name="T24" fmla="*/ 306 w 700"/>
                  <a:gd name="T25" fmla="*/ 1543 h 1556"/>
                  <a:gd name="T26" fmla="*/ 317 w 700"/>
                  <a:gd name="T27" fmla="*/ 1549 h 1556"/>
                  <a:gd name="T28" fmla="*/ 598 w 700"/>
                  <a:gd name="T29" fmla="*/ 652 h 1556"/>
                  <a:gd name="T30" fmla="*/ 697 w 700"/>
                  <a:gd name="T31" fmla="*/ 53 h 1556"/>
                  <a:gd name="T32" fmla="*/ 699 w 700"/>
                  <a:gd name="T33" fmla="*/ 30 h 1556"/>
                  <a:gd name="T34" fmla="*/ 694 w 700"/>
                  <a:gd name="T35" fmla="*/ 24 h 1556"/>
                  <a:gd name="T36" fmla="*/ 522 w 700"/>
                  <a:gd name="T37" fmla="*/ 0 h 1556"/>
                  <a:gd name="T38" fmla="*/ 515 w 700"/>
                  <a:gd name="T39" fmla="*/ 7 h 1556"/>
                  <a:gd name="T40" fmla="*/ 517 w 700"/>
                  <a:gd name="T41" fmla="*/ 115 h 1556"/>
                  <a:gd name="T42" fmla="*/ 483 w 700"/>
                  <a:gd name="T43" fmla="*/ 286 h 1556"/>
                  <a:gd name="T44" fmla="*/ 365 w 700"/>
                  <a:gd name="T45" fmla="*/ 668 h 1556"/>
                  <a:gd name="T46" fmla="*/ 81 w 700"/>
                  <a:gd name="T47" fmla="*/ 1352 h 1556"/>
                  <a:gd name="T48" fmla="*/ 4 w 700"/>
                  <a:gd name="T49" fmla="*/ 1515 h 1556"/>
                  <a:gd name="T50" fmla="*/ 15 w 700"/>
                  <a:gd name="T51" fmla="*/ 1521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1556">
                    <a:moveTo>
                      <a:pt x="15" y="1521"/>
                    </a:moveTo>
                    <a:cubicBezTo>
                      <a:pt x="76" y="1398"/>
                      <a:pt x="133" y="1272"/>
                      <a:pt x="188" y="1146"/>
                    </a:cubicBezTo>
                    <a:cubicBezTo>
                      <a:pt x="293" y="902"/>
                      <a:pt x="392" y="655"/>
                      <a:pt x="466" y="400"/>
                    </a:cubicBezTo>
                    <a:cubicBezTo>
                      <a:pt x="488" y="322"/>
                      <a:pt x="508" y="243"/>
                      <a:pt x="522" y="164"/>
                    </a:cubicBezTo>
                    <a:cubicBezTo>
                      <a:pt x="531" y="110"/>
                      <a:pt x="529" y="60"/>
                      <a:pt x="527" y="6"/>
                    </a:cubicBezTo>
                    <a:cubicBezTo>
                      <a:pt x="525" y="8"/>
                      <a:pt x="522" y="11"/>
                      <a:pt x="519" y="13"/>
                    </a:cubicBezTo>
                    <a:cubicBezTo>
                      <a:pt x="556" y="18"/>
                      <a:pt x="593" y="23"/>
                      <a:pt x="630" y="28"/>
                    </a:cubicBezTo>
                    <a:cubicBezTo>
                      <a:pt x="648" y="30"/>
                      <a:pt x="666" y="33"/>
                      <a:pt x="685" y="35"/>
                    </a:cubicBezTo>
                    <a:cubicBezTo>
                      <a:pt x="689" y="36"/>
                      <a:pt x="690" y="35"/>
                      <a:pt x="690" y="33"/>
                    </a:cubicBezTo>
                    <a:cubicBezTo>
                      <a:pt x="690" y="31"/>
                      <a:pt x="687" y="29"/>
                      <a:pt x="686" y="35"/>
                    </a:cubicBezTo>
                    <a:cubicBezTo>
                      <a:pt x="680" y="93"/>
                      <a:pt x="672" y="151"/>
                      <a:pt x="664" y="209"/>
                    </a:cubicBezTo>
                    <a:cubicBezTo>
                      <a:pt x="625" y="480"/>
                      <a:pt x="571" y="750"/>
                      <a:pt x="498" y="1013"/>
                    </a:cubicBezTo>
                    <a:cubicBezTo>
                      <a:pt x="448" y="1194"/>
                      <a:pt x="387" y="1373"/>
                      <a:pt x="306" y="1543"/>
                    </a:cubicBezTo>
                    <a:cubicBezTo>
                      <a:pt x="303" y="1550"/>
                      <a:pt x="314" y="1556"/>
                      <a:pt x="317" y="1549"/>
                    </a:cubicBezTo>
                    <a:cubicBezTo>
                      <a:pt x="452" y="1266"/>
                      <a:pt x="534" y="958"/>
                      <a:pt x="598" y="652"/>
                    </a:cubicBezTo>
                    <a:cubicBezTo>
                      <a:pt x="640" y="455"/>
                      <a:pt x="674" y="254"/>
                      <a:pt x="697" y="53"/>
                    </a:cubicBezTo>
                    <a:cubicBezTo>
                      <a:pt x="698" y="46"/>
                      <a:pt x="698" y="38"/>
                      <a:pt x="699" y="30"/>
                    </a:cubicBezTo>
                    <a:cubicBezTo>
                      <a:pt x="700" y="27"/>
                      <a:pt x="697" y="24"/>
                      <a:pt x="694" y="24"/>
                    </a:cubicBezTo>
                    <a:cubicBezTo>
                      <a:pt x="637" y="16"/>
                      <a:pt x="580" y="8"/>
                      <a:pt x="522" y="0"/>
                    </a:cubicBezTo>
                    <a:cubicBezTo>
                      <a:pt x="518" y="0"/>
                      <a:pt x="515" y="2"/>
                      <a:pt x="515" y="7"/>
                    </a:cubicBezTo>
                    <a:cubicBezTo>
                      <a:pt x="516" y="42"/>
                      <a:pt x="521" y="80"/>
                      <a:pt x="517" y="115"/>
                    </a:cubicBezTo>
                    <a:cubicBezTo>
                      <a:pt x="509" y="172"/>
                      <a:pt x="497" y="229"/>
                      <a:pt x="483" y="286"/>
                    </a:cubicBezTo>
                    <a:cubicBezTo>
                      <a:pt x="452" y="415"/>
                      <a:pt x="410" y="542"/>
                      <a:pt x="365" y="668"/>
                    </a:cubicBezTo>
                    <a:cubicBezTo>
                      <a:pt x="282" y="900"/>
                      <a:pt x="185" y="1128"/>
                      <a:pt x="81" y="1352"/>
                    </a:cubicBezTo>
                    <a:cubicBezTo>
                      <a:pt x="56" y="1407"/>
                      <a:pt x="31" y="1461"/>
                      <a:pt x="4" y="1515"/>
                    </a:cubicBezTo>
                    <a:cubicBezTo>
                      <a:pt x="0" y="1522"/>
                      <a:pt x="11" y="1529"/>
                      <a:pt x="15" y="152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9" name="Freeform 1049"/>
              <p:cNvSpPr/>
              <p:nvPr/>
            </p:nvSpPr>
            <p:spPr bwMode="auto">
              <a:xfrm>
                <a:off x="5075" y="1623"/>
                <a:ext cx="169" cy="194"/>
              </a:xfrm>
              <a:custGeom>
                <a:avLst/>
                <a:gdLst>
                  <a:gd name="T0" fmla="*/ 187 w 227"/>
                  <a:gd name="T1" fmla="*/ 182 h 260"/>
                  <a:gd name="T2" fmla="*/ 41 w 227"/>
                  <a:gd name="T3" fmla="*/ 231 h 260"/>
                  <a:gd name="T4" fmla="*/ 40 w 227"/>
                  <a:gd name="T5" fmla="*/ 77 h 260"/>
                  <a:gd name="T6" fmla="*/ 186 w 227"/>
                  <a:gd name="T7" fmla="*/ 28 h 260"/>
                  <a:gd name="T8" fmla="*/ 187 w 227"/>
                  <a:gd name="T9" fmla="*/ 182 h 260"/>
                </a:gdLst>
                <a:ahLst/>
                <a:cxnLst>
                  <a:cxn ang="0">
                    <a:pos x="T0" y="T1"/>
                  </a:cxn>
                  <a:cxn ang="0">
                    <a:pos x="T2" y="T3"/>
                  </a:cxn>
                  <a:cxn ang="0">
                    <a:pos x="T4" y="T5"/>
                  </a:cxn>
                  <a:cxn ang="0">
                    <a:pos x="T6" y="T7"/>
                  </a:cxn>
                  <a:cxn ang="0">
                    <a:pos x="T8" y="T9"/>
                  </a:cxn>
                </a:cxnLst>
                <a:rect l="0" t="0" r="r" b="b"/>
                <a:pathLst>
                  <a:path w="227" h="260">
                    <a:moveTo>
                      <a:pt x="187" y="182"/>
                    </a:moveTo>
                    <a:cubicBezTo>
                      <a:pt x="147" y="238"/>
                      <a:pt x="82" y="260"/>
                      <a:pt x="41" y="231"/>
                    </a:cubicBezTo>
                    <a:cubicBezTo>
                      <a:pt x="1" y="202"/>
                      <a:pt x="0" y="133"/>
                      <a:pt x="40" y="77"/>
                    </a:cubicBezTo>
                    <a:cubicBezTo>
                      <a:pt x="80" y="22"/>
                      <a:pt x="145" y="0"/>
                      <a:pt x="186" y="28"/>
                    </a:cubicBezTo>
                    <a:cubicBezTo>
                      <a:pt x="226" y="57"/>
                      <a:pt x="227" y="126"/>
                      <a:pt x="187" y="182"/>
                    </a:cubicBezTo>
                    <a:close/>
                  </a:path>
                </a:pathLst>
              </a:custGeom>
              <a:solidFill>
                <a:srgbClr val="FFEB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0" name="Freeform 1050"/>
              <p:cNvSpPr/>
              <p:nvPr/>
            </p:nvSpPr>
            <p:spPr bwMode="auto">
              <a:xfrm>
                <a:off x="5197" y="1627"/>
                <a:ext cx="166" cy="199"/>
              </a:xfrm>
              <a:custGeom>
                <a:avLst/>
                <a:gdLst>
                  <a:gd name="T0" fmla="*/ 191 w 224"/>
                  <a:gd name="T1" fmla="*/ 91 h 267"/>
                  <a:gd name="T2" fmla="*/ 171 w 224"/>
                  <a:gd name="T3" fmla="*/ 243 h 267"/>
                  <a:gd name="T4" fmla="*/ 32 w 224"/>
                  <a:gd name="T5" fmla="*/ 176 h 267"/>
                  <a:gd name="T6" fmla="*/ 53 w 224"/>
                  <a:gd name="T7" fmla="*/ 24 h 267"/>
                  <a:gd name="T8" fmla="*/ 191 w 224"/>
                  <a:gd name="T9" fmla="*/ 91 h 267"/>
                </a:gdLst>
                <a:ahLst/>
                <a:cxnLst>
                  <a:cxn ang="0">
                    <a:pos x="T0" y="T1"/>
                  </a:cxn>
                  <a:cxn ang="0">
                    <a:pos x="T2" y="T3"/>
                  </a:cxn>
                  <a:cxn ang="0">
                    <a:pos x="T4" y="T5"/>
                  </a:cxn>
                  <a:cxn ang="0">
                    <a:pos x="T6" y="T7"/>
                  </a:cxn>
                  <a:cxn ang="0">
                    <a:pos x="T8" y="T9"/>
                  </a:cxn>
                </a:cxnLst>
                <a:rect l="0" t="0" r="r" b="b"/>
                <a:pathLst>
                  <a:path w="224" h="267">
                    <a:moveTo>
                      <a:pt x="191" y="91"/>
                    </a:moveTo>
                    <a:cubicBezTo>
                      <a:pt x="224" y="152"/>
                      <a:pt x="214" y="220"/>
                      <a:pt x="171" y="243"/>
                    </a:cubicBezTo>
                    <a:cubicBezTo>
                      <a:pt x="127" y="267"/>
                      <a:pt x="65" y="236"/>
                      <a:pt x="32" y="176"/>
                    </a:cubicBezTo>
                    <a:cubicBezTo>
                      <a:pt x="0" y="115"/>
                      <a:pt x="9" y="47"/>
                      <a:pt x="53" y="24"/>
                    </a:cubicBezTo>
                    <a:cubicBezTo>
                      <a:pt x="97" y="0"/>
                      <a:pt x="159" y="30"/>
                      <a:pt x="191" y="91"/>
                    </a:cubicBezTo>
                    <a:close/>
                  </a:path>
                </a:pathLst>
              </a:custGeom>
              <a:solidFill>
                <a:srgbClr val="FFB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1" name="Freeform 1051"/>
              <p:cNvSpPr/>
              <p:nvPr/>
            </p:nvSpPr>
            <p:spPr bwMode="auto">
              <a:xfrm>
                <a:off x="4628" y="1503"/>
                <a:ext cx="595" cy="218"/>
              </a:xfrm>
              <a:custGeom>
                <a:avLst/>
                <a:gdLst>
                  <a:gd name="T0" fmla="*/ 801 w 801"/>
                  <a:gd name="T1" fmla="*/ 208 h 293"/>
                  <a:gd name="T2" fmla="*/ 380 w 801"/>
                  <a:gd name="T3" fmla="*/ 59 h 293"/>
                  <a:gd name="T4" fmla="*/ 0 w 801"/>
                  <a:gd name="T5" fmla="*/ 293 h 293"/>
                  <a:gd name="T6" fmla="*/ 102 w 801"/>
                  <a:gd name="T7" fmla="*/ 274 h 293"/>
                  <a:gd name="T8" fmla="*/ 183 w 801"/>
                  <a:gd name="T9" fmla="*/ 192 h 293"/>
                  <a:gd name="T10" fmla="*/ 132 w 801"/>
                  <a:gd name="T11" fmla="*/ 277 h 293"/>
                  <a:gd name="T12" fmla="*/ 309 w 801"/>
                  <a:gd name="T13" fmla="*/ 258 h 293"/>
                  <a:gd name="T14" fmla="*/ 373 w 801"/>
                  <a:gd name="T15" fmla="*/ 177 h 293"/>
                  <a:gd name="T16" fmla="*/ 347 w 801"/>
                  <a:gd name="T17" fmla="*/ 245 h 293"/>
                  <a:gd name="T18" fmla="*/ 519 w 801"/>
                  <a:gd name="T19" fmla="*/ 230 h 293"/>
                  <a:gd name="T20" fmla="*/ 585 w 801"/>
                  <a:gd name="T21" fmla="*/ 158 h 293"/>
                  <a:gd name="T22" fmla="*/ 578 w 801"/>
                  <a:gd name="T23" fmla="*/ 223 h 293"/>
                  <a:gd name="T24" fmla="*/ 672 w 801"/>
                  <a:gd name="T25" fmla="*/ 219 h 293"/>
                  <a:gd name="T26" fmla="*/ 801 w 801"/>
                  <a:gd name="T27" fmla="*/ 20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293">
                    <a:moveTo>
                      <a:pt x="801" y="208"/>
                    </a:moveTo>
                    <a:cubicBezTo>
                      <a:pt x="801" y="208"/>
                      <a:pt x="642" y="0"/>
                      <a:pt x="380" y="59"/>
                    </a:cubicBezTo>
                    <a:cubicBezTo>
                      <a:pt x="118" y="118"/>
                      <a:pt x="0" y="293"/>
                      <a:pt x="0" y="293"/>
                    </a:cubicBezTo>
                    <a:cubicBezTo>
                      <a:pt x="102" y="274"/>
                      <a:pt x="102" y="274"/>
                      <a:pt x="102" y="274"/>
                    </a:cubicBezTo>
                    <a:cubicBezTo>
                      <a:pt x="183" y="192"/>
                      <a:pt x="183" y="192"/>
                      <a:pt x="183" y="192"/>
                    </a:cubicBezTo>
                    <a:cubicBezTo>
                      <a:pt x="132" y="277"/>
                      <a:pt x="132" y="277"/>
                      <a:pt x="132" y="277"/>
                    </a:cubicBezTo>
                    <a:cubicBezTo>
                      <a:pt x="309" y="258"/>
                      <a:pt x="309" y="258"/>
                      <a:pt x="309" y="258"/>
                    </a:cubicBezTo>
                    <a:cubicBezTo>
                      <a:pt x="373" y="177"/>
                      <a:pt x="373" y="177"/>
                      <a:pt x="373" y="177"/>
                    </a:cubicBezTo>
                    <a:cubicBezTo>
                      <a:pt x="347" y="245"/>
                      <a:pt x="347" y="245"/>
                      <a:pt x="347" y="245"/>
                    </a:cubicBezTo>
                    <a:cubicBezTo>
                      <a:pt x="347" y="245"/>
                      <a:pt x="482" y="234"/>
                      <a:pt x="519" y="230"/>
                    </a:cubicBezTo>
                    <a:cubicBezTo>
                      <a:pt x="555" y="226"/>
                      <a:pt x="585" y="158"/>
                      <a:pt x="585" y="158"/>
                    </a:cubicBezTo>
                    <a:cubicBezTo>
                      <a:pt x="578" y="223"/>
                      <a:pt x="578" y="223"/>
                      <a:pt x="578" y="223"/>
                    </a:cubicBezTo>
                    <a:cubicBezTo>
                      <a:pt x="672" y="219"/>
                      <a:pt x="672" y="219"/>
                      <a:pt x="672" y="219"/>
                    </a:cubicBezTo>
                    <a:cubicBezTo>
                      <a:pt x="801" y="208"/>
                      <a:pt x="801" y="208"/>
                      <a:pt x="801" y="208"/>
                    </a:cubicBezTo>
                  </a:path>
                </a:pathLst>
              </a:custGeom>
              <a:solidFill>
                <a:srgbClr val="B6F7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2" name="Freeform 1052"/>
              <p:cNvSpPr/>
              <p:nvPr/>
            </p:nvSpPr>
            <p:spPr bwMode="auto">
              <a:xfrm>
                <a:off x="4873" y="1562"/>
                <a:ext cx="36" cy="20"/>
              </a:xfrm>
              <a:custGeom>
                <a:avLst/>
                <a:gdLst>
                  <a:gd name="T0" fmla="*/ 37 w 49"/>
                  <a:gd name="T1" fmla="*/ 2 h 27"/>
                  <a:gd name="T2" fmla="*/ 8 w 49"/>
                  <a:gd name="T3" fmla="*/ 13 h 27"/>
                  <a:gd name="T4" fmla="*/ 12 w 49"/>
                  <a:gd name="T5" fmla="*/ 25 h 27"/>
                  <a:gd name="T6" fmla="*/ 41 w 49"/>
                  <a:gd name="T7" fmla="*/ 14 h 27"/>
                  <a:gd name="T8" fmla="*/ 37 w 49"/>
                  <a:gd name="T9" fmla="*/ 2 h 27"/>
                </a:gdLst>
                <a:ahLst/>
                <a:cxnLst>
                  <a:cxn ang="0">
                    <a:pos x="T0" y="T1"/>
                  </a:cxn>
                  <a:cxn ang="0">
                    <a:pos x="T2" y="T3"/>
                  </a:cxn>
                  <a:cxn ang="0">
                    <a:pos x="T4" y="T5"/>
                  </a:cxn>
                  <a:cxn ang="0">
                    <a:pos x="T6" y="T7"/>
                  </a:cxn>
                  <a:cxn ang="0">
                    <a:pos x="T8" y="T9"/>
                  </a:cxn>
                </a:cxnLst>
                <a:rect l="0" t="0" r="r" b="b"/>
                <a:pathLst>
                  <a:path w="49" h="27">
                    <a:moveTo>
                      <a:pt x="37" y="2"/>
                    </a:moveTo>
                    <a:cubicBezTo>
                      <a:pt x="27" y="5"/>
                      <a:pt x="18" y="10"/>
                      <a:pt x="8" y="13"/>
                    </a:cubicBezTo>
                    <a:cubicBezTo>
                      <a:pt x="0" y="15"/>
                      <a:pt x="4" y="27"/>
                      <a:pt x="12" y="25"/>
                    </a:cubicBezTo>
                    <a:cubicBezTo>
                      <a:pt x="22" y="22"/>
                      <a:pt x="31" y="17"/>
                      <a:pt x="41" y="14"/>
                    </a:cubicBezTo>
                    <a:cubicBezTo>
                      <a:pt x="49" y="12"/>
                      <a:pt x="45" y="0"/>
                      <a:pt x="3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3" name="Freeform 1053"/>
              <p:cNvSpPr/>
              <p:nvPr/>
            </p:nvSpPr>
            <p:spPr bwMode="auto">
              <a:xfrm>
                <a:off x="4818" y="1590"/>
                <a:ext cx="31" cy="16"/>
              </a:xfrm>
              <a:custGeom>
                <a:avLst/>
                <a:gdLst>
                  <a:gd name="T0" fmla="*/ 35 w 43"/>
                  <a:gd name="T1" fmla="*/ 2 h 21"/>
                  <a:gd name="T2" fmla="*/ 7 w 43"/>
                  <a:gd name="T3" fmla="*/ 6 h 21"/>
                  <a:gd name="T4" fmla="*/ 14 w 43"/>
                  <a:gd name="T5" fmla="*/ 17 h 21"/>
                  <a:gd name="T6" fmla="*/ 32 w 43"/>
                  <a:gd name="T7" fmla="*/ 14 h 21"/>
                  <a:gd name="T8" fmla="*/ 35 w 43"/>
                  <a:gd name="T9" fmla="*/ 2 h 21"/>
                </a:gdLst>
                <a:ahLst/>
                <a:cxnLst>
                  <a:cxn ang="0">
                    <a:pos x="T0" y="T1"/>
                  </a:cxn>
                  <a:cxn ang="0">
                    <a:pos x="T2" y="T3"/>
                  </a:cxn>
                  <a:cxn ang="0">
                    <a:pos x="T4" y="T5"/>
                  </a:cxn>
                  <a:cxn ang="0">
                    <a:pos x="T6" y="T7"/>
                  </a:cxn>
                  <a:cxn ang="0">
                    <a:pos x="T8" y="T9"/>
                  </a:cxn>
                </a:cxnLst>
                <a:rect l="0" t="0" r="r" b="b"/>
                <a:pathLst>
                  <a:path w="43" h="21">
                    <a:moveTo>
                      <a:pt x="35" y="2"/>
                    </a:moveTo>
                    <a:cubicBezTo>
                      <a:pt x="25" y="0"/>
                      <a:pt x="15" y="1"/>
                      <a:pt x="7" y="6"/>
                    </a:cubicBezTo>
                    <a:cubicBezTo>
                      <a:pt x="0" y="10"/>
                      <a:pt x="7" y="21"/>
                      <a:pt x="14" y="17"/>
                    </a:cubicBezTo>
                    <a:cubicBezTo>
                      <a:pt x="19" y="14"/>
                      <a:pt x="26" y="13"/>
                      <a:pt x="32" y="14"/>
                    </a:cubicBezTo>
                    <a:cubicBezTo>
                      <a:pt x="40" y="16"/>
                      <a:pt x="43" y="4"/>
                      <a:pt x="3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4" name="Freeform 1054"/>
              <p:cNvSpPr/>
              <p:nvPr/>
            </p:nvSpPr>
            <p:spPr bwMode="auto">
              <a:xfrm>
                <a:off x="4786" y="1621"/>
                <a:ext cx="23" cy="22"/>
              </a:xfrm>
              <a:custGeom>
                <a:avLst/>
                <a:gdLst>
                  <a:gd name="T0" fmla="*/ 18 w 31"/>
                  <a:gd name="T1" fmla="*/ 5 h 30"/>
                  <a:gd name="T2" fmla="*/ 7 w 31"/>
                  <a:gd name="T3" fmla="*/ 15 h 30"/>
                  <a:gd name="T4" fmla="*/ 13 w 31"/>
                  <a:gd name="T5" fmla="*/ 26 h 30"/>
                  <a:gd name="T6" fmla="*/ 25 w 31"/>
                  <a:gd name="T7" fmla="*/ 15 h 30"/>
                  <a:gd name="T8" fmla="*/ 18 w 31"/>
                  <a:gd name="T9" fmla="*/ 5 h 30"/>
                </a:gdLst>
                <a:ahLst/>
                <a:cxnLst>
                  <a:cxn ang="0">
                    <a:pos x="T0" y="T1"/>
                  </a:cxn>
                  <a:cxn ang="0">
                    <a:pos x="T2" y="T3"/>
                  </a:cxn>
                  <a:cxn ang="0">
                    <a:pos x="T4" y="T5"/>
                  </a:cxn>
                  <a:cxn ang="0">
                    <a:pos x="T6" y="T7"/>
                  </a:cxn>
                  <a:cxn ang="0">
                    <a:pos x="T8" y="T9"/>
                  </a:cxn>
                </a:cxnLst>
                <a:rect l="0" t="0" r="r" b="b"/>
                <a:pathLst>
                  <a:path w="31" h="30">
                    <a:moveTo>
                      <a:pt x="18" y="5"/>
                    </a:moveTo>
                    <a:cubicBezTo>
                      <a:pt x="14" y="7"/>
                      <a:pt x="11" y="12"/>
                      <a:pt x="7" y="15"/>
                    </a:cubicBezTo>
                    <a:cubicBezTo>
                      <a:pt x="0" y="20"/>
                      <a:pt x="6" y="30"/>
                      <a:pt x="13" y="26"/>
                    </a:cubicBezTo>
                    <a:cubicBezTo>
                      <a:pt x="18" y="23"/>
                      <a:pt x="20" y="18"/>
                      <a:pt x="25" y="15"/>
                    </a:cubicBezTo>
                    <a:cubicBezTo>
                      <a:pt x="31" y="11"/>
                      <a:pt x="25" y="0"/>
                      <a:pt x="18"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5" name="Freeform 1055"/>
              <p:cNvSpPr/>
              <p:nvPr/>
            </p:nvSpPr>
            <p:spPr bwMode="auto">
              <a:xfrm>
                <a:off x="4948" y="1551"/>
                <a:ext cx="26" cy="20"/>
              </a:xfrm>
              <a:custGeom>
                <a:avLst/>
                <a:gdLst>
                  <a:gd name="T0" fmla="*/ 22 w 36"/>
                  <a:gd name="T1" fmla="*/ 4 h 28"/>
                  <a:gd name="T2" fmla="*/ 7 w 36"/>
                  <a:gd name="T3" fmla="*/ 13 h 28"/>
                  <a:gd name="T4" fmla="*/ 13 w 36"/>
                  <a:gd name="T5" fmla="*/ 24 h 28"/>
                  <a:gd name="T6" fmla="*/ 29 w 36"/>
                  <a:gd name="T7" fmla="*/ 15 h 28"/>
                  <a:gd name="T8" fmla="*/ 22 w 36"/>
                  <a:gd name="T9" fmla="*/ 4 h 28"/>
                </a:gdLst>
                <a:ahLst/>
                <a:cxnLst>
                  <a:cxn ang="0">
                    <a:pos x="T0" y="T1"/>
                  </a:cxn>
                  <a:cxn ang="0">
                    <a:pos x="T2" y="T3"/>
                  </a:cxn>
                  <a:cxn ang="0">
                    <a:pos x="T4" y="T5"/>
                  </a:cxn>
                  <a:cxn ang="0">
                    <a:pos x="T6" y="T7"/>
                  </a:cxn>
                  <a:cxn ang="0">
                    <a:pos x="T8" y="T9"/>
                  </a:cxn>
                </a:cxnLst>
                <a:rect l="0" t="0" r="r" b="b"/>
                <a:pathLst>
                  <a:path w="36" h="28">
                    <a:moveTo>
                      <a:pt x="22" y="4"/>
                    </a:moveTo>
                    <a:cubicBezTo>
                      <a:pt x="17" y="7"/>
                      <a:pt x="12" y="10"/>
                      <a:pt x="7" y="13"/>
                    </a:cubicBezTo>
                    <a:cubicBezTo>
                      <a:pt x="0" y="18"/>
                      <a:pt x="6" y="28"/>
                      <a:pt x="13" y="24"/>
                    </a:cubicBezTo>
                    <a:cubicBezTo>
                      <a:pt x="18" y="21"/>
                      <a:pt x="24" y="18"/>
                      <a:pt x="29" y="15"/>
                    </a:cubicBezTo>
                    <a:cubicBezTo>
                      <a:pt x="36" y="11"/>
                      <a:pt x="29" y="0"/>
                      <a:pt x="2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6" name="Freeform 1056"/>
              <p:cNvSpPr/>
              <p:nvPr/>
            </p:nvSpPr>
            <p:spPr bwMode="auto">
              <a:xfrm>
                <a:off x="5104" y="1412"/>
                <a:ext cx="23" cy="19"/>
              </a:xfrm>
              <a:custGeom>
                <a:avLst/>
                <a:gdLst>
                  <a:gd name="T0" fmla="*/ 23 w 31"/>
                  <a:gd name="T1" fmla="*/ 11 h 26"/>
                  <a:gd name="T2" fmla="*/ 16 w 31"/>
                  <a:gd name="T3" fmla="*/ 7 h 26"/>
                  <a:gd name="T4" fmla="*/ 5 w 31"/>
                  <a:gd name="T5" fmla="*/ 14 h 26"/>
                  <a:gd name="T6" fmla="*/ 20 w 31"/>
                  <a:gd name="T7" fmla="*/ 24 h 26"/>
                  <a:gd name="T8" fmla="*/ 23 w 31"/>
                  <a:gd name="T9" fmla="*/ 11 h 26"/>
                </a:gdLst>
                <a:ahLst/>
                <a:cxnLst>
                  <a:cxn ang="0">
                    <a:pos x="T0" y="T1"/>
                  </a:cxn>
                  <a:cxn ang="0">
                    <a:pos x="T2" y="T3"/>
                  </a:cxn>
                  <a:cxn ang="0">
                    <a:pos x="T4" y="T5"/>
                  </a:cxn>
                  <a:cxn ang="0">
                    <a:pos x="T6" y="T7"/>
                  </a:cxn>
                  <a:cxn ang="0">
                    <a:pos x="T8" y="T9"/>
                  </a:cxn>
                </a:cxnLst>
                <a:rect l="0" t="0" r="r" b="b"/>
                <a:pathLst>
                  <a:path w="31" h="26">
                    <a:moveTo>
                      <a:pt x="23" y="11"/>
                    </a:moveTo>
                    <a:cubicBezTo>
                      <a:pt x="20" y="11"/>
                      <a:pt x="18" y="10"/>
                      <a:pt x="16" y="7"/>
                    </a:cubicBezTo>
                    <a:cubicBezTo>
                      <a:pt x="11" y="0"/>
                      <a:pt x="0" y="7"/>
                      <a:pt x="5" y="14"/>
                    </a:cubicBezTo>
                    <a:cubicBezTo>
                      <a:pt x="9" y="19"/>
                      <a:pt x="14" y="22"/>
                      <a:pt x="20" y="24"/>
                    </a:cubicBezTo>
                    <a:cubicBezTo>
                      <a:pt x="28" y="26"/>
                      <a:pt x="31" y="13"/>
                      <a:pt x="23"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7" name="Freeform 1057"/>
              <p:cNvSpPr/>
              <p:nvPr/>
            </p:nvSpPr>
            <p:spPr bwMode="auto">
              <a:xfrm>
                <a:off x="5138" y="1452"/>
                <a:ext cx="21" cy="23"/>
              </a:xfrm>
              <a:custGeom>
                <a:avLst/>
                <a:gdLst>
                  <a:gd name="T0" fmla="*/ 21 w 29"/>
                  <a:gd name="T1" fmla="*/ 16 h 30"/>
                  <a:gd name="T2" fmla="*/ 15 w 29"/>
                  <a:gd name="T3" fmla="*/ 7 h 30"/>
                  <a:gd name="T4" fmla="*/ 4 w 29"/>
                  <a:gd name="T5" fmla="*/ 14 h 30"/>
                  <a:gd name="T6" fmla="*/ 8 w 29"/>
                  <a:gd name="T7" fmla="*/ 21 h 30"/>
                  <a:gd name="T8" fmla="*/ 18 w 29"/>
                  <a:gd name="T9" fmla="*/ 28 h 30"/>
                  <a:gd name="T10" fmla="*/ 21 w 29"/>
                  <a:gd name="T11" fmla="*/ 16 h 30"/>
                </a:gdLst>
                <a:ahLst/>
                <a:cxnLst>
                  <a:cxn ang="0">
                    <a:pos x="T0" y="T1"/>
                  </a:cxn>
                  <a:cxn ang="0">
                    <a:pos x="T2" y="T3"/>
                  </a:cxn>
                  <a:cxn ang="0">
                    <a:pos x="T4" y="T5"/>
                  </a:cxn>
                  <a:cxn ang="0">
                    <a:pos x="T6" y="T7"/>
                  </a:cxn>
                  <a:cxn ang="0">
                    <a:pos x="T8" y="T9"/>
                  </a:cxn>
                  <a:cxn ang="0">
                    <a:pos x="T10" y="T11"/>
                  </a:cxn>
                </a:cxnLst>
                <a:rect l="0" t="0" r="r" b="b"/>
                <a:pathLst>
                  <a:path w="29" h="30">
                    <a:moveTo>
                      <a:pt x="21" y="16"/>
                    </a:moveTo>
                    <a:cubicBezTo>
                      <a:pt x="17" y="14"/>
                      <a:pt x="17" y="11"/>
                      <a:pt x="15" y="7"/>
                    </a:cubicBezTo>
                    <a:cubicBezTo>
                      <a:pt x="11" y="0"/>
                      <a:pt x="0" y="6"/>
                      <a:pt x="4" y="14"/>
                    </a:cubicBezTo>
                    <a:cubicBezTo>
                      <a:pt x="5" y="16"/>
                      <a:pt x="6" y="19"/>
                      <a:pt x="8" y="21"/>
                    </a:cubicBezTo>
                    <a:cubicBezTo>
                      <a:pt x="10" y="25"/>
                      <a:pt x="14" y="27"/>
                      <a:pt x="18" y="28"/>
                    </a:cubicBezTo>
                    <a:cubicBezTo>
                      <a:pt x="26" y="30"/>
                      <a:pt x="29" y="18"/>
                      <a:pt x="21"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8" name="Freeform 1058"/>
              <p:cNvSpPr/>
              <p:nvPr/>
            </p:nvSpPr>
            <p:spPr bwMode="auto">
              <a:xfrm>
                <a:off x="5073" y="1444"/>
                <a:ext cx="30" cy="24"/>
              </a:xfrm>
              <a:custGeom>
                <a:avLst/>
                <a:gdLst>
                  <a:gd name="T0" fmla="*/ 34 w 40"/>
                  <a:gd name="T1" fmla="*/ 19 h 33"/>
                  <a:gd name="T2" fmla="*/ 15 w 40"/>
                  <a:gd name="T3" fmla="*/ 6 h 33"/>
                  <a:gd name="T4" fmla="*/ 7 w 40"/>
                  <a:gd name="T5" fmla="*/ 15 h 33"/>
                  <a:gd name="T6" fmla="*/ 25 w 40"/>
                  <a:gd name="T7" fmla="*/ 28 h 33"/>
                  <a:gd name="T8" fmla="*/ 34 w 40"/>
                  <a:gd name="T9" fmla="*/ 19 h 33"/>
                </a:gdLst>
                <a:ahLst/>
                <a:cxnLst>
                  <a:cxn ang="0">
                    <a:pos x="T0" y="T1"/>
                  </a:cxn>
                  <a:cxn ang="0">
                    <a:pos x="T2" y="T3"/>
                  </a:cxn>
                  <a:cxn ang="0">
                    <a:pos x="T4" y="T5"/>
                  </a:cxn>
                  <a:cxn ang="0">
                    <a:pos x="T6" y="T7"/>
                  </a:cxn>
                  <a:cxn ang="0">
                    <a:pos x="T8" y="T9"/>
                  </a:cxn>
                </a:cxnLst>
                <a:rect l="0" t="0" r="r" b="b"/>
                <a:pathLst>
                  <a:path w="40" h="33">
                    <a:moveTo>
                      <a:pt x="34" y="19"/>
                    </a:moveTo>
                    <a:cubicBezTo>
                      <a:pt x="28" y="14"/>
                      <a:pt x="21" y="11"/>
                      <a:pt x="15" y="6"/>
                    </a:cubicBezTo>
                    <a:cubicBezTo>
                      <a:pt x="9" y="0"/>
                      <a:pt x="0" y="9"/>
                      <a:pt x="7" y="15"/>
                    </a:cubicBezTo>
                    <a:cubicBezTo>
                      <a:pt x="13" y="20"/>
                      <a:pt x="19" y="23"/>
                      <a:pt x="25" y="28"/>
                    </a:cubicBezTo>
                    <a:cubicBezTo>
                      <a:pt x="32" y="33"/>
                      <a:pt x="40" y="24"/>
                      <a:pt x="34"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1059"/>
              <p:cNvSpPr/>
              <p:nvPr/>
            </p:nvSpPr>
            <p:spPr bwMode="auto">
              <a:xfrm>
                <a:off x="5332" y="1552"/>
                <a:ext cx="23" cy="22"/>
              </a:xfrm>
              <a:custGeom>
                <a:avLst/>
                <a:gdLst>
                  <a:gd name="T0" fmla="*/ 17 w 31"/>
                  <a:gd name="T1" fmla="*/ 4 h 29"/>
                  <a:gd name="T2" fmla="*/ 3 w 31"/>
                  <a:gd name="T3" fmla="*/ 18 h 29"/>
                  <a:gd name="T4" fmla="*/ 15 w 31"/>
                  <a:gd name="T5" fmla="*/ 21 h 29"/>
                  <a:gd name="T6" fmla="*/ 24 w 31"/>
                  <a:gd name="T7" fmla="*/ 15 h 29"/>
                  <a:gd name="T8" fmla="*/ 17 w 31"/>
                  <a:gd name="T9" fmla="*/ 4 h 29"/>
                </a:gdLst>
                <a:ahLst/>
                <a:cxnLst>
                  <a:cxn ang="0">
                    <a:pos x="T0" y="T1"/>
                  </a:cxn>
                  <a:cxn ang="0">
                    <a:pos x="T2" y="T3"/>
                  </a:cxn>
                  <a:cxn ang="0">
                    <a:pos x="T4" y="T5"/>
                  </a:cxn>
                  <a:cxn ang="0">
                    <a:pos x="T6" y="T7"/>
                  </a:cxn>
                  <a:cxn ang="0">
                    <a:pos x="T8" y="T9"/>
                  </a:cxn>
                </a:cxnLst>
                <a:rect l="0" t="0" r="r" b="b"/>
                <a:pathLst>
                  <a:path w="31" h="29">
                    <a:moveTo>
                      <a:pt x="17" y="4"/>
                    </a:moveTo>
                    <a:cubicBezTo>
                      <a:pt x="11" y="8"/>
                      <a:pt x="5" y="11"/>
                      <a:pt x="3" y="18"/>
                    </a:cubicBezTo>
                    <a:cubicBezTo>
                      <a:pt x="0" y="26"/>
                      <a:pt x="13" y="29"/>
                      <a:pt x="15" y="21"/>
                    </a:cubicBezTo>
                    <a:cubicBezTo>
                      <a:pt x="16" y="18"/>
                      <a:pt x="21" y="16"/>
                      <a:pt x="24" y="15"/>
                    </a:cubicBezTo>
                    <a:cubicBezTo>
                      <a:pt x="31" y="10"/>
                      <a:pt x="24" y="0"/>
                      <a:pt x="17"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1060"/>
              <p:cNvSpPr/>
              <p:nvPr/>
            </p:nvSpPr>
            <p:spPr bwMode="auto">
              <a:xfrm>
                <a:off x="5399" y="1503"/>
                <a:ext cx="23" cy="19"/>
              </a:xfrm>
              <a:custGeom>
                <a:avLst/>
                <a:gdLst>
                  <a:gd name="T0" fmla="*/ 18 w 31"/>
                  <a:gd name="T1" fmla="*/ 4 h 25"/>
                  <a:gd name="T2" fmla="*/ 7 w 31"/>
                  <a:gd name="T3" fmla="*/ 10 h 25"/>
                  <a:gd name="T4" fmla="*/ 14 w 31"/>
                  <a:gd name="T5" fmla="*/ 21 h 25"/>
                  <a:gd name="T6" fmla="*/ 24 w 31"/>
                  <a:gd name="T7" fmla="*/ 15 h 25"/>
                  <a:gd name="T8" fmla="*/ 18 w 31"/>
                  <a:gd name="T9" fmla="*/ 4 h 25"/>
                </a:gdLst>
                <a:ahLst/>
                <a:cxnLst>
                  <a:cxn ang="0">
                    <a:pos x="T0" y="T1"/>
                  </a:cxn>
                  <a:cxn ang="0">
                    <a:pos x="T2" y="T3"/>
                  </a:cxn>
                  <a:cxn ang="0">
                    <a:pos x="T4" y="T5"/>
                  </a:cxn>
                  <a:cxn ang="0">
                    <a:pos x="T6" y="T7"/>
                  </a:cxn>
                  <a:cxn ang="0">
                    <a:pos x="T8" y="T9"/>
                  </a:cxn>
                </a:cxnLst>
                <a:rect l="0" t="0" r="r" b="b"/>
                <a:pathLst>
                  <a:path w="31" h="25">
                    <a:moveTo>
                      <a:pt x="18" y="4"/>
                    </a:moveTo>
                    <a:cubicBezTo>
                      <a:pt x="14" y="6"/>
                      <a:pt x="11" y="8"/>
                      <a:pt x="7" y="10"/>
                    </a:cubicBezTo>
                    <a:cubicBezTo>
                      <a:pt x="0" y="14"/>
                      <a:pt x="7" y="25"/>
                      <a:pt x="14" y="21"/>
                    </a:cubicBezTo>
                    <a:cubicBezTo>
                      <a:pt x="17" y="19"/>
                      <a:pt x="21" y="17"/>
                      <a:pt x="24" y="15"/>
                    </a:cubicBezTo>
                    <a:cubicBezTo>
                      <a:pt x="31" y="11"/>
                      <a:pt x="24" y="0"/>
                      <a:pt x="1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1" name="Freeform 1061"/>
              <p:cNvSpPr/>
              <p:nvPr/>
            </p:nvSpPr>
            <p:spPr bwMode="auto">
              <a:xfrm>
                <a:off x="5428" y="1528"/>
                <a:ext cx="14" cy="13"/>
              </a:xfrm>
              <a:custGeom>
                <a:avLst/>
                <a:gdLst>
                  <a:gd name="T0" fmla="*/ 8 w 18"/>
                  <a:gd name="T1" fmla="*/ 15 h 17"/>
                  <a:gd name="T2" fmla="*/ 11 w 18"/>
                  <a:gd name="T3" fmla="*/ 2 h 17"/>
                  <a:gd name="T4" fmla="*/ 8 w 18"/>
                  <a:gd name="T5" fmla="*/ 15 h 17"/>
                </a:gdLst>
                <a:ahLst/>
                <a:cxnLst>
                  <a:cxn ang="0">
                    <a:pos x="T0" y="T1"/>
                  </a:cxn>
                  <a:cxn ang="0">
                    <a:pos x="T2" y="T3"/>
                  </a:cxn>
                  <a:cxn ang="0">
                    <a:pos x="T4" y="T5"/>
                  </a:cxn>
                </a:cxnLst>
                <a:rect l="0" t="0" r="r" b="b"/>
                <a:pathLst>
                  <a:path w="18" h="17">
                    <a:moveTo>
                      <a:pt x="8" y="15"/>
                    </a:moveTo>
                    <a:cubicBezTo>
                      <a:pt x="15" y="17"/>
                      <a:pt x="18" y="4"/>
                      <a:pt x="11" y="2"/>
                    </a:cubicBezTo>
                    <a:cubicBezTo>
                      <a:pt x="3" y="0"/>
                      <a:pt x="0" y="13"/>
                      <a:pt x="8"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1062"/>
              <p:cNvSpPr/>
              <p:nvPr/>
            </p:nvSpPr>
            <p:spPr bwMode="auto">
              <a:xfrm>
                <a:off x="5524" y="1493"/>
                <a:ext cx="25" cy="13"/>
              </a:xfrm>
              <a:custGeom>
                <a:avLst/>
                <a:gdLst>
                  <a:gd name="T0" fmla="*/ 26 w 34"/>
                  <a:gd name="T1" fmla="*/ 2 h 18"/>
                  <a:gd name="T2" fmla="*/ 8 w 34"/>
                  <a:gd name="T3" fmla="*/ 4 h 18"/>
                  <a:gd name="T4" fmla="*/ 14 w 34"/>
                  <a:gd name="T5" fmla="*/ 15 h 18"/>
                  <a:gd name="T6" fmla="*/ 23 w 34"/>
                  <a:gd name="T7" fmla="*/ 14 h 18"/>
                  <a:gd name="T8" fmla="*/ 26 w 34"/>
                  <a:gd name="T9" fmla="*/ 2 h 18"/>
                </a:gdLst>
                <a:ahLst/>
                <a:cxnLst>
                  <a:cxn ang="0">
                    <a:pos x="T0" y="T1"/>
                  </a:cxn>
                  <a:cxn ang="0">
                    <a:pos x="T2" y="T3"/>
                  </a:cxn>
                  <a:cxn ang="0">
                    <a:pos x="T4" y="T5"/>
                  </a:cxn>
                  <a:cxn ang="0">
                    <a:pos x="T6" y="T7"/>
                  </a:cxn>
                  <a:cxn ang="0">
                    <a:pos x="T8" y="T9"/>
                  </a:cxn>
                </a:cxnLst>
                <a:rect l="0" t="0" r="r" b="b"/>
                <a:pathLst>
                  <a:path w="34" h="18">
                    <a:moveTo>
                      <a:pt x="26" y="2"/>
                    </a:moveTo>
                    <a:cubicBezTo>
                      <a:pt x="19" y="0"/>
                      <a:pt x="14" y="0"/>
                      <a:pt x="8" y="4"/>
                    </a:cubicBezTo>
                    <a:cubicBezTo>
                      <a:pt x="0" y="8"/>
                      <a:pt x="7" y="18"/>
                      <a:pt x="14" y="15"/>
                    </a:cubicBezTo>
                    <a:cubicBezTo>
                      <a:pt x="17" y="13"/>
                      <a:pt x="20" y="13"/>
                      <a:pt x="23" y="14"/>
                    </a:cubicBezTo>
                    <a:cubicBezTo>
                      <a:pt x="31" y="16"/>
                      <a:pt x="34" y="4"/>
                      <a:pt x="2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3" name="Freeform 1063"/>
              <p:cNvSpPr/>
              <p:nvPr/>
            </p:nvSpPr>
            <p:spPr bwMode="auto">
              <a:xfrm>
                <a:off x="5121" y="1695"/>
                <a:ext cx="14" cy="15"/>
              </a:xfrm>
              <a:custGeom>
                <a:avLst/>
                <a:gdLst>
                  <a:gd name="T0" fmla="*/ 14 w 19"/>
                  <a:gd name="T1" fmla="*/ 2 h 21"/>
                  <a:gd name="T2" fmla="*/ 3 w 19"/>
                  <a:gd name="T3" fmla="*/ 16 h 21"/>
                  <a:gd name="T4" fmla="*/ 5 w 19"/>
                  <a:gd name="T5" fmla="*/ 19 h 21"/>
                  <a:gd name="T6" fmla="*/ 18 w 19"/>
                  <a:gd name="T7" fmla="*/ 3 h 21"/>
                  <a:gd name="T8" fmla="*/ 14 w 19"/>
                  <a:gd name="T9" fmla="*/ 2 h 21"/>
                </a:gdLst>
                <a:ahLst/>
                <a:cxnLst>
                  <a:cxn ang="0">
                    <a:pos x="T0" y="T1"/>
                  </a:cxn>
                  <a:cxn ang="0">
                    <a:pos x="T2" y="T3"/>
                  </a:cxn>
                  <a:cxn ang="0">
                    <a:pos x="T4" y="T5"/>
                  </a:cxn>
                  <a:cxn ang="0">
                    <a:pos x="T6" y="T7"/>
                  </a:cxn>
                  <a:cxn ang="0">
                    <a:pos x="T8" y="T9"/>
                  </a:cxn>
                </a:cxnLst>
                <a:rect l="0" t="0" r="r" b="b"/>
                <a:pathLst>
                  <a:path w="19" h="21">
                    <a:moveTo>
                      <a:pt x="14" y="2"/>
                    </a:moveTo>
                    <a:cubicBezTo>
                      <a:pt x="12" y="9"/>
                      <a:pt x="8" y="12"/>
                      <a:pt x="3" y="16"/>
                    </a:cubicBezTo>
                    <a:cubicBezTo>
                      <a:pt x="0" y="17"/>
                      <a:pt x="2" y="21"/>
                      <a:pt x="5" y="19"/>
                    </a:cubicBezTo>
                    <a:cubicBezTo>
                      <a:pt x="11" y="15"/>
                      <a:pt x="16" y="11"/>
                      <a:pt x="18" y="3"/>
                    </a:cubicBezTo>
                    <a:cubicBezTo>
                      <a:pt x="19" y="1"/>
                      <a:pt x="15" y="0"/>
                      <a:pt x="14"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1064"/>
              <p:cNvSpPr/>
              <p:nvPr/>
            </p:nvSpPr>
            <p:spPr bwMode="auto">
              <a:xfrm>
                <a:off x="5118" y="1741"/>
                <a:ext cx="5" cy="11"/>
              </a:xfrm>
              <a:custGeom>
                <a:avLst/>
                <a:gdLst>
                  <a:gd name="T0" fmla="*/ 3 w 7"/>
                  <a:gd name="T1" fmla="*/ 3 h 15"/>
                  <a:gd name="T2" fmla="*/ 1 w 7"/>
                  <a:gd name="T3" fmla="*/ 11 h 15"/>
                  <a:gd name="T4" fmla="*/ 5 w 7"/>
                  <a:gd name="T5" fmla="*/ 12 h 15"/>
                  <a:gd name="T6" fmla="*/ 7 w 7"/>
                  <a:gd name="T7" fmla="*/ 4 h 15"/>
                  <a:gd name="T8" fmla="*/ 3 w 7"/>
                  <a:gd name="T9" fmla="*/ 3 h 15"/>
                </a:gdLst>
                <a:ahLst/>
                <a:cxnLst>
                  <a:cxn ang="0">
                    <a:pos x="T0" y="T1"/>
                  </a:cxn>
                  <a:cxn ang="0">
                    <a:pos x="T2" y="T3"/>
                  </a:cxn>
                  <a:cxn ang="0">
                    <a:pos x="T4" y="T5"/>
                  </a:cxn>
                  <a:cxn ang="0">
                    <a:pos x="T6" y="T7"/>
                  </a:cxn>
                  <a:cxn ang="0">
                    <a:pos x="T8" y="T9"/>
                  </a:cxn>
                </a:cxnLst>
                <a:rect l="0" t="0" r="r" b="b"/>
                <a:pathLst>
                  <a:path w="7" h="15">
                    <a:moveTo>
                      <a:pt x="3" y="3"/>
                    </a:moveTo>
                    <a:cubicBezTo>
                      <a:pt x="2" y="5"/>
                      <a:pt x="1" y="8"/>
                      <a:pt x="1" y="11"/>
                    </a:cubicBezTo>
                    <a:cubicBezTo>
                      <a:pt x="0" y="14"/>
                      <a:pt x="4" y="15"/>
                      <a:pt x="5" y="12"/>
                    </a:cubicBezTo>
                    <a:cubicBezTo>
                      <a:pt x="5" y="9"/>
                      <a:pt x="6" y="6"/>
                      <a:pt x="7" y="4"/>
                    </a:cubicBezTo>
                    <a:cubicBezTo>
                      <a:pt x="7" y="1"/>
                      <a:pt x="3" y="0"/>
                      <a:pt x="3"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1065"/>
              <p:cNvSpPr/>
              <p:nvPr/>
            </p:nvSpPr>
            <p:spPr bwMode="auto">
              <a:xfrm>
                <a:off x="5280" y="1675"/>
                <a:ext cx="16" cy="11"/>
              </a:xfrm>
              <a:custGeom>
                <a:avLst/>
                <a:gdLst>
                  <a:gd name="T0" fmla="*/ 2 w 22"/>
                  <a:gd name="T1" fmla="*/ 5 h 14"/>
                  <a:gd name="T2" fmla="*/ 17 w 22"/>
                  <a:gd name="T3" fmla="*/ 12 h 14"/>
                  <a:gd name="T4" fmla="*/ 20 w 22"/>
                  <a:gd name="T5" fmla="*/ 10 h 14"/>
                  <a:gd name="T6" fmla="*/ 3 w 22"/>
                  <a:gd name="T7" fmla="*/ 1 h 14"/>
                  <a:gd name="T8" fmla="*/ 2 w 22"/>
                  <a:gd name="T9" fmla="*/ 5 h 14"/>
                </a:gdLst>
                <a:ahLst/>
                <a:cxnLst>
                  <a:cxn ang="0">
                    <a:pos x="T0" y="T1"/>
                  </a:cxn>
                  <a:cxn ang="0">
                    <a:pos x="T2" y="T3"/>
                  </a:cxn>
                  <a:cxn ang="0">
                    <a:pos x="T4" y="T5"/>
                  </a:cxn>
                  <a:cxn ang="0">
                    <a:pos x="T6" y="T7"/>
                  </a:cxn>
                  <a:cxn ang="0">
                    <a:pos x="T8" y="T9"/>
                  </a:cxn>
                </a:cxnLst>
                <a:rect l="0" t="0" r="r" b="b"/>
                <a:pathLst>
                  <a:path w="22" h="14">
                    <a:moveTo>
                      <a:pt x="2" y="5"/>
                    </a:moveTo>
                    <a:cubicBezTo>
                      <a:pt x="8" y="6"/>
                      <a:pt x="13" y="7"/>
                      <a:pt x="17" y="12"/>
                    </a:cubicBezTo>
                    <a:cubicBezTo>
                      <a:pt x="18" y="14"/>
                      <a:pt x="22" y="12"/>
                      <a:pt x="20" y="10"/>
                    </a:cubicBezTo>
                    <a:cubicBezTo>
                      <a:pt x="16" y="4"/>
                      <a:pt x="10" y="2"/>
                      <a:pt x="3" y="1"/>
                    </a:cubicBezTo>
                    <a:cubicBezTo>
                      <a:pt x="1" y="0"/>
                      <a:pt x="0" y="4"/>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1066"/>
              <p:cNvSpPr/>
              <p:nvPr/>
            </p:nvSpPr>
            <p:spPr bwMode="auto">
              <a:xfrm>
                <a:off x="5316" y="1701"/>
                <a:ext cx="8" cy="18"/>
              </a:xfrm>
              <a:custGeom>
                <a:avLst/>
                <a:gdLst>
                  <a:gd name="T0" fmla="*/ 1 w 10"/>
                  <a:gd name="T1" fmla="*/ 4 h 25"/>
                  <a:gd name="T2" fmla="*/ 5 w 10"/>
                  <a:gd name="T3" fmla="*/ 23 h 25"/>
                  <a:gd name="T4" fmla="*/ 9 w 10"/>
                  <a:gd name="T5" fmla="*/ 21 h 25"/>
                  <a:gd name="T6" fmla="*/ 5 w 10"/>
                  <a:gd name="T7" fmla="*/ 2 h 25"/>
                  <a:gd name="T8" fmla="*/ 1 w 10"/>
                  <a:gd name="T9" fmla="*/ 4 h 25"/>
                </a:gdLst>
                <a:ahLst/>
                <a:cxnLst>
                  <a:cxn ang="0">
                    <a:pos x="T0" y="T1"/>
                  </a:cxn>
                  <a:cxn ang="0">
                    <a:pos x="T2" y="T3"/>
                  </a:cxn>
                  <a:cxn ang="0">
                    <a:pos x="T4" y="T5"/>
                  </a:cxn>
                  <a:cxn ang="0">
                    <a:pos x="T6" y="T7"/>
                  </a:cxn>
                  <a:cxn ang="0">
                    <a:pos x="T8" y="T9"/>
                  </a:cxn>
                </a:cxnLst>
                <a:rect l="0" t="0" r="r" b="b"/>
                <a:pathLst>
                  <a:path w="10" h="25">
                    <a:moveTo>
                      <a:pt x="1" y="4"/>
                    </a:moveTo>
                    <a:cubicBezTo>
                      <a:pt x="2" y="10"/>
                      <a:pt x="2" y="17"/>
                      <a:pt x="5" y="23"/>
                    </a:cubicBezTo>
                    <a:cubicBezTo>
                      <a:pt x="7" y="25"/>
                      <a:pt x="10" y="23"/>
                      <a:pt x="9" y="21"/>
                    </a:cubicBezTo>
                    <a:cubicBezTo>
                      <a:pt x="6" y="15"/>
                      <a:pt x="6" y="8"/>
                      <a:pt x="5" y="2"/>
                    </a:cubicBezTo>
                    <a:cubicBezTo>
                      <a:pt x="4" y="0"/>
                      <a:pt x="0" y="1"/>
                      <a:pt x="1"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1067"/>
              <p:cNvSpPr/>
              <p:nvPr/>
            </p:nvSpPr>
            <p:spPr bwMode="auto">
              <a:xfrm>
                <a:off x="5312" y="1729"/>
                <a:ext cx="9" cy="13"/>
              </a:xfrm>
              <a:custGeom>
                <a:avLst/>
                <a:gdLst>
                  <a:gd name="T0" fmla="*/ 1 w 12"/>
                  <a:gd name="T1" fmla="*/ 5 h 17"/>
                  <a:gd name="T2" fmla="*/ 7 w 12"/>
                  <a:gd name="T3" fmla="*/ 15 h 17"/>
                  <a:gd name="T4" fmla="*/ 11 w 12"/>
                  <a:gd name="T5" fmla="*/ 13 h 17"/>
                  <a:gd name="T6" fmla="*/ 5 w 12"/>
                  <a:gd name="T7" fmla="*/ 2 h 17"/>
                  <a:gd name="T8" fmla="*/ 1 w 12"/>
                  <a:gd name="T9" fmla="*/ 5 h 17"/>
                </a:gdLst>
                <a:ahLst/>
                <a:cxnLst>
                  <a:cxn ang="0">
                    <a:pos x="T0" y="T1"/>
                  </a:cxn>
                  <a:cxn ang="0">
                    <a:pos x="T2" y="T3"/>
                  </a:cxn>
                  <a:cxn ang="0">
                    <a:pos x="T4" y="T5"/>
                  </a:cxn>
                  <a:cxn ang="0">
                    <a:pos x="T6" y="T7"/>
                  </a:cxn>
                  <a:cxn ang="0">
                    <a:pos x="T8" y="T9"/>
                  </a:cxn>
                </a:cxnLst>
                <a:rect l="0" t="0" r="r" b="b"/>
                <a:pathLst>
                  <a:path w="12" h="17">
                    <a:moveTo>
                      <a:pt x="1" y="5"/>
                    </a:moveTo>
                    <a:cubicBezTo>
                      <a:pt x="3" y="8"/>
                      <a:pt x="5" y="12"/>
                      <a:pt x="7" y="15"/>
                    </a:cubicBezTo>
                    <a:cubicBezTo>
                      <a:pt x="9" y="17"/>
                      <a:pt x="12" y="15"/>
                      <a:pt x="11" y="13"/>
                    </a:cubicBezTo>
                    <a:cubicBezTo>
                      <a:pt x="9" y="9"/>
                      <a:pt x="7" y="6"/>
                      <a:pt x="5" y="2"/>
                    </a:cubicBezTo>
                    <a:cubicBezTo>
                      <a:pt x="3"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1068"/>
              <p:cNvSpPr/>
              <p:nvPr/>
            </p:nvSpPr>
            <p:spPr bwMode="auto">
              <a:xfrm>
                <a:off x="4898" y="1725"/>
                <a:ext cx="13" cy="12"/>
              </a:xfrm>
              <a:custGeom>
                <a:avLst/>
                <a:gdLst>
                  <a:gd name="T0" fmla="*/ 13 w 18"/>
                  <a:gd name="T1" fmla="*/ 2 h 17"/>
                  <a:gd name="T2" fmla="*/ 2 w 18"/>
                  <a:gd name="T3" fmla="*/ 12 h 17"/>
                  <a:gd name="T4" fmla="*/ 4 w 18"/>
                  <a:gd name="T5" fmla="*/ 16 h 17"/>
                  <a:gd name="T6" fmla="*/ 16 w 18"/>
                  <a:gd name="T7" fmla="*/ 5 h 17"/>
                  <a:gd name="T8" fmla="*/ 13 w 18"/>
                  <a:gd name="T9" fmla="*/ 2 h 17"/>
                </a:gdLst>
                <a:ahLst/>
                <a:cxnLst>
                  <a:cxn ang="0">
                    <a:pos x="T0" y="T1"/>
                  </a:cxn>
                  <a:cxn ang="0">
                    <a:pos x="T2" y="T3"/>
                  </a:cxn>
                  <a:cxn ang="0">
                    <a:pos x="T4" y="T5"/>
                  </a:cxn>
                  <a:cxn ang="0">
                    <a:pos x="T6" y="T7"/>
                  </a:cxn>
                  <a:cxn ang="0">
                    <a:pos x="T8" y="T9"/>
                  </a:cxn>
                </a:cxnLst>
                <a:rect l="0" t="0" r="r" b="b"/>
                <a:pathLst>
                  <a:path w="18" h="17">
                    <a:moveTo>
                      <a:pt x="13" y="2"/>
                    </a:moveTo>
                    <a:cubicBezTo>
                      <a:pt x="9" y="5"/>
                      <a:pt x="6" y="9"/>
                      <a:pt x="2" y="12"/>
                    </a:cubicBezTo>
                    <a:cubicBezTo>
                      <a:pt x="0" y="14"/>
                      <a:pt x="2" y="17"/>
                      <a:pt x="4" y="16"/>
                    </a:cubicBezTo>
                    <a:cubicBezTo>
                      <a:pt x="9" y="13"/>
                      <a:pt x="11" y="8"/>
                      <a:pt x="16" y="5"/>
                    </a:cubicBezTo>
                    <a:cubicBezTo>
                      <a:pt x="18" y="4"/>
                      <a:pt x="16" y="0"/>
                      <a:pt x="1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1069"/>
              <p:cNvSpPr/>
              <p:nvPr/>
            </p:nvSpPr>
            <p:spPr bwMode="auto">
              <a:xfrm>
                <a:off x="4854" y="1762"/>
                <a:ext cx="12" cy="20"/>
              </a:xfrm>
              <a:custGeom>
                <a:avLst/>
                <a:gdLst>
                  <a:gd name="T0" fmla="*/ 11 w 16"/>
                  <a:gd name="T1" fmla="*/ 2 h 27"/>
                  <a:gd name="T2" fmla="*/ 1 w 16"/>
                  <a:gd name="T3" fmla="*/ 23 h 27"/>
                  <a:gd name="T4" fmla="*/ 5 w 16"/>
                  <a:gd name="T5" fmla="*/ 24 h 27"/>
                  <a:gd name="T6" fmla="*/ 14 w 16"/>
                  <a:gd name="T7" fmla="*/ 5 h 27"/>
                  <a:gd name="T8" fmla="*/ 11 w 16"/>
                  <a:gd name="T9" fmla="*/ 2 h 27"/>
                </a:gdLst>
                <a:ahLst/>
                <a:cxnLst>
                  <a:cxn ang="0">
                    <a:pos x="T0" y="T1"/>
                  </a:cxn>
                  <a:cxn ang="0">
                    <a:pos x="T2" y="T3"/>
                  </a:cxn>
                  <a:cxn ang="0">
                    <a:pos x="T4" y="T5"/>
                  </a:cxn>
                  <a:cxn ang="0">
                    <a:pos x="T6" y="T7"/>
                  </a:cxn>
                  <a:cxn ang="0">
                    <a:pos x="T8" y="T9"/>
                  </a:cxn>
                </a:cxnLst>
                <a:rect l="0" t="0" r="r" b="b"/>
                <a:pathLst>
                  <a:path w="16" h="27">
                    <a:moveTo>
                      <a:pt x="11" y="2"/>
                    </a:moveTo>
                    <a:cubicBezTo>
                      <a:pt x="6" y="9"/>
                      <a:pt x="3" y="15"/>
                      <a:pt x="1" y="23"/>
                    </a:cubicBezTo>
                    <a:cubicBezTo>
                      <a:pt x="0" y="26"/>
                      <a:pt x="4" y="27"/>
                      <a:pt x="5" y="24"/>
                    </a:cubicBezTo>
                    <a:cubicBezTo>
                      <a:pt x="7" y="17"/>
                      <a:pt x="9" y="11"/>
                      <a:pt x="14" y="5"/>
                    </a:cubicBezTo>
                    <a:cubicBezTo>
                      <a:pt x="16" y="3"/>
                      <a:pt x="13"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1070"/>
              <p:cNvSpPr/>
              <p:nvPr/>
            </p:nvSpPr>
            <p:spPr bwMode="auto">
              <a:xfrm>
                <a:off x="4845" y="1803"/>
                <a:ext cx="10" cy="19"/>
              </a:xfrm>
              <a:custGeom>
                <a:avLst/>
                <a:gdLst>
                  <a:gd name="T0" fmla="*/ 9 w 14"/>
                  <a:gd name="T1" fmla="*/ 2 h 25"/>
                  <a:gd name="T2" fmla="*/ 7 w 14"/>
                  <a:gd name="T3" fmla="*/ 9 h 25"/>
                  <a:gd name="T4" fmla="*/ 6 w 14"/>
                  <a:gd name="T5" fmla="*/ 13 h 25"/>
                  <a:gd name="T6" fmla="*/ 2 w 14"/>
                  <a:gd name="T7" fmla="*/ 16 h 25"/>
                  <a:gd name="T8" fmla="*/ 13 w 14"/>
                  <a:gd name="T9" fmla="*/ 3 h 25"/>
                  <a:gd name="T10" fmla="*/ 9 w 14"/>
                  <a:gd name="T11" fmla="*/ 2 h 25"/>
                </a:gdLst>
                <a:ahLst/>
                <a:cxnLst>
                  <a:cxn ang="0">
                    <a:pos x="T0" y="T1"/>
                  </a:cxn>
                  <a:cxn ang="0">
                    <a:pos x="T2" y="T3"/>
                  </a:cxn>
                  <a:cxn ang="0">
                    <a:pos x="T4" y="T5"/>
                  </a:cxn>
                  <a:cxn ang="0">
                    <a:pos x="T6" y="T7"/>
                  </a:cxn>
                  <a:cxn ang="0">
                    <a:pos x="T8" y="T9"/>
                  </a:cxn>
                  <a:cxn ang="0">
                    <a:pos x="T10" y="T11"/>
                  </a:cxn>
                </a:cxnLst>
                <a:rect l="0" t="0" r="r" b="b"/>
                <a:pathLst>
                  <a:path w="14" h="25">
                    <a:moveTo>
                      <a:pt x="9" y="2"/>
                    </a:moveTo>
                    <a:cubicBezTo>
                      <a:pt x="8" y="5"/>
                      <a:pt x="8" y="7"/>
                      <a:pt x="7" y="9"/>
                    </a:cubicBezTo>
                    <a:cubicBezTo>
                      <a:pt x="7" y="10"/>
                      <a:pt x="6" y="13"/>
                      <a:pt x="6" y="13"/>
                    </a:cubicBezTo>
                    <a:cubicBezTo>
                      <a:pt x="4" y="11"/>
                      <a:pt x="0" y="13"/>
                      <a:pt x="2" y="16"/>
                    </a:cubicBezTo>
                    <a:cubicBezTo>
                      <a:pt x="8" y="25"/>
                      <a:pt x="12" y="7"/>
                      <a:pt x="13" y="3"/>
                    </a:cubicBezTo>
                    <a:cubicBezTo>
                      <a:pt x="14" y="1"/>
                      <a:pt x="10" y="0"/>
                      <a:pt x="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1071"/>
              <p:cNvSpPr/>
              <p:nvPr/>
            </p:nvSpPr>
            <p:spPr bwMode="auto">
              <a:xfrm>
                <a:off x="5566" y="1683"/>
                <a:ext cx="13" cy="10"/>
              </a:xfrm>
              <a:custGeom>
                <a:avLst/>
                <a:gdLst>
                  <a:gd name="T0" fmla="*/ 2 w 18"/>
                  <a:gd name="T1" fmla="*/ 5 h 14"/>
                  <a:gd name="T2" fmla="*/ 15 w 18"/>
                  <a:gd name="T3" fmla="*/ 13 h 14"/>
                  <a:gd name="T4" fmla="*/ 16 w 18"/>
                  <a:gd name="T5" fmla="*/ 9 h 14"/>
                  <a:gd name="T6" fmla="*/ 6 w 18"/>
                  <a:gd name="T7" fmla="*/ 3 h 14"/>
                  <a:gd name="T8" fmla="*/ 2 w 18"/>
                  <a:gd name="T9" fmla="*/ 5 h 14"/>
                </a:gdLst>
                <a:ahLst/>
                <a:cxnLst>
                  <a:cxn ang="0">
                    <a:pos x="T0" y="T1"/>
                  </a:cxn>
                  <a:cxn ang="0">
                    <a:pos x="T2" y="T3"/>
                  </a:cxn>
                  <a:cxn ang="0">
                    <a:pos x="T4" y="T5"/>
                  </a:cxn>
                  <a:cxn ang="0">
                    <a:pos x="T6" y="T7"/>
                  </a:cxn>
                  <a:cxn ang="0">
                    <a:pos x="T8" y="T9"/>
                  </a:cxn>
                </a:cxnLst>
                <a:rect l="0" t="0" r="r" b="b"/>
                <a:pathLst>
                  <a:path w="18" h="14">
                    <a:moveTo>
                      <a:pt x="2" y="5"/>
                    </a:moveTo>
                    <a:cubicBezTo>
                      <a:pt x="5" y="10"/>
                      <a:pt x="9" y="12"/>
                      <a:pt x="15" y="13"/>
                    </a:cubicBezTo>
                    <a:cubicBezTo>
                      <a:pt x="17" y="14"/>
                      <a:pt x="18" y="10"/>
                      <a:pt x="16" y="9"/>
                    </a:cubicBezTo>
                    <a:cubicBezTo>
                      <a:pt x="11" y="8"/>
                      <a:pt x="8" y="6"/>
                      <a:pt x="6" y="3"/>
                    </a:cubicBezTo>
                    <a:cubicBezTo>
                      <a:pt x="4" y="0"/>
                      <a:pt x="0"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1072"/>
              <p:cNvSpPr/>
              <p:nvPr/>
            </p:nvSpPr>
            <p:spPr bwMode="auto">
              <a:xfrm>
                <a:off x="5607" y="1706"/>
                <a:ext cx="12" cy="17"/>
              </a:xfrm>
              <a:custGeom>
                <a:avLst/>
                <a:gdLst>
                  <a:gd name="T0" fmla="*/ 1 w 16"/>
                  <a:gd name="T1" fmla="*/ 5 h 23"/>
                  <a:gd name="T2" fmla="*/ 11 w 16"/>
                  <a:gd name="T3" fmla="*/ 20 h 23"/>
                  <a:gd name="T4" fmla="*/ 14 w 16"/>
                  <a:gd name="T5" fmla="*/ 18 h 23"/>
                  <a:gd name="T6" fmla="*/ 5 w 16"/>
                  <a:gd name="T7" fmla="*/ 3 h 23"/>
                  <a:gd name="T8" fmla="*/ 1 w 16"/>
                  <a:gd name="T9" fmla="*/ 5 h 23"/>
                </a:gdLst>
                <a:ahLst/>
                <a:cxnLst>
                  <a:cxn ang="0">
                    <a:pos x="T0" y="T1"/>
                  </a:cxn>
                  <a:cxn ang="0">
                    <a:pos x="T2" y="T3"/>
                  </a:cxn>
                  <a:cxn ang="0">
                    <a:pos x="T4" y="T5"/>
                  </a:cxn>
                  <a:cxn ang="0">
                    <a:pos x="T6" y="T7"/>
                  </a:cxn>
                  <a:cxn ang="0">
                    <a:pos x="T8" y="T9"/>
                  </a:cxn>
                </a:cxnLst>
                <a:rect l="0" t="0" r="r" b="b"/>
                <a:pathLst>
                  <a:path w="16" h="23">
                    <a:moveTo>
                      <a:pt x="1" y="5"/>
                    </a:moveTo>
                    <a:cubicBezTo>
                      <a:pt x="4" y="10"/>
                      <a:pt x="7" y="15"/>
                      <a:pt x="11" y="20"/>
                    </a:cubicBezTo>
                    <a:cubicBezTo>
                      <a:pt x="12" y="23"/>
                      <a:pt x="16" y="20"/>
                      <a:pt x="14" y="18"/>
                    </a:cubicBezTo>
                    <a:cubicBezTo>
                      <a:pt x="11" y="13"/>
                      <a:pt x="8" y="8"/>
                      <a:pt x="5" y="3"/>
                    </a:cubicBezTo>
                    <a:cubicBezTo>
                      <a:pt x="3"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1073"/>
              <p:cNvSpPr/>
              <p:nvPr/>
            </p:nvSpPr>
            <p:spPr bwMode="auto">
              <a:xfrm>
                <a:off x="5610" y="1746"/>
                <a:ext cx="12" cy="14"/>
              </a:xfrm>
              <a:custGeom>
                <a:avLst/>
                <a:gdLst>
                  <a:gd name="T0" fmla="*/ 2 w 17"/>
                  <a:gd name="T1" fmla="*/ 5 h 19"/>
                  <a:gd name="T2" fmla="*/ 12 w 17"/>
                  <a:gd name="T3" fmla="*/ 16 h 19"/>
                  <a:gd name="T4" fmla="*/ 16 w 17"/>
                  <a:gd name="T5" fmla="*/ 14 h 19"/>
                  <a:gd name="T6" fmla="*/ 5 w 17"/>
                  <a:gd name="T7" fmla="*/ 3 h 19"/>
                  <a:gd name="T8" fmla="*/ 2 w 17"/>
                  <a:gd name="T9" fmla="*/ 5 h 19"/>
                </a:gdLst>
                <a:ahLst/>
                <a:cxnLst>
                  <a:cxn ang="0">
                    <a:pos x="T0" y="T1"/>
                  </a:cxn>
                  <a:cxn ang="0">
                    <a:pos x="T2" y="T3"/>
                  </a:cxn>
                  <a:cxn ang="0">
                    <a:pos x="T4" y="T5"/>
                  </a:cxn>
                  <a:cxn ang="0">
                    <a:pos x="T6" y="T7"/>
                  </a:cxn>
                  <a:cxn ang="0">
                    <a:pos x="T8" y="T9"/>
                  </a:cxn>
                </a:cxnLst>
                <a:rect l="0" t="0" r="r" b="b"/>
                <a:pathLst>
                  <a:path w="17" h="19">
                    <a:moveTo>
                      <a:pt x="2" y="5"/>
                    </a:moveTo>
                    <a:cubicBezTo>
                      <a:pt x="5" y="9"/>
                      <a:pt x="9" y="12"/>
                      <a:pt x="12" y="16"/>
                    </a:cubicBezTo>
                    <a:cubicBezTo>
                      <a:pt x="14" y="19"/>
                      <a:pt x="17" y="16"/>
                      <a:pt x="16" y="14"/>
                    </a:cubicBezTo>
                    <a:cubicBezTo>
                      <a:pt x="13" y="10"/>
                      <a:pt x="8" y="7"/>
                      <a:pt x="5" y="3"/>
                    </a:cubicBezTo>
                    <a:cubicBezTo>
                      <a:pt x="4" y="0"/>
                      <a:pt x="0" y="3"/>
                      <a:pt x="2"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1074"/>
              <p:cNvSpPr/>
              <p:nvPr/>
            </p:nvSpPr>
            <p:spPr bwMode="auto">
              <a:xfrm>
                <a:off x="5099" y="2138"/>
                <a:ext cx="12" cy="23"/>
              </a:xfrm>
              <a:custGeom>
                <a:avLst/>
                <a:gdLst>
                  <a:gd name="T0" fmla="*/ 12 w 16"/>
                  <a:gd name="T1" fmla="*/ 3 h 31"/>
                  <a:gd name="T2" fmla="*/ 1 w 16"/>
                  <a:gd name="T3" fmla="*/ 28 h 31"/>
                  <a:gd name="T4" fmla="*/ 5 w 16"/>
                  <a:gd name="T5" fmla="*/ 29 h 31"/>
                  <a:gd name="T6" fmla="*/ 15 w 16"/>
                  <a:gd name="T7" fmla="*/ 6 h 31"/>
                  <a:gd name="T8" fmla="*/ 12 w 16"/>
                  <a:gd name="T9" fmla="*/ 3 h 31"/>
                </a:gdLst>
                <a:ahLst/>
                <a:cxnLst>
                  <a:cxn ang="0">
                    <a:pos x="T0" y="T1"/>
                  </a:cxn>
                  <a:cxn ang="0">
                    <a:pos x="T2" y="T3"/>
                  </a:cxn>
                  <a:cxn ang="0">
                    <a:pos x="T4" y="T5"/>
                  </a:cxn>
                  <a:cxn ang="0">
                    <a:pos x="T6" y="T7"/>
                  </a:cxn>
                  <a:cxn ang="0">
                    <a:pos x="T8" y="T9"/>
                  </a:cxn>
                </a:cxnLst>
                <a:rect l="0" t="0" r="r" b="b"/>
                <a:pathLst>
                  <a:path w="16" h="31">
                    <a:moveTo>
                      <a:pt x="12" y="3"/>
                    </a:moveTo>
                    <a:cubicBezTo>
                      <a:pt x="6" y="10"/>
                      <a:pt x="3" y="18"/>
                      <a:pt x="1" y="28"/>
                    </a:cubicBezTo>
                    <a:cubicBezTo>
                      <a:pt x="0" y="30"/>
                      <a:pt x="4" y="31"/>
                      <a:pt x="5" y="29"/>
                    </a:cubicBezTo>
                    <a:cubicBezTo>
                      <a:pt x="7" y="20"/>
                      <a:pt x="9" y="12"/>
                      <a:pt x="15" y="6"/>
                    </a:cubicBezTo>
                    <a:cubicBezTo>
                      <a:pt x="16" y="3"/>
                      <a:pt x="13" y="0"/>
                      <a:pt x="1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1075"/>
              <p:cNvSpPr/>
              <p:nvPr/>
            </p:nvSpPr>
            <p:spPr bwMode="auto">
              <a:xfrm>
                <a:off x="5046" y="2292"/>
                <a:ext cx="11" cy="30"/>
              </a:xfrm>
              <a:custGeom>
                <a:avLst/>
                <a:gdLst>
                  <a:gd name="T0" fmla="*/ 9 w 14"/>
                  <a:gd name="T1" fmla="*/ 3 h 40"/>
                  <a:gd name="T2" fmla="*/ 1 w 14"/>
                  <a:gd name="T3" fmla="*/ 36 h 40"/>
                  <a:gd name="T4" fmla="*/ 5 w 14"/>
                  <a:gd name="T5" fmla="*/ 37 h 40"/>
                  <a:gd name="T6" fmla="*/ 13 w 14"/>
                  <a:gd name="T7" fmla="*/ 4 h 40"/>
                  <a:gd name="T8" fmla="*/ 9 w 14"/>
                  <a:gd name="T9" fmla="*/ 3 h 40"/>
                </a:gdLst>
                <a:ahLst/>
                <a:cxnLst>
                  <a:cxn ang="0">
                    <a:pos x="T0" y="T1"/>
                  </a:cxn>
                  <a:cxn ang="0">
                    <a:pos x="T2" y="T3"/>
                  </a:cxn>
                  <a:cxn ang="0">
                    <a:pos x="T4" y="T5"/>
                  </a:cxn>
                  <a:cxn ang="0">
                    <a:pos x="T6" y="T7"/>
                  </a:cxn>
                  <a:cxn ang="0">
                    <a:pos x="T8" y="T9"/>
                  </a:cxn>
                </a:cxnLst>
                <a:rect l="0" t="0" r="r" b="b"/>
                <a:pathLst>
                  <a:path w="14" h="40">
                    <a:moveTo>
                      <a:pt x="9" y="3"/>
                    </a:moveTo>
                    <a:cubicBezTo>
                      <a:pt x="6" y="14"/>
                      <a:pt x="4" y="25"/>
                      <a:pt x="1" y="36"/>
                    </a:cubicBezTo>
                    <a:cubicBezTo>
                      <a:pt x="0" y="39"/>
                      <a:pt x="4" y="40"/>
                      <a:pt x="5" y="37"/>
                    </a:cubicBezTo>
                    <a:cubicBezTo>
                      <a:pt x="8" y="26"/>
                      <a:pt x="11" y="15"/>
                      <a:pt x="13" y="4"/>
                    </a:cubicBezTo>
                    <a:cubicBezTo>
                      <a:pt x="14" y="1"/>
                      <a:pt x="10" y="0"/>
                      <a:pt x="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1076"/>
              <p:cNvSpPr/>
              <p:nvPr/>
            </p:nvSpPr>
            <p:spPr bwMode="auto">
              <a:xfrm>
                <a:off x="5081" y="2265"/>
                <a:ext cx="9" cy="23"/>
              </a:xfrm>
              <a:custGeom>
                <a:avLst/>
                <a:gdLst>
                  <a:gd name="T0" fmla="*/ 7 w 12"/>
                  <a:gd name="T1" fmla="*/ 2 h 31"/>
                  <a:gd name="T2" fmla="*/ 1 w 12"/>
                  <a:gd name="T3" fmla="*/ 27 h 31"/>
                  <a:gd name="T4" fmla="*/ 5 w 12"/>
                  <a:gd name="T5" fmla="*/ 28 h 31"/>
                  <a:gd name="T6" fmla="*/ 11 w 12"/>
                  <a:gd name="T7" fmla="*/ 3 h 31"/>
                  <a:gd name="T8" fmla="*/ 7 w 12"/>
                  <a:gd name="T9" fmla="*/ 2 h 31"/>
                </a:gdLst>
                <a:ahLst/>
                <a:cxnLst>
                  <a:cxn ang="0">
                    <a:pos x="T0" y="T1"/>
                  </a:cxn>
                  <a:cxn ang="0">
                    <a:pos x="T2" y="T3"/>
                  </a:cxn>
                  <a:cxn ang="0">
                    <a:pos x="T4" y="T5"/>
                  </a:cxn>
                  <a:cxn ang="0">
                    <a:pos x="T6" y="T7"/>
                  </a:cxn>
                  <a:cxn ang="0">
                    <a:pos x="T8" y="T9"/>
                  </a:cxn>
                </a:cxnLst>
                <a:rect l="0" t="0" r="r" b="b"/>
                <a:pathLst>
                  <a:path w="12" h="31">
                    <a:moveTo>
                      <a:pt x="7" y="2"/>
                    </a:moveTo>
                    <a:cubicBezTo>
                      <a:pt x="5" y="11"/>
                      <a:pt x="3" y="19"/>
                      <a:pt x="1" y="27"/>
                    </a:cubicBezTo>
                    <a:cubicBezTo>
                      <a:pt x="0" y="30"/>
                      <a:pt x="4" y="31"/>
                      <a:pt x="5" y="28"/>
                    </a:cubicBezTo>
                    <a:cubicBezTo>
                      <a:pt x="7" y="20"/>
                      <a:pt x="9" y="12"/>
                      <a:pt x="11" y="3"/>
                    </a:cubicBezTo>
                    <a:cubicBezTo>
                      <a:pt x="12" y="1"/>
                      <a:pt x="7" y="0"/>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1077"/>
              <p:cNvSpPr/>
              <p:nvPr/>
            </p:nvSpPr>
            <p:spPr bwMode="auto">
              <a:xfrm>
                <a:off x="5002" y="2469"/>
                <a:ext cx="12" cy="36"/>
              </a:xfrm>
              <a:custGeom>
                <a:avLst/>
                <a:gdLst>
                  <a:gd name="T0" fmla="*/ 11 w 16"/>
                  <a:gd name="T1" fmla="*/ 2 h 48"/>
                  <a:gd name="T2" fmla="*/ 1 w 16"/>
                  <a:gd name="T3" fmla="*/ 44 h 48"/>
                  <a:gd name="T4" fmla="*/ 5 w 16"/>
                  <a:gd name="T5" fmla="*/ 45 h 48"/>
                  <a:gd name="T6" fmla="*/ 15 w 16"/>
                  <a:gd name="T7" fmla="*/ 3 h 48"/>
                  <a:gd name="T8" fmla="*/ 11 w 16"/>
                  <a:gd name="T9" fmla="*/ 2 h 48"/>
                </a:gdLst>
                <a:ahLst/>
                <a:cxnLst>
                  <a:cxn ang="0">
                    <a:pos x="T0" y="T1"/>
                  </a:cxn>
                  <a:cxn ang="0">
                    <a:pos x="T2" y="T3"/>
                  </a:cxn>
                  <a:cxn ang="0">
                    <a:pos x="T4" y="T5"/>
                  </a:cxn>
                  <a:cxn ang="0">
                    <a:pos x="T6" y="T7"/>
                  </a:cxn>
                  <a:cxn ang="0">
                    <a:pos x="T8" y="T9"/>
                  </a:cxn>
                </a:cxnLst>
                <a:rect l="0" t="0" r="r" b="b"/>
                <a:pathLst>
                  <a:path w="16" h="48">
                    <a:moveTo>
                      <a:pt x="11" y="2"/>
                    </a:moveTo>
                    <a:cubicBezTo>
                      <a:pt x="8" y="16"/>
                      <a:pt x="4" y="30"/>
                      <a:pt x="1" y="44"/>
                    </a:cubicBezTo>
                    <a:cubicBezTo>
                      <a:pt x="0" y="47"/>
                      <a:pt x="4" y="48"/>
                      <a:pt x="5" y="45"/>
                    </a:cubicBezTo>
                    <a:cubicBezTo>
                      <a:pt x="8" y="31"/>
                      <a:pt x="12" y="17"/>
                      <a:pt x="15" y="3"/>
                    </a:cubicBezTo>
                    <a:cubicBezTo>
                      <a:pt x="16" y="1"/>
                      <a:pt x="12"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1078"/>
              <p:cNvSpPr/>
              <p:nvPr/>
            </p:nvSpPr>
            <p:spPr bwMode="auto">
              <a:xfrm>
                <a:off x="5055" y="2423"/>
                <a:ext cx="9" cy="26"/>
              </a:xfrm>
              <a:custGeom>
                <a:avLst/>
                <a:gdLst>
                  <a:gd name="T0" fmla="*/ 7 w 12"/>
                  <a:gd name="T1" fmla="*/ 3 h 35"/>
                  <a:gd name="T2" fmla="*/ 0 w 12"/>
                  <a:gd name="T3" fmla="*/ 32 h 35"/>
                  <a:gd name="T4" fmla="*/ 4 w 12"/>
                  <a:gd name="T5" fmla="*/ 33 h 35"/>
                  <a:gd name="T6" fmla="*/ 11 w 12"/>
                  <a:gd name="T7" fmla="*/ 4 h 35"/>
                  <a:gd name="T8" fmla="*/ 7 w 12"/>
                  <a:gd name="T9" fmla="*/ 3 h 35"/>
                </a:gdLst>
                <a:ahLst/>
                <a:cxnLst>
                  <a:cxn ang="0">
                    <a:pos x="T0" y="T1"/>
                  </a:cxn>
                  <a:cxn ang="0">
                    <a:pos x="T2" y="T3"/>
                  </a:cxn>
                  <a:cxn ang="0">
                    <a:pos x="T4" y="T5"/>
                  </a:cxn>
                  <a:cxn ang="0">
                    <a:pos x="T6" y="T7"/>
                  </a:cxn>
                  <a:cxn ang="0">
                    <a:pos x="T8" y="T9"/>
                  </a:cxn>
                </a:cxnLst>
                <a:rect l="0" t="0" r="r" b="b"/>
                <a:pathLst>
                  <a:path w="12" h="35">
                    <a:moveTo>
                      <a:pt x="7" y="3"/>
                    </a:moveTo>
                    <a:cubicBezTo>
                      <a:pt x="5" y="12"/>
                      <a:pt x="3" y="22"/>
                      <a:pt x="0" y="32"/>
                    </a:cubicBezTo>
                    <a:cubicBezTo>
                      <a:pt x="0" y="35"/>
                      <a:pt x="4" y="35"/>
                      <a:pt x="4" y="33"/>
                    </a:cubicBezTo>
                    <a:cubicBezTo>
                      <a:pt x="7" y="23"/>
                      <a:pt x="9" y="13"/>
                      <a:pt x="11" y="4"/>
                    </a:cubicBezTo>
                    <a:cubicBezTo>
                      <a:pt x="12" y="1"/>
                      <a:pt x="8"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Oval 1079"/>
              <p:cNvSpPr>
                <a:spLocks noChangeArrowheads="1"/>
              </p:cNvSpPr>
              <p:nvPr/>
            </p:nvSpPr>
            <p:spPr bwMode="auto">
              <a:xfrm>
                <a:off x="162" y="2541"/>
                <a:ext cx="5258" cy="474"/>
              </a:xfrm>
              <a:prstGeom prst="ellipse">
                <a:avLst/>
              </a:prstGeom>
              <a:solidFill>
                <a:srgbClr val="F7C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Oval 1080"/>
              <p:cNvSpPr>
                <a:spLocks noChangeArrowheads="1"/>
              </p:cNvSpPr>
              <p:nvPr/>
            </p:nvSpPr>
            <p:spPr bwMode="auto">
              <a:xfrm>
                <a:off x="1247" y="2695"/>
                <a:ext cx="24"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1" name="Oval 1081"/>
              <p:cNvSpPr>
                <a:spLocks noChangeArrowheads="1"/>
              </p:cNvSpPr>
              <p:nvPr/>
            </p:nvSpPr>
            <p:spPr bwMode="auto">
              <a:xfrm>
                <a:off x="705" y="2754"/>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Oval 1082"/>
              <p:cNvSpPr>
                <a:spLocks noChangeArrowheads="1"/>
              </p:cNvSpPr>
              <p:nvPr/>
            </p:nvSpPr>
            <p:spPr bwMode="auto">
              <a:xfrm>
                <a:off x="968" y="2695"/>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3" name="Oval 1083"/>
              <p:cNvSpPr>
                <a:spLocks noChangeArrowheads="1"/>
              </p:cNvSpPr>
              <p:nvPr/>
            </p:nvSpPr>
            <p:spPr bwMode="auto">
              <a:xfrm>
                <a:off x="1160" y="2871"/>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Oval 1084"/>
              <p:cNvSpPr>
                <a:spLocks noChangeArrowheads="1"/>
              </p:cNvSpPr>
              <p:nvPr/>
            </p:nvSpPr>
            <p:spPr bwMode="auto">
              <a:xfrm>
                <a:off x="465" y="2748"/>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Oval 1085"/>
              <p:cNvSpPr>
                <a:spLocks noChangeArrowheads="1"/>
              </p:cNvSpPr>
              <p:nvPr/>
            </p:nvSpPr>
            <p:spPr bwMode="auto">
              <a:xfrm>
                <a:off x="1895" y="2654"/>
                <a:ext cx="24"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Oval 1086"/>
              <p:cNvSpPr>
                <a:spLocks noChangeArrowheads="1"/>
              </p:cNvSpPr>
              <p:nvPr/>
            </p:nvSpPr>
            <p:spPr bwMode="auto">
              <a:xfrm>
                <a:off x="1615" y="2766"/>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Oval 1087"/>
              <p:cNvSpPr>
                <a:spLocks noChangeArrowheads="1"/>
              </p:cNvSpPr>
              <p:nvPr/>
            </p:nvSpPr>
            <p:spPr bwMode="auto">
              <a:xfrm>
                <a:off x="1977" y="2912"/>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Oval 1088"/>
              <p:cNvSpPr>
                <a:spLocks noChangeArrowheads="1"/>
              </p:cNvSpPr>
              <p:nvPr/>
            </p:nvSpPr>
            <p:spPr bwMode="auto">
              <a:xfrm>
                <a:off x="2357" y="2602"/>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Oval 1089"/>
              <p:cNvSpPr>
                <a:spLocks noChangeArrowheads="1"/>
              </p:cNvSpPr>
              <p:nvPr/>
            </p:nvSpPr>
            <p:spPr bwMode="auto">
              <a:xfrm>
                <a:off x="2304" y="2684"/>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Oval 1090"/>
              <p:cNvSpPr>
                <a:spLocks noChangeArrowheads="1"/>
              </p:cNvSpPr>
              <p:nvPr/>
            </p:nvSpPr>
            <p:spPr bwMode="auto">
              <a:xfrm>
                <a:off x="2730" y="2777"/>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Oval 1091"/>
              <p:cNvSpPr>
                <a:spLocks noChangeArrowheads="1"/>
              </p:cNvSpPr>
              <p:nvPr/>
            </p:nvSpPr>
            <p:spPr bwMode="auto">
              <a:xfrm>
                <a:off x="2508" y="2888"/>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Oval 1092"/>
              <p:cNvSpPr>
                <a:spLocks noChangeArrowheads="1"/>
              </p:cNvSpPr>
              <p:nvPr/>
            </p:nvSpPr>
            <p:spPr bwMode="auto">
              <a:xfrm>
                <a:off x="3349" y="2608"/>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Oval 1093"/>
              <p:cNvSpPr>
                <a:spLocks noChangeArrowheads="1"/>
              </p:cNvSpPr>
              <p:nvPr/>
            </p:nvSpPr>
            <p:spPr bwMode="auto">
              <a:xfrm>
                <a:off x="3191" y="2777"/>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Oval 1094"/>
              <p:cNvSpPr>
                <a:spLocks noChangeArrowheads="1"/>
              </p:cNvSpPr>
              <p:nvPr/>
            </p:nvSpPr>
            <p:spPr bwMode="auto">
              <a:xfrm>
                <a:off x="3471" y="2865"/>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Oval 1095"/>
              <p:cNvSpPr>
                <a:spLocks noChangeArrowheads="1"/>
              </p:cNvSpPr>
              <p:nvPr/>
            </p:nvSpPr>
            <p:spPr bwMode="auto">
              <a:xfrm>
                <a:off x="3232" y="2877"/>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Oval 1096"/>
              <p:cNvSpPr>
                <a:spLocks noChangeArrowheads="1"/>
              </p:cNvSpPr>
              <p:nvPr/>
            </p:nvSpPr>
            <p:spPr bwMode="auto">
              <a:xfrm>
                <a:off x="3774" y="2631"/>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Oval 1097"/>
              <p:cNvSpPr>
                <a:spLocks noChangeArrowheads="1"/>
              </p:cNvSpPr>
              <p:nvPr/>
            </p:nvSpPr>
            <p:spPr bwMode="auto">
              <a:xfrm>
                <a:off x="2911" y="2894"/>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Oval 1098"/>
              <p:cNvSpPr>
                <a:spLocks noChangeArrowheads="1"/>
              </p:cNvSpPr>
              <p:nvPr/>
            </p:nvSpPr>
            <p:spPr bwMode="auto">
              <a:xfrm>
                <a:off x="2893" y="2631"/>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Oval 1099"/>
              <p:cNvSpPr>
                <a:spLocks noChangeArrowheads="1"/>
              </p:cNvSpPr>
              <p:nvPr/>
            </p:nvSpPr>
            <p:spPr bwMode="auto">
              <a:xfrm>
                <a:off x="4352" y="2654"/>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Oval 1100"/>
              <p:cNvSpPr>
                <a:spLocks noChangeArrowheads="1"/>
              </p:cNvSpPr>
              <p:nvPr/>
            </p:nvSpPr>
            <p:spPr bwMode="auto">
              <a:xfrm>
                <a:off x="4154" y="2736"/>
                <a:ext cx="23"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1" name="Oval 1101"/>
              <p:cNvSpPr>
                <a:spLocks noChangeArrowheads="1"/>
              </p:cNvSpPr>
              <p:nvPr/>
            </p:nvSpPr>
            <p:spPr bwMode="auto">
              <a:xfrm>
                <a:off x="4072" y="2760"/>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Oval 1102"/>
              <p:cNvSpPr>
                <a:spLocks noChangeArrowheads="1"/>
              </p:cNvSpPr>
              <p:nvPr/>
            </p:nvSpPr>
            <p:spPr bwMode="auto">
              <a:xfrm>
                <a:off x="3664" y="2760"/>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Oval 1103"/>
              <p:cNvSpPr>
                <a:spLocks noChangeArrowheads="1"/>
              </p:cNvSpPr>
              <p:nvPr/>
            </p:nvSpPr>
            <p:spPr bwMode="auto">
              <a:xfrm>
                <a:off x="4725" y="2818"/>
                <a:ext cx="24" cy="24"/>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4" name="Oval 1104"/>
              <p:cNvSpPr>
                <a:spLocks noChangeArrowheads="1"/>
              </p:cNvSpPr>
              <p:nvPr/>
            </p:nvSpPr>
            <p:spPr bwMode="auto">
              <a:xfrm>
                <a:off x="5087" y="2760"/>
                <a:ext cx="24"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5" name="Oval 1105"/>
              <p:cNvSpPr>
                <a:spLocks noChangeArrowheads="1"/>
              </p:cNvSpPr>
              <p:nvPr/>
            </p:nvSpPr>
            <p:spPr bwMode="auto">
              <a:xfrm>
                <a:off x="5017" y="2725"/>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6" name="Oval 1106"/>
              <p:cNvSpPr>
                <a:spLocks noChangeArrowheads="1"/>
              </p:cNvSpPr>
              <p:nvPr/>
            </p:nvSpPr>
            <p:spPr bwMode="auto">
              <a:xfrm>
                <a:off x="5269" y="2760"/>
                <a:ext cx="23" cy="23"/>
              </a:xfrm>
              <a:prstGeom prst="ellipse">
                <a:avLst/>
              </a:prstGeom>
              <a:solidFill>
                <a:srgbClr val="CA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7" name="Freeform 1107"/>
              <p:cNvSpPr/>
              <p:nvPr/>
            </p:nvSpPr>
            <p:spPr bwMode="auto">
              <a:xfrm>
                <a:off x="1586" y="2754"/>
                <a:ext cx="433" cy="129"/>
              </a:xfrm>
              <a:custGeom>
                <a:avLst/>
                <a:gdLst>
                  <a:gd name="T0" fmla="*/ 306 w 583"/>
                  <a:gd name="T1" fmla="*/ 0 h 173"/>
                  <a:gd name="T2" fmla="*/ 71 w 583"/>
                  <a:gd name="T3" fmla="*/ 31 h 173"/>
                  <a:gd name="T4" fmla="*/ 71 w 583"/>
                  <a:gd name="T5" fmla="*/ 31 h 173"/>
                  <a:gd name="T6" fmla="*/ 55 w 583"/>
                  <a:gd name="T7" fmla="*/ 47 h 173"/>
                  <a:gd name="T8" fmla="*/ 43 w 583"/>
                  <a:gd name="T9" fmla="*/ 42 h 173"/>
                  <a:gd name="T10" fmla="*/ 0 w 583"/>
                  <a:gd name="T11" fmla="*/ 86 h 173"/>
                  <a:gd name="T12" fmla="*/ 306 w 583"/>
                  <a:gd name="T13" fmla="*/ 173 h 173"/>
                  <a:gd name="T14" fmla="*/ 493 w 583"/>
                  <a:gd name="T15" fmla="*/ 155 h 173"/>
                  <a:gd name="T16" fmla="*/ 463 w 583"/>
                  <a:gd name="T17" fmla="*/ 118 h 173"/>
                  <a:gd name="T18" fmla="*/ 583 w 583"/>
                  <a:gd name="T19" fmla="*/ 49 h 173"/>
                  <a:gd name="T20" fmla="*/ 306 w 583"/>
                  <a:gd name="T2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73">
                    <a:moveTo>
                      <a:pt x="306" y="0"/>
                    </a:moveTo>
                    <a:cubicBezTo>
                      <a:pt x="212" y="0"/>
                      <a:pt x="127" y="12"/>
                      <a:pt x="71" y="31"/>
                    </a:cubicBezTo>
                    <a:cubicBezTo>
                      <a:pt x="71" y="31"/>
                      <a:pt x="71" y="31"/>
                      <a:pt x="71" y="31"/>
                    </a:cubicBezTo>
                    <a:cubicBezTo>
                      <a:pt x="71" y="40"/>
                      <a:pt x="64" y="47"/>
                      <a:pt x="55" y="47"/>
                    </a:cubicBezTo>
                    <a:cubicBezTo>
                      <a:pt x="50" y="47"/>
                      <a:pt x="46" y="45"/>
                      <a:pt x="43" y="42"/>
                    </a:cubicBezTo>
                    <a:cubicBezTo>
                      <a:pt x="16" y="55"/>
                      <a:pt x="0" y="70"/>
                      <a:pt x="0" y="86"/>
                    </a:cubicBezTo>
                    <a:cubicBezTo>
                      <a:pt x="0" y="134"/>
                      <a:pt x="137" y="173"/>
                      <a:pt x="306" y="173"/>
                    </a:cubicBezTo>
                    <a:cubicBezTo>
                      <a:pt x="377" y="173"/>
                      <a:pt x="441" y="166"/>
                      <a:pt x="493" y="155"/>
                    </a:cubicBezTo>
                    <a:cubicBezTo>
                      <a:pt x="474" y="143"/>
                      <a:pt x="463" y="131"/>
                      <a:pt x="463" y="118"/>
                    </a:cubicBezTo>
                    <a:cubicBezTo>
                      <a:pt x="463" y="90"/>
                      <a:pt x="510" y="65"/>
                      <a:pt x="583" y="49"/>
                    </a:cubicBezTo>
                    <a:cubicBezTo>
                      <a:pt x="534" y="20"/>
                      <a:pt x="428" y="0"/>
                      <a:pt x="306"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8" name="Freeform 1108"/>
              <p:cNvSpPr/>
              <p:nvPr/>
            </p:nvSpPr>
            <p:spPr bwMode="auto">
              <a:xfrm>
                <a:off x="1618" y="2777"/>
                <a:ext cx="21" cy="12"/>
              </a:xfrm>
              <a:custGeom>
                <a:avLst/>
                <a:gdLst>
                  <a:gd name="T0" fmla="*/ 28 w 28"/>
                  <a:gd name="T1" fmla="*/ 0 h 16"/>
                  <a:gd name="T2" fmla="*/ 0 w 28"/>
                  <a:gd name="T3" fmla="*/ 11 h 16"/>
                  <a:gd name="T4" fmla="*/ 12 w 28"/>
                  <a:gd name="T5" fmla="*/ 16 h 16"/>
                  <a:gd name="T6" fmla="*/ 28 w 28"/>
                  <a:gd name="T7" fmla="*/ 0 h 16"/>
                  <a:gd name="T8" fmla="*/ 28 w 28"/>
                  <a:gd name="T9" fmla="*/ 0 h 16"/>
                </a:gdLst>
                <a:ahLst/>
                <a:cxnLst>
                  <a:cxn ang="0">
                    <a:pos x="T0" y="T1"/>
                  </a:cxn>
                  <a:cxn ang="0">
                    <a:pos x="T2" y="T3"/>
                  </a:cxn>
                  <a:cxn ang="0">
                    <a:pos x="T4" y="T5"/>
                  </a:cxn>
                  <a:cxn ang="0">
                    <a:pos x="T6" y="T7"/>
                  </a:cxn>
                  <a:cxn ang="0">
                    <a:pos x="T8" y="T9"/>
                  </a:cxn>
                </a:cxnLst>
                <a:rect l="0" t="0" r="r" b="b"/>
                <a:pathLst>
                  <a:path w="28" h="16">
                    <a:moveTo>
                      <a:pt x="28" y="0"/>
                    </a:moveTo>
                    <a:cubicBezTo>
                      <a:pt x="18" y="3"/>
                      <a:pt x="9" y="7"/>
                      <a:pt x="0" y="11"/>
                    </a:cubicBezTo>
                    <a:cubicBezTo>
                      <a:pt x="3" y="14"/>
                      <a:pt x="7" y="16"/>
                      <a:pt x="12" y="16"/>
                    </a:cubicBezTo>
                    <a:cubicBezTo>
                      <a:pt x="21" y="16"/>
                      <a:pt x="28" y="9"/>
                      <a:pt x="28" y="0"/>
                    </a:cubicBezTo>
                    <a:cubicBezTo>
                      <a:pt x="28" y="0"/>
                      <a:pt x="28" y="0"/>
                      <a:pt x="28"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9" name="Freeform 1109"/>
              <p:cNvSpPr/>
              <p:nvPr/>
            </p:nvSpPr>
            <p:spPr bwMode="auto">
              <a:xfrm>
                <a:off x="1952" y="2777"/>
                <a:ext cx="434" cy="129"/>
              </a:xfrm>
              <a:custGeom>
                <a:avLst/>
                <a:gdLst>
                  <a:gd name="T0" fmla="*/ 277 w 583"/>
                  <a:gd name="T1" fmla="*/ 0 h 173"/>
                  <a:gd name="T2" fmla="*/ 90 w 583"/>
                  <a:gd name="T3" fmla="*/ 18 h 173"/>
                  <a:gd name="T4" fmla="*/ 120 w 583"/>
                  <a:gd name="T5" fmla="*/ 55 h 173"/>
                  <a:gd name="T6" fmla="*/ 0 w 583"/>
                  <a:gd name="T7" fmla="*/ 124 h 173"/>
                  <a:gd name="T8" fmla="*/ 277 w 583"/>
                  <a:gd name="T9" fmla="*/ 173 h 173"/>
                  <a:gd name="T10" fmla="*/ 583 w 583"/>
                  <a:gd name="T11" fmla="*/ 87 h 173"/>
                  <a:gd name="T12" fmla="*/ 277 w 583"/>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583" h="173">
                    <a:moveTo>
                      <a:pt x="277" y="0"/>
                    </a:moveTo>
                    <a:cubicBezTo>
                      <a:pt x="206" y="0"/>
                      <a:pt x="142" y="7"/>
                      <a:pt x="90" y="18"/>
                    </a:cubicBezTo>
                    <a:cubicBezTo>
                      <a:pt x="109" y="29"/>
                      <a:pt x="120" y="42"/>
                      <a:pt x="120" y="55"/>
                    </a:cubicBezTo>
                    <a:cubicBezTo>
                      <a:pt x="120" y="83"/>
                      <a:pt x="73" y="108"/>
                      <a:pt x="0" y="124"/>
                    </a:cubicBezTo>
                    <a:cubicBezTo>
                      <a:pt x="49" y="153"/>
                      <a:pt x="155" y="173"/>
                      <a:pt x="277" y="173"/>
                    </a:cubicBezTo>
                    <a:cubicBezTo>
                      <a:pt x="446" y="173"/>
                      <a:pt x="583" y="134"/>
                      <a:pt x="583" y="87"/>
                    </a:cubicBezTo>
                    <a:cubicBezTo>
                      <a:pt x="583" y="39"/>
                      <a:pt x="446" y="0"/>
                      <a:pt x="277"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0" name="Freeform 1110"/>
              <p:cNvSpPr/>
              <p:nvPr/>
            </p:nvSpPr>
            <p:spPr bwMode="auto">
              <a:xfrm>
                <a:off x="1930" y="2790"/>
                <a:ext cx="111" cy="79"/>
              </a:xfrm>
              <a:custGeom>
                <a:avLst/>
                <a:gdLst>
                  <a:gd name="T0" fmla="*/ 120 w 150"/>
                  <a:gd name="T1" fmla="*/ 0 h 106"/>
                  <a:gd name="T2" fmla="*/ 0 w 150"/>
                  <a:gd name="T3" fmla="*/ 69 h 106"/>
                  <a:gd name="T4" fmla="*/ 30 w 150"/>
                  <a:gd name="T5" fmla="*/ 106 h 106"/>
                  <a:gd name="T6" fmla="*/ 150 w 150"/>
                  <a:gd name="T7" fmla="*/ 37 h 106"/>
                  <a:gd name="T8" fmla="*/ 120 w 150"/>
                  <a:gd name="T9" fmla="*/ 0 h 106"/>
                </a:gdLst>
                <a:ahLst/>
                <a:cxnLst>
                  <a:cxn ang="0">
                    <a:pos x="T0" y="T1"/>
                  </a:cxn>
                  <a:cxn ang="0">
                    <a:pos x="T2" y="T3"/>
                  </a:cxn>
                  <a:cxn ang="0">
                    <a:pos x="T4" y="T5"/>
                  </a:cxn>
                  <a:cxn ang="0">
                    <a:pos x="T6" y="T7"/>
                  </a:cxn>
                  <a:cxn ang="0">
                    <a:pos x="T8" y="T9"/>
                  </a:cxn>
                </a:cxnLst>
                <a:rect l="0" t="0" r="r" b="b"/>
                <a:pathLst>
                  <a:path w="150" h="106">
                    <a:moveTo>
                      <a:pt x="120" y="0"/>
                    </a:moveTo>
                    <a:cubicBezTo>
                      <a:pt x="47" y="16"/>
                      <a:pt x="0" y="41"/>
                      <a:pt x="0" y="69"/>
                    </a:cubicBezTo>
                    <a:cubicBezTo>
                      <a:pt x="0" y="82"/>
                      <a:pt x="11" y="94"/>
                      <a:pt x="30" y="106"/>
                    </a:cubicBezTo>
                    <a:cubicBezTo>
                      <a:pt x="103" y="90"/>
                      <a:pt x="150" y="65"/>
                      <a:pt x="150" y="37"/>
                    </a:cubicBezTo>
                    <a:cubicBezTo>
                      <a:pt x="150" y="24"/>
                      <a:pt x="139" y="11"/>
                      <a:pt x="120" y="0"/>
                    </a:cubicBezTo>
                  </a:path>
                </a:pathLst>
              </a:custGeom>
              <a:solidFill>
                <a:srgbClr val="E89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1" name="Freeform 1111"/>
              <p:cNvSpPr/>
              <p:nvPr/>
            </p:nvSpPr>
            <p:spPr bwMode="auto">
              <a:xfrm>
                <a:off x="2374" y="2758"/>
                <a:ext cx="385" cy="108"/>
              </a:xfrm>
              <a:custGeom>
                <a:avLst/>
                <a:gdLst>
                  <a:gd name="T0" fmla="*/ 259 w 519"/>
                  <a:gd name="T1" fmla="*/ 0 h 146"/>
                  <a:gd name="T2" fmla="*/ 0 w 519"/>
                  <a:gd name="T3" fmla="*/ 73 h 146"/>
                  <a:gd name="T4" fmla="*/ 259 w 519"/>
                  <a:gd name="T5" fmla="*/ 146 h 146"/>
                  <a:gd name="T6" fmla="*/ 519 w 519"/>
                  <a:gd name="T7" fmla="*/ 73 h 146"/>
                  <a:gd name="T8" fmla="*/ 507 w 519"/>
                  <a:gd name="T9" fmla="*/ 52 h 146"/>
                  <a:gd name="T10" fmla="*/ 495 w 519"/>
                  <a:gd name="T11" fmla="*/ 58 h 146"/>
                  <a:gd name="T12" fmla="*/ 479 w 519"/>
                  <a:gd name="T13" fmla="*/ 42 h 146"/>
                  <a:gd name="T14" fmla="*/ 481 w 519"/>
                  <a:gd name="T15" fmla="*/ 35 h 146"/>
                  <a:gd name="T16" fmla="*/ 259 w 519"/>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146">
                    <a:moveTo>
                      <a:pt x="259" y="0"/>
                    </a:moveTo>
                    <a:cubicBezTo>
                      <a:pt x="116" y="0"/>
                      <a:pt x="0" y="33"/>
                      <a:pt x="0" y="73"/>
                    </a:cubicBezTo>
                    <a:cubicBezTo>
                      <a:pt x="0" y="114"/>
                      <a:pt x="116" y="146"/>
                      <a:pt x="259" y="146"/>
                    </a:cubicBezTo>
                    <a:cubicBezTo>
                      <a:pt x="403" y="146"/>
                      <a:pt x="519" y="114"/>
                      <a:pt x="519" y="73"/>
                    </a:cubicBezTo>
                    <a:cubicBezTo>
                      <a:pt x="519" y="66"/>
                      <a:pt x="515" y="59"/>
                      <a:pt x="507" y="52"/>
                    </a:cubicBezTo>
                    <a:cubicBezTo>
                      <a:pt x="504" y="55"/>
                      <a:pt x="500" y="58"/>
                      <a:pt x="495" y="58"/>
                    </a:cubicBezTo>
                    <a:cubicBezTo>
                      <a:pt x="486" y="58"/>
                      <a:pt x="479" y="51"/>
                      <a:pt x="479" y="42"/>
                    </a:cubicBezTo>
                    <a:cubicBezTo>
                      <a:pt x="479" y="40"/>
                      <a:pt x="480" y="37"/>
                      <a:pt x="481" y="35"/>
                    </a:cubicBezTo>
                    <a:cubicBezTo>
                      <a:pt x="435" y="14"/>
                      <a:pt x="353" y="0"/>
                      <a:pt x="259"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2" name="Freeform 1112"/>
              <p:cNvSpPr/>
              <p:nvPr/>
            </p:nvSpPr>
            <p:spPr bwMode="auto">
              <a:xfrm>
                <a:off x="2730" y="2784"/>
                <a:ext cx="20" cy="17"/>
              </a:xfrm>
              <a:custGeom>
                <a:avLst/>
                <a:gdLst>
                  <a:gd name="T0" fmla="*/ 2 w 28"/>
                  <a:gd name="T1" fmla="*/ 0 h 23"/>
                  <a:gd name="T2" fmla="*/ 0 w 28"/>
                  <a:gd name="T3" fmla="*/ 7 h 23"/>
                  <a:gd name="T4" fmla="*/ 16 w 28"/>
                  <a:gd name="T5" fmla="*/ 23 h 23"/>
                  <a:gd name="T6" fmla="*/ 28 w 28"/>
                  <a:gd name="T7" fmla="*/ 17 h 23"/>
                  <a:gd name="T8" fmla="*/ 2 w 28"/>
                  <a:gd name="T9" fmla="*/ 0 h 23"/>
                </a:gdLst>
                <a:ahLst/>
                <a:cxnLst>
                  <a:cxn ang="0">
                    <a:pos x="T0" y="T1"/>
                  </a:cxn>
                  <a:cxn ang="0">
                    <a:pos x="T2" y="T3"/>
                  </a:cxn>
                  <a:cxn ang="0">
                    <a:pos x="T4" y="T5"/>
                  </a:cxn>
                  <a:cxn ang="0">
                    <a:pos x="T6" y="T7"/>
                  </a:cxn>
                  <a:cxn ang="0">
                    <a:pos x="T8" y="T9"/>
                  </a:cxn>
                </a:cxnLst>
                <a:rect l="0" t="0" r="r" b="b"/>
                <a:pathLst>
                  <a:path w="28" h="23">
                    <a:moveTo>
                      <a:pt x="2" y="0"/>
                    </a:moveTo>
                    <a:cubicBezTo>
                      <a:pt x="1" y="2"/>
                      <a:pt x="0" y="5"/>
                      <a:pt x="0" y="7"/>
                    </a:cubicBezTo>
                    <a:cubicBezTo>
                      <a:pt x="0" y="16"/>
                      <a:pt x="7" y="23"/>
                      <a:pt x="16" y="23"/>
                    </a:cubicBezTo>
                    <a:cubicBezTo>
                      <a:pt x="21" y="23"/>
                      <a:pt x="25" y="20"/>
                      <a:pt x="28" y="17"/>
                    </a:cubicBezTo>
                    <a:cubicBezTo>
                      <a:pt x="22" y="11"/>
                      <a:pt x="13" y="5"/>
                      <a:pt x="2"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3" name="Freeform 1113"/>
              <p:cNvSpPr/>
              <p:nvPr/>
            </p:nvSpPr>
            <p:spPr bwMode="auto">
              <a:xfrm>
                <a:off x="891" y="2842"/>
                <a:ext cx="707" cy="95"/>
              </a:xfrm>
              <a:custGeom>
                <a:avLst/>
                <a:gdLst>
                  <a:gd name="T0" fmla="*/ 163 w 951"/>
                  <a:gd name="T1" fmla="*/ 0 h 128"/>
                  <a:gd name="T2" fmla="*/ 0 w 951"/>
                  <a:gd name="T3" fmla="*/ 55 h 128"/>
                  <a:gd name="T4" fmla="*/ 476 w 951"/>
                  <a:gd name="T5" fmla="*/ 128 h 128"/>
                  <a:gd name="T6" fmla="*/ 951 w 951"/>
                  <a:gd name="T7" fmla="*/ 55 h 128"/>
                  <a:gd name="T8" fmla="*/ 812 w 951"/>
                  <a:gd name="T9" fmla="*/ 3 h 128"/>
                  <a:gd name="T10" fmla="*/ 807 w 951"/>
                  <a:gd name="T11" fmla="*/ 32 h 128"/>
                  <a:gd name="T12" fmla="*/ 801 w 951"/>
                  <a:gd name="T13" fmla="*/ 34 h 128"/>
                  <a:gd name="T14" fmla="*/ 801 w 951"/>
                  <a:gd name="T15" fmla="*/ 34 h 128"/>
                  <a:gd name="T16" fmla="*/ 799 w 951"/>
                  <a:gd name="T17" fmla="*/ 34 h 128"/>
                  <a:gd name="T18" fmla="*/ 795 w 951"/>
                  <a:gd name="T19" fmla="*/ 35 h 128"/>
                  <a:gd name="T20" fmla="*/ 584 w 951"/>
                  <a:gd name="T21" fmla="*/ 67 h 128"/>
                  <a:gd name="T22" fmla="*/ 584 w 951"/>
                  <a:gd name="T23" fmla="*/ 64 h 128"/>
                  <a:gd name="T24" fmla="*/ 407 w 951"/>
                  <a:gd name="T25" fmla="*/ 64 h 128"/>
                  <a:gd name="T26" fmla="*/ 407 w 951"/>
                  <a:gd name="T27" fmla="*/ 67 h 128"/>
                  <a:gd name="T28" fmla="*/ 389 w 951"/>
                  <a:gd name="T29" fmla="*/ 65 h 128"/>
                  <a:gd name="T30" fmla="*/ 377 w 951"/>
                  <a:gd name="T31" fmla="*/ 70 h 128"/>
                  <a:gd name="T32" fmla="*/ 364 w 951"/>
                  <a:gd name="T33" fmla="*/ 63 h 128"/>
                  <a:gd name="T34" fmla="*/ 183 w 951"/>
                  <a:gd name="T35" fmla="*/ 29 h 128"/>
                  <a:gd name="T36" fmla="*/ 183 w 951"/>
                  <a:gd name="T37" fmla="*/ 29 h 128"/>
                  <a:gd name="T38" fmla="*/ 178 w 951"/>
                  <a:gd name="T39" fmla="*/ 27 h 128"/>
                  <a:gd name="T40" fmla="*/ 177 w 951"/>
                  <a:gd name="T41" fmla="*/ 27 h 128"/>
                  <a:gd name="T42" fmla="*/ 177 w 951"/>
                  <a:gd name="T43" fmla="*/ 27 h 128"/>
                  <a:gd name="T44" fmla="*/ 170 w 951"/>
                  <a:gd name="T45" fmla="*/ 25 h 128"/>
                  <a:gd name="T46" fmla="*/ 163 w 951"/>
                  <a:gd name="T4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1" h="128">
                    <a:moveTo>
                      <a:pt x="163" y="0"/>
                    </a:moveTo>
                    <a:cubicBezTo>
                      <a:pt x="63" y="13"/>
                      <a:pt x="0" y="33"/>
                      <a:pt x="0" y="55"/>
                    </a:cubicBezTo>
                    <a:cubicBezTo>
                      <a:pt x="0" y="95"/>
                      <a:pt x="213" y="128"/>
                      <a:pt x="476" y="128"/>
                    </a:cubicBezTo>
                    <a:cubicBezTo>
                      <a:pt x="738" y="128"/>
                      <a:pt x="951" y="95"/>
                      <a:pt x="951" y="55"/>
                    </a:cubicBezTo>
                    <a:cubicBezTo>
                      <a:pt x="951" y="34"/>
                      <a:pt x="898" y="16"/>
                      <a:pt x="812" y="3"/>
                    </a:cubicBezTo>
                    <a:cubicBezTo>
                      <a:pt x="810" y="13"/>
                      <a:pt x="809" y="22"/>
                      <a:pt x="807" y="32"/>
                    </a:cubicBezTo>
                    <a:cubicBezTo>
                      <a:pt x="805" y="33"/>
                      <a:pt x="803" y="33"/>
                      <a:pt x="801" y="34"/>
                    </a:cubicBezTo>
                    <a:cubicBezTo>
                      <a:pt x="801" y="34"/>
                      <a:pt x="801" y="34"/>
                      <a:pt x="801" y="34"/>
                    </a:cubicBezTo>
                    <a:cubicBezTo>
                      <a:pt x="800" y="34"/>
                      <a:pt x="799" y="34"/>
                      <a:pt x="799" y="34"/>
                    </a:cubicBezTo>
                    <a:cubicBezTo>
                      <a:pt x="797" y="34"/>
                      <a:pt x="796" y="35"/>
                      <a:pt x="795" y="35"/>
                    </a:cubicBezTo>
                    <a:cubicBezTo>
                      <a:pt x="726" y="52"/>
                      <a:pt x="655" y="63"/>
                      <a:pt x="584" y="67"/>
                    </a:cubicBezTo>
                    <a:cubicBezTo>
                      <a:pt x="584" y="65"/>
                      <a:pt x="584" y="64"/>
                      <a:pt x="584" y="64"/>
                    </a:cubicBezTo>
                    <a:cubicBezTo>
                      <a:pt x="584" y="64"/>
                      <a:pt x="407" y="64"/>
                      <a:pt x="407" y="64"/>
                    </a:cubicBezTo>
                    <a:cubicBezTo>
                      <a:pt x="407" y="64"/>
                      <a:pt x="407" y="65"/>
                      <a:pt x="407" y="67"/>
                    </a:cubicBezTo>
                    <a:cubicBezTo>
                      <a:pt x="401" y="66"/>
                      <a:pt x="395" y="66"/>
                      <a:pt x="389" y="65"/>
                    </a:cubicBezTo>
                    <a:cubicBezTo>
                      <a:pt x="386" y="68"/>
                      <a:pt x="382" y="70"/>
                      <a:pt x="377" y="70"/>
                    </a:cubicBezTo>
                    <a:cubicBezTo>
                      <a:pt x="372" y="70"/>
                      <a:pt x="367" y="67"/>
                      <a:pt x="364" y="63"/>
                    </a:cubicBezTo>
                    <a:cubicBezTo>
                      <a:pt x="303" y="56"/>
                      <a:pt x="242" y="45"/>
                      <a:pt x="183" y="29"/>
                    </a:cubicBezTo>
                    <a:cubicBezTo>
                      <a:pt x="183" y="29"/>
                      <a:pt x="183" y="29"/>
                      <a:pt x="183" y="29"/>
                    </a:cubicBezTo>
                    <a:cubicBezTo>
                      <a:pt x="181" y="28"/>
                      <a:pt x="180" y="28"/>
                      <a:pt x="178" y="27"/>
                    </a:cubicBezTo>
                    <a:cubicBezTo>
                      <a:pt x="178" y="27"/>
                      <a:pt x="177" y="27"/>
                      <a:pt x="177" y="27"/>
                    </a:cubicBezTo>
                    <a:cubicBezTo>
                      <a:pt x="177" y="27"/>
                      <a:pt x="177" y="27"/>
                      <a:pt x="177" y="27"/>
                    </a:cubicBezTo>
                    <a:cubicBezTo>
                      <a:pt x="175" y="26"/>
                      <a:pt x="172" y="26"/>
                      <a:pt x="170" y="25"/>
                    </a:cubicBezTo>
                    <a:cubicBezTo>
                      <a:pt x="168" y="17"/>
                      <a:pt x="165" y="8"/>
                      <a:pt x="163"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4" name="Freeform 1114"/>
              <p:cNvSpPr/>
              <p:nvPr/>
            </p:nvSpPr>
            <p:spPr bwMode="auto">
              <a:xfrm>
                <a:off x="1162" y="2889"/>
                <a:ext cx="18" cy="5"/>
              </a:xfrm>
              <a:custGeom>
                <a:avLst/>
                <a:gdLst>
                  <a:gd name="T0" fmla="*/ 0 w 25"/>
                  <a:gd name="T1" fmla="*/ 0 h 7"/>
                  <a:gd name="T2" fmla="*/ 13 w 25"/>
                  <a:gd name="T3" fmla="*/ 7 h 7"/>
                  <a:gd name="T4" fmla="*/ 25 w 25"/>
                  <a:gd name="T5" fmla="*/ 2 h 7"/>
                  <a:gd name="T6" fmla="*/ 0 w 25"/>
                  <a:gd name="T7" fmla="*/ 0 h 7"/>
                </a:gdLst>
                <a:ahLst/>
                <a:cxnLst>
                  <a:cxn ang="0">
                    <a:pos x="T0" y="T1"/>
                  </a:cxn>
                  <a:cxn ang="0">
                    <a:pos x="T2" y="T3"/>
                  </a:cxn>
                  <a:cxn ang="0">
                    <a:pos x="T4" y="T5"/>
                  </a:cxn>
                  <a:cxn ang="0">
                    <a:pos x="T6" y="T7"/>
                  </a:cxn>
                </a:cxnLst>
                <a:rect l="0" t="0" r="r" b="b"/>
                <a:pathLst>
                  <a:path w="25" h="7">
                    <a:moveTo>
                      <a:pt x="0" y="0"/>
                    </a:moveTo>
                    <a:cubicBezTo>
                      <a:pt x="3" y="4"/>
                      <a:pt x="8" y="7"/>
                      <a:pt x="13" y="7"/>
                    </a:cubicBezTo>
                    <a:cubicBezTo>
                      <a:pt x="18" y="7"/>
                      <a:pt x="22" y="5"/>
                      <a:pt x="25" y="2"/>
                    </a:cubicBezTo>
                    <a:cubicBezTo>
                      <a:pt x="17" y="1"/>
                      <a:pt x="8" y="1"/>
                      <a:pt x="0"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5" name="Freeform 1115"/>
              <p:cNvSpPr>
                <a:spLocks noEditPoints="1"/>
              </p:cNvSpPr>
              <p:nvPr/>
            </p:nvSpPr>
            <p:spPr bwMode="auto">
              <a:xfrm>
                <a:off x="483" y="2654"/>
                <a:ext cx="504" cy="98"/>
              </a:xfrm>
              <a:custGeom>
                <a:avLst/>
                <a:gdLst>
                  <a:gd name="T0" fmla="*/ 492 w 678"/>
                  <a:gd name="T1" fmla="*/ 16 h 132"/>
                  <a:gd name="T2" fmla="*/ 444 w 678"/>
                  <a:gd name="T3" fmla="*/ 19 h 132"/>
                  <a:gd name="T4" fmla="*/ 347 w 678"/>
                  <a:gd name="T5" fmla="*/ 63 h 132"/>
                  <a:gd name="T6" fmla="*/ 239 w 678"/>
                  <a:gd name="T7" fmla="*/ 115 h 132"/>
                  <a:gd name="T8" fmla="*/ 226 w 678"/>
                  <a:gd name="T9" fmla="*/ 121 h 132"/>
                  <a:gd name="T10" fmla="*/ 475 w 678"/>
                  <a:gd name="T11" fmla="*/ 132 h 132"/>
                  <a:gd name="T12" fmla="*/ 678 w 678"/>
                  <a:gd name="T13" fmla="*/ 125 h 132"/>
                  <a:gd name="T14" fmla="*/ 673 w 678"/>
                  <a:gd name="T15" fmla="*/ 102 h 132"/>
                  <a:gd name="T16" fmla="*/ 653 w 678"/>
                  <a:gd name="T17" fmla="*/ 85 h 132"/>
                  <a:gd name="T18" fmla="*/ 547 w 678"/>
                  <a:gd name="T19" fmla="*/ 20 h 132"/>
                  <a:gd name="T20" fmla="*/ 492 w 678"/>
                  <a:gd name="T21" fmla="*/ 16 h 132"/>
                  <a:gd name="T22" fmla="*/ 186 w 678"/>
                  <a:gd name="T23" fmla="*/ 0 h 132"/>
                  <a:gd name="T24" fmla="*/ 0 w 678"/>
                  <a:gd name="T25" fmla="*/ 58 h 132"/>
                  <a:gd name="T26" fmla="*/ 52 w 678"/>
                  <a:gd name="T27" fmla="*/ 92 h 132"/>
                  <a:gd name="T28" fmla="*/ 186 w 678"/>
                  <a:gd name="T2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8" h="132">
                    <a:moveTo>
                      <a:pt x="492" y="16"/>
                    </a:moveTo>
                    <a:cubicBezTo>
                      <a:pt x="476" y="16"/>
                      <a:pt x="459" y="17"/>
                      <a:pt x="444" y="19"/>
                    </a:cubicBezTo>
                    <a:cubicBezTo>
                      <a:pt x="407" y="26"/>
                      <a:pt x="379" y="46"/>
                      <a:pt x="347" y="63"/>
                    </a:cubicBezTo>
                    <a:cubicBezTo>
                      <a:pt x="312" y="81"/>
                      <a:pt x="275" y="98"/>
                      <a:pt x="239" y="115"/>
                    </a:cubicBezTo>
                    <a:cubicBezTo>
                      <a:pt x="235" y="117"/>
                      <a:pt x="231" y="119"/>
                      <a:pt x="226" y="121"/>
                    </a:cubicBezTo>
                    <a:cubicBezTo>
                      <a:pt x="299" y="128"/>
                      <a:pt x="384" y="132"/>
                      <a:pt x="475" y="132"/>
                    </a:cubicBezTo>
                    <a:cubicBezTo>
                      <a:pt x="548" y="132"/>
                      <a:pt x="616" y="129"/>
                      <a:pt x="678" y="125"/>
                    </a:cubicBezTo>
                    <a:cubicBezTo>
                      <a:pt x="676" y="117"/>
                      <a:pt x="675" y="109"/>
                      <a:pt x="673" y="102"/>
                    </a:cubicBezTo>
                    <a:cubicBezTo>
                      <a:pt x="666" y="96"/>
                      <a:pt x="660" y="91"/>
                      <a:pt x="653" y="85"/>
                    </a:cubicBezTo>
                    <a:cubicBezTo>
                      <a:pt x="623" y="59"/>
                      <a:pt x="588" y="26"/>
                      <a:pt x="547" y="20"/>
                    </a:cubicBezTo>
                    <a:cubicBezTo>
                      <a:pt x="529" y="17"/>
                      <a:pt x="511" y="16"/>
                      <a:pt x="492" y="16"/>
                    </a:cubicBezTo>
                    <a:moveTo>
                      <a:pt x="186" y="0"/>
                    </a:moveTo>
                    <a:cubicBezTo>
                      <a:pt x="73" y="14"/>
                      <a:pt x="0" y="35"/>
                      <a:pt x="0" y="58"/>
                    </a:cubicBezTo>
                    <a:cubicBezTo>
                      <a:pt x="0" y="70"/>
                      <a:pt x="19" y="82"/>
                      <a:pt x="52" y="92"/>
                    </a:cubicBezTo>
                    <a:cubicBezTo>
                      <a:pt x="101" y="75"/>
                      <a:pt x="160" y="43"/>
                      <a:pt x="186"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6" name="Freeform 1116"/>
              <p:cNvSpPr>
                <a:spLocks noEditPoints="1"/>
              </p:cNvSpPr>
              <p:nvPr/>
            </p:nvSpPr>
            <p:spPr bwMode="auto">
              <a:xfrm>
                <a:off x="2817" y="2818"/>
                <a:ext cx="806" cy="94"/>
              </a:xfrm>
              <a:custGeom>
                <a:avLst/>
                <a:gdLst>
                  <a:gd name="T0" fmla="*/ 573 w 1084"/>
                  <a:gd name="T1" fmla="*/ 110 h 127"/>
                  <a:gd name="T2" fmla="*/ 558 w 1084"/>
                  <a:gd name="T3" fmla="*/ 94 h 127"/>
                  <a:gd name="T4" fmla="*/ 573 w 1084"/>
                  <a:gd name="T5" fmla="*/ 79 h 127"/>
                  <a:gd name="T6" fmla="*/ 589 w 1084"/>
                  <a:gd name="T7" fmla="*/ 94 h 127"/>
                  <a:gd name="T8" fmla="*/ 573 w 1084"/>
                  <a:gd name="T9" fmla="*/ 110 h 127"/>
                  <a:gd name="T10" fmla="*/ 270 w 1084"/>
                  <a:gd name="T11" fmla="*/ 0 h 127"/>
                  <a:gd name="T12" fmla="*/ 209 w 1084"/>
                  <a:gd name="T13" fmla="*/ 20 h 127"/>
                  <a:gd name="T14" fmla="*/ 162 w 1084"/>
                  <a:gd name="T15" fmla="*/ 31 h 127"/>
                  <a:gd name="T16" fmla="*/ 139 w 1084"/>
                  <a:gd name="T17" fmla="*/ 25 h 127"/>
                  <a:gd name="T18" fmla="*/ 120 w 1084"/>
                  <a:gd name="T19" fmla="*/ 0 h 127"/>
                  <a:gd name="T20" fmla="*/ 0 w 1084"/>
                  <a:gd name="T21" fmla="*/ 49 h 127"/>
                  <a:gd name="T22" fmla="*/ 542 w 1084"/>
                  <a:gd name="T23" fmla="*/ 127 h 127"/>
                  <a:gd name="T24" fmla="*/ 1084 w 1084"/>
                  <a:gd name="T25" fmla="*/ 49 h 127"/>
                  <a:gd name="T26" fmla="*/ 1049 w 1084"/>
                  <a:gd name="T27" fmla="*/ 21 h 127"/>
                  <a:gd name="T28" fmla="*/ 1049 w 1084"/>
                  <a:gd name="T29" fmla="*/ 21 h 127"/>
                  <a:gd name="T30" fmla="*/ 1029 w 1084"/>
                  <a:gd name="T31" fmla="*/ 57 h 127"/>
                  <a:gd name="T32" fmla="*/ 1008 w 1084"/>
                  <a:gd name="T33" fmla="*/ 62 h 127"/>
                  <a:gd name="T34" fmla="*/ 960 w 1084"/>
                  <a:gd name="T35" fmla="*/ 50 h 127"/>
                  <a:gd name="T36" fmla="*/ 866 w 1084"/>
                  <a:gd name="T37" fmla="*/ 19 h 127"/>
                  <a:gd name="T38" fmla="*/ 850 w 1084"/>
                  <a:gd name="T39" fmla="*/ 16 h 127"/>
                  <a:gd name="T40" fmla="*/ 905 w 1084"/>
                  <a:gd name="T41" fmla="*/ 61 h 127"/>
                  <a:gd name="T42" fmla="*/ 907 w 1084"/>
                  <a:gd name="T43" fmla="*/ 68 h 127"/>
                  <a:gd name="T44" fmla="*/ 911 w 1084"/>
                  <a:gd name="T45" fmla="*/ 79 h 127"/>
                  <a:gd name="T46" fmla="*/ 895 w 1084"/>
                  <a:gd name="T47" fmla="*/ 94 h 127"/>
                  <a:gd name="T48" fmla="*/ 880 w 1084"/>
                  <a:gd name="T49" fmla="*/ 79 h 127"/>
                  <a:gd name="T50" fmla="*/ 886 w 1084"/>
                  <a:gd name="T51" fmla="*/ 66 h 127"/>
                  <a:gd name="T52" fmla="*/ 884 w 1084"/>
                  <a:gd name="T53" fmla="*/ 66 h 127"/>
                  <a:gd name="T54" fmla="*/ 866 w 1084"/>
                  <a:gd name="T55" fmla="*/ 69 h 127"/>
                  <a:gd name="T56" fmla="*/ 841 w 1084"/>
                  <a:gd name="T57" fmla="*/ 66 h 127"/>
                  <a:gd name="T58" fmla="*/ 220 w 1084"/>
                  <a:gd name="T59" fmla="*/ 61 h 127"/>
                  <a:gd name="T60" fmla="*/ 212 w 1084"/>
                  <a:gd name="T61" fmla="*/ 67 h 127"/>
                  <a:gd name="T62" fmla="*/ 208 w 1084"/>
                  <a:gd name="T63" fmla="*/ 69 h 127"/>
                  <a:gd name="T64" fmla="*/ 204 w 1084"/>
                  <a:gd name="T65" fmla="*/ 54 h 127"/>
                  <a:gd name="T66" fmla="*/ 270 w 1084"/>
                  <a:gd name="T6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84" h="127">
                    <a:moveTo>
                      <a:pt x="573" y="110"/>
                    </a:moveTo>
                    <a:cubicBezTo>
                      <a:pt x="565" y="110"/>
                      <a:pt x="558" y="103"/>
                      <a:pt x="558" y="94"/>
                    </a:cubicBezTo>
                    <a:cubicBezTo>
                      <a:pt x="558" y="86"/>
                      <a:pt x="565" y="79"/>
                      <a:pt x="573" y="79"/>
                    </a:cubicBezTo>
                    <a:cubicBezTo>
                      <a:pt x="582" y="79"/>
                      <a:pt x="589" y="86"/>
                      <a:pt x="589" y="94"/>
                    </a:cubicBezTo>
                    <a:cubicBezTo>
                      <a:pt x="589" y="103"/>
                      <a:pt x="582" y="110"/>
                      <a:pt x="573" y="110"/>
                    </a:cubicBezTo>
                    <a:moveTo>
                      <a:pt x="270" y="0"/>
                    </a:moveTo>
                    <a:cubicBezTo>
                      <a:pt x="250" y="6"/>
                      <a:pt x="230" y="13"/>
                      <a:pt x="209" y="20"/>
                    </a:cubicBezTo>
                    <a:cubicBezTo>
                      <a:pt x="197" y="25"/>
                      <a:pt x="178" y="31"/>
                      <a:pt x="162" y="31"/>
                    </a:cubicBezTo>
                    <a:cubicBezTo>
                      <a:pt x="153" y="31"/>
                      <a:pt x="146" y="29"/>
                      <a:pt x="139" y="25"/>
                    </a:cubicBezTo>
                    <a:cubicBezTo>
                      <a:pt x="131" y="19"/>
                      <a:pt x="122" y="10"/>
                      <a:pt x="120" y="0"/>
                    </a:cubicBezTo>
                    <a:cubicBezTo>
                      <a:pt x="45" y="13"/>
                      <a:pt x="0" y="30"/>
                      <a:pt x="0" y="49"/>
                    </a:cubicBezTo>
                    <a:cubicBezTo>
                      <a:pt x="0" y="92"/>
                      <a:pt x="243" y="127"/>
                      <a:pt x="542" y="127"/>
                    </a:cubicBezTo>
                    <a:cubicBezTo>
                      <a:pt x="841" y="127"/>
                      <a:pt x="1084" y="92"/>
                      <a:pt x="1084" y="49"/>
                    </a:cubicBezTo>
                    <a:cubicBezTo>
                      <a:pt x="1084" y="39"/>
                      <a:pt x="1072" y="30"/>
                      <a:pt x="1049" y="21"/>
                    </a:cubicBezTo>
                    <a:cubicBezTo>
                      <a:pt x="1049" y="21"/>
                      <a:pt x="1049" y="21"/>
                      <a:pt x="1049" y="21"/>
                    </a:cubicBezTo>
                    <a:cubicBezTo>
                      <a:pt x="1053" y="36"/>
                      <a:pt x="1040" y="50"/>
                      <a:pt x="1029" y="57"/>
                    </a:cubicBezTo>
                    <a:cubicBezTo>
                      <a:pt x="1023" y="61"/>
                      <a:pt x="1016" y="62"/>
                      <a:pt x="1008" y="62"/>
                    </a:cubicBezTo>
                    <a:cubicBezTo>
                      <a:pt x="991" y="62"/>
                      <a:pt x="972" y="55"/>
                      <a:pt x="960" y="50"/>
                    </a:cubicBezTo>
                    <a:cubicBezTo>
                      <a:pt x="928" y="38"/>
                      <a:pt x="900" y="27"/>
                      <a:pt x="866" y="19"/>
                    </a:cubicBezTo>
                    <a:cubicBezTo>
                      <a:pt x="861" y="17"/>
                      <a:pt x="855" y="17"/>
                      <a:pt x="850" y="16"/>
                    </a:cubicBezTo>
                    <a:cubicBezTo>
                      <a:pt x="869" y="31"/>
                      <a:pt x="888" y="45"/>
                      <a:pt x="905" y="61"/>
                    </a:cubicBezTo>
                    <a:cubicBezTo>
                      <a:pt x="907" y="63"/>
                      <a:pt x="908" y="66"/>
                      <a:pt x="907" y="68"/>
                    </a:cubicBezTo>
                    <a:cubicBezTo>
                      <a:pt x="910" y="71"/>
                      <a:pt x="911" y="75"/>
                      <a:pt x="911" y="79"/>
                    </a:cubicBezTo>
                    <a:cubicBezTo>
                      <a:pt x="911" y="87"/>
                      <a:pt x="904" y="94"/>
                      <a:pt x="895" y="94"/>
                    </a:cubicBezTo>
                    <a:cubicBezTo>
                      <a:pt x="887" y="94"/>
                      <a:pt x="880" y="87"/>
                      <a:pt x="880" y="79"/>
                    </a:cubicBezTo>
                    <a:cubicBezTo>
                      <a:pt x="880" y="74"/>
                      <a:pt x="882" y="69"/>
                      <a:pt x="886" y="66"/>
                    </a:cubicBezTo>
                    <a:cubicBezTo>
                      <a:pt x="884" y="66"/>
                      <a:pt x="884" y="66"/>
                      <a:pt x="884" y="66"/>
                    </a:cubicBezTo>
                    <a:cubicBezTo>
                      <a:pt x="879" y="68"/>
                      <a:pt x="872" y="69"/>
                      <a:pt x="866" y="69"/>
                    </a:cubicBezTo>
                    <a:cubicBezTo>
                      <a:pt x="858" y="69"/>
                      <a:pt x="849" y="68"/>
                      <a:pt x="841" y="66"/>
                    </a:cubicBezTo>
                    <a:cubicBezTo>
                      <a:pt x="220" y="61"/>
                      <a:pt x="220" y="61"/>
                      <a:pt x="220" y="61"/>
                    </a:cubicBezTo>
                    <a:cubicBezTo>
                      <a:pt x="218" y="63"/>
                      <a:pt x="215" y="65"/>
                      <a:pt x="212" y="67"/>
                    </a:cubicBezTo>
                    <a:cubicBezTo>
                      <a:pt x="210" y="68"/>
                      <a:pt x="209" y="69"/>
                      <a:pt x="208" y="69"/>
                    </a:cubicBezTo>
                    <a:cubicBezTo>
                      <a:pt x="202" y="69"/>
                      <a:pt x="198" y="59"/>
                      <a:pt x="204" y="54"/>
                    </a:cubicBezTo>
                    <a:cubicBezTo>
                      <a:pt x="227" y="37"/>
                      <a:pt x="249" y="18"/>
                      <a:pt x="270"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7" name="Freeform 1117"/>
              <p:cNvSpPr/>
              <p:nvPr/>
            </p:nvSpPr>
            <p:spPr bwMode="auto">
              <a:xfrm>
                <a:off x="3471" y="2867"/>
                <a:ext cx="23" cy="21"/>
              </a:xfrm>
              <a:custGeom>
                <a:avLst/>
                <a:gdLst>
                  <a:gd name="T0" fmla="*/ 6 w 31"/>
                  <a:gd name="T1" fmla="*/ 0 h 28"/>
                  <a:gd name="T2" fmla="*/ 0 w 31"/>
                  <a:gd name="T3" fmla="*/ 13 h 28"/>
                  <a:gd name="T4" fmla="*/ 15 w 31"/>
                  <a:gd name="T5" fmla="*/ 28 h 28"/>
                  <a:gd name="T6" fmla="*/ 31 w 31"/>
                  <a:gd name="T7" fmla="*/ 13 h 28"/>
                  <a:gd name="T8" fmla="*/ 27 w 31"/>
                  <a:gd name="T9" fmla="*/ 2 h 28"/>
                  <a:gd name="T10" fmla="*/ 19 w 31"/>
                  <a:gd name="T11" fmla="*/ 8 h 28"/>
                  <a:gd name="T12" fmla="*/ 14 w 31"/>
                  <a:gd name="T13" fmla="*/ 6 h 28"/>
                  <a:gd name="T14" fmla="*/ 8 w 31"/>
                  <a:gd name="T15" fmla="*/ 0 h 28"/>
                  <a:gd name="T16" fmla="*/ 6 w 31"/>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8">
                    <a:moveTo>
                      <a:pt x="6" y="0"/>
                    </a:moveTo>
                    <a:cubicBezTo>
                      <a:pt x="2" y="3"/>
                      <a:pt x="0" y="8"/>
                      <a:pt x="0" y="13"/>
                    </a:cubicBezTo>
                    <a:cubicBezTo>
                      <a:pt x="0" y="21"/>
                      <a:pt x="7" y="28"/>
                      <a:pt x="15" y="28"/>
                    </a:cubicBezTo>
                    <a:cubicBezTo>
                      <a:pt x="24" y="28"/>
                      <a:pt x="31" y="21"/>
                      <a:pt x="31" y="13"/>
                    </a:cubicBezTo>
                    <a:cubicBezTo>
                      <a:pt x="31" y="9"/>
                      <a:pt x="30" y="5"/>
                      <a:pt x="27" y="2"/>
                    </a:cubicBezTo>
                    <a:cubicBezTo>
                      <a:pt x="26" y="5"/>
                      <a:pt x="23" y="8"/>
                      <a:pt x="19" y="8"/>
                    </a:cubicBezTo>
                    <a:cubicBezTo>
                      <a:pt x="17" y="8"/>
                      <a:pt x="16" y="7"/>
                      <a:pt x="14" y="6"/>
                    </a:cubicBezTo>
                    <a:cubicBezTo>
                      <a:pt x="12" y="4"/>
                      <a:pt x="10" y="2"/>
                      <a:pt x="8" y="0"/>
                    </a:cubicBezTo>
                    <a:cubicBezTo>
                      <a:pt x="6" y="0"/>
                      <a:pt x="6" y="0"/>
                      <a:pt x="6" y="0"/>
                    </a:cubicBezTo>
                  </a:path>
                </a:pathLst>
              </a:cu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8" name="Oval 1118"/>
              <p:cNvSpPr>
                <a:spLocks noChangeArrowheads="1"/>
              </p:cNvSpPr>
              <p:nvPr/>
            </p:nvSpPr>
            <p:spPr bwMode="auto">
              <a:xfrm>
                <a:off x="3232" y="2877"/>
                <a:ext cx="23" cy="23"/>
              </a:xfrm>
              <a:prstGeom prst="ellipse">
                <a:avLst/>
              </a:pr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9" name="Freeform 1119"/>
              <p:cNvSpPr>
                <a:spLocks noEditPoints="1"/>
              </p:cNvSpPr>
              <p:nvPr/>
            </p:nvSpPr>
            <p:spPr bwMode="auto">
              <a:xfrm>
                <a:off x="3786" y="2773"/>
                <a:ext cx="1156" cy="116"/>
              </a:xfrm>
              <a:custGeom>
                <a:avLst/>
                <a:gdLst>
                  <a:gd name="T0" fmla="*/ 1280 w 1555"/>
                  <a:gd name="T1" fmla="*/ 93 h 157"/>
                  <a:gd name="T2" fmla="*/ 1264 w 1555"/>
                  <a:gd name="T3" fmla="*/ 77 h 157"/>
                  <a:gd name="T4" fmla="*/ 1280 w 1555"/>
                  <a:gd name="T5" fmla="*/ 61 h 157"/>
                  <a:gd name="T6" fmla="*/ 1296 w 1555"/>
                  <a:gd name="T7" fmla="*/ 77 h 157"/>
                  <a:gd name="T8" fmla="*/ 1280 w 1555"/>
                  <a:gd name="T9" fmla="*/ 93 h 157"/>
                  <a:gd name="T10" fmla="*/ 777 w 1555"/>
                  <a:gd name="T11" fmla="*/ 0 h 157"/>
                  <a:gd name="T12" fmla="*/ 429 w 1555"/>
                  <a:gd name="T13" fmla="*/ 9 h 157"/>
                  <a:gd name="T14" fmla="*/ 400 w 1555"/>
                  <a:gd name="T15" fmla="*/ 36 h 157"/>
                  <a:gd name="T16" fmla="*/ 435 w 1555"/>
                  <a:gd name="T17" fmla="*/ 132 h 157"/>
                  <a:gd name="T18" fmla="*/ 419 w 1555"/>
                  <a:gd name="T19" fmla="*/ 138 h 157"/>
                  <a:gd name="T20" fmla="*/ 334 w 1555"/>
                  <a:gd name="T21" fmla="*/ 72 h 157"/>
                  <a:gd name="T22" fmla="*/ 288 w 1555"/>
                  <a:gd name="T23" fmla="*/ 18 h 157"/>
                  <a:gd name="T24" fmla="*/ 0 w 1555"/>
                  <a:gd name="T25" fmla="*/ 78 h 157"/>
                  <a:gd name="T26" fmla="*/ 777 w 1555"/>
                  <a:gd name="T27" fmla="*/ 157 h 157"/>
                  <a:gd name="T28" fmla="*/ 1555 w 1555"/>
                  <a:gd name="T29" fmla="*/ 78 h 157"/>
                  <a:gd name="T30" fmla="*/ 1187 w 1555"/>
                  <a:gd name="T31" fmla="*/ 12 h 157"/>
                  <a:gd name="T32" fmla="*/ 1187 w 1555"/>
                  <a:gd name="T33" fmla="*/ 47 h 157"/>
                  <a:gd name="T34" fmla="*/ 1185 w 1555"/>
                  <a:gd name="T35" fmla="*/ 51 h 157"/>
                  <a:gd name="T36" fmla="*/ 1181 w 1555"/>
                  <a:gd name="T37" fmla="*/ 53 h 157"/>
                  <a:gd name="T38" fmla="*/ 1060 w 1555"/>
                  <a:gd name="T39" fmla="*/ 53 h 157"/>
                  <a:gd name="T40" fmla="*/ 1025 w 1555"/>
                  <a:gd name="T41" fmla="*/ 108 h 157"/>
                  <a:gd name="T42" fmla="*/ 1013 w 1555"/>
                  <a:gd name="T43" fmla="*/ 109 h 157"/>
                  <a:gd name="T44" fmla="*/ 971 w 1555"/>
                  <a:gd name="T45" fmla="*/ 3 h 157"/>
                  <a:gd name="T46" fmla="*/ 777 w 1555"/>
                  <a:gd name="T4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5" h="157">
                    <a:moveTo>
                      <a:pt x="1280" y="93"/>
                    </a:moveTo>
                    <a:cubicBezTo>
                      <a:pt x="1271" y="93"/>
                      <a:pt x="1264" y="86"/>
                      <a:pt x="1264" y="77"/>
                    </a:cubicBezTo>
                    <a:cubicBezTo>
                      <a:pt x="1264" y="68"/>
                      <a:pt x="1271" y="61"/>
                      <a:pt x="1280" y="61"/>
                    </a:cubicBezTo>
                    <a:cubicBezTo>
                      <a:pt x="1289" y="61"/>
                      <a:pt x="1296" y="68"/>
                      <a:pt x="1296" y="77"/>
                    </a:cubicBezTo>
                    <a:cubicBezTo>
                      <a:pt x="1296" y="86"/>
                      <a:pt x="1289" y="93"/>
                      <a:pt x="1280" y="93"/>
                    </a:cubicBezTo>
                    <a:moveTo>
                      <a:pt x="777" y="0"/>
                    </a:moveTo>
                    <a:cubicBezTo>
                      <a:pt x="652" y="0"/>
                      <a:pt x="534" y="3"/>
                      <a:pt x="429" y="9"/>
                    </a:cubicBezTo>
                    <a:cubicBezTo>
                      <a:pt x="420" y="18"/>
                      <a:pt x="410" y="27"/>
                      <a:pt x="400" y="36"/>
                    </a:cubicBezTo>
                    <a:cubicBezTo>
                      <a:pt x="420" y="58"/>
                      <a:pt x="461" y="108"/>
                      <a:pt x="435" y="132"/>
                    </a:cubicBezTo>
                    <a:cubicBezTo>
                      <a:pt x="431" y="136"/>
                      <a:pt x="425" y="138"/>
                      <a:pt x="419" y="138"/>
                    </a:cubicBezTo>
                    <a:cubicBezTo>
                      <a:pt x="389" y="138"/>
                      <a:pt x="347" y="87"/>
                      <a:pt x="334" y="72"/>
                    </a:cubicBezTo>
                    <a:cubicBezTo>
                      <a:pt x="318" y="54"/>
                      <a:pt x="302" y="36"/>
                      <a:pt x="288" y="18"/>
                    </a:cubicBezTo>
                    <a:cubicBezTo>
                      <a:pt x="112" y="32"/>
                      <a:pt x="0" y="54"/>
                      <a:pt x="0" y="78"/>
                    </a:cubicBezTo>
                    <a:cubicBezTo>
                      <a:pt x="0" y="122"/>
                      <a:pt x="348" y="157"/>
                      <a:pt x="777" y="157"/>
                    </a:cubicBezTo>
                    <a:cubicBezTo>
                      <a:pt x="1207" y="157"/>
                      <a:pt x="1555" y="122"/>
                      <a:pt x="1555" y="78"/>
                    </a:cubicBezTo>
                    <a:cubicBezTo>
                      <a:pt x="1555" y="50"/>
                      <a:pt x="1408" y="26"/>
                      <a:pt x="1187" y="12"/>
                    </a:cubicBezTo>
                    <a:cubicBezTo>
                      <a:pt x="1187" y="24"/>
                      <a:pt x="1187" y="35"/>
                      <a:pt x="1187" y="47"/>
                    </a:cubicBezTo>
                    <a:cubicBezTo>
                      <a:pt x="1187" y="49"/>
                      <a:pt x="1186" y="50"/>
                      <a:pt x="1185" y="51"/>
                    </a:cubicBezTo>
                    <a:cubicBezTo>
                      <a:pt x="1184" y="52"/>
                      <a:pt x="1183" y="53"/>
                      <a:pt x="1181" y="53"/>
                    </a:cubicBezTo>
                    <a:cubicBezTo>
                      <a:pt x="1141" y="53"/>
                      <a:pt x="1101" y="53"/>
                      <a:pt x="1060" y="53"/>
                    </a:cubicBezTo>
                    <a:cubicBezTo>
                      <a:pt x="1059" y="77"/>
                      <a:pt x="1051" y="103"/>
                      <a:pt x="1025" y="108"/>
                    </a:cubicBezTo>
                    <a:cubicBezTo>
                      <a:pt x="1021" y="109"/>
                      <a:pt x="1017" y="109"/>
                      <a:pt x="1013" y="109"/>
                    </a:cubicBezTo>
                    <a:cubicBezTo>
                      <a:pt x="963" y="109"/>
                      <a:pt x="972" y="41"/>
                      <a:pt x="971" y="3"/>
                    </a:cubicBezTo>
                    <a:cubicBezTo>
                      <a:pt x="909" y="1"/>
                      <a:pt x="844" y="0"/>
                      <a:pt x="777" y="0"/>
                    </a:cubicBezTo>
                  </a:path>
                </a:pathLst>
              </a:custGeom>
              <a:solidFill>
                <a:srgbClr val="EFB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0" name="Oval 1120"/>
              <p:cNvSpPr>
                <a:spLocks noChangeArrowheads="1"/>
              </p:cNvSpPr>
              <p:nvPr/>
            </p:nvSpPr>
            <p:spPr bwMode="auto">
              <a:xfrm>
                <a:off x="4725" y="2818"/>
                <a:ext cx="24" cy="24"/>
              </a:xfrm>
              <a:prstGeom prst="ellipse">
                <a:avLst/>
              </a:prstGeom>
              <a:solidFill>
                <a:srgbClr val="C48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1" name="Freeform 1121"/>
              <p:cNvSpPr/>
              <p:nvPr/>
            </p:nvSpPr>
            <p:spPr bwMode="auto">
              <a:xfrm>
                <a:off x="3323" y="1263"/>
                <a:ext cx="268" cy="228"/>
              </a:xfrm>
              <a:custGeom>
                <a:avLst/>
                <a:gdLst>
                  <a:gd name="T0" fmla="*/ 361 w 361"/>
                  <a:gd name="T1" fmla="*/ 225 h 307"/>
                  <a:gd name="T2" fmla="*/ 95 w 361"/>
                  <a:gd name="T3" fmla="*/ 0 h 307"/>
                  <a:gd name="T4" fmla="*/ 0 w 361"/>
                  <a:gd name="T5" fmla="*/ 15 h 307"/>
                  <a:gd name="T6" fmla="*/ 341 w 361"/>
                  <a:gd name="T7" fmla="*/ 281 h 307"/>
                  <a:gd name="T8" fmla="*/ 361 w 361"/>
                  <a:gd name="T9" fmla="*/ 225 h 307"/>
                </a:gdLst>
                <a:ahLst/>
                <a:cxnLst>
                  <a:cxn ang="0">
                    <a:pos x="T0" y="T1"/>
                  </a:cxn>
                  <a:cxn ang="0">
                    <a:pos x="T2" y="T3"/>
                  </a:cxn>
                  <a:cxn ang="0">
                    <a:pos x="T4" y="T5"/>
                  </a:cxn>
                  <a:cxn ang="0">
                    <a:pos x="T6" y="T7"/>
                  </a:cxn>
                  <a:cxn ang="0">
                    <a:pos x="T8" y="T9"/>
                  </a:cxn>
                </a:cxnLst>
                <a:rect l="0" t="0" r="r" b="b"/>
                <a:pathLst>
                  <a:path w="361" h="307">
                    <a:moveTo>
                      <a:pt x="361" y="225"/>
                    </a:moveTo>
                    <a:cubicBezTo>
                      <a:pt x="361" y="225"/>
                      <a:pt x="166" y="198"/>
                      <a:pt x="95" y="0"/>
                    </a:cubicBezTo>
                    <a:cubicBezTo>
                      <a:pt x="0" y="15"/>
                      <a:pt x="0" y="15"/>
                      <a:pt x="0" y="15"/>
                    </a:cubicBezTo>
                    <a:cubicBezTo>
                      <a:pt x="0" y="15"/>
                      <a:pt x="98" y="307"/>
                      <a:pt x="341" y="281"/>
                    </a:cubicBezTo>
                    <a:cubicBezTo>
                      <a:pt x="361" y="225"/>
                      <a:pt x="361" y="225"/>
                      <a:pt x="361" y="225"/>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 name="Group 1323"/>
            <p:cNvGrpSpPr/>
            <p:nvPr/>
          </p:nvGrpSpPr>
          <p:grpSpPr bwMode="auto">
            <a:xfrm>
              <a:off x="3290" y="242"/>
              <a:ext cx="1246" cy="1468"/>
              <a:chOff x="3290" y="242"/>
              <a:chExt cx="1246" cy="1468"/>
            </a:xfrm>
          </p:grpSpPr>
          <p:sp>
            <p:nvSpPr>
              <p:cNvPr id="512" name="Freeform 1123"/>
              <p:cNvSpPr/>
              <p:nvPr/>
            </p:nvSpPr>
            <p:spPr bwMode="auto">
              <a:xfrm>
                <a:off x="3347" y="1305"/>
                <a:ext cx="141" cy="136"/>
              </a:xfrm>
              <a:custGeom>
                <a:avLst/>
                <a:gdLst>
                  <a:gd name="T0" fmla="*/ 38 w 190"/>
                  <a:gd name="T1" fmla="*/ 0 h 182"/>
                  <a:gd name="T2" fmla="*/ 0 w 190"/>
                  <a:gd name="T3" fmla="*/ 19 h 182"/>
                  <a:gd name="T4" fmla="*/ 148 w 190"/>
                  <a:gd name="T5" fmla="*/ 182 h 182"/>
                  <a:gd name="T6" fmla="*/ 190 w 190"/>
                  <a:gd name="T7" fmla="*/ 182 h 182"/>
                  <a:gd name="T8" fmla="*/ 38 w 190"/>
                  <a:gd name="T9" fmla="*/ 0 h 182"/>
                </a:gdLst>
                <a:ahLst/>
                <a:cxnLst>
                  <a:cxn ang="0">
                    <a:pos x="T0" y="T1"/>
                  </a:cxn>
                  <a:cxn ang="0">
                    <a:pos x="T2" y="T3"/>
                  </a:cxn>
                  <a:cxn ang="0">
                    <a:pos x="T4" y="T5"/>
                  </a:cxn>
                  <a:cxn ang="0">
                    <a:pos x="T6" y="T7"/>
                  </a:cxn>
                  <a:cxn ang="0">
                    <a:pos x="T8" y="T9"/>
                  </a:cxn>
                </a:cxnLst>
                <a:rect l="0" t="0" r="r" b="b"/>
                <a:pathLst>
                  <a:path w="190" h="182">
                    <a:moveTo>
                      <a:pt x="38" y="0"/>
                    </a:moveTo>
                    <a:cubicBezTo>
                      <a:pt x="29" y="11"/>
                      <a:pt x="15" y="18"/>
                      <a:pt x="0" y="19"/>
                    </a:cubicBezTo>
                    <a:cubicBezTo>
                      <a:pt x="34" y="86"/>
                      <a:pt x="85" y="145"/>
                      <a:pt x="148" y="182"/>
                    </a:cubicBezTo>
                    <a:cubicBezTo>
                      <a:pt x="162" y="182"/>
                      <a:pt x="176" y="182"/>
                      <a:pt x="190" y="182"/>
                    </a:cubicBezTo>
                    <a:cubicBezTo>
                      <a:pt x="112" y="133"/>
                      <a:pt x="62" y="52"/>
                      <a:pt x="38"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1124"/>
              <p:cNvSpPr/>
              <p:nvPr/>
            </p:nvSpPr>
            <p:spPr bwMode="auto">
              <a:xfrm>
                <a:off x="3319" y="1258"/>
                <a:ext cx="278" cy="229"/>
              </a:xfrm>
              <a:custGeom>
                <a:avLst/>
                <a:gdLst>
                  <a:gd name="T0" fmla="*/ 366 w 375"/>
                  <a:gd name="T1" fmla="*/ 236 h 308"/>
                  <a:gd name="T2" fmla="*/ 198 w 375"/>
                  <a:gd name="T3" fmla="*/ 157 h 308"/>
                  <a:gd name="T4" fmla="*/ 99 w 375"/>
                  <a:gd name="T5" fmla="*/ 16 h 308"/>
                  <a:gd name="T6" fmla="*/ 98 w 375"/>
                  <a:gd name="T7" fmla="*/ 12 h 308"/>
                  <a:gd name="T8" fmla="*/ 89 w 375"/>
                  <a:gd name="T9" fmla="*/ 14 h 308"/>
                  <a:gd name="T10" fmla="*/ 54 w 375"/>
                  <a:gd name="T11" fmla="*/ 19 h 308"/>
                  <a:gd name="T12" fmla="*/ 7 w 375"/>
                  <a:gd name="T13" fmla="*/ 27 h 308"/>
                  <a:gd name="T14" fmla="*/ 12 w 375"/>
                  <a:gd name="T15" fmla="*/ 19 h 308"/>
                  <a:gd name="T16" fmla="*/ 347 w 375"/>
                  <a:gd name="T17" fmla="*/ 282 h 308"/>
                  <a:gd name="T18" fmla="*/ 348 w 375"/>
                  <a:gd name="T19" fmla="*/ 293 h 308"/>
                  <a:gd name="T20" fmla="*/ 1 w 375"/>
                  <a:gd name="T21" fmla="*/ 23 h 308"/>
                  <a:gd name="T22" fmla="*/ 6 w 375"/>
                  <a:gd name="T23" fmla="*/ 16 h 308"/>
                  <a:gd name="T24" fmla="*/ 101 w 375"/>
                  <a:gd name="T25" fmla="*/ 0 h 308"/>
                  <a:gd name="T26" fmla="*/ 107 w 375"/>
                  <a:gd name="T27" fmla="*/ 4 h 308"/>
                  <a:gd name="T28" fmla="*/ 368 w 375"/>
                  <a:gd name="T29" fmla="*/ 225 h 308"/>
                  <a:gd name="T30" fmla="*/ 366 w 375"/>
                  <a:gd name="T31" fmla="*/ 23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 h="308">
                    <a:moveTo>
                      <a:pt x="366" y="236"/>
                    </a:moveTo>
                    <a:cubicBezTo>
                      <a:pt x="305" y="227"/>
                      <a:pt x="245" y="195"/>
                      <a:pt x="198" y="157"/>
                    </a:cubicBezTo>
                    <a:cubicBezTo>
                      <a:pt x="153" y="119"/>
                      <a:pt x="120" y="70"/>
                      <a:pt x="99" y="16"/>
                    </a:cubicBezTo>
                    <a:cubicBezTo>
                      <a:pt x="98" y="12"/>
                      <a:pt x="105" y="11"/>
                      <a:pt x="98" y="12"/>
                    </a:cubicBezTo>
                    <a:cubicBezTo>
                      <a:pt x="95" y="13"/>
                      <a:pt x="92" y="13"/>
                      <a:pt x="89" y="14"/>
                    </a:cubicBezTo>
                    <a:cubicBezTo>
                      <a:pt x="78" y="16"/>
                      <a:pt x="66" y="17"/>
                      <a:pt x="54" y="19"/>
                    </a:cubicBezTo>
                    <a:cubicBezTo>
                      <a:pt x="38" y="22"/>
                      <a:pt x="23" y="24"/>
                      <a:pt x="7" y="27"/>
                    </a:cubicBezTo>
                    <a:cubicBezTo>
                      <a:pt x="8" y="24"/>
                      <a:pt x="10" y="22"/>
                      <a:pt x="12" y="19"/>
                    </a:cubicBezTo>
                    <a:cubicBezTo>
                      <a:pt x="60" y="162"/>
                      <a:pt x="186" y="297"/>
                      <a:pt x="347" y="282"/>
                    </a:cubicBezTo>
                    <a:cubicBezTo>
                      <a:pt x="354" y="281"/>
                      <a:pt x="355" y="292"/>
                      <a:pt x="348" y="293"/>
                    </a:cubicBezTo>
                    <a:cubicBezTo>
                      <a:pt x="181" y="308"/>
                      <a:pt x="51" y="171"/>
                      <a:pt x="1" y="23"/>
                    </a:cubicBezTo>
                    <a:cubicBezTo>
                      <a:pt x="0" y="19"/>
                      <a:pt x="2" y="16"/>
                      <a:pt x="6" y="16"/>
                    </a:cubicBezTo>
                    <a:cubicBezTo>
                      <a:pt x="38" y="10"/>
                      <a:pt x="69" y="5"/>
                      <a:pt x="101" y="0"/>
                    </a:cubicBezTo>
                    <a:cubicBezTo>
                      <a:pt x="103" y="0"/>
                      <a:pt x="106" y="2"/>
                      <a:pt x="107" y="4"/>
                    </a:cubicBezTo>
                    <a:cubicBezTo>
                      <a:pt x="147" y="115"/>
                      <a:pt x="248" y="208"/>
                      <a:pt x="368" y="225"/>
                    </a:cubicBezTo>
                    <a:cubicBezTo>
                      <a:pt x="375" y="226"/>
                      <a:pt x="373" y="237"/>
                      <a:pt x="366" y="23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1125"/>
              <p:cNvSpPr/>
              <p:nvPr/>
            </p:nvSpPr>
            <p:spPr bwMode="auto">
              <a:xfrm>
                <a:off x="3313" y="1148"/>
                <a:ext cx="82" cy="155"/>
              </a:xfrm>
              <a:custGeom>
                <a:avLst/>
                <a:gdLst>
                  <a:gd name="T0" fmla="*/ 94 w 111"/>
                  <a:gd name="T1" fmla="*/ 138 h 208"/>
                  <a:gd name="T2" fmla="*/ 77 w 111"/>
                  <a:gd name="T3" fmla="*/ 17 h 208"/>
                  <a:gd name="T4" fmla="*/ 59 w 111"/>
                  <a:gd name="T5" fmla="*/ 107 h 208"/>
                  <a:gd name="T6" fmla="*/ 35 w 111"/>
                  <a:gd name="T7" fmla="*/ 24 h 208"/>
                  <a:gd name="T8" fmla="*/ 2 w 111"/>
                  <a:gd name="T9" fmla="*/ 63 h 208"/>
                  <a:gd name="T10" fmla="*/ 67 w 111"/>
                  <a:gd name="T11" fmla="*/ 208 h 208"/>
                  <a:gd name="T12" fmla="*/ 94 w 111"/>
                  <a:gd name="T13" fmla="*/ 138 h 208"/>
                </a:gdLst>
                <a:ahLst/>
                <a:cxnLst>
                  <a:cxn ang="0">
                    <a:pos x="T0" y="T1"/>
                  </a:cxn>
                  <a:cxn ang="0">
                    <a:pos x="T2" y="T3"/>
                  </a:cxn>
                  <a:cxn ang="0">
                    <a:pos x="T4" y="T5"/>
                  </a:cxn>
                  <a:cxn ang="0">
                    <a:pos x="T6" y="T7"/>
                  </a:cxn>
                  <a:cxn ang="0">
                    <a:pos x="T8" y="T9"/>
                  </a:cxn>
                  <a:cxn ang="0">
                    <a:pos x="T10" y="T11"/>
                  </a:cxn>
                  <a:cxn ang="0">
                    <a:pos x="T12" y="T13"/>
                  </a:cxn>
                </a:cxnLst>
                <a:rect l="0" t="0" r="r" b="b"/>
                <a:pathLst>
                  <a:path w="111" h="208">
                    <a:moveTo>
                      <a:pt x="94" y="138"/>
                    </a:moveTo>
                    <a:cubicBezTo>
                      <a:pt x="96" y="114"/>
                      <a:pt x="111" y="21"/>
                      <a:pt x="77" y="17"/>
                    </a:cubicBezTo>
                    <a:cubicBezTo>
                      <a:pt x="50" y="15"/>
                      <a:pt x="52" y="90"/>
                      <a:pt x="59" y="107"/>
                    </a:cubicBezTo>
                    <a:cubicBezTo>
                      <a:pt x="54" y="88"/>
                      <a:pt x="50" y="37"/>
                      <a:pt x="35" y="24"/>
                    </a:cubicBezTo>
                    <a:cubicBezTo>
                      <a:pt x="6" y="0"/>
                      <a:pt x="0" y="36"/>
                      <a:pt x="2" y="63"/>
                    </a:cubicBezTo>
                    <a:cubicBezTo>
                      <a:pt x="5" y="103"/>
                      <a:pt x="22" y="195"/>
                      <a:pt x="67" y="208"/>
                    </a:cubicBezTo>
                    <a:cubicBezTo>
                      <a:pt x="94" y="138"/>
                      <a:pt x="94" y="138"/>
                      <a:pt x="94" y="138"/>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1126"/>
              <p:cNvSpPr/>
              <p:nvPr/>
            </p:nvSpPr>
            <p:spPr bwMode="auto">
              <a:xfrm>
                <a:off x="3307" y="1147"/>
                <a:ext cx="96" cy="161"/>
              </a:xfrm>
              <a:custGeom>
                <a:avLst/>
                <a:gdLst>
                  <a:gd name="T0" fmla="*/ 96 w 129"/>
                  <a:gd name="T1" fmla="*/ 138 h 217"/>
                  <a:gd name="T2" fmla="*/ 100 w 129"/>
                  <a:gd name="T3" fmla="*/ 49 h 217"/>
                  <a:gd name="T4" fmla="*/ 75 w 129"/>
                  <a:gd name="T5" fmla="*/ 31 h 217"/>
                  <a:gd name="T6" fmla="*/ 69 w 129"/>
                  <a:gd name="T7" fmla="*/ 55 h 217"/>
                  <a:gd name="T8" fmla="*/ 73 w 129"/>
                  <a:gd name="T9" fmla="*/ 107 h 217"/>
                  <a:gd name="T10" fmla="*/ 62 w 129"/>
                  <a:gd name="T11" fmla="*/ 111 h 217"/>
                  <a:gd name="T12" fmla="*/ 50 w 129"/>
                  <a:gd name="T13" fmla="*/ 51 h 217"/>
                  <a:gd name="T14" fmla="*/ 46 w 129"/>
                  <a:gd name="T15" fmla="*/ 40 h 217"/>
                  <a:gd name="T16" fmla="*/ 16 w 129"/>
                  <a:gd name="T17" fmla="*/ 45 h 217"/>
                  <a:gd name="T18" fmla="*/ 17 w 129"/>
                  <a:gd name="T19" fmla="*/ 79 h 217"/>
                  <a:gd name="T20" fmla="*/ 78 w 129"/>
                  <a:gd name="T21" fmla="*/ 205 h 217"/>
                  <a:gd name="T22" fmla="*/ 73 w 129"/>
                  <a:gd name="T23" fmla="*/ 215 h 217"/>
                  <a:gd name="T24" fmla="*/ 4 w 129"/>
                  <a:gd name="T25" fmla="*/ 50 h 217"/>
                  <a:gd name="T26" fmla="*/ 40 w 129"/>
                  <a:gd name="T27" fmla="*/ 17 h 217"/>
                  <a:gd name="T28" fmla="*/ 73 w 129"/>
                  <a:gd name="T29" fmla="*/ 107 h 217"/>
                  <a:gd name="T30" fmla="*/ 62 w 129"/>
                  <a:gd name="T31" fmla="*/ 111 h 217"/>
                  <a:gd name="T32" fmla="*/ 90 w 129"/>
                  <a:gd name="T33" fmla="*/ 15 h 217"/>
                  <a:gd name="T34" fmla="*/ 107 w 129"/>
                  <a:gd name="T35" fmla="*/ 141 h 217"/>
                  <a:gd name="T36" fmla="*/ 96 w 129"/>
                  <a:gd name="T37" fmla="*/ 1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217">
                    <a:moveTo>
                      <a:pt x="96" y="138"/>
                    </a:moveTo>
                    <a:cubicBezTo>
                      <a:pt x="100" y="109"/>
                      <a:pt x="104" y="79"/>
                      <a:pt x="100" y="49"/>
                    </a:cubicBezTo>
                    <a:cubicBezTo>
                      <a:pt x="99" y="44"/>
                      <a:pt x="89" y="10"/>
                      <a:pt x="75" y="31"/>
                    </a:cubicBezTo>
                    <a:cubicBezTo>
                      <a:pt x="71" y="38"/>
                      <a:pt x="70" y="47"/>
                      <a:pt x="69" y="55"/>
                    </a:cubicBezTo>
                    <a:cubicBezTo>
                      <a:pt x="67" y="71"/>
                      <a:pt x="67" y="91"/>
                      <a:pt x="73" y="107"/>
                    </a:cubicBezTo>
                    <a:cubicBezTo>
                      <a:pt x="69" y="108"/>
                      <a:pt x="66" y="110"/>
                      <a:pt x="62" y="111"/>
                    </a:cubicBezTo>
                    <a:cubicBezTo>
                      <a:pt x="57" y="91"/>
                      <a:pt x="55" y="71"/>
                      <a:pt x="50" y="51"/>
                    </a:cubicBezTo>
                    <a:cubicBezTo>
                      <a:pt x="49" y="47"/>
                      <a:pt x="47" y="44"/>
                      <a:pt x="46" y="40"/>
                    </a:cubicBezTo>
                    <a:cubicBezTo>
                      <a:pt x="39" y="23"/>
                      <a:pt x="18" y="29"/>
                      <a:pt x="16" y="45"/>
                    </a:cubicBezTo>
                    <a:cubicBezTo>
                      <a:pt x="14" y="56"/>
                      <a:pt x="16" y="68"/>
                      <a:pt x="17" y="79"/>
                    </a:cubicBezTo>
                    <a:cubicBezTo>
                      <a:pt x="21" y="119"/>
                      <a:pt x="33" y="189"/>
                      <a:pt x="78" y="205"/>
                    </a:cubicBezTo>
                    <a:cubicBezTo>
                      <a:pt x="85" y="207"/>
                      <a:pt x="80" y="217"/>
                      <a:pt x="73" y="215"/>
                    </a:cubicBezTo>
                    <a:cubicBezTo>
                      <a:pt x="18" y="196"/>
                      <a:pt x="0" y="100"/>
                      <a:pt x="4" y="50"/>
                    </a:cubicBezTo>
                    <a:cubicBezTo>
                      <a:pt x="5" y="31"/>
                      <a:pt x="16" y="0"/>
                      <a:pt x="40" y="17"/>
                    </a:cubicBezTo>
                    <a:cubicBezTo>
                      <a:pt x="68" y="37"/>
                      <a:pt x="65" y="77"/>
                      <a:pt x="73" y="107"/>
                    </a:cubicBezTo>
                    <a:cubicBezTo>
                      <a:pt x="74" y="114"/>
                      <a:pt x="65" y="118"/>
                      <a:pt x="62" y="111"/>
                    </a:cubicBezTo>
                    <a:cubicBezTo>
                      <a:pt x="54" y="89"/>
                      <a:pt x="48" y="6"/>
                      <a:pt x="90" y="15"/>
                    </a:cubicBezTo>
                    <a:cubicBezTo>
                      <a:pt x="129" y="23"/>
                      <a:pt x="110" y="115"/>
                      <a:pt x="107" y="141"/>
                    </a:cubicBezTo>
                    <a:cubicBezTo>
                      <a:pt x="107" y="148"/>
                      <a:pt x="95" y="146"/>
                      <a:pt x="96" y="13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1127"/>
              <p:cNvSpPr/>
              <p:nvPr/>
            </p:nvSpPr>
            <p:spPr bwMode="auto">
              <a:xfrm>
                <a:off x="3290" y="1220"/>
                <a:ext cx="126" cy="136"/>
              </a:xfrm>
              <a:custGeom>
                <a:avLst/>
                <a:gdLst>
                  <a:gd name="T0" fmla="*/ 13 w 170"/>
                  <a:gd name="T1" fmla="*/ 72 h 183"/>
                  <a:gd name="T2" fmla="*/ 110 w 170"/>
                  <a:gd name="T3" fmla="*/ 51 h 183"/>
                  <a:gd name="T4" fmla="*/ 13 w 170"/>
                  <a:gd name="T5" fmla="*/ 72 h 183"/>
                </a:gdLst>
                <a:ahLst/>
                <a:cxnLst>
                  <a:cxn ang="0">
                    <a:pos x="T0" y="T1"/>
                  </a:cxn>
                  <a:cxn ang="0">
                    <a:pos x="T2" y="T3"/>
                  </a:cxn>
                  <a:cxn ang="0">
                    <a:pos x="T4" y="T5"/>
                  </a:cxn>
                </a:cxnLst>
                <a:rect l="0" t="0" r="r" b="b"/>
                <a:pathLst>
                  <a:path w="170" h="183">
                    <a:moveTo>
                      <a:pt x="13" y="72"/>
                    </a:moveTo>
                    <a:cubicBezTo>
                      <a:pt x="33" y="183"/>
                      <a:pt x="170" y="126"/>
                      <a:pt x="110" y="51"/>
                    </a:cubicBezTo>
                    <a:cubicBezTo>
                      <a:pt x="74" y="6"/>
                      <a:pt x="0" y="0"/>
                      <a:pt x="13" y="72"/>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1128"/>
              <p:cNvSpPr/>
              <p:nvPr/>
            </p:nvSpPr>
            <p:spPr bwMode="auto">
              <a:xfrm>
                <a:off x="3305" y="1292"/>
                <a:ext cx="29" cy="27"/>
              </a:xfrm>
              <a:custGeom>
                <a:avLst/>
                <a:gdLst>
                  <a:gd name="T0" fmla="*/ 0 w 40"/>
                  <a:gd name="T1" fmla="*/ 0 h 36"/>
                  <a:gd name="T2" fmla="*/ 40 w 40"/>
                  <a:gd name="T3" fmla="*/ 36 h 36"/>
                  <a:gd name="T4" fmla="*/ 0 w 40"/>
                  <a:gd name="T5" fmla="*/ 0 h 36"/>
                </a:gdLst>
                <a:ahLst/>
                <a:cxnLst>
                  <a:cxn ang="0">
                    <a:pos x="T0" y="T1"/>
                  </a:cxn>
                  <a:cxn ang="0">
                    <a:pos x="T2" y="T3"/>
                  </a:cxn>
                  <a:cxn ang="0">
                    <a:pos x="T4" y="T5"/>
                  </a:cxn>
                </a:cxnLst>
                <a:rect l="0" t="0" r="r" b="b"/>
                <a:pathLst>
                  <a:path w="40" h="36">
                    <a:moveTo>
                      <a:pt x="0" y="0"/>
                    </a:moveTo>
                    <a:cubicBezTo>
                      <a:pt x="9" y="21"/>
                      <a:pt x="24" y="32"/>
                      <a:pt x="40" y="36"/>
                    </a:cubicBezTo>
                    <a:cubicBezTo>
                      <a:pt x="24" y="32"/>
                      <a:pt x="9" y="21"/>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1129"/>
              <p:cNvSpPr/>
              <p:nvPr/>
            </p:nvSpPr>
            <p:spPr bwMode="auto">
              <a:xfrm>
                <a:off x="3295" y="1235"/>
                <a:ext cx="88" cy="84"/>
              </a:xfrm>
              <a:custGeom>
                <a:avLst/>
                <a:gdLst>
                  <a:gd name="T0" fmla="*/ 27 w 118"/>
                  <a:gd name="T1" fmla="*/ 0 h 114"/>
                  <a:gd name="T2" fmla="*/ 6 w 118"/>
                  <a:gd name="T3" fmla="*/ 52 h 114"/>
                  <a:gd name="T4" fmla="*/ 13 w 118"/>
                  <a:gd name="T5" fmla="*/ 77 h 114"/>
                  <a:gd name="T6" fmla="*/ 53 w 118"/>
                  <a:gd name="T7" fmla="*/ 113 h 114"/>
                  <a:gd name="T8" fmla="*/ 66 w 118"/>
                  <a:gd name="T9" fmla="*/ 114 h 114"/>
                  <a:gd name="T10" fmla="*/ 118 w 118"/>
                  <a:gd name="T11" fmla="*/ 69 h 114"/>
                  <a:gd name="T12" fmla="*/ 88 w 118"/>
                  <a:gd name="T13" fmla="*/ 77 h 114"/>
                  <a:gd name="T14" fmla="*/ 28 w 118"/>
                  <a:gd name="T15" fmla="*/ 15 h 114"/>
                  <a:gd name="T16" fmla="*/ 27 w 118"/>
                  <a:gd name="T1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14">
                    <a:moveTo>
                      <a:pt x="27" y="0"/>
                    </a:moveTo>
                    <a:cubicBezTo>
                      <a:pt x="11" y="5"/>
                      <a:pt x="0" y="22"/>
                      <a:pt x="6" y="52"/>
                    </a:cubicBezTo>
                    <a:cubicBezTo>
                      <a:pt x="8" y="62"/>
                      <a:pt x="10" y="70"/>
                      <a:pt x="13" y="77"/>
                    </a:cubicBezTo>
                    <a:cubicBezTo>
                      <a:pt x="22" y="98"/>
                      <a:pt x="37" y="109"/>
                      <a:pt x="53" y="113"/>
                    </a:cubicBezTo>
                    <a:cubicBezTo>
                      <a:pt x="57" y="114"/>
                      <a:pt x="62" y="114"/>
                      <a:pt x="66" y="114"/>
                    </a:cubicBezTo>
                    <a:cubicBezTo>
                      <a:pt x="92" y="114"/>
                      <a:pt x="117" y="95"/>
                      <a:pt x="118" y="69"/>
                    </a:cubicBezTo>
                    <a:cubicBezTo>
                      <a:pt x="109" y="74"/>
                      <a:pt x="99" y="77"/>
                      <a:pt x="88" y="77"/>
                    </a:cubicBezTo>
                    <a:cubicBezTo>
                      <a:pt x="63" y="77"/>
                      <a:pt x="36" y="60"/>
                      <a:pt x="28" y="15"/>
                    </a:cubicBezTo>
                    <a:cubicBezTo>
                      <a:pt x="27" y="9"/>
                      <a:pt x="27" y="4"/>
                      <a:pt x="27"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1130"/>
              <p:cNvSpPr/>
              <p:nvPr/>
            </p:nvSpPr>
            <p:spPr bwMode="auto">
              <a:xfrm>
                <a:off x="3291" y="1223"/>
                <a:ext cx="98" cy="102"/>
              </a:xfrm>
              <a:custGeom>
                <a:avLst/>
                <a:gdLst>
                  <a:gd name="T0" fmla="*/ 18 w 132"/>
                  <a:gd name="T1" fmla="*/ 68 h 137"/>
                  <a:gd name="T2" fmla="*/ 68 w 132"/>
                  <a:gd name="T3" fmla="*/ 124 h 137"/>
                  <a:gd name="T4" fmla="*/ 117 w 132"/>
                  <a:gd name="T5" fmla="*/ 93 h 137"/>
                  <a:gd name="T6" fmla="*/ 75 w 132"/>
                  <a:gd name="T7" fmla="*/ 26 h 137"/>
                  <a:gd name="T8" fmla="*/ 32 w 132"/>
                  <a:gd name="T9" fmla="*/ 22 h 137"/>
                  <a:gd name="T10" fmla="*/ 18 w 132"/>
                  <a:gd name="T11" fmla="*/ 68 h 137"/>
                  <a:gd name="T12" fmla="*/ 6 w 132"/>
                  <a:gd name="T13" fmla="*/ 69 h 137"/>
                  <a:gd name="T14" fmla="*/ 64 w 132"/>
                  <a:gd name="T15" fmla="*/ 10 h 137"/>
                  <a:gd name="T16" fmla="*/ 129 w 132"/>
                  <a:gd name="T17" fmla="*/ 87 h 137"/>
                  <a:gd name="T18" fmla="*/ 73 w 132"/>
                  <a:gd name="T19" fmla="*/ 136 h 137"/>
                  <a:gd name="T20" fmla="*/ 6 w 132"/>
                  <a:gd name="T21" fmla="*/ 69 h 137"/>
                  <a:gd name="T22" fmla="*/ 18 w 132"/>
                  <a:gd name="T23"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137">
                    <a:moveTo>
                      <a:pt x="18" y="68"/>
                    </a:moveTo>
                    <a:cubicBezTo>
                      <a:pt x="23" y="96"/>
                      <a:pt x="38" y="121"/>
                      <a:pt x="68" y="124"/>
                    </a:cubicBezTo>
                    <a:cubicBezTo>
                      <a:pt x="89" y="127"/>
                      <a:pt x="111" y="113"/>
                      <a:pt x="117" y="93"/>
                    </a:cubicBezTo>
                    <a:cubicBezTo>
                      <a:pt x="125" y="65"/>
                      <a:pt x="97" y="38"/>
                      <a:pt x="75" y="26"/>
                    </a:cubicBezTo>
                    <a:cubicBezTo>
                      <a:pt x="62" y="20"/>
                      <a:pt x="46" y="17"/>
                      <a:pt x="32" y="22"/>
                    </a:cubicBezTo>
                    <a:cubicBezTo>
                      <a:pt x="14" y="29"/>
                      <a:pt x="15" y="53"/>
                      <a:pt x="18" y="68"/>
                    </a:cubicBezTo>
                    <a:cubicBezTo>
                      <a:pt x="19" y="75"/>
                      <a:pt x="7" y="76"/>
                      <a:pt x="6" y="69"/>
                    </a:cubicBezTo>
                    <a:cubicBezTo>
                      <a:pt x="0" y="29"/>
                      <a:pt x="22" y="0"/>
                      <a:pt x="64" y="10"/>
                    </a:cubicBezTo>
                    <a:cubicBezTo>
                      <a:pt x="96" y="18"/>
                      <a:pt x="132" y="52"/>
                      <a:pt x="129" y="87"/>
                    </a:cubicBezTo>
                    <a:cubicBezTo>
                      <a:pt x="127" y="116"/>
                      <a:pt x="101" y="135"/>
                      <a:pt x="73" y="136"/>
                    </a:cubicBezTo>
                    <a:cubicBezTo>
                      <a:pt x="35" y="137"/>
                      <a:pt x="13" y="103"/>
                      <a:pt x="6" y="69"/>
                    </a:cubicBezTo>
                    <a:cubicBezTo>
                      <a:pt x="5" y="62"/>
                      <a:pt x="16" y="61"/>
                      <a:pt x="18" y="6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1131"/>
              <p:cNvSpPr/>
              <p:nvPr/>
            </p:nvSpPr>
            <p:spPr bwMode="auto">
              <a:xfrm>
                <a:off x="3359" y="1208"/>
                <a:ext cx="68" cy="99"/>
              </a:xfrm>
              <a:custGeom>
                <a:avLst/>
                <a:gdLst>
                  <a:gd name="T0" fmla="*/ 51 w 91"/>
                  <a:gd name="T1" fmla="*/ 130 h 134"/>
                  <a:gd name="T2" fmla="*/ 80 w 91"/>
                  <a:gd name="T3" fmla="*/ 46 h 134"/>
                  <a:gd name="T4" fmla="*/ 4 w 91"/>
                  <a:gd name="T5" fmla="*/ 71 h 134"/>
                  <a:gd name="T6" fmla="*/ 61 w 91"/>
                  <a:gd name="T7" fmla="*/ 69 h 134"/>
                </a:gdLst>
                <a:ahLst/>
                <a:cxnLst>
                  <a:cxn ang="0">
                    <a:pos x="T0" y="T1"/>
                  </a:cxn>
                  <a:cxn ang="0">
                    <a:pos x="T2" y="T3"/>
                  </a:cxn>
                  <a:cxn ang="0">
                    <a:pos x="T4" y="T5"/>
                  </a:cxn>
                  <a:cxn ang="0">
                    <a:pos x="T6" y="T7"/>
                  </a:cxn>
                </a:cxnLst>
                <a:rect l="0" t="0" r="r" b="b"/>
                <a:pathLst>
                  <a:path w="91" h="134">
                    <a:moveTo>
                      <a:pt x="51" y="130"/>
                    </a:moveTo>
                    <a:cubicBezTo>
                      <a:pt x="86" y="134"/>
                      <a:pt x="91" y="67"/>
                      <a:pt x="80" y="46"/>
                    </a:cubicBezTo>
                    <a:cubicBezTo>
                      <a:pt x="57" y="0"/>
                      <a:pt x="8" y="26"/>
                      <a:pt x="4" y="71"/>
                    </a:cubicBezTo>
                    <a:cubicBezTo>
                      <a:pt x="0" y="118"/>
                      <a:pt x="48" y="106"/>
                      <a:pt x="61" y="69"/>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1132"/>
              <p:cNvSpPr/>
              <p:nvPr/>
            </p:nvSpPr>
            <p:spPr bwMode="auto">
              <a:xfrm>
                <a:off x="3348" y="1204"/>
                <a:ext cx="95" cy="107"/>
              </a:xfrm>
              <a:custGeom>
                <a:avLst/>
                <a:gdLst>
                  <a:gd name="T0" fmla="*/ 67 w 128"/>
                  <a:gd name="T1" fmla="*/ 130 h 144"/>
                  <a:gd name="T2" fmla="*/ 60 w 128"/>
                  <a:gd name="T3" fmla="*/ 33 h 144"/>
                  <a:gd name="T4" fmla="*/ 26 w 128"/>
                  <a:gd name="T5" fmla="*/ 92 h 144"/>
                  <a:gd name="T6" fmla="*/ 50 w 128"/>
                  <a:gd name="T7" fmla="*/ 97 h 144"/>
                  <a:gd name="T8" fmla="*/ 71 w 128"/>
                  <a:gd name="T9" fmla="*/ 71 h 144"/>
                  <a:gd name="T10" fmla="*/ 81 w 128"/>
                  <a:gd name="T11" fmla="*/ 76 h 144"/>
                  <a:gd name="T12" fmla="*/ 20 w 128"/>
                  <a:gd name="T13" fmla="*/ 104 h 144"/>
                  <a:gd name="T14" fmla="*/ 51 w 128"/>
                  <a:gd name="T15" fmla="*/ 23 h 144"/>
                  <a:gd name="T16" fmla="*/ 65 w 128"/>
                  <a:gd name="T17" fmla="*/ 141 h 144"/>
                  <a:gd name="T18" fmla="*/ 67 w 128"/>
                  <a:gd name="T19" fmla="*/ 1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44">
                    <a:moveTo>
                      <a:pt x="67" y="130"/>
                    </a:moveTo>
                    <a:cubicBezTo>
                      <a:pt x="105" y="132"/>
                      <a:pt x="108" y="30"/>
                      <a:pt x="60" y="33"/>
                    </a:cubicBezTo>
                    <a:cubicBezTo>
                      <a:pt x="34" y="35"/>
                      <a:pt x="20" y="70"/>
                      <a:pt x="26" y="92"/>
                    </a:cubicBezTo>
                    <a:cubicBezTo>
                      <a:pt x="29" y="103"/>
                      <a:pt x="42" y="102"/>
                      <a:pt x="50" y="97"/>
                    </a:cubicBezTo>
                    <a:cubicBezTo>
                      <a:pt x="60" y="92"/>
                      <a:pt x="67" y="82"/>
                      <a:pt x="71" y="71"/>
                    </a:cubicBezTo>
                    <a:cubicBezTo>
                      <a:pt x="73" y="64"/>
                      <a:pt x="83" y="69"/>
                      <a:pt x="81" y="76"/>
                    </a:cubicBezTo>
                    <a:cubicBezTo>
                      <a:pt x="74" y="95"/>
                      <a:pt x="39" y="131"/>
                      <a:pt x="20" y="104"/>
                    </a:cubicBezTo>
                    <a:cubicBezTo>
                      <a:pt x="0" y="77"/>
                      <a:pt x="23" y="33"/>
                      <a:pt x="51" y="23"/>
                    </a:cubicBezTo>
                    <a:cubicBezTo>
                      <a:pt x="117" y="0"/>
                      <a:pt x="128" y="144"/>
                      <a:pt x="65" y="141"/>
                    </a:cubicBezTo>
                    <a:cubicBezTo>
                      <a:pt x="58" y="140"/>
                      <a:pt x="60" y="129"/>
                      <a:pt x="67" y="13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1133"/>
              <p:cNvSpPr/>
              <p:nvPr/>
            </p:nvSpPr>
            <p:spPr bwMode="auto">
              <a:xfrm>
                <a:off x="3544" y="1377"/>
                <a:ext cx="226" cy="327"/>
              </a:xfrm>
              <a:custGeom>
                <a:avLst/>
                <a:gdLst>
                  <a:gd name="T0" fmla="*/ 275 w 304"/>
                  <a:gd name="T1" fmla="*/ 347 h 441"/>
                  <a:gd name="T2" fmla="*/ 249 w 304"/>
                  <a:gd name="T3" fmla="*/ 198 h 441"/>
                  <a:gd name="T4" fmla="*/ 244 w 304"/>
                  <a:gd name="T5" fmla="*/ 0 h 441"/>
                  <a:gd name="T6" fmla="*/ 43 w 304"/>
                  <a:gd name="T7" fmla="*/ 8 h 441"/>
                  <a:gd name="T8" fmla="*/ 28 w 304"/>
                  <a:gd name="T9" fmla="*/ 211 h 441"/>
                  <a:gd name="T10" fmla="*/ 1 w 304"/>
                  <a:gd name="T11" fmla="*/ 408 h 441"/>
                  <a:gd name="T12" fmla="*/ 56 w 304"/>
                  <a:gd name="T13" fmla="*/ 439 h 441"/>
                  <a:gd name="T14" fmla="*/ 88 w 304"/>
                  <a:gd name="T15" fmla="*/ 384 h 441"/>
                  <a:gd name="T16" fmla="*/ 108 w 304"/>
                  <a:gd name="T17" fmla="*/ 247 h 441"/>
                  <a:gd name="T18" fmla="*/ 144 w 304"/>
                  <a:gd name="T19" fmla="*/ 248 h 441"/>
                  <a:gd name="T20" fmla="*/ 136 w 304"/>
                  <a:gd name="T21" fmla="*/ 244 h 441"/>
                  <a:gd name="T22" fmla="*/ 168 w 304"/>
                  <a:gd name="T23" fmla="*/ 244 h 441"/>
                  <a:gd name="T24" fmla="*/ 199 w 304"/>
                  <a:gd name="T25" fmla="*/ 368 h 441"/>
                  <a:gd name="T26" fmla="*/ 211 w 304"/>
                  <a:gd name="T27" fmla="*/ 421 h 441"/>
                  <a:gd name="T28" fmla="*/ 271 w 304"/>
                  <a:gd name="T29" fmla="*/ 433 h 441"/>
                  <a:gd name="T30" fmla="*/ 275 w 304"/>
                  <a:gd name="T31" fmla="*/ 34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4" h="441">
                    <a:moveTo>
                      <a:pt x="275" y="347"/>
                    </a:moveTo>
                    <a:cubicBezTo>
                      <a:pt x="267" y="301"/>
                      <a:pt x="257" y="244"/>
                      <a:pt x="249" y="198"/>
                    </a:cubicBezTo>
                    <a:cubicBezTo>
                      <a:pt x="244" y="0"/>
                      <a:pt x="244" y="0"/>
                      <a:pt x="244" y="0"/>
                    </a:cubicBezTo>
                    <a:cubicBezTo>
                      <a:pt x="43" y="8"/>
                      <a:pt x="43" y="8"/>
                      <a:pt x="43" y="8"/>
                    </a:cubicBezTo>
                    <a:cubicBezTo>
                      <a:pt x="28" y="211"/>
                      <a:pt x="28" y="211"/>
                      <a:pt x="28" y="211"/>
                    </a:cubicBezTo>
                    <a:cubicBezTo>
                      <a:pt x="18" y="276"/>
                      <a:pt x="3" y="342"/>
                      <a:pt x="1" y="408"/>
                    </a:cubicBezTo>
                    <a:cubicBezTo>
                      <a:pt x="0" y="438"/>
                      <a:pt x="31" y="441"/>
                      <a:pt x="56" y="439"/>
                    </a:cubicBezTo>
                    <a:cubicBezTo>
                      <a:pt x="88" y="437"/>
                      <a:pt x="87" y="411"/>
                      <a:pt x="88" y="384"/>
                    </a:cubicBezTo>
                    <a:cubicBezTo>
                      <a:pt x="90" y="341"/>
                      <a:pt x="98" y="289"/>
                      <a:pt x="108" y="247"/>
                    </a:cubicBezTo>
                    <a:cubicBezTo>
                      <a:pt x="120" y="248"/>
                      <a:pt x="132" y="248"/>
                      <a:pt x="144" y="248"/>
                    </a:cubicBezTo>
                    <a:cubicBezTo>
                      <a:pt x="136" y="244"/>
                      <a:pt x="136" y="244"/>
                      <a:pt x="136" y="244"/>
                    </a:cubicBezTo>
                    <a:cubicBezTo>
                      <a:pt x="168" y="244"/>
                      <a:pt x="168" y="244"/>
                      <a:pt x="168" y="244"/>
                    </a:cubicBezTo>
                    <a:cubicBezTo>
                      <a:pt x="180" y="285"/>
                      <a:pt x="188" y="326"/>
                      <a:pt x="199" y="368"/>
                    </a:cubicBezTo>
                    <a:cubicBezTo>
                      <a:pt x="203" y="383"/>
                      <a:pt x="203" y="408"/>
                      <a:pt x="211" y="421"/>
                    </a:cubicBezTo>
                    <a:cubicBezTo>
                      <a:pt x="223" y="439"/>
                      <a:pt x="253" y="433"/>
                      <a:pt x="271" y="433"/>
                    </a:cubicBezTo>
                    <a:cubicBezTo>
                      <a:pt x="304" y="432"/>
                      <a:pt x="279" y="365"/>
                      <a:pt x="275" y="347"/>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1134"/>
              <p:cNvSpPr/>
              <p:nvPr/>
            </p:nvSpPr>
            <p:spPr bwMode="auto">
              <a:xfrm>
                <a:off x="3622" y="1557"/>
                <a:ext cx="27" cy="6"/>
              </a:xfrm>
              <a:custGeom>
                <a:avLst/>
                <a:gdLst>
                  <a:gd name="T0" fmla="*/ 0 w 36"/>
                  <a:gd name="T1" fmla="*/ 2 h 8"/>
                  <a:gd name="T2" fmla="*/ 36 w 36"/>
                  <a:gd name="T3" fmla="*/ 8 h 8"/>
                  <a:gd name="T4" fmla="*/ 30 w 36"/>
                  <a:gd name="T5" fmla="*/ 5 h 8"/>
                  <a:gd name="T6" fmla="*/ 28 w 36"/>
                  <a:gd name="T7" fmla="*/ 1 h 8"/>
                  <a:gd name="T8" fmla="*/ 3 w 36"/>
                  <a:gd name="T9" fmla="*/ 0 h 8"/>
                  <a:gd name="T10" fmla="*/ 0 w 36"/>
                  <a:gd name="T11" fmla="*/ 2 h 8"/>
                </a:gdLst>
                <a:ahLst/>
                <a:cxnLst>
                  <a:cxn ang="0">
                    <a:pos x="T0" y="T1"/>
                  </a:cxn>
                  <a:cxn ang="0">
                    <a:pos x="T2" y="T3"/>
                  </a:cxn>
                  <a:cxn ang="0">
                    <a:pos x="T4" y="T5"/>
                  </a:cxn>
                  <a:cxn ang="0">
                    <a:pos x="T6" y="T7"/>
                  </a:cxn>
                  <a:cxn ang="0">
                    <a:pos x="T8" y="T9"/>
                  </a:cxn>
                  <a:cxn ang="0">
                    <a:pos x="T10" y="T11"/>
                  </a:cxn>
                </a:cxnLst>
                <a:rect l="0" t="0" r="r" b="b"/>
                <a:pathLst>
                  <a:path w="36" h="8">
                    <a:moveTo>
                      <a:pt x="0" y="2"/>
                    </a:moveTo>
                    <a:cubicBezTo>
                      <a:pt x="12" y="6"/>
                      <a:pt x="24" y="8"/>
                      <a:pt x="36" y="8"/>
                    </a:cubicBezTo>
                    <a:cubicBezTo>
                      <a:pt x="34" y="7"/>
                      <a:pt x="32" y="6"/>
                      <a:pt x="30" y="5"/>
                    </a:cubicBezTo>
                    <a:cubicBezTo>
                      <a:pt x="28" y="4"/>
                      <a:pt x="27" y="2"/>
                      <a:pt x="28" y="1"/>
                    </a:cubicBezTo>
                    <a:cubicBezTo>
                      <a:pt x="19" y="1"/>
                      <a:pt x="11" y="1"/>
                      <a:pt x="3" y="0"/>
                    </a:cubicBezTo>
                    <a:cubicBezTo>
                      <a:pt x="2" y="0"/>
                      <a:pt x="1" y="1"/>
                      <a:pt x="0" y="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1135"/>
              <p:cNvSpPr/>
              <p:nvPr/>
            </p:nvSpPr>
            <p:spPr bwMode="auto">
              <a:xfrm>
                <a:off x="3642" y="1558"/>
                <a:ext cx="8" cy="5"/>
              </a:xfrm>
              <a:custGeom>
                <a:avLst/>
                <a:gdLst>
                  <a:gd name="T0" fmla="*/ 3 w 11"/>
                  <a:gd name="T1" fmla="*/ 4 h 7"/>
                  <a:gd name="T2" fmla="*/ 9 w 11"/>
                  <a:gd name="T3" fmla="*/ 7 h 7"/>
                  <a:gd name="T4" fmla="*/ 11 w 11"/>
                  <a:gd name="T5" fmla="*/ 6 h 7"/>
                  <a:gd name="T6" fmla="*/ 11 w 11"/>
                  <a:gd name="T7" fmla="*/ 4 h 7"/>
                  <a:gd name="T8" fmla="*/ 4 w 11"/>
                  <a:gd name="T9" fmla="*/ 4 h 7"/>
                  <a:gd name="T10" fmla="*/ 6 w 11"/>
                  <a:gd name="T11" fmla="*/ 0 h 7"/>
                  <a:gd name="T12" fmla="*/ 1 w 11"/>
                  <a:gd name="T13" fmla="*/ 0 h 7"/>
                  <a:gd name="T14" fmla="*/ 3 w 1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3" y="4"/>
                    </a:moveTo>
                    <a:cubicBezTo>
                      <a:pt x="5" y="5"/>
                      <a:pt x="7" y="6"/>
                      <a:pt x="9" y="7"/>
                    </a:cubicBezTo>
                    <a:cubicBezTo>
                      <a:pt x="9" y="7"/>
                      <a:pt x="10" y="6"/>
                      <a:pt x="11" y="6"/>
                    </a:cubicBezTo>
                    <a:cubicBezTo>
                      <a:pt x="11" y="6"/>
                      <a:pt x="11" y="5"/>
                      <a:pt x="11" y="4"/>
                    </a:cubicBezTo>
                    <a:cubicBezTo>
                      <a:pt x="9" y="4"/>
                      <a:pt x="7" y="4"/>
                      <a:pt x="4" y="4"/>
                    </a:cubicBezTo>
                    <a:cubicBezTo>
                      <a:pt x="5" y="3"/>
                      <a:pt x="5" y="1"/>
                      <a:pt x="6" y="0"/>
                    </a:cubicBezTo>
                    <a:cubicBezTo>
                      <a:pt x="4" y="0"/>
                      <a:pt x="2" y="0"/>
                      <a:pt x="1" y="0"/>
                    </a:cubicBezTo>
                    <a:cubicBezTo>
                      <a:pt x="0" y="1"/>
                      <a:pt x="1" y="3"/>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1136"/>
              <p:cNvSpPr/>
              <p:nvPr/>
            </p:nvSpPr>
            <p:spPr bwMode="auto">
              <a:xfrm>
                <a:off x="3645" y="1558"/>
                <a:ext cx="6" cy="3"/>
              </a:xfrm>
              <a:custGeom>
                <a:avLst/>
                <a:gdLst>
                  <a:gd name="T0" fmla="*/ 7 w 8"/>
                  <a:gd name="T1" fmla="*/ 4 h 4"/>
                  <a:gd name="T2" fmla="*/ 8 w 8"/>
                  <a:gd name="T3" fmla="*/ 0 h 4"/>
                  <a:gd name="T4" fmla="*/ 2 w 8"/>
                  <a:gd name="T5" fmla="*/ 0 h 4"/>
                  <a:gd name="T6" fmla="*/ 0 w 8"/>
                  <a:gd name="T7" fmla="*/ 4 h 4"/>
                  <a:gd name="T8" fmla="*/ 7 w 8"/>
                  <a:gd name="T9" fmla="*/ 4 h 4"/>
                </a:gdLst>
                <a:ahLst/>
                <a:cxnLst>
                  <a:cxn ang="0">
                    <a:pos x="T0" y="T1"/>
                  </a:cxn>
                  <a:cxn ang="0">
                    <a:pos x="T2" y="T3"/>
                  </a:cxn>
                  <a:cxn ang="0">
                    <a:pos x="T4" y="T5"/>
                  </a:cxn>
                  <a:cxn ang="0">
                    <a:pos x="T6" y="T7"/>
                  </a:cxn>
                  <a:cxn ang="0">
                    <a:pos x="T8" y="T9"/>
                  </a:cxn>
                </a:cxnLst>
                <a:rect l="0" t="0" r="r" b="b"/>
                <a:pathLst>
                  <a:path w="8" h="4">
                    <a:moveTo>
                      <a:pt x="7" y="4"/>
                    </a:moveTo>
                    <a:cubicBezTo>
                      <a:pt x="7" y="3"/>
                      <a:pt x="8" y="1"/>
                      <a:pt x="8" y="0"/>
                    </a:cubicBezTo>
                    <a:cubicBezTo>
                      <a:pt x="6" y="0"/>
                      <a:pt x="4" y="0"/>
                      <a:pt x="2" y="0"/>
                    </a:cubicBezTo>
                    <a:cubicBezTo>
                      <a:pt x="1" y="1"/>
                      <a:pt x="1" y="3"/>
                      <a:pt x="0" y="4"/>
                    </a:cubicBezTo>
                    <a:cubicBezTo>
                      <a:pt x="3" y="4"/>
                      <a:pt x="5" y="4"/>
                      <a:pt x="7"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1137"/>
              <p:cNvSpPr/>
              <p:nvPr/>
            </p:nvSpPr>
            <p:spPr bwMode="auto">
              <a:xfrm>
                <a:off x="3649" y="1562"/>
                <a:ext cx="1"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2" y="0"/>
                      <a:pt x="2" y="0"/>
                    </a:cubicBezTo>
                    <a:cubicBezTo>
                      <a:pt x="1" y="0"/>
                      <a:pt x="0" y="1"/>
                      <a:pt x="0" y="1"/>
                    </a:cubicBezTo>
                    <a:cubicBezTo>
                      <a:pt x="0" y="1"/>
                      <a:pt x="1" y="1"/>
                      <a:pt x="1"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1138"/>
              <p:cNvSpPr/>
              <p:nvPr/>
            </p:nvSpPr>
            <p:spPr bwMode="auto">
              <a:xfrm>
                <a:off x="3722" y="1377"/>
                <a:ext cx="3" cy="3"/>
              </a:xfrm>
              <a:custGeom>
                <a:avLst/>
                <a:gdLst>
                  <a:gd name="T0" fmla="*/ 0 w 4"/>
                  <a:gd name="T1" fmla="*/ 0 h 4"/>
                  <a:gd name="T2" fmla="*/ 0 w 4"/>
                  <a:gd name="T3" fmla="*/ 4 h 4"/>
                  <a:gd name="T4" fmla="*/ 4 w 4"/>
                  <a:gd name="T5" fmla="*/ 3 h 4"/>
                  <a:gd name="T6" fmla="*/ 0 w 4"/>
                  <a:gd name="T7" fmla="*/ 0 h 4"/>
                </a:gdLst>
                <a:ahLst/>
                <a:cxnLst>
                  <a:cxn ang="0">
                    <a:pos x="T0" y="T1"/>
                  </a:cxn>
                  <a:cxn ang="0">
                    <a:pos x="T2" y="T3"/>
                  </a:cxn>
                  <a:cxn ang="0">
                    <a:pos x="T4" y="T5"/>
                  </a:cxn>
                  <a:cxn ang="0">
                    <a:pos x="T6" y="T7"/>
                  </a:cxn>
                </a:cxnLst>
                <a:rect l="0" t="0" r="r" b="b"/>
                <a:pathLst>
                  <a:path w="4" h="4">
                    <a:moveTo>
                      <a:pt x="0" y="0"/>
                    </a:moveTo>
                    <a:cubicBezTo>
                      <a:pt x="0" y="1"/>
                      <a:pt x="0" y="2"/>
                      <a:pt x="0" y="4"/>
                    </a:cubicBezTo>
                    <a:cubicBezTo>
                      <a:pt x="2" y="3"/>
                      <a:pt x="3" y="3"/>
                      <a:pt x="4" y="3"/>
                    </a:cubicBezTo>
                    <a:cubicBezTo>
                      <a:pt x="3"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1139"/>
              <p:cNvSpPr/>
              <p:nvPr/>
            </p:nvSpPr>
            <p:spPr bwMode="auto">
              <a:xfrm>
                <a:off x="3576" y="1383"/>
                <a:ext cx="3" cy="3"/>
              </a:xfrm>
              <a:custGeom>
                <a:avLst/>
                <a:gdLst>
                  <a:gd name="T0" fmla="*/ 0 w 4"/>
                  <a:gd name="T1" fmla="*/ 4 h 4"/>
                  <a:gd name="T2" fmla="*/ 4 w 4"/>
                  <a:gd name="T3" fmla="*/ 4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1" y="4"/>
                      <a:pt x="3" y="4"/>
                      <a:pt x="4" y="4"/>
                    </a:cubicBezTo>
                    <a:cubicBezTo>
                      <a:pt x="4" y="3"/>
                      <a:pt x="4" y="1"/>
                      <a:pt x="4" y="0"/>
                    </a:cubicBezTo>
                    <a:cubicBezTo>
                      <a:pt x="3" y="1"/>
                      <a:pt x="1" y="3"/>
                      <a:pt x="0" y="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1140"/>
              <p:cNvSpPr/>
              <p:nvPr/>
            </p:nvSpPr>
            <p:spPr bwMode="auto">
              <a:xfrm>
                <a:off x="3745" y="1630"/>
                <a:ext cx="7" cy="9"/>
              </a:xfrm>
              <a:custGeom>
                <a:avLst/>
                <a:gdLst>
                  <a:gd name="T0" fmla="*/ 1 w 9"/>
                  <a:gd name="T1" fmla="*/ 7 h 12"/>
                  <a:gd name="T2" fmla="*/ 8 w 9"/>
                  <a:gd name="T3" fmla="*/ 5 h 12"/>
                  <a:gd name="T4" fmla="*/ 1 w 9"/>
                  <a:gd name="T5" fmla="*/ 7 h 12"/>
                </a:gdLst>
                <a:ahLst/>
                <a:cxnLst>
                  <a:cxn ang="0">
                    <a:pos x="T0" y="T1"/>
                  </a:cxn>
                  <a:cxn ang="0">
                    <a:pos x="T2" y="T3"/>
                  </a:cxn>
                  <a:cxn ang="0">
                    <a:pos x="T4" y="T5"/>
                  </a:cxn>
                </a:cxnLst>
                <a:rect l="0" t="0" r="r" b="b"/>
                <a:pathLst>
                  <a:path w="9" h="12">
                    <a:moveTo>
                      <a:pt x="1" y="7"/>
                    </a:moveTo>
                    <a:cubicBezTo>
                      <a:pt x="2" y="12"/>
                      <a:pt x="9" y="10"/>
                      <a:pt x="8" y="5"/>
                    </a:cubicBezTo>
                    <a:cubicBezTo>
                      <a:pt x="7" y="0"/>
                      <a:pt x="0" y="2"/>
                      <a:pt x="1" y="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1141"/>
              <p:cNvSpPr/>
              <p:nvPr/>
            </p:nvSpPr>
            <p:spPr bwMode="auto">
              <a:xfrm>
                <a:off x="3650" y="1561"/>
                <a:ext cx="4" cy="1"/>
              </a:xfrm>
              <a:custGeom>
                <a:avLst/>
                <a:gdLst>
                  <a:gd name="T0" fmla="*/ 0 w 5"/>
                  <a:gd name="T1" fmla="*/ 0 h 2"/>
                  <a:gd name="T2" fmla="*/ 0 w 5"/>
                  <a:gd name="T3" fmla="*/ 2 h 2"/>
                  <a:gd name="T4" fmla="*/ 4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0" y="2"/>
                      <a:pt x="0" y="2"/>
                    </a:cubicBezTo>
                    <a:cubicBezTo>
                      <a:pt x="1" y="2"/>
                      <a:pt x="3" y="2"/>
                      <a:pt x="4" y="2"/>
                    </a:cubicBezTo>
                    <a:cubicBezTo>
                      <a:pt x="5" y="2"/>
                      <a:pt x="5" y="1"/>
                      <a:pt x="5" y="0"/>
                    </a:cubicBezTo>
                    <a:cubicBezTo>
                      <a:pt x="3" y="0"/>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1142"/>
              <p:cNvSpPr/>
              <p:nvPr/>
            </p:nvSpPr>
            <p:spPr bwMode="auto">
              <a:xfrm>
                <a:off x="3667" y="1559"/>
                <a:ext cx="95" cy="143"/>
              </a:xfrm>
              <a:custGeom>
                <a:avLst/>
                <a:gdLst>
                  <a:gd name="T0" fmla="*/ 114 w 128"/>
                  <a:gd name="T1" fmla="*/ 100 h 192"/>
                  <a:gd name="T2" fmla="*/ 107 w 128"/>
                  <a:gd name="T3" fmla="*/ 102 h 192"/>
                  <a:gd name="T4" fmla="*/ 119 w 128"/>
                  <a:gd name="T5" fmla="*/ 157 h 192"/>
                  <a:gd name="T6" fmla="*/ 111 w 128"/>
                  <a:gd name="T7" fmla="*/ 182 h 192"/>
                  <a:gd name="T8" fmla="*/ 75 w 128"/>
                  <a:gd name="T9" fmla="*/ 184 h 192"/>
                  <a:gd name="T10" fmla="*/ 43 w 128"/>
                  <a:gd name="T11" fmla="*/ 155 h 192"/>
                  <a:gd name="T12" fmla="*/ 35 w 128"/>
                  <a:gd name="T13" fmla="*/ 111 h 192"/>
                  <a:gd name="T14" fmla="*/ 8 w 128"/>
                  <a:gd name="T15" fmla="*/ 0 h 192"/>
                  <a:gd name="T16" fmla="*/ 0 w 128"/>
                  <a:gd name="T17" fmla="*/ 2 h 192"/>
                  <a:gd name="T18" fmla="*/ 18 w 128"/>
                  <a:gd name="T19" fmla="*/ 70 h 192"/>
                  <a:gd name="T20" fmla="*/ 33 w 128"/>
                  <a:gd name="T21" fmla="*/ 138 h 192"/>
                  <a:gd name="T22" fmla="*/ 45 w 128"/>
                  <a:gd name="T23" fmla="*/ 181 h 192"/>
                  <a:gd name="T24" fmla="*/ 82 w 128"/>
                  <a:gd name="T25" fmla="*/ 192 h 192"/>
                  <a:gd name="T26" fmla="*/ 87 w 128"/>
                  <a:gd name="T27" fmla="*/ 192 h 192"/>
                  <a:gd name="T28" fmla="*/ 117 w 128"/>
                  <a:gd name="T29" fmla="*/ 188 h 192"/>
                  <a:gd name="T30" fmla="*/ 126 w 128"/>
                  <a:gd name="T31" fmla="*/ 166 h 192"/>
                  <a:gd name="T32" fmla="*/ 114 w 128"/>
                  <a:gd name="T33"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92">
                    <a:moveTo>
                      <a:pt x="114" y="100"/>
                    </a:moveTo>
                    <a:cubicBezTo>
                      <a:pt x="115" y="105"/>
                      <a:pt x="108" y="107"/>
                      <a:pt x="107" y="102"/>
                    </a:cubicBezTo>
                    <a:cubicBezTo>
                      <a:pt x="110" y="120"/>
                      <a:pt x="117" y="138"/>
                      <a:pt x="119" y="157"/>
                    </a:cubicBezTo>
                    <a:cubicBezTo>
                      <a:pt x="119" y="165"/>
                      <a:pt x="120" y="178"/>
                      <a:pt x="111" y="182"/>
                    </a:cubicBezTo>
                    <a:cubicBezTo>
                      <a:pt x="101" y="186"/>
                      <a:pt x="85" y="185"/>
                      <a:pt x="75" y="184"/>
                    </a:cubicBezTo>
                    <a:cubicBezTo>
                      <a:pt x="56" y="184"/>
                      <a:pt x="47" y="174"/>
                      <a:pt x="43" y="155"/>
                    </a:cubicBezTo>
                    <a:cubicBezTo>
                      <a:pt x="40" y="141"/>
                      <a:pt x="39" y="126"/>
                      <a:pt x="35" y="111"/>
                    </a:cubicBezTo>
                    <a:cubicBezTo>
                      <a:pt x="26" y="74"/>
                      <a:pt x="18" y="37"/>
                      <a:pt x="8" y="0"/>
                    </a:cubicBezTo>
                    <a:cubicBezTo>
                      <a:pt x="5" y="1"/>
                      <a:pt x="3" y="2"/>
                      <a:pt x="0" y="2"/>
                    </a:cubicBezTo>
                    <a:cubicBezTo>
                      <a:pt x="7" y="25"/>
                      <a:pt x="12" y="47"/>
                      <a:pt x="18" y="70"/>
                    </a:cubicBezTo>
                    <a:cubicBezTo>
                      <a:pt x="23" y="93"/>
                      <a:pt x="30" y="115"/>
                      <a:pt x="33" y="138"/>
                    </a:cubicBezTo>
                    <a:cubicBezTo>
                      <a:pt x="35" y="152"/>
                      <a:pt x="36" y="170"/>
                      <a:pt x="45" y="181"/>
                    </a:cubicBezTo>
                    <a:cubicBezTo>
                      <a:pt x="55" y="191"/>
                      <a:pt x="69" y="192"/>
                      <a:pt x="82" y="192"/>
                    </a:cubicBezTo>
                    <a:cubicBezTo>
                      <a:pt x="83" y="192"/>
                      <a:pt x="85" y="192"/>
                      <a:pt x="87" y="192"/>
                    </a:cubicBezTo>
                    <a:cubicBezTo>
                      <a:pt x="97" y="192"/>
                      <a:pt x="109" y="192"/>
                      <a:pt x="117" y="188"/>
                    </a:cubicBezTo>
                    <a:cubicBezTo>
                      <a:pt x="124" y="183"/>
                      <a:pt x="126" y="174"/>
                      <a:pt x="126" y="166"/>
                    </a:cubicBezTo>
                    <a:cubicBezTo>
                      <a:pt x="128" y="144"/>
                      <a:pt x="118" y="122"/>
                      <a:pt x="114" y="10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1143"/>
              <p:cNvSpPr/>
              <p:nvPr/>
            </p:nvSpPr>
            <p:spPr bwMode="auto">
              <a:xfrm>
                <a:off x="3666" y="1559"/>
                <a:ext cx="3" cy="2"/>
              </a:xfrm>
              <a:custGeom>
                <a:avLst/>
                <a:gdLst>
                  <a:gd name="T0" fmla="*/ 0 w 4"/>
                  <a:gd name="T1" fmla="*/ 0 h 3"/>
                  <a:gd name="T2" fmla="*/ 1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1" y="2"/>
                      <a:pt x="1" y="3"/>
                    </a:cubicBezTo>
                    <a:cubicBezTo>
                      <a:pt x="2" y="3"/>
                      <a:pt x="3" y="3"/>
                      <a:pt x="4" y="2"/>
                    </a:cubicBezTo>
                    <a:cubicBezTo>
                      <a:pt x="3" y="2"/>
                      <a:pt x="2"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1144"/>
              <p:cNvSpPr/>
              <p:nvPr/>
            </p:nvSpPr>
            <p:spPr bwMode="auto">
              <a:xfrm>
                <a:off x="3728" y="1535"/>
                <a:ext cx="23" cy="100"/>
              </a:xfrm>
              <a:custGeom>
                <a:avLst/>
                <a:gdLst>
                  <a:gd name="T0" fmla="*/ 1 w 31"/>
                  <a:gd name="T1" fmla="*/ 6 h 135"/>
                  <a:gd name="T2" fmla="*/ 8 w 31"/>
                  <a:gd name="T3" fmla="*/ 50 h 135"/>
                  <a:gd name="T4" fmla="*/ 24 w 31"/>
                  <a:gd name="T5" fmla="*/ 135 h 135"/>
                  <a:gd name="T6" fmla="*/ 31 w 31"/>
                  <a:gd name="T7" fmla="*/ 133 h 135"/>
                  <a:gd name="T8" fmla="*/ 16 w 31"/>
                  <a:gd name="T9" fmla="*/ 52 h 135"/>
                  <a:gd name="T10" fmla="*/ 10 w 31"/>
                  <a:gd name="T11" fmla="*/ 13 h 135"/>
                  <a:gd name="T12" fmla="*/ 7 w 31"/>
                  <a:gd name="T13" fmla="*/ 0 h 135"/>
                  <a:gd name="T14" fmla="*/ 0 w 31"/>
                  <a:gd name="T15" fmla="*/ 3 h 135"/>
                  <a:gd name="T16" fmla="*/ 1 w 31"/>
                  <a:gd name="T17" fmla="*/ 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5">
                    <a:moveTo>
                      <a:pt x="1" y="6"/>
                    </a:moveTo>
                    <a:cubicBezTo>
                      <a:pt x="3" y="21"/>
                      <a:pt x="6" y="35"/>
                      <a:pt x="8" y="50"/>
                    </a:cubicBezTo>
                    <a:cubicBezTo>
                      <a:pt x="13" y="78"/>
                      <a:pt x="18" y="106"/>
                      <a:pt x="24" y="135"/>
                    </a:cubicBezTo>
                    <a:cubicBezTo>
                      <a:pt x="23" y="130"/>
                      <a:pt x="30" y="128"/>
                      <a:pt x="31" y="133"/>
                    </a:cubicBezTo>
                    <a:cubicBezTo>
                      <a:pt x="26" y="106"/>
                      <a:pt x="21" y="79"/>
                      <a:pt x="16" y="52"/>
                    </a:cubicBezTo>
                    <a:cubicBezTo>
                      <a:pt x="14" y="39"/>
                      <a:pt x="12" y="26"/>
                      <a:pt x="10" y="13"/>
                    </a:cubicBezTo>
                    <a:cubicBezTo>
                      <a:pt x="9" y="9"/>
                      <a:pt x="8" y="5"/>
                      <a:pt x="7" y="0"/>
                    </a:cubicBezTo>
                    <a:cubicBezTo>
                      <a:pt x="5" y="1"/>
                      <a:pt x="2" y="2"/>
                      <a:pt x="0" y="3"/>
                    </a:cubicBezTo>
                    <a:cubicBezTo>
                      <a:pt x="0" y="5"/>
                      <a:pt x="1" y="5"/>
                      <a:pt x="1" y="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1145"/>
              <p:cNvSpPr/>
              <p:nvPr/>
            </p:nvSpPr>
            <p:spPr bwMode="auto">
              <a:xfrm>
                <a:off x="3542" y="1374"/>
                <a:ext cx="191" cy="336"/>
              </a:xfrm>
              <a:custGeom>
                <a:avLst/>
                <a:gdLst>
                  <a:gd name="T0" fmla="*/ 145 w 258"/>
                  <a:gd name="T1" fmla="*/ 255 h 452"/>
                  <a:gd name="T2" fmla="*/ 144 w 258"/>
                  <a:gd name="T3" fmla="*/ 255 h 452"/>
                  <a:gd name="T4" fmla="*/ 108 w 258"/>
                  <a:gd name="T5" fmla="*/ 249 h 452"/>
                  <a:gd name="T6" fmla="*/ 107 w 258"/>
                  <a:gd name="T7" fmla="*/ 250 h 452"/>
                  <a:gd name="T8" fmla="*/ 90 w 258"/>
                  <a:gd name="T9" fmla="*/ 355 h 452"/>
                  <a:gd name="T10" fmla="*/ 87 w 258"/>
                  <a:gd name="T11" fmla="*/ 401 h 452"/>
                  <a:gd name="T12" fmla="*/ 69 w 258"/>
                  <a:gd name="T13" fmla="*/ 438 h 452"/>
                  <a:gd name="T14" fmla="*/ 28 w 258"/>
                  <a:gd name="T15" fmla="*/ 438 h 452"/>
                  <a:gd name="T16" fmla="*/ 9 w 258"/>
                  <a:gd name="T17" fmla="*/ 398 h 452"/>
                  <a:gd name="T18" fmla="*/ 25 w 258"/>
                  <a:gd name="T19" fmla="*/ 273 h 452"/>
                  <a:gd name="T20" fmla="*/ 38 w 258"/>
                  <a:gd name="T21" fmla="*/ 169 h 452"/>
                  <a:gd name="T22" fmla="*/ 47 w 258"/>
                  <a:gd name="T23" fmla="*/ 51 h 452"/>
                  <a:gd name="T24" fmla="*/ 50 w 258"/>
                  <a:gd name="T25" fmla="*/ 16 h 452"/>
                  <a:gd name="T26" fmla="*/ 46 w 258"/>
                  <a:gd name="T27" fmla="*/ 16 h 452"/>
                  <a:gd name="T28" fmla="*/ 50 w 258"/>
                  <a:gd name="T29" fmla="*/ 12 h 452"/>
                  <a:gd name="T30" fmla="*/ 50 w 258"/>
                  <a:gd name="T31" fmla="*/ 16 h 452"/>
                  <a:gd name="T32" fmla="*/ 243 w 258"/>
                  <a:gd name="T33" fmla="*/ 8 h 452"/>
                  <a:gd name="T34" fmla="*/ 243 w 258"/>
                  <a:gd name="T35" fmla="*/ 4 h 452"/>
                  <a:gd name="T36" fmla="*/ 247 w 258"/>
                  <a:gd name="T37" fmla="*/ 7 h 452"/>
                  <a:gd name="T38" fmla="*/ 243 w 258"/>
                  <a:gd name="T39" fmla="*/ 8 h 452"/>
                  <a:gd name="T40" fmla="*/ 247 w 258"/>
                  <a:gd name="T41" fmla="*/ 147 h 452"/>
                  <a:gd name="T42" fmla="*/ 248 w 258"/>
                  <a:gd name="T43" fmla="*/ 202 h 452"/>
                  <a:gd name="T44" fmla="*/ 251 w 258"/>
                  <a:gd name="T45" fmla="*/ 220 h 452"/>
                  <a:gd name="T46" fmla="*/ 258 w 258"/>
                  <a:gd name="T47" fmla="*/ 217 h 452"/>
                  <a:gd name="T48" fmla="*/ 255 w 258"/>
                  <a:gd name="T49" fmla="*/ 202 h 452"/>
                  <a:gd name="T50" fmla="*/ 254 w 258"/>
                  <a:gd name="T51" fmla="*/ 145 h 452"/>
                  <a:gd name="T52" fmla="*/ 251 w 258"/>
                  <a:gd name="T53" fmla="*/ 4 h 452"/>
                  <a:gd name="T54" fmla="*/ 247 w 258"/>
                  <a:gd name="T55" fmla="*/ 0 h 452"/>
                  <a:gd name="T56" fmla="*/ 46 w 258"/>
                  <a:gd name="T57" fmla="*/ 8 h 452"/>
                  <a:gd name="T58" fmla="*/ 42 w 258"/>
                  <a:gd name="T59" fmla="*/ 12 h 452"/>
                  <a:gd name="T60" fmla="*/ 29 w 258"/>
                  <a:gd name="T61" fmla="*/ 199 h 452"/>
                  <a:gd name="T62" fmla="*/ 5 w 258"/>
                  <a:gd name="T63" fmla="*/ 354 h 452"/>
                  <a:gd name="T64" fmla="*/ 0 w 258"/>
                  <a:gd name="T65" fmla="*/ 412 h 452"/>
                  <a:gd name="T66" fmla="*/ 11 w 258"/>
                  <a:gd name="T67" fmla="*/ 438 h 452"/>
                  <a:gd name="T68" fmla="*/ 74 w 258"/>
                  <a:gd name="T69" fmla="*/ 443 h 452"/>
                  <a:gd name="T70" fmla="*/ 96 w 258"/>
                  <a:gd name="T71" fmla="*/ 376 h 452"/>
                  <a:gd name="T72" fmla="*/ 114 w 258"/>
                  <a:gd name="T73" fmla="*/ 255 h 452"/>
                  <a:gd name="T74" fmla="*/ 111 w 258"/>
                  <a:gd name="T75" fmla="*/ 255 h 452"/>
                  <a:gd name="T76" fmla="*/ 115 w 258"/>
                  <a:gd name="T77" fmla="*/ 252 h 452"/>
                  <a:gd name="T78" fmla="*/ 114 w 258"/>
                  <a:gd name="T79" fmla="*/ 255 h 452"/>
                  <a:gd name="T80" fmla="*/ 147 w 258"/>
                  <a:gd name="T81" fmla="*/ 256 h 452"/>
                  <a:gd name="T82" fmla="*/ 150 w 258"/>
                  <a:gd name="T83" fmla="*/ 254 h 452"/>
                  <a:gd name="T84" fmla="*/ 146 w 258"/>
                  <a:gd name="T85" fmla="*/ 254 h 452"/>
                  <a:gd name="T86" fmla="*/ 145 w 258"/>
                  <a:gd name="T87" fmla="*/ 25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8" h="452">
                    <a:moveTo>
                      <a:pt x="145" y="255"/>
                    </a:moveTo>
                    <a:cubicBezTo>
                      <a:pt x="145" y="255"/>
                      <a:pt x="144" y="255"/>
                      <a:pt x="144" y="255"/>
                    </a:cubicBezTo>
                    <a:cubicBezTo>
                      <a:pt x="132" y="255"/>
                      <a:pt x="120" y="253"/>
                      <a:pt x="108" y="249"/>
                    </a:cubicBezTo>
                    <a:cubicBezTo>
                      <a:pt x="108" y="249"/>
                      <a:pt x="107" y="250"/>
                      <a:pt x="107" y="250"/>
                    </a:cubicBezTo>
                    <a:cubicBezTo>
                      <a:pt x="99" y="284"/>
                      <a:pt x="93" y="319"/>
                      <a:pt x="90" y="355"/>
                    </a:cubicBezTo>
                    <a:cubicBezTo>
                      <a:pt x="88" y="370"/>
                      <a:pt x="88" y="386"/>
                      <a:pt x="87" y="401"/>
                    </a:cubicBezTo>
                    <a:cubicBezTo>
                      <a:pt x="86" y="416"/>
                      <a:pt x="84" y="432"/>
                      <a:pt x="69" y="438"/>
                    </a:cubicBezTo>
                    <a:cubicBezTo>
                      <a:pt x="57" y="442"/>
                      <a:pt x="40" y="440"/>
                      <a:pt x="28" y="438"/>
                    </a:cubicBezTo>
                    <a:cubicBezTo>
                      <a:pt x="7" y="433"/>
                      <a:pt x="7" y="416"/>
                      <a:pt x="9" y="398"/>
                    </a:cubicBezTo>
                    <a:cubicBezTo>
                      <a:pt x="11" y="356"/>
                      <a:pt x="18" y="315"/>
                      <a:pt x="25" y="273"/>
                    </a:cubicBezTo>
                    <a:cubicBezTo>
                      <a:pt x="31" y="238"/>
                      <a:pt x="36" y="205"/>
                      <a:pt x="38" y="169"/>
                    </a:cubicBezTo>
                    <a:cubicBezTo>
                      <a:pt x="41" y="130"/>
                      <a:pt x="44" y="91"/>
                      <a:pt x="47" y="51"/>
                    </a:cubicBezTo>
                    <a:cubicBezTo>
                      <a:pt x="48" y="39"/>
                      <a:pt x="49" y="28"/>
                      <a:pt x="50" y="16"/>
                    </a:cubicBezTo>
                    <a:cubicBezTo>
                      <a:pt x="49" y="16"/>
                      <a:pt x="47" y="16"/>
                      <a:pt x="46" y="16"/>
                    </a:cubicBezTo>
                    <a:cubicBezTo>
                      <a:pt x="47" y="15"/>
                      <a:pt x="49" y="13"/>
                      <a:pt x="50" y="12"/>
                    </a:cubicBezTo>
                    <a:cubicBezTo>
                      <a:pt x="50" y="13"/>
                      <a:pt x="50" y="15"/>
                      <a:pt x="50" y="16"/>
                    </a:cubicBezTo>
                    <a:cubicBezTo>
                      <a:pt x="114" y="13"/>
                      <a:pt x="179" y="10"/>
                      <a:pt x="243" y="8"/>
                    </a:cubicBezTo>
                    <a:cubicBezTo>
                      <a:pt x="243" y="6"/>
                      <a:pt x="243" y="5"/>
                      <a:pt x="243" y="4"/>
                    </a:cubicBezTo>
                    <a:cubicBezTo>
                      <a:pt x="245" y="5"/>
                      <a:pt x="246" y="6"/>
                      <a:pt x="247" y="7"/>
                    </a:cubicBezTo>
                    <a:cubicBezTo>
                      <a:pt x="246" y="7"/>
                      <a:pt x="245" y="7"/>
                      <a:pt x="243" y="8"/>
                    </a:cubicBezTo>
                    <a:cubicBezTo>
                      <a:pt x="244" y="54"/>
                      <a:pt x="246" y="101"/>
                      <a:pt x="247" y="147"/>
                    </a:cubicBezTo>
                    <a:cubicBezTo>
                      <a:pt x="247" y="165"/>
                      <a:pt x="247" y="184"/>
                      <a:pt x="248" y="202"/>
                    </a:cubicBezTo>
                    <a:cubicBezTo>
                      <a:pt x="248" y="208"/>
                      <a:pt x="250" y="214"/>
                      <a:pt x="251" y="220"/>
                    </a:cubicBezTo>
                    <a:cubicBezTo>
                      <a:pt x="253" y="219"/>
                      <a:pt x="256" y="218"/>
                      <a:pt x="258" y="217"/>
                    </a:cubicBezTo>
                    <a:cubicBezTo>
                      <a:pt x="257" y="212"/>
                      <a:pt x="256" y="207"/>
                      <a:pt x="255" y="202"/>
                    </a:cubicBezTo>
                    <a:cubicBezTo>
                      <a:pt x="255" y="183"/>
                      <a:pt x="255" y="164"/>
                      <a:pt x="254" y="145"/>
                    </a:cubicBezTo>
                    <a:cubicBezTo>
                      <a:pt x="253" y="98"/>
                      <a:pt x="252" y="51"/>
                      <a:pt x="251" y="4"/>
                    </a:cubicBezTo>
                    <a:cubicBezTo>
                      <a:pt x="251" y="2"/>
                      <a:pt x="249" y="0"/>
                      <a:pt x="247" y="0"/>
                    </a:cubicBezTo>
                    <a:cubicBezTo>
                      <a:pt x="180" y="3"/>
                      <a:pt x="113" y="6"/>
                      <a:pt x="46" y="8"/>
                    </a:cubicBezTo>
                    <a:cubicBezTo>
                      <a:pt x="44" y="8"/>
                      <a:pt x="43" y="10"/>
                      <a:pt x="42" y="12"/>
                    </a:cubicBezTo>
                    <a:cubicBezTo>
                      <a:pt x="38" y="74"/>
                      <a:pt x="33" y="136"/>
                      <a:pt x="29" y="199"/>
                    </a:cubicBezTo>
                    <a:cubicBezTo>
                      <a:pt x="25" y="251"/>
                      <a:pt x="11" y="302"/>
                      <a:pt x="5" y="354"/>
                    </a:cubicBezTo>
                    <a:cubicBezTo>
                      <a:pt x="3" y="374"/>
                      <a:pt x="1" y="393"/>
                      <a:pt x="0" y="412"/>
                    </a:cubicBezTo>
                    <a:cubicBezTo>
                      <a:pt x="0" y="422"/>
                      <a:pt x="3" y="432"/>
                      <a:pt x="11" y="438"/>
                    </a:cubicBezTo>
                    <a:cubicBezTo>
                      <a:pt x="26" y="449"/>
                      <a:pt x="57" y="452"/>
                      <a:pt x="74" y="443"/>
                    </a:cubicBezTo>
                    <a:cubicBezTo>
                      <a:pt x="99" y="432"/>
                      <a:pt x="94" y="399"/>
                      <a:pt x="96" y="376"/>
                    </a:cubicBezTo>
                    <a:cubicBezTo>
                      <a:pt x="98" y="335"/>
                      <a:pt x="105" y="295"/>
                      <a:pt x="114" y="255"/>
                    </a:cubicBezTo>
                    <a:cubicBezTo>
                      <a:pt x="113" y="255"/>
                      <a:pt x="112" y="255"/>
                      <a:pt x="111" y="255"/>
                    </a:cubicBezTo>
                    <a:cubicBezTo>
                      <a:pt x="112" y="254"/>
                      <a:pt x="113" y="253"/>
                      <a:pt x="115" y="252"/>
                    </a:cubicBezTo>
                    <a:cubicBezTo>
                      <a:pt x="114" y="253"/>
                      <a:pt x="114" y="254"/>
                      <a:pt x="114" y="255"/>
                    </a:cubicBezTo>
                    <a:cubicBezTo>
                      <a:pt x="125" y="256"/>
                      <a:pt x="136" y="256"/>
                      <a:pt x="147" y="256"/>
                    </a:cubicBezTo>
                    <a:cubicBezTo>
                      <a:pt x="148" y="256"/>
                      <a:pt x="149" y="255"/>
                      <a:pt x="150" y="254"/>
                    </a:cubicBezTo>
                    <a:cubicBezTo>
                      <a:pt x="149" y="254"/>
                      <a:pt x="147" y="254"/>
                      <a:pt x="146" y="254"/>
                    </a:cubicBezTo>
                    <a:cubicBezTo>
                      <a:pt x="145" y="255"/>
                      <a:pt x="145" y="255"/>
                      <a:pt x="145" y="255"/>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1146"/>
              <p:cNvSpPr/>
              <p:nvPr/>
            </p:nvSpPr>
            <p:spPr bwMode="auto">
              <a:xfrm>
                <a:off x="3624" y="1561"/>
                <a:ext cx="3" cy="2"/>
              </a:xfrm>
              <a:custGeom>
                <a:avLst/>
                <a:gdLst>
                  <a:gd name="T0" fmla="*/ 0 w 4"/>
                  <a:gd name="T1" fmla="*/ 3 h 3"/>
                  <a:gd name="T2" fmla="*/ 3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3" y="3"/>
                    </a:cubicBezTo>
                    <a:cubicBezTo>
                      <a:pt x="3" y="2"/>
                      <a:pt x="3" y="1"/>
                      <a:pt x="4" y="0"/>
                    </a:cubicBezTo>
                    <a:cubicBezTo>
                      <a:pt x="2" y="1"/>
                      <a:pt x="1" y="2"/>
                      <a:pt x="0" y="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1147"/>
              <p:cNvSpPr/>
              <p:nvPr/>
            </p:nvSpPr>
            <p:spPr bwMode="auto">
              <a:xfrm>
                <a:off x="3622" y="1557"/>
                <a:ext cx="6" cy="3"/>
              </a:xfrm>
              <a:custGeom>
                <a:avLst/>
                <a:gdLst>
                  <a:gd name="T0" fmla="*/ 0 w 8"/>
                  <a:gd name="T1" fmla="*/ 2 h 4"/>
                  <a:gd name="T2" fmla="*/ 8 w 8"/>
                  <a:gd name="T3" fmla="*/ 4 h 4"/>
                  <a:gd name="T4" fmla="*/ 1 w 8"/>
                  <a:gd name="T5" fmla="*/ 0 h 4"/>
                  <a:gd name="T6" fmla="*/ 0 w 8"/>
                  <a:gd name="T7" fmla="*/ 2 h 4"/>
                </a:gdLst>
                <a:ahLst/>
                <a:cxnLst>
                  <a:cxn ang="0">
                    <a:pos x="T0" y="T1"/>
                  </a:cxn>
                  <a:cxn ang="0">
                    <a:pos x="T2" y="T3"/>
                  </a:cxn>
                  <a:cxn ang="0">
                    <a:pos x="T4" y="T5"/>
                  </a:cxn>
                  <a:cxn ang="0">
                    <a:pos x="T6" y="T7"/>
                  </a:cxn>
                </a:cxnLst>
                <a:rect l="0" t="0" r="r" b="b"/>
                <a:pathLst>
                  <a:path w="8" h="4">
                    <a:moveTo>
                      <a:pt x="0" y="2"/>
                    </a:moveTo>
                    <a:cubicBezTo>
                      <a:pt x="3" y="3"/>
                      <a:pt x="5" y="3"/>
                      <a:pt x="8" y="4"/>
                    </a:cubicBezTo>
                    <a:cubicBezTo>
                      <a:pt x="6" y="3"/>
                      <a:pt x="4" y="2"/>
                      <a:pt x="1" y="0"/>
                    </a:cubicBezTo>
                    <a:cubicBezTo>
                      <a:pt x="1" y="1"/>
                      <a:pt x="0" y="1"/>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1148"/>
              <p:cNvSpPr/>
              <p:nvPr/>
            </p:nvSpPr>
            <p:spPr bwMode="auto">
              <a:xfrm>
                <a:off x="3623" y="1557"/>
                <a:ext cx="26" cy="6"/>
              </a:xfrm>
              <a:custGeom>
                <a:avLst/>
                <a:gdLst>
                  <a:gd name="T0" fmla="*/ 29 w 35"/>
                  <a:gd name="T1" fmla="*/ 5 h 8"/>
                  <a:gd name="T2" fmla="*/ 27 w 35"/>
                  <a:gd name="T3" fmla="*/ 1 h 8"/>
                  <a:gd name="T4" fmla="*/ 2 w 35"/>
                  <a:gd name="T5" fmla="*/ 0 h 8"/>
                  <a:gd name="T6" fmla="*/ 0 w 35"/>
                  <a:gd name="T7" fmla="*/ 0 h 8"/>
                  <a:gd name="T8" fmla="*/ 7 w 35"/>
                  <a:gd name="T9" fmla="*/ 4 h 8"/>
                  <a:gd name="T10" fmla="*/ 35 w 35"/>
                  <a:gd name="T11" fmla="*/ 8 h 8"/>
                  <a:gd name="T12" fmla="*/ 29 w 35"/>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29" y="5"/>
                    </a:moveTo>
                    <a:cubicBezTo>
                      <a:pt x="27" y="4"/>
                      <a:pt x="26" y="2"/>
                      <a:pt x="27" y="1"/>
                    </a:cubicBezTo>
                    <a:cubicBezTo>
                      <a:pt x="18" y="1"/>
                      <a:pt x="10" y="1"/>
                      <a:pt x="2" y="0"/>
                    </a:cubicBezTo>
                    <a:cubicBezTo>
                      <a:pt x="1" y="0"/>
                      <a:pt x="1" y="0"/>
                      <a:pt x="0" y="0"/>
                    </a:cubicBezTo>
                    <a:cubicBezTo>
                      <a:pt x="3" y="2"/>
                      <a:pt x="5" y="3"/>
                      <a:pt x="7" y="4"/>
                    </a:cubicBezTo>
                    <a:cubicBezTo>
                      <a:pt x="16" y="7"/>
                      <a:pt x="26" y="8"/>
                      <a:pt x="35" y="8"/>
                    </a:cubicBezTo>
                    <a:cubicBezTo>
                      <a:pt x="33" y="7"/>
                      <a:pt x="31" y="6"/>
                      <a:pt x="29"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1149"/>
              <p:cNvSpPr/>
              <p:nvPr/>
            </p:nvSpPr>
            <p:spPr bwMode="auto">
              <a:xfrm>
                <a:off x="3642" y="1558"/>
                <a:ext cx="8" cy="5"/>
              </a:xfrm>
              <a:custGeom>
                <a:avLst/>
                <a:gdLst>
                  <a:gd name="T0" fmla="*/ 4 w 11"/>
                  <a:gd name="T1" fmla="*/ 4 h 7"/>
                  <a:gd name="T2" fmla="*/ 6 w 11"/>
                  <a:gd name="T3" fmla="*/ 0 h 7"/>
                  <a:gd name="T4" fmla="*/ 1 w 11"/>
                  <a:gd name="T5" fmla="*/ 0 h 7"/>
                  <a:gd name="T6" fmla="*/ 3 w 11"/>
                  <a:gd name="T7" fmla="*/ 4 h 7"/>
                  <a:gd name="T8" fmla="*/ 9 w 11"/>
                  <a:gd name="T9" fmla="*/ 7 h 7"/>
                  <a:gd name="T10" fmla="*/ 11 w 11"/>
                  <a:gd name="T11" fmla="*/ 6 h 7"/>
                  <a:gd name="T12" fmla="*/ 11 w 11"/>
                  <a:gd name="T13" fmla="*/ 4 h 7"/>
                  <a:gd name="T14" fmla="*/ 4 w 1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4" y="4"/>
                    </a:moveTo>
                    <a:cubicBezTo>
                      <a:pt x="5" y="3"/>
                      <a:pt x="5" y="1"/>
                      <a:pt x="6" y="0"/>
                    </a:cubicBezTo>
                    <a:cubicBezTo>
                      <a:pt x="4" y="0"/>
                      <a:pt x="2" y="0"/>
                      <a:pt x="1" y="0"/>
                    </a:cubicBezTo>
                    <a:cubicBezTo>
                      <a:pt x="0" y="1"/>
                      <a:pt x="1" y="3"/>
                      <a:pt x="3" y="4"/>
                    </a:cubicBezTo>
                    <a:cubicBezTo>
                      <a:pt x="5" y="5"/>
                      <a:pt x="7" y="6"/>
                      <a:pt x="9" y="7"/>
                    </a:cubicBezTo>
                    <a:cubicBezTo>
                      <a:pt x="9" y="7"/>
                      <a:pt x="10" y="6"/>
                      <a:pt x="11" y="6"/>
                    </a:cubicBezTo>
                    <a:cubicBezTo>
                      <a:pt x="11" y="6"/>
                      <a:pt x="11" y="5"/>
                      <a:pt x="11" y="4"/>
                    </a:cubicBezTo>
                    <a:cubicBezTo>
                      <a:pt x="9" y="4"/>
                      <a:pt x="7" y="4"/>
                      <a:pt x="4"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1150"/>
              <p:cNvSpPr/>
              <p:nvPr/>
            </p:nvSpPr>
            <p:spPr bwMode="auto">
              <a:xfrm>
                <a:off x="3645" y="1558"/>
                <a:ext cx="6" cy="3"/>
              </a:xfrm>
              <a:custGeom>
                <a:avLst/>
                <a:gdLst>
                  <a:gd name="T0" fmla="*/ 2 w 8"/>
                  <a:gd name="T1" fmla="*/ 0 h 4"/>
                  <a:gd name="T2" fmla="*/ 0 w 8"/>
                  <a:gd name="T3" fmla="*/ 4 h 4"/>
                  <a:gd name="T4" fmla="*/ 7 w 8"/>
                  <a:gd name="T5" fmla="*/ 4 h 4"/>
                  <a:gd name="T6" fmla="*/ 8 w 8"/>
                  <a:gd name="T7" fmla="*/ 0 h 4"/>
                  <a:gd name="T8" fmla="*/ 2 w 8"/>
                  <a:gd name="T9" fmla="*/ 0 h 4"/>
                </a:gdLst>
                <a:ahLst/>
                <a:cxnLst>
                  <a:cxn ang="0">
                    <a:pos x="T0" y="T1"/>
                  </a:cxn>
                  <a:cxn ang="0">
                    <a:pos x="T2" y="T3"/>
                  </a:cxn>
                  <a:cxn ang="0">
                    <a:pos x="T4" y="T5"/>
                  </a:cxn>
                  <a:cxn ang="0">
                    <a:pos x="T6" y="T7"/>
                  </a:cxn>
                  <a:cxn ang="0">
                    <a:pos x="T8" y="T9"/>
                  </a:cxn>
                </a:cxnLst>
                <a:rect l="0" t="0" r="r" b="b"/>
                <a:pathLst>
                  <a:path w="8" h="4">
                    <a:moveTo>
                      <a:pt x="2" y="0"/>
                    </a:moveTo>
                    <a:cubicBezTo>
                      <a:pt x="1" y="1"/>
                      <a:pt x="1" y="3"/>
                      <a:pt x="0" y="4"/>
                    </a:cubicBezTo>
                    <a:cubicBezTo>
                      <a:pt x="3" y="4"/>
                      <a:pt x="5" y="4"/>
                      <a:pt x="7" y="4"/>
                    </a:cubicBezTo>
                    <a:cubicBezTo>
                      <a:pt x="7" y="3"/>
                      <a:pt x="8" y="1"/>
                      <a:pt x="8" y="0"/>
                    </a:cubicBezTo>
                    <a:cubicBezTo>
                      <a:pt x="6" y="0"/>
                      <a:pt x="4" y="0"/>
                      <a:pt x="2"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1151"/>
              <p:cNvSpPr/>
              <p:nvPr/>
            </p:nvSpPr>
            <p:spPr bwMode="auto">
              <a:xfrm>
                <a:off x="3649" y="1562"/>
                <a:ext cx="1"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2" y="0"/>
                      <a:pt x="2" y="0"/>
                      <a:pt x="2" y="0"/>
                    </a:cubicBezTo>
                    <a:cubicBezTo>
                      <a:pt x="1" y="0"/>
                      <a:pt x="0" y="1"/>
                      <a:pt x="0" y="1"/>
                    </a:cubicBezTo>
                    <a:cubicBezTo>
                      <a:pt x="0" y="1"/>
                      <a:pt x="1" y="1"/>
                      <a:pt x="1"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1152"/>
              <p:cNvSpPr/>
              <p:nvPr/>
            </p:nvSpPr>
            <p:spPr bwMode="auto">
              <a:xfrm>
                <a:off x="3722" y="1377"/>
                <a:ext cx="3" cy="3"/>
              </a:xfrm>
              <a:custGeom>
                <a:avLst/>
                <a:gdLst>
                  <a:gd name="T0" fmla="*/ 0 w 4"/>
                  <a:gd name="T1" fmla="*/ 0 h 4"/>
                  <a:gd name="T2" fmla="*/ 0 w 4"/>
                  <a:gd name="T3" fmla="*/ 4 h 4"/>
                  <a:gd name="T4" fmla="*/ 4 w 4"/>
                  <a:gd name="T5" fmla="*/ 3 h 4"/>
                  <a:gd name="T6" fmla="*/ 0 w 4"/>
                  <a:gd name="T7" fmla="*/ 0 h 4"/>
                </a:gdLst>
                <a:ahLst/>
                <a:cxnLst>
                  <a:cxn ang="0">
                    <a:pos x="T0" y="T1"/>
                  </a:cxn>
                  <a:cxn ang="0">
                    <a:pos x="T2" y="T3"/>
                  </a:cxn>
                  <a:cxn ang="0">
                    <a:pos x="T4" y="T5"/>
                  </a:cxn>
                  <a:cxn ang="0">
                    <a:pos x="T6" y="T7"/>
                  </a:cxn>
                </a:cxnLst>
                <a:rect l="0" t="0" r="r" b="b"/>
                <a:pathLst>
                  <a:path w="4" h="4">
                    <a:moveTo>
                      <a:pt x="0" y="0"/>
                    </a:moveTo>
                    <a:cubicBezTo>
                      <a:pt x="0" y="1"/>
                      <a:pt x="0" y="2"/>
                      <a:pt x="0" y="4"/>
                    </a:cubicBezTo>
                    <a:cubicBezTo>
                      <a:pt x="2" y="3"/>
                      <a:pt x="3" y="3"/>
                      <a:pt x="4" y="3"/>
                    </a:cubicBezTo>
                    <a:cubicBezTo>
                      <a:pt x="3"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1153"/>
              <p:cNvSpPr/>
              <p:nvPr/>
            </p:nvSpPr>
            <p:spPr bwMode="auto">
              <a:xfrm>
                <a:off x="3576" y="1383"/>
                <a:ext cx="3" cy="3"/>
              </a:xfrm>
              <a:custGeom>
                <a:avLst/>
                <a:gdLst>
                  <a:gd name="T0" fmla="*/ 0 w 4"/>
                  <a:gd name="T1" fmla="*/ 4 h 4"/>
                  <a:gd name="T2" fmla="*/ 4 w 4"/>
                  <a:gd name="T3" fmla="*/ 4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cubicBezTo>
                      <a:pt x="1" y="4"/>
                      <a:pt x="3" y="4"/>
                      <a:pt x="4" y="4"/>
                    </a:cubicBezTo>
                    <a:cubicBezTo>
                      <a:pt x="4" y="3"/>
                      <a:pt x="4" y="1"/>
                      <a:pt x="4" y="0"/>
                    </a:cubicBezTo>
                    <a:cubicBezTo>
                      <a:pt x="3" y="1"/>
                      <a:pt x="1" y="3"/>
                      <a:pt x="0" y="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1154"/>
              <p:cNvSpPr/>
              <p:nvPr/>
            </p:nvSpPr>
            <p:spPr bwMode="auto">
              <a:xfrm>
                <a:off x="3745" y="1630"/>
                <a:ext cx="7" cy="9"/>
              </a:xfrm>
              <a:custGeom>
                <a:avLst/>
                <a:gdLst>
                  <a:gd name="T0" fmla="*/ 1 w 9"/>
                  <a:gd name="T1" fmla="*/ 7 h 12"/>
                  <a:gd name="T2" fmla="*/ 8 w 9"/>
                  <a:gd name="T3" fmla="*/ 5 h 12"/>
                  <a:gd name="T4" fmla="*/ 1 w 9"/>
                  <a:gd name="T5" fmla="*/ 7 h 12"/>
                </a:gdLst>
                <a:ahLst/>
                <a:cxnLst>
                  <a:cxn ang="0">
                    <a:pos x="T0" y="T1"/>
                  </a:cxn>
                  <a:cxn ang="0">
                    <a:pos x="T2" y="T3"/>
                  </a:cxn>
                  <a:cxn ang="0">
                    <a:pos x="T4" y="T5"/>
                  </a:cxn>
                </a:cxnLst>
                <a:rect l="0" t="0" r="r" b="b"/>
                <a:pathLst>
                  <a:path w="9" h="12">
                    <a:moveTo>
                      <a:pt x="1" y="7"/>
                    </a:moveTo>
                    <a:cubicBezTo>
                      <a:pt x="2" y="12"/>
                      <a:pt x="9" y="10"/>
                      <a:pt x="8" y="5"/>
                    </a:cubicBezTo>
                    <a:cubicBezTo>
                      <a:pt x="7" y="0"/>
                      <a:pt x="0" y="2"/>
                      <a:pt x="1" y="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155"/>
              <p:cNvSpPr/>
              <p:nvPr/>
            </p:nvSpPr>
            <p:spPr bwMode="auto">
              <a:xfrm>
                <a:off x="3650" y="1561"/>
                <a:ext cx="4" cy="1"/>
              </a:xfrm>
              <a:custGeom>
                <a:avLst/>
                <a:gdLst>
                  <a:gd name="T0" fmla="*/ 0 w 5"/>
                  <a:gd name="T1" fmla="*/ 0 h 2"/>
                  <a:gd name="T2" fmla="*/ 0 w 5"/>
                  <a:gd name="T3" fmla="*/ 2 h 2"/>
                  <a:gd name="T4" fmla="*/ 4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0" y="2"/>
                      <a:pt x="0" y="2"/>
                    </a:cubicBezTo>
                    <a:cubicBezTo>
                      <a:pt x="1" y="2"/>
                      <a:pt x="3" y="2"/>
                      <a:pt x="4" y="2"/>
                    </a:cubicBezTo>
                    <a:cubicBezTo>
                      <a:pt x="5" y="2"/>
                      <a:pt x="5" y="1"/>
                      <a:pt x="5" y="0"/>
                    </a:cubicBezTo>
                    <a:cubicBezTo>
                      <a:pt x="3" y="0"/>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156"/>
              <p:cNvSpPr/>
              <p:nvPr/>
            </p:nvSpPr>
            <p:spPr bwMode="auto">
              <a:xfrm>
                <a:off x="3667" y="1559"/>
                <a:ext cx="95" cy="143"/>
              </a:xfrm>
              <a:custGeom>
                <a:avLst/>
                <a:gdLst>
                  <a:gd name="T0" fmla="*/ 114 w 128"/>
                  <a:gd name="T1" fmla="*/ 100 h 192"/>
                  <a:gd name="T2" fmla="*/ 107 w 128"/>
                  <a:gd name="T3" fmla="*/ 102 h 192"/>
                  <a:gd name="T4" fmla="*/ 119 w 128"/>
                  <a:gd name="T5" fmla="*/ 157 h 192"/>
                  <a:gd name="T6" fmla="*/ 111 w 128"/>
                  <a:gd name="T7" fmla="*/ 182 h 192"/>
                  <a:gd name="T8" fmla="*/ 75 w 128"/>
                  <a:gd name="T9" fmla="*/ 184 h 192"/>
                  <a:gd name="T10" fmla="*/ 43 w 128"/>
                  <a:gd name="T11" fmla="*/ 155 h 192"/>
                  <a:gd name="T12" fmla="*/ 35 w 128"/>
                  <a:gd name="T13" fmla="*/ 111 h 192"/>
                  <a:gd name="T14" fmla="*/ 8 w 128"/>
                  <a:gd name="T15" fmla="*/ 0 h 192"/>
                  <a:gd name="T16" fmla="*/ 0 w 128"/>
                  <a:gd name="T17" fmla="*/ 2 h 192"/>
                  <a:gd name="T18" fmla="*/ 18 w 128"/>
                  <a:gd name="T19" fmla="*/ 70 h 192"/>
                  <a:gd name="T20" fmla="*/ 33 w 128"/>
                  <a:gd name="T21" fmla="*/ 138 h 192"/>
                  <a:gd name="T22" fmla="*/ 45 w 128"/>
                  <a:gd name="T23" fmla="*/ 181 h 192"/>
                  <a:gd name="T24" fmla="*/ 82 w 128"/>
                  <a:gd name="T25" fmla="*/ 192 h 192"/>
                  <a:gd name="T26" fmla="*/ 87 w 128"/>
                  <a:gd name="T27" fmla="*/ 192 h 192"/>
                  <a:gd name="T28" fmla="*/ 117 w 128"/>
                  <a:gd name="T29" fmla="*/ 188 h 192"/>
                  <a:gd name="T30" fmla="*/ 126 w 128"/>
                  <a:gd name="T31" fmla="*/ 166 h 192"/>
                  <a:gd name="T32" fmla="*/ 114 w 128"/>
                  <a:gd name="T33"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92">
                    <a:moveTo>
                      <a:pt x="114" y="100"/>
                    </a:moveTo>
                    <a:cubicBezTo>
                      <a:pt x="115" y="105"/>
                      <a:pt x="108" y="107"/>
                      <a:pt x="107" y="102"/>
                    </a:cubicBezTo>
                    <a:cubicBezTo>
                      <a:pt x="110" y="120"/>
                      <a:pt x="117" y="138"/>
                      <a:pt x="119" y="157"/>
                    </a:cubicBezTo>
                    <a:cubicBezTo>
                      <a:pt x="119" y="165"/>
                      <a:pt x="120" y="178"/>
                      <a:pt x="111" y="182"/>
                    </a:cubicBezTo>
                    <a:cubicBezTo>
                      <a:pt x="101" y="186"/>
                      <a:pt x="85" y="185"/>
                      <a:pt x="75" y="184"/>
                    </a:cubicBezTo>
                    <a:cubicBezTo>
                      <a:pt x="56" y="184"/>
                      <a:pt x="47" y="174"/>
                      <a:pt x="43" y="155"/>
                    </a:cubicBezTo>
                    <a:cubicBezTo>
                      <a:pt x="40" y="141"/>
                      <a:pt x="39" y="126"/>
                      <a:pt x="35" y="111"/>
                    </a:cubicBezTo>
                    <a:cubicBezTo>
                      <a:pt x="26" y="74"/>
                      <a:pt x="18" y="37"/>
                      <a:pt x="8" y="0"/>
                    </a:cubicBezTo>
                    <a:cubicBezTo>
                      <a:pt x="5" y="1"/>
                      <a:pt x="3" y="2"/>
                      <a:pt x="0" y="2"/>
                    </a:cubicBezTo>
                    <a:cubicBezTo>
                      <a:pt x="7" y="25"/>
                      <a:pt x="12" y="47"/>
                      <a:pt x="18" y="70"/>
                    </a:cubicBezTo>
                    <a:cubicBezTo>
                      <a:pt x="23" y="93"/>
                      <a:pt x="30" y="115"/>
                      <a:pt x="33" y="138"/>
                    </a:cubicBezTo>
                    <a:cubicBezTo>
                      <a:pt x="35" y="152"/>
                      <a:pt x="36" y="170"/>
                      <a:pt x="45" y="181"/>
                    </a:cubicBezTo>
                    <a:cubicBezTo>
                      <a:pt x="55" y="191"/>
                      <a:pt x="69" y="192"/>
                      <a:pt x="82" y="192"/>
                    </a:cubicBezTo>
                    <a:cubicBezTo>
                      <a:pt x="83" y="192"/>
                      <a:pt x="85" y="192"/>
                      <a:pt x="87" y="192"/>
                    </a:cubicBezTo>
                    <a:cubicBezTo>
                      <a:pt x="97" y="192"/>
                      <a:pt x="109" y="192"/>
                      <a:pt x="117" y="188"/>
                    </a:cubicBezTo>
                    <a:cubicBezTo>
                      <a:pt x="124" y="183"/>
                      <a:pt x="126" y="174"/>
                      <a:pt x="126" y="166"/>
                    </a:cubicBezTo>
                    <a:cubicBezTo>
                      <a:pt x="128" y="144"/>
                      <a:pt x="118" y="122"/>
                      <a:pt x="114" y="10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157"/>
              <p:cNvSpPr/>
              <p:nvPr/>
            </p:nvSpPr>
            <p:spPr bwMode="auto">
              <a:xfrm>
                <a:off x="3666" y="1559"/>
                <a:ext cx="3" cy="2"/>
              </a:xfrm>
              <a:custGeom>
                <a:avLst/>
                <a:gdLst>
                  <a:gd name="T0" fmla="*/ 0 w 4"/>
                  <a:gd name="T1" fmla="*/ 0 h 3"/>
                  <a:gd name="T2" fmla="*/ 1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cubicBezTo>
                      <a:pt x="1" y="1"/>
                      <a:pt x="1" y="2"/>
                      <a:pt x="1" y="3"/>
                    </a:cubicBezTo>
                    <a:cubicBezTo>
                      <a:pt x="2" y="3"/>
                      <a:pt x="3" y="3"/>
                      <a:pt x="4" y="2"/>
                    </a:cubicBezTo>
                    <a:cubicBezTo>
                      <a:pt x="3" y="2"/>
                      <a:pt x="2"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158"/>
              <p:cNvSpPr/>
              <p:nvPr/>
            </p:nvSpPr>
            <p:spPr bwMode="auto">
              <a:xfrm>
                <a:off x="3728" y="1535"/>
                <a:ext cx="23" cy="100"/>
              </a:xfrm>
              <a:custGeom>
                <a:avLst/>
                <a:gdLst>
                  <a:gd name="T0" fmla="*/ 1 w 31"/>
                  <a:gd name="T1" fmla="*/ 6 h 135"/>
                  <a:gd name="T2" fmla="*/ 8 w 31"/>
                  <a:gd name="T3" fmla="*/ 50 h 135"/>
                  <a:gd name="T4" fmla="*/ 24 w 31"/>
                  <a:gd name="T5" fmla="*/ 135 h 135"/>
                  <a:gd name="T6" fmla="*/ 31 w 31"/>
                  <a:gd name="T7" fmla="*/ 133 h 135"/>
                  <a:gd name="T8" fmla="*/ 16 w 31"/>
                  <a:gd name="T9" fmla="*/ 52 h 135"/>
                  <a:gd name="T10" fmla="*/ 10 w 31"/>
                  <a:gd name="T11" fmla="*/ 13 h 135"/>
                  <a:gd name="T12" fmla="*/ 7 w 31"/>
                  <a:gd name="T13" fmla="*/ 0 h 135"/>
                  <a:gd name="T14" fmla="*/ 0 w 31"/>
                  <a:gd name="T15" fmla="*/ 3 h 135"/>
                  <a:gd name="T16" fmla="*/ 1 w 31"/>
                  <a:gd name="T17" fmla="*/ 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35">
                    <a:moveTo>
                      <a:pt x="1" y="6"/>
                    </a:moveTo>
                    <a:cubicBezTo>
                      <a:pt x="3" y="21"/>
                      <a:pt x="6" y="35"/>
                      <a:pt x="8" y="50"/>
                    </a:cubicBezTo>
                    <a:cubicBezTo>
                      <a:pt x="13" y="78"/>
                      <a:pt x="18" y="106"/>
                      <a:pt x="24" y="135"/>
                    </a:cubicBezTo>
                    <a:cubicBezTo>
                      <a:pt x="23" y="130"/>
                      <a:pt x="30" y="128"/>
                      <a:pt x="31" y="133"/>
                    </a:cubicBezTo>
                    <a:cubicBezTo>
                      <a:pt x="26" y="106"/>
                      <a:pt x="21" y="79"/>
                      <a:pt x="16" y="52"/>
                    </a:cubicBezTo>
                    <a:cubicBezTo>
                      <a:pt x="14" y="39"/>
                      <a:pt x="12" y="26"/>
                      <a:pt x="10" y="13"/>
                    </a:cubicBezTo>
                    <a:cubicBezTo>
                      <a:pt x="9" y="9"/>
                      <a:pt x="8" y="5"/>
                      <a:pt x="7" y="0"/>
                    </a:cubicBezTo>
                    <a:cubicBezTo>
                      <a:pt x="5" y="1"/>
                      <a:pt x="2" y="2"/>
                      <a:pt x="0" y="3"/>
                    </a:cubicBezTo>
                    <a:cubicBezTo>
                      <a:pt x="0" y="5"/>
                      <a:pt x="1" y="5"/>
                      <a:pt x="1" y="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159"/>
              <p:cNvSpPr/>
              <p:nvPr/>
            </p:nvSpPr>
            <p:spPr bwMode="auto">
              <a:xfrm>
                <a:off x="3628" y="1560"/>
                <a:ext cx="25" cy="4"/>
              </a:xfrm>
              <a:custGeom>
                <a:avLst/>
                <a:gdLst>
                  <a:gd name="T0" fmla="*/ 31 w 34"/>
                  <a:gd name="T1" fmla="*/ 5 h 5"/>
                  <a:gd name="T2" fmla="*/ 34 w 34"/>
                  <a:gd name="T3" fmla="*/ 3 h 5"/>
                  <a:gd name="T4" fmla="*/ 30 w 34"/>
                  <a:gd name="T5" fmla="*/ 3 h 5"/>
                  <a:gd name="T6" fmla="*/ 29 w 34"/>
                  <a:gd name="T7" fmla="*/ 4 h 5"/>
                  <a:gd name="T8" fmla="*/ 28 w 34"/>
                  <a:gd name="T9" fmla="*/ 4 h 5"/>
                  <a:gd name="T10" fmla="*/ 0 w 34"/>
                  <a:gd name="T11" fmla="*/ 0 h 5"/>
                  <a:gd name="T12" fmla="*/ 6 w 34"/>
                  <a:gd name="T13" fmla="*/ 4 h 5"/>
                  <a:gd name="T14" fmla="*/ 31 w 34"/>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
                    <a:moveTo>
                      <a:pt x="31" y="5"/>
                    </a:moveTo>
                    <a:cubicBezTo>
                      <a:pt x="32" y="5"/>
                      <a:pt x="33" y="4"/>
                      <a:pt x="34" y="3"/>
                    </a:cubicBezTo>
                    <a:cubicBezTo>
                      <a:pt x="33" y="3"/>
                      <a:pt x="31" y="3"/>
                      <a:pt x="30" y="3"/>
                    </a:cubicBezTo>
                    <a:cubicBezTo>
                      <a:pt x="29" y="4"/>
                      <a:pt x="29" y="4"/>
                      <a:pt x="29" y="4"/>
                    </a:cubicBezTo>
                    <a:cubicBezTo>
                      <a:pt x="29" y="4"/>
                      <a:pt x="28" y="4"/>
                      <a:pt x="28" y="4"/>
                    </a:cubicBezTo>
                    <a:cubicBezTo>
                      <a:pt x="19" y="4"/>
                      <a:pt x="9" y="3"/>
                      <a:pt x="0" y="0"/>
                    </a:cubicBezTo>
                    <a:cubicBezTo>
                      <a:pt x="2" y="1"/>
                      <a:pt x="4" y="3"/>
                      <a:pt x="6" y="4"/>
                    </a:cubicBezTo>
                    <a:cubicBezTo>
                      <a:pt x="14" y="5"/>
                      <a:pt x="23" y="5"/>
                      <a:pt x="31"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1160"/>
              <p:cNvSpPr/>
              <p:nvPr/>
            </p:nvSpPr>
            <p:spPr bwMode="auto">
              <a:xfrm>
                <a:off x="3542" y="1374"/>
                <a:ext cx="191" cy="321"/>
              </a:xfrm>
              <a:custGeom>
                <a:avLst/>
                <a:gdLst>
                  <a:gd name="T0" fmla="*/ 255 w 258"/>
                  <a:gd name="T1" fmla="*/ 202 h 432"/>
                  <a:gd name="T2" fmla="*/ 254 w 258"/>
                  <a:gd name="T3" fmla="*/ 145 h 432"/>
                  <a:gd name="T4" fmla="*/ 251 w 258"/>
                  <a:gd name="T5" fmla="*/ 4 h 432"/>
                  <a:gd name="T6" fmla="*/ 247 w 258"/>
                  <a:gd name="T7" fmla="*/ 0 h 432"/>
                  <a:gd name="T8" fmla="*/ 46 w 258"/>
                  <a:gd name="T9" fmla="*/ 8 h 432"/>
                  <a:gd name="T10" fmla="*/ 42 w 258"/>
                  <a:gd name="T11" fmla="*/ 12 h 432"/>
                  <a:gd name="T12" fmla="*/ 29 w 258"/>
                  <a:gd name="T13" fmla="*/ 199 h 432"/>
                  <a:gd name="T14" fmla="*/ 5 w 258"/>
                  <a:gd name="T15" fmla="*/ 354 h 432"/>
                  <a:gd name="T16" fmla="*/ 0 w 258"/>
                  <a:gd name="T17" fmla="*/ 412 h 432"/>
                  <a:gd name="T18" fmla="*/ 4 w 258"/>
                  <a:gd name="T19" fmla="*/ 430 h 432"/>
                  <a:gd name="T20" fmla="*/ 16 w 258"/>
                  <a:gd name="T21" fmla="*/ 432 h 432"/>
                  <a:gd name="T22" fmla="*/ 9 w 258"/>
                  <a:gd name="T23" fmla="*/ 398 h 432"/>
                  <a:gd name="T24" fmla="*/ 25 w 258"/>
                  <a:gd name="T25" fmla="*/ 273 h 432"/>
                  <a:gd name="T26" fmla="*/ 38 w 258"/>
                  <a:gd name="T27" fmla="*/ 169 h 432"/>
                  <a:gd name="T28" fmla="*/ 47 w 258"/>
                  <a:gd name="T29" fmla="*/ 51 h 432"/>
                  <a:gd name="T30" fmla="*/ 50 w 258"/>
                  <a:gd name="T31" fmla="*/ 16 h 432"/>
                  <a:gd name="T32" fmla="*/ 46 w 258"/>
                  <a:gd name="T33" fmla="*/ 16 h 432"/>
                  <a:gd name="T34" fmla="*/ 50 w 258"/>
                  <a:gd name="T35" fmla="*/ 12 h 432"/>
                  <a:gd name="T36" fmla="*/ 50 w 258"/>
                  <a:gd name="T37" fmla="*/ 16 h 432"/>
                  <a:gd name="T38" fmla="*/ 243 w 258"/>
                  <a:gd name="T39" fmla="*/ 8 h 432"/>
                  <a:gd name="T40" fmla="*/ 243 w 258"/>
                  <a:gd name="T41" fmla="*/ 4 h 432"/>
                  <a:gd name="T42" fmla="*/ 247 w 258"/>
                  <a:gd name="T43" fmla="*/ 7 h 432"/>
                  <a:gd name="T44" fmla="*/ 243 w 258"/>
                  <a:gd name="T45" fmla="*/ 8 h 432"/>
                  <a:gd name="T46" fmla="*/ 247 w 258"/>
                  <a:gd name="T47" fmla="*/ 147 h 432"/>
                  <a:gd name="T48" fmla="*/ 248 w 258"/>
                  <a:gd name="T49" fmla="*/ 202 h 432"/>
                  <a:gd name="T50" fmla="*/ 251 w 258"/>
                  <a:gd name="T51" fmla="*/ 220 h 432"/>
                  <a:gd name="T52" fmla="*/ 258 w 258"/>
                  <a:gd name="T53" fmla="*/ 217 h 432"/>
                  <a:gd name="T54" fmla="*/ 255 w 258"/>
                  <a:gd name="T55" fmla="*/ 20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8" h="432">
                    <a:moveTo>
                      <a:pt x="255" y="202"/>
                    </a:moveTo>
                    <a:cubicBezTo>
                      <a:pt x="255" y="183"/>
                      <a:pt x="255" y="164"/>
                      <a:pt x="254" y="145"/>
                    </a:cubicBezTo>
                    <a:cubicBezTo>
                      <a:pt x="253" y="98"/>
                      <a:pt x="252" y="51"/>
                      <a:pt x="251" y="4"/>
                    </a:cubicBezTo>
                    <a:cubicBezTo>
                      <a:pt x="251" y="2"/>
                      <a:pt x="249" y="0"/>
                      <a:pt x="247" y="0"/>
                    </a:cubicBezTo>
                    <a:cubicBezTo>
                      <a:pt x="180" y="3"/>
                      <a:pt x="113" y="6"/>
                      <a:pt x="46" y="8"/>
                    </a:cubicBezTo>
                    <a:cubicBezTo>
                      <a:pt x="44" y="8"/>
                      <a:pt x="43" y="10"/>
                      <a:pt x="42" y="12"/>
                    </a:cubicBezTo>
                    <a:cubicBezTo>
                      <a:pt x="38" y="74"/>
                      <a:pt x="33" y="136"/>
                      <a:pt x="29" y="199"/>
                    </a:cubicBezTo>
                    <a:cubicBezTo>
                      <a:pt x="25" y="251"/>
                      <a:pt x="11" y="302"/>
                      <a:pt x="5" y="354"/>
                    </a:cubicBezTo>
                    <a:cubicBezTo>
                      <a:pt x="3" y="374"/>
                      <a:pt x="1" y="393"/>
                      <a:pt x="0" y="412"/>
                    </a:cubicBezTo>
                    <a:cubicBezTo>
                      <a:pt x="0" y="419"/>
                      <a:pt x="1" y="425"/>
                      <a:pt x="4" y="430"/>
                    </a:cubicBezTo>
                    <a:cubicBezTo>
                      <a:pt x="8" y="431"/>
                      <a:pt x="12" y="432"/>
                      <a:pt x="16" y="432"/>
                    </a:cubicBezTo>
                    <a:cubicBezTo>
                      <a:pt x="7" y="424"/>
                      <a:pt x="8" y="411"/>
                      <a:pt x="9" y="398"/>
                    </a:cubicBezTo>
                    <a:cubicBezTo>
                      <a:pt x="11" y="356"/>
                      <a:pt x="18" y="315"/>
                      <a:pt x="25" y="273"/>
                    </a:cubicBezTo>
                    <a:cubicBezTo>
                      <a:pt x="31" y="238"/>
                      <a:pt x="36" y="205"/>
                      <a:pt x="38" y="169"/>
                    </a:cubicBezTo>
                    <a:cubicBezTo>
                      <a:pt x="41" y="130"/>
                      <a:pt x="44" y="91"/>
                      <a:pt x="47" y="51"/>
                    </a:cubicBezTo>
                    <a:cubicBezTo>
                      <a:pt x="48" y="39"/>
                      <a:pt x="49" y="28"/>
                      <a:pt x="50" y="16"/>
                    </a:cubicBezTo>
                    <a:cubicBezTo>
                      <a:pt x="49" y="16"/>
                      <a:pt x="47" y="16"/>
                      <a:pt x="46" y="16"/>
                    </a:cubicBezTo>
                    <a:cubicBezTo>
                      <a:pt x="47" y="15"/>
                      <a:pt x="49" y="13"/>
                      <a:pt x="50" y="12"/>
                    </a:cubicBezTo>
                    <a:cubicBezTo>
                      <a:pt x="50" y="13"/>
                      <a:pt x="50" y="15"/>
                      <a:pt x="50" y="16"/>
                    </a:cubicBezTo>
                    <a:cubicBezTo>
                      <a:pt x="114" y="13"/>
                      <a:pt x="179" y="10"/>
                      <a:pt x="243" y="8"/>
                    </a:cubicBezTo>
                    <a:cubicBezTo>
                      <a:pt x="243" y="6"/>
                      <a:pt x="243" y="5"/>
                      <a:pt x="243" y="4"/>
                    </a:cubicBezTo>
                    <a:cubicBezTo>
                      <a:pt x="245" y="5"/>
                      <a:pt x="246" y="6"/>
                      <a:pt x="247" y="7"/>
                    </a:cubicBezTo>
                    <a:cubicBezTo>
                      <a:pt x="246" y="7"/>
                      <a:pt x="245" y="7"/>
                      <a:pt x="243" y="8"/>
                    </a:cubicBezTo>
                    <a:cubicBezTo>
                      <a:pt x="244" y="54"/>
                      <a:pt x="246" y="101"/>
                      <a:pt x="247" y="147"/>
                    </a:cubicBezTo>
                    <a:cubicBezTo>
                      <a:pt x="247" y="165"/>
                      <a:pt x="247" y="184"/>
                      <a:pt x="248" y="202"/>
                    </a:cubicBezTo>
                    <a:cubicBezTo>
                      <a:pt x="248" y="208"/>
                      <a:pt x="250" y="214"/>
                      <a:pt x="251" y="220"/>
                    </a:cubicBezTo>
                    <a:cubicBezTo>
                      <a:pt x="253" y="219"/>
                      <a:pt x="256" y="218"/>
                      <a:pt x="258" y="217"/>
                    </a:cubicBezTo>
                    <a:cubicBezTo>
                      <a:pt x="257" y="212"/>
                      <a:pt x="256" y="207"/>
                      <a:pt x="255" y="20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1161"/>
              <p:cNvSpPr/>
              <p:nvPr/>
            </p:nvSpPr>
            <p:spPr bwMode="auto">
              <a:xfrm>
                <a:off x="3545" y="1559"/>
                <a:ext cx="87" cy="151"/>
              </a:xfrm>
              <a:custGeom>
                <a:avLst/>
                <a:gdLst>
                  <a:gd name="T0" fmla="*/ 7 w 118"/>
                  <a:gd name="T1" fmla="*/ 189 h 203"/>
                  <a:gd name="T2" fmla="*/ 70 w 118"/>
                  <a:gd name="T3" fmla="*/ 194 h 203"/>
                  <a:gd name="T4" fmla="*/ 92 w 118"/>
                  <a:gd name="T5" fmla="*/ 127 h 203"/>
                  <a:gd name="T6" fmla="*/ 110 w 118"/>
                  <a:gd name="T7" fmla="*/ 6 h 203"/>
                  <a:gd name="T8" fmla="*/ 107 w 118"/>
                  <a:gd name="T9" fmla="*/ 6 h 203"/>
                  <a:gd name="T10" fmla="*/ 111 w 118"/>
                  <a:gd name="T11" fmla="*/ 3 h 203"/>
                  <a:gd name="T12" fmla="*/ 110 w 118"/>
                  <a:gd name="T13" fmla="*/ 6 h 203"/>
                  <a:gd name="T14" fmla="*/ 118 w 118"/>
                  <a:gd name="T15" fmla="*/ 6 h 203"/>
                  <a:gd name="T16" fmla="*/ 112 w 118"/>
                  <a:gd name="T17" fmla="*/ 2 h 203"/>
                  <a:gd name="T18" fmla="*/ 104 w 118"/>
                  <a:gd name="T19" fmla="*/ 0 h 203"/>
                  <a:gd name="T20" fmla="*/ 103 w 118"/>
                  <a:gd name="T21" fmla="*/ 1 h 203"/>
                  <a:gd name="T22" fmla="*/ 86 w 118"/>
                  <a:gd name="T23" fmla="*/ 106 h 203"/>
                  <a:gd name="T24" fmla="*/ 83 w 118"/>
                  <a:gd name="T25" fmla="*/ 152 h 203"/>
                  <a:gd name="T26" fmla="*/ 65 w 118"/>
                  <a:gd name="T27" fmla="*/ 189 h 203"/>
                  <a:gd name="T28" fmla="*/ 24 w 118"/>
                  <a:gd name="T29" fmla="*/ 189 h 203"/>
                  <a:gd name="T30" fmla="*/ 12 w 118"/>
                  <a:gd name="T31" fmla="*/ 183 h 203"/>
                  <a:gd name="T32" fmla="*/ 0 w 118"/>
                  <a:gd name="T33" fmla="*/ 181 h 203"/>
                  <a:gd name="T34" fmla="*/ 7 w 118"/>
                  <a:gd name="T35" fmla="*/ 1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203">
                    <a:moveTo>
                      <a:pt x="7" y="189"/>
                    </a:moveTo>
                    <a:cubicBezTo>
                      <a:pt x="22" y="200"/>
                      <a:pt x="53" y="203"/>
                      <a:pt x="70" y="194"/>
                    </a:cubicBezTo>
                    <a:cubicBezTo>
                      <a:pt x="95" y="183"/>
                      <a:pt x="90" y="150"/>
                      <a:pt x="92" y="127"/>
                    </a:cubicBezTo>
                    <a:cubicBezTo>
                      <a:pt x="94" y="86"/>
                      <a:pt x="101" y="46"/>
                      <a:pt x="110" y="6"/>
                    </a:cubicBezTo>
                    <a:cubicBezTo>
                      <a:pt x="109" y="6"/>
                      <a:pt x="108" y="6"/>
                      <a:pt x="107" y="6"/>
                    </a:cubicBezTo>
                    <a:cubicBezTo>
                      <a:pt x="108" y="5"/>
                      <a:pt x="109" y="4"/>
                      <a:pt x="111" y="3"/>
                    </a:cubicBezTo>
                    <a:cubicBezTo>
                      <a:pt x="110" y="4"/>
                      <a:pt x="110" y="5"/>
                      <a:pt x="110" y="6"/>
                    </a:cubicBezTo>
                    <a:cubicBezTo>
                      <a:pt x="113" y="6"/>
                      <a:pt x="115" y="6"/>
                      <a:pt x="118" y="6"/>
                    </a:cubicBezTo>
                    <a:cubicBezTo>
                      <a:pt x="116" y="5"/>
                      <a:pt x="114" y="3"/>
                      <a:pt x="112" y="2"/>
                    </a:cubicBezTo>
                    <a:cubicBezTo>
                      <a:pt x="109" y="1"/>
                      <a:pt x="107" y="1"/>
                      <a:pt x="104" y="0"/>
                    </a:cubicBezTo>
                    <a:cubicBezTo>
                      <a:pt x="104" y="0"/>
                      <a:pt x="103" y="1"/>
                      <a:pt x="103" y="1"/>
                    </a:cubicBezTo>
                    <a:cubicBezTo>
                      <a:pt x="95" y="35"/>
                      <a:pt x="89" y="70"/>
                      <a:pt x="86" y="106"/>
                    </a:cubicBezTo>
                    <a:cubicBezTo>
                      <a:pt x="84" y="121"/>
                      <a:pt x="84" y="137"/>
                      <a:pt x="83" y="152"/>
                    </a:cubicBezTo>
                    <a:cubicBezTo>
                      <a:pt x="82" y="167"/>
                      <a:pt x="80" y="183"/>
                      <a:pt x="65" y="189"/>
                    </a:cubicBezTo>
                    <a:cubicBezTo>
                      <a:pt x="53" y="193"/>
                      <a:pt x="36" y="191"/>
                      <a:pt x="24" y="189"/>
                    </a:cubicBezTo>
                    <a:cubicBezTo>
                      <a:pt x="19" y="187"/>
                      <a:pt x="15" y="185"/>
                      <a:pt x="12" y="183"/>
                    </a:cubicBezTo>
                    <a:cubicBezTo>
                      <a:pt x="8" y="183"/>
                      <a:pt x="4" y="182"/>
                      <a:pt x="0" y="181"/>
                    </a:cubicBezTo>
                    <a:cubicBezTo>
                      <a:pt x="2" y="184"/>
                      <a:pt x="4" y="187"/>
                      <a:pt x="7" y="18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1162"/>
              <p:cNvSpPr/>
              <p:nvPr/>
            </p:nvSpPr>
            <p:spPr bwMode="auto">
              <a:xfrm>
                <a:off x="3624" y="1561"/>
                <a:ext cx="3" cy="2"/>
              </a:xfrm>
              <a:custGeom>
                <a:avLst/>
                <a:gdLst>
                  <a:gd name="T0" fmla="*/ 3 w 4"/>
                  <a:gd name="T1" fmla="*/ 3 h 3"/>
                  <a:gd name="T2" fmla="*/ 4 w 4"/>
                  <a:gd name="T3" fmla="*/ 0 h 3"/>
                  <a:gd name="T4" fmla="*/ 0 w 4"/>
                  <a:gd name="T5" fmla="*/ 3 h 3"/>
                  <a:gd name="T6" fmla="*/ 3 w 4"/>
                  <a:gd name="T7" fmla="*/ 3 h 3"/>
                </a:gdLst>
                <a:ahLst/>
                <a:cxnLst>
                  <a:cxn ang="0">
                    <a:pos x="T0" y="T1"/>
                  </a:cxn>
                  <a:cxn ang="0">
                    <a:pos x="T2" y="T3"/>
                  </a:cxn>
                  <a:cxn ang="0">
                    <a:pos x="T4" y="T5"/>
                  </a:cxn>
                  <a:cxn ang="0">
                    <a:pos x="T6" y="T7"/>
                  </a:cxn>
                </a:cxnLst>
                <a:rect l="0" t="0" r="r" b="b"/>
                <a:pathLst>
                  <a:path w="4" h="3">
                    <a:moveTo>
                      <a:pt x="3" y="3"/>
                    </a:moveTo>
                    <a:cubicBezTo>
                      <a:pt x="3" y="2"/>
                      <a:pt x="3" y="1"/>
                      <a:pt x="4" y="0"/>
                    </a:cubicBezTo>
                    <a:cubicBezTo>
                      <a:pt x="2" y="1"/>
                      <a:pt x="1" y="2"/>
                      <a:pt x="0" y="3"/>
                    </a:cubicBezTo>
                    <a:cubicBezTo>
                      <a:pt x="1" y="3"/>
                      <a:pt x="2" y="3"/>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1163"/>
              <p:cNvSpPr/>
              <p:nvPr/>
            </p:nvSpPr>
            <p:spPr bwMode="auto">
              <a:xfrm>
                <a:off x="3592" y="1549"/>
                <a:ext cx="116" cy="19"/>
              </a:xfrm>
              <a:custGeom>
                <a:avLst/>
                <a:gdLst>
                  <a:gd name="T0" fmla="*/ 5 w 156"/>
                  <a:gd name="T1" fmla="*/ 10 h 25"/>
                  <a:gd name="T2" fmla="*/ 152 w 156"/>
                  <a:gd name="T3" fmla="*/ 9 h 25"/>
                  <a:gd name="T4" fmla="*/ 150 w 156"/>
                  <a:gd name="T5" fmla="*/ 2 h 25"/>
                  <a:gd name="T6" fmla="*/ 7 w 156"/>
                  <a:gd name="T7" fmla="*/ 3 h 25"/>
                  <a:gd name="T8" fmla="*/ 5 w 156"/>
                  <a:gd name="T9" fmla="*/ 10 h 25"/>
                </a:gdLst>
                <a:ahLst/>
                <a:cxnLst>
                  <a:cxn ang="0">
                    <a:pos x="T0" y="T1"/>
                  </a:cxn>
                  <a:cxn ang="0">
                    <a:pos x="T2" y="T3"/>
                  </a:cxn>
                  <a:cxn ang="0">
                    <a:pos x="T4" y="T5"/>
                  </a:cxn>
                  <a:cxn ang="0">
                    <a:pos x="T6" y="T7"/>
                  </a:cxn>
                  <a:cxn ang="0">
                    <a:pos x="T8" y="T9"/>
                  </a:cxn>
                </a:cxnLst>
                <a:rect l="0" t="0" r="r" b="b"/>
                <a:pathLst>
                  <a:path w="156" h="25">
                    <a:moveTo>
                      <a:pt x="5" y="10"/>
                    </a:moveTo>
                    <a:cubicBezTo>
                      <a:pt x="52" y="22"/>
                      <a:pt x="106" y="25"/>
                      <a:pt x="152" y="9"/>
                    </a:cubicBezTo>
                    <a:cubicBezTo>
                      <a:pt x="156" y="7"/>
                      <a:pt x="154" y="0"/>
                      <a:pt x="150" y="2"/>
                    </a:cubicBezTo>
                    <a:cubicBezTo>
                      <a:pt x="105" y="17"/>
                      <a:pt x="53" y="14"/>
                      <a:pt x="7" y="3"/>
                    </a:cubicBezTo>
                    <a:cubicBezTo>
                      <a:pt x="2" y="2"/>
                      <a:pt x="0" y="9"/>
                      <a:pt x="5" y="1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1164"/>
              <p:cNvSpPr/>
              <p:nvPr/>
            </p:nvSpPr>
            <p:spPr bwMode="auto">
              <a:xfrm>
                <a:off x="3600" y="1405"/>
                <a:ext cx="97" cy="124"/>
              </a:xfrm>
              <a:custGeom>
                <a:avLst/>
                <a:gdLst>
                  <a:gd name="T0" fmla="*/ 131 w 131"/>
                  <a:gd name="T1" fmla="*/ 83 h 167"/>
                  <a:gd name="T2" fmla="*/ 66 w 131"/>
                  <a:gd name="T3" fmla="*/ 167 h 167"/>
                  <a:gd name="T4" fmla="*/ 0 w 131"/>
                  <a:gd name="T5" fmla="*/ 84 h 167"/>
                  <a:gd name="T6" fmla="*/ 65 w 131"/>
                  <a:gd name="T7" fmla="*/ 0 h 167"/>
                  <a:gd name="T8" fmla="*/ 131 w 131"/>
                  <a:gd name="T9" fmla="*/ 83 h 167"/>
                </a:gdLst>
                <a:ahLst/>
                <a:cxnLst>
                  <a:cxn ang="0">
                    <a:pos x="T0" y="T1"/>
                  </a:cxn>
                  <a:cxn ang="0">
                    <a:pos x="T2" y="T3"/>
                  </a:cxn>
                  <a:cxn ang="0">
                    <a:pos x="T4" y="T5"/>
                  </a:cxn>
                  <a:cxn ang="0">
                    <a:pos x="T6" y="T7"/>
                  </a:cxn>
                  <a:cxn ang="0">
                    <a:pos x="T8" y="T9"/>
                  </a:cxn>
                </a:cxnLst>
                <a:rect l="0" t="0" r="r" b="b"/>
                <a:pathLst>
                  <a:path w="131" h="167">
                    <a:moveTo>
                      <a:pt x="131" y="83"/>
                    </a:moveTo>
                    <a:cubicBezTo>
                      <a:pt x="131" y="129"/>
                      <a:pt x="102" y="167"/>
                      <a:pt x="66" y="167"/>
                    </a:cubicBezTo>
                    <a:cubicBezTo>
                      <a:pt x="30" y="167"/>
                      <a:pt x="0" y="130"/>
                      <a:pt x="0" y="84"/>
                    </a:cubicBezTo>
                    <a:cubicBezTo>
                      <a:pt x="0" y="38"/>
                      <a:pt x="29" y="0"/>
                      <a:pt x="65" y="0"/>
                    </a:cubicBezTo>
                    <a:cubicBezTo>
                      <a:pt x="101" y="0"/>
                      <a:pt x="130" y="37"/>
                      <a:pt x="131" y="8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1165"/>
              <p:cNvSpPr/>
              <p:nvPr/>
            </p:nvSpPr>
            <p:spPr bwMode="auto">
              <a:xfrm>
                <a:off x="3402" y="992"/>
                <a:ext cx="472" cy="472"/>
              </a:xfrm>
              <a:custGeom>
                <a:avLst/>
                <a:gdLst>
                  <a:gd name="T0" fmla="*/ 635 w 635"/>
                  <a:gd name="T1" fmla="*/ 310 h 635"/>
                  <a:gd name="T2" fmla="*/ 615 w 635"/>
                  <a:gd name="T3" fmla="*/ 350 h 635"/>
                  <a:gd name="T4" fmla="*/ 626 w 635"/>
                  <a:gd name="T5" fmla="*/ 393 h 635"/>
                  <a:gd name="T6" fmla="*/ 596 w 635"/>
                  <a:gd name="T7" fmla="*/ 426 h 635"/>
                  <a:gd name="T8" fmla="*/ 596 w 635"/>
                  <a:gd name="T9" fmla="*/ 470 h 635"/>
                  <a:gd name="T10" fmla="*/ 559 w 635"/>
                  <a:gd name="T11" fmla="*/ 494 h 635"/>
                  <a:gd name="T12" fmla="*/ 547 w 635"/>
                  <a:gd name="T13" fmla="*/ 537 h 635"/>
                  <a:gd name="T14" fmla="*/ 505 w 635"/>
                  <a:gd name="T15" fmla="*/ 550 h 635"/>
                  <a:gd name="T16" fmla="*/ 483 w 635"/>
                  <a:gd name="T17" fmla="*/ 589 h 635"/>
                  <a:gd name="T18" fmla="*/ 460 w 635"/>
                  <a:gd name="T19" fmla="*/ 590 h 635"/>
                  <a:gd name="T20" fmla="*/ 438 w 635"/>
                  <a:gd name="T21" fmla="*/ 591 h 635"/>
                  <a:gd name="T22" fmla="*/ 407 w 635"/>
                  <a:gd name="T23" fmla="*/ 622 h 635"/>
                  <a:gd name="T24" fmla="*/ 384 w 635"/>
                  <a:gd name="T25" fmla="*/ 618 h 635"/>
                  <a:gd name="T26" fmla="*/ 363 w 635"/>
                  <a:gd name="T27" fmla="*/ 613 h 635"/>
                  <a:gd name="T28" fmla="*/ 325 w 635"/>
                  <a:gd name="T29" fmla="*/ 635 h 635"/>
                  <a:gd name="T30" fmla="*/ 285 w 635"/>
                  <a:gd name="T31" fmla="*/ 615 h 635"/>
                  <a:gd name="T32" fmla="*/ 265 w 635"/>
                  <a:gd name="T33" fmla="*/ 620 h 635"/>
                  <a:gd name="T34" fmla="*/ 242 w 635"/>
                  <a:gd name="T35" fmla="*/ 626 h 635"/>
                  <a:gd name="T36" fmla="*/ 210 w 635"/>
                  <a:gd name="T37" fmla="*/ 596 h 635"/>
                  <a:gd name="T38" fmla="*/ 188 w 635"/>
                  <a:gd name="T39" fmla="*/ 596 h 635"/>
                  <a:gd name="T40" fmla="*/ 165 w 635"/>
                  <a:gd name="T41" fmla="*/ 596 h 635"/>
                  <a:gd name="T42" fmla="*/ 141 w 635"/>
                  <a:gd name="T43" fmla="*/ 559 h 635"/>
                  <a:gd name="T44" fmla="*/ 98 w 635"/>
                  <a:gd name="T45" fmla="*/ 547 h 635"/>
                  <a:gd name="T46" fmla="*/ 85 w 635"/>
                  <a:gd name="T47" fmla="*/ 505 h 635"/>
                  <a:gd name="T48" fmla="*/ 46 w 635"/>
                  <a:gd name="T49" fmla="*/ 482 h 635"/>
                  <a:gd name="T50" fmla="*/ 44 w 635"/>
                  <a:gd name="T51" fmla="*/ 438 h 635"/>
                  <a:gd name="T52" fmla="*/ 13 w 635"/>
                  <a:gd name="T53" fmla="*/ 407 h 635"/>
                  <a:gd name="T54" fmla="*/ 22 w 635"/>
                  <a:gd name="T55" fmla="*/ 363 h 635"/>
                  <a:gd name="T56" fmla="*/ 0 w 635"/>
                  <a:gd name="T57" fmla="*/ 325 h 635"/>
                  <a:gd name="T58" fmla="*/ 21 w 635"/>
                  <a:gd name="T59" fmla="*/ 285 h 635"/>
                  <a:gd name="T60" fmla="*/ 9 w 635"/>
                  <a:gd name="T61" fmla="*/ 242 h 635"/>
                  <a:gd name="T62" fmla="*/ 39 w 635"/>
                  <a:gd name="T63" fmla="*/ 209 h 635"/>
                  <a:gd name="T64" fmla="*/ 39 w 635"/>
                  <a:gd name="T65" fmla="*/ 165 h 635"/>
                  <a:gd name="T66" fmla="*/ 76 w 635"/>
                  <a:gd name="T67" fmla="*/ 141 h 635"/>
                  <a:gd name="T68" fmla="*/ 88 w 635"/>
                  <a:gd name="T69" fmla="*/ 98 h 635"/>
                  <a:gd name="T70" fmla="*/ 130 w 635"/>
                  <a:gd name="T71" fmla="*/ 85 h 635"/>
                  <a:gd name="T72" fmla="*/ 153 w 635"/>
                  <a:gd name="T73" fmla="*/ 46 h 635"/>
                  <a:gd name="T74" fmla="*/ 176 w 635"/>
                  <a:gd name="T75" fmla="*/ 45 h 635"/>
                  <a:gd name="T76" fmla="*/ 197 w 635"/>
                  <a:gd name="T77" fmla="*/ 44 h 635"/>
                  <a:gd name="T78" fmla="*/ 229 w 635"/>
                  <a:gd name="T79" fmla="*/ 13 h 635"/>
                  <a:gd name="T80" fmla="*/ 251 w 635"/>
                  <a:gd name="T81" fmla="*/ 17 h 635"/>
                  <a:gd name="T82" fmla="*/ 272 w 635"/>
                  <a:gd name="T83" fmla="*/ 22 h 635"/>
                  <a:gd name="T84" fmla="*/ 310 w 635"/>
                  <a:gd name="T85" fmla="*/ 0 h 635"/>
                  <a:gd name="T86" fmla="*/ 350 w 635"/>
                  <a:gd name="T87" fmla="*/ 20 h 635"/>
                  <a:gd name="T88" fmla="*/ 371 w 635"/>
                  <a:gd name="T89" fmla="*/ 14 h 635"/>
                  <a:gd name="T90" fmla="*/ 393 w 635"/>
                  <a:gd name="T91" fmla="*/ 9 h 635"/>
                  <a:gd name="T92" fmla="*/ 426 w 635"/>
                  <a:gd name="T93" fmla="*/ 39 h 635"/>
                  <a:gd name="T94" fmla="*/ 447 w 635"/>
                  <a:gd name="T95" fmla="*/ 38 h 635"/>
                  <a:gd name="T96" fmla="*/ 470 w 635"/>
                  <a:gd name="T97" fmla="*/ 39 h 635"/>
                  <a:gd name="T98" fmla="*/ 494 w 635"/>
                  <a:gd name="T99" fmla="*/ 76 h 635"/>
                  <a:gd name="T100" fmla="*/ 537 w 635"/>
                  <a:gd name="T101" fmla="*/ 88 h 635"/>
                  <a:gd name="T102" fmla="*/ 551 w 635"/>
                  <a:gd name="T103" fmla="*/ 130 h 635"/>
                  <a:gd name="T104" fmla="*/ 589 w 635"/>
                  <a:gd name="T105" fmla="*/ 152 h 635"/>
                  <a:gd name="T106" fmla="*/ 591 w 635"/>
                  <a:gd name="T107" fmla="*/ 197 h 635"/>
                  <a:gd name="T108" fmla="*/ 622 w 635"/>
                  <a:gd name="T109" fmla="*/ 228 h 635"/>
                  <a:gd name="T110" fmla="*/ 613 w 635"/>
                  <a:gd name="T111" fmla="*/ 272 h 635"/>
                  <a:gd name="T112" fmla="*/ 635 w 635"/>
                  <a:gd name="T113" fmla="*/ 31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5" h="635">
                    <a:moveTo>
                      <a:pt x="635" y="310"/>
                    </a:moveTo>
                    <a:cubicBezTo>
                      <a:pt x="635" y="324"/>
                      <a:pt x="616" y="337"/>
                      <a:pt x="615" y="350"/>
                    </a:cubicBezTo>
                    <a:cubicBezTo>
                      <a:pt x="613" y="363"/>
                      <a:pt x="629" y="380"/>
                      <a:pt x="626" y="393"/>
                    </a:cubicBezTo>
                    <a:cubicBezTo>
                      <a:pt x="623" y="406"/>
                      <a:pt x="601" y="413"/>
                      <a:pt x="596" y="426"/>
                    </a:cubicBezTo>
                    <a:cubicBezTo>
                      <a:pt x="591" y="438"/>
                      <a:pt x="603" y="458"/>
                      <a:pt x="596" y="470"/>
                    </a:cubicBezTo>
                    <a:cubicBezTo>
                      <a:pt x="590" y="482"/>
                      <a:pt x="567" y="483"/>
                      <a:pt x="559" y="494"/>
                    </a:cubicBezTo>
                    <a:cubicBezTo>
                      <a:pt x="551" y="505"/>
                      <a:pt x="556" y="527"/>
                      <a:pt x="547" y="537"/>
                    </a:cubicBezTo>
                    <a:cubicBezTo>
                      <a:pt x="538" y="546"/>
                      <a:pt x="515" y="542"/>
                      <a:pt x="505" y="550"/>
                    </a:cubicBezTo>
                    <a:cubicBezTo>
                      <a:pt x="494" y="559"/>
                      <a:pt x="494" y="582"/>
                      <a:pt x="483" y="589"/>
                    </a:cubicBezTo>
                    <a:cubicBezTo>
                      <a:pt x="477" y="592"/>
                      <a:pt x="468" y="591"/>
                      <a:pt x="460" y="590"/>
                    </a:cubicBezTo>
                    <a:cubicBezTo>
                      <a:pt x="452" y="589"/>
                      <a:pt x="444" y="588"/>
                      <a:pt x="438" y="591"/>
                    </a:cubicBezTo>
                    <a:cubicBezTo>
                      <a:pt x="426" y="596"/>
                      <a:pt x="420" y="618"/>
                      <a:pt x="407" y="622"/>
                    </a:cubicBezTo>
                    <a:cubicBezTo>
                      <a:pt x="400" y="624"/>
                      <a:pt x="392" y="621"/>
                      <a:pt x="384" y="618"/>
                    </a:cubicBezTo>
                    <a:cubicBezTo>
                      <a:pt x="377" y="615"/>
                      <a:pt x="370" y="612"/>
                      <a:pt x="363" y="613"/>
                    </a:cubicBezTo>
                    <a:cubicBezTo>
                      <a:pt x="350" y="615"/>
                      <a:pt x="338" y="634"/>
                      <a:pt x="325" y="635"/>
                    </a:cubicBezTo>
                    <a:cubicBezTo>
                      <a:pt x="311" y="635"/>
                      <a:pt x="299" y="616"/>
                      <a:pt x="285" y="615"/>
                    </a:cubicBezTo>
                    <a:cubicBezTo>
                      <a:pt x="279" y="614"/>
                      <a:pt x="272" y="617"/>
                      <a:pt x="265" y="620"/>
                    </a:cubicBezTo>
                    <a:cubicBezTo>
                      <a:pt x="257" y="624"/>
                      <a:pt x="249" y="628"/>
                      <a:pt x="242" y="626"/>
                    </a:cubicBezTo>
                    <a:cubicBezTo>
                      <a:pt x="229" y="623"/>
                      <a:pt x="222" y="601"/>
                      <a:pt x="210" y="596"/>
                    </a:cubicBezTo>
                    <a:cubicBezTo>
                      <a:pt x="204" y="594"/>
                      <a:pt x="196" y="595"/>
                      <a:pt x="188" y="596"/>
                    </a:cubicBezTo>
                    <a:cubicBezTo>
                      <a:pt x="180" y="598"/>
                      <a:pt x="171" y="599"/>
                      <a:pt x="165" y="596"/>
                    </a:cubicBezTo>
                    <a:cubicBezTo>
                      <a:pt x="153" y="589"/>
                      <a:pt x="152" y="567"/>
                      <a:pt x="141" y="559"/>
                    </a:cubicBezTo>
                    <a:cubicBezTo>
                      <a:pt x="130" y="551"/>
                      <a:pt x="108" y="556"/>
                      <a:pt x="98" y="547"/>
                    </a:cubicBezTo>
                    <a:cubicBezTo>
                      <a:pt x="89" y="538"/>
                      <a:pt x="93" y="515"/>
                      <a:pt x="85" y="505"/>
                    </a:cubicBezTo>
                    <a:cubicBezTo>
                      <a:pt x="76" y="494"/>
                      <a:pt x="53" y="494"/>
                      <a:pt x="46" y="482"/>
                    </a:cubicBezTo>
                    <a:cubicBezTo>
                      <a:pt x="39" y="471"/>
                      <a:pt x="50" y="450"/>
                      <a:pt x="44" y="438"/>
                    </a:cubicBezTo>
                    <a:cubicBezTo>
                      <a:pt x="39" y="426"/>
                      <a:pt x="17" y="420"/>
                      <a:pt x="13" y="407"/>
                    </a:cubicBezTo>
                    <a:cubicBezTo>
                      <a:pt x="9" y="394"/>
                      <a:pt x="24" y="377"/>
                      <a:pt x="22" y="363"/>
                    </a:cubicBezTo>
                    <a:cubicBezTo>
                      <a:pt x="20" y="350"/>
                      <a:pt x="1" y="338"/>
                      <a:pt x="0" y="325"/>
                    </a:cubicBezTo>
                    <a:cubicBezTo>
                      <a:pt x="0" y="311"/>
                      <a:pt x="19" y="298"/>
                      <a:pt x="21" y="285"/>
                    </a:cubicBezTo>
                    <a:cubicBezTo>
                      <a:pt x="22" y="272"/>
                      <a:pt x="6" y="255"/>
                      <a:pt x="9" y="242"/>
                    </a:cubicBezTo>
                    <a:cubicBezTo>
                      <a:pt x="12" y="229"/>
                      <a:pt x="34" y="222"/>
                      <a:pt x="39" y="209"/>
                    </a:cubicBezTo>
                    <a:cubicBezTo>
                      <a:pt x="44" y="197"/>
                      <a:pt x="33" y="177"/>
                      <a:pt x="39" y="165"/>
                    </a:cubicBezTo>
                    <a:cubicBezTo>
                      <a:pt x="46" y="153"/>
                      <a:pt x="69" y="152"/>
                      <a:pt x="76" y="141"/>
                    </a:cubicBezTo>
                    <a:cubicBezTo>
                      <a:pt x="84" y="130"/>
                      <a:pt x="79" y="108"/>
                      <a:pt x="88" y="98"/>
                    </a:cubicBezTo>
                    <a:cubicBezTo>
                      <a:pt x="97" y="88"/>
                      <a:pt x="120" y="93"/>
                      <a:pt x="130" y="85"/>
                    </a:cubicBezTo>
                    <a:cubicBezTo>
                      <a:pt x="141" y="76"/>
                      <a:pt x="141" y="53"/>
                      <a:pt x="153" y="46"/>
                    </a:cubicBezTo>
                    <a:cubicBezTo>
                      <a:pt x="159" y="43"/>
                      <a:pt x="167" y="44"/>
                      <a:pt x="176" y="45"/>
                    </a:cubicBezTo>
                    <a:cubicBezTo>
                      <a:pt x="183" y="46"/>
                      <a:pt x="191" y="47"/>
                      <a:pt x="197" y="44"/>
                    </a:cubicBezTo>
                    <a:cubicBezTo>
                      <a:pt x="209" y="39"/>
                      <a:pt x="216" y="16"/>
                      <a:pt x="229" y="13"/>
                    </a:cubicBezTo>
                    <a:cubicBezTo>
                      <a:pt x="235" y="11"/>
                      <a:pt x="243" y="14"/>
                      <a:pt x="251" y="17"/>
                    </a:cubicBezTo>
                    <a:cubicBezTo>
                      <a:pt x="258" y="20"/>
                      <a:pt x="266" y="23"/>
                      <a:pt x="272" y="22"/>
                    </a:cubicBezTo>
                    <a:cubicBezTo>
                      <a:pt x="285" y="20"/>
                      <a:pt x="297" y="0"/>
                      <a:pt x="310" y="0"/>
                    </a:cubicBezTo>
                    <a:cubicBezTo>
                      <a:pt x="324" y="0"/>
                      <a:pt x="337" y="19"/>
                      <a:pt x="350" y="20"/>
                    </a:cubicBezTo>
                    <a:cubicBezTo>
                      <a:pt x="356" y="21"/>
                      <a:pt x="364" y="18"/>
                      <a:pt x="371" y="14"/>
                    </a:cubicBezTo>
                    <a:cubicBezTo>
                      <a:pt x="378" y="11"/>
                      <a:pt x="386" y="7"/>
                      <a:pt x="393" y="9"/>
                    </a:cubicBezTo>
                    <a:cubicBezTo>
                      <a:pt x="406" y="12"/>
                      <a:pt x="413" y="34"/>
                      <a:pt x="426" y="39"/>
                    </a:cubicBezTo>
                    <a:cubicBezTo>
                      <a:pt x="432" y="41"/>
                      <a:pt x="439" y="40"/>
                      <a:pt x="447" y="38"/>
                    </a:cubicBezTo>
                    <a:cubicBezTo>
                      <a:pt x="456" y="37"/>
                      <a:pt x="464" y="36"/>
                      <a:pt x="470" y="39"/>
                    </a:cubicBezTo>
                    <a:cubicBezTo>
                      <a:pt x="482" y="45"/>
                      <a:pt x="483" y="68"/>
                      <a:pt x="494" y="76"/>
                    </a:cubicBezTo>
                    <a:cubicBezTo>
                      <a:pt x="505" y="84"/>
                      <a:pt x="527" y="79"/>
                      <a:pt x="537" y="88"/>
                    </a:cubicBezTo>
                    <a:cubicBezTo>
                      <a:pt x="547" y="97"/>
                      <a:pt x="542" y="120"/>
                      <a:pt x="551" y="130"/>
                    </a:cubicBezTo>
                    <a:cubicBezTo>
                      <a:pt x="559" y="141"/>
                      <a:pt x="582" y="141"/>
                      <a:pt x="589" y="152"/>
                    </a:cubicBezTo>
                    <a:cubicBezTo>
                      <a:pt x="596" y="164"/>
                      <a:pt x="586" y="184"/>
                      <a:pt x="591" y="197"/>
                    </a:cubicBezTo>
                    <a:cubicBezTo>
                      <a:pt x="597" y="209"/>
                      <a:pt x="619" y="215"/>
                      <a:pt x="622" y="228"/>
                    </a:cubicBezTo>
                    <a:cubicBezTo>
                      <a:pt x="626" y="241"/>
                      <a:pt x="611" y="258"/>
                      <a:pt x="613" y="272"/>
                    </a:cubicBezTo>
                    <a:cubicBezTo>
                      <a:pt x="615" y="285"/>
                      <a:pt x="635" y="297"/>
                      <a:pt x="635" y="310"/>
                    </a:cubicBezTo>
                  </a:path>
                </a:pathLst>
              </a:custGeom>
              <a:solidFill>
                <a:srgbClr val="863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1166"/>
              <p:cNvSpPr>
                <a:spLocks noEditPoints="1"/>
              </p:cNvSpPr>
              <p:nvPr/>
            </p:nvSpPr>
            <p:spPr bwMode="auto">
              <a:xfrm>
                <a:off x="3549" y="1074"/>
                <a:ext cx="321" cy="360"/>
              </a:xfrm>
              <a:custGeom>
                <a:avLst/>
                <a:gdLst>
                  <a:gd name="T0" fmla="*/ 16 w 432"/>
                  <a:gd name="T1" fmla="*/ 476 h 484"/>
                  <a:gd name="T2" fmla="*/ 0 w 432"/>
                  <a:gd name="T3" fmla="*/ 480 h 484"/>
                  <a:gd name="T4" fmla="*/ 3 w 432"/>
                  <a:gd name="T5" fmla="*/ 480 h 484"/>
                  <a:gd name="T6" fmla="*/ 17 w 432"/>
                  <a:gd name="T7" fmla="*/ 484 h 484"/>
                  <a:gd name="T8" fmla="*/ 25 w 432"/>
                  <a:gd name="T9" fmla="*/ 478 h 484"/>
                  <a:gd name="T10" fmla="*/ 18 w 432"/>
                  <a:gd name="T11" fmla="*/ 476 h 484"/>
                  <a:gd name="T12" fmla="*/ 16 w 432"/>
                  <a:gd name="T13" fmla="*/ 476 h 484"/>
                  <a:gd name="T14" fmla="*/ 342 w 432"/>
                  <a:gd name="T15" fmla="*/ 0 h 484"/>
                  <a:gd name="T16" fmla="*/ 324 w 432"/>
                  <a:gd name="T17" fmla="*/ 29 h 484"/>
                  <a:gd name="T18" fmla="*/ 323 w 432"/>
                  <a:gd name="T19" fmla="*/ 58 h 484"/>
                  <a:gd name="T20" fmla="*/ 355 w 432"/>
                  <a:gd name="T21" fmla="*/ 90 h 484"/>
                  <a:gd name="T22" fmla="*/ 345 w 432"/>
                  <a:gd name="T23" fmla="*/ 133 h 484"/>
                  <a:gd name="T24" fmla="*/ 367 w 432"/>
                  <a:gd name="T25" fmla="*/ 172 h 484"/>
                  <a:gd name="T26" fmla="*/ 347 w 432"/>
                  <a:gd name="T27" fmla="*/ 211 h 484"/>
                  <a:gd name="T28" fmla="*/ 358 w 432"/>
                  <a:gd name="T29" fmla="*/ 254 h 484"/>
                  <a:gd name="T30" fmla="*/ 329 w 432"/>
                  <a:gd name="T31" fmla="*/ 287 h 484"/>
                  <a:gd name="T32" fmla="*/ 328 w 432"/>
                  <a:gd name="T33" fmla="*/ 331 h 484"/>
                  <a:gd name="T34" fmla="*/ 291 w 432"/>
                  <a:gd name="T35" fmla="*/ 356 h 484"/>
                  <a:gd name="T36" fmla="*/ 279 w 432"/>
                  <a:gd name="T37" fmla="*/ 398 h 484"/>
                  <a:gd name="T38" fmla="*/ 237 w 432"/>
                  <a:gd name="T39" fmla="*/ 412 h 484"/>
                  <a:gd name="T40" fmla="*/ 238 w 432"/>
                  <a:gd name="T41" fmla="*/ 436 h 484"/>
                  <a:gd name="T42" fmla="*/ 312 w 432"/>
                  <a:gd name="T43" fmla="*/ 433 h 484"/>
                  <a:gd name="T44" fmla="*/ 324 w 432"/>
                  <a:gd name="T45" fmla="*/ 430 h 484"/>
                  <a:gd name="T46" fmla="*/ 347 w 432"/>
                  <a:gd name="T47" fmla="*/ 422 h 484"/>
                  <a:gd name="T48" fmla="*/ 351 w 432"/>
                  <a:gd name="T49" fmla="*/ 406 h 484"/>
                  <a:gd name="T50" fmla="*/ 355 w 432"/>
                  <a:gd name="T51" fmla="*/ 386 h 484"/>
                  <a:gd name="T52" fmla="*/ 383 w 432"/>
                  <a:gd name="T53" fmla="*/ 366 h 484"/>
                  <a:gd name="T54" fmla="*/ 393 w 432"/>
                  <a:gd name="T55" fmla="*/ 318 h 484"/>
                  <a:gd name="T56" fmla="*/ 418 w 432"/>
                  <a:gd name="T57" fmla="*/ 290 h 484"/>
                  <a:gd name="T58" fmla="*/ 412 w 432"/>
                  <a:gd name="T59" fmla="*/ 240 h 484"/>
                  <a:gd name="T60" fmla="*/ 432 w 432"/>
                  <a:gd name="T61" fmla="*/ 200 h 484"/>
                  <a:gd name="T62" fmla="*/ 432 w 432"/>
                  <a:gd name="T63" fmla="*/ 200 h 484"/>
                  <a:gd name="T64" fmla="*/ 432 w 432"/>
                  <a:gd name="T65" fmla="*/ 200 h 484"/>
                  <a:gd name="T66" fmla="*/ 411 w 432"/>
                  <a:gd name="T67" fmla="*/ 163 h 484"/>
                  <a:gd name="T68" fmla="*/ 419 w 432"/>
                  <a:gd name="T69" fmla="*/ 131 h 484"/>
                  <a:gd name="T70" fmla="*/ 393 w 432"/>
                  <a:gd name="T71" fmla="*/ 95 h 484"/>
                  <a:gd name="T72" fmla="*/ 387 w 432"/>
                  <a:gd name="T73" fmla="*/ 68 h 484"/>
                  <a:gd name="T74" fmla="*/ 382 w 432"/>
                  <a:gd name="T75" fmla="*/ 40 h 484"/>
                  <a:gd name="T76" fmla="*/ 362 w 432"/>
                  <a:gd name="T77" fmla="*/ 32 h 484"/>
                  <a:gd name="T78" fmla="*/ 345 w 432"/>
                  <a:gd name="T79" fmla="*/ 15 h 484"/>
                  <a:gd name="T80" fmla="*/ 342 w 432"/>
                  <a:gd name="T81"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484">
                    <a:moveTo>
                      <a:pt x="16" y="476"/>
                    </a:moveTo>
                    <a:cubicBezTo>
                      <a:pt x="11" y="476"/>
                      <a:pt x="6" y="478"/>
                      <a:pt x="0" y="480"/>
                    </a:cubicBezTo>
                    <a:cubicBezTo>
                      <a:pt x="1" y="480"/>
                      <a:pt x="2" y="480"/>
                      <a:pt x="3" y="480"/>
                    </a:cubicBezTo>
                    <a:cubicBezTo>
                      <a:pt x="8" y="480"/>
                      <a:pt x="13" y="481"/>
                      <a:pt x="17" y="484"/>
                    </a:cubicBezTo>
                    <a:cubicBezTo>
                      <a:pt x="20" y="482"/>
                      <a:pt x="22" y="480"/>
                      <a:pt x="25" y="478"/>
                    </a:cubicBezTo>
                    <a:cubicBezTo>
                      <a:pt x="22" y="477"/>
                      <a:pt x="20" y="476"/>
                      <a:pt x="18" y="476"/>
                    </a:cubicBezTo>
                    <a:cubicBezTo>
                      <a:pt x="17" y="476"/>
                      <a:pt x="16" y="476"/>
                      <a:pt x="16" y="476"/>
                    </a:cubicBezTo>
                    <a:moveTo>
                      <a:pt x="342" y="0"/>
                    </a:moveTo>
                    <a:cubicBezTo>
                      <a:pt x="338" y="11"/>
                      <a:pt x="331" y="21"/>
                      <a:pt x="324" y="29"/>
                    </a:cubicBezTo>
                    <a:cubicBezTo>
                      <a:pt x="323" y="39"/>
                      <a:pt x="320" y="51"/>
                      <a:pt x="323" y="58"/>
                    </a:cubicBezTo>
                    <a:cubicBezTo>
                      <a:pt x="329" y="71"/>
                      <a:pt x="351" y="77"/>
                      <a:pt x="355" y="90"/>
                    </a:cubicBezTo>
                    <a:cubicBezTo>
                      <a:pt x="358" y="103"/>
                      <a:pt x="343" y="120"/>
                      <a:pt x="345" y="133"/>
                    </a:cubicBezTo>
                    <a:cubicBezTo>
                      <a:pt x="347" y="146"/>
                      <a:pt x="367" y="158"/>
                      <a:pt x="367" y="172"/>
                    </a:cubicBezTo>
                    <a:cubicBezTo>
                      <a:pt x="368" y="185"/>
                      <a:pt x="348" y="198"/>
                      <a:pt x="347" y="211"/>
                    </a:cubicBezTo>
                    <a:cubicBezTo>
                      <a:pt x="346" y="225"/>
                      <a:pt x="362" y="241"/>
                      <a:pt x="358" y="254"/>
                    </a:cubicBezTo>
                    <a:cubicBezTo>
                      <a:pt x="355" y="267"/>
                      <a:pt x="333" y="275"/>
                      <a:pt x="329" y="287"/>
                    </a:cubicBezTo>
                    <a:cubicBezTo>
                      <a:pt x="324" y="300"/>
                      <a:pt x="335" y="320"/>
                      <a:pt x="328" y="331"/>
                    </a:cubicBezTo>
                    <a:cubicBezTo>
                      <a:pt x="322" y="343"/>
                      <a:pt x="299" y="345"/>
                      <a:pt x="291" y="356"/>
                    </a:cubicBezTo>
                    <a:cubicBezTo>
                      <a:pt x="283" y="366"/>
                      <a:pt x="289" y="389"/>
                      <a:pt x="279" y="398"/>
                    </a:cubicBezTo>
                    <a:cubicBezTo>
                      <a:pt x="270" y="408"/>
                      <a:pt x="248" y="404"/>
                      <a:pt x="237" y="412"/>
                    </a:cubicBezTo>
                    <a:cubicBezTo>
                      <a:pt x="238" y="436"/>
                      <a:pt x="238" y="436"/>
                      <a:pt x="238" y="436"/>
                    </a:cubicBezTo>
                    <a:cubicBezTo>
                      <a:pt x="264" y="436"/>
                      <a:pt x="287" y="435"/>
                      <a:pt x="312" y="433"/>
                    </a:cubicBezTo>
                    <a:cubicBezTo>
                      <a:pt x="316" y="431"/>
                      <a:pt x="320" y="431"/>
                      <a:pt x="324" y="430"/>
                    </a:cubicBezTo>
                    <a:cubicBezTo>
                      <a:pt x="330" y="429"/>
                      <a:pt x="344" y="428"/>
                      <a:pt x="347" y="422"/>
                    </a:cubicBezTo>
                    <a:cubicBezTo>
                      <a:pt x="350" y="417"/>
                      <a:pt x="350" y="412"/>
                      <a:pt x="351" y="406"/>
                    </a:cubicBezTo>
                    <a:cubicBezTo>
                      <a:pt x="351" y="399"/>
                      <a:pt x="352" y="392"/>
                      <a:pt x="355" y="386"/>
                    </a:cubicBezTo>
                    <a:cubicBezTo>
                      <a:pt x="359" y="374"/>
                      <a:pt x="373" y="371"/>
                      <a:pt x="383" y="366"/>
                    </a:cubicBezTo>
                    <a:cubicBezTo>
                      <a:pt x="406" y="355"/>
                      <a:pt x="388" y="336"/>
                      <a:pt x="393" y="318"/>
                    </a:cubicBezTo>
                    <a:cubicBezTo>
                      <a:pt x="397" y="304"/>
                      <a:pt x="409" y="299"/>
                      <a:pt x="418" y="290"/>
                    </a:cubicBezTo>
                    <a:cubicBezTo>
                      <a:pt x="432" y="275"/>
                      <a:pt x="412" y="257"/>
                      <a:pt x="412" y="240"/>
                    </a:cubicBezTo>
                    <a:cubicBezTo>
                      <a:pt x="412" y="224"/>
                      <a:pt x="431" y="216"/>
                      <a:pt x="432" y="200"/>
                    </a:cubicBezTo>
                    <a:cubicBezTo>
                      <a:pt x="432" y="200"/>
                      <a:pt x="432" y="200"/>
                      <a:pt x="432" y="200"/>
                    </a:cubicBezTo>
                    <a:cubicBezTo>
                      <a:pt x="432" y="200"/>
                      <a:pt x="432" y="200"/>
                      <a:pt x="432" y="200"/>
                    </a:cubicBezTo>
                    <a:cubicBezTo>
                      <a:pt x="430" y="186"/>
                      <a:pt x="414" y="177"/>
                      <a:pt x="411" y="163"/>
                    </a:cubicBezTo>
                    <a:cubicBezTo>
                      <a:pt x="408" y="152"/>
                      <a:pt x="416" y="141"/>
                      <a:pt x="419" y="131"/>
                    </a:cubicBezTo>
                    <a:cubicBezTo>
                      <a:pt x="425" y="110"/>
                      <a:pt x="404" y="108"/>
                      <a:pt x="393" y="95"/>
                    </a:cubicBezTo>
                    <a:cubicBezTo>
                      <a:pt x="387" y="87"/>
                      <a:pt x="386" y="79"/>
                      <a:pt x="387" y="68"/>
                    </a:cubicBezTo>
                    <a:cubicBezTo>
                      <a:pt x="389" y="59"/>
                      <a:pt x="392" y="46"/>
                      <a:pt x="382" y="40"/>
                    </a:cubicBezTo>
                    <a:cubicBezTo>
                      <a:pt x="375" y="37"/>
                      <a:pt x="369" y="35"/>
                      <a:pt x="362" y="32"/>
                    </a:cubicBezTo>
                    <a:cubicBezTo>
                      <a:pt x="355" y="29"/>
                      <a:pt x="347" y="24"/>
                      <a:pt x="345" y="15"/>
                    </a:cubicBezTo>
                    <a:cubicBezTo>
                      <a:pt x="343" y="10"/>
                      <a:pt x="343" y="5"/>
                      <a:pt x="342" y="0"/>
                    </a:cubicBezTo>
                  </a:path>
                </a:pathLst>
              </a:custGeom>
              <a:solidFill>
                <a:srgbClr val="651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1167"/>
              <p:cNvSpPr/>
              <p:nvPr/>
            </p:nvSpPr>
            <p:spPr bwMode="auto">
              <a:xfrm>
                <a:off x="3396" y="987"/>
                <a:ext cx="482" cy="482"/>
              </a:xfrm>
              <a:custGeom>
                <a:avLst/>
                <a:gdLst>
                  <a:gd name="T0" fmla="*/ 624 w 648"/>
                  <a:gd name="T1" fmla="*/ 407 h 648"/>
                  <a:gd name="T2" fmla="*/ 561 w 648"/>
                  <a:gd name="T3" fmla="*/ 503 h 648"/>
                  <a:gd name="T4" fmla="*/ 530 w 648"/>
                  <a:gd name="T5" fmla="*/ 547 h 648"/>
                  <a:gd name="T6" fmla="*/ 465 w 648"/>
                  <a:gd name="T7" fmla="*/ 592 h 648"/>
                  <a:gd name="T8" fmla="*/ 387 w 648"/>
                  <a:gd name="T9" fmla="*/ 618 h 648"/>
                  <a:gd name="T10" fmla="*/ 302 w 648"/>
                  <a:gd name="T11" fmla="*/ 620 h 648"/>
                  <a:gd name="T12" fmla="*/ 225 w 648"/>
                  <a:gd name="T13" fmla="*/ 602 h 648"/>
                  <a:gd name="T14" fmla="*/ 117 w 648"/>
                  <a:gd name="T15" fmla="*/ 554 h 648"/>
                  <a:gd name="T16" fmla="*/ 58 w 648"/>
                  <a:gd name="T17" fmla="*/ 459 h 648"/>
                  <a:gd name="T18" fmla="*/ 33 w 648"/>
                  <a:gd name="T19" fmla="*/ 365 h 648"/>
                  <a:gd name="T20" fmla="*/ 31 w 648"/>
                  <a:gd name="T21" fmla="*/ 280 h 648"/>
                  <a:gd name="T22" fmla="*/ 52 w 648"/>
                  <a:gd name="T23" fmla="*/ 202 h 648"/>
                  <a:gd name="T24" fmla="*/ 94 w 648"/>
                  <a:gd name="T25" fmla="*/ 134 h 648"/>
                  <a:gd name="T26" fmla="*/ 153 w 648"/>
                  <a:gd name="T27" fmla="*/ 75 h 648"/>
                  <a:gd name="T28" fmla="*/ 226 w 648"/>
                  <a:gd name="T29" fmla="*/ 35 h 648"/>
                  <a:gd name="T30" fmla="*/ 296 w 648"/>
                  <a:gd name="T31" fmla="*/ 26 h 648"/>
                  <a:gd name="T32" fmla="*/ 370 w 648"/>
                  <a:gd name="T33" fmla="*/ 30 h 648"/>
                  <a:gd name="T34" fmla="*/ 456 w 648"/>
                  <a:gd name="T35" fmla="*/ 50 h 648"/>
                  <a:gd name="T36" fmla="*/ 524 w 648"/>
                  <a:gd name="T37" fmla="*/ 93 h 648"/>
                  <a:gd name="T38" fmla="*/ 568 w 648"/>
                  <a:gd name="T39" fmla="*/ 149 h 648"/>
                  <a:gd name="T40" fmla="*/ 599 w 648"/>
                  <a:gd name="T41" fmla="*/ 212 h 648"/>
                  <a:gd name="T42" fmla="*/ 638 w 648"/>
                  <a:gd name="T43" fmla="*/ 317 h 648"/>
                  <a:gd name="T44" fmla="*/ 635 w 648"/>
                  <a:gd name="T45" fmla="*/ 234 h 648"/>
                  <a:gd name="T46" fmla="*/ 574 w 648"/>
                  <a:gd name="T47" fmla="*/ 141 h 648"/>
                  <a:gd name="T48" fmla="*/ 486 w 648"/>
                  <a:gd name="T49" fmla="*/ 47 h 648"/>
                  <a:gd name="T50" fmla="*/ 410 w 648"/>
                  <a:gd name="T51" fmla="*/ 15 h 648"/>
                  <a:gd name="T52" fmla="*/ 328 w 648"/>
                  <a:gd name="T53" fmla="*/ 4 h 648"/>
                  <a:gd name="T54" fmla="*/ 244 w 648"/>
                  <a:gd name="T55" fmla="*/ 15 h 648"/>
                  <a:gd name="T56" fmla="*/ 171 w 648"/>
                  <a:gd name="T57" fmla="*/ 46 h 648"/>
                  <a:gd name="T58" fmla="*/ 108 w 648"/>
                  <a:gd name="T59" fmla="*/ 95 h 648"/>
                  <a:gd name="T60" fmla="*/ 58 w 648"/>
                  <a:gd name="T61" fmla="*/ 158 h 648"/>
                  <a:gd name="T62" fmla="*/ 27 w 648"/>
                  <a:gd name="T63" fmla="*/ 230 h 648"/>
                  <a:gd name="T64" fmla="*/ 14 w 648"/>
                  <a:gd name="T65" fmla="*/ 309 h 648"/>
                  <a:gd name="T66" fmla="*/ 20 w 648"/>
                  <a:gd name="T67" fmla="*/ 391 h 648"/>
                  <a:gd name="T68" fmla="*/ 49 w 648"/>
                  <a:gd name="T69" fmla="*/ 464 h 648"/>
                  <a:gd name="T70" fmla="*/ 107 w 648"/>
                  <a:gd name="T71" fmla="*/ 560 h 648"/>
                  <a:gd name="T72" fmla="*/ 195 w 648"/>
                  <a:gd name="T73" fmla="*/ 608 h 648"/>
                  <a:gd name="T74" fmla="*/ 273 w 648"/>
                  <a:gd name="T75" fmla="*/ 632 h 648"/>
                  <a:gd name="T76" fmla="*/ 375 w 648"/>
                  <a:gd name="T77" fmla="*/ 624 h 648"/>
                  <a:gd name="T78" fmla="*/ 444 w 648"/>
                  <a:gd name="T79" fmla="*/ 605 h 648"/>
                  <a:gd name="T80" fmla="*/ 511 w 648"/>
                  <a:gd name="T81" fmla="*/ 567 h 648"/>
                  <a:gd name="T82" fmla="*/ 603 w 648"/>
                  <a:gd name="T83" fmla="*/ 485 h 648"/>
                  <a:gd name="T84" fmla="*/ 633 w 648"/>
                  <a:gd name="T85" fmla="*/ 376 h 648"/>
                  <a:gd name="T86" fmla="*/ 648 w 648"/>
                  <a:gd name="T87" fmla="*/ 31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8" h="648">
                    <a:moveTo>
                      <a:pt x="638" y="317"/>
                    </a:moveTo>
                    <a:cubicBezTo>
                      <a:pt x="637" y="333"/>
                      <a:pt x="618" y="341"/>
                      <a:pt x="618" y="357"/>
                    </a:cubicBezTo>
                    <a:cubicBezTo>
                      <a:pt x="618" y="374"/>
                      <a:pt x="638" y="392"/>
                      <a:pt x="624" y="407"/>
                    </a:cubicBezTo>
                    <a:cubicBezTo>
                      <a:pt x="615" y="416"/>
                      <a:pt x="603" y="421"/>
                      <a:pt x="599" y="435"/>
                    </a:cubicBezTo>
                    <a:cubicBezTo>
                      <a:pt x="594" y="453"/>
                      <a:pt x="612" y="472"/>
                      <a:pt x="589" y="483"/>
                    </a:cubicBezTo>
                    <a:cubicBezTo>
                      <a:pt x="579" y="488"/>
                      <a:pt x="565" y="491"/>
                      <a:pt x="561" y="503"/>
                    </a:cubicBezTo>
                    <a:cubicBezTo>
                      <a:pt x="558" y="509"/>
                      <a:pt x="557" y="516"/>
                      <a:pt x="557" y="523"/>
                    </a:cubicBezTo>
                    <a:cubicBezTo>
                      <a:pt x="556" y="529"/>
                      <a:pt x="556" y="534"/>
                      <a:pt x="553" y="539"/>
                    </a:cubicBezTo>
                    <a:cubicBezTo>
                      <a:pt x="550" y="545"/>
                      <a:pt x="536" y="546"/>
                      <a:pt x="530" y="547"/>
                    </a:cubicBezTo>
                    <a:cubicBezTo>
                      <a:pt x="518" y="549"/>
                      <a:pt x="509" y="552"/>
                      <a:pt x="503" y="563"/>
                    </a:cubicBezTo>
                    <a:cubicBezTo>
                      <a:pt x="499" y="569"/>
                      <a:pt x="498" y="577"/>
                      <a:pt x="495" y="583"/>
                    </a:cubicBezTo>
                    <a:cubicBezTo>
                      <a:pt x="489" y="596"/>
                      <a:pt x="476" y="594"/>
                      <a:pt x="465" y="592"/>
                    </a:cubicBezTo>
                    <a:cubicBezTo>
                      <a:pt x="451" y="591"/>
                      <a:pt x="442" y="593"/>
                      <a:pt x="433" y="603"/>
                    </a:cubicBezTo>
                    <a:cubicBezTo>
                      <a:pt x="428" y="609"/>
                      <a:pt x="425" y="615"/>
                      <a:pt x="420" y="621"/>
                    </a:cubicBezTo>
                    <a:cubicBezTo>
                      <a:pt x="411" y="630"/>
                      <a:pt x="396" y="621"/>
                      <a:pt x="387" y="618"/>
                    </a:cubicBezTo>
                    <a:cubicBezTo>
                      <a:pt x="375" y="613"/>
                      <a:pt x="365" y="615"/>
                      <a:pt x="355" y="623"/>
                    </a:cubicBezTo>
                    <a:cubicBezTo>
                      <a:pt x="346" y="630"/>
                      <a:pt x="337" y="641"/>
                      <a:pt x="325" y="635"/>
                    </a:cubicBezTo>
                    <a:cubicBezTo>
                      <a:pt x="317" y="631"/>
                      <a:pt x="310" y="624"/>
                      <a:pt x="302" y="620"/>
                    </a:cubicBezTo>
                    <a:cubicBezTo>
                      <a:pt x="291" y="614"/>
                      <a:pt x="280" y="619"/>
                      <a:pt x="269" y="624"/>
                    </a:cubicBezTo>
                    <a:cubicBezTo>
                      <a:pt x="258" y="629"/>
                      <a:pt x="250" y="630"/>
                      <a:pt x="241" y="620"/>
                    </a:cubicBezTo>
                    <a:cubicBezTo>
                      <a:pt x="235" y="614"/>
                      <a:pt x="232" y="607"/>
                      <a:pt x="225" y="602"/>
                    </a:cubicBezTo>
                    <a:cubicBezTo>
                      <a:pt x="214" y="594"/>
                      <a:pt x="200" y="598"/>
                      <a:pt x="187" y="600"/>
                    </a:cubicBezTo>
                    <a:cubicBezTo>
                      <a:pt x="167" y="603"/>
                      <a:pt x="165" y="577"/>
                      <a:pt x="155" y="564"/>
                    </a:cubicBezTo>
                    <a:cubicBezTo>
                      <a:pt x="146" y="554"/>
                      <a:pt x="128" y="556"/>
                      <a:pt x="117" y="554"/>
                    </a:cubicBezTo>
                    <a:cubicBezTo>
                      <a:pt x="97" y="550"/>
                      <a:pt x="107" y="520"/>
                      <a:pt x="96" y="508"/>
                    </a:cubicBezTo>
                    <a:cubicBezTo>
                      <a:pt x="86" y="498"/>
                      <a:pt x="67" y="499"/>
                      <a:pt x="58" y="487"/>
                    </a:cubicBezTo>
                    <a:cubicBezTo>
                      <a:pt x="54" y="481"/>
                      <a:pt x="57" y="467"/>
                      <a:pt x="58" y="459"/>
                    </a:cubicBezTo>
                    <a:cubicBezTo>
                      <a:pt x="59" y="452"/>
                      <a:pt x="58" y="446"/>
                      <a:pt x="55" y="440"/>
                    </a:cubicBezTo>
                    <a:cubicBezTo>
                      <a:pt x="47" y="426"/>
                      <a:pt x="22" y="423"/>
                      <a:pt x="26" y="404"/>
                    </a:cubicBezTo>
                    <a:cubicBezTo>
                      <a:pt x="28" y="391"/>
                      <a:pt x="40" y="378"/>
                      <a:pt x="33" y="365"/>
                    </a:cubicBezTo>
                    <a:cubicBezTo>
                      <a:pt x="31" y="358"/>
                      <a:pt x="26" y="353"/>
                      <a:pt x="22" y="348"/>
                    </a:cubicBezTo>
                    <a:cubicBezTo>
                      <a:pt x="13" y="337"/>
                      <a:pt x="11" y="329"/>
                      <a:pt x="19" y="317"/>
                    </a:cubicBezTo>
                    <a:cubicBezTo>
                      <a:pt x="28" y="305"/>
                      <a:pt x="36" y="296"/>
                      <a:pt x="31" y="280"/>
                    </a:cubicBezTo>
                    <a:cubicBezTo>
                      <a:pt x="29" y="273"/>
                      <a:pt x="25" y="266"/>
                      <a:pt x="22" y="258"/>
                    </a:cubicBezTo>
                    <a:cubicBezTo>
                      <a:pt x="19" y="247"/>
                      <a:pt x="29" y="240"/>
                      <a:pt x="36" y="235"/>
                    </a:cubicBezTo>
                    <a:cubicBezTo>
                      <a:pt x="48" y="225"/>
                      <a:pt x="54" y="217"/>
                      <a:pt x="52" y="202"/>
                    </a:cubicBezTo>
                    <a:cubicBezTo>
                      <a:pt x="52" y="193"/>
                      <a:pt x="49" y="185"/>
                      <a:pt x="50" y="176"/>
                    </a:cubicBezTo>
                    <a:cubicBezTo>
                      <a:pt x="52" y="168"/>
                      <a:pt x="67" y="164"/>
                      <a:pt x="73" y="161"/>
                    </a:cubicBezTo>
                    <a:cubicBezTo>
                      <a:pt x="85" y="156"/>
                      <a:pt x="92" y="148"/>
                      <a:pt x="94" y="134"/>
                    </a:cubicBezTo>
                    <a:cubicBezTo>
                      <a:pt x="95" y="123"/>
                      <a:pt x="94" y="109"/>
                      <a:pt x="106" y="105"/>
                    </a:cubicBezTo>
                    <a:cubicBezTo>
                      <a:pt x="114" y="102"/>
                      <a:pt x="122" y="102"/>
                      <a:pt x="130" y="100"/>
                    </a:cubicBezTo>
                    <a:cubicBezTo>
                      <a:pt x="143" y="97"/>
                      <a:pt x="149" y="87"/>
                      <a:pt x="153" y="75"/>
                    </a:cubicBezTo>
                    <a:cubicBezTo>
                      <a:pt x="157" y="63"/>
                      <a:pt x="161" y="55"/>
                      <a:pt x="175" y="55"/>
                    </a:cubicBezTo>
                    <a:cubicBezTo>
                      <a:pt x="183" y="55"/>
                      <a:pt x="190" y="57"/>
                      <a:pt x="198" y="57"/>
                    </a:cubicBezTo>
                    <a:cubicBezTo>
                      <a:pt x="211" y="57"/>
                      <a:pt x="219" y="45"/>
                      <a:pt x="226" y="35"/>
                    </a:cubicBezTo>
                    <a:cubicBezTo>
                      <a:pt x="232" y="27"/>
                      <a:pt x="238" y="22"/>
                      <a:pt x="249" y="25"/>
                    </a:cubicBezTo>
                    <a:cubicBezTo>
                      <a:pt x="256" y="27"/>
                      <a:pt x="262" y="30"/>
                      <a:pt x="268" y="32"/>
                    </a:cubicBezTo>
                    <a:cubicBezTo>
                      <a:pt x="279" y="36"/>
                      <a:pt x="288" y="32"/>
                      <a:pt x="296" y="26"/>
                    </a:cubicBezTo>
                    <a:cubicBezTo>
                      <a:pt x="303" y="20"/>
                      <a:pt x="310" y="13"/>
                      <a:pt x="319" y="12"/>
                    </a:cubicBezTo>
                    <a:cubicBezTo>
                      <a:pt x="325" y="11"/>
                      <a:pt x="334" y="19"/>
                      <a:pt x="339" y="23"/>
                    </a:cubicBezTo>
                    <a:cubicBezTo>
                      <a:pt x="349" y="30"/>
                      <a:pt x="358" y="34"/>
                      <a:pt x="370" y="30"/>
                    </a:cubicBezTo>
                    <a:cubicBezTo>
                      <a:pt x="386" y="26"/>
                      <a:pt x="397" y="13"/>
                      <a:pt x="411" y="29"/>
                    </a:cubicBezTo>
                    <a:cubicBezTo>
                      <a:pt x="419" y="38"/>
                      <a:pt x="424" y="48"/>
                      <a:pt x="436" y="51"/>
                    </a:cubicBezTo>
                    <a:cubicBezTo>
                      <a:pt x="442" y="53"/>
                      <a:pt x="449" y="52"/>
                      <a:pt x="456" y="50"/>
                    </a:cubicBezTo>
                    <a:cubicBezTo>
                      <a:pt x="462" y="49"/>
                      <a:pt x="468" y="48"/>
                      <a:pt x="474" y="49"/>
                    </a:cubicBezTo>
                    <a:cubicBezTo>
                      <a:pt x="485" y="51"/>
                      <a:pt x="490" y="76"/>
                      <a:pt x="497" y="84"/>
                    </a:cubicBezTo>
                    <a:cubicBezTo>
                      <a:pt x="503" y="92"/>
                      <a:pt x="515" y="92"/>
                      <a:pt x="524" y="93"/>
                    </a:cubicBezTo>
                    <a:cubicBezTo>
                      <a:pt x="535" y="94"/>
                      <a:pt x="543" y="96"/>
                      <a:pt x="546" y="109"/>
                    </a:cubicBezTo>
                    <a:cubicBezTo>
                      <a:pt x="548" y="117"/>
                      <a:pt x="549" y="125"/>
                      <a:pt x="551" y="132"/>
                    </a:cubicBezTo>
                    <a:cubicBezTo>
                      <a:pt x="553" y="141"/>
                      <a:pt x="561" y="146"/>
                      <a:pt x="568" y="149"/>
                    </a:cubicBezTo>
                    <a:cubicBezTo>
                      <a:pt x="575" y="152"/>
                      <a:pt x="581" y="154"/>
                      <a:pt x="588" y="157"/>
                    </a:cubicBezTo>
                    <a:cubicBezTo>
                      <a:pt x="598" y="163"/>
                      <a:pt x="595" y="176"/>
                      <a:pt x="593" y="185"/>
                    </a:cubicBezTo>
                    <a:cubicBezTo>
                      <a:pt x="592" y="196"/>
                      <a:pt x="593" y="204"/>
                      <a:pt x="599" y="212"/>
                    </a:cubicBezTo>
                    <a:cubicBezTo>
                      <a:pt x="610" y="225"/>
                      <a:pt x="631" y="227"/>
                      <a:pt x="625" y="248"/>
                    </a:cubicBezTo>
                    <a:cubicBezTo>
                      <a:pt x="622" y="258"/>
                      <a:pt x="614" y="269"/>
                      <a:pt x="617" y="280"/>
                    </a:cubicBezTo>
                    <a:cubicBezTo>
                      <a:pt x="620" y="294"/>
                      <a:pt x="636" y="303"/>
                      <a:pt x="638" y="317"/>
                    </a:cubicBezTo>
                    <a:cubicBezTo>
                      <a:pt x="639" y="323"/>
                      <a:pt x="648" y="323"/>
                      <a:pt x="648" y="317"/>
                    </a:cubicBezTo>
                    <a:cubicBezTo>
                      <a:pt x="646" y="303"/>
                      <a:pt x="634" y="295"/>
                      <a:pt x="627" y="283"/>
                    </a:cubicBezTo>
                    <a:cubicBezTo>
                      <a:pt x="619" y="270"/>
                      <a:pt x="637" y="249"/>
                      <a:pt x="635" y="234"/>
                    </a:cubicBezTo>
                    <a:cubicBezTo>
                      <a:pt x="633" y="222"/>
                      <a:pt x="616" y="215"/>
                      <a:pt x="608" y="208"/>
                    </a:cubicBezTo>
                    <a:cubicBezTo>
                      <a:pt x="594" y="196"/>
                      <a:pt x="609" y="175"/>
                      <a:pt x="602" y="160"/>
                    </a:cubicBezTo>
                    <a:cubicBezTo>
                      <a:pt x="597" y="149"/>
                      <a:pt x="585" y="146"/>
                      <a:pt x="574" y="141"/>
                    </a:cubicBezTo>
                    <a:cubicBezTo>
                      <a:pt x="553" y="134"/>
                      <a:pt x="560" y="112"/>
                      <a:pt x="551" y="95"/>
                    </a:cubicBezTo>
                    <a:cubicBezTo>
                      <a:pt x="545" y="85"/>
                      <a:pt x="530" y="85"/>
                      <a:pt x="520" y="84"/>
                    </a:cubicBezTo>
                    <a:cubicBezTo>
                      <a:pt x="495" y="81"/>
                      <a:pt x="500" y="61"/>
                      <a:pt x="486" y="47"/>
                    </a:cubicBezTo>
                    <a:cubicBezTo>
                      <a:pt x="477" y="38"/>
                      <a:pt x="467" y="39"/>
                      <a:pt x="455" y="41"/>
                    </a:cubicBezTo>
                    <a:cubicBezTo>
                      <a:pt x="443" y="43"/>
                      <a:pt x="435" y="43"/>
                      <a:pt x="427" y="34"/>
                    </a:cubicBezTo>
                    <a:cubicBezTo>
                      <a:pt x="421" y="28"/>
                      <a:pt x="417" y="21"/>
                      <a:pt x="410" y="15"/>
                    </a:cubicBezTo>
                    <a:cubicBezTo>
                      <a:pt x="401" y="8"/>
                      <a:pt x="390" y="11"/>
                      <a:pt x="381" y="15"/>
                    </a:cubicBezTo>
                    <a:cubicBezTo>
                      <a:pt x="371" y="20"/>
                      <a:pt x="361" y="26"/>
                      <a:pt x="350" y="19"/>
                    </a:cubicBezTo>
                    <a:cubicBezTo>
                      <a:pt x="342" y="15"/>
                      <a:pt x="336" y="8"/>
                      <a:pt x="328" y="4"/>
                    </a:cubicBezTo>
                    <a:cubicBezTo>
                      <a:pt x="317" y="0"/>
                      <a:pt x="307" y="5"/>
                      <a:pt x="299" y="12"/>
                    </a:cubicBezTo>
                    <a:cubicBezTo>
                      <a:pt x="290" y="19"/>
                      <a:pt x="283" y="26"/>
                      <a:pt x="270" y="23"/>
                    </a:cubicBezTo>
                    <a:cubicBezTo>
                      <a:pt x="262" y="21"/>
                      <a:pt x="254" y="16"/>
                      <a:pt x="244" y="15"/>
                    </a:cubicBezTo>
                    <a:cubicBezTo>
                      <a:pt x="234" y="13"/>
                      <a:pt x="226" y="20"/>
                      <a:pt x="220" y="28"/>
                    </a:cubicBezTo>
                    <a:cubicBezTo>
                      <a:pt x="214" y="35"/>
                      <a:pt x="210" y="45"/>
                      <a:pt x="201" y="48"/>
                    </a:cubicBezTo>
                    <a:cubicBezTo>
                      <a:pt x="192" y="50"/>
                      <a:pt x="180" y="46"/>
                      <a:pt x="171" y="46"/>
                    </a:cubicBezTo>
                    <a:cubicBezTo>
                      <a:pt x="159" y="46"/>
                      <a:pt x="152" y="54"/>
                      <a:pt x="147" y="64"/>
                    </a:cubicBezTo>
                    <a:cubicBezTo>
                      <a:pt x="144" y="71"/>
                      <a:pt x="142" y="78"/>
                      <a:pt x="139" y="84"/>
                    </a:cubicBezTo>
                    <a:cubicBezTo>
                      <a:pt x="133" y="94"/>
                      <a:pt x="117" y="93"/>
                      <a:pt x="108" y="95"/>
                    </a:cubicBezTo>
                    <a:cubicBezTo>
                      <a:pt x="95" y="97"/>
                      <a:pt x="89" y="105"/>
                      <a:pt x="86" y="117"/>
                    </a:cubicBezTo>
                    <a:cubicBezTo>
                      <a:pt x="85" y="125"/>
                      <a:pt x="85" y="133"/>
                      <a:pt x="83" y="140"/>
                    </a:cubicBezTo>
                    <a:cubicBezTo>
                      <a:pt x="80" y="151"/>
                      <a:pt x="66" y="154"/>
                      <a:pt x="58" y="158"/>
                    </a:cubicBezTo>
                    <a:cubicBezTo>
                      <a:pt x="47" y="163"/>
                      <a:pt x="41" y="170"/>
                      <a:pt x="40" y="182"/>
                    </a:cubicBezTo>
                    <a:cubicBezTo>
                      <a:pt x="40" y="190"/>
                      <a:pt x="43" y="198"/>
                      <a:pt x="43" y="206"/>
                    </a:cubicBezTo>
                    <a:cubicBezTo>
                      <a:pt x="45" y="218"/>
                      <a:pt x="35" y="224"/>
                      <a:pt x="27" y="230"/>
                    </a:cubicBezTo>
                    <a:cubicBezTo>
                      <a:pt x="18" y="237"/>
                      <a:pt x="10" y="246"/>
                      <a:pt x="13" y="257"/>
                    </a:cubicBezTo>
                    <a:cubicBezTo>
                      <a:pt x="14" y="264"/>
                      <a:pt x="17" y="270"/>
                      <a:pt x="20" y="277"/>
                    </a:cubicBezTo>
                    <a:cubicBezTo>
                      <a:pt x="26" y="290"/>
                      <a:pt x="22" y="298"/>
                      <a:pt x="14" y="309"/>
                    </a:cubicBezTo>
                    <a:cubicBezTo>
                      <a:pt x="7" y="318"/>
                      <a:pt x="0" y="329"/>
                      <a:pt x="6" y="341"/>
                    </a:cubicBezTo>
                    <a:cubicBezTo>
                      <a:pt x="9" y="347"/>
                      <a:pt x="14" y="352"/>
                      <a:pt x="18" y="358"/>
                    </a:cubicBezTo>
                    <a:cubicBezTo>
                      <a:pt x="27" y="369"/>
                      <a:pt x="26" y="378"/>
                      <a:pt x="20" y="391"/>
                    </a:cubicBezTo>
                    <a:cubicBezTo>
                      <a:pt x="16" y="401"/>
                      <a:pt x="12" y="413"/>
                      <a:pt x="21" y="422"/>
                    </a:cubicBezTo>
                    <a:cubicBezTo>
                      <a:pt x="25" y="427"/>
                      <a:pt x="30" y="431"/>
                      <a:pt x="35" y="435"/>
                    </a:cubicBezTo>
                    <a:cubicBezTo>
                      <a:pt x="46" y="443"/>
                      <a:pt x="50" y="450"/>
                      <a:pt x="49" y="464"/>
                    </a:cubicBezTo>
                    <a:cubicBezTo>
                      <a:pt x="47" y="476"/>
                      <a:pt x="45" y="488"/>
                      <a:pt x="55" y="497"/>
                    </a:cubicBezTo>
                    <a:cubicBezTo>
                      <a:pt x="69" y="510"/>
                      <a:pt x="89" y="505"/>
                      <a:pt x="93" y="526"/>
                    </a:cubicBezTo>
                    <a:cubicBezTo>
                      <a:pt x="96" y="539"/>
                      <a:pt x="95" y="552"/>
                      <a:pt x="107" y="560"/>
                    </a:cubicBezTo>
                    <a:cubicBezTo>
                      <a:pt x="122" y="571"/>
                      <a:pt x="142" y="558"/>
                      <a:pt x="153" y="579"/>
                    </a:cubicBezTo>
                    <a:cubicBezTo>
                      <a:pt x="158" y="588"/>
                      <a:pt x="161" y="603"/>
                      <a:pt x="172" y="607"/>
                    </a:cubicBezTo>
                    <a:cubicBezTo>
                      <a:pt x="179" y="610"/>
                      <a:pt x="187" y="609"/>
                      <a:pt x="195" y="608"/>
                    </a:cubicBezTo>
                    <a:cubicBezTo>
                      <a:pt x="205" y="606"/>
                      <a:pt x="214" y="605"/>
                      <a:pt x="222" y="612"/>
                    </a:cubicBezTo>
                    <a:cubicBezTo>
                      <a:pt x="232" y="621"/>
                      <a:pt x="236" y="633"/>
                      <a:pt x="249" y="637"/>
                    </a:cubicBezTo>
                    <a:cubicBezTo>
                      <a:pt x="258" y="640"/>
                      <a:pt x="265" y="636"/>
                      <a:pt x="273" y="632"/>
                    </a:cubicBezTo>
                    <a:cubicBezTo>
                      <a:pt x="281" y="629"/>
                      <a:pt x="288" y="625"/>
                      <a:pt x="295" y="627"/>
                    </a:cubicBezTo>
                    <a:cubicBezTo>
                      <a:pt x="310" y="630"/>
                      <a:pt x="317" y="645"/>
                      <a:pt x="333" y="646"/>
                    </a:cubicBezTo>
                    <a:cubicBezTo>
                      <a:pt x="350" y="648"/>
                      <a:pt x="359" y="625"/>
                      <a:pt x="375" y="624"/>
                    </a:cubicBezTo>
                    <a:cubicBezTo>
                      <a:pt x="382" y="624"/>
                      <a:pt x="388" y="627"/>
                      <a:pt x="394" y="629"/>
                    </a:cubicBezTo>
                    <a:cubicBezTo>
                      <a:pt x="401" y="632"/>
                      <a:pt x="408" y="635"/>
                      <a:pt x="416" y="634"/>
                    </a:cubicBezTo>
                    <a:cubicBezTo>
                      <a:pt x="429" y="631"/>
                      <a:pt x="436" y="613"/>
                      <a:pt x="444" y="605"/>
                    </a:cubicBezTo>
                    <a:cubicBezTo>
                      <a:pt x="450" y="599"/>
                      <a:pt x="460" y="600"/>
                      <a:pt x="469" y="602"/>
                    </a:cubicBezTo>
                    <a:cubicBezTo>
                      <a:pt x="476" y="603"/>
                      <a:pt x="484" y="604"/>
                      <a:pt x="490" y="601"/>
                    </a:cubicBezTo>
                    <a:cubicBezTo>
                      <a:pt x="503" y="595"/>
                      <a:pt x="505" y="580"/>
                      <a:pt x="511" y="567"/>
                    </a:cubicBezTo>
                    <a:cubicBezTo>
                      <a:pt x="518" y="552"/>
                      <a:pt x="542" y="557"/>
                      <a:pt x="555" y="550"/>
                    </a:cubicBezTo>
                    <a:cubicBezTo>
                      <a:pt x="567" y="543"/>
                      <a:pt x="566" y="524"/>
                      <a:pt x="567" y="512"/>
                    </a:cubicBezTo>
                    <a:cubicBezTo>
                      <a:pt x="570" y="494"/>
                      <a:pt x="592" y="496"/>
                      <a:pt x="603" y="485"/>
                    </a:cubicBezTo>
                    <a:cubicBezTo>
                      <a:pt x="613" y="475"/>
                      <a:pt x="611" y="462"/>
                      <a:pt x="609" y="450"/>
                    </a:cubicBezTo>
                    <a:cubicBezTo>
                      <a:pt x="605" y="427"/>
                      <a:pt x="623" y="423"/>
                      <a:pt x="635" y="409"/>
                    </a:cubicBezTo>
                    <a:cubicBezTo>
                      <a:pt x="643" y="398"/>
                      <a:pt x="638" y="386"/>
                      <a:pt x="633" y="376"/>
                    </a:cubicBezTo>
                    <a:cubicBezTo>
                      <a:pt x="630" y="369"/>
                      <a:pt x="626" y="363"/>
                      <a:pt x="628" y="355"/>
                    </a:cubicBezTo>
                    <a:cubicBezTo>
                      <a:pt x="629" y="349"/>
                      <a:pt x="634" y="344"/>
                      <a:pt x="638" y="339"/>
                    </a:cubicBezTo>
                    <a:cubicBezTo>
                      <a:pt x="643" y="332"/>
                      <a:pt x="647" y="326"/>
                      <a:pt x="648" y="317"/>
                    </a:cubicBezTo>
                    <a:cubicBezTo>
                      <a:pt x="648" y="311"/>
                      <a:pt x="639" y="311"/>
                      <a:pt x="638" y="31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1168"/>
              <p:cNvSpPr>
                <a:spLocks noEditPoints="1"/>
              </p:cNvSpPr>
              <p:nvPr/>
            </p:nvSpPr>
            <p:spPr bwMode="auto">
              <a:xfrm>
                <a:off x="3490" y="1085"/>
                <a:ext cx="289" cy="288"/>
              </a:xfrm>
              <a:custGeom>
                <a:avLst/>
                <a:gdLst>
                  <a:gd name="T0" fmla="*/ 377 w 389"/>
                  <a:gd name="T1" fmla="*/ 34 h 387"/>
                  <a:gd name="T2" fmla="*/ 349 w 389"/>
                  <a:gd name="T3" fmla="*/ 43 h 387"/>
                  <a:gd name="T4" fmla="*/ 371 w 389"/>
                  <a:gd name="T5" fmla="*/ 89 h 387"/>
                  <a:gd name="T6" fmla="*/ 371 w 389"/>
                  <a:gd name="T7" fmla="*/ 89 h 387"/>
                  <a:gd name="T8" fmla="*/ 371 w 389"/>
                  <a:gd name="T9" fmla="*/ 89 h 387"/>
                  <a:gd name="T10" fmla="*/ 371 w 389"/>
                  <a:gd name="T11" fmla="*/ 89 h 387"/>
                  <a:gd name="T12" fmla="*/ 371 w 389"/>
                  <a:gd name="T13" fmla="*/ 90 h 387"/>
                  <a:gd name="T14" fmla="*/ 364 w 389"/>
                  <a:gd name="T15" fmla="*/ 120 h 387"/>
                  <a:gd name="T16" fmla="*/ 388 w 389"/>
                  <a:gd name="T17" fmla="*/ 68 h 387"/>
                  <a:gd name="T18" fmla="*/ 377 w 389"/>
                  <a:gd name="T19" fmla="*/ 34 h 387"/>
                  <a:gd name="T20" fmla="*/ 272 w 389"/>
                  <a:gd name="T21" fmla="*/ 23 h 387"/>
                  <a:gd name="T22" fmla="*/ 266 w 389"/>
                  <a:gd name="T23" fmla="*/ 30 h 387"/>
                  <a:gd name="T24" fmla="*/ 206 w 389"/>
                  <a:gd name="T25" fmla="*/ 25 h 387"/>
                  <a:gd name="T26" fmla="*/ 189 w 389"/>
                  <a:gd name="T27" fmla="*/ 25 h 387"/>
                  <a:gd name="T28" fmla="*/ 161 w 389"/>
                  <a:gd name="T29" fmla="*/ 27 h 387"/>
                  <a:gd name="T30" fmla="*/ 139 w 389"/>
                  <a:gd name="T31" fmla="*/ 41 h 387"/>
                  <a:gd name="T32" fmla="*/ 143 w 389"/>
                  <a:gd name="T33" fmla="*/ 47 h 387"/>
                  <a:gd name="T34" fmla="*/ 150 w 389"/>
                  <a:gd name="T35" fmla="*/ 52 h 387"/>
                  <a:gd name="T36" fmla="*/ 207 w 389"/>
                  <a:gd name="T37" fmla="*/ 45 h 387"/>
                  <a:gd name="T38" fmla="*/ 228 w 389"/>
                  <a:gd name="T39" fmla="*/ 46 h 387"/>
                  <a:gd name="T40" fmla="*/ 249 w 389"/>
                  <a:gd name="T41" fmla="*/ 48 h 387"/>
                  <a:gd name="T42" fmla="*/ 256 w 389"/>
                  <a:gd name="T43" fmla="*/ 50 h 387"/>
                  <a:gd name="T44" fmla="*/ 263 w 389"/>
                  <a:gd name="T45" fmla="*/ 46 h 387"/>
                  <a:gd name="T46" fmla="*/ 284 w 389"/>
                  <a:gd name="T47" fmla="*/ 32 h 387"/>
                  <a:gd name="T48" fmla="*/ 272 w 389"/>
                  <a:gd name="T49" fmla="*/ 23 h 387"/>
                  <a:gd name="T50" fmla="*/ 333 w 389"/>
                  <a:gd name="T51" fmla="*/ 22 h 387"/>
                  <a:gd name="T52" fmla="*/ 333 w 389"/>
                  <a:gd name="T53" fmla="*/ 22 h 387"/>
                  <a:gd name="T54" fmla="*/ 333 w 389"/>
                  <a:gd name="T55" fmla="*/ 22 h 387"/>
                  <a:gd name="T56" fmla="*/ 333 w 389"/>
                  <a:gd name="T57" fmla="*/ 22 h 387"/>
                  <a:gd name="T58" fmla="*/ 55 w 389"/>
                  <a:gd name="T59" fmla="*/ 12 h 387"/>
                  <a:gd name="T60" fmla="*/ 55 w 389"/>
                  <a:gd name="T61" fmla="*/ 12 h 387"/>
                  <a:gd name="T62" fmla="*/ 72 w 389"/>
                  <a:gd name="T63" fmla="*/ 22 h 387"/>
                  <a:gd name="T64" fmla="*/ 72 w 389"/>
                  <a:gd name="T65" fmla="*/ 22 h 387"/>
                  <a:gd name="T66" fmla="*/ 55 w 389"/>
                  <a:gd name="T67" fmla="*/ 12 h 387"/>
                  <a:gd name="T68" fmla="*/ 23 w 389"/>
                  <a:gd name="T69" fmla="*/ 12 h 387"/>
                  <a:gd name="T70" fmla="*/ 1 w 389"/>
                  <a:gd name="T71" fmla="*/ 62 h 387"/>
                  <a:gd name="T72" fmla="*/ 32 w 389"/>
                  <a:gd name="T73" fmla="*/ 116 h 387"/>
                  <a:gd name="T74" fmla="*/ 20 w 389"/>
                  <a:gd name="T75" fmla="*/ 210 h 387"/>
                  <a:gd name="T76" fmla="*/ 189 w 389"/>
                  <a:gd name="T77" fmla="*/ 387 h 387"/>
                  <a:gd name="T78" fmla="*/ 197 w 389"/>
                  <a:gd name="T79" fmla="*/ 387 h 387"/>
                  <a:gd name="T80" fmla="*/ 366 w 389"/>
                  <a:gd name="T81" fmla="*/ 202 h 387"/>
                  <a:gd name="T82" fmla="*/ 359 w 389"/>
                  <a:gd name="T83" fmla="*/ 127 h 387"/>
                  <a:gd name="T84" fmla="*/ 347 w 389"/>
                  <a:gd name="T85" fmla="*/ 141 h 387"/>
                  <a:gd name="T86" fmla="*/ 352 w 389"/>
                  <a:gd name="T87" fmla="*/ 244 h 387"/>
                  <a:gd name="T88" fmla="*/ 333 w 389"/>
                  <a:gd name="T89" fmla="*/ 314 h 387"/>
                  <a:gd name="T90" fmla="*/ 197 w 389"/>
                  <a:gd name="T91" fmla="*/ 379 h 387"/>
                  <a:gd name="T92" fmla="*/ 192 w 389"/>
                  <a:gd name="T93" fmla="*/ 379 h 387"/>
                  <a:gd name="T94" fmla="*/ 62 w 389"/>
                  <a:gd name="T95" fmla="*/ 309 h 387"/>
                  <a:gd name="T96" fmla="*/ 54 w 389"/>
                  <a:gd name="T97" fmla="*/ 134 h 387"/>
                  <a:gd name="T98" fmla="*/ 48 w 389"/>
                  <a:gd name="T99" fmla="*/ 35 h 387"/>
                  <a:gd name="T100" fmla="*/ 23 w 389"/>
                  <a:gd name="T101" fmla="*/ 12 h 387"/>
                  <a:gd name="T102" fmla="*/ 292 w 389"/>
                  <a:gd name="T103" fmla="*/ 10 h 387"/>
                  <a:gd name="T104" fmla="*/ 292 w 389"/>
                  <a:gd name="T105" fmla="*/ 10 h 387"/>
                  <a:gd name="T106" fmla="*/ 333 w 389"/>
                  <a:gd name="T107" fmla="*/ 22 h 387"/>
                  <a:gd name="T108" fmla="*/ 292 w 389"/>
                  <a:gd name="T109" fmla="*/ 10 h 387"/>
                  <a:gd name="T110" fmla="*/ 42 w 389"/>
                  <a:gd name="T111" fmla="*/ 0 h 387"/>
                  <a:gd name="T112" fmla="*/ 42 w 389"/>
                  <a:gd name="T113" fmla="*/ 0 h 387"/>
                  <a:gd name="T114" fmla="*/ 49 w 389"/>
                  <a:gd name="T115" fmla="*/ 7 h 387"/>
                  <a:gd name="T116" fmla="*/ 49 w 389"/>
                  <a:gd name="T117" fmla="*/ 7 h 387"/>
                  <a:gd name="T118" fmla="*/ 42 w 389"/>
                  <a:gd name="T11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387">
                    <a:moveTo>
                      <a:pt x="377" y="34"/>
                    </a:moveTo>
                    <a:cubicBezTo>
                      <a:pt x="368" y="38"/>
                      <a:pt x="359" y="42"/>
                      <a:pt x="349" y="43"/>
                    </a:cubicBezTo>
                    <a:cubicBezTo>
                      <a:pt x="362" y="54"/>
                      <a:pt x="370" y="70"/>
                      <a:pt x="371" y="89"/>
                    </a:cubicBezTo>
                    <a:cubicBezTo>
                      <a:pt x="371" y="89"/>
                      <a:pt x="371" y="89"/>
                      <a:pt x="371" y="89"/>
                    </a:cubicBezTo>
                    <a:cubicBezTo>
                      <a:pt x="371" y="89"/>
                      <a:pt x="371" y="89"/>
                      <a:pt x="371" y="89"/>
                    </a:cubicBezTo>
                    <a:cubicBezTo>
                      <a:pt x="371" y="89"/>
                      <a:pt x="371" y="89"/>
                      <a:pt x="371" y="89"/>
                    </a:cubicBezTo>
                    <a:cubicBezTo>
                      <a:pt x="371" y="90"/>
                      <a:pt x="371" y="90"/>
                      <a:pt x="371" y="90"/>
                    </a:cubicBezTo>
                    <a:cubicBezTo>
                      <a:pt x="371" y="101"/>
                      <a:pt x="368" y="111"/>
                      <a:pt x="364" y="120"/>
                    </a:cubicBezTo>
                    <a:cubicBezTo>
                      <a:pt x="379" y="108"/>
                      <a:pt x="389" y="89"/>
                      <a:pt x="388" y="68"/>
                    </a:cubicBezTo>
                    <a:cubicBezTo>
                      <a:pt x="388" y="56"/>
                      <a:pt x="384" y="44"/>
                      <a:pt x="377" y="34"/>
                    </a:cubicBezTo>
                    <a:moveTo>
                      <a:pt x="272" y="23"/>
                    </a:moveTo>
                    <a:cubicBezTo>
                      <a:pt x="270" y="25"/>
                      <a:pt x="268" y="28"/>
                      <a:pt x="266" y="30"/>
                    </a:cubicBezTo>
                    <a:cubicBezTo>
                      <a:pt x="249" y="27"/>
                      <a:pt x="229" y="25"/>
                      <a:pt x="206" y="25"/>
                    </a:cubicBezTo>
                    <a:cubicBezTo>
                      <a:pt x="200" y="25"/>
                      <a:pt x="195" y="25"/>
                      <a:pt x="189" y="25"/>
                    </a:cubicBezTo>
                    <a:cubicBezTo>
                      <a:pt x="179" y="25"/>
                      <a:pt x="170" y="26"/>
                      <a:pt x="161" y="27"/>
                    </a:cubicBezTo>
                    <a:cubicBezTo>
                      <a:pt x="154" y="33"/>
                      <a:pt x="147" y="38"/>
                      <a:pt x="139" y="41"/>
                    </a:cubicBezTo>
                    <a:cubicBezTo>
                      <a:pt x="140" y="43"/>
                      <a:pt x="142" y="45"/>
                      <a:pt x="143" y="47"/>
                    </a:cubicBezTo>
                    <a:cubicBezTo>
                      <a:pt x="145" y="49"/>
                      <a:pt x="148" y="50"/>
                      <a:pt x="150" y="52"/>
                    </a:cubicBezTo>
                    <a:cubicBezTo>
                      <a:pt x="168" y="47"/>
                      <a:pt x="188" y="45"/>
                      <a:pt x="207" y="45"/>
                    </a:cubicBezTo>
                    <a:cubicBezTo>
                      <a:pt x="214" y="45"/>
                      <a:pt x="221" y="46"/>
                      <a:pt x="228" y="46"/>
                    </a:cubicBezTo>
                    <a:cubicBezTo>
                      <a:pt x="235" y="47"/>
                      <a:pt x="242" y="47"/>
                      <a:pt x="249" y="48"/>
                    </a:cubicBezTo>
                    <a:cubicBezTo>
                      <a:pt x="252" y="49"/>
                      <a:pt x="254" y="50"/>
                      <a:pt x="256" y="50"/>
                    </a:cubicBezTo>
                    <a:cubicBezTo>
                      <a:pt x="258" y="50"/>
                      <a:pt x="260" y="49"/>
                      <a:pt x="263" y="46"/>
                    </a:cubicBezTo>
                    <a:cubicBezTo>
                      <a:pt x="269" y="40"/>
                      <a:pt x="276" y="35"/>
                      <a:pt x="284" y="32"/>
                    </a:cubicBezTo>
                    <a:cubicBezTo>
                      <a:pt x="280" y="29"/>
                      <a:pt x="276" y="26"/>
                      <a:pt x="272" y="23"/>
                    </a:cubicBezTo>
                    <a:moveTo>
                      <a:pt x="333" y="22"/>
                    </a:moveTo>
                    <a:cubicBezTo>
                      <a:pt x="333" y="22"/>
                      <a:pt x="333" y="22"/>
                      <a:pt x="333" y="22"/>
                    </a:cubicBezTo>
                    <a:cubicBezTo>
                      <a:pt x="333" y="22"/>
                      <a:pt x="333" y="22"/>
                      <a:pt x="333" y="22"/>
                    </a:cubicBezTo>
                    <a:cubicBezTo>
                      <a:pt x="333" y="22"/>
                      <a:pt x="333" y="22"/>
                      <a:pt x="333" y="22"/>
                    </a:cubicBezTo>
                    <a:moveTo>
                      <a:pt x="55" y="12"/>
                    </a:moveTo>
                    <a:cubicBezTo>
                      <a:pt x="55" y="12"/>
                      <a:pt x="55" y="12"/>
                      <a:pt x="55" y="12"/>
                    </a:cubicBezTo>
                    <a:cubicBezTo>
                      <a:pt x="60" y="16"/>
                      <a:pt x="66" y="20"/>
                      <a:pt x="72" y="22"/>
                    </a:cubicBezTo>
                    <a:cubicBezTo>
                      <a:pt x="72" y="22"/>
                      <a:pt x="72" y="22"/>
                      <a:pt x="72" y="22"/>
                    </a:cubicBezTo>
                    <a:cubicBezTo>
                      <a:pt x="66" y="20"/>
                      <a:pt x="60" y="16"/>
                      <a:pt x="55" y="12"/>
                    </a:cubicBezTo>
                    <a:moveTo>
                      <a:pt x="23" y="12"/>
                    </a:moveTo>
                    <a:cubicBezTo>
                      <a:pt x="9" y="24"/>
                      <a:pt x="0" y="42"/>
                      <a:pt x="1" y="62"/>
                    </a:cubicBezTo>
                    <a:cubicBezTo>
                      <a:pt x="1" y="85"/>
                      <a:pt x="14" y="105"/>
                      <a:pt x="32" y="116"/>
                    </a:cubicBezTo>
                    <a:cubicBezTo>
                      <a:pt x="22" y="144"/>
                      <a:pt x="19" y="175"/>
                      <a:pt x="20" y="210"/>
                    </a:cubicBezTo>
                    <a:cubicBezTo>
                      <a:pt x="22" y="308"/>
                      <a:pt x="55" y="387"/>
                      <a:pt x="189" y="387"/>
                    </a:cubicBezTo>
                    <a:cubicBezTo>
                      <a:pt x="192" y="387"/>
                      <a:pt x="195" y="387"/>
                      <a:pt x="197" y="387"/>
                    </a:cubicBezTo>
                    <a:cubicBezTo>
                      <a:pt x="338" y="384"/>
                      <a:pt x="369" y="302"/>
                      <a:pt x="366" y="202"/>
                    </a:cubicBezTo>
                    <a:cubicBezTo>
                      <a:pt x="366" y="176"/>
                      <a:pt x="364" y="150"/>
                      <a:pt x="359" y="127"/>
                    </a:cubicBezTo>
                    <a:cubicBezTo>
                      <a:pt x="356" y="132"/>
                      <a:pt x="352" y="137"/>
                      <a:pt x="347" y="141"/>
                    </a:cubicBezTo>
                    <a:cubicBezTo>
                      <a:pt x="353" y="175"/>
                      <a:pt x="355" y="211"/>
                      <a:pt x="352" y="244"/>
                    </a:cubicBezTo>
                    <a:cubicBezTo>
                      <a:pt x="350" y="268"/>
                      <a:pt x="345" y="293"/>
                      <a:pt x="333" y="314"/>
                    </a:cubicBezTo>
                    <a:cubicBezTo>
                      <a:pt x="306" y="364"/>
                      <a:pt x="251" y="379"/>
                      <a:pt x="197" y="379"/>
                    </a:cubicBezTo>
                    <a:cubicBezTo>
                      <a:pt x="195" y="379"/>
                      <a:pt x="194" y="379"/>
                      <a:pt x="192" y="379"/>
                    </a:cubicBezTo>
                    <a:cubicBezTo>
                      <a:pt x="139" y="378"/>
                      <a:pt x="85" y="361"/>
                      <a:pt x="62" y="309"/>
                    </a:cubicBezTo>
                    <a:cubicBezTo>
                      <a:pt x="38" y="258"/>
                      <a:pt x="36" y="188"/>
                      <a:pt x="54" y="134"/>
                    </a:cubicBezTo>
                    <a:cubicBezTo>
                      <a:pt x="23" y="110"/>
                      <a:pt x="16" y="61"/>
                      <a:pt x="48" y="35"/>
                    </a:cubicBezTo>
                    <a:cubicBezTo>
                      <a:pt x="38" y="29"/>
                      <a:pt x="30" y="21"/>
                      <a:pt x="23" y="12"/>
                    </a:cubicBezTo>
                    <a:moveTo>
                      <a:pt x="292" y="10"/>
                    </a:moveTo>
                    <a:cubicBezTo>
                      <a:pt x="292" y="10"/>
                      <a:pt x="292" y="10"/>
                      <a:pt x="292" y="10"/>
                    </a:cubicBezTo>
                    <a:cubicBezTo>
                      <a:pt x="304" y="18"/>
                      <a:pt x="318" y="22"/>
                      <a:pt x="333" y="22"/>
                    </a:cubicBezTo>
                    <a:cubicBezTo>
                      <a:pt x="318" y="22"/>
                      <a:pt x="304" y="18"/>
                      <a:pt x="292" y="10"/>
                    </a:cubicBezTo>
                    <a:moveTo>
                      <a:pt x="42" y="0"/>
                    </a:moveTo>
                    <a:cubicBezTo>
                      <a:pt x="42" y="0"/>
                      <a:pt x="42" y="0"/>
                      <a:pt x="42" y="0"/>
                    </a:cubicBezTo>
                    <a:cubicBezTo>
                      <a:pt x="44" y="2"/>
                      <a:pt x="47" y="5"/>
                      <a:pt x="49" y="7"/>
                    </a:cubicBezTo>
                    <a:cubicBezTo>
                      <a:pt x="49" y="7"/>
                      <a:pt x="49" y="7"/>
                      <a:pt x="49" y="7"/>
                    </a:cubicBezTo>
                    <a:cubicBezTo>
                      <a:pt x="47" y="5"/>
                      <a:pt x="44" y="2"/>
                      <a:pt x="42" y="0"/>
                    </a:cubicBezTo>
                  </a:path>
                </a:pathLst>
              </a:custGeom>
              <a:solidFill>
                <a:srgbClr val="651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1169"/>
              <p:cNvSpPr/>
              <p:nvPr/>
            </p:nvSpPr>
            <p:spPr bwMode="auto">
              <a:xfrm>
                <a:off x="3513" y="1102"/>
                <a:ext cx="250" cy="263"/>
              </a:xfrm>
              <a:custGeom>
                <a:avLst/>
                <a:gdLst>
                  <a:gd name="T0" fmla="*/ 336 w 336"/>
                  <a:gd name="T1" fmla="*/ 67 h 354"/>
                  <a:gd name="T2" fmla="*/ 275 w 336"/>
                  <a:gd name="T3" fmla="*/ 9 h 354"/>
                  <a:gd name="T4" fmla="*/ 230 w 336"/>
                  <a:gd name="T5" fmla="*/ 33 h 354"/>
                  <a:gd name="T6" fmla="*/ 163 w 336"/>
                  <a:gd name="T7" fmla="*/ 28 h 354"/>
                  <a:gd name="T8" fmla="*/ 113 w 336"/>
                  <a:gd name="T9" fmla="*/ 35 h 354"/>
                  <a:gd name="T10" fmla="*/ 58 w 336"/>
                  <a:gd name="T11" fmla="*/ 0 h 354"/>
                  <a:gd name="T12" fmla="*/ 1 w 336"/>
                  <a:gd name="T13" fmla="*/ 61 h 354"/>
                  <a:gd name="T14" fmla="*/ 28 w 336"/>
                  <a:gd name="T15" fmla="*/ 109 h 354"/>
                  <a:gd name="T16" fmla="*/ 17 w 336"/>
                  <a:gd name="T17" fmla="*/ 193 h 354"/>
                  <a:gd name="T18" fmla="*/ 171 w 336"/>
                  <a:gd name="T19" fmla="*/ 352 h 354"/>
                  <a:gd name="T20" fmla="*/ 317 w 336"/>
                  <a:gd name="T21" fmla="*/ 186 h 354"/>
                  <a:gd name="T22" fmla="*/ 310 w 336"/>
                  <a:gd name="T23" fmla="*/ 116 h 354"/>
                  <a:gd name="T24" fmla="*/ 336 w 336"/>
                  <a:gd name="T25" fmla="*/ 6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354">
                    <a:moveTo>
                      <a:pt x="336" y="67"/>
                    </a:moveTo>
                    <a:cubicBezTo>
                      <a:pt x="335" y="34"/>
                      <a:pt x="308" y="8"/>
                      <a:pt x="275" y="9"/>
                    </a:cubicBezTo>
                    <a:cubicBezTo>
                      <a:pt x="257" y="9"/>
                      <a:pt x="240" y="19"/>
                      <a:pt x="230" y="33"/>
                    </a:cubicBezTo>
                    <a:cubicBezTo>
                      <a:pt x="212" y="28"/>
                      <a:pt x="190" y="26"/>
                      <a:pt x="163" y="28"/>
                    </a:cubicBezTo>
                    <a:cubicBezTo>
                      <a:pt x="144" y="28"/>
                      <a:pt x="128" y="31"/>
                      <a:pt x="113" y="35"/>
                    </a:cubicBezTo>
                    <a:cubicBezTo>
                      <a:pt x="103" y="14"/>
                      <a:pt x="82" y="0"/>
                      <a:pt x="58" y="0"/>
                    </a:cubicBezTo>
                    <a:cubicBezTo>
                      <a:pt x="26" y="1"/>
                      <a:pt x="0" y="28"/>
                      <a:pt x="1" y="61"/>
                    </a:cubicBezTo>
                    <a:cubicBezTo>
                      <a:pt x="1" y="81"/>
                      <a:pt x="12" y="99"/>
                      <a:pt x="28" y="109"/>
                    </a:cubicBezTo>
                    <a:cubicBezTo>
                      <a:pt x="19" y="134"/>
                      <a:pt x="16" y="162"/>
                      <a:pt x="17" y="193"/>
                    </a:cubicBezTo>
                    <a:cubicBezTo>
                      <a:pt x="19" y="283"/>
                      <a:pt x="49" y="354"/>
                      <a:pt x="171" y="352"/>
                    </a:cubicBezTo>
                    <a:cubicBezTo>
                      <a:pt x="293" y="349"/>
                      <a:pt x="319" y="276"/>
                      <a:pt x="317" y="186"/>
                    </a:cubicBezTo>
                    <a:cubicBezTo>
                      <a:pt x="316" y="161"/>
                      <a:pt x="315" y="138"/>
                      <a:pt x="310" y="116"/>
                    </a:cubicBezTo>
                    <a:cubicBezTo>
                      <a:pt x="326" y="105"/>
                      <a:pt x="336" y="87"/>
                      <a:pt x="336" y="67"/>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1170"/>
              <p:cNvSpPr/>
              <p:nvPr/>
            </p:nvSpPr>
            <p:spPr bwMode="auto">
              <a:xfrm>
                <a:off x="3565" y="1119"/>
                <a:ext cx="30" cy="20"/>
              </a:xfrm>
              <a:custGeom>
                <a:avLst/>
                <a:gdLst>
                  <a:gd name="T0" fmla="*/ 29 w 41"/>
                  <a:gd name="T1" fmla="*/ 0 h 28"/>
                  <a:gd name="T2" fmla="*/ 0 w 41"/>
                  <a:gd name="T3" fmla="*/ 5 h 28"/>
                  <a:gd name="T4" fmla="*/ 10 w 41"/>
                  <a:gd name="T5" fmla="*/ 20 h 28"/>
                  <a:gd name="T6" fmla="*/ 13 w 41"/>
                  <a:gd name="T7" fmla="*/ 28 h 28"/>
                  <a:gd name="T8" fmla="*/ 41 w 41"/>
                  <a:gd name="T9" fmla="*/ 16 h 28"/>
                  <a:gd name="T10" fmla="*/ 40 w 41"/>
                  <a:gd name="T11" fmla="*/ 15 h 28"/>
                  <a:gd name="T12" fmla="*/ 29 w 4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29" y="0"/>
                    </a:moveTo>
                    <a:cubicBezTo>
                      <a:pt x="20" y="3"/>
                      <a:pt x="10" y="5"/>
                      <a:pt x="0" y="5"/>
                    </a:cubicBezTo>
                    <a:cubicBezTo>
                      <a:pt x="4" y="10"/>
                      <a:pt x="8" y="15"/>
                      <a:pt x="10" y="20"/>
                    </a:cubicBezTo>
                    <a:cubicBezTo>
                      <a:pt x="12" y="23"/>
                      <a:pt x="13" y="26"/>
                      <a:pt x="13" y="28"/>
                    </a:cubicBezTo>
                    <a:cubicBezTo>
                      <a:pt x="21" y="22"/>
                      <a:pt x="31" y="19"/>
                      <a:pt x="41" y="16"/>
                    </a:cubicBezTo>
                    <a:cubicBezTo>
                      <a:pt x="40" y="16"/>
                      <a:pt x="40" y="15"/>
                      <a:pt x="40" y="15"/>
                    </a:cubicBezTo>
                    <a:cubicBezTo>
                      <a:pt x="37" y="9"/>
                      <a:pt x="33" y="4"/>
                      <a:pt x="29"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1171"/>
              <p:cNvSpPr/>
              <p:nvPr/>
            </p:nvSpPr>
            <p:spPr bwMode="auto">
              <a:xfrm>
                <a:off x="3597" y="1120"/>
                <a:ext cx="5" cy="4"/>
              </a:xfrm>
              <a:custGeom>
                <a:avLst/>
                <a:gdLst>
                  <a:gd name="T0" fmla="*/ 0 w 7"/>
                  <a:gd name="T1" fmla="*/ 0 h 5"/>
                  <a:gd name="T2" fmla="*/ 3 w 7"/>
                  <a:gd name="T3" fmla="*/ 5 h 5"/>
                  <a:gd name="T4" fmla="*/ 7 w 7"/>
                  <a:gd name="T5" fmla="*/ 5 h 5"/>
                  <a:gd name="T6" fmla="*/ 0 w 7"/>
                  <a:gd name="T7" fmla="*/ 0 h 5"/>
                </a:gdLst>
                <a:ahLst/>
                <a:cxnLst>
                  <a:cxn ang="0">
                    <a:pos x="T0" y="T1"/>
                  </a:cxn>
                  <a:cxn ang="0">
                    <a:pos x="T2" y="T3"/>
                  </a:cxn>
                  <a:cxn ang="0">
                    <a:pos x="T4" y="T5"/>
                  </a:cxn>
                  <a:cxn ang="0">
                    <a:pos x="T6" y="T7"/>
                  </a:cxn>
                </a:cxnLst>
                <a:rect l="0" t="0" r="r" b="b"/>
                <a:pathLst>
                  <a:path w="7" h="5">
                    <a:moveTo>
                      <a:pt x="0" y="0"/>
                    </a:moveTo>
                    <a:cubicBezTo>
                      <a:pt x="1" y="2"/>
                      <a:pt x="2" y="4"/>
                      <a:pt x="3" y="5"/>
                    </a:cubicBezTo>
                    <a:cubicBezTo>
                      <a:pt x="5" y="5"/>
                      <a:pt x="6" y="5"/>
                      <a:pt x="7" y="5"/>
                    </a:cubicBezTo>
                    <a:cubicBezTo>
                      <a:pt x="5" y="3"/>
                      <a:pt x="2" y="2"/>
                      <a:pt x="0" y="0"/>
                    </a:cubicBezTo>
                  </a:path>
                </a:pathLst>
              </a:custGeom>
              <a:solidFill>
                <a:srgbClr val="65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1172"/>
              <p:cNvSpPr/>
              <p:nvPr/>
            </p:nvSpPr>
            <p:spPr bwMode="auto">
              <a:xfrm>
                <a:off x="3675" y="1113"/>
                <a:ext cx="84" cy="243"/>
              </a:xfrm>
              <a:custGeom>
                <a:avLst/>
                <a:gdLst>
                  <a:gd name="T0" fmla="*/ 49 w 113"/>
                  <a:gd name="T1" fmla="*/ 0 h 326"/>
                  <a:gd name="T2" fmla="*/ 39 w 113"/>
                  <a:gd name="T3" fmla="*/ 3 h 326"/>
                  <a:gd name="T4" fmla="*/ 83 w 113"/>
                  <a:gd name="T5" fmla="*/ 59 h 326"/>
                  <a:gd name="T6" fmla="*/ 58 w 113"/>
                  <a:gd name="T7" fmla="*/ 108 h 326"/>
                  <a:gd name="T8" fmla="*/ 65 w 113"/>
                  <a:gd name="T9" fmla="*/ 178 h 326"/>
                  <a:gd name="T10" fmla="*/ 0 w 113"/>
                  <a:gd name="T11" fmla="*/ 326 h 326"/>
                  <a:gd name="T12" fmla="*/ 79 w 113"/>
                  <a:gd name="T13" fmla="*/ 266 h 326"/>
                  <a:gd name="T14" fmla="*/ 88 w 113"/>
                  <a:gd name="T15" fmla="*/ 103 h 326"/>
                  <a:gd name="T16" fmla="*/ 90 w 113"/>
                  <a:gd name="T17" fmla="*/ 97 h 326"/>
                  <a:gd name="T18" fmla="*/ 113 w 113"/>
                  <a:gd name="T19" fmla="*/ 52 h 326"/>
                  <a:gd name="T20" fmla="*/ 86 w 113"/>
                  <a:gd name="T21" fmla="*/ 7 h 326"/>
                  <a:gd name="T22" fmla="*/ 84 w 113"/>
                  <a:gd name="T23" fmla="*/ 7 h 326"/>
                  <a:gd name="T24" fmla="*/ 84 w 113"/>
                  <a:gd name="T25" fmla="*/ 7 h 326"/>
                  <a:gd name="T26" fmla="*/ 49 w 113"/>
                  <a:gd name="T2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326">
                    <a:moveTo>
                      <a:pt x="49" y="0"/>
                    </a:moveTo>
                    <a:cubicBezTo>
                      <a:pt x="46" y="1"/>
                      <a:pt x="43" y="2"/>
                      <a:pt x="39" y="3"/>
                    </a:cubicBezTo>
                    <a:cubicBezTo>
                      <a:pt x="64" y="9"/>
                      <a:pt x="83" y="32"/>
                      <a:pt x="83" y="59"/>
                    </a:cubicBezTo>
                    <a:cubicBezTo>
                      <a:pt x="84" y="79"/>
                      <a:pt x="74" y="98"/>
                      <a:pt x="58" y="108"/>
                    </a:cubicBezTo>
                    <a:cubicBezTo>
                      <a:pt x="63" y="130"/>
                      <a:pt x="64" y="153"/>
                      <a:pt x="65" y="178"/>
                    </a:cubicBezTo>
                    <a:cubicBezTo>
                      <a:pt x="66" y="243"/>
                      <a:pt x="53" y="298"/>
                      <a:pt x="0" y="326"/>
                    </a:cubicBezTo>
                    <a:cubicBezTo>
                      <a:pt x="34" y="318"/>
                      <a:pt x="63" y="300"/>
                      <a:pt x="79" y="266"/>
                    </a:cubicBezTo>
                    <a:cubicBezTo>
                      <a:pt x="101" y="218"/>
                      <a:pt x="98" y="153"/>
                      <a:pt x="88" y="103"/>
                    </a:cubicBezTo>
                    <a:cubicBezTo>
                      <a:pt x="87" y="100"/>
                      <a:pt x="88" y="99"/>
                      <a:pt x="90" y="97"/>
                    </a:cubicBezTo>
                    <a:cubicBezTo>
                      <a:pt x="105" y="86"/>
                      <a:pt x="113" y="70"/>
                      <a:pt x="113" y="52"/>
                    </a:cubicBezTo>
                    <a:cubicBezTo>
                      <a:pt x="112" y="31"/>
                      <a:pt x="101" y="15"/>
                      <a:pt x="86" y="7"/>
                    </a:cubicBezTo>
                    <a:cubicBezTo>
                      <a:pt x="85" y="7"/>
                      <a:pt x="85" y="7"/>
                      <a:pt x="84" y="7"/>
                    </a:cubicBezTo>
                    <a:cubicBezTo>
                      <a:pt x="84" y="7"/>
                      <a:pt x="84" y="7"/>
                      <a:pt x="84" y="7"/>
                    </a:cubicBezTo>
                    <a:cubicBezTo>
                      <a:pt x="72" y="7"/>
                      <a:pt x="60" y="4"/>
                      <a:pt x="49"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1173"/>
              <p:cNvSpPr/>
              <p:nvPr/>
            </p:nvSpPr>
            <p:spPr bwMode="auto">
              <a:xfrm>
                <a:off x="3502" y="1091"/>
                <a:ext cx="265" cy="277"/>
              </a:xfrm>
              <a:custGeom>
                <a:avLst/>
                <a:gdLst>
                  <a:gd name="T0" fmla="*/ 356 w 357"/>
                  <a:gd name="T1" fmla="*/ 81 h 372"/>
                  <a:gd name="T2" fmla="*/ 272 w 357"/>
                  <a:gd name="T3" fmla="*/ 23 h 372"/>
                  <a:gd name="T4" fmla="*/ 248 w 357"/>
                  <a:gd name="T5" fmla="*/ 38 h 372"/>
                  <a:gd name="T6" fmla="*/ 234 w 357"/>
                  <a:gd name="T7" fmla="*/ 40 h 372"/>
                  <a:gd name="T8" fmla="*/ 213 w 357"/>
                  <a:gd name="T9" fmla="*/ 38 h 372"/>
                  <a:gd name="T10" fmla="*/ 128 w 357"/>
                  <a:gd name="T11" fmla="*/ 45 h 372"/>
                  <a:gd name="T12" fmla="*/ 133 w 357"/>
                  <a:gd name="T13" fmla="*/ 47 h 372"/>
                  <a:gd name="T14" fmla="*/ 34 w 357"/>
                  <a:gd name="T15" fmla="*/ 26 h 372"/>
                  <a:gd name="T16" fmla="*/ 42 w 357"/>
                  <a:gd name="T17" fmla="*/ 128 h 372"/>
                  <a:gd name="T18" fmla="*/ 40 w 357"/>
                  <a:gd name="T19" fmla="*/ 123 h 372"/>
                  <a:gd name="T20" fmla="*/ 47 w 357"/>
                  <a:gd name="T21" fmla="*/ 301 h 372"/>
                  <a:gd name="T22" fmla="*/ 177 w 357"/>
                  <a:gd name="T23" fmla="*/ 371 h 372"/>
                  <a:gd name="T24" fmla="*/ 318 w 357"/>
                  <a:gd name="T25" fmla="*/ 306 h 372"/>
                  <a:gd name="T26" fmla="*/ 337 w 357"/>
                  <a:gd name="T27" fmla="*/ 236 h 372"/>
                  <a:gd name="T28" fmla="*/ 331 w 357"/>
                  <a:gd name="T29" fmla="*/ 130 h 372"/>
                  <a:gd name="T30" fmla="*/ 329 w 357"/>
                  <a:gd name="T31" fmla="*/ 135 h 372"/>
                  <a:gd name="T32" fmla="*/ 356 w 357"/>
                  <a:gd name="T33" fmla="*/ 81 h 372"/>
                  <a:gd name="T34" fmla="*/ 347 w 357"/>
                  <a:gd name="T35" fmla="*/ 82 h 372"/>
                  <a:gd name="T36" fmla="*/ 324 w 357"/>
                  <a:gd name="T37" fmla="*/ 127 h 372"/>
                  <a:gd name="T38" fmla="*/ 322 w 357"/>
                  <a:gd name="T39" fmla="*/ 133 h 372"/>
                  <a:gd name="T40" fmla="*/ 313 w 357"/>
                  <a:gd name="T41" fmla="*/ 296 h 372"/>
                  <a:gd name="T42" fmla="*/ 182 w 357"/>
                  <a:gd name="T43" fmla="*/ 362 h 372"/>
                  <a:gd name="T44" fmla="*/ 55 w 357"/>
                  <a:gd name="T45" fmla="*/ 297 h 372"/>
                  <a:gd name="T46" fmla="*/ 39 w 357"/>
                  <a:gd name="T47" fmla="*/ 229 h 372"/>
                  <a:gd name="T48" fmla="*/ 49 w 357"/>
                  <a:gd name="T49" fmla="*/ 125 h 372"/>
                  <a:gd name="T50" fmla="*/ 46 w 357"/>
                  <a:gd name="T51" fmla="*/ 120 h 372"/>
                  <a:gd name="T52" fmla="*/ 40 w 357"/>
                  <a:gd name="T53" fmla="*/ 33 h 372"/>
                  <a:gd name="T54" fmla="*/ 125 w 357"/>
                  <a:gd name="T55" fmla="*/ 52 h 372"/>
                  <a:gd name="T56" fmla="*/ 130 w 357"/>
                  <a:gd name="T57" fmla="*/ 54 h 372"/>
                  <a:gd name="T58" fmla="*/ 244 w 357"/>
                  <a:gd name="T59" fmla="*/ 52 h 372"/>
                  <a:gd name="T60" fmla="*/ 249 w 357"/>
                  <a:gd name="T61" fmla="*/ 51 h 372"/>
                  <a:gd name="T62" fmla="*/ 347 w 357"/>
                  <a:gd name="T63" fmla="*/ 82 h 372"/>
                  <a:gd name="T64" fmla="*/ 356 w 357"/>
                  <a:gd name="T65" fmla="*/ 81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7" h="372">
                    <a:moveTo>
                      <a:pt x="356" y="81"/>
                    </a:moveTo>
                    <a:cubicBezTo>
                      <a:pt x="354" y="38"/>
                      <a:pt x="314" y="10"/>
                      <a:pt x="272" y="23"/>
                    </a:cubicBezTo>
                    <a:cubicBezTo>
                      <a:pt x="263" y="25"/>
                      <a:pt x="255" y="31"/>
                      <a:pt x="248" y="38"/>
                    </a:cubicBezTo>
                    <a:cubicBezTo>
                      <a:pt x="243" y="43"/>
                      <a:pt x="241" y="42"/>
                      <a:pt x="234" y="40"/>
                    </a:cubicBezTo>
                    <a:cubicBezTo>
                      <a:pt x="227" y="39"/>
                      <a:pt x="220" y="39"/>
                      <a:pt x="213" y="38"/>
                    </a:cubicBezTo>
                    <a:cubicBezTo>
                      <a:pt x="185" y="36"/>
                      <a:pt x="155" y="38"/>
                      <a:pt x="128" y="45"/>
                    </a:cubicBezTo>
                    <a:cubicBezTo>
                      <a:pt x="130" y="46"/>
                      <a:pt x="131" y="47"/>
                      <a:pt x="133" y="47"/>
                    </a:cubicBezTo>
                    <a:cubicBezTo>
                      <a:pt x="114" y="9"/>
                      <a:pt x="67" y="0"/>
                      <a:pt x="34" y="26"/>
                    </a:cubicBezTo>
                    <a:cubicBezTo>
                      <a:pt x="0" y="54"/>
                      <a:pt x="8" y="105"/>
                      <a:pt x="42" y="128"/>
                    </a:cubicBezTo>
                    <a:cubicBezTo>
                      <a:pt x="41" y="127"/>
                      <a:pt x="40" y="125"/>
                      <a:pt x="40" y="123"/>
                    </a:cubicBezTo>
                    <a:cubicBezTo>
                      <a:pt x="21" y="177"/>
                      <a:pt x="22" y="249"/>
                      <a:pt x="47" y="301"/>
                    </a:cubicBezTo>
                    <a:cubicBezTo>
                      <a:pt x="70" y="353"/>
                      <a:pt x="124" y="370"/>
                      <a:pt x="177" y="371"/>
                    </a:cubicBezTo>
                    <a:cubicBezTo>
                      <a:pt x="232" y="372"/>
                      <a:pt x="290" y="357"/>
                      <a:pt x="318" y="306"/>
                    </a:cubicBezTo>
                    <a:cubicBezTo>
                      <a:pt x="330" y="285"/>
                      <a:pt x="335" y="260"/>
                      <a:pt x="337" y="236"/>
                    </a:cubicBezTo>
                    <a:cubicBezTo>
                      <a:pt x="340" y="201"/>
                      <a:pt x="338" y="164"/>
                      <a:pt x="331" y="130"/>
                    </a:cubicBezTo>
                    <a:cubicBezTo>
                      <a:pt x="330" y="132"/>
                      <a:pt x="329" y="134"/>
                      <a:pt x="329" y="135"/>
                    </a:cubicBezTo>
                    <a:cubicBezTo>
                      <a:pt x="346" y="122"/>
                      <a:pt x="356" y="104"/>
                      <a:pt x="356" y="81"/>
                    </a:cubicBezTo>
                    <a:cubicBezTo>
                      <a:pt x="357" y="76"/>
                      <a:pt x="347" y="76"/>
                      <a:pt x="347" y="82"/>
                    </a:cubicBezTo>
                    <a:cubicBezTo>
                      <a:pt x="347" y="100"/>
                      <a:pt x="339" y="116"/>
                      <a:pt x="324" y="127"/>
                    </a:cubicBezTo>
                    <a:cubicBezTo>
                      <a:pt x="322" y="129"/>
                      <a:pt x="321" y="130"/>
                      <a:pt x="322" y="133"/>
                    </a:cubicBezTo>
                    <a:cubicBezTo>
                      <a:pt x="332" y="183"/>
                      <a:pt x="335" y="248"/>
                      <a:pt x="313" y="296"/>
                    </a:cubicBezTo>
                    <a:cubicBezTo>
                      <a:pt x="289" y="347"/>
                      <a:pt x="234" y="361"/>
                      <a:pt x="182" y="362"/>
                    </a:cubicBezTo>
                    <a:cubicBezTo>
                      <a:pt x="129" y="363"/>
                      <a:pt x="79" y="346"/>
                      <a:pt x="55" y="297"/>
                    </a:cubicBezTo>
                    <a:cubicBezTo>
                      <a:pt x="45" y="276"/>
                      <a:pt x="41" y="252"/>
                      <a:pt x="39" y="229"/>
                    </a:cubicBezTo>
                    <a:cubicBezTo>
                      <a:pt x="36" y="195"/>
                      <a:pt x="37" y="159"/>
                      <a:pt x="49" y="125"/>
                    </a:cubicBezTo>
                    <a:cubicBezTo>
                      <a:pt x="49" y="123"/>
                      <a:pt x="48" y="121"/>
                      <a:pt x="46" y="120"/>
                    </a:cubicBezTo>
                    <a:cubicBezTo>
                      <a:pt x="16" y="99"/>
                      <a:pt x="13" y="58"/>
                      <a:pt x="40" y="33"/>
                    </a:cubicBezTo>
                    <a:cubicBezTo>
                      <a:pt x="68" y="8"/>
                      <a:pt x="110" y="22"/>
                      <a:pt x="125" y="52"/>
                    </a:cubicBezTo>
                    <a:cubicBezTo>
                      <a:pt x="126" y="54"/>
                      <a:pt x="128" y="55"/>
                      <a:pt x="130" y="54"/>
                    </a:cubicBezTo>
                    <a:cubicBezTo>
                      <a:pt x="167" y="45"/>
                      <a:pt x="208" y="44"/>
                      <a:pt x="244" y="52"/>
                    </a:cubicBezTo>
                    <a:cubicBezTo>
                      <a:pt x="246" y="52"/>
                      <a:pt x="248" y="52"/>
                      <a:pt x="249" y="51"/>
                    </a:cubicBezTo>
                    <a:cubicBezTo>
                      <a:pt x="281" y="11"/>
                      <a:pt x="344" y="30"/>
                      <a:pt x="347" y="82"/>
                    </a:cubicBezTo>
                    <a:cubicBezTo>
                      <a:pt x="347" y="88"/>
                      <a:pt x="357" y="88"/>
                      <a:pt x="356" y="8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1174"/>
              <p:cNvSpPr/>
              <p:nvPr/>
            </p:nvSpPr>
            <p:spPr bwMode="auto">
              <a:xfrm>
                <a:off x="3534" y="1122"/>
                <a:ext cx="46" cy="43"/>
              </a:xfrm>
              <a:custGeom>
                <a:avLst/>
                <a:gdLst>
                  <a:gd name="T0" fmla="*/ 25 w 63"/>
                  <a:gd name="T1" fmla="*/ 5 h 57"/>
                  <a:gd name="T2" fmla="*/ 6 w 63"/>
                  <a:gd name="T3" fmla="*/ 44 h 57"/>
                  <a:gd name="T4" fmla="*/ 14 w 63"/>
                  <a:gd name="T5" fmla="*/ 57 h 57"/>
                  <a:gd name="T6" fmla="*/ 63 w 63"/>
                  <a:gd name="T7" fmla="*/ 22 h 57"/>
                  <a:gd name="T8" fmla="*/ 25 w 63"/>
                  <a:gd name="T9" fmla="*/ 5 h 57"/>
                </a:gdLst>
                <a:ahLst/>
                <a:cxnLst>
                  <a:cxn ang="0">
                    <a:pos x="T0" y="T1"/>
                  </a:cxn>
                  <a:cxn ang="0">
                    <a:pos x="T2" y="T3"/>
                  </a:cxn>
                  <a:cxn ang="0">
                    <a:pos x="T4" y="T5"/>
                  </a:cxn>
                  <a:cxn ang="0">
                    <a:pos x="T6" y="T7"/>
                  </a:cxn>
                  <a:cxn ang="0">
                    <a:pos x="T8" y="T9"/>
                  </a:cxn>
                </a:cxnLst>
                <a:rect l="0" t="0" r="r" b="b"/>
                <a:pathLst>
                  <a:path w="63" h="57">
                    <a:moveTo>
                      <a:pt x="25" y="5"/>
                    </a:moveTo>
                    <a:cubicBezTo>
                      <a:pt x="9" y="11"/>
                      <a:pt x="0" y="28"/>
                      <a:pt x="6" y="44"/>
                    </a:cubicBezTo>
                    <a:cubicBezTo>
                      <a:pt x="8" y="49"/>
                      <a:pt x="11" y="54"/>
                      <a:pt x="14" y="57"/>
                    </a:cubicBezTo>
                    <a:cubicBezTo>
                      <a:pt x="29" y="43"/>
                      <a:pt x="46" y="32"/>
                      <a:pt x="63" y="22"/>
                    </a:cubicBezTo>
                    <a:cubicBezTo>
                      <a:pt x="57" y="7"/>
                      <a:pt x="40" y="0"/>
                      <a:pt x="2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1175"/>
              <p:cNvSpPr/>
              <p:nvPr/>
            </p:nvSpPr>
            <p:spPr bwMode="auto">
              <a:xfrm>
                <a:off x="3701" y="1126"/>
                <a:ext cx="45" cy="45"/>
              </a:xfrm>
              <a:custGeom>
                <a:avLst/>
                <a:gdLst>
                  <a:gd name="T0" fmla="*/ 53 w 61"/>
                  <a:gd name="T1" fmla="*/ 20 h 60"/>
                  <a:gd name="T2" fmla="*/ 11 w 61"/>
                  <a:gd name="T3" fmla="*/ 8 h 60"/>
                  <a:gd name="T4" fmla="*/ 0 w 61"/>
                  <a:gd name="T5" fmla="*/ 19 h 60"/>
                  <a:gd name="T6" fmla="*/ 43 w 61"/>
                  <a:gd name="T7" fmla="*/ 60 h 60"/>
                  <a:gd name="T8" fmla="*/ 53 w 61"/>
                  <a:gd name="T9" fmla="*/ 20 h 60"/>
                </a:gdLst>
                <a:ahLst/>
                <a:cxnLst>
                  <a:cxn ang="0">
                    <a:pos x="T0" y="T1"/>
                  </a:cxn>
                  <a:cxn ang="0">
                    <a:pos x="T2" y="T3"/>
                  </a:cxn>
                  <a:cxn ang="0">
                    <a:pos x="T4" y="T5"/>
                  </a:cxn>
                  <a:cxn ang="0">
                    <a:pos x="T6" y="T7"/>
                  </a:cxn>
                  <a:cxn ang="0">
                    <a:pos x="T8" y="T9"/>
                  </a:cxn>
                </a:cxnLst>
                <a:rect l="0" t="0" r="r" b="b"/>
                <a:pathLst>
                  <a:path w="61" h="60">
                    <a:moveTo>
                      <a:pt x="53" y="20"/>
                    </a:moveTo>
                    <a:cubicBezTo>
                      <a:pt x="44" y="5"/>
                      <a:pt x="25" y="0"/>
                      <a:pt x="11" y="8"/>
                    </a:cubicBezTo>
                    <a:cubicBezTo>
                      <a:pt x="6" y="11"/>
                      <a:pt x="2" y="14"/>
                      <a:pt x="0" y="19"/>
                    </a:cubicBezTo>
                    <a:cubicBezTo>
                      <a:pt x="16" y="31"/>
                      <a:pt x="30" y="45"/>
                      <a:pt x="43" y="60"/>
                    </a:cubicBezTo>
                    <a:cubicBezTo>
                      <a:pt x="56" y="51"/>
                      <a:pt x="61" y="34"/>
                      <a:pt x="53"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Oval 1176"/>
              <p:cNvSpPr>
                <a:spLocks noChangeArrowheads="1"/>
              </p:cNvSpPr>
              <p:nvPr/>
            </p:nvSpPr>
            <p:spPr bwMode="auto">
              <a:xfrm>
                <a:off x="3563" y="1189"/>
                <a:ext cx="20" cy="19"/>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1177"/>
              <p:cNvSpPr/>
              <p:nvPr/>
            </p:nvSpPr>
            <p:spPr bwMode="auto">
              <a:xfrm>
                <a:off x="3697" y="1187"/>
                <a:ext cx="19" cy="20"/>
              </a:xfrm>
              <a:custGeom>
                <a:avLst/>
                <a:gdLst>
                  <a:gd name="T0" fmla="*/ 26 w 26"/>
                  <a:gd name="T1" fmla="*/ 14 h 27"/>
                  <a:gd name="T2" fmla="*/ 13 w 26"/>
                  <a:gd name="T3" fmla="*/ 27 h 27"/>
                  <a:gd name="T4" fmla="*/ 0 w 26"/>
                  <a:gd name="T5" fmla="*/ 14 h 27"/>
                  <a:gd name="T6" fmla="*/ 13 w 26"/>
                  <a:gd name="T7" fmla="*/ 0 h 27"/>
                  <a:gd name="T8" fmla="*/ 26 w 26"/>
                  <a:gd name="T9" fmla="*/ 14 h 27"/>
                </a:gdLst>
                <a:ahLst/>
                <a:cxnLst>
                  <a:cxn ang="0">
                    <a:pos x="T0" y="T1"/>
                  </a:cxn>
                  <a:cxn ang="0">
                    <a:pos x="T2" y="T3"/>
                  </a:cxn>
                  <a:cxn ang="0">
                    <a:pos x="T4" y="T5"/>
                  </a:cxn>
                  <a:cxn ang="0">
                    <a:pos x="T6" y="T7"/>
                  </a:cxn>
                  <a:cxn ang="0">
                    <a:pos x="T8" y="T9"/>
                  </a:cxn>
                </a:cxnLst>
                <a:rect l="0" t="0" r="r" b="b"/>
                <a:pathLst>
                  <a:path w="26" h="27">
                    <a:moveTo>
                      <a:pt x="26" y="14"/>
                    </a:moveTo>
                    <a:cubicBezTo>
                      <a:pt x="26" y="21"/>
                      <a:pt x="20" y="27"/>
                      <a:pt x="13" y="27"/>
                    </a:cubicBezTo>
                    <a:cubicBezTo>
                      <a:pt x="6" y="27"/>
                      <a:pt x="0" y="21"/>
                      <a:pt x="0" y="14"/>
                    </a:cubicBezTo>
                    <a:cubicBezTo>
                      <a:pt x="0" y="6"/>
                      <a:pt x="6" y="1"/>
                      <a:pt x="13" y="0"/>
                    </a:cubicBezTo>
                    <a:cubicBezTo>
                      <a:pt x="20" y="0"/>
                      <a:pt x="26" y="6"/>
                      <a:pt x="26" y="1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1178"/>
              <p:cNvSpPr/>
              <p:nvPr/>
            </p:nvSpPr>
            <p:spPr bwMode="auto">
              <a:xfrm>
                <a:off x="3563" y="1233"/>
                <a:ext cx="153" cy="129"/>
              </a:xfrm>
              <a:custGeom>
                <a:avLst/>
                <a:gdLst>
                  <a:gd name="T0" fmla="*/ 205 w 206"/>
                  <a:gd name="T1" fmla="*/ 86 h 174"/>
                  <a:gd name="T2" fmla="*/ 104 w 206"/>
                  <a:gd name="T3" fmla="*/ 173 h 174"/>
                  <a:gd name="T4" fmla="*/ 1 w 206"/>
                  <a:gd name="T5" fmla="*/ 88 h 174"/>
                  <a:gd name="T6" fmla="*/ 102 w 206"/>
                  <a:gd name="T7" fmla="*/ 0 h 174"/>
                  <a:gd name="T8" fmla="*/ 205 w 206"/>
                  <a:gd name="T9" fmla="*/ 86 h 174"/>
                </a:gdLst>
                <a:ahLst/>
                <a:cxnLst>
                  <a:cxn ang="0">
                    <a:pos x="T0" y="T1"/>
                  </a:cxn>
                  <a:cxn ang="0">
                    <a:pos x="T2" y="T3"/>
                  </a:cxn>
                  <a:cxn ang="0">
                    <a:pos x="T4" y="T5"/>
                  </a:cxn>
                  <a:cxn ang="0">
                    <a:pos x="T6" y="T7"/>
                  </a:cxn>
                  <a:cxn ang="0">
                    <a:pos x="T8" y="T9"/>
                  </a:cxn>
                </a:cxnLst>
                <a:rect l="0" t="0" r="r" b="b"/>
                <a:pathLst>
                  <a:path w="206" h="174">
                    <a:moveTo>
                      <a:pt x="205" y="86"/>
                    </a:moveTo>
                    <a:cubicBezTo>
                      <a:pt x="206" y="134"/>
                      <a:pt x="160" y="173"/>
                      <a:pt x="104" y="173"/>
                    </a:cubicBezTo>
                    <a:cubicBezTo>
                      <a:pt x="47" y="174"/>
                      <a:pt x="1" y="135"/>
                      <a:pt x="1" y="88"/>
                    </a:cubicBezTo>
                    <a:cubicBezTo>
                      <a:pt x="0" y="40"/>
                      <a:pt x="46" y="1"/>
                      <a:pt x="102" y="0"/>
                    </a:cubicBezTo>
                    <a:cubicBezTo>
                      <a:pt x="159" y="0"/>
                      <a:pt x="205" y="38"/>
                      <a:pt x="205" y="8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1179"/>
              <p:cNvSpPr/>
              <p:nvPr/>
            </p:nvSpPr>
            <p:spPr bwMode="auto">
              <a:xfrm>
                <a:off x="3586" y="1177"/>
                <a:ext cx="97" cy="104"/>
              </a:xfrm>
              <a:custGeom>
                <a:avLst/>
                <a:gdLst>
                  <a:gd name="T0" fmla="*/ 59 w 130"/>
                  <a:gd name="T1" fmla="*/ 130 h 141"/>
                  <a:gd name="T2" fmla="*/ 66 w 130"/>
                  <a:gd name="T3" fmla="*/ 132 h 141"/>
                  <a:gd name="T4" fmla="*/ 91 w 130"/>
                  <a:gd name="T5" fmla="*/ 44 h 141"/>
                  <a:gd name="T6" fmla="*/ 59 w 130"/>
                  <a:gd name="T7" fmla="*/ 130 h 141"/>
                </a:gdLst>
                <a:ahLst/>
                <a:cxnLst>
                  <a:cxn ang="0">
                    <a:pos x="T0" y="T1"/>
                  </a:cxn>
                  <a:cxn ang="0">
                    <a:pos x="T2" y="T3"/>
                  </a:cxn>
                  <a:cxn ang="0">
                    <a:pos x="T4" y="T5"/>
                  </a:cxn>
                  <a:cxn ang="0">
                    <a:pos x="T6" y="T7"/>
                  </a:cxn>
                </a:cxnLst>
                <a:rect l="0" t="0" r="r" b="b"/>
                <a:pathLst>
                  <a:path w="130" h="141">
                    <a:moveTo>
                      <a:pt x="59" y="130"/>
                    </a:moveTo>
                    <a:cubicBezTo>
                      <a:pt x="61" y="131"/>
                      <a:pt x="64" y="131"/>
                      <a:pt x="66" y="132"/>
                    </a:cubicBezTo>
                    <a:cubicBezTo>
                      <a:pt x="130" y="141"/>
                      <a:pt x="109" y="68"/>
                      <a:pt x="91" y="44"/>
                    </a:cubicBezTo>
                    <a:cubicBezTo>
                      <a:pt x="57" y="0"/>
                      <a:pt x="0" y="114"/>
                      <a:pt x="59" y="13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1180"/>
              <p:cNvSpPr/>
              <p:nvPr/>
            </p:nvSpPr>
            <p:spPr bwMode="auto">
              <a:xfrm>
                <a:off x="3561" y="1259"/>
                <a:ext cx="162" cy="39"/>
              </a:xfrm>
              <a:custGeom>
                <a:avLst/>
                <a:gdLst>
                  <a:gd name="T0" fmla="*/ 1 w 218"/>
                  <a:gd name="T1" fmla="*/ 13 h 52"/>
                  <a:gd name="T2" fmla="*/ 114 w 218"/>
                  <a:gd name="T3" fmla="*/ 51 h 52"/>
                  <a:gd name="T4" fmla="*/ 217 w 218"/>
                  <a:gd name="T5" fmla="*/ 7 h 52"/>
                  <a:gd name="T6" fmla="*/ 210 w 218"/>
                  <a:gd name="T7" fmla="*/ 5 h 52"/>
                  <a:gd name="T8" fmla="*/ 114 w 218"/>
                  <a:gd name="T9" fmla="*/ 44 h 52"/>
                  <a:gd name="T10" fmla="*/ 27 w 218"/>
                  <a:gd name="T11" fmla="*/ 28 h 52"/>
                  <a:gd name="T12" fmla="*/ 9 w 218"/>
                  <a:gd name="T13" fmla="*/ 11 h 52"/>
                  <a:gd name="T14" fmla="*/ 1 w 218"/>
                  <a:gd name="T15" fmla="*/ 13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52">
                    <a:moveTo>
                      <a:pt x="1" y="13"/>
                    </a:moveTo>
                    <a:cubicBezTo>
                      <a:pt x="14" y="51"/>
                      <a:pt x="84" y="52"/>
                      <a:pt x="114" y="51"/>
                    </a:cubicBezTo>
                    <a:cubicBezTo>
                      <a:pt x="144" y="51"/>
                      <a:pt x="207" y="45"/>
                      <a:pt x="217" y="7"/>
                    </a:cubicBezTo>
                    <a:cubicBezTo>
                      <a:pt x="218" y="2"/>
                      <a:pt x="211" y="0"/>
                      <a:pt x="210" y="5"/>
                    </a:cubicBezTo>
                    <a:cubicBezTo>
                      <a:pt x="201" y="39"/>
                      <a:pt x="140" y="43"/>
                      <a:pt x="114" y="44"/>
                    </a:cubicBezTo>
                    <a:cubicBezTo>
                      <a:pt x="85" y="45"/>
                      <a:pt x="53" y="42"/>
                      <a:pt x="27" y="28"/>
                    </a:cubicBezTo>
                    <a:cubicBezTo>
                      <a:pt x="20" y="25"/>
                      <a:pt x="11" y="18"/>
                      <a:pt x="9" y="11"/>
                    </a:cubicBezTo>
                    <a:cubicBezTo>
                      <a:pt x="7" y="6"/>
                      <a:pt x="0" y="8"/>
                      <a:pt x="1"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1181"/>
              <p:cNvSpPr/>
              <p:nvPr/>
            </p:nvSpPr>
            <p:spPr bwMode="auto">
              <a:xfrm>
                <a:off x="3636" y="1260"/>
                <a:ext cx="9" cy="39"/>
              </a:xfrm>
              <a:custGeom>
                <a:avLst/>
                <a:gdLst>
                  <a:gd name="T0" fmla="*/ 0 w 12"/>
                  <a:gd name="T1" fmla="*/ 8 h 52"/>
                  <a:gd name="T2" fmla="*/ 0 w 12"/>
                  <a:gd name="T3" fmla="*/ 45 h 52"/>
                  <a:gd name="T4" fmla="*/ 12 w 12"/>
                  <a:gd name="T5" fmla="*/ 45 h 52"/>
                  <a:gd name="T6" fmla="*/ 12 w 12"/>
                  <a:gd name="T7" fmla="*/ 8 h 52"/>
                  <a:gd name="T8" fmla="*/ 0 w 12"/>
                  <a:gd name="T9" fmla="*/ 8 h 52"/>
                </a:gdLst>
                <a:ahLst/>
                <a:cxnLst>
                  <a:cxn ang="0">
                    <a:pos x="T0" y="T1"/>
                  </a:cxn>
                  <a:cxn ang="0">
                    <a:pos x="T2" y="T3"/>
                  </a:cxn>
                  <a:cxn ang="0">
                    <a:pos x="T4" y="T5"/>
                  </a:cxn>
                  <a:cxn ang="0">
                    <a:pos x="T6" y="T7"/>
                  </a:cxn>
                  <a:cxn ang="0">
                    <a:pos x="T8" y="T9"/>
                  </a:cxn>
                </a:cxnLst>
                <a:rect l="0" t="0" r="r" b="b"/>
                <a:pathLst>
                  <a:path w="12" h="52">
                    <a:moveTo>
                      <a:pt x="0" y="8"/>
                    </a:moveTo>
                    <a:cubicBezTo>
                      <a:pt x="0" y="20"/>
                      <a:pt x="0" y="33"/>
                      <a:pt x="0" y="45"/>
                    </a:cubicBezTo>
                    <a:cubicBezTo>
                      <a:pt x="0" y="52"/>
                      <a:pt x="12" y="52"/>
                      <a:pt x="12" y="45"/>
                    </a:cubicBezTo>
                    <a:cubicBezTo>
                      <a:pt x="12" y="33"/>
                      <a:pt x="12" y="20"/>
                      <a:pt x="12" y="8"/>
                    </a:cubicBezTo>
                    <a:cubicBezTo>
                      <a:pt x="11" y="0"/>
                      <a:pt x="0" y="0"/>
                      <a:pt x="0"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1182"/>
              <p:cNvSpPr/>
              <p:nvPr/>
            </p:nvSpPr>
            <p:spPr bwMode="auto">
              <a:xfrm>
                <a:off x="3573" y="1377"/>
                <a:ext cx="152" cy="49"/>
              </a:xfrm>
              <a:custGeom>
                <a:avLst/>
                <a:gdLst>
                  <a:gd name="T0" fmla="*/ 205 w 205"/>
                  <a:gd name="T1" fmla="*/ 0 h 66"/>
                  <a:gd name="T2" fmla="*/ 4 w 205"/>
                  <a:gd name="T3" fmla="*/ 8 h 66"/>
                  <a:gd name="T4" fmla="*/ 0 w 205"/>
                  <a:gd name="T5" fmla="*/ 66 h 66"/>
                  <a:gd name="T6" fmla="*/ 193 w 205"/>
                  <a:gd name="T7" fmla="*/ 29 h 66"/>
                  <a:gd name="T8" fmla="*/ 205 w 205"/>
                  <a:gd name="T9" fmla="*/ 5 h 66"/>
                  <a:gd name="T10" fmla="*/ 205 w 205"/>
                  <a:gd name="T11" fmla="*/ 5 h 66"/>
                  <a:gd name="T12" fmla="*/ 205 w 205"/>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205" h="66">
                    <a:moveTo>
                      <a:pt x="205" y="0"/>
                    </a:moveTo>
                    <a:cubicBezTo>
                      <a:pt x="4" y="8"/>
                      <a:pt x="4" y="8"/>
                      <a:pt x="4" y="8"/>
                    </a:cubicBezTo>
                    <a:cubicBezTo>
                      <a:pt x="0" y="66"/>
                      <a:pt x="0" y="66"/>
                      <a:pt x="0" y="66"/>
                    </a:cubicBezTo>
                    <a:cubicBezTo>
                      <a:pt x="53" y="33"/>
                      <a:pt x="134" y="30"/>
                      <a:pt x="193" y="29"/>
                    </a:cubicBezTo>
                    <a:cubicBezTo>
                      <a:pt x="196" y="20"/>
                      <a:pt x="199" y="10"/>
                      <a:pt x="205" y="5"/>
                    </a:cubicBezTo>
                    <a:cubicBezTo>
                      <a:pt x="205" y="5"/>
                      <a:pt x="205" y="5"/>
                      <a:pt x="205" y="5"/>
                    </a:cubicBezTo>
                    <a:cubicBezTo>
                      <a:pt x="205" y="0"/>
                      <a:pt x="205" y="0"/>
                      <a:pt x="205" y="0"/>
                    </a:cubicBezTo>
                  </a:path>
                </a:pathLst>
              </a:custGeom>
              <a:solidFill>
                <a:srgbClr val="863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1183"/>
              <p:cNvSpPr/>
              <p:nvPr/>
            </p:nvSpPr>
            <p:spPr bwMode="auto">
              <a:xfrm>
                <a:off x="3716" y="1380"/>
                <a:ext cx="10" cy="18"/>
              </a:xfrm>
              <a:custGeom>
                <a:avLst/>
                <a:gdLst>
                  <a:gd name="T0" fmla="*/ 12 w 13"/>
                  <a:gd name="T1" fmla="*/ 0 h 24"/>
                  <a:gd name="T2" fmla="*/ 12 w 13"/>
                  <a:gd name="T3" fmla="*/ 0 h 24"/>
                  <a:gd name="T4" fmla="*/ 0 w 13"/>
                  <a:gd name="T5" fmla="*/ 24 h 24"/>
                  <a:gd name="T6" fmla="*/ 2 w 13"/>
                  <a:gd name="T7" fmla="*/ 24 h 24"/>
                  <a:gd name="T8" fmla="*/ 13 w 13"/>
                  <a:gd name="T9" fmla="*/ 24 h 24"/>
                  <a:gd name="T10" fmla="*/ 12 w 13"/>
                  <a:gd name="T11" fmla="*/ 0 h 24"/>
                </a:gdLst>
                <a:ahLst/>
                <a:cxnLst>
                  <a:cxn ang="0">
                    <a:pos x="T0" y="T1"/>
                  </a:cxn>
                  <a:cxn ang="0">
                    <a:pos x="T2" y="T3"/>
                  </a:cxn>
                  <a:cxn ang="0">
                    <a:pos x="T4" y="T5"/>
                  </a:cxn>
                  <a:cxn ang="0">
                    <a:pos x="T6" y="T7"/>
                  </a:cxn>
                  <a:cxn ang="0">
                    <a:pos x="T8" y="T9"/>
                  </a:cxn>
                  <a:cxn ang="0">
                    <a:pos x="T10" y="T11"/>
                  </a:cxn>
                </a:cxnLst>
                <a:rect l="0" t="0" r="r" b="b"/>
                <a:pathLst>
                  <a:path w="13" h="24">
                    <a:moveTo>
                      <a:pt x="12" y="0"/>
                    </a:moveTo>
                    <a:cubicBezTo>
                      <a:pt x="12" y="0"/>
                      <a:pt x="12" y="0"/>
                      <a:pt x="12" y="0"/>
                    </a:cubicBezTo>
                    <a:cubicBezTo>
                      <a:pt x="6" y="5"/>
                      <a:pt x="3" y="15"/>
                      <a:pt x="0" y="24"/>
                    </a:cubicBezTo>
                    <a:cubicBezTo>
                      <a:pt x="0" y="24"/>
                      <a:pt x="1" y="24"/>
                      <a:pt x="2" y="24"/>
                    </a:cubicBezTo>
                    <a:cubicBezTo>
                      <a:pt x="6" y="24"/>
                      <a:pt x="9" y="24"/>
                      <a:pt x="13" y="24"/>
                    </a:cubicBezTo>
                    <a:cubicBezTo>
                      <a:pt x="12" y="0"/>
                      <a:pt x="12" y="0"/>
                      <a:pt x="12" y="0"/>
                    </a:cubicBezTo>
                  </a:path>
                </a:pathLst>
              </a:custGeom>
              <a:solidFill>
                <a:srgbClr val="65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1184"/>
              <p:cNvSpPr/>
              <p:nvPr/>
            </p:nvSpPr>
            <p:spPr bwMode="auto">
              <a:xfrm>
                <a:off x="3626" y="1041"/>
                <a:ext cx="46" cy="14"/>
              </a:xfrm>
              <a:custGeom>
                <a:avLst/>
                <a:gdLst>
                  <a:gd name="T0" fmla="*/ 46 w 46"/>
                  <a:gd name="T1" fmla="*/ 14 h 14"/>
                  <a:gd name="T2" fmla="*/ 1 w 46"/>
                  <a:gd name="T3" fmla="*/ 14 h 14"/>
                  <a:gd name="T4" fmla="*/ 0 w 46"/>
                  <a:gd name="T5" fmla="*/ 1 h 14"/>
                  <a:gd name="T6" fmla="*/ 46 w 46"/>
                  <a:gd name="T7" fmla="*/ 0 h 14"/>
                  <a:gd name="T8" fmla="*/ 46 w 46"/>
                  <a:gd name="T9" fmla="*/ 14 h 14"/>
                </a:gdLst>
                <a:ahLst/>
                <a:cxnLst>
                  <a:cxn ang="0">
                    <a:pos x="T0" y="T1"/>
                  </a:cxn>
                  <a:cxn ang="0">
                    <a:pos x="T2" y="T3"/>
                  </a:cxn>
                  <a:cxn ang="0">
                    <a:pos x="T4" y="T5"/>
                  </a:cxn>
                  <a:cxn ang="0">
                    <a:pos x="T6" y="T7"/>
                  </a:cxn>
                  <a:cxn ang="0">
                    <a:pos x="T8" y="T9"/>
                  </a:cxn>
                </a:cxnLst>
                <a:rect l="0" t="0" r="r" b="b"/>
                <a:pathLst>
                  <a:path w="46" h="14">
                    <a:moveTo>
                      <a:pt x="46" y="14"/>
                    </a:moveTo>
                    <a:lnTo>
                      <a:pt x="1" y="14"/>
                    </a:lnTo>
                    <a:lnTo>
                      <a:pt x="0" y="1"/>
                    </a:lnTo>
                    <a:lnTo>
                      <a:pt x="46" y="0"/>
                    </a:lnTo>
                    <a:lnTo>
                      <a:pt x="46" y="14"/>
                    </a:lnTo>
                    <a:close/>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1185"/>
              <p:cNvSpPr>
                <a:spLocks noEditPoints="1"/>
              </p:cNvSpPr>
              <p:nvPr/>
            </p:nvSpPr>
            <p:spPr bwMode="auto">
              <a:xfrm>
                <a:off x="3493" y="983"/>
                <a:ext cx="142" cy="139"/>
              </a:xfrm>
              <a:custGeom>
                <a:avLst/>
                <a:gdLst>
                  <a:gd name="T0" fmla="*/ 95 w 190"/>
                  <a:gd name="T1" fmla="*/ 1 h 187"/>
                  <a:gd name="T2" fmla="*/ 1 w 190"/>
                  <a:gd name="T3" fmla="*/ 94 h 187"/>
                  <a:gd name="T4" fmla="*/ 96 w 190"/>
                  <a:gd name="T5" fmla="*/ 187 h 187"/>
                  <a:gd name="T6" fmla="*/ 190 w 190"/>
                  <a:gd name="T7" fmla="*/ 93 h 187"/>
                  <a:gd name="T8" fmla="*/ 95 w 190"/>
                  <a:gd name="T9" fmla="*/ 1 h 187"/>
                  <a:gd name="T10" fmla="*/ 96 w 190"/>
                  <a:gd name="T11" fmla="*/ 164 h 187"/>
                  <a:gd name="T12" fmla="*/ 24 w 190"/>
                  <a:gd name="T13" fmla="*/ 94 h 187"/>
                  <a:gd name="T14" fmla="*/ 95 w 190"/>
                  <a:gd name="T15" fmla="*/ 23 h 187"/>
                  <a:gd name="T16" fmla="*/ 167 w 190"/>
                  <a:gd name="T17" fmla="*/ 93 h 187"/>
                  <a:gd name="T18" fmla="*/ 96 w 190"/>
                  <a:gd name="T19" fmla="*/ 16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87">
                    <a:moveTo>
                      <a:pt x="95" y="1"/>
                    </a:moveTo>
                    <a:cubicBezTo>
                      <a:pt x="42" y="1"/>
                      <a:pt x="0" y="43"/>
                      <a:pt x="1" y="94"/>
                    </a:cubicBezTo>
                    <a:cubicBezTo>
                      <a:pt x="1" y="146"/>
                      <a:pt x="44" y="187"/>
                      <a:pt x="96" y="187"/>
                    </a:cubicBezTo>
                    <a:cubicBezTo>
                      <a:pt x="148" y="186"/>
                      <a:pt x="190" y="144"/>
                      <a:pt x="190" y="93"/>
                    </a:cubicBezTo>
                    <a:cubicBezTo>
                      <a:pt x="190" y="42"/>
                      <a:pt x="147" y="0"/>
                      <a:pt x="95" y="1"/>
                    </a:cubicBezTo>
                    <a:moveTo>
                      <a:pt x="96" y="164"/>
                    </a:moveTo>
                    <a:cubicBezTo>
                      <a:pt x="56" y="165"/>
                      <a:pt x="24" y="133"/>
                      <a:pt x="24" y="94"/>
                    </a:cubicBezTo>
                    <a:cubicBezTo>
                      <a:pt x="23" y="55"/>
                      <a:pt x="55" y="23"/>
                      <a:pt x="95" y="23"/>
                    </a:cubicBezTo>
                    <a:cubicBezTo>
                      <a:pt x="135" y="23"/>
                      <a:pt x="167" y="54"/>
                      <a:pt x="167" y="93"/>
                    </a:cubicBezTo>
                    <a:cubicBezTo>
                      <a:pt x="168" y="132"/>
                      <a:pt x="136" y="164"/>
                      <a:pt x="96" y="164"/>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1186"/>
              <p:cNvSpPr/>
              <p:nvPr/>
            </p:nvSpPr>
            <p:spPr bwMode="auto">
              <a:xfrm>
                <a:off x="3522" y="1002"/>
                <a:ext cx="29" cy="20"/>
              </a:xfrm>
              <a:custGeom>
                <a:avLst/>
                <a:gdLst>
                  <a:gd name="T0" fmla="*/ 40 w 40"/>
                  <a:gd name="T1" fmla="*/ 0 h 27"/>
                  <a:gd name="T2" fmla="*/ 0 w 40"/>
                  <a:gd name="T3" fmla="*/ 26 h 27"/>
                  <a:gd name="T4" fmla="*/ 1 w 40"/>
                  <a:gd name="T5" fmla="*/ 26 h 27"/>
                  <a:gd name="T6" fmla="*/ 2 w 40"/>
                  <a:gd name="T7" fmla="*/ 26 h 27"/>
                  <a:gd name="T8" fmla="*/ 13 w 40"/>
                  <a:gd name="T9" fmla="*/ 27 h 27"/>
                  <a:gd name="T10" fmla="*/ 40 w 40"/>
                  <a:gd name="T11" fmla="*/ 0 h 27"/>
                </a:gdLst>
                <a:ahLst/>
                <a:cxnLst>
                  <a:cxn ang="0">
                    <a:pos x="T0" y="T1"/>
                  </a:cxn>
                  <a:cxn ang="0">
                    <a:pos x="T2" y="T3"/>
                  </a:cxn>
                  <a:cxn ang="0">
                    <a:pos x="T4" y="T5"/>
                  </a:cxn>
                  <a:cxn ang="0">
                    <a:pos x="T6" y="T7"/>
                  </a:cxn>
                  <a:cxn ang="0">
                    <a:pos x="T8" y="T9"/>
                  </a:cxn>
                  <a:cxn ang="0">
                    <a:pos x="T10" y="T11"/>
                  </a:cxn>
                </a:cxnLst>
                <a:rect l="0" t="0" r="r" b="b"/>
                <a:pathLst>
                  <a:path w="40" h="27">
                    <a:moveTo>
                      <a:pt x="40" y="0"/>
                    </a:moveTo>
                    <a:cubicBezTo>
                      <a:pt x="24" y="4"/>
                      <a:pt x="10" y="13"/>
                      <a:pt x="0" y="26"/>
                    </a:cubicBezTo>
                    <a:cubicBezTo>
                      <a:pt x="0" y="26"/>
                      <a:pt x="1" y="26"/>
                      <a:pt x="1" y="26"/>
                    </a:cubicBezTo>
                    <a:cubicBezTo>
                      <a:pt x="1" y="26"/>
                      <a:pt x="2" y="26"/>
                      <a:pt x="2" y="26"/>
                    </a:cubicBezTo>
                    <a:cubicBezTo>
                      <a:pt x="5" y="26"/>
                      <a:pt x="9" y="27"/>
                      <a:pt x="13" y="27"/>
                    </a:cubicBezTo>
                    <a:cubicBezTo>
                      <a:pt x="40" y="0"/>
                      <a:pt x="40" y="0"/>
                      <a:pt x="40"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1187"/>
              <p:cNvSpPr>
                <a:spLocks noEditPoints="1"/>
              </p:cNvSpPr>
              <p:nvPr/>
            </p:nvSpPr>
            <p:spPr bwMode="auto">
              <a:xfrm>
                <a:off x="3511" y="1005"/>
                <a:ext cx="106" cy="97"/>
              </a:xfrm>
              <a:custGeom>
                <a:avLst/>
                <a:gdLst>
                  <a:gd name="T0" fmla="*/ 9 w 143"/>
                  <a:gd name="T1" fmla="*/ 99 h 131"/>
                  <a:gd name="T2" fmla="*/ 14 w 143"/>
                  <a:gd name="T3" fmla="*/ 108 h 131"/>
                  <a:gd name="T4" fmla="*/ 15 w 143"/>
                  <a:gd name="T5" fmla="*/ 108 h 131"/>
                  <a:gd name="T6" fmla="*/ 9 w 143"/>
                  <a:gd name="T7" fmla="*/ 99 h 131"/>
                  <a:gd name="T8" fmla="*/ 118 w 143"/>
                  <a:gd name="T9" fmla="*/ 11 h 131"/>
                  <a:gd name="T10" fmla="*/ 42 w 143"/>
                  <a:gd name="T11" fmla="*/ 103 h 131"/>
                  <a:gd name="T12" fmla="*/ 97 w 143"/>
                  <a:gd name="T13" fmla="*/ 131 h 131"/>
                  <a:gd name="T14" fmla="*/ 143 w 143"/>
                  <a:gd name="T15" fmla="*/ 65 h 131"/>
                  <a:gd name="T16" fmla="*/ 143 w 143"/>
                  <a:gd name="T17" fmla="*/ 64 h 131"/>
                  <a:gd name="T18" fmla="*/ 143 w 143"/>
                  <a:gd name="T19" fmla="*/ 64 h 131"/>
                  <a:gd name="T20" fmla="*/ 118 w 143"/>
                  <a:gd name="T21" fmla="*/ 11 h 131"/>
                  <a:gd name="T22" fmla="*/ 87 w 143"/>
                  <a:gd name="T23" fmla="*/ 0 h 131"/>
                  <a:gd name="T24" fmla="*/ 71 w 143"/>
                  <a:gd name="T25" fmla="*/ 11 h 131"/>
                  <a:gd name="T26" fmla="*/ 43 w 143"/>
                  <a:gd name="T27" fmla="*/ 33 h 131"/>
                  <a:gd name="T28" fmla="*/ 43 w 143"/>
                  <a:gd name="T29" fmla="*/ 33 h 131"/>
                  <a:gd name="T30" fmla="*/ 5 w 143"/>
                  <a:gd name="T31" fmla="*/ 78 h 131"/>
                  <a:gd name="T32" fmla="*/ 3 w 143"/>
                  <a:gd name="T33" fmla="*/ 48 h 131"/>
                  <a:gd name="T34" fmla="*/ 19 w 143"/>
                  <a:gd name="T35" fmla="*/ 31 h 131"/>
                  <a:gd name="T36" fmla="*/ 19 w 143"/>
                  <a:gd name="T37" fmla="*/ 31 h 131"/>
                  <a:gd name="T38" fmla="*/ 6 w 143"/>
                  <a:gd name="T39" fmla="*/ 36 h 131"/>
                  <a:gd name="T40" fmla="*/ 0 w 143"/>
                  <a:gd name="T41" fmla="*/ 65 h 131"/>
                  <a:gd name="T42" fmla="*/ 0 w 143"/>
                  <a:gd name="T43" fmla="*/ 65 h 131"/>
                  <a:gd name="T44" fmla="*/ 8 w 143"/>
                  <a:gd name="T45" fmla="*/ 97 h 131"/>
                  <a:gd name="T46" fmla="*/ 96 w 143"/>
                  <a:gd name="T47" fmla="*/ 2 h 131"/>
                  <a:gd name="T48" fmla="*/ 94 w 143"/>
                  <a:gd name="T49" fmla="*/ 1 h 131"/>
                  <a:gd name="T50" fmla="*/ 87 w 143"/>
                  <a:gd name="T5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 h="131">
                    <a:moveTo>
                      <a:pt x="9" y="99"/>
                    </a:moveTo>
                    <a:cubicBezTo>
                      <a:pt x="10" y="102"/>
                      <a:pt x="12" y="105"/>
                      <a:pt x="14" y="108"/>
                    </a:cubicBezTo>
                    <a:cubicBezTo>
                      <a:pt x="15" y="108"/>
                      <a:pt x="15" y="108"/>
                      <a:pt x="15" y="108"/>
                    </a:cubicBezTo>
                    <a:cubicBezTo>
                      <a:pt x="9" y="99"/>
                      <a:pt x="9" y="99"/>
                      <a:pt x="9" y="99"/>
                    </a:cubicBezTo>
                    <a:moveTo>
                      <a:pt x="118" y="11"/>
                    </a:moveTo>
                    <a:cubicBezTo>
                      <a:pt x="42" y="103"/>
                      <a:pt x="42" y="103"/>
                      <a:pt x="42" y="103"/>
                    </a:cubicBezTo>
                    <a:cubicBezTo>
                      <a:pt x="65" y="103"/>
                      <a:pt x="85" y="114"/>
                      <a:pt x="97" y="131"/>
                    </a:cubicBezTo>
                    <a:cubicBezTo>
                      <a:pt x="124" y="121"/>
                      <a:pt x="143" y="95"/>
                      <a:pt x="143" y="65"/>
                    </a:cubicBezTo>
                    <a:cubicBezTo>
                      <a:pt x="143" y="64"/>
                      <a:pt x="143" y="64"/>
                      <a:pt x="143" y="64"/>
                    </a:cubicBezTo>
                    <a:cubicBezTo>
                      <a:pt x="143" y="64"/>
                      <a:pt x="143" y="64"/>
                      <a:pt x="143" y="64"/>
                    </a:cubicBezTo>
                    <a:cubicBezTo>
                      <a:pt x="143" y="43"/>
                      <a:pt x="134" y="24"/>
                      <a:pt x="118" y="11"/>
                    </a:cubicBezTo>
                    <a:moveTo>
                      <a:pt x="87" y="0"/>
                    </a:moveTo>
                    <a:cubicBezTo>
                      <a:pt x="80" y="0"/>
                      <a:pt x="76" y="5"/>
                      <a:pt x="71" y="11"/>
                    </a:cubicBezTo>
                    <a:cubicBezTo>
                      <a:pt x="64" y="21"/>
                      <a:pt x="56" y="33"/>
                      <a:pt x="43" y="33"/>
                    </a:cubicBezTo>
                    <a:cubicBezTo>
                      <a:pt x="43" y="33"/>
                      <a:pt x="43" y="33"/>
                      <a:pt x="43" y="33"/>
                    </a:cubicBezTo>
                    <a:cubicBezTo>
                      <a:pt x="5" y="78"/>
                      <a:pt x="5" y="78"/>
                      <a:pt x="5" y="78"/>
                    </a:cubicBezTo>
                    <a:cubicBezTo>
                      <a:pt x="2" y="68"/>
                      <a:pt x="2" y="58"/>
                      <a:pt x="3" y="48"/>
                    </a:cubicBezTo>
                    <a:cubicBezTo>
                      <a:pt x="19" y="31"/>
                      <a:pt x="19" y="31"/>
                      <a:pt x="19" y="31"/>
                    </a:cubicBezTo>
                    <a:cubicBezTo>
                      <a:pt x="19" y="31"/>
                      <a:pt x="19" y="31"/>
                      <a:pt x="19" y="31"/>
                    </a:cubicBezTo>
                    <a:cubicBezTo>
                      <a:pt x="13" y="31"/>
                      <a:pt x="9" y="33"/>
                      <a:pt x="6" y="36"/>
                    </a:cubicBezTo>
                    <a:cubicBezTo>
                      <a:pt x="2" y="45"/>
                      <a:pt x="0" y="55"/>
                      <a:pt x="0" y="65"/>
                    </a:cubicBezTo>
                    <a:cubicBezTo>
                      <a:pt x="0" y="65"/>
                      <a:pt x="0" y="65"/>
                      <a:pt x="0" y="65"/>
                    </a:cubicBezTo>
                    <a:cubicBezTo>
                      <a:pt x="0" y="77"/>
                      <a:pt x="3" y="88"/>
                      <a:pt x="8" y="97"/>
                    </a:cubicBezTo>
                    <a:cubicBezTo>
                      <a:pt x="12" y="93"/>
                      <a:pt x="77" y="21"/>
                      <a:pt x="96" y="2"/>
                    </a:cubicBezTo>
                    <a:cubicBezTo>
                      <a:pt x="96" y="2"/>
                      <a:pt x="95" y="2"/>
                      <a:pt x="94" y="1"/>
                    </a:cubicBezTo>
                    <a:cubicBezTo>
                      <a:pt x="92" y="1"/>
                      <a:pt x="89" y="0"/>
                      <a:pt x="87"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1188"/>
              <p:cNvSpPr>
                <a:spLocks noEditPoints="1"/>
              </p:cNvSpPr>
              <p:nvPr/>
            </p:nvSpPr>
            <p:spPr bwMode="auto">
              <a:xfrm>
                <a:off x="3516" y="1000"/>
                <a:ext cx="69" cy="32"/>
              </a:xfrm>
              <a:custGeom>
                <a:avLst/>
                <a:gdLst>
                  <a:gd name="T0" fmla="*/ 9 w 93"/>
                  <a:gd name="T1" fmla="*/ 28 h 42"/>
                  <a:gd name="T2" fmla="*/ 8 w 93"/>
                  <a:gd name="T3" fmla="*/ 28 h 42"/>
                  <a:gd name="T4" fmla="*/ 0 w 93"/>
                  <a:gd name="T5" fmla="*/ 42 h 42"/>
                  <a:gd name="T6" fmla="*/ 13 w 93"/>
                  <a:gd name="T7" fmla="*/ 37 h 42"/>
                  <a:gd name="T8" fmla="*/ 13 w 93"/>
                  <a:gd name="T9" fmla="*/ 37 h 42"/>
                  <a:gd name="T10" fmla="*/ 21 w 93"/>
                  <a:gd name="T11" fmla="*/ 29 h 42"/>
                  <a:gd name="T12" fmla="*/ 10 w 93"/>
                  <a:gd name="T13" fmla="*/ 28 h 42"/>
                  <a:gd name="T14" fmla="*/ 9 w 93"/>
                  <a:gd name="T15" fmla="*/ 28 h 42"/>
                  <a:gd name="T16" fmla="*/ 71 w 93"/>
                  <a:gd name="T17" fmla="*/ 0 h 42"/>
                  <a:gd name="T18" fmla="*/ 37 w 93"/>
                  <a:gd name="T19" fmla="*/ 39 h 42"/>
                  <a:gd name="T20" fmla="*/ 37 w 93"/>
                  <a:gd name="T21" fmla="*/ 39 h 42"/>
                  <a:gd name="T22" fmla="*/ 65 w 93"/>
                  <a:gd name="T23" fmla="*/ 17 h 42"/>
                  <a:gd name="T24" fmla="*/ 81 w 93"/>
                  <a:gd name="T25" fmla="*/ 6 h 42"/>
                  <a:gd name="T26" fmla="*/ 88 w 93"/>
                  <a:gd name="T27" fmla="*/ 7 h 42"/>
                  <a:gd name="T28" fmla="*/ 90 w 93"/>
                  <a:gd name="T29" fmla="*/ 8 h 42"/>
                  <a:gd name="T30" fmla="*/ 93 w 93"/>
                  <a:gd name="T31" fmla="*/ 5 h 42"/>
                  <a:gd name="T32" fmla="*/ 71 w 93"/>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42">
                    <a:moveTo>
                      <a:pt x="9" y="28"/>
                    </a:moveTo>
                    <a:cubicBezTo>
                      <a:pt x="9" y="28"/>
                      <a:pt x="8" y="28"/>
                      <a:pt x="8" y="28"/>
                    </a:cubicBezTo>
                    <a:cubicBezTo>
                      <a:pt x="5" y="32"/>
                      <a:pt x="2" y="37"/>
                      <a:pt x="0" y="42"/>
                    </a:cubicBezTo>
                    <a:cubicBezTo>
                      <a:pt x="3" y="39"/>
                      <a:pt x="7" y="37"/>
                      <a:pt x="13" y="37"/>
                    </a:cubicBezTo>
                    <a:cubicBezTo>
                      <a:pt x="13" y="37"/>
                      <a:pt x="13" y="37"/>
                      <a:pt x="13" y="37"/>
                    </a:cubicBezTo>
                    <a:cubicBezTo>
                      <a:pt x="21" y="29"/>
                      <a:pt x="21" y="29"/>
                      <a:pt x="21" y="29"/>
                    </a:cubicBezTo>
                    <a:cubicBezTo>
                      <a:pt x="17" y="29"/>
                      <a:pt x="13" y="28"/>
                      <a:pt x="10" y="28"/>
                    </a:cubicBezTo>
                    <a:cubicBezTo>
                      <a:pt x="10" y="28"/>
                      <a:pt x="9" y="28"/>
                      <a:pt x="9" y="28"/>
                    </a:cubicBezTo>
                    <a:moveTo>
                      <a:pt x="71" y="0"/>
                    </a:moveTo>
                    <a:cubicBezTo>
                      <a:pt x="37" y="39"/>
                      <a:pt x="37" y="39"/>
                      <a:pt x="37" y="39"/>
                    </a:cubicBezTo>
                    <a:cubicBezTo>
                      <a:pt x="37" y="39"/>
                      <a:pt x="37" y="39"/>
                      <a:pt x="37" y="39"/>
                    </a:cubicBezTo>
                    <a:cubicBezTo>
                      <a:pt x="50" y="39"/>
                      <a:pt x="58" y="27"/>
                      <a:pt x="65" y="17"/>
                    </a:cubicBezTo>
                    <a:cubicBezTo>
                      <a:pt x="70" y="11"/>
                      <a:pt x="74" y="6"/>
                      <a:pt x="81" y="6"/>
                    </a:cubicBezTo>
                    <a:cubicBezTo>
                      <a:pt x="83" y="6"/>
                      <a:pt x="86" y="7"/>
                      <a:pt x="88" y="7"/>
                    </a:cubicBezTo>
                    <a:cubicBezTo>
                      <a:pt x="89" y="8"/>
                      <a:pt x="90" y="8"/>
                      <a:pt x="90" y="8"/>
                    </a:cubicBezTo>
                    <a:cubicBezTo>
                      <a:pt x="91" y="7"/>
                      <a:pt x="92" y="6"/>
                      <a:pt x="93" y="5"/>
                    </a:cubicBezTo>
                    <a:cubicBezTo>
                      <a:pt x="86" y="2"/>
                      <a:pt x="79" y="1"/>
                      <a:pt x="71"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1189"/>
              <p:cNvSpPr>
                <a:spLocks noEditPoints="1"/>
              </p:cNvSpPr>
              <p:nvPr/>
            </p:nvSpPr>
            <p:spPr bwMode="auto">
              <a:xfrm>
                <a:off x="3522" y="1082"/>
                <a:ext cx="61" cy="22"/>
              </a:xfrm>
              <a:custGeom>
                <a:avLst/>
                <a:gdLst>
                  <a:gd name="T0" fmla="*/ 1 w 83"/>
                  <a:gd name="T1" fmla="*/ 5 h 30"/>
                  <a:gd name="T2" fmla="*/ 0 w 83"/>
                  <a:gd name="T3" fmla="*/ 5 h 30"/>
                  <a:gd name="T4" fmla="*/ 7 w 83"/>
                  <a:gd name="T5" fmla="*/ 12 h 30"/>
                  <a:gd name="T6" fmla="*/ 1 w 83"/>
                  <a:gd name="T7" fmla="*/ 5 h 30"/>
                  <a:gd name="T8" fmla="*/ 28 w 83"/>
                  <a:gd name="T9" fmla="*/ 0 h 30"/>
                  <a:gd name="T10" fmla="*/ 13 w 83"/>
                  <a:gd name="T11" fmla="*/ 17 h 30"/>
                  <a:gd name="T12" fmla="*/ 30 w 83"/>
                  <a:gd name="T13" fmla="*/ 27 h 30"/>
                  <a:gd name="T14" fmla="*/ 49 w 83"/>
                  <a:gd name="T15" fmla="*/ 24 h 30"/>
                  <a:gd name="T16" fmla="*/ 75 w 83"/>
                  <a:gd name="T17" fmla="*/ 30 h 30"/>
                  <a:gd name="T18" fmla="*/ 83 w 83"/>
                  <a:gd name="T19" fmla="*/ 28 h 30"/>
                  <a:gd name="T20" fmla="*/ 28 w 83"/>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0">
                    <a:moveTo>
                      <a:pt x="1" y="5"/>
                    </a:moveTo>
                    <a:cubicBezTo>
                      <a:pt x="1" y="5"/>
                      <a:pt x="1" y="5"/>
                      <a:pt x="0" y="5"/>
                    </a:cubicBezTo>
                    <a:cubicBezTo>
                      <a:pt x="2" y="7"/>
                      <a:pt x="5" y="10"/>
                      <a:pt x="7" y="12"/>
                    </a:cubicBezTo>
                    <a:cubicBezTo>
                      <a:pt x="1" y="5"/>
                      <a:pt x="1" y="5"/>
                      <a:pt x="1" y="5"/>
                    </a:cubicBezTo>
                    <a:moveTo>
                      <a:pt x="28" y="0"/>
                    </a:moveTo>
                    <a:cubicBezTo>
                      <a:pt x="13" y="17"/>
                      <a:pt x="13" y="17"/>
                      <a:pt x="13" y="17"/>
                    </a:cubicBezTo>
                    <a:cubicBezTo>
                      <a:pt x="18" y="21"/>
                      <a:pt x="24" y="25"/>
                      <a:pt x="30" y="27"/>
                    </a:cubicBezTo>
                    <a:cubicBezTo>
                      <a:pt x="36" y="25"/>
                      <a:pt x="42" y="24"/>
                      <a:pt x="49" y="24"/>
                    </a:cubicBezTo>
                    <a:cubicBezTo>
                      <a:pt x="58" y="24"/>
                      <a:pt x="67" y="26"/>
                      <a:pt x="75" y="30"/>
                    </a:cubicBezTo>
                    <a:cubicBezTo>
                      <a:pt x="78" y="30"/>
                      <a:pt x="80" y="29"/>
                      <a:pt x="83" y="28"/>
                    </a:cubicBezTo>
                    <a:cubicBezTo>
                      <a:pt x="71" y="11"/>
                      <a:pt x="51" y="0"/>
                      <a:pt x="28"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1190"/>
              <p:cNvSpPr/>
              <p:nvPr/>
            </p:nvSpPr>
            <p:spPr bwMode="auto">
              <a:xfrm>
                <a:off x="3544" y="1099"/>
                <a:ext cx="33" cy="6"/>
              </a:xfrm>
              <a:custGeom>
                <a:avLst/>
                <a:gdLst>
                  <a:gd name="T0" fmla="*/ 19 w 45"/>
                  <a:gd name="T1" fmla="*/ 0 h 8"/>
                  <a:gd name="T2" fmla="*/ 0 w 45"/>
                  <a:gd name="T3" fmla="*/ 3 h 8"/>
                  <a:gd name="T4" fmla="*/ 27 w 45"/>
                  <a:gd name="T5" fmla="*/ 8 h 8"/>
                  <a:gd name="T6" fmla="*/ 27 w 45"/>
                  <a:gd name="T7" fmla="*/ 8 h 8"/>
                  <a:gd name="T8" fmla="*/ 27 w 45"/>
                  <a:gd name="T9" fmla="*/ 8 h 8"/>
                  <a:gd name="T10" fmla="*/ 28 w 45"/>
                  <a:gd name="T11" fmla="*/ 8 h 8"/>
                  <a:gd name="T12" fmla="*/ 28 w 45"/>
                  <a:gd name="T13" fmla="*/ 8 h 8"/>
                  <a:gd name="T14" fmla="*/ 45 w 45"/>
                  <a:gd name="T15" fmla="*/ 6 h 8"/>
                  <a:gd name="T16" fmla="*/ 19 w 4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
                    <a:moveTo>
                      <a:pt x="19" y="0"/>
                    </a:moveTo>
                    <a:cubicBezTo>
                      <a:pt x="12" y="0"/>
                      <a:pt x="6" y="1"/>
                      <a:pt x="0" y="3"/>
                    </a:cubicBezTo>
                    <a:cubicBezTo>
                      <a:pt x="9" y="6"/>
                      <a:pt x="18" y="8"/>
                      <a:pt x="27" y="8"/>
                    </a:cubicBezTo>
                    <a:cubicBezTo>
                      <a:pt x="27" y="8"/>
                      <a:pt x="27" y="8"/>
                      <a:pt x="27" y="8"/>
                    </a:cubicBezTo>
                    <a:cubicBezTo>
                      <a:pt x="27" y="8"/>
                      <a:pt x="27" y="8"/>
                      <a:pt x="27" y="8"/>
                    </a:cubicBezTo>
                    <a:cubicBezTo>
                      <a:pt x="28" y="8"/>
                      <a:pt x="28" y="8"/>
                      <a:pt x="28" y="8"/>
                    </a:cubicBezTo>
                    <a:cubicBezTo>
                      <a:pt x="28" y="8"/>
                      <a:pt x="28" y="8"/>
                      <a:pt x="28" y="8"/>
                    </a:cubicBezTo>
                    <a:cubicBezTo>
                      <a:pt x="34" y="8"/>
                      <a:pt x="40" y="8"/>
                      <a:pt x="45" y="6"/>
                    </a:cubicBezTo>
                    <a:cubicBezTo>
                      <a:pt x="37" y="2"/>
                      <a:pt x="28" y="0"/>
                      <a:pt x="19"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1191"/>
              <p:cNvSpPr>
                <a:spLocks noEditPoints="1"/>
              </p:cNvSpPr>
              <p:nvPr/>
            </p:nvSpPr>
            <p:spPr bwMode="auto">
              <a:xfrm>
                <a:off x="3510" y="1002"/>
                <a:ext cx="107" cy="103"/>
              </a:xfrm>
              <a:custGeom>
                <a:avLst/>
                <a:gdLst>
                  <a:gd name="T0" fmla="*/ 72 w 144"/>
                  <a:gd name="T1" fmla="*/ 139 h 139"/>
                  <a:gd name="T2" fmla="*/ 72 w 144"/>
                  <a:gd name="T3" fmla="*/ 139 h 139"/>
                  <a:gd name="T4" fmla="*/ 72 w 144"/>
                  <a:gd name="T5" fmla="*/ 139 h 139"/>
                  <a:gd name="T6" fmla="*/ 72 w 144"/>
                  <a:gd name="T7" fmla="*/ 139 h 139"/>
                  <a:gd name="T8" fmla="*/ 73 w 144"/>
                  <a:gd name="T9" fmla="*/ 139 h 139"/>
                  <a:gd name="T10" fmla="*/ 72 w 144"/>
                  <a:gd name="T11" fmla="*/ 139 h 139"/>
                  <a:gd name="T12" fmla="*/ 73 w 144"/>
                  <a:gd name="T13" fmla="*/ 139 h 139"/>
                  <a:gd name="T14" fmla="*/ 144 w 144"/>
                  <a:gd name="T15" fmla="*/ 68 h 139"/>
                  <a:gd name="T16" fmla="*/ 144 w 144"/>
                  <a:gd name="T17" fmla="*/ 68 h 139"/>
                  <a:gd name="T18" fmla="*/ 144 w 144"/>
                  <a:gd name="T19" fmla="*/ 69 h 139"/>
                  <a:gd name="T20" fmla="*/ 144 w 144"/>
                  <a:gd name="T21" fmla="*/ 68 h 139"/>
                  <a:gd name="T22" fmla="*/ 144 w 144"/>
                  <a:gd name="T23" fmla="*/ 68 h 139"/>
                  <a:gd name="T24" fmla="*/ 55 w 144"/>
                  <a:gd name="T25" fmla="*/ 0 h 139"/>
                  <a:gd name="T26" fmla="*/ 1 w 144"/>
                  <a:gd name="T27" fmla="*/ 69 h 139"/>
                  <a:gd name="T28" fmla="*/ 7 w 144"/>
                  <a:gd name="T29" fmla="*/ 40 h 139"/>
                  <a:gd name="T30" fmla="*/ 15 w 144"/>
                  <a:gd name="T31" fmla="*/ 26 h 139"/>
                  <a:gd name="T32" fmla="*/ 55 w 144"/>
                  <a:gd name="T33" fmla="*/ 0 h 139"/>
                  <a:gd name="T34" fmla="*/ 55 w 144"/>
                  <a:gd name="T3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139">
                    <a:moveTo>
                      <a:pt x="72" y="139"/>
                    </a:moveTo>
                    <a:cubicBezTo>
                      <a:pt x="72" y="139"/>
                      <a:pt x="72" y="139"/>
                      <a:pt x="72" y="139"/>
                    </a:cubicBezTo>
                    <a:cubicBezTo>
                      <a:pt x="72" y="139"/>
                      <a:pt x="72" y="139"/>
                      <a:pt x="72" y="139"/>
                    </a:cubicBezTo>
                    <a:cubicBezTo>
                      <a:pt x="72" y="139"/>
                      <a:pt x="72" y="139"/>
                      <a:pt x="72" y="139"/>
                    </a:cubicBezTo>
                    <a:moveTo>
                      <a:pt x="73" y="139"/>
                    </a:moveTo>
                    <a:cubicBezTo>
                      <a:pt x="73" y="139"/>
                      <a:pt x="73" y="139"/>
                      <a:pt x="72" y="139"/>
                    </a:cubicBezTo>
                    <a:cubicBezTo>
                      <a:pt x="73" y="139"/>
                      <a:pt x="73" y="139"/>
                      <a:pt x="73" y="139"/>
                    </a:cubicBezTo>
                    <a:moveTo>
                      <a:pt x="144" y="68"/>
                    </a:moveTo>
                    <a:cubicBezTo>
                      <a:pt x="144" y="68"/>
                      <a:pt x="144" y="68"/>
                      <a:pt x="144" y="68"/>
                    </a:cubicBezTo>
                    <a:cubicBezTo>
                      <a:pt x="144" y="68"/>
                      <a:pt x="144" y="68"/>
                      <a:pt x="144" y="69"/>
                    </a:cubicBezTo>
                    <a:cubicBezTo>
                      <a:pt x="144" y="68"/>
                      <a:pt x="144" y="68"/>
                      <a:pt x="144" y="68"/>
                    </a:cubicBezTo>
                    <a:cubicBezTo>
                      <a:pt x="144" y="68"/>
                      <a:pt x="144" y="68"/>
                      <a:pt x="144" y="68"/>
                    </a:cubicBezTo>
                    <a:moveTo>
                      <a:pt x="55" y="0"/>
                    </a:moveTo>
                    <a:cubicBezTo>
                      <a:pt x="24" y="8"/>
                      <a:pt x="0" y="36"/>
                      <a:pt x="1" y="69"/>
                    </a:cubicBezTo>
                    <a:cubicBezTo>
                      <a:pt x="1" y="59"/>
                      <a:pt x="3" y="49"/>
                      <a:pt x="7" y="40"/>
                    </a:cubicBezTo>
                    <a:cubicBezTo>
                      <a:pt x="9" y="35"/>
                      <a:pt x="12" y="30"/>
                      <a:pt x="15" y="26"/>
                    </a:cubicBezTo>
                    <a:cubicBezTo>
                      <a:pt x="25" y="13"/>
                      <a:pt x="39" y="4"/>
                      <a:pt x="55" y="0"/>
                    </a:cubicBezTo>
                    <a:cubicBezTo>
                      <a:pt x="55" y="0"/>
                      <a:pt x="55" y="0"/>
                      <a:pt x="55" y="0"/>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1192"/>
              <p:cNvSpPr>
                <a:spLocks noEditPoints="1"/>
              </p:cNvSpPr>
              <p:nvPr/>
            </p:nvSpPr>
            <p:spPr bwMode="auto">
              <a:xfrm>
                <a:off x="3667" y="980"/>
                <a:ext cx="141" cy="139"/>
              </a:xfrm>
              <a:custGeom>
                <a:avLst/>
                <a:gdLst>
                  <a:gd name="T0" fmla="*/ 94 w 190"/>
                  <a:gd name="T1" fmla="*/ 1 h 187"/>
                  <a:gd name="T2" fmla="*/ 0 w 190"/>
                  <a:gd name="T3" fmla="*/ 94 h 187"/>
                  <a:gd name="T4" fmla="*/ 95 w 190"/>
                  <a:gd name="T5" fmla="*/ 187 h 187"/>
                  <a:gd name="T6" fmla="*/ 189 w 190"/>
                  <a:gd name="T7" fmla="*/ 93 h 187"/>
                  <a:gd name="T8" fmla="*/ 94 w 190"/>
                  <a:gd name="T9" fmla="*/ 1 h 187"/>
                  <a:gd name="T10" fmla="*/ 95 w 190"/>
                  <a:gd name="T11" fmla="*/ 164 h 187"/>
                  <a:gd name="T12" fmla="*/ 23 w 190"/>
                  <a:gd name="T13" fmla="*/ 94 h 187"/>
                  <a:gd name="T14" fmla="*/ 94 w 190"/>
                  <a:gd name="T15" fmla="*/ 23 h 187"/>
                  <a:gd name="T16" fmla="*/ 167 w 190"/>
                  <a:gd name="T17" fmla="*/ 93 h 187"/>
                  <a:gd name="T18" fmla="*/ 95 w 190"/>
                  <a:gd name="T19" fmla="*/ 16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87">
                    <a:moveTo>
                      <a:pt x="94" y="1"/>
                    </a:moveTo>
                    <a:cubicBezTo>
                      <a:pt x="42" y="1"/>
                      <a:pt x="0" y="43"/>
                      <a:pt x="0" y="94"/>
                    </a:cubicBezTo>
                    <a:cubicBezTo>
                      <a:pt x="0" y="146"/>
                      <a:pt x="43" y="187"/>
                      <a:pt x="95" y="187"/>
                    </a:cubicBezTo>
                    <a:cubicBezTo>
                      <a:pt x="148" y="186"/>
                      <a:pt x="190" y="144"/>
                      <a:pt x="189" y="93"/>
                    </a:cubicBezTo>
                    <a:cubicBezTo>
                      <a:pt x="189" y="41"/>
                      <a:pt x="146" y="0"/>
                      <a:pt x="94" y="1"/>
                    </a:cubicBezTo>
                    <a:moveTo>
                      <a:pt x="95" y="164"/>
                    </a:moveTo>
                    <a:cubicBezTo>
                      <a:pt x="56" y="165"/>
                      <a:pt x="23" y="133"/>
                      <a:pt x="23" y="94"/>
                    </a:cubicBezTo>
                    <a:cubicBezTo>
                      <a:pt x="23" y="55"/>
                      <a:pt x="55" y="23"/>
                      <a:pt x="94" y="23"/>
                    </a:cubicBezTo>
                    <a:cubicBezTo>
                      <a:pt x="134" y="23"/>
                      <a:pt x="166" y="54"/>
                      <a:pt x="167" y="93"/>
                    </a:cubicBezTo>
                    <a:cubicBezTo>
                      <a:pt x="167" y="132"/>
                      <a:pt x="135" y="164"/>
                      <a:pt x="95" y="164"/>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1193"/>
              <p:cNvSpPr>
                <a:spLocks noEditPoints="1"/>
              </p:cNvSpPr>
              <p:nvPr/>
            </p:nvSpPr>
            <p:spPr bwMode="auto">
              <a:xfrm>
                <a:off x="3726" y="997"/>
                <a:ext cx="35" cy="21"/>
              </a:xfrm>
              <a:custGeom>
                <a:avLst/>
                <a:gdLst>
                  <a:gd name="T0" fmla="*/ 25 w 47"/>
                  <a:gd name="T1" fmla="*/ 0 h 29"/>
                  <a:gd name="T2" fmla="*/ 0 w 47"/>
                  <a:gd name="T3" fmla="*/ 29 h 29"/>
                  <a:gd name="T4" fmla="*/ 11 w 47"/>
                  <a:gd name="T5" fmla="*/ 28 h 29"/>
                  <a:gd name="T6" fmla="*/ 24 w 47"/>
                  <a:gd name="T7" fmla="*/ 26 h 29"/>
                  <a:gd name="T8" fmla="*/ 27 w 47"/>
                  <a:gd name="T9" fmla="*/ 27 h 29"/>
                  <a:gd name="T10" fmla="*/ 47 w 47"/>
                  <a:gd name="T11" fmla="*/ 7 h 29"/>
                  <a:gd name="T12" fmla="*/ 25 w 47"/>
                  <a:gd name="T13" fmla="*/ 0 h 29"/>
                  <a:gd name="T14" fmla="*/ 19 w 47"/>
                  <a:gd name="T15" fmla="*/ 0 h 29"/>
                  <a:gd name="T16" fmla="*/ 22 w 47"/>
                  <a:gd name="T17" fmla="*/ 0 h 29"/>
                  <a:gd name="T18" fmla="*/ 19 w 47"/>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9">
                    <a:moveTo>
                      <a:pt x="25" y="0"/>
                    </a:moveTo>
                    <a:cubicBezTo>
                      <a:pt x="0" y="29"/>
                      <a:pt x="0" y="29"/>
                      <a:pt x="0" y="29"/>
                    </a:cubicBezTo>
                    <a:cubicBezTo>
                      <a:pt x="3" y="29"/>
                      <a:pt x="7" y="28"/>
                      <a:pt x="11" y="28"/>
                    </a:cubicBezTo>
                    <a:cubicBezTo>
                      <a:pt x="15" y="27"/>
                      <a:pt x="20" y="26"/>
                      <a:pt x="24" y="26"/>
                    </a:cubicBezTo>
                    <a:cubicBezTo>
                      <a:pt x="25" y="26"/>
                      <a:pt x="26" y="27"/>
                      <a:pt x="27" y="27"/>
                    </a:cubicBezTo>
                    <a:cubicBezTo>
                      <a:pt x="37" y="16"/>
                      <a:pt x="45" y="8"/>
                      <a:pt x="47" y="7"/>
                    </a:cubicBezTo>
                    <a:cubicBezTo>
                      <a:pt x="40" y="4"/>
                      <a:pt x="32" y="1"/>
                      <a:pt x="25" y="0"/>
                    </a:cubicBezTo>
                    <a:moveTo>
                      <a:pt x="19" y="0"/>
                    </a:moveTo>
                    <a:cubicBezTo>
                      <a:pt x="22" y="0"/>
                      <a:pt x="22" y="0"/>
                      <a:pt x="22" y="0"/>
                    </a:cubicBezTo>
                    <a:cubicBezTo>
                      <a:pt x="21" y="0"/>
                      <a:pt x="20" y="0"/>
                      <a:pt x="19"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1194"/>
              <p:cNvSpPr/>
              <p:nvPr/>
            </p:nvSpPr>
            <p:spPr bwMode="auto">
              <a:xfrm>
                <a:off x="3687" y="1028"/>
                <a:ext cx="45" cy="48"/>
              </a:xfrm>
              <a:custGeom>
                <a:avLst/>
                <a:gdLst>
                  <a:gd name="T0" fmla="*/ 42 w 61"/>
                  <a:gd name="T1" fmla="*/ 0 h 64"/>
                  <a:gd name="T2" fmla="*/ 0 w 61"/>
                  <a:gd name="T3" fmla="*/ 49 h 64"/>
                  <a:gd name="T4" fmla="*/ 6 w 61"/>
                  <a:gd name="T5" fmla="*/ 64 h 64"/>
                  <a:gd name="T6" fmla="*/ 61 w 61"/>
                  <a:gd name="T7" fmla="*/ 5 h 64"/>
                  <a:gd name="T8" fmla="*/ 42 w 61"/>
                  <a:gd name="T9" fmla="*/ 0 h 64"/>
                </a:gdLst>
                <a:ahLst/>
                <a:cxnLst>
                  <a:cxn ang="0">
                    <a:pos x="T0" y="T1"/>
                  </a:cxn>
                  <a:cxn ang="0">
                    <a:pos x="T2" y="T3"/>
                  </a:cxn>
                  <a:cxn ang="0">
                    <a:pos x="T4" y="T5"/>
                  </a:cxn>
                  <a:cxn ang="0">
                    <a:pos x="T6" y="T7"/>
                  </a:cxn>
                  <a:cxn ang="0">
                    <a:pos x="T8" y="T9"/>
                  </a:cxn>
                </a:cxnLst>
                <a:rect l="0" t="0" r="r" b="b"/>
                <a:pathLst>
                  <a:path w="61" h="64">
                    <a:moveTo>
                      <a:pt x="42" y="0"/>
                    </a:moveTo>
                    <a:cubicBezTo>
                      <a:pt x="0" y="49"/>
                      <a:pt x="0" y="49"/>
                      <a:pt x="0" y="49"/>
                    </a:cubicBezTo>
                    <a:cubicBezTo>
                      <a:pt x="1" y="54"/>
                      <a:pt x="4" y="59"/>
                      <a:pt x="6" y="64"/>
                    </a:cubicBezTo>
                    <a:cubicBezTo>
                      <a:pt x="13" y="56"/>
                      <a:pt x="38" y="29"/>
                      <a:pt x="61" y="5"/>
                    </a:cubicBezTo>
                    <a:cubicBezTo>
                      <a:pt x="54" y="4"/>
                      <a:pt x="47" y="3"/>
                      <a:pt x="42"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1195"/>
              <p:cNvSpPr/>
              <p:nvPr/>
            </p:nvSpPr>
            <p:spPr bwMode="auto">
              <a:xfrm>
                <a:off x="3718" y="1024"/>
                <a:ext cx="21" cy="8"/>
              </a:xfrm>
              <a:custGeom>
                <a:avLst/>
                <a:gdLst>
                  <a:gd name="T0" fmla="*/ 29 w 29"/>
                  <a:gd name="T1" fmla="*/ 0 h 11"/>
                  <a:gd name="T2" fmla="*/ 23 w 29"/>
                  <a:gd name="T3" fmla="*/ 1 h 11"/>
                  <a:gd name="T4" fmla="*/ 10 w 29"/>
                  <a:gd name="T5" fmla="*/ 3 h 11"/>
                  <a:gd name="T6" fmla="*/ 3 w 29"/>
                  <a:gd name="T7" fmla="*/ 2 h 11"/>
                  <a:gd name="T8" fmla="*/ 0 w 29"/>
                  <a:gd name="T9" fmla="*/ 6 h 11"/>
                  <a:gd name="T10" fmla="*/ 19 w 29"/>
                  <a:gd name="T11" fmla="*/ 11 h 11"/>
                  <a:gd name="T12" fmla="*/ 29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9" y="0"/>
                    </a:moveTo>
                    <a:cubicBezTo>
                      <a:pt x="27" y="1"/>
                      <a:pt x="25" y="1"/>
                      <a:pt x="23" y="1"/>
                    </a:cubicBezTo>
                    <a:cubicBezTo>
                      <a:pt x="18" y="2"/>
                      <a:pt x="14" y="3"/>
                      <a:pt x="10" y="3"/>
                    </a:cubicBezTo>
                    <a:cubicBezTo>
                      <a:pt x="8" y="3"/>
                      <a:pt x="5" y="3"/>
                      <a:pt x="3" y="2"/>
                    </a:cubicBezTo>
                    <a:cubicBezTo>
                      <a:pt x="0" y="6"/>
                      <a:pt x="0" y="6"/>
                      <a:pt x="0" y="6"/>
                    </a:cubicBezTo>
                    <a:cubicBezTo>
                      <a:pt x="5" y="9"/>
                      <a:pt x="12" y="10"/>
                      <a:pt x="19" y="11"/>
                    </a:cubicBezTo>
                    <a:cubicBezTo>
                      <a:pt x="22" y="7"/>
                      <a:pt x="26" y="4"/>
                      <a:pt x="29"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1196"/>
              <p:cNvSpPr/>
              <p:nvPr/>
            </p:nvSpPr>
            <p:spPr bwMode="auto">
              <a:xfrm>
                <a:off x="3720" y="1016"/>
                <a:ext cx="26" cy="10"/>
              </a:xfrm>
              <a:custGeom>
                <a:avLst/>
                <a:gdLst>
                  <a:gd name="T0" fmla="*/ 32 w 35"/>
                  <a:gd name="T1" fmla="*/ 0 h 13"/>
                  <a:gd name="T2" fmla="*/ 19 w 35"/>
                  <a:gd name="T3" fmla="*/ 2 h 13"/>
                  <a:gd name="T4" fmla="*/ 8 w 35"/>
                  <a:gd name="T5" fmla="*/ 3 h 13"/>
                  <a:gd name="T6" fmla="*/ 0 w 35"/>
                  <a:gd name="T7" fmla="*/ 12 h 13"/>
                  <a:gd name="T8" fmla="*/ 7 w 35"/>
                  <a:gd name="T9" fmla="*/ 13 h 13"/>
                  <a:gd name="T10" fmla="*/ 20 w 35"/>
                  <a:gd name="T11" fmla="*/ 11 h 13"/>
                  <a:gd name="T12" fmla="*/ 26 w 35"/>
                  <a:gd name="T13" fmla="*/ 10 h 13"/>
                  <a:gd name="T14" fmla="*/ 35 w 35"/>
                  <a:gd name="T15" fmla="*/ 1 h 13"/>
                  <a:gd name="T16" fmla="*/ 32 w 35"/>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3">
                    <a:moveTo>
                      <a:pt x="32" y="0"/>
                    </a:moveTo>
                    <a:cubicBezTo>
                      <a:pt x="28" y="0"/>
                      <a:pt x="23" y="1"/>
                      <a:pt x="19" y="2"/>
                    </a:cubicBezTo>
                    <a:cubicBezTo>
                      <a:pt x="15" y="2"/>
                      <a:pt x="11" y="3"/>
                      <a:pt x="8" y="3"/>
                    </a:cubicBezTo>
                    <a:cubicBezTo>
                      <a:pt x="0" y="12"/>
                      <a:pt x="0" y="12"/>
                      <a:pt x="0" y="12"/>
                    </a:cubicBezTo>
                    <a:cubicBezTo>
                      <a:pt x="2" y="13"/>
                      <a:pt x="5" y="13"/>
                      <a:pt x="7" y="13"/>
                    </a:cubicBezTo>
                    <a:cubicBezTo>
                      <a:pt x="11" y="13"/>
                      <a:pt x="15" y="12"/>
                      <a:pt x="20" y="11"/>
                    </a:cubicBezTo>
                    <a:cubicBezTo>
                      <a:pt x="22" y="11"/>
                      <a:pt x="24" y="11"/>
                      <a:pt x="26" y="10"/>
                    </a:cubicBezTo>
                    <a:cubicBezTo>
                      <a:pt x="29" y="7"/>
                      <a:pt x="32" y="4"/>
                      <a:pt x="35" y="1"/>
                    </a:cubicBezTo>
                    <a:cubicBezTo>
                      <a:pt x="34" y="1"/>
                      <a:pt x="33" y="0"/>
                      <a:pt x="32"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1197"/>
              <p:cNvSpPr/>
              <p:nvPr/>
            </p:nvSpPr>
            <p:spPr bwMode="auto">
              <a:xfrm>
                <a:off x="3707" y="998"/>
                <a:ext cx="21" cy="14"/>
              </a:xfrm>
              <a:custGeom>
                <a:avLst/>
                <a:gdLst>
                  <a:gd name="T0" fmla="*/ 28 w 28"/>
                  <a:gd name="T1" fmla="*/ 0 h 20"/>
                  <a:gd name="T2" fmla="*/ 0 w 28"/>
                  <a:gd name="T3" fmla="*/ 11 h 20"/>
                  <a:gd name="T4" fmla="*/ 8 w 28"/>
                  <a:gd name="T5" fmla="*/ 20 h 20"/>
                  <a:gd name="T6" fmla="*/ 8 w 28"/>
                  <a:gd name="T7" fmla="*/ 20 h 20"/>
                  <a:gd name="T8" fmla="*/ 28 w 28"/>
                  <a:gd name="T9" fmla="*/ 0 h 20"/>
                </a:gdLst>
                <a:ahLst/>
                <a:cxnLst>
                  <a:cxn ang="0">
                    <a:pos x="T0" y="T1"/>
                  </a:cxn>
                  <a:cxn ang="0">
                    <a:pos x="T2" y="T3"/>
                  </a:cxn>
                  <a:cxn ang="0">
                    <a:pos x="T4" y="T5"/>
                  </a:cxn>
                  <a:cxn ang="0">
                    <a:pos x="T6" y="T7"/>
                  </a:cxn>
                  <a:cxn ang="0">
                    <a:pos x="T8" y="T9"/>
                  </a:cxn>
                </a:cxnLst>
                <a:rect l="0" t="0" r="r" b="b"/>
                <a:pathLst>
                  <a:path w="28" h="20">
                    <a:moveTo>
                      <a:pt x="28" y="0"/>
                    </a:moveTo>
                    <a:cubicBezTo>
                      <a:pt x="18" y="2"/>
                      <a:pt x="8" y="6"/>
                      <a:pt x="0" y="11"/>
                    </a:cubicBezTo>
                    <a:cubicBezTo>
                      <a:pt x="3" y="14"/>
                      <a:pt x="5" y="17"/>
                      <a:pt x="8" y="20"/>
                    </a:cubicBezTo>
                    <a:cubicBezTo>
                      <a:pt x="8" y="20"/>
                      <a:pt x="8" y="20"/>
                      <a:pt x="8" y="20"/>
                    </a:cubicBezTo>
                    <a:cubicBezTo>
                      <a:pt x="28" y="0"/>
                      <a:pt x="28" y="0"/>
                      <a:pt x="28"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1198"/>
              <p:cNvSpPr/>
              <p:nvPr/>
            </p:nvSpPr>
            <p:spPr bwMode="auto">
              <a:xfrm>
                <a:off x="3685" y="1010"/>
                <a:ext cx="23" cy="31"/>
              </a:xfrm>
              <a:custGeom>
                <a:avLst/>
                <a:gdLst>
                  <a:gd name="T0" fmla="*/ 23 w 31"/>
                  <a:gd name="T1" fmla="*/ 0 h 42"/>
                  <a:gd name="T2" fmla="*/ 0 w 31"/>
                  <a:gd name="T3" fmla="*/ 42 h 42"/>
                  <a:gd name="T4" fmla="*/ 31 w 31"/>
                  <a:gd name="T5" fmla="*/ 10 h 42"/>
                  <a:gd name="T6" fmla="*/ 23 w 31"/>
                  <a:gd name="T7" fmla="*/ 0 h 42"/>
                </a:gdLst>
                <a:ahLst/>
                <a:cxnLst>
                  <a:cxn ang="0">
                    <a:pos x="T0" y="T1"/>
                  </a:cxn>
                  <a:cxn ang="0">
                    <a:pos x="T2" y="T3"/>
                  </a:cxn>
                  <a:cxn ang="0">
                    <a:pos x="T4" y="T5"/>
                  </a:cxn>
                  <a:cxn ang="0">
                    <a:pos x="T6" y="T7"/>
                  </a:cxn>
                </a:cxnLst>
                <a:rect l="0" t="0" r="r" b="b"/>
                <a:pathLst>
                  <a:path w="31" h="42">
                    <a:moveTo>
                      <a:pt x="23" y="0"/>
                    </a:moveTo>
                    <a:cubicBezTo>
                      <a:pt x="11" y="10"/>
                      <a:pt x="2" y="25"/>
                      <a:pt x="0" y="42"/>
                    </a:cubicBezTo>
                    <a:cubicBezTo>
                      <a:pt x="31" y="10"/>
                      <a:pt x="31" y="10"/>
                      <a:pt x="31" y="10"/>
                    </a:cubicBezTo>
                    <a:cubicBezTo>
                      <a:pt x="29" y="7"/>
                      <a:pt x="26" y="3"/>
                      <a:pt x="23"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1199"/>
              <p:cNvSpPr/>
              <p:nvPr/>
            </p:nvSpPr>
            <p:spPr bwMode="auto">
              <a:xfrm>
                <a:off x="3702" y="1006"/>
                <a:ext cx="11" cy="12"/>
              </a:xfrm>
              <a:custGeom>
                <a:avLst/>
                <a:gdLst>
                  <a:gd name="T0" fmla="*/ 7 w 15"/>
                  <a:gd name="T1" fmla="*/ 0 h 16"/>
                  <a:gd name="T2" fmla="*/ 0 w 15"/>
                  <a:gd name="T3" fmla="*/ 6 h 16"/>
                  <a:gd name="T4" fmla="*/ 8 w 15"/>
                  <a:gd name="T5" fmla="*/ 16 h 16"/>
                  <a:gd name="T6" fmla="*/ 15 w 15"/>
                  <a:gd name="T7" fmla="*/ 9 h 16"/>
                  <a:gd name="T8" fmla="*/ 15 w 15"/>
                  <a:gd name="T9" fmla="*/ 9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5" y="2"/>
                      <a:pt x="2" y="4"/>
                      <a:pt x="0" y="6"/>
                    </a:cubicBezTo>
                    <a:cubicBezTo>
                      <a:pt x="3" y="9"/>
                      <a:pt x="6" y="13"/>
                      <a:pt x="8" y="16"/>
                    </a:cubicBezTo>
                    <a:cubicBezTo>
                      <a:pt x="15" y="9"/>
                      <a:pt x="15" y="9"/>
                      <a:pt x="15" y="9"/>
                    </a:cubicBezTo>
                    <a:cubicBezTo>
                      <a:pt x="15" y="9"/>
                      <a:pt x="15" y="9"/>
                      <a:pt x="15" y="9"/>
                    </a:cubicBezTo>
                    <a:cubicBezTo>
                      <a:pt x="12" y="6"/>
                      <a:pt x="10" y="3"/>
                      <a:pt x="7"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1200"/>
              <p:cNvSpPr/>
              <p:nvPr/>
            </p:nvSpPr>
            <p:spPr bwMode="auto">
              <a:xfrm>
                <a:off x="3685" y="998"/>
                <a:ext cx="43" cy="43"/>
              </a:xfrm>
              <a:custGeom>
                <a:avLst/>
                <a:gdLst>
                  <a:gd name="T0" fmla="*/ 58 w 58"/>
                  <a:gd name="T1" fmla="*/ 0 h 59"/>
                  <a:gd name="T2" fmla="*/ 0 w 58"/>
                  <a:gd name="T3" fmla="*/ 59 h 59"/>
                  <a:gd name="T4" fmla="*/ 0 w 58"/>
                  <a:gd name="T5" fmla="*/ 59 h 59"/>
                  <a:gd name="T6" fmla="*/ 23 w 58"/>
                  <a:gd name="T7" fmla="*/ 17 h 59"/>
                  <a:gd name="T8" fmla="*/ 30 w 58"/>
                  <a:gd name="T9" fmla="*/ 11 h 59"/>
                  <a:gd name="T10" fmla="*/ 58 w 58"/>
                  <a:gd name="T11" fmla="*/ 0 h 59"/>
                  <a:gd name="T12" fmla="*/ 58 w 58"/>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58" y="0"/>
                    </a:moveTo>
                    <a:cubicBezTo>
                      <a:pt x="28" y="5"/>
                      <a:pt x="4" y="29"/>
                      <a:pt x="0" y="59"/>
                    </a:cubicBezTo>
                    <a:cubicBezTo>
                      <a:pt x="0" y="59"/>
                      <a:pt x="0" y="59"/>
                      <a:pt x="0" y="59"/>
                    </a:cubicBezTo>
                    <a:cubicBezTo>
                      <a:pt x="2" y="42"/>
                      <a:pt x="11" y="27"/>
                      <a:pt x="23" y="17"/>
                    </a:cubicBezTo>
                    <a:cubicBezTo>
                      <a:pt x="25" y="15"/>
                      <a:pt x="28" y="13"/>
                      <a:pt x="30" y="11"/>
                    </a:cubicBezTo>
                    <a:cubicBezTo>
                      <a:pt x="38" y="6"/>
                      <a:pt x="48" y="2"/>
                      <a:pt x="58" y="0"/>
                    </a:cubicBezTo>
                    <a:cubicBezTo>
                      <a:pt x="58" y="0"/>
                      <a:pt x="58" y="0"/>
                      <a:pt x="58" y="0"/>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1201"/>
              <p:cNvSpPr>
                <a:spLocks noEditPoints="1"/>
              </p:cNvSpPr>
              <p:nvPr/>
            </p:nvSpPr>
            <p:spPr bwMode="auto">
              <a:xfrm>
                <a:off x="3761" y="1003"/>
                <a:ext cx="30" cy="47"/>
              </a:xfrm>
              <a:custGeom>
                <a:avLst/>
                <a:gdLst>
                  <a:gd name="T0" fmla="*/ 18 w 41"/>
                  <a:gd name="T1" fmla="*/ 11 h 64"/>
                  <a:gd name="T2" fmla="*/ 0 w 41"/>
                  <a:gd name="T3" fmla="*/ 33 h 64"/>
                  <a:gd name="T4" fmla="*/ 29 w 41"/>
                  <a:gd name="T5" fmla="*/ 63 h 64"/>
                  <a:gd name="T6" fmla="*/ 41 w 41"/>
                  <a:gd name="T7" fmla="*/ 64 h 64"/>
                  <a:gd name="T8" fmla="*/ 41 w 41"/>
                  <a:gd name="T9" fmla="*/ 62 h 64"/>
                  <a:gd name="T10" fmla="*/ 41 w 41"/>
                  <a:gd name="T11" fmla="*/ 62 h 64"/>
                  <a:gd name="T12" fmla="*/ 41 w 41"/>
                  <a:gd name="T13" fmla="*/ 62 h 64"/>
                  <a:gd name="T14" fmla="*/ 18 w 41"/>
                  <a:gd name="T15" fmla="*/ 11 h 64"/>
                  <a:gd name="T16" fmla="*/ 2 w 41"/>
                  <a:gd name="T17" fmla="*/ 0 h 64"/>
                  <a:gd name="T18" fmla="*/ 12 w 41"/>
                  <a:gd name="T19" fmla="*/ 6 h 64"/>
                  <a:gd name="T20" fmla="*/ 2 w 41"/>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4">
                    <a:moveTo>
                      <a:pt x="18" y="11"/>
                    </a:moveTo>
                    <a:cubicBezTo>
                      <a:pt x="0" y="33"/>
                      <a:pt x="0" y="33"/>
                      <a:pt x="0" y="33"/>
                    </a:cubicBezTo>
                    <a:cubicBezTo>
                      <a:pt x="8" y="46"/>
                      <a:pt x="8" y="61"/>
                      <a:pt x="29" y="63"/>
                    </a:cubicBezTo>
                    <a:cubicBezTo>
                      <a:pt x="32" y="63"/>
                      <a:pt x="37" y="63"/>
                      <a:pt x="41" y="64"/>
                    </a:cubicBezTo>
                    <a:cubicBezTo>
                      <a:pt x="41" y="63"/>
                      <a:pt x="41" y="63"/>
                      <a:pt x="41" y="62"/>
                    </a:cubicBezTo>
                    <a:cubicBezTo>
                      <a:pt x="41" y="62"/>
                      <a:pt x="41" y="62"/>
                      <a:pt x="41" y="62"/>
                    </a:cubicBezTo>
                    <a:cubicBezTo>
                      <a:pt x="41" y="62"/>
                      <a:pt x="41" y="62"/>
                      <a:pt x="41" y="62"/>
                    </a:cubicBezTo>
                    <a:cubicBezTo>
                      <a:pt x="41" y="42"/>
                      <a:pt x="32" y="24"/>
                      <a:pt x="18" y="11"/>
                    </a:cubicBezTo>
                    <a:moveTo>
                      <a:pt x="2" y="0"/>
                    </a:moveTo>
                    <a:cubicBezTo>
                      <a:pt x="12" y="6"/>
                      <a:pt x="12" y="6"/>
                      <a:pt x="12" y="6"/>
                    </a:cubicBezTo>
                    <a:cubicBezTo>
                      <a:pt x="9" y="4"/>
                      <a:pt x="5" y="2"/>
                      <a:pt x="2" y="0"/>
                    </a:cubicBezTo>
                  </a:path>
                </a:pathLst>
              </a:custGeom>
              <a:solidFill>
                <a:srgbClr val="F57A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1202"/>
              <p:cNvSpPr/>
              <p:nvPr/>
            </p:nvSpPr>
            <p:spPr bwMode="auto">
              <a:xfrm>
                <a:off x="3707" y="1039"/>
                <a:ext cx="75" cy="59"/>
              </a:xfrm>
              <a:custGeom>
                <a:avLst/>
                <a:gdLst>
                  <a:gd name="T0" fmla="*/ 60 w 101"/>
                  <a:gd name="T1" fmla="*/ 0 h 79"/>
                  <a:gd name="T2" fmla="*/ 0 w 101"/>
                  <a:gd name="T3" fmla="*/ 71 h 79"/>
                  <a:gd name="T4" fmla="*/ 1 w 101"/>
                  <a:gd name="T5" fmla="*/ 72 h 79"/>
                  <a:gd name="T6" fmla="*/ 27 w 101"/>
                  <a:gd name="T7" fmla="*/ 66 h 79"/>
                  <a:gd name="T8" fmla="*/ 29 w 101"/>
                  <a:gd name="T9" fmla="*/ 66 h 79"/>
                  <a:gd name="T10" fmla="*/ 69 w 101"/>
                  <a:gd name="T11" fmla="*/ 79 h 79"/>
                  <a:gd name="T12" fmla="*/ 101 w 101"/>
                  <a:gd name="T13" fmla="*/ 54 h 79"/>
                  <a:gd name="T14" fmla="*/ 71 w 101"/>
                  <a:gd name="T15" fmla="*/ 39 h 79"/>
                  <a:gd name="T16" fmla="*/ 60 w 101"/>
                  <a:gd name="T1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79">
                    <a:moveTo>
                      <a:pt x="60" y="0"/>
                    </a:moveTo>
                    <a:cubicBezTo>
                      <a:pt x="0" y="71"/>
                      <a:pt x="0" y="71"/>
                      <a:pt x="0" y="71"/>
                    </a:cubicBezTo>
                    <a:cubicBezTo>
                      <a:pt x="0" y="71"/>
                      <a:pt x="1" y="72"/>
                      <a:pt x="1" y="72"/>
                    </a:cubicBezTo>
                    <a:cubicBezTo>
                      <a:pt x="9" y="68"/>
                      <a:pt x="18" y="66"/>
                      <a:pt x="27" y="66"/>
                    </a:cubicBezTo>
                    <a:cubicBezTo>
                      <a:pt x="28" y="66"/>
                      <a:pt x="29" y="66"/>
                      <a:pt x="29" y="66"/>
                    </a:cubicBezTo>
                    <a:cubicBezTo>
                      <a:pt x="44" y="66"/>
                      <a:pt x="58" y="71"/>
                      <a:pt x="69" y="79"/>
                    </a:cubicBezTo>
                    <a:cubicBezTo>
                      <a:pt x="82" y="74"/>
                      <a:pt x="93" y="65"/>
                      <a:pt x="101" y="54"/>
                    </a:cubicBezTo>
                    <a:cubicBezTo>
                      <a:pt x="91" y="49"/>
                      <a:pt x="77" y="46"/>
                      <a:pt x="71" y="39"/>
                    </a:cubicBezTo>
                    <a:cubicBezTo>
                      <a:pt x="63" y="29"/>
                      <a:pt x="66" y="10"/>
                      <a:pt x="60"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Freeform 1203"/>
              <p:cNvSpPr/>
              <p:nvPr/>
            </p:nvSpPr>
            <p:spPr bwMode="auto">
              <a:xfrm>
                <a:off x="3751" y="1032"/>
                <a:ext cx="40" cy="47"/>
              </a:xfrm>
              <a:custGeom>
                <a:avLst/>
                <a:gdLst>
                  <a:gd name="T0" fmla="*/ 7 w 53"/>
                  <a:gd name="T1" fmla="*/ 0 h 63"/>
                  <a:gd name="T2" fmla="*/ 0 w 53"/>
                  <a:gd name="T3" fmla="*/ 9 h 63"/>
                  <a:gd name="T4" fmla="*/ 11 w 53"/>
                  <a:gd name="T5" fmla="*/ 48 h 63"/>
                  <a:gd name="T6" fmla="*/ 41 w 53"/>
                  <a:gd name="T7" fmla="*/ 63 h 63"/>
                  <a:gd name="T8" fmla="*/ 53 w 53"/>
                  <a:gd name="T9" fmla="*/ 33 h 63"/>
                  <a:gd name="T10" fmla="*/ 46 w 53"/>
                  <a:gd name="T11" fmla="*/ 32 h 63"/>
                  <a:gd name="T12" fmla="*/ 19 w 53"/>
                  <a:gd name="T13" fmla="*/ 23 h 63"/>
                  <a:gd name="T14" fmla="*/ 7 w 5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3">
                    <a:moveTo>
                      <a:pt x="7" y="0"/>
                    </a:moveTo>
                    <a:cubicBezTo>
                      <a:pt x="0" y="9"/>
                      <a:pt x="0" y="9"/>
                      <a:pt x="0" y="9"/>
                    </a:cubicBezTo>
                    <a:cubicBezTo>
                      <a:pt x="6" y="19"/>
                      <a:pt x="3" y="38"/>
                      <a:pt x="11" y="48"/>
                    </a:cubicBezTo>
                    <a:cubicBezTo>
                      <a:pt x="17" y="55"/>
                      <a:pt x="31" y="58"/>
                      <a:pt x="41" y="63"/>
                    </a:cubicBezTo>
                    <a:cubicBezTo>
                      <a:pt x="47" y="54"/>
                      <a:pt x="51" y="44"/>
                      <a:pt x="53" y="33"/>
                    </a:cubicBezTo>
                    <a:cubicBezTo>
                      <a:pt x="51" y="33"/>
                      <a:pt x="48" y="32"/>
                      <a:pt x="46" y="32"/>
                    </a:cubicBezTo>
                    <a:cubicBezTo>
                      <a:pt x="37" y="31"/>
                      <a:pt x="25" y="31"/>
                      <a:pt x="19" y="23"/>
                    </a:cubicBezTo>
                    <a:cubicBezTo>
                      <a:pt x="15" y="19"/>
                      <a:pt x="11" y="8"/>
                      <a:pt x="7"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3" name="Freeform 1204"/>
              <p:cNvSpPr/>
              <p:nvPr/>
            </p:nvSpPr>
            <p:spPr bwMode="auto">
              <a:xfrm>
                <a:off x="3756" y="1027"/>
                <a:ext cx="35" cy="30"/>
              </a:xfrm>
              <a:custGeom>
                <a:avLst/>
                <a:gdLst>
                  <a:gd name="T0" fmla="*/ 6 w 47"/>
                  <a:gd name="T1" fmla="*/ 0 h 40"/>
                  <a:gd name="T2" fmla="*/ 0 w 47"/>
                  <a:gd name="T3" fmla="*/ 7 h 40"/>
                  <a:gd name="T4" fmla="*/ 12 w 47"/>
                  <a:gd name="T5" fmla="*/ 30 h 40"/>
                  <a:gd name="T6" fmla="*/ 39 w 47"/>
                  <a:gd name="T7" fmla="*/ 39 h 40"/>
                  <a:gd name="T8" fmla="*/ 46 w 47"/>
                  <a:gd name="T9" fmla="*/ 40 h 40"/>
                  <a:gd name="T10" fmla="*/ 47 w 47"/>
                  <a:gd name="T11" fmla="*/ 31 h 40"/>
                  <a:gd name="T12" fmla="*/ 35 w 47"/>
                  <a:gd name="T13" fmla="*/ 30 h 40"/>
                  <a:gd name="T14" fmla="*/ 6 w 47"/>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0">
                    <a:moveTo>
                      <a:pt x="6" y="0"/>
                    </a:moveTo>
                    <a:cubicBezTo>
                      <a:pt x="0" y="7"/>
                      <a:pt x="0" y="7"/>
                      <a:pt x="0" y="7"/>
                    </a:cubicBezTo>
                    <a:cubicBezTo>
                      <a:pt x="4" y="15"/>
                      <a:pt x="8" y="26"/>
                      <a:pt x="12" y="30"/>
                    </a:cubicBezTo>
                    <a:cubicBezTo>
                      <a:pt x="18" y="38"/>
                      <a:pt x="30" y="38"/>
                      <a:pt x="39" y="39"/>
                    </a:cubicBezTo>
                    <a:cubicBezTo>
                      <a:pt x="41" y="39"/>
                      <a:pt x="44" y="40"/>
                      <a:pt x="46" y="40"/>
                    </a:cubicBezTo>
                    <a:cubicBezTo>
                      <a:pt x="46" y="37"/>
                      <a:pt x="47" y="34"/>
                      <a:pt x="47" y="31"/>
                    </a:cubicBezTo>
                    <a:cubicBezTo>
                      <a:pt x="43" y="30"/>
                      <a:pt x="38" y="30"/>
                      <a:pt x="35" y="30"/>
                    </a:cubicBezTo>
                    <a:cubicBezTo>
                      <a:pt x="14" y="28"/>
                      <a:pt x="14" y="13"/>
                      <a:pt x="6" y="0"/>
                    </a:cubicBezTo>
                  </a:path>
                </a:pathLst>
              </a:custGeom>
              <a:solidFill>
                <a:srgbClr val="9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Freeform 1205"/>
              <p:cNvSpPr/>
              <p:nvPr/>
            </p:nvSpPr>
            <p:spPr bwMode="auto">
              <a:xfrm>
                <a:off x="3707" y="1088"/>
                <a:ext cx="51" cy="14"/>
              </a:xfrm>
              <a:custGeom>
                <a:avLst/>
                <a:gdLst>
                  <a:gd name="T0" fmla="*/ 28 w 68"/>
                  <a:gd name="T1" fmla="*/ 0 h 18"/>
                  <a:gd name="T2" fmla="*/ 26 w 68"/>
                  <a:gd name="T3" fmla="*/ 0 h 18"/>
                  <a:gd name="T4" fmla="*/ 0 w 68"/>
                  <a:gd name="T5" fmla="*/ 6 h 18"/>
                  <a:gd name="T6" fmla="*/ 41 w 68"/>
                  <a:gd name="T7" fmla="*/ 18 h 18"/>
                  <a:gd name="T8" fmla="*/ 41 w 68"/>
                  <a:gd name="T9" fmla="*/ 18 h 18"/>
                  <a:gd name="T10" fmla="*/ 41 w 68"/>
                  <a:gd name="T11" fmla="*/ 18 h 18"/>
                  <a:gd name="T12" fmla="*/ 41 w 68"/>
                  <a:gd name="T13" fmla="*/ 18 h 18"/>
                  <a:gd name="T14" fmla="*/ 41 w 68"/>
                  <a:gd name="T15" fmla="*/ 18 h 18"/>
                  <a:gd name="T16" fmla="*/ 68 w 68"/>
                  <a:gd name="T17" fmla="*/ 13 h 18"/>
                  <a:gd name="T18" fmla="*/ 28 w 68"/>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18">
                    <a:moveTo>
                      <a:pt x="28" y="0"/>
                    </a:moveTo>
                    <a:cubicBezTo>
                      <a:pt x="28" y="0"/>
                      <a:pt x="27" y="0"/>
                      <a:pt x="26" y="0"/>
                    </a:cubicBezTo>
                    <a:cubicBezTo>
                      <a:pt x="17" y="0"/>
                      <a:pt x="8" y="2"/>
                      <a:pt x="0" y="6"/>
                    </a:cubicBezTo>
                    <a:cubicBezTo>
                      <a:pt x="12" y="14"/>
                      <a:pt x="26" y="18"/>
                      <a:pt x="41" y="18"/>
                    </a:cubicBezTo>
                    <a:cubicBezTo>
                      <a:pt x="41" y="18"/>
                      <a:pt x="41" y="18"/>
                      <a:pt x="41" y="18"/>
                    </a:cubicBezTo>
                    <a:cubicBezTo>
                      <a:pt x="41" y="18"/>
                      <a:pt x="41" y="18"/>
                      <a:pt x="41" y="18"/>
                    </a:cubicBezTo>
                    <a:cubicBezTo>
                      <a:pt x="41" y="18"/>
                      <a:pt x="41" y="18"/>
                      <a:pt x="41" y="18"/>
                    </a:cubicBezTo>
                    <a:cubicBezTo>
                      <a:pt x="41" y="18"/>
                      <a:pt x="41" y="18"/>
                      <a:pt x="41" y="18"/>
                    </a:cubicBezTo>
                    <a:cubicBezTo>
                      <a:pt x="51" y="18"/>
                      <a:pt x="60" y="16"/>
                      <a:pt x="68" y="13"/>
                    </a:cubicBezTo>
                    <a:cubicBezTo>
                      <a:pt x="57" y="5"/>
                      <a:pt x="43" y="0"/>
                      <a:pt x="28" y="0"/>
                    </a:cubicBezTo>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5" name="Freeform 1206"/>
              <p:cNvSpPr>
                <a:spLocks noEditPoints="1"/>
              </p:cNvSpPr>
              <p:nvPr/>
            </p:nvSpPr>
            <p:spPr bwMode="auto">
              <a:xfrm>
                <a:off x="3738" y="1049"/>
                <a:ext cx="53" cy="53"/>
              </a:xfrm>
              <a:custGeom>
                <a:avLst/>
                <a:gdLst>
                  <a:gd name="T0" fmla="*/ 0 w 72"/>
                  <a:gd name="T1" fmla="*/ 71 h 71"/>
                  <a:gd name="T2" fmla="*/ 0 w 72"/>
                  <a:gd name="T3" fmla="*/ 71 h 71"/>
                  <a:gd name="T4" fmla="*/ 0 w 72"/>
                  <a:gd name="T5" fmla="*/ 71 h 71"/>
                  <a:gd name="T6" fmla="*/ 0 w 72"/>
                  <a:gd name="T7" fmla="*/ 71 h 71"/>
                  <a:gd name="T8" fmla="*/ 0 w 72"/>
                  <a:gd name="T9" fmla="*/ 71 h 71"/>
                  <a:gd name="T10" fmla="*/ 0 w 72"/>
                  <a:gd name="T11" fmla="*/ 71 h 71"/>
                  <a:gd name="T12" fmla="*/ 0 w 72"/>
                  <a:gd name="T13" fmla="*/ 71 h 71"/>
                  <a:gd name="T14" fmla="*/ 72 w 72"/>
                  <a:gd name="T15" fmla="*/ 0 h 71"/>
                  <a:gd name="T16" fmla="*/ 72 w 72"/>
                  <a:gd name="T17" fmla="*/ 0 h 71"/>
                  <a:gd name="T18" fmla="*/ 72 w 72"/>
                  <a:gd name="T19" fmla="*/ 0 h 71"/>
                  <a:gd name="T20" fmla="*/ 72 w 72"/>
                  <a:gd name="T21" fmla="*/ 0 h 71"/>
                  <a:gd name="T22" fmla="*/ 72 w 72"/>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1">
                    <a:moveTo>
                      <a:pt x="0" y="71"/>
                    </a:moveTo>
                    <a:cubicBezTo>
                      <a:pt x="0" y="71"/>
                      <a:pt x="0" y="71"/>
                      <a:pt x="0" y="71"/>
                    </a:cubicBezTo>
                    <a:cubicBezTo>
                      <a:pt x="0" y="71"/>
                      <a:pt x="0" y="71"/>
                      <a:pt x="0" y="71"/>
                    </a:cubicBezTo>
                    <a:cubicBezTo>
                      <a:pt x="0" y="71"/>
                      <a:pt x="0" y="71"/>
                      <a:pt x="0" y="71"/>
                    </a:cubicBezTo>
                    <a:moveTo>
                      <a:pt x="0" y="71"/>
                    </a:moveTo>
                    <a:cubicBezTo>
                      <a:pt x="0" y="71"/>
                      <a:pt x="0" y="71"/>
                      <a:pt x="0" y="71"/>
                    </a:cubicBezTo>
                    <a:cubicBezTo>
                      <a:pt x="0" y="71"/>
                      <a:pt x="0" y="71"/>
                      <a:pt x="0" y="71"/>
                    </a:cubicBezTo>
                    <a:moveTo>
                      <a:pt x="72" y="0"/>
                    </a:moveTo>
                    <a:cubicBezTo>
                      <a:pt x="72" y="0"/>
                      <a:pt x="72" y="0"/>
                      <a:pt x="72" y="0"/>
                    </a:cubicBezTo>
                    <a:cubicBezTo>
                      <a:pt x="72" y="0"/>
                      <a:pt x="72" y="0"/>
                      <a:pt x="72" y="0"/>
                    </a:cubicBezTo>
                    <a:cubicBezTo>
                      <a:pt x="72" y="0"/>
                      <a:pt x="72" y="0"/>
                      <a:pt x="72" y="0"/>
                    </a:cubicBezTo>
                    <a:cubicBezTo>
                      <a:pt x="72" y="0"/>
                      <a:pt x="72" y="0"/>
                      <a:pt x="72" y="0"/>
                    </a:cubicBezTo>
                  </a:path>
                </a:pathLst>
              </a:custGeom>
              <a:solidFill>
                <a:srgbClr val="E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1207"/>
              <p:cNvSpPr>
                <a:spLocks noEditPoints="1"/>
              </p:cNvSpPr>
              <p:nvPr/>
            </p:nvSpPr>
            <p:spPr bwMode="auto">
              <a:xfrm>
                <a:off x="3684" y="1050"/>
                <a:ext cx="23" cy="42"/>
              </a:xfrm>
              <a:custGeom>
                <a:avLst/>
                <a:gdLst>
                  <a:gd name="T0" fmla="*/ 16 w 30"/>
                  <a:gd name="T1" fmla="*/ 44 h 57"/>
                  <a:gd name="T2" fmla="*/ 30 w 30"/>
                  <a:gd name="T3" fmla="*/ 57 h 57"/>
                  <a:gd name="T4" fmla="*/ 16 w 30"/>
                  <a:gd name="T5" fmla="*/ 44 h 57"/>
                  <a:gd name="T6" fmla="*/ 0 w 30"/>
                  <a:gd name="T7" fmla="*/ 0 h 57"/>
                  <a:gd name="T8" fmla="*/ 0 w 30"/>
                  <a:gd name="T9" fmla="*/ 0 h 57"/>
                  <a:gd name="T10" fmla="*/ 2 w 30"/>
                  <a:gd name="T11" fmla="*/ 17 h 57"/>
                  <a:gd name="T12" fmla="*/ 0 w 3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30" h="57">
                    <a:moveTo>
                      <a:pt x="16" y="44"/>
                    </a:moveTo>
                    <a:cubicBezTo>
                      <a:pt x="20" y="49"/>
                      <a:pt x="25" y="53"/>
                      <a:pt x="30" y="57"/>
                    </a:cubicBezTo>
                    <a:cubicBezTo>
                      <a:pt x="16" y="44"/>
                      <a:pt x="16" y="44"/>
                      <a:pt x="16" y="44"/>
                    </a:cubicBezTo>
                    <a:moveTo>
                      <a:pt x="0" y="0"/>
                    </a:moveTo>
                    <a:cubicBezTo>
                      <a:pt x="0" y="0"/>
                      <a:pt x="0" y="0"/>
                      <a:pt x="0" y="0"/>
                    </a:cubicBezTo>
                    <a:cubicBezTo>
                      <a:pt x="0" y="6"/>
                      <a:pt x="1" y="12"/>
                      <a:pt x="2" y="17"/>
                    </a:cubicBezTo>
                    <a:cubicBezTo>
                      <a:pt x="0" y="0"/>
                      <a:pt x="0" y="0"/>
                      <a:pt x="0" y="0"/>
                    </a:cubicBezTo>
                  </a:path>
                </a:pathLst>
              </a:custGeom>
              <a:solidFill>
                <a:srgbClr val="BB1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1208"/>
              <p:cNvSpPr>
                <a:spLocks noEditPoints="1"/>
              </p:cNvSpPr>
              <p:nvPr/>
            </p:nvSpPr>
            <p:spPr bwMode="auto">
              <a:xfrm>
                <a:off x="3564" y="1000"/>
                <a:ext cx="3" cy="0"/>
              </a:xfrm>
              <a:custGeom>
                <a:avLst/>
                <a:gdLst>
                  <a:gd name="T0" fmla="*/ 1 w 4"/>
                  <a:gd name="T1" fmla="*/ 4 w 4"/>
                  <a:gd name="T2" fmla="*/ 4 w 4"/>
                  <a:gd name="T3" fmla="*/ 1 w 4"/>
                  <a:gd name="T4" fmla="*/ 0 w 4"/>
                  <a:gd name="T5" fmla="*/ 0 w 4"/>
                  <a:gd name="T6" fmla="*/ 0 w 4"/>
                  <a:gd name="T7" fmla="*/ 0 w 4"/>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
                    <a:moveTo>
                      <a:pt x="1" y="0"/>
                    </a:moveTo>
                    <a:cubicBezTo>
                      <a:pt x="2" y="0"/>
                      <a:pt x="3" y="0"/>
                      <a:pt x="4" y="0"/>
                    </a:cubicBezTo>
                    <a:cubicBezTo>
                      <a:pt x="4" y="0"/>
                      <a:pt x="4" y="0"/>
                      <a:pt x="4" y="0"/>
                    </a:cubicBezTo>
                    <a:cubicBezTo>
                      <a:pt x="3" y="0"/>
                      <a:pt x="2" y="0"/>
                      <a:pt x="1" y="0"/>
                    </a:cubicBezTo>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1209"/>
              <p:cNvSpPr/>
              <p:nvPr/>
            </p:nvSpPr>
            <p:spPr bwMode="auto">
              <a:xfrm>
                <a:off x="3567" y="1000"/>
                <a:ext cx="1" cy="0"/>
              </a:xfrm>
              <a:custGeom>
                <a:avLst/>
                <a:gdLst>
                  <a:gd name="T0" fmla="*/ 0 w 2"/>
                  <a:gd name="T1" fmla="*/ 0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0" y="0"/>
                      <a:pt x="0" y="0"/>
                      <a:pt x="0" y="0"/>
                    </a:cubicBezTo>
                    <a:cubicBezTo>
                      <a:pt x="0" y="0"/>
                      <a:pt x="1" y="0"/>
                      <a:pt x="2" y="0"/>
                    </a:cubicBezTo>
                    <a:cubicBezTo>
                      <a:pt x="2" y="0"/>
                      <a:pt x="2" y="0"/>
                      <a:pt x="2" y="0"/>
                    </a:cubicBezTo>
                    <a:cubicBezTo>
                      <a:pt x="1" y="0"/>
                      <a:pt x="0" y="0"/>
                      <a:pt x="0" y="0"/>
                    </a:cubicBezTo>
                  </a:path>
                </a:pathLst>
              </a:custGeom>
              <a:solidFill>
                <a:srgbClr val="B6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1210"/>
              <p:cNvSpPr/>
              <p:nvPr/>
            </p:nvSpPr>
            <p:spPr bwMode="auto">
              <a:xfrm>
                <a:off x="3551" y="999"/>
                <a:ext cx="18" cy="3"/>
              </a:xfrm>
              <a:custGeom>
                <a:avLst/>
                <a:gdLst>
                  <a:gd name="T0" fmla="*/ 15 w 24"/>
                  <a:gd name="T1" fmla="*/ 0 h 4"/>
                  <a:gd name="T2" fmla="*/ 2 w 24"/>
                  <a:gd name="T3" fmla="*/ 2 h 4"/>
                  <a:gd name="T4" fmla="*/ 0 w 24"/>
                  <a:gd name="T5" fmla="*/ 4 h 4"/>
                  <a:gd name="T6" fmla="*/ 17 w 24"/>
                  <a:gd name="T7" fmla="*/ 2 h 4"/>
                  <a:gd name="T8" fmla="*/ 17 w 24"/>
                  <a:gd name="T9" fmla="*/ 2 h 4"/>
                  <a:gd name="T10" fmla="*/ 17 w 24"/>
                  <a:gd name="T11" fmla="*/ 2 h 4"/>
                  <a:gd name="T12" fmla="*/ 17 w 24"/>
                  <a:gd name="T13" fmla="*/ 2 h 4"/>
                  <a:gd name="T14" fmla="*/ 17 w 24"/>
                  <a:gd name="T15" fmla="*/ 2 h 4"/>
                  <a:gd name="T16" fmla="*/ 18 w 24"/>
                  <a:gd name="T17" fmla="*/ 2 h 4"/>
                  <a:gd name="T18" fmla="*/ 21 w 24"/>
                  <a:gd name="T19" fmla="*/ 2 h 4"/>
                  <a:gd name="T20" fmla="*/ 23 w 24"/>
                  <a:gd name="T21" fmla="*/ 2 h 4"/>
                  <a:gd name="T22" fmla="*/ 24 w 24"/>
                  <a:gd name="T23" fmla="*/ 1 h 4"/>
                  <a:gd name="T24" fmla="*/ 15 w 2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
                    <a:moveTo>
                      <a:pt x="15" y="0"/>
                    </a:moveTo>
                    <a:cubicBezTo>
                      <a:pt x="10" y="0"/>
                      <a:pt x="6" y="1"/>
                      <a:pt x="2" y="2"/>
                    </a:cubicBezTo>
                    <a:cubicBezTo>
                      <a:pt x="0" y="4"/>
                      <a:pt x="0" y="4"/>
                      <a:pt x="0" y="4"/>
                    </a:cubicBezTo>
                    <a:cubicBezTo>
                      <a:pt x="5" y="3"/>
                      <a:pt x="11" y="2"/>
                      <a:pt x="17" y="2"/>
                    </a:cubicBezTo>
                    <a:cubicBezTo>
                      <a:pt x="17" y="2"/>
                      <a:pt x="17" y="2"/>
                      <a:pt x="17" y="2"/>
                    </a:cubicBezTo>
                    <a:cubicBezTo>
                      <a:pt x="17" y="2"/>
                      <a:pt x="17" y="2"/>
                      <a:pt x="17" y="2"/>
                    </a:cubicBezTo>
                    <a:cubicBezTo>
                      <a:pt x="17" y="2"/>
                      <a:pt x="17" y="2"/>
                      <a:pt x="17" y="2"/>
                    </a:cubicBezTo>
                    <a:cubicBezTo>
                      <a:pt x="17" y="2"/>
                      <a:pt x="17" y="2"/>
                      <a:pt x="17" y="2"/>
                    </a:cubicBezTo>
                    <a:cubicBezTo>
                      <a:pt x="17" y="2"/>
                      <a:pt x="18" y="2"/>
                      <a:pt x="18" y="2"/>
                    </a:cubicBezTo>
                    <a:cubicBezTo>
                      <a:pt x="19" y="2"/>
                      <a:pt x="20" y="2"/>
                      <a:pt x="21" y="2"/>
                    </a:cubicBezTo>
                    <a:cubicBezTo>
                      <a:pt x="21" y="2"/>
                      <a:pt x="22" y="2"/>
                      <a:pt x="23" y="2"/>
                    </a:cubicBezTo>
                    <a:cubicBezTo>
                      <a:pt x="24" y="1"/>
                      <a:pt x="24" y="1"/>
                      <a:pt x="24" y="1"/>
                    </a:cubicBezTo>
                    <a:cubicBezTo>
                      <a:pt x="21" y="1"/>
                      <a:pt x="18" y="0"/>
                      <a:pt x="15"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1211"/>
              <p:cNvSpPr/>
              <p:nvPr/>
            </p:nvSpPr>
            <p:spPr bwMode="auto">
              <a:xfrm>
                <a:off x="3531" y="1000"/>
                <a:ext cx="36" cy="23"/>
              </a:xfrm>
              <a:custGeom>
                <a:avLst/>
                <a:gdLst>
                  <a:gd name="T0" fmla="*/ 44 w 48"/>
                  <a:gd name="T1" fmla="*/ 0 h 30"/>
                  <a:gd name="T2" fmla="*/ 44 w 48"/>
                  <a:gd name="T3" fmla="*/ 0 h 30"/>
                  <a:gd name="T4" fmla="*/ 44 w 48"/>
                  <a:gd name="T5" fmla="*/ 0 h 30"/>
                  <a:gd name="T6" fmla="*/ 27 w 48"/>
                  <a:gd name="T7" fmla="*/ 2 h 30"/>
                  <a:gd name="T8" fmla="*/ 0 w 48"/>
                  <a:gd name="T9" fmla="*/ 29 h 30"/>
                  <a:gd name="T10" fmla="*/ 11 w 48"/>
                  <a:gd name="T11" fmla="*/ 30 h 30"/>
                  <a:gd name="T12" fmla="*/ 19 w 48"/>
                  <a:gd name="T13" fmla="*/ 30 h 30"/>
                  <a:gd name="T14" fmla="*/ 38 w 48"/>
                  <a:gd name="T15" fmla="*/ 10 h 30"/>
                  <a:gd name="T16" fmla="*/ 48 w 48"/>
                  <a:gd name="T17" fmla="*/ 0 h 30"/>
                  <a:gd name="T18" fmla="*/ 45 w 48"/>
                  <a:gd name="T19" fmla="*/ 0 h 30"/>
                  <a:gd name="T20" fmla="*/ 44 w 48"/>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44" y="0"/>
                    </a:moveTo>
                    <a:cubicBezTo>
                      <a:pt x="44" y="0"/>
                      <a:pt x="44" y="0"/>
                      <a:pt x="44" y="0"/>
                    </a:cubicBezTo>
                    <a:cubicBezTo>
                      <a:pt x="44" y="0"/>
                      <a:pt x="44" y="0"/>
                      <a:pt x="44" y="0"/>
                    </a:cubicBezTo>
                    <a:cubicBezTo>
                      <a:pt x="38" y="0"/>
                      <a:pt x="32" y="1"/>
                      <a:pt x="27" y="2"/>
                    </a:cubicBezTo>
                    <a:cubicBezTo>
                      <a:pt x="0" y="29"/>
                      <a:pt x="0" y="29"/>
                      <a:pt x="0" y="29"/>
                    </a:cubicBezTo>
                    <a:cubicBezTo>
                      <a:pt x="4" y="30"/>
                      <a:pt x="8" y="30"/>
                      <a:pt x="11" y="30"/>
                    </a:cubicBezTo>
                    <a:cubicBezTo>
                      <a:pt x="14" y="30"/>
                      <a:pt x="16" y="30"/>
                      <a:pt x="19" y="30"/>
                    </a:cubicBezTo>
                    <a:cubicBezTo>
                      <a:pt x="28" y="27"/>
                      <a:pt x="32" y="17"/>
                      <a:pt x="38" y="10"/>
                    </a:cubicBezTo>
                    <a:cubicBezTo>
                      <a:pt x="41" y="6"/>
                      <a:pt x="44" y="3"/>
                      <a:pt x="48" y="0"/>
                    </a:cubicBezTo>
                    <a:cubicBezTo>
                      <a:pt x="47" y="0"/>
                      <a:pt x="46" y="0"/>
                      <a:pt x="45" y="0"/>
                    </a:cubicBezTo>
                    <a:cubicBezTo>
                      <a:pt x="45" y="0"/>
                      <a:pt x="44" y="0"/>
                      <a:pt x="44" y="0"/>
                    </a:cubicBezTo>
                  </a:path>
                </a:pathLst>
              </a:custGeom>
              <a:solidFill>
                <a:srgbClr val="FBCB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1212"/>
              <p:cNvSpPr/>
              <p:nvPr/>
            </p:nvSpPr>
            <p:spPr bwMode="auto">
              <a:xfrm>
                <a:off x="3513" y="1028"/>
                <a:ext cx="30" cy="35"/>
              </a:xfrm>
              <a:custGeom>
                <a:avLst/>
                <a:gdLst>
                  <a:gd name="T0" fmla="*/ 17 w 41"/>
                  <a:gd name="T1" fmla="*/ 0 h 47"/>
                  <a:gd name="T2" fmla="*/ 1 w 41"/>
                  <a:gd name="T3" fmla="*/ 17 h 47"/>
                  <a:gd name="T4" fmla="*/ 3 w 41"/>
                  <a:gd name="T5" fmla="*/ 47 h 47"/>
                  <a:gd name="T6" fmla="*/ 41 w 41"/>
                  <a:gd name="T7" fmla="*/ 2 h 47"/>
                  <a:gd name="T8" fmla="*/ 40 w 41"/>
                  <a:gd name="T9" fmla="*/ 2 h 47"/>
                  <a:gd name="T10" fmla="*/ 18 w 41"/>
                  <a:gd name="T11" fmla="*/ 0 h 47"/>
                  <a:gd name="T12" fmla="*/ 17 w 41"/>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41" h="47">
                    <a:moveTo>
                      <a:pt x="17" y="0"/>
                    </a:moveTo>
                    <a:cubicBezTo>
                      <a:pt x="1" y="17"/>
                      <a:pt x="1" y="17"/>
                      <a:pt x="1" y="17"/>
                    </a:cubicBezTo>
                    <a:cubicBezTo>
                      <a:pt x="0" y="27"/>
                      <a:pt x="0" y="37"/>
                      <a:pt x="3" y="47"/>
                    </a:cubicBezTo>
                    <a:cubicBezTo>
                      <a:pt x="41" y="2"/>
                      <a:pt x="41" y="2"/>
                      <a:pt x="41" y="2"/>
                    </a:cubicBezTo>
                    <a:cubicBezTo>
                      <a:pt x="41" y="2"/>
                      <a:pt x="40" y="2"/>
                      <a:pt x="40" y="2"/>
                    </a:cubicBezTo>
                    <a:cubicBezTo>
                      <a:pt x="32" y="2"/>
                      <a:pt x="25" y="0"/>
                      <a:pt x="18" y="0"/>
                    </a:cubicBezTo>
                    <a:cubicBezTo>
                      <a:pt x="17" y="0"/>
                      <a:pt x="17" y="0"/>
                      <a:pt x="17" y="0"/>
                    </a:cubicBezTo>
                  </a:path>
                </a:pathLst>
              </a:custGeom>
              <a:solidFill>
                <a:srgbClr val="E5A8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1213"/>
              <p:cNvSpPr/>
              <p:nvPr/>
            </p:nvSpPr>
            <p:spPr bwMode="auto">
              <a:xfrm>
                <a:off x="3525" y="1000"/>
                <a:ext cx="43" cy="29"/>
              </a:xfrm>
              <a:custGeom>
                <a:avLst/>
                <a:gdLst>
                  <a:gd name="T0" fmla="*/ 56 w 58"/>
                  <a:gd name="T1" fmla="*/ 0 h 39"/>
                  <a:gd name="T2" fmla="*/ 46 w 58"/>
                  <a:gd name="T3" fmla="*/ 10 h 39"/>
                  <a:gd name="T4" fmla="*/ 27 w 58"/>
                  <a:gd name="T5" fmla="*/ 30 h 39"/>
                  <a:gd name="T6" fmla="*/ 19 w 58"/>
                  <a:gd name="T7" fmla="*/ 30 h 39"/>
                  <a:gd name="T8" fmla="*/ 8 w 58"/>
                  <a:gd name="T9" fmla="*/ 29 h 39"/>
                  <a:gd name="T10" fmla="*/ 0 w 58"/>
                  <a:gd name="T11" fmla="*/ 37 h 39"/>
                  <a:gd name="T12" fmla="*/ 1 w 58"/>
                  <a:gd name="T13" fmla="*/ 37 h 39"/>
                  <a:gd name="T14" fmla="*/ 23 w 58"/>
                  <a:gd name="T15" fmla="*/ 39 h 39"/>
                  <a:gd name="T16" fmla="*/ 24 w 58"/>
                  <a:gd name="T17" fmla="*/ 39 h 39"/>
                  <a:gd name="T18" fmla="*/ 58 w 58"/>
                  <a:gd name="T19" fmla="*/ 0 h 39"/>
                  <a:gd name="T20" fmla="*/ 56 w 58"/>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9">
                    <a:moveTo>
                      <a:pt x="56" y="0"/>
                    </a:moveTo>
                    <a:cubicBezTo>
                      <a:pt x="52" y="3"/>
                      <a:pt x="49" y="6"/>
                      <a:pt x="46" y="10"/>
                    </a:cubicBezTo>
                    <a:cubicBezTo>
                      <a:pt x="40" y="17"/>
                      <a:pt x="36" y="27"/>
                      <a:pt x="27" y="30"/>
                    </a:cubicBezTo>
                    <a:cubicBezTo>
                      <a:pt x="24" y="30"/>
                      <a:pt x="22" y="30"/>
                      <a:pt x="19" y="30"/>
                    </a:cubicBezTo>
                    <a:cubicBezTo>
                      <a:pt x="16" y="30"/>
                      <a:pt x="12" y="30"/>
                      <a:pt x="8" y="29"/>
                    </a:cubicBezTo>
                    <a:cubicBezTo>
                      <a:pt x="0" y="37"/>
                      <a:pt x="0" y="37"/>
                      <a:pt x="0" y="37"/>
                    </a:cubicBezTo>
                    <a:cubicBezTo>
                      <a:pt x="0" y="37"/>
                      <a:pt x="0" y="37"/>
                      <a:pt x="1" y="37"/>
                    </a:cubicBezTo>
                    <a:cubicBezTo>
                      <a:pt x="8" y="37"/>
                      <a:pt x="15" y="39"/>
                      <a:pt x="23" y="39"/>
                    </a:cubicBezTo>
                    <a:cubicBezTo>
                      <a:pt x="23" y="39"/>
                      <a:pt x="24" y="39"/>
                      <a:pt x="24" y="39"/>
                    </a:cubicBezTo>
                    <a:cubicBezTo>
                      <a:pt x="58" y="0"/>
                      <a:pt x="58" y="0"/>
                      <a:pt x="58" y="0"/>
                    </a:cubicBezTo>
                    <a:cubicBezTo>
                      <a:pt x="57" y="0"/>
                      <a:pt x="56" y="0"/>
                      <a:pt x="56" y="0"/>
                    </a:cubicBezTo>
                  </a:path>
                </a:pathLst>
              </a:custGeom>
              <a:solidFill>
                <a:srgbClr val="D8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1214"/>
              <p:cNvSpPr>
                <a:spLocks noEditPoints="1"/>
              </p:cNvSpPr>
              <p:nvPr/>
            </p:nvSpPr>
            <p:spPr bwMode="auto">
              <a:xfrm>
                <a:off x="3551" y="1000"/>
                <a:ext cx="14" cy="2"/>
              </a:xfrm>
              <a:custGeom>
                <a:avLst/>
                <a:gdLst>
                  <a:gd name="T0" fmla="*/ 17 w 18"/>
                  <a:gd name="T1" fmla="*/ 0 h 2"/>
                  <a:gd name="T2" fmla="*/ 17 w 18"/>
                  <a:gd name="T3" fmla="*/ 0 h 2"/>
                  <a:gd name="T4" fmla="*/ 0 w 18"/>
                  <a:gd name="T5" fmla="*/ 2 h 2"/>
                  <a:gd name="T6" fmla="*/ 0 w 18"/>
                  <a:gd name="T7" fmla="*/ 2 h 2"/>
                  <a:gd name="T8" fmla="*/ 17 w 18"/>
                  <a:gd name="T9" fmla="*/ 0 h 2"/>
                  <a:gd name="T10" fmla="*/ 17 w 18"/>
                  <a:gd name="T11" fmla="*/ 0 h 2"/>
                  <a:gd name="T12" fmla="*/ 17 w 18"/>
                  <a:gd name="T13" fmla="*/ 0 h 2"/>
                  <a:gd name="T14" fmla="*/ 17 w 18"/>
                  <a:gd name="T15" fmla="*/ 0 h 2"/>
                  <a:gd name="T16" fmla="*/ 18 w 18"/>
                  <a:gd name="T17" fmla="*/ 0 h 2"/>
                  <a:gd name="T18" fmla="*/ 17 w 1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
                    <a:moveTo>
                      <a:pt x="17" y="0"/>
                    </a:moveTo>
                    <a:cubicBezTo>
                      <a:pt x="17" y="0"/>
                      <a:pt x="17" y="0"/>
                      <a:pt x="17" y="0"/>
                    </a:cubicBezTo>
                    <a:cubicBezTo>
                      <a:pt x="11" y="0"/>
                      <a:pt x="5" y="1"/>
                      <a:pt x="0" y="2"/>
                    </a:cubicBezTo>
                    <a:cubicBezTo>
                      <a:pt x="0" y="2"/>
                      <a:pt x="0" y="2"/>
                      <a:pt x="0" y="2"/>
                    </a:cubicBezTo>
                    <a:cubicBezTo>
                      <a:pt x="5" y="1"/>
                      <a:pt x="11" y="0"/>
                      <a:pt x="17" y="0"/>
                    </a:cubicBezTo>
                    <a:cubicBezTo>
                      <a:pt x="17" y="0"/>
                      <a:pt x="17" y="0"/>
                      <a:pt x="17" y="0"/>
                    </a:cubicBezTo>
                    <a:moveTo>
                      <a:pt x="17" y="0"/>
                    </a:moveTo>
                    <a:cubicBezTo>
                      <a:pt x="17" y="0"/>
                      <a:pt x="17" y="0"/>
                      <a:pt x="17" y="0"/>
                    </a:cubicBezTo>
                    <a:cubicBezTo>
                      <a:pt x="17" y="0"/>
                      <a:pt x="18" y="0"/>
                      <a:pt x="18" y="0"/>
                    </a:cubicBezTo>
                    <a:cubicBezTo>
                      <a:pt x="18" y="0"/>
                      <a:pt x="17" y="0"/>
                      <a:pt x="17"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1215"/>
              <p:cNvSpPr>
                <a:spLocks noEditPoints="1"/>
              </p:cNvSpPr>
              <p:nvPr/>
            </p:nvSpPr>
            <p:spPr bwMode="auto">
              <a:xfrm>
                <a:off x="3517" y="1012"/>
                <a:ext cx="82" cy="67"/>
              </a:xfrm>
              <a:custGeom>
                <a:avLst/>
                <a:gdLst>
                  <a:gd name="T0" fmla="*/ 0 w 110"/>
                  <a:gd name="T1" fmla="*/ 88 h 90"/>
                  <a:gd name="T2" fmla="*/ 0 w 110"/>
                  <a:gd name="T3" fmla="*/ 88 h 90"/>
                  <a:gd name="T4" fmla="*/ 1 w 110"/>
                  <a:gd name="T5" fmla="*/ 90 h 90"/>
                  <a:gd name="T6" fmla="*/ 1 w 110"/>
                  <a:gd name="T7" fmla="*/ 90 h 90"/>
                  <a:gd name="T8" fmla="*/ 0 w 110"/>
                  <a:gd name="T9" fmla="*/ 88 h 90"/>
                  <a:gd name="T10" fmla="*/ 108 w 110"/>
                  <a:gd name="T11" fmla="*/ 0 h 90"/>
                  <a:gd name="T12" fmla="*/ 110 w 110"/>
                  <a:gd name="T13" fmla="*/ 2 h 90"/>
                  <a:gd name="T14" fmla="*/ 110 w 110"/>
                  <a:gd name="T15" fmla="*/ 2 h 90"/>
                  <a:gd name="T16" fmla="*/ 108 w 110"/>
                  <a:gd name="T17" fmla="*/ 0 h 90"/>
                  <a:gd name="T18" fmla="*/ 108 w 110"/>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90">
                    <a:moveTo>
                      <a:pt x="0" y="88"/>
                    </a:moveTo>
                    <a:cubicBezTo>
                      <a:pt x="0" y="88"/>
                      <a:pt x="0" y="88"/>
                      <a:pt x="0" y="88"/>
                    </a:cubicBezTo>
                    <a:cubicBezTo>
                      <a:pt x="0" y="89"/>
                      <a:pt x="0" y="90"/>
                      <a:pt x="1" y="90"/>
                    </a:cubicBezTo>
                    <a:cubicBezTo>
                      <a:pt x="1" y="90"/>
                      <a:pt x="1" y="90"/>
                      <a:pt x="1" y="90"/>
                    </a:cubicBezTo>
                    <a:cubicBezTo>
                      <a:pt x="0" y="90"/>
                      <a:pt x="0" y="89"/>
                      <a:pt x="0" y="88"/>
                    </a:cubicBezTo>
                    <a:moveTo>
                      <a:pt x="108" y="0"/>
                    </a:moveTo>
                    <a:cubicBezTo>
                      <a:pt x="109" y="1"/>
                      <a:pt x="110" y="1"/>
                      <a:pt x="110" y="2"/>
                    </a:cubicBezTo>
                    <a:cubicBezTo>
                      <a:pt x="110" y="2"/>
                      <a:pt x="110" y="2"/>
                      <a:pt x="110" y="2"/>
                    </a:cubicBezTo>
                    <a:cubicBezTo>
                      <a:pt x="110" y="1"/>
                      <a:pt x="109" y="1"/>
                      <a:pt x="108" y="0"/>
                    </a:cubicBezTo>
                    <a:cubicBezTo>
                      <a:pt x="108" y="0"/>
                      <a:pt x="108" y="0"/>
                      <a:pt x="108" y="0"/>
                    </a:cubicBezTo>
                  </a:path>
                </a:pathLst>
              </a:custGeom>
              <a:solidFill>
                <a:srgbClr val="E2D1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1216"/>
              <p:cNvSpPr/>
              <p:nvPr/>
            </p:nvSpPr>
            <p:spPr bwMode="auto">
              <a:xfrm>
                <a:off x="3585" y="1004"/>
                <a:ext cx="12" cy="8"/>
              </a:xfrm>
              <a:custGeom>
                <a:avLst/>
                <a:gdLst>
                  <a:gd name="T0" fmla="*/ 0 w 17"/>
                  <a:gd name="T1" fmla="*/ 0 h 10"/>
                  <a:gd name="T2" fmla="*/ 0 w 17"/>
                  <a:gd name="T3" fmla="*/ 0 h 10"/>
                  <a:gd name="T4" fmla="*/ 17 w 17"/>
                  <a:gd name="T5" fmla="*/ 10 h 10"/>
                  <a:gd name="T6" fmla="*/ 17 w 17"/>
                  <a:gd name="T7" fmla="*/ 10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6" y="3"/>
                      <a:pt x="12" y="6"/>
                      <a:pt x="17" y="10"/>
                    </a:cubicBezTo>
                    <a:cubicBezTo>
                      <a:pt x="17" y="10"/>
                      <a:pt x="17" y="10"/>
                      <a:pt x="17" y="10"/>
                    </a:cubicBezTo>
                    <a:cubicBezTo>
                      <a:pt x="12" y="6"/>
                      <a:pt x="6" y="3"/>
                      <a:pt x="0" y="0"/>
                    </a:cubicBezTo>
                  </a:path>
                </a:pathLst>
              </a:custGeom>
              <a:solidFill>
                <a:srgbClr val="D2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1217"/>
              <p:cNvSpPr/>
              <p:nvPr/>
            </p:nvSpPr>
            <p:spPr bwMode="auto">
              <a:xfrm>
                <a:off x="3527" y="1090"/>
                <a:ext cx="4" cy="4"/>
              </a:xfrm>
              <a:custGeom>
                <a:avLst/>
                <a:gdLst>
                  <a:gd name="T0" fmla="*/ 0 w 6"/>
                  <a:gd name="T1" fmla="*/ 0 h 5"/>
                  <a:gd name="T2" fmla="*/ 0 w 6"/>
                  <a:gd name="T3" fmla="*/ 0 h 5"/>
                  <a:gd name="T4" fmla="*/ 6 w 6"/>
                  <a:gd name="T5" fmla="*/ 5 h 5"/>
                  <a:gd name="T6" fmla="*/ 6 w 6"/>
                  <a:gd name="T7" fmla="*/ 5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0" y="0"/>
                      <a:pt x="0" y="0"/>
                      <a:pt x="0" y="0"/>
                    </a:cubicBezTo>
                    <a:cubicBezTo>
                      <a:pt x="2" y="2"/>
                      <a:pt x="4" y="4"/>
                      <a:pt x="6" y="5"/>
                    </a:cubicBezTo>
                    <a:cubicBezTo>
                      <a:pt x="6" y="5"/>
                      <a:pt x="6" y="5"/>
                      <a:pt x="6" y="5"/>
                    </a:cubicBezTo>
                    <a:cubicBezTo>
                      <a:pt x="4" y="4"/>
                      <a:pt x="2" y="2"/>
                      <a:pt x="0" y="0"/>
                    </a:cubicBezTo>
                  </a:path>
                </a:pathLst>
              </a:custGeom>
              <a:solidFill>
                <a:srgbClr val="DAC8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1218"/>
              <p:cNvSpPr>
                <a:spLocks noEditPoints="1"/>
              </p:cNvSpPr>
              <p:nvPr/>
            </p:nvSpPr>
            <p:spPr bwMode="auto">
              <a:xfrm>
                <a:off x="3516" y="1003"/>
                <a:ext cx="84" cy="93"/>
              </a:xfrm>
              <a:custGeom>
                <a:avLst/>
                <a:gdLst>
                  <a:gd name="T0" fmla="*/ 14 w 113"/>
                  <a:gd name="T1" fmla="*/ 118 h 125"/>
                  <a:gd name="T2" fmla="*/ 19 w 113"/>
                  <a:gd name="T3" fmla="*/ 125 h 125"/>
                  <a:gd name="T4" fmla="*/ 20 w 113"/>
                  <a:gd name="T5" fmla="*/ 123 h 125"/>
                  <a:gd name="T6" fmla="*/ 14 w 113"/>
                  <a:gd name="T7" fmla="*/ 118 h 125"/>
                  <a:gd name="T8" fmla="*/ 1 w 113"/>
                  <a:gd name="T9" fmla="*/ 100 h 125"/>
                  <a:gd name="T10" fmla="*/ 0 w 113"/>
                  <a:gd name="T11" fmla="*/ 101 h 125"/>
                  <a:gd name="T12" fmla="*/ 2 w 113"/>
                  <a:gd name="T13" fmla="*/ 102 h 125"/>
                  <a:gd name="T14" fmla="*/ 1 w 113"/>
                  <a:gd name="T15" fmla="*/ 100 h 125"/>
                  <a:gd name="T16" fmla="*/ 94 w 113"/>
                  <a:gd name="T17" fmla="*/ 0 h 125"/>
                  <a:gd name="T18" fmla="*/ 92 w 113"/>
                  <a:gd name="T19" fmla="*/ 2 h 125"/>
                  <a:gd name="T20" fmla="*/ 109 w 113"/>
                  <a:gd name="T21" fmla="*/ 12 h 125"/>
                  <a:gd name="T22" fmla="*/ 111 w 113"/>
                  <a:gd name="T23" fmla="*/ 14 h 125"/>
                  <a:gd name="T24" fmla="*/ 113 w 113"/>
                  <a:gd name="T25" fmla="*/ 12 h 125"/>
                  <a:gd name="T26" fmla="*/ 94 w 113"/>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125">
                    <a:moveTo>
                      <a:pt x="14" y="118"/>
                    </a:moveTo>
                    <a:cubicBezTo>
                      <a:pt x="19" y="125"/>
                      <a:pt x="19" y="125"/>
                      <a:pt x="19" y="125"/>
                    </a:cubicBezTo>
                    <a:cubicBezTo>
                      <a:pt x="20" y="123"/>
                      <a:pt x="20" y="123"/>
                      <a:pt x="20" y="123"/>
                    </a:cubicBezTo>
                    <a:cubicBezTo>
                      <a:pt x="18" y="122"/>
                      <a:pt x="16" y="120"/>
                      <a:pt x="14" y="118"/>
                    </a:cubicBezTo>
                    <a:moveTo>
                      <a:pt x="1" y="100"/>
                    </a:moveTo>
                    <a:cubicBezTo>
                      <a:pt x="1" y="101"/>
                      <a:pt x="0" y="101"/>
                      <a:pt x="0" y="101"/>
                    </a:cubicBezTo>
                    <a:cubicBezTo>
                      <a:pt x="2" y="102"/>
                      <a:pt x="2" y="102"/>
                      <a:pt x="2" y="102"/>
                    </a:cubicBezTo>
                    <a:cubicBezTo>
                      <a:pt x="1" y="102"/>
                      <a:pt x="1" y="101"/>
                      <a:pt x="1" y="100"/>
                    </a:cubicBezTo>
                    <a:moveTo>
                      <a:pt x="94" y="0"/>
                    </a:moveTo>
                    <a:cubicBezTo>
                      <a:pt x="94" y="0"/>
                      <a:pt x="93" y="1"/>
                      <a:pt x="92" y="2"/>
                    </a:cubicBezTo>
                    <a:cubicBezTo>
                      <a:pt x="98" y="5"/>
                      <a:pt x="104" y="8"/>
                      <a:pt x="109" y="12"/>
                    </a:cubicBezTo>
                    <a:cubicBezTo>
                      <a:pt x="110" y="13"/>
                      <a:pt x="111" y="13"/>
                      <a:pt x="111" y="14"/>
                    </a:cubicBezTo>
                    <a:cubicBezTo>
                      <a:pt x="113" y="12"/>
                      <a:pt x="113" y="12"/>
                      <a:pt x="113" y="12"/>
                    </a:cubicBezTo>
                    <a:cubicBezTo>
                      <a:pt x="94" y="0"/>
                      <a:pt x="94" y="0"/>
                      <a:pt x="94"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1219"/>
              <p:cNvSpPr/>
              <p:nvPr/>
            </p:nvSpPr>
            <p:spPr bwMode="auto">
              <a:xfrm>
                <a:off x="3517" y="1006"/>
                <a:ext cx="82" cy="79"/>
              </a:xfrm>
              <a:custGeom>
                <a:avLst/>
                <a:gdLst>
                  <a:gd name="T0" fmla="*/ 88 w 110"/>
                  <a:gd name="T1" fmla="*/ 0 h 106"/>
                  <a:gd name="T2" fmla="*/ 0 w 110"/>
                  <a:gd name="T3" fmla="*/ 95 h 106"/>
                  <a:gd name="T4" fmla="*/ 1 w 110"/>
                  <a:gd name="T5" fmla="*/ 97 h 106"/>
                  <a:gd name="T6" fmla="*/ 7 w 110"/>
                  <a:gd name="T7" fmla="*/ 106 h 106"/>
                  <a:gd name="T8" fmla="*/ 31 w 110"/>
                  <a:gd name="T9" fmla="*/ 101 h 106"/>
                  <a:gd name="T10" fmla="*/ 33 w 110"/>
                  <a:gd name="T11" fmla="*/ 101 h 106"/>
                  <a:gd name="T12" fmla="*/ 34 w 110"/>
                  <a:gd name="T13" fmla="*/ 101 h 106"/>
                  <a:gd name="T14" fmla="*/ 110 w 110"/>
                  <a:gd name="T15" fmla="*/ 9 h 106"/>
                  <a:gd name="T16" fmla="*/ 108 w 110"/>
                  <a:gd name="T17" fmla="*/ 7 h 106"/>
                  <a:gd name="T18" fmla="*/ 105 w 110"/>
                  <a:gd name="T19" fmla="*/ 6 h 106"/>
                  <a:gd name="T20" fmla="*/ 88 w 110"/>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06">
                    <a:moveTo>
                      <a:pt x="88" y="0"/>
                    </a:moveTo>
                    <a:cubicBezTo>
                      <a:pt x="69" y="19"/>
                      <a:pt x="4" y="91"/>
                      <a:pt x="0" y="95"/>
                    </a:cubicBezTo>
                    <a:cubicBezTo>
                      <a:pt x="0" y="96"/>
                      <a:pt x="0" y="97"/>
                      <a:pt x="1" y="97"/>
                    </a:cubicBezTo>
                    <a:cubicBezTo>
                      <a:pt x="7" y="106"/>
                      <a:pt x="7" y="106"/>
                      <a:pt x="7" y="106"/>
                    </a:cubicBezTo>
                    <a:cubicBezTo>
                      <a:pt x="15" y="103"/>
                      <a:pt x="23" y="101"/>
                      <a:pt x="31" y="101"/>
                    </a:cubicBezTo>
                    <a:cubicBezTo>
                      <a:pt x="32" y="101"/>
                      <a:pt x="32" y="101"/>
                      <a:pt x="33" y="101"/>
                    </a:cubicBezTo>
                    <a:cubicBezTo>
                      <a:pt x="33" y="101"/>
                      <a:pt x="34" y="101"/>
                      <a:pt x="34" y="101"/>
                    </a:cubicBezTo>
                    <a:cubicBezTo>
                      <a:pt x="110" y="9"/>
                      <a:pt x="110" y="9"/>
                      <a:pt x="110" y="9"/>
                    </a:cubicBezTo>
                    <a:cubicBezTo>
                      <a:pt x="110" y="8"/>
                      <a:pt x="109" y="8"/>
                      <a:pt x="108" y="7"/>
                    </a:cubicBezTo>
                    <a:cubicBezTo>
                      <a:pt x="107" y="7"/>
                      <a:pt x="106" y="7"/>
                      <a:pt x="105" y="6"/>
                    </a:cubicBezTo>
                    <a:cubicBezTo>
                      <a:pt x="99" y="5"/>
                      <a:pt x="94" y="2"/>
                      <a:pt x="88" y="0"/>
                    </a:cubicBezTo>
                  </a:path>
                </a:pathLst>
              </a:custGeom>
              <a:solidFill>
                <a:srgbClr val="EFC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1220"/>
              <p:cNvSpPr/>
              <p:nvPr/>
            </p:nvSpPr>
            <p:spPr bwMode="auto">
              <a:xfrm>
                <a:off x="3583" y="1004"/>
                <a:ext cx="14" cy="8"/>
              </a:xfrm>
              <a:custGeom>
                <a:avLst/>
                <a:gdLst>
                  <a:gd name="T0" fmla="*/ 3 w 20"/>
                  <a:gd name="T1" fmla="*/ 0 h 10"/>
                  <a:gd name="T2" fmla="*/ 0 w 20"/>
                  <a:gd name="T3" fmla="*/ 3 h 10"/>
                  <a:gd name="T4" fmla="*/ 17 w 20"/>
                  <a:gd name="T5" fmla="*/ 9 h 10"/>
                  <a:gd name="T6" fmla="*/ 20 w 20"/>
                  <a:gd name="T7" fmla="*/ 10 h 10"/>
                  <a:gd name="T8" fmla="*/ 3 w 20"/>
                  <a:gd name="T9" fmla="*/ 0 h 10"/>
                </a:gdLst>
                <a:ahLst/>
                <a:cxnLst>
                  <a:cxn ang="0">
                    <a:pos x="T0" y="T1"/>
                  </a:cxn>
                  <a:cxn ang="0">
                    <a:pos x="T2" y="T3"/>
                  </a:cxn>
                  <a:cxn ang="0">
                    <a:pos x="T4" y="T5"/>
                  </a:cxn>
                  <a:cxn ang="0">
                    <a:pos x="T6" y="T7"/>
                  </a:cxn>
                  <a:cxn ang="0">
                    <a:pos x="T8" y="T9"/>
                  </a:cxn>
                </a:cxnLst>
                <a:rect l="0" t="0" r="r" b="b"/>
                <a:pathLst>
                  <a:path w="20" h="10">
                    <a:moveTo>
                      <a:pt x="3" y="0"/>
                    </a:moveTo>
                    <a:cubicBezTo>
                      <a:pt x="2" y="1"/>
                      <a:pt x="1" y="2"/>
                      <a:pt x="0" y="3"/>
                    </a:cubicBezTo>
                    <a:cubicBezTo>
                      <a:pt x="6" y="5"/>
                      <a:pt x="11" y="8"/>
                      <a:pt x="17" y="9"/>
                    </a:cubicBezTo>
                    <a:cubicBezTo>
                      <a:pt x="18" y="10"/>
                      <a:pt x="19" y="10"/>
                      <a:pt x="20" y="10"/>
                    </a:cubicBezTo>
                    <a:cubicBezTo>
                      <a:pt x="15" y="6"/>
                      <a:pt x="9" y="3"/>
                      <a:pt x="3" y="0"/>
                    </a:cubicBezTo>
                  </a:path>
                </a:pathLst>
              </a:custGeom>
              <a:solidFill>
                <a:srgbClr val="E7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1221"/>
              <p:cNvSpPr/>
              <p:nvPr/>
            </p:nvSpPr>
            <p:spPr bwMode="auto">
              <a:xfrm>
                <a:off x="3522" y="1082"/>
                <a:ext cx="20" cy="12"/>
              </a:xfrm>
              <a:custGeom>
                <a:avLst/>
                <a:gdLst>
                  <a:gd name="T0" fmla="*/ 26 w 27"/>
                  <a:gd name="T1" fmla="*/ 0 h 17"/>
                  <a:gd name="T2" fmla="*/ 24 w 27"/>
                  <a:gd name="T3" fmla="*/ 0 h 17"/>
                  <a:gd name="T4" fmla="*/ 0 w 27"/>
                  <a:gd name="T5" fmla="*/ 5 h 17"/>
                  <a:gd name="T6" fmla="*/ 6 w 27"/>
                  <a:gd name="T7" fmla="*/ 12 h 17"/>
                  <a:gd name="T8" fmla="*/ 12 w 27"/>
                  <a:gd name="T9" fmla="*/ 17 h 17"/>
                  <a:gd name="T10" fmla="*/ 27 w 27"/>
                  <a:gd name="T11" fmla="*/ 0 h 17"/>
                  <a:gd name="T12" fmla="*/ 26 w 27"/>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6" y="0"/>
                    </a:moveTo>
                    <a:cubicBezTo>
                      <a:pt x="25" y="0"/>
                      <a:pt x="25" y="0"/>
                      <a:pt x="24" y="0"/>
                    </a:cubicBezTo>
                    <a:cubicBezTo>
                      <a:pt x="16" y="0"/>
                      <a:pt x="8" y="2"/>
                      <a:pt x="0" y="5"/>
                    </a:cubicBezTo>
                    <a:cubicBezTo>
                      <a:pt x="6" y="12"/>
                      <a:pt x="6" y="12"/>
                      <a:pt x="6" y="12"/>
                    </a:cubicBezTo>
                    <a:cubicBezTo>
                      <a:pt x="8" y="14"/>
                      <a:pt x="10" y="16"/>
                      <a:pt x="12" y="17"/>
                    </a:cubicBezTo>
                    <a:cubicBezTo>
                      <a:pt x="27" y="0"/>
                      <a:pt x="27" y="0"/>
                      <a:pt x="27" y="0"/>
                    </a:cubicBezTo>
                    <a:cubicBezTo>
                      <a:pt x="27" y="0"/>
                      <a:pt x="26" y="0"/>
                      <a:pt x="26" y="0"/>
                    </a:cubicBezTo>
                  </a:path>
                </a:pathLst>
              </a:custGeom>
              <a:solidFill>
                <a:srgbClr val="EBC5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1222"/>
              <p:cNvSpPr>
                <a:spLocks noEditPoints="1"/>
              </p:cNvSpPr>
              <p:nvPr/>
            </p:nvSpPr>
            <p:spPr bwMode="auto">
              <a:xfrm>
                <a:off x="3738" y="997"/>
                <a:ext cx="2" cy="0"/>
              </a:xfrm>
              <a:custGeom>
                <a:avLst/>
                <a:gdLst>
                  <a:gd name="T0" fmla="*/ 0 w 3"/>
                  <a:gd name="T1" fmla="*/ 3 w 3"/>
                  <a:gd name="T2" fmla="*/ 3 w 3"/>
                  <a:gd name="T3" fmla="*/ 0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2" y="0"/>
                      <a:pt x="3" y="0"/>
                    </a:cubicBezTo>
                    <a:cubicBezTo>
                      <a:pt x="3" y="0"/>
                      <a:pt x="3" y="0"/>
                      <a:pt x="3" y="0"/>
                    </a:cubicBezTo>
                    <a:cubicBezTo>
                      <a:pt x="2" y="0"/>
                      <a:pt x="1" y="0"/>
                      <a:pt x="0" y="0"/>
                    </a:cubicBezTo>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1223"/>
              <p:cNvSpPr/>
              <p:nvPr/>
            </p:nvSpPr>
            <p:spPr bwMode="auto">
              <a:xfrm>
                <a:off x="3728" y="996"/>
                <a:ext cx="12" cy="2"/>
              </a:xfrm>
              <a:custGeom>
                <a:avLst/>
                <a:gdLst>
                  <a:gd name="T0" fmla="*/ 2 w 16"/>
                  <a:gd name="T1" fmla="*/ 0 h 2"/>
                  <a:gd name="T2" fmla="*/ 0 w 16"/>
                  <a:gd name="T3" fmla="*/ 2 h 2"/>
                  <a:gd name="T4" fmla="*/ 12 w 16"/>
                  <a:gd name="T5" fmla="*/ 1 h 2"/>
                  <a:gd name="T6" fmla="*/ 13 w 16"/>
                  <a:gd name="T7" fmla="*/ 1 h 2"/>
                  <a:gd name="T8" fmla="*/ 13 w 16"/>
                  <a:gd name="T9" fmla="*/ 1 h 2"/>
                  <a:gd name="T10" fmla="*/ 13 w 16"/>
                  <a:gd name="T11" fmla="*/ 1 h 2"/>
                  <a:gd name="T12" fmla="*/ 13 w 16"/>
                  <a:gd name="T13" fmla="*/ 1 h 2"/>
                  <a:gd name="T14" fmla="*/ 13 w 16"/>
                  <a:gd name="T15" fmla="*/ 1 h 2"/>
                  <a:gd name="T16" fmla="*/ 16 w 16"/>
                  <a:gd name="T17" fmla="*/ 1 h 2"/>
                  <a:gd name="T18" fmla="*/ 2 w 16"/>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
                    <a:moveTo>
                      <a:pt x="2" y="0"/>
                    </a:moveTo>
                    <a:cubicBezTo>
                      <a:pt x="0" y="2"/>
                      <a:pt x="0" y="2"/>
                      <a:pt x="0" y="2"/>
                    </a:cubicBezTo>
                    <a:cubicBezTo>
                      <a:pt x="4" y="1"/>
                      <a:pt x="8" y="1"/>
                      <a:pt x="12" y="1"/>
                    </a:cubicBezTo>
                    <a:cubicBezTo>
                      <a:pt x="12" y="1"/>
                      <a:pt x="13" y="1"/>
                      <a:pt x="13" y="1"/>
                    </a:cubicBezTo>
                    <a:cubicBezTo>
                      <a:pt x="13" y="1"/>
                      <a:pt x="13" y="1"/>
                      <a:pt x="13" y="1"/>
                    </a:cubicBezTo>
                    <a:cubicBezTo>
                      <a:pt x="13" y="1"/>
                      <a:pt x="13" y="1"/>
                      <a:pt x="13" y="1"/>
                    </a:cubicBezTo>
                    <a:cubicBezTo>
                      <a:pt x="13" y="1"/>
                      <a:pt x="13" y="1"/>
                      <a:pt x="13" y="1"/>
                    </a:cubicBezTo>
                    <a:cubicBezTo>
                      <a:pt x="13" y="1"/>
                      <a:pt x="13" y="1"/>
                      <a:pt x="13" y="1"/>
                    </a:cubicBezTo>
                    <a:cubicBezTo>
                      <a:pt x="14" y="1"/>
                      <a:pt x="15" y="1"/>
                      <a:pt x="16" y="1"/>
                    </a:cubicBezTo>
                    <a:cubicBezTo>
                      <a:pt x="2" y="0"/>
                      <a:pt x="2" y="0"/>
                      <a:pt x="2"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1224"/>
              <p:cNvSpPr/>
              <p:nvPr/>
            </p:nvSpPr>
            <p:spPr bwMode="auto">
              <a:xfrm>
                <a:off x="3742" y="997"/>
                <a:ext cx="3" cy="0"/>
              </a:xfrm>
              <a:custGeom>
                <a:avLst/>
                <a:gdLst>
                  <a:gd name="T0" fmla="*/ 0 w 3"/>
                  <a:gd name="T1" fmla="*/ 3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cubicBezTo>
                      <a:pt x="1" y="0"/>
                      <a:pt x="2" y="0"/>
                      <a:pt x="3" y="0"/>
                    </a:cubicBezTo>
                    <a:cubicBezTo>
                      <a:pt x="3" y="0"/>
                      <a:pt x="3" y="0"/>
                      <a:pt x="3" y="0"/>
                    </a:cubicBezTo>
                    <a:cubicBezTo>
                      <a:pt x="2" y="0"/>
                      <a:pt x="1"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1225"/>
              <p:cNvSpPr/>
              <p:nvPr/>
            </p:nvSpPr>
            <p:spPr bwMode="auto">
              <a:xfrm>
                <a:off x="3742" y="997"/>
                <a:ext cx="3" cy="0"/>
              </a:xfrm>
              <a:custGeom>
                <a:avLst/>
                <a:gdLst>
                  <a:gd name="T0" fmla="*/ 0 w 3"/>
                  <a:gd name="T1" fmla="*/ 3 w 3"/>
                  <a:gd name="T2" fmla="*/ 3 w 3"/>
                  <a:gd name="T3" fmla="*/ 0 w 3"/>
                </a:gdLst>
                <a:ahLst/>
                <a:cxnLst>
                  <a:cxn ang="0">
                    <a:pos x="T0" y="0"/>
                  </a:cxn>
                  <a:cxn ang="0">
                    <a:pos x="T1" y="0"/>
                  </a:cxn>
                  <a:cxn ang="0">
                    <a:pos x="T2" y="0"/>
                  </a:cxn>
                  <a:cxn ang="0">
                    <a:pos x="T3" y="0"/>
                  </a:cxn>
                </a:cxnLst>
                <a:rect l="0" t="0" r="r" b="b"/>
                <a:pathLst>
                  <a:path w="3">
                    <a:moveTo>
                      <a:pt x="0" y="0"/>
                    </a:moveTo>
                    <a:cubicBezTo>
                      <a:pt x="1" y="0"/>
                      <a:pt x="2" y="0"/>
                      <a:pt x="3" y="0"/>
                    </a:cubicBezTo>
                    <a:cubicBezTo>
                      <a:pt x="3" y="0"/>
                      <a:pt x="3" y="0"/>
                      <a:pt x="3" y="0"/>
                    </a:cubicBezTo>
                    <a:cubicBezTo>
                      <a:pt x="0" y="0"/>
                      <a:pt x="0" y="0"/>
                      <a:pt x="0"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1226"/>
              <p:cNvSpPr/>
              <p:nvPr/>
            </p:nvSpPr>
            <p:spPr bwMode="auto">
              <a:xfrm>
                <a:off x="3684" y="1041"/>
                <a:ext cx="1" cy="9"/>
              </a:xfrm>
              <a:custGeom>
                <a:avLst/>
                <a:gdLst>
                  <a:gd name="T0" fmla="*/ 2 w 2"/>
                  <a:gd name="T1" fmla="*/ 0 h 11"/>
                  <a:gd name="T2" fmla="*/ 0 w 2"/>
                  <a:gd name="T3" fmla="*/ 2 h 11"/>
                  <a:gd name="T4" fmla="*/ 1 w 2"/>
                  <a:gd name="T5" fmla="*/ 11 h 11"/>
                  <a:gd name="T6" fmla="*/ 1 w 2"/>
                  <a:gd name="T7" fmla="*/ 11 h 11"/>
                  <a:gd name="T8" fmla="*/ 2 w 2"/>
                  <a:gd name="T9" fmla="*/ 0 h 11"/>
                </a:gdLst>
                <a:ahLst/>
                <a:cxnLst>
                  <a:cxn ang="0">
                    <a:pos x="T0" y="T1"/>
                  </a:cxn>
                  <a:cxn ang="0">
                    <a:pos x="T2" y="T3"/>
                  </a:cxn>
                  <a:cxn ang="0">
                    <a:pos x="T4" y="T5"/>
                  </a:cxn>
                  <a:cxn ang="0">
                    <a:pos x="T6" y="T7"/>
                  </a:cxn>
                  <a:cxn ang="0">
                    <a:pos x="T8" y="T9"/>
                  </a:cxn>
                </a:cxnLst>
                <a:rect l="0" t="0" r="r" b="b"/>
                <a:pathLst>
                  <a:path w="2" h="11">
                    <a:moveTo>
                      <a:pt x="2" y="0"/>
                    </a:moveTo>
                    <a:cubicBezTo>
                      <a:pt x="0" y="2"/>
                      <a:pt x="0" y="2"/>
                      <a:pt x="0" y="2"/>
                    </a:cubicBezTo>
                    <a:cubicBezTo>
                      <a:pt x="1" y="11"/>
                      <a:pt x="1" y="11"/>
                      <a:pt x="1" y="11"/>
                    </a:cubicBezTo>
                    <a:cubicBezTo>
                      <a:pt x="1" y="11"/>
                      <a:pt x="1" y="11"/>
                      <a:pt x="1" y="11"/>
                    </a:cubicBezTo>
                    <a:cubicBezTo>
                      <a:pt x="1" y="7"/>
                      <a:pt x="1" y="4"/>
                      <a:pt x="2"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1227"/>
              <p:cNvSpPr/>
              <p:nvPr/>
            </p:nvSpPr>
            <p:spPr bwMode="auto">
              <a:xfrm>
                <a:off x="3686" y="1062"/>
                <a:ext cx="1" cy="2"/>
              </a:xfrm>
              <a:custGeom>
                <a:avLst/>
                <a:gdLst>
                  <a:gd name="T0" fmla="*/ 0 w 1"/>
                  <a:gd name="T1" fmla="*/ 0 h 3"/>
                  <a:gd name="T2" fmla="*/ 0 w 1"/>
                  <a:gd name="T3" fmla="*/ 0 h 3"/>
                  <a:gd name="T4" fmla="*/ 1 w 1"/>
                  <a:gd name="T5" fmla="*/ 3 h 3"/>
                  <a:gd name="T6" fmla="*/ 1 w 1"/>
                  <a:gd name="T7" fmla="*/ 3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cubicBezTo>
                      <a:pt x="0" y="0"/>
                      <a:pt x="0" y="0"/>
                      <a:pt x="0" y="0"/>
                    </a:cubicBezTo>
                    <a:cubicBezTo>
                      <a:pt x="0" y="1"/>
                      <a:pt x="1" y="2"/>
                      <a:pt x="1" y="3"/>
                    </a:cubicBezTo>
                    <a:cubicBezTo>
                      <a:pt x="1" y="3"/>
                      <a:pt x="1" y="3"/>
                      <a:pt x="1" y="3"/>
                    </a:cubicBezTo>
                    <a:cubicBezTo>
                      <a:pt x="1" y="2"/>
                      <a:pt x="0" y="1"/>
                      <a:pt x="0" y="0"/>
                    </a:cubicBezTo>
                  </a:path>
                </a:pathLst>
              </a:custGeom>
              <a:solidFill>
                <a:srgbClr val="D0B4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1228"/>
              <p:cNvSpPr/>
              <p:nvPr/>
            </p:nvSpPr>
            <p:spPr bwMode="auto">
              <a:xfrm>
                <a:off x="3686" y="1062"/>
                <a:ext cx="1" cy="2"/>
              </a:xfrm>
              <a:custGeom>
                <a:avLst/>
                <a:gdLst>
                  <a:gd name="T0" fmla="*/ 0 w 1"/>
                  <a:gd name="T1" fmla="*/ 0 h 3"/>
                  <a:gd name="T2" fmla="*/ 1 w 1"/>
                  <a:gd name="T3" fmla="*/ 3 h 3"/>
                  <a:gd name="T4" fmla="*/ 1 w 1"/>
                  <a:gd name="T5" fmla="*/ 3 h 3"/>
                  <a:gd name="T6" fmla="*/ 0 w 1"/>
                  <a:gd name="T7" fmla="*/ 0 h 3"/>
                </a:gdLst>
                <a:ahLst/>
                <a:cxnLst>
                  <a:cxn ang="0">
                    <a:pos x="T0" y="T1"/>
                  </a:cxn>
                  <a:cxn ang="0">
                    <a:pos x="T2" y="T3"/>
                  </a:cxn>
                  <a:cxn ang="0">
                    <a:pos x="T4" y="T5"/>
                  </a:cxn>
                  <a:cxn ang="0">
                    <a:pos x="T6" y="T7"/>
                  </a:cxn>
                </a:cxnLst>
                <a:rect l="0" t="0" r="r" b="b"/>
                <a:pathLst>
                  <a:path w="1" h="3">
                    <a:moveTo>
                      <a:pt x="0" y="0"/>
                    </a:moveTo>
                    <a:cubicBezTo>
                      <a:pt x="1" y="3"/>
                      <a:pt x="1" y="3"/>
                      <a:pt x="1" y="3"/>
                    </a:cubicBezTo>
                    <a:cubicBezTo>
                      <a:pt x="1" y="3"/>
                      <a:pt x="1" y="3"/>
                      <a:pt x="1" y="3"/>
                    </a:cubicBezTo>
                    <a:cubicBezTo>
                      <a:pt x="1" y="2"/>
                      <a:pt x="0" y="1"/>
                      <a:pt x="0"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1229"/>
              <p:cNvSpPr/>
              <p:nvPr/>
            </p:nvSpPr>
            <p:spPr bwMode="auto">
              <a:xfrm>
                <a:off x="3713" y="997"/>
                <a:ext cx="32" cy="21"/>
              </a:xfrm>
              <a:custGeom>
                <a:avLst/>
                <a:gdLst>
                  <a:gd name="T0" fmla="*/ 33 w 42"/>
                  <a:gd name="T1" fmla="*/ 0 h 29"/>
                  <a:gd name="T2" fmla="*/ 33 w 42"/>
                  <a:gd name="T3" fmla="*/ 0 h 29"/>
                  <a:gd name="T4" fmla="*/ 32 w 42"/>
                  <a:gd name="T5" fmla="*/ 0 h 29"/>
                  <a:gd name="T6" fmla="*/ 20 w 42"/>
                  <a:gd name="T7" fmla="*/ 1 h 29"/>
                  <a:gd name="T8" fmla="*/ 0 w 42"/>
                  <a:gd name="T9" fmla="*/ 21 h 29"/>
                  <a:gd name="T10" fmla="*/ 17 w 42"/>
                  <a:gd name="T11" fmla="*/ 29 h 29"/>
                  <a:gd name="T12" fmla="*/ 17 w 42"/>
                  <a:gd name="T13" fmla="*/ 29 h 29"/>
                  <a:gd name="T14" fmla="*/ 42 w 42"/>
                  <a:gd name="T15" fmla="*/ 0 h 29"/>
                  <a:gd name="T16" fmla="*/ 39 w 42"/>
                  <a:gd name="T17" fmla="*/ 0 h 29"/>
                  <a:gd name="T18" fmla="*/ 36 w 42"/>
                  <a:gd name="T19" fmla="*/ 0 h 29"/>
                  <a:gd name="T20" fmla="*/ 33 w 42"/>
                  <a:gd name="T21" fmla="*/ 0 h 29"/>
                  <a:gd name="T22" fmla="*/ 33 w 42"/>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9">
                    <a:moveTo>
                      <a:pt x="33" y="0"/>
                    </a:moveTo>
                    <a:cubicBezTo>
                      <a:pt x="33" y="0"/>
                      <a:pt x="33" y="0"/>
                      <a:pt x="33" y="0"/>
                    </a:cubicBezTo>
                    <a:cubicBezTo>
                      <a:pt x="33" y="0"/>
                      <a:pt x="32" y="0"/>
                      <a:pt x="32" y="0"/>
                    </a:cubicBezTo>
                    <a:cubicBezTo>
                      <a:pt x="28" y="0"/>
                      <a:pt x="24" y="0"/>
                      <a:pt x="20" y="1"/>
                    </a:cubicBezTo>
                    <a:cubicBezTo>
                      <a:pt x="0" y="21"/>
                      <a:pt x="0" y="21"/>
                      <a:pt x="0" y="21"/>
                    </a:cubicBezTo>
                    <a:cubicBezTo>
                      <a:pt x="5" y="27"/>
                      <a:pt x="11" y="29"/>
                      <a:pt x="17" y="29"/>
                    </a:cubicBezTo>
                    <a:cubicBezTo>
                      <a:pt x="17" y="29"/>
                      <a:pt x="17" y="29"/>
                      <a:pt x="17" y="29"/>
                    </a:cubicBezTo>
                    <a:cubicBezTo>
                      <a:pt x="42" y="0"/>
                      <a:pt x="42" y="0"/>
                      <a:pt x="42" y="0"/>
                    </a:cubicBezTo>
                    <a:cubicBezTo>
                      <a:pt x="41" y="0"/>
                      <a:pt x="40" y="0"/>
                      <a:pt x="39" y="0"/>
                    </a:cubicBezTo>
                    <a:cubicBezTo>
                      <a:pt x="36" y="0"/>
                      <a:pt x="36" y="0"/>
                      <a:pt x="36" y="0"/>
                    </a:cubicBezTo>
                    <a:cubicBezTo>
                      <a:pt x="35" y="0"/>
                      <a:pt x="34" y="0"/>
                      <a:pt x="33" y="0"/>
                    </a:cubicBezTo>
                    <a:cubicBezTo>
                      <a:pt x="33" y="0"/>
                      <a:pt x="33" y="0"/>
                      <a:pt x="33" y="0"/>
                    </a:cubicBezTo>
                  </a:path>
                </a:pathLst>
              </a:custGeom>
              <a:solidFill>
                <a:srgbClr val="FBCB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1230"/>
              <p:cNvSpPr/>
              <p:nvPr/>
            </p:nvSpPr>
            <p:spPr bwMode="auto">
              <a:xfrm>
                <a:off x="3684" y="1018"/>
                <a:ext cx="34" cy="46"/>
              </a:xfrm>
              <a:custGeom>
                <a:avLst/>
                <a:gdLst>
                  <a:gd name="T0" fmla="*/ 32 w 45"/>
                  <a:gd name="T1" fmla="*/ 0 h 63"/>
                  <a:gd name="T2" fmla="*/ 1 w 45"/>
                  <a:gd name="T3" fmla="*/ 32 h 63"/>
                  <a:gd name="T4" fmla="*/ 0 w 45"/>
                  <a:gd name="T5" fmla="*/ 43 h 63"/>
                  <a:gd name="T6" fmla="*/ 0 w 45"/>
                  <a:gd name="T7" fmla="*/ 43 h 63"/>
                  <a:gd name="T8" fmla="*/ 2 w 45"/>
                  <a:gd name="T9" fmla="*/ 60 h 63"/>
                  <a:gd name="T10" fmla="*/ 3 w 45"/>
                  <a:gd name="T11" fmla="*/ 63 h 63"/>
                  <a:gd name="T12" fmla="*/ 45 w 45"/>
                  <a:gd name="T13" fmla="*/ 14 h 63"/>
                  <a:gd name="T14" fmla="*/ 44 w 45"/>
                  <a:gd name="T15" fmla="*/ 14 h 63"/>
                  <a:gd name="T16" fmla="*/ 37 w 45"/>
                  <a:gd name="T17" fmla="*/ 4 h 63"/>
                  <a:gd name="T18" fmla="*/ 32 w 45"/>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3">
                    <a:moveTo>
                      <a:pt x="32" y="0"/>
                    </a:moveTo>
                    <a:cubicBezTo>
                      <a:pt x="1" y="32"/>
                      <a:pt x="1" y="32"/>
                      <a:pt x="1" y="32"/>
                    </a:cubicBezTo>
                    <a:cubicBezTo>
                      <a:pt x="0" y="36"/>
                      <a:pt x="0" y="39"/>
                      <a:pt x="0" y="43"/>
                    </a:cubicBezTo>
                    <a:cubicBezTo>
                      <a:pt x="0" y="43"/>
                      <a:pt x="0" y="43"/>
                      <a:pt x="0" y="43"/>
                    </a:cubicBezTo>
                    <a:cubicBezTo>
                      <a:pt x="2" y="60"/>
                      <a:pt x="2" y="60"/>
                      <a:pt x="2" y="60"/>
                    </a:cubicBezTo>
                    <a:cubicBezTo>
                      <a:pt x="2" y="61"/>
                      <a:pt x="3" y="62"/>
                      <a:pt x="3" y="63"/>
                    </a:cubicBezTo>
                    <a:cubicBezTo>
                      <a:pt x="45" y="14"/>
                      <a:pt x="45" y="14"/>
                      <a:pt x="45" y="14"/>
                    </a:cubicBezTo>
                    <a:cubicBezTo>
                      <a:pt x="45" y="14"/>
                      <a:pt x="45" y="14"/>
                      <a:pt x="44" y="14"/>
                    </a:cubicBezTo>
                    <a:cubicBezTo>
                      <a:pt x="41" y="12"/>
                      <a:pt x="39" y="8"/>
                      <a:pt x="37" y="4"/>
                    </a:cubicBezTo>
                    <a:cubicBezTo>
                      <a:pt x="36" y="3"/>
                      <a:pt x="34" y="1"/>
                      <a:pt x="32" y="0"/>
                    </a:cubicBezTo>
                  </a:path>
                </a:pathLst>
              </a:custGeom>
              <a:solidFill>
                <a:srgbClr val="E5A8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1231"/>
              <p:cNvSpPr/>
              <p:nvPr/>
            </p:nvSpPr>
            <p:spPr bwMode="auto">
              <a:xfrm>
                <a:off x="3712" y="1021"/>
                <a:ext cx="8" cy="7"/>
              </a:xfrm>
              <a:custGeom>
                <a:avLst/>
                <a:gdLst>
                  <a:gd name="T0" fmla="*/ 0 w 11"/>
                  <a:gd name="T1" fmla="*/ 0 h 10"/>
                  <a:gd name="T2" fmla="*/ 7 w 11"/>
                  <a:gd name="T3" fmla="*/ 10 h 10"/>
                  <a:gd name="T4" fmla="*/ 8 w 11"/>
                  <a:gd name="T5" fmla="*/ 10 h 10"/>
                  <a:gd name="T6" fmla="*/ 11 w 11"/>
                  <a:gd name="T7" fmla="*/ 6 h 10"/>
                  <a:gd name="T8" fmla="*/ 11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2" y="4"/>
                      <a:pt x="4" y="8"/>
                      <a:pt x="7" y="10"/>
                    </a:cubicBezTo>
                    <a:cubicBezTo>
                      <a:pt x="8" y="10"/>
                      <a:pt x="8" y="10"/>
                      <a:pt x="8" y="10"/>
                    </a:cubicBezTo>
                    <a:cubicBezTo>
                      <a:pt x="11" y="6"/>
                      <a:pt x="11" y="6"/>
                      <a:pt x="11" y="6"/>
                    </a:cubicBezTo>
                    <a:cubicBezTo>
                      <a:pt x="11" y="6"/>
                      <a:pt x="11" y="6"/>
                      <a:pt x="11" y="6"/>
                    </a:cubicBezTo>
                    <a:cubicBezTo>
                      <a:pt x="7" y="5"/>
                      <a:pt x="3" y="3"/>
                      <a:pt x="0" y="0"/>
                    </a:cubicBezTo>
                  </a:path>
                </a:pathLst>
              </a:custGeom>
              <a:solidFill>
                <a:srgbClr val="DEA1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1232"/>
              <p:cNvSpPr/>
              <p:nvPr/>
            </p:nvSpPr>
            <p:spPr bwMode="auto">
              <a:xfrm>
                <a:off x="3708" y="1012"/>
                <a:ext cx="18" cy="13"/>
              </a:xfrm>
              <a:custGeom>
                <a:avLst/>
                <a:gdLst>
                  <a:gd name="T0" fmla="*/ 7 w 24"/>
                  <a:gd name="T1" fmla="*/ 0 h 17"/>
                  <a:gd name="T2" fmla="*/ 0 w 24"/>
                  <a:gd name="T3" fmla="*/ 7 h 17"/>
                  <a:gd name="T4" fmla="*/ 5 w 24"/>
                  <a:gd name="T5" fmla="*/ 11 h 17"/>
                  <a:gd name="T6" fmla="*/ 16 w 24"/>
                  <a:gd name="T7" fmla="*/ 17 h 17"/>
                  <a:gd name="T8" fmla="*/ 16 w 24"/>
                  <a:gd name="T9" fmla="*/ 17 h 17"/>
                  <a:gd name="T10" fmla="*/ 24 w 24"/>
                  <a:gd name="T11" fmla="*/ 8 h 17"/>
                  <a:gd name="T12" fmla="*/ 24 w 24"/>
                  <a:gd name="T13" fmla="*/ 8 h 17"/>
                  <a:gd name="T14" fmla="*/ 7 w 24"/>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7" y="0"/>
                    </a:moveTo>
                    <a:cubicBezTo>
                      <a:pt x="0" y="7"/>
                      <a:pt x="0" y="7"/>
                      <a:pt x="0" y="7"/>
                    </a:cubicBezTo>
                    <a:cubicBezTo>
                      <a:pt x="2" y="8"/>
                      <a:pt x="4" y="10"/>
                      <a:pt x="5" y="11"/>
                    </a:cubicBezTo>
                    <a:cubicBezTo>
                      <a:pt x="8" y="14"/>
                      <a:pt x="12" y="16"/>
                      <a:pt x="16" y="17"/>
                    </a:cubicBezTo>
                    <a:cubicBezTo>
                      <a:pt x="16" y="17"/>
                      <a:pt x="16" y="17"/>
                      <a:pt x="16" y="17"/>
                    </a:cubicBezTo>
                    <a:cubicBezTo>
                      <a:pt x="24" y="8"/>
                      <a:pt x="24" y="8"/>
                      <a:pt x="24" y="8"/>
                    </a:cubicBezTo>
                    <a:cubicBezTo>
                      <a:pt x="24" y="8"/>
                      <a:pt x="24" y="8"/>
                      <a:pt x="24" y="8"/>
                    </a:cubicBezTo>
                    <a:cubicBezTo>
                      <a:pt x="18" y="8"/>
                      <a:pt x="12" y="6"/>
                      <a:pt x="7" y="0"/>
                    </a:cubicBezTo>
                  </a:path>
                </a:pathLst>
              </a:custGeom>
              <a:solidFill>
                <a:srgbClr val="D8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1233"/>
              <p:cNvSpPr>
                <a:spLocks noEditPoints="1"/>
              </p:cNvSpPr>
              <p:nvPr/>
            </p:nvSpPr>
            <p:spPr bwMode="auto">
              <a:xfrm>
                <a:off x="3684" y="997"/>
                <a:ext cx="54" cy="53"/>
              </a:xfrm>
              <a:custGeom>
                <a:avLst/>
                <a:gdLst>
                  <a:gd name="T0" fmla="*/ 1 w 72"/>
                  <a:gd name="T1" fmla="*/ 60 h 71"/>
                  <a:gd name="T2" fmla="*/ 1 w 72"/>
                  <a:gd name="T3" fmla="*/ 60 h 71"/>
                  <a:gd name="T4" fmla="*/ 0 w 72"/>
                  <a:gd name="T5" fmla="*/ 71 h 71"/>
                  <a:gd name="T6" fmla="*/ 1 w 72"/>
                  <a:gd name="T7" fmla="*/ 60 h 71"/>
                  <a:gd name="T8" fmla="*/ 72 w 72"/>
                  <a:gd name="T9" fmla="*/ 0 h 71"/>
                  <a:gd name="T10" fmla="*/ 71 w 72"/>
                  <a:gd name="T11" fmla="*/ 0 h 71"/>
                  <a:gd name="T12" fmla="*/ 59 w 72"/>
                  <a:gd name="T13" fmla="*/ 1 h 71"/>
                  <a:gd name="T14" fmla="*/ 59 w 72"/>
                  <a:gd name="T15" fmla="*/ 1 h 71"/>
                  <a:gd name="T16" fmla="*/ 71 w 72"/>
                  <a:gd name="T17" fmla="*/ 0 h 71"/>
                  <a:gd name="T18" fmla="*/ 72 w 72"/>
                  <a:gd name="T19" fmla="*/ 0 h 71"/>
                  <a:gd name="T20" fmla="*/ 72 w 72"/>
                  <a:gd name="T21" fmla="*/ 0 h 71"/>
                  <a:gd name="T22" fmla="*/ 72 w 72"/>
                  <a:gd name="T23" fmla="*/ 0 h 71"/>
                  <a:gd name="T24" fmla="*/ 72 w 72"/>
                  <a:gd name="T25" fmla="*/ 0 h 71"/>
                  <a:gd name="T26" fmla="*/ 72 w 72"/>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1">
                    <a:moveTo>
                      <a:pt x="1" y="60"/>
                    </a:moveTo>
                    <a:cubicBezTo>
                      <a:pt x="1" y="60"/>
                      <a:pt x="1" y="60"/>
                      <a:pt x="1" y="60"/>
                    </a:cubicBezTo>
                    <a:cubicBezTo>
                      <a:pt x="0" y="64"/>
                      <a:pt x="0" y="67"/>
                      <a:pt x="0" y="71"/>
                    </a:cubicBezTo>
                    <a:cubicBezTo>
                      <a:pt x="0" y="67"/>
                      <a:pt x="0" y="64"/>
                      <a:pt x="1" y="60"/>
                    </a:cubicBezTo>
                    <a:moveTo>
                      <a:pt x="72" y="0"/>
                    </a:moveTo>
                    <a:cubicBezTo>
                      <a:pt x="72" y="0"/>
                      <a:pt x="71" y="0"/>
                      <a:pt x="71" y="0"/>
                    </a:cubicBezTo>
                    <a:cubicBezTo>
                      <a:pt x="67" y="0"/>
                      <a:pt x="63" y="0"/>
                      <a:pt x="59" y="1"/>
                    </a:cubicBezTo>
                    <a:cubicBezTo>
                      <a:pt x="59" y="1"/>
                      <a:pt x="59" y="1"/>
                      <a:pt x="59" y="1"/>
                    </a:cubicBezTo>
                    <a:cubicBezTo>
                      <a:pt x="63" y="0"/>
                      <a:pt x="67" y="0"/>
                      <a:pt x="71" y="0"/>
                    </a:cubicBezTo>
                    <a:cubicBezTo>
                      <a:pt x="71" y="0"/>
                      <a:pt x="72" y="0"/>
                      <a:pt x="72" y="0"/>
                    </a:cubicBezTo>
                    <a:moveTo>
                      <a:pt x="72" y="0"/>
                    </a:moveTo>
                    <a:cubicBezTo>
                      <a:pt x="72" y="0"/>
                      <a:pt x="72" y="0"/>
                      <a:pt x="72" y="0"/>
                    </a:cubicBezTo>
                    <a:cubicBezTo>
                      <a:pt x="72" y="0"/>
                      <a:pt x="72" y="0"/>
                      <a:pt x="72" y="0"/>
                    </a:cubicBezTo>
                    <a:cubicBezTo>
                      <a:pt x="72" y="0"/>
                      <a:pt x="72" y="0"/>
                      <a:pt x="72" y="0"/>
                    </a:cubicBezTo>
                  </a:path>
                </a:pathLst>
              </a:custGeom>
              <a:solidFill>
                <a:srgbClr val="F79C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1234"/>
              <p:cNvSpPr/>
              <p:nvPr/>
            </p:nvSpPr>
            <p:spPr bwMode="auto">
              <a:xfrm>
                <a:off x="3761" y="1002"/>
                <a:ext cx="1" cy="1"/>
              </a:xfrm>
              <a:custGeom>
                <a:avLst/>
                <a:gdLst>
                  <a:gd name="T0" fmla="*/ 0 w 2"/>
                  <a:gd name="T1" fmla="*/ 0 h 1"/>
                  <a:gd name="T2" fmla="*/ 0 w 2"/>
                  <a:gd name="T3" fmla="*/ 0 h 1"/>
                  <a:gd name="T4" fmla="*/ 2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0" y="0"/>
                      <a:pt x="0" y="0"/>
                    </a:cubicBezTo>
                    <a:cubicBezTo>
                      <a:pt x="0" y="0"/>
                      <a:pt x="1" y="0"/>
                      <a:pt x="2" y="1"/>
                    </a:cubicBezTo>
                    <a:cubicBezTo>
                      <a:pt x="2" y="1"/>
                      <a:pt x="2" y="1"/>
                      <a:pt x="2" y="1"/>
                    </a:cubicBezTo>
                    <a:cubicBezTo>
                      <a:pt x="1"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1235"/>
              <p:cNvSpPr/>
              <p:nvPr/>
            </p:nvSpPr>
            <p:spPr bwMode="auto">
              <a:xfrm>
                <a:off x="3761" y="1002"/>
                <a:ext cx="1"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0" y="0"/>
                    </a:cubicBezTo>
                    <a:cubicBezTo>
                      <a:pt x="0" y="0"/>
                      <a:pt x="1" y="0"/>
                      <a:pt x="2" y="1"/>
                    </a:cubicBezTo>
                    <a:cubicBezTo>
                      <a:pt x="0" y="0"/>
                      <a:pt x="0" y="0"/>
                      <a:pt x="0"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1236"/>
              <p:cNvSpPr/>
              <p:nvPr/>
            </p:nvSpPr>
            <p:spPr bwMode="auto">
              <a:xfrm>
                <a:off x="3770" y="1007"/>
                <a:ext cx="4" cy="4"/>
              </a:xfrm>
              <a:custGeom>
                <a:avLst/>
                <a:gdLst>
                  <a:gd name="T0" fmla="*/ 0 w 6"/>
                  <a:gd name="T1" fmla="*/ 0 h 5"/>
                  <a:gd name="T2" fmla="*/ 6 w 6"/>
                  <a:gd name="T3" fmla="*/ 5 h 5"/>
                  <a:gd name="T4" fmla="*/ 6 w 6"/>
                  <a:gd name="T5" fmla="*/ 5 h 5"/>
                  <a:gd name="T6" fmla="*/ 0 w 6"/>
                  <a:gd name="T7" fmla="*/ 0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2" y="2"/>
                      <a:pt x="4" y="4"/>
                      <a:pt x="6" y="5"/>
                    </a:cubicBezTo>
                    <a:cubicBezTo>
                      <a:pt x="6" y="5"/>
                      <a:pt x="6" y="5"/>
                      <a:pt x="6" y="5"/>
                    </a:cubicBezTo>
                    <a:cubicBezTo>
                      <a:pt x="4" y="4"/>
                      <a:pt x="2" y="2"/>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1237"/>
              <p:cNvSpPr/>
              <p:nvPr/>
            </p:nvSpPr>
            <p:spPr bwMode="auto">
              <a:xfrm>
                <a:off x="3770" y="1007"/>
                <a:ext cx="5" cy="4"/>
              </a:xfrm>
              <a:custGeom>
                <a:avLst/>
                <a:gdLst>
                  <a:gd name="T0" fmla="*/ 0 w 7"/>
                  <a:gd name="T1" fmla="*/ 0 h 5"/>
                  <a:gd name="T2" fmla="*/ 6 w 7"/>
                  <a:gd name="T3" fmla="*/ 5 h 5"/>
                  <a:gd name="T4" fmla="*/ 7 w 7"/>
                  <a:gd name="T5" fmla="*/ 5 h 5"/>
                  <a:gd name="T6" fmla="*/ 0 w 7"/>
                  <a:gd name="T7" fmla="*/ 0 h 5"/>
                </a:gdLst>
                <a:ahLst/>
                <a:cxnLst>
                  <a:cxn ang="0">
                    <a:pos x="T0" y="T1"/>
                  </a:cxn>
                  <a:cxn ang="0">
                    <a:pos x="T2" y="T3"/>
                  </a:cxn>
                  <a:cxn ang="0">
                    <a:pos x="T4" y="T5"/>
                  </a:cxn>
                  <a:cxn ang="0">
                    <a:pos x="T6" y="T7"/>
                  </a:cxn>
                </a:cxnLst>
                <a:rect l="0" t="0" r="r" b="b"/>
                <a:pathLst>
                  <a:path w="7" h="5">
                    <a:moveTo>
                      <a:pt x="0" y="0"/>
                    </a:moveTo>
                    <a:cubicBezTo>
                      <a:pt x="2" y="2"/>
                      <a:pt x="4" y="4"/>
                      <a:pt x="6" y="5"/>
                    </a:cubicBezTo>
                    <a:cubicBezTo>
                      <a:pt x="7" y="5"/>
                      <a:pt x="7" y="5"/>
                      <a:pt x="7" y="5"/>
                    </a:cubicBezTo>
                    <a:cubicBezTo>
                      <a:pt x="0" y="0"/>
                      <a:pt x="0" y="0"/>
                      <a:pt x="0"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1238"/>
              <p:cNvSpPr/>
              <p:nvPr/>
            </p:nvSpPr>
            <p:spPr bwMode="auto">
              <a:xfrm>
                <a:off x="3691" y="1076"/>
                <a:ext cx="5" cy="6"/>
              </a:xfrm>
              <a:custGeom>
                <a:avLst/>
                <a:gdLst>
                  <a:gd name="T0" fmla="*/ 0 w 7"/>
                  <a:gd name="T1" fmla="*/ 0 h 9"/>
                  <a:gd name="T2" fmla="*/ 0 w 7"/>
                  <a:gd name="T3" fmla="*/ 0 h 9"/>
                  <a:gd name="T4" fmla="*/ 7 w 7"/>
                  <a:gd name="T5" fmla="*/ 9 h 9"/>
                  <a:gd name="T6" fmla="*/ 7 w 7"/>
                  <a:gd name="T7" fmla="*/ 9 h 9"/>
                  <a:gd name="T8" fmla="*/ 0 w 7"/>
                  <a:gd name="T9" fmla="*/ 0 h 9"/>
                </a:gdLst>
                <a:ahLst/>
                <a:cxnLst>
                  <a:cxn ang="0">
                    <a:pos x="T0" y="T1"/>
                  </a:cxn>
                  <a:cxn ang="0">
                    <a:pos x="T2" y="T3"/>
                  </a:cxn>
                  <a:cxn ang="0">
                    <a:pos x="T4" y="T5"/>
                  </a:cxn>
                  <a:cxn ang="0">
                    <a:pos x="T6" y="T7"/>
                  </a:cxn>
                  <a:cxn ang="0">
                    <a:pos x="T8" y="T9"/>
                  </a:cxn>
                </a:cxnLst>
                <a:rect l="0" t="0" r="r" b="b"/>
                <a:pathLst>
                  <a:path w="7" h="9">
                    <a:moveTo>
                      <a:pt x="0" y="0"/>
                    </a:moveTo>
                    <a:cubicBezTo>
                      <a:pt x="0" y="0"/>
                      <a:pt x="0" y="0"/>
                      <a:pt x="0" y="0"/>
                    </a:cubicBezTo>
                    <a:cubicBezTo>
                      <a:pt x="2" y="3"/>
                      <a:pt x="5" y="6"/>
                      <a:pt x="7" y="9"/>
                    </a:cubicBezTo>
                    <a:cubicBezTo>
                      <a:pt x="7" y="9"/>
                      <a:pt x="7" y="9"/>
                      <a:pt x="7" y="9"/>
                    </a:cubicBezTo>
                    <a:cubicBezTo>
                      <a:pt x="5" y="6"/>
                      <a:pt x="2" y="3"/>
                      <a:pt x="0" y="0"/>
                    </a:cubicBezTo>
                  </a:path>
                </a:pathLst>
              </a:custGeom>
              <a:solidFill>
                <a:srgbClr val="E2D1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1239"/>
              <p:cNvSpPr/>
              <p:nvPr/>
            </p:nvSpPr>
            <p:spPr bwMode="auto">
              <a:xfrm>
                <a:off x="3690" y="1076"/>
                <a:ext cx="6" cy="6"/>
              </a:xfrm>
              <a:custGeom>
                <a:avLst/>
                <a:gdLst>
                  <a:gd name="T0" fmla="*/ 1 w 8"/>
                  <a:gd name="T1" fmla="*/ 0 h 9"/>
                  <a:gd name="T2" fmla="*/ 0 w 8"/>
                  <a:gd name="T3" fmla="*/ 2 h 9"/>
                  <a:gd name="T4" fmla="*/ 8 w 8"/>
                  <a:gd name="T5" fmla="*/ 9 h 9"/>
                  <a:gd name="T6" fmla="*/ 1 w 8"/>
                  <a:gd name="T7" fmla="*/ 0 h 9"/>
                </a:gdLst>
                <a:ahLst/>
                <a:cxnLst>
                  <a:cxn ang="0">
                    <a:pos x="T0" y="T1"/>
                  </a:cxn>
                  <a:cxn ang="0">
                    <a:pos x="T2" y="T3"/>
                  </a:cxn>
                  <a:cxn ang="0">
                    <a:pos x="T4" y="T5"/>
                  </a:cxn>
                  <a:cxn ang="0">
                    <a:pos x="T6" y="T7"/>
                  </a:cxn>
                </a:cxnLst>
                <a:rect l="0" t="0" r="r" b="b"/>
                <a:pathLst>
                  <a:path w="8" h="9">
                    <a:moveTo>
                      <a:pt x="1" y="0"/>
                    </a:moveTo>
                    <a:cubicBezTo>
                      <a:pt x="0" y="1"/>
                      <a:pt x="0" y="2"/>
                      <a:pt x="0" y="2"/>
                    </a:cubicBezTo>
                    <a:cubicBezTo>
                      <a:pt x="8" y="9"/>
                      <a:pt x="8" y="9"/>
                      <a:pt x="8" y="9"/>
                    </a:cubicBezTo>
                    <a:cubicBezTo>
                      <a:pt x="6" y="6"/>
                      <a:pt x="3" y="3"/>
                      <a:pt x="1"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Oval 1240"/>
              <p:cNvSpPr>
                <a:spLocks noChangeArrowheads="1"/>
              </p:cNvSpPr>
              <p:nvPr/>
            </p:nvSpPr>
            <p:spPr bwMode="auto">
              <a:xfrm>
                <a:off x="3707" y="1092"/>
                <a:ext cx="1" cy="1"/>
              </a:xfrm>
              <a:prstGeom prst="ellipse">
                <a:avLst/>
              </a:prstGeom>
              <a:solidFill>
                <a:srgbClr val="E2D1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1241"/>
              <p:cNvSpPr/>
              <p:nvPr/>
            </p:nvSpPr>
            <p:spPr bwMode="auto">
              <a:xfrm>
                <a:off x="3707" y="10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FA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1242"/>
              <p:cNvSpPr/>
              <p:nvPr/>
            </p:nvSpPr>
            <p:spPr bwMode="auto">
              <a:xfrm>
                <a:off x="3746" y="1002"/>
                <a:ext cx="28" cy="25"/>
              </a:xfrm>
              <a:custGeom>
                <a:avLst/>
                <a:gdLst>
                  <a:gd name="T0" fmla="*/ 20 w 38"/>
                  <a:gd name="T1" fmla="*/ 0 h 34"/>
                  <a:gd name="T2" fmla="*/ 0 w 38"/>
                  <a:gd name="T3" fmla="*/ 20 h 34"/>
                  <a:gd name="T4" fmla="*/ 15 w 38"/>
                  <a:gd name="T5" fmla="*/ 27 h 34"/>
                  <a:gd name="T6" fmla="*/ 20 w 38"/>
                  <a:gd name="T7" fmla="*/ 34 h 34"/>
                  <a:gd name="T8" fmla="*/ 38 w 38"/>
                  <a:gd name="T9" fmla="*/ 12 h 34"/>
                  <a:gd name="T10" fmla="*/ 32 w 38"/>
                  <a:gd name="T11" fmla="*/ 7 h 34"/>
                  <a:gd name="T12" fmla="*/ 22 w 38"/>
                  <a:gd name="T13" fmla="*/ 1 h 34"/>
                  <a:gd name="T14" fmla="*/ 20 w 38"/>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4">
                    <a:moveTo>
                      <a:pt x="20" y="0"/>
                    </a:moveTo>
                    <a:cubicBezTo>
                      <a:pt x="18" y="1"/>
                      <a:pt x="10" y="9"/>
                      <a:pt x="0" y="20"/>
                    </a:cubicBezTo>
                    <a:cubicBezTo>
                      <a:pt x="5" y="20"/>
                      <a:pt x="11" y="22"/>
                      <a:pt x="15" y="27"/>
                    </a:cubicBezTo>
                    <a:cubicBezTo>
                      <a:pt x="17" y="29"/>
                      <a:pt x="19" y="31"/>
                      <a:pt x="20" y="34"/>
                    </a:cubicBezTo>
                    <a:cubicBezTo>
                      <a:pt x="38" y="12"/>
                      <a:pt x="38" y="12"/>
                      <a:pt x="38" y="12"/>
                    </a:cubicBezTo>
                    <a:cubicBezTo>
                      <a:pt x="36" y="11"/>
                      <a:pt x="34" y="9"/>
                      <a:pt x="32" y="7"/>
                    </a:cubicBezTo>
                    <a:cubicBezTo>
                      <a:pt x="22" y="1"/>
                      <a:pt x="22" y="1"/>
                      <a:pt x="22" y="1"/>
                    </a:cubicBezTo>
                    <a:cubicBezTo>
                      <a:pt x="21" y="0"/>
                      <a:pt x="20" y="0"/>
                      <a:pt x="20" y="0"/>
                    </a:cubicBezTo>
                  </a:path>
                </a:pathLst>
              </a:custGeom>
              <a:solidFill>
                <a:srgbClr val="F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1243"/>
              <p:cNvSpPr/>
              <p:nvPr/>
            </p:nvSpPr>
            <p:spPr bwMode="auto">
              <a:xfrm>
                <a:off x="3691" y="1032"/>
                <a:ext cx="60" cy="60"/>
              </a:xfrm>
              <a:custGeom>
                <a:avLst/>
                <a:gdLst>
                  <a:gd name="T0" fmla="*/ 55 w 81"/>
                  <a:gd name="T1" fmla="*/ 0 h 81"/>
                  <a:gd name="T2" fmla="*/ 0 w 81"/>
                  <a:gd name="T3" fmla="*/ 59 h 81"/>
                  <a:gd name="T4" fmla="*/ 7 w 81"/>
                  <a:gd name="T5" fmla="*/ 68 h 81"/>
                  <a:gd name="T6" fmla="*/ 21 w 81"/>
                  <a:gd name="T7" fmla="*/ 81 h 81"/>
                  <a:gd name="T8" fmla="*/ 21 w 81"/>
                  <a:gd name="T9" fmla="*/ 81 h 81"/>
                  <a:gd name="T10" fmla="*/ 81 w 81"/>
                  <a:gd name="T11" fmla="*/ 10 h 81"/>
                  <a:gd name="T12" fmla="*/ 78 w 81"/>
                  <a:gd name="T13" fmla="*/ 7 h 81"/>
                  <a:gd name="T14" fmla="*/ 55 w 81"/>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81">
                    <a:moveTo>
                      <a:pt x="55" y="0"/>
                    </a:moveTo>
                    <a:cubicBezTo>
                      <a:pt x="32" y="24"/>
                      <a:pt x="7" y="51"/>
                      <a:pt x="0" y="59"/>
                    </a:cubicBezTo>
                    <a:cubicBezTo>
                      <a:pt x="2" y="62"/>
                      <a:pt x="5" y="65"/>
                      <a:pt x="7" y="68"/>
                    </a:cubicBezTo>
                    <a:cubicBezTo>
                      <a:pt x="21" y="81"/>
                      <a:pt x="21" y="81"/>
                      <a:pt x="21" y="81"/>
                    </a:cubicBezTo>
                    <a:cubicBezTo>
                      <a:pt x="21" y="81"/>
                      <a:pt x="21" y="81"/>
                      <a:pt x="21" y="81"/>
                    </a:cubicBezTo>
                    <a:cubicBezTo>
                      <a:pt x="81" y="10"/>
                      <a:pt x="81" y="10"/>
                      <a:pt x="81" y="10"/>
                    </a:cubicBezTo>
                    <a:cubicBezTo>
                      <a:pt x="80" y="9"/>
                      <a:pt x="79" y="7"/>
                      <a:pt x="78" y="7"/>
                    </a:cubicBezTo>
                    <a:cubicBezTo>
                      <a:pt x="73" y="1"/>
                      <a:pt x="64" y="1"/>
                      <a:pt x="55" y="0"/>
                    </a:cubicBezTo>
                  </a:path>
                </a:pathLst>
              </a:custGeom>
              <a:solidFill>
                <a:srgbClr val="EFC9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1244"/>
              <p:cNvSpPr/>
              <p:nvPr/>
            </p:nvSpPr>
            <p:spPr bwMode="auto">
              <a:xfrm>
                <a:off x="3732" y="1024"/>
                <a:ext cx="24" cy="15"/>
              </a:xfrm>
              <a:custGeom>
                <a:avLst/>
                <a:gdLst>
                  <a:gd name="T0" fmla="*/ 17 w 33"/>
                  <a:gd name="T1" fmla="*/ 0 h 21"/>
                  <a:gd name="T2" fmla="*/ 10 w 33"/>
                  <a:gd name="T3" fmla="*/ 0 h 21"/>
                  <a:gd name="T4" fmla="*/ 0 w 33"/>
                  <a:gd name="T5" fmla="*/ 11 h 21"/>
                  <a:gd name="T6" fmla="*/ 23 w 33"/>
                  <a:gd name="T7" fmla="*/ 18 h 21"/>
                  <a:gd name="T8" fmla="*/ 26 w 33"/>
                  <a:gd name="T9" fmla="*/ 21 h 21"/>
                  <a:gd name="T10" fmla="*/ 33 w 33"/>
                  <a:gd name="T11" fmla="*/ 12 h 21"/>
                  <a:gd name="T12" fmla="*/ 22 w 33"/>
                  <a:gd name="T13" fmla="*/ 0 h 21"/>
                  <a:gd name="T14" fmla="*/ 17 w 33"/>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21">
                    <a:moveTo>
                      <a:pt x="17" y="0"/>
                    </a:moveTo>
                    <a:cubicBezTo>
                      <a:pt x="14" y="0"/>
                      <a:pt x="12" y="0"/>
                      <a:pt x="10" y="0"/>
                    </a:cubicBezTo>
                    <a:cubicBezTo>
                      <a:pt x="7" y="4"/>
                      <a:pt x="3" y="7"/>
                      <a:pt x="0" y="11"/>
                    </a:cubicBezTo>
                    <a:cubicBezTo>
                      <a:pt x="9" y="12"/>
                      <a:pt x="18" y="12"/>
                      <a:pt x="23" y="18"/>
                    </a:cubicBezTo>
                    <a:cubicBezTo>
                      <a:pt x="24" y="18"/>
                      <a:pt x="25" y="20"/>
                      <a:pt x="26" y="21"/>
                    </a:cubicBezTo>
                    <a:cubicBezTo>
                      <a:pt x="33" y="12"/>
                      <a:pt x="33" y="12"/>
                      <a:pt x="33" y="12"/>
                    </a:cubicBezTo>
                    <a:cubicBezTo>
                      <a:pt x="30" y="6"/>
                      <a:pt x="27" y="1"/>
                      <a:pt x="22" y="0"/>
                    </a:cubicBezTo>
                    <a:cubicBezTo>
                      <a:pt x="20" y="0"/>
                      <a:pt x="18" y="0"/>
                      <a:pt x="17" y="0"/>
                    </a:cubicBezTo>
                  </a:path>
                </a:pathLst>
              </a:custGeom>
              <a:solidFill>
                <a:srgbClr val="EBC5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1245"/>
              <p:cNvSpPr/>
              <p:nvPr/>
            </p:nvSpPr>
            <p:spPr bwMode="auto">
              <a:xfrm>
                <a:off x="3739" y="1017"/>
                <a:ext cx="22" cy="15"/>
              </a:xfrm>
              <a:custGeom>
                <a:avLst/>
                <a:gdLst>
                  <a:gd name="T0" fmla="*/ 9 w 29"/>
                  <a:gd name="T1" fmla="*/ 0 h 21"/>
                  <a:gd name="T2" fmla="*/ 0 w 29"/>
                  <a:gd name="T3" fmla="*/ 9 h 21"/>
                  <a:gd name="T4" fmla="*/ 7 w 29"/>
                  <a:gd name="T5" fmla="*/ 9 h 21"/>
                  <a:gd name="T6" fmla="*/ 12 w 29"/>
                  <a:gd name="T7" fmla="*/ 9 h 21"/>
                  <a:gd name="T8" fmla="*/ 23 w 29"/>
                  <a:gd name="T9" fmla="*/ 21 h 21"/>
                  <a:gd name="T10" fmla="*/ 29 w 29"/>
                  <a:gd name="T11" fmla="*/ 14 h 21"/>
                  <a:gd name="T12" fmla="*/ 24 w 29"/>
                  <a:gd name="T13" fmla="*/ 7 h 21"/>
                  <a:gd name="T14" fmla="*/ 9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9" y="0"/>
                    </a:moveTo>
                    <a:cubicBezTo>
                      <a:pt x="6" y="3"/>
                      <a:pt x="3" y="6"/>
                      <a:pt x="0" y="9"/>
                    </a:cubicBezTo>
                    <a:cubicBezTo>
                      <a:pt x="2" y="9"/>
                      <a:pt x="4" y="9"/>
                      <a:pt x="7" y="9"/>
                    </a:cubicBezTo>
                    <a:cubicBezTo>
                      <a:pt x="8" y="9"/>
                      <a:pt x="10" y="9"/>
                      <a:pt x="12" y="9"/>
                    </a:cubicBezTo>
                    <a:cubicBezTo>
                      <a:pt x="17" y="10"/>
                      <a:pt x="20" y="15"/>
                      <a:pt x="23" y="21"/>
                    </a:cubicBezTo>
                    <a:cubicBezTo>
                      <a:pt x="29" y="14"/>
                      <a:pt x="29" y="14"/>
                      <a:pt x="29" y="14"/>
                    </a:cubicBezTo>
                    <a:cubicBezTo>
                      <a:pt x="28" y="11"/>
                      <a:pt x="26" y="9"/>
                      <a:pt x="24" y="7"/>
                    </a:cubicBezTo>
                    <a:cubicBezTo>
                      <a:pt x="20" y="2"/>
                      <a:pt x="14" y="0"/>
                      <a:pt x="9" y="0"/>
                    </a:cubicBezTo>
                  </a:path>
                </a:pathLst>
              </a:custGeom>
              <a:solidFill>
                <a:srgbClr val="E7C2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1246"/>
              <p:cNvSpPr/>
              <p:nvPr/>
            </p:nvSpPr>
            <p:spPr bwMode="auto">
              <a:xfrm>
                <a:off x="3681" y="993"/>
                <a:ext cx="112" cy="112"/>
              </a:xfrm>
              <a:custGeom>
                <a:avLst/>
                <a:gdLst>
                  <a:gd name="T0" fmla="*/ 144 w 150"/>
                  <a:gd name="T1" fmla="*/ 75 h 150"/>
                  <a:gd name="T2" fmla="*/ 76 w 150"/>
                  <a:gd name="T3" fmla="*/ 144 h 150"/>
                  <a:gd name="T4" fmla="*/ 7 w 150"/>
                  <a:gd name="T5" fmla="*/ 76 h 150"/>
                  <a:gd name="T6" fmla="*/ 75 w 150"/>
                  <a:gd name="T7" fmla="*/ 7 h 150"/>
                  <a:gd name="T8" fmla="*/ 144 w 150"/>
                  <a:gd name="T9" fmla="*/ 75 h 150"/>
                  <a:gd name="T10" fmla="*/ 150 w 150"/>
                  <a:gd name="T11" fmla="*/ 75 h 150"/>
                  <a:gd name="T12" fmla="*/ 75 w 150"/>
                  <a:gd name="T13" fmla="*/ 1 h 150"/>
                  <a:gd name="T14" fmla="*/ 1 w 150"/>
                  <a:gd name="T15" fmla="*/ 76 h 150"/>
                  <a:gd name="T16" fmla="*/ 76 w 150"/>
                  <a:gd name="T17" fmla="*/ 150 h 150"/>
                  <a:gd name="T18" fmla="*/ 150 w 150"/>
                  <a:gd name="T19" fmla="*/ 75 h 150"/>
                  <a:gd name="T20" fmla="*/ 144 w 150"/>
                  <a:gd name="T21"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50">
                    <a:moveTo>
                      <a:pt x="144" y="75"/>
                    </a:moveTo>
                    <a:cubicBezTo>
                      <a:pt x="143" y="113"/>
                      <a:pt x="114" y="143"/>
                      <a:pt x="76" y="144"/>
                    </a:cubicBezTo>
                    <a:cubicBezTo>
                      <a:pt x="38" y="145"/>
                      <a:pt x="8" y="113"/>
                      <a:pt x="7" y="76"/>
                    </a:cubicBezTo>
                    <a:cubicBezTo>
                      <a:pt x="6" y="38"/>
                      <a:pt x="38" y="8"/>
                      <a:pt x="75" y="7"/>
                    </a:cubicBezTo>
                    <a:cubicBezTo>
                      <a:pt x="113" y="6"/>
                      <a:pt x="143" y="38"/>
                      <a:pt x="144" y="75"/>
                    </a:cubicBezTo>
                    <a:cubicBezTo>
                      <a:pt x="144" y="79"/>
                      <a:pt x="150" y="79"/>
                      <a:pt x="150" y="75"/>
                    </a:cubicBezTo>
                    <a:cubicBezTo>
                      <a:pt x="149" y="34"/>
                      <a:pt x="116" y="1"/>
                      <a:pt x="75" y="1"/>
                    </a:cubicBezTo>
                    <a:cubicBezTo>
                      <a:pt x="34" y="0"/>
                      <a:pt x="1" y="36"/>
                      <a:pt x="1" y="76"/>
                    </a:cubicBezTo>
                    <a:cubicBezTo>
                      <a:pt x="0" y="117"/>
                      <a:pt x="36" y="149"/>
                      <a:pt x="76" y="150"/>
                    </a:cubicBezTo>
                    <a:cubicBezTo>
                      <a:pt x="117" y="150"/>
                      <a:pt x="149" y="115"/>
                      <a:pt x="150" y="75"/>
                    </a:cubicBezTo>
                    <a:cubicBezTo>
                      <a:pt x="150" y="71"/>
                      <a:pt x="144" y="71"/>
                      <a:pt x="144" y="7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1247"/>
              <p:cNvSpPr/>
              <p:nvPr/>
            </p:nvSpPr>
            <p:spPr bwMode="auto">
              <a:xfrm>
                <a:off x="3487" y="977"/>
                <a:ext cx="327" cy="154"/>
              </a:xfrm>
              <a:custGeom>
                <a:avLst/>
                <a:gdLst>
                  <a:gd name="T0" fmla="*/ 337 w 440"/>
                  <a:gd name="T1" fmla="*/ 0 h 206"/>
                  <a:gd name="T2" fmla="*/ 242 w 440"/>
                  <a:gd name="T3" fmla="*/ 85 h 206"/>
                  <a:gd name="T4" fmla="*/ 245 w 440"/>
                  <a:gd name="T5" fmla="*/ 83 h 206"/>
                  <a:gd name="T6" fmla="*/ 197 w 440"/>
                  <a:gd name="T7" fmla="*/ 83 h 206"/>
                  <a:gd name="T8" fmla="*/ 200 w 440"/>
                  <a:gd name="T9" fmla="*/ 86 h 206"/>
                  <a:gd name="T10" fmla="*/ 111 w 440"/>
                  <a:gd name="T11" fmla="*/ 5 h 206"/>
                  <a:gd name="T12" fmla="*/ 13 w 440"/>
                  <a:gd name="T13" fmla="*/ 73 h 206"/>
                  <a:gd name="T14" fmla="*/ 57 w 440"/>
                  <a:gd name="T15" fmla="*/ 183 h 206"/>
                  <a:gd name="T16" fmla="*/ 175 w 440"/>
                  <a:gd name="T17" fmla="*/ 166 h 206"/>
                  <a:gd name="T18" fmla="*/ 201 w 440"/>
                  <a:gd name="T19" fmla="*/ 106 h 206"/>
                  <a:gd name="T20" fmla="*/ 198 w 440"/>
                  <a:gd name="T21" fmla="*/ 109 h 206"/>
                  <a:gd name="T22" fmla="*/ 245 w 440"/>
                  <a:gd name="T23" fmla="*/ 109 h 206"/>
                  <a:gd name="T24" fmla="*/ 242 w 440"/>
                  <a:gd name="T25" fmla="*/ 106 h 206"/>
                  <a:gd name="T26" fmla="*/ 306 w 440"/>
                  <a:gd name="T27" fmla="*/ 187 h 206"/>
                  <a:gd name="T28" fmla="*/ 409 w 440"/>
                  <a:gd name="T29" fmla="*/ 161 h 206"/>
                  <a:gd name="T30" fmla="*/ 426 w 440"/>
                  <a:gd name="T31" fmla="*/ 59 h 206"/>
                  <a:gd name="T32" fmla="*/ 337 w 440"/>
                  <a:gd name="T33" fmla="*/ 0 h 206"/>
                  <a:gd name="T34" fmla="*/ 337 w 440"/>
                  <a:gd name="T35" fmla="*/ 7 h 206"/>
                  <a:gd name="T36" fmla="*/ 418 w 440"/>
                  <a:gd name="T37" fmla="*/ 57 h 206"/>
                  <a:gd name="T38" fmla="*/ 406 w 440"/>
                  <a:gd name="T39" fmla="*/ 154 h 206"/>
                  <a:gd name="T40" fmla="*/ 313 w 440"/>
                  <a:gd name="T41" fmla="*/ 183 h 206"/>
                  <a:gd name="T42" fmla="*/ 248 w 440"/>
                  <a:gd name="T43" fmla="*/ 106 h 206"/>
                  <a:gd name="T44" fmla="*/ 245 w 440"/>
                  <a:gd name="T45" fmla="*/ 103 h 206"/>
                  <a:gd name="T46" fmla="*/ 198 w 440"/>
                  <a:gd name="T47" fmla="*/ 103 h 206"/>
                  <a:gd name="T48" fmla="*/ 195 w 440"/>
                  <a:gd name="T49" fmla="*/ 106 h 206"/>
                  <a:gd name="T50" fmla="*/ 103 w 440"/>
                  <a:gd name="T51" fmla="*/ 190 h 206"/>
                  <a:gd name="T52" fmla="*/ 16 w 440"/>
                  <a:gd name="T53" fmla="*/ 104 h 206"/>
                  <a:gd name="T54" fmla="*/ 96 w 440"/>
                  <a:gd name="T55" fmla="*/ 11 h 206"/>
                  <a:gd name="T56" fmla="*/ 194 w 440"/>
                  <a:gd name="T57" fmla="*/ 87 h 206"/>
                  <a:gd name="T58" fmla="*/ 197 w 440"/>
                  <a:gd name="T59" fmla="*/ 90 h 206"/>
                  <a:gd name="T60" fmla="*/ 245 w 440"/>
                  <a:gd name="T61" fmla="*/ 89 h 206"/>
                  <a:gd name="T62" fmla="*/ 248 w 440"/>
                  <a:gd name="T63" fmla="*/ 87 h 206"/>
                  <a:gd name="T64" fmla="*/ 337 w 440"/>
                  <a:gd name="T65" fmla="*/ 7 h 206"/>
                  <a:gd name="T66" fmla="*/ 337 w 440"/>
                  <a:gd name="T6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0" h="206">
                    <a:moveTo>
                      <a:pt x="337" y="0"/>
                    </a:moveTo>
                    <a:cubicBezTo>
                      <a:pt x="288" y="2"/>
                      <a:pt x="248" y="37"/>
                      <a:pt x="242" y="85"/>
                    </a:cubicBezTo>
                    <a:cubicBezTo>
                      <a:pt x="243" y="85"/>
                      <a:pt x="244" y="84"/>
                      <a:pt x="245" y="83"/>
                    </a:cubicBezTo>
                    <a:cubicBezTo>
                      <a:pt x="229" y="83"/>
                      <a:pt x="213" y="83"/>
                      <a:pt x="197" y="83"/>
                    </a:cubicBezTo>
                    <a:cubicBezTo>
                      <a:pt x="198" y="84"/>
                      <a:pt x="199" y="85"/>
                      <a:pt x="200" y="86"/>
                    </a:cubicBezTo>
                    <a:cubicBezTo>
                      <a:pt x="193" y="41"/>
                      <a:pt x="156" y="8"/>
                      <a:pt x="111" y="5"/>
                    </a:cubicBezTo>
                    <a:cubicBezTo>
                      <a:pt x="67" y="1"/>
                      <a:pt x="27" y="31"/>
                      <a:pt x="13" y="73"/>
                    </a:cubicBezTo>
                    <a:cubicBezTo>
                      <a:pt x="0" y="115"/>
                      <a:pt x="20" y="161"/>
                      <a:pt x="57" y="183"/>
                    </a:cubicBezTo>
                    <a:cubicBezTo>
                      <a:pt x="95" y="206"/>
                      <a:pt x="145" y="198"/>
                      <a:pt x="175" y="166"/>
                    </a:cubicBezTo>
                    <a:cubicBezTo>
                      <a:pt x="191" y="150"/>
                      <a:pt x="199" y="128"/>
                      <a:pt x="201" y="106"/>
                    </a:cubicBezTo>
                    <a:cubicBezTo>
                      <a:pt x="200" y="107"/>
                      <a:pt x="199" y="108"/>
                      <a:pt x="198" y="109"/>
                    </a:cubicBezTo>
                    <a:cubicBezTo>
                      <a:pt x="214" y="109"/>
                      <a:pt x="229" y="109"/>
                      <a:pt x="245" y="109"/>
                    </a:cubicBezTo>
                    <a:cubicBezTo>
                      <a:pt x="244" y="108"/>
                      <a:pt x="243" y="107"/>
                      <a:pt x="242" y="106"/>
                    </a:cubicBezTo>
                    <a:cubicBezTo>
                      <a:pt x="246" y="144"/>
                      <a:pt x="271" y="174"/>
                      <a:pt x="306" y="187"/>
                    </a:cubicBezTo>
                    <a:cubicBezTo>
                      <a:pt x="342" y="200"/>
                      <a:pt x="383" y="188"/>
                      <a:pt x="409" y="161"/>
                    </a:cubicBezTo>
                    <a:cubicBezTo>
                      <a:pt x="434" y="134"/>
                      <a:pt x="440" y="92"/>
                      <a:pt x="426" y="59"/>
                    </a:cubicBezTo>
                    <a:cubicBezTo>
                      <a:pt x="410" y="23"/>
                      <a:pt x="375" y="1"/>
                      <a:pt x="337" y="0"/>
                    </a:cubicBezTo>
                    <a:cubicBezTo>
                      <a:pt x="333" y="0"/>
                      <a:pt x="333" y="7"/>
                      <a:pt x="337" y="7"/>
                    </a:cubicBezTo>
                    <a:cubicBezTo>
                      <a:pt x="371" y="7"/>
                      <a:pt x="402" y="26"/>
                      <a:pt x="418" y="57"/>
                    </a:cubicBezTo>
                    <a:cubicBezTo>
                      <a:pt x="434" y="88"/>
                      <a:pt x="428" y="128"/>
                      <a:pt x="406" y="154"/>
                    </a:cubicBezTo>
                    <a:cubicBezTo>
                      <a:pt x="384" y="181"/>
                      <a:pt x="347" y="192"/>
                      <a:pt x="313" y="183"/>
                    </a:cubicBezTo>
                    <a:cubicBezTo>
                      <a:pt x="278" y="174"/>
                      <a:pt x="252" y="142"/>
                      <a:pt x="248" y="106"/>
                    </a:cubicBezTo>
                    <a:cubicBezTo>
                      <a:pt x="248" y="104"/>
                      <a:pt x="247" y="103"/>
                      <a:pt x="245" y="103"/>
                    </a:cubicBezTo>
                    <a:cubicBezTo>
                      <a:pt x="229" y="103"/>
                      <a:pt x="214" y="103"/>
                      <a:pt x="198" y="103"/>
                    </a:cubicBezTo>
                    <a:cubicBezTo>
                      <a:pt x="196" y="103"/>
                      <a:pt x="195" y="105"/>
                      <a:pt x="195" y="106"/>
                    </a:cubicBezTo>
                    <a:cubicBezTo>
                      <a:pt x="191" y="154"/>
                      <a:pt x="151" y="191"/>
                      <a:pt x="103" y="190"/>
                    </a:cubicBezTo>
                    <a:cubicBezTo>
                      <a:pt x="56" y="190"/>
                      <a:pt x="18" y="150"/>
                      <a:pt x="16" y="104"/>
                    </a:cubicBezTo>
                    <a:cubicBezTo>
                      <a:pt x="13" y="57"/>
                      <a:pt x="50" y="16"/>
                      <a:pt x="96" y="11"/>
                    </a:cubicBezTo>
                    <a:cubicBezTo>
                      <a:pt x="144" y="6"/>
                      <a:pt x="186" y="41"/>
                      <a:pt x="194" y="87"/>
                    </a:cubicBezTo>
                    <a:cubicBezTo>
                      <a:pt x="194" y="89"/>
                      <a:pt x="196" y="90"/>
                      <a:pt x="197" y="90"/>
                    </a:cubicBezTo>
                    <a:cubicBezTo>
                      <a:pt x="213" y="89"/>
                      <a:pt x="229" y="89"/>
                      <a:pt x="245" y="89"/>
                    </a:cubicBezTo>
                    <a:cubicBezTo>
                      <a:pt x="246" y="89"/>
                      <a:pt x="248" y="88"/>
                      <a:pt x="248" y="87"/>
                    </a:cubicBezTo>
                    <a:cubicBezTo>
                      <a:pt x="254" y="42"/>
                      <a:pt x="291" y="8"/>
                      <a:pt x="337" y="7"/>
                    </a:cubicBezTo>
                    <a:cubicBezTo>
                      <a:pt x="341" y="7"/>
                      <a:pt x="341" y="0"/>
                      <a:pt x="337"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1248"/>
              <p:cNvSpPr/>
              <p:nvPr/>
            </p:nvSpPr>
            <p:spPr bwMode="auto">
              <a:xfrm>
                <a:off x="3509" y="996"/>
                <a:ext cx="111" cy="112"/>
              </a:xfrm>
              <a:custGeom>
                <a:avLst/>
                <a:gdLst>
                  <a:gd name="T0" fmla="*/ 144 w 150"/>
                  <a:gd name="T1" fmla="*/ 75 h 150"/>
                  <a:gd name="T2" fmla="*/ 76 w 150"/>
                  <a:gd name="T3" fmla="*/ 144 h 150"/>
                  <a:gd name="T4" fmla="*/ 7 w 150"/>
                  <a:gd name="T5" fmla="*/ 76 h 150"/>
                  <a:gd name="T6" fmla="*/ 75 w 150"/>
                  <a:gd name="T7" fmla="*/ 7 h 150"/>
                  <a:gd name="T8" fmla="*/ 144 w 150"/>
                  <a:gd name="T9" fmla="*/ 75 h 150"/>
                  <a:gd name="T10" fmla="*/ 150 w 150"/>
                  <a:gd name="T11" fmla="*/ 75 h 150"/>
                  <a:gd name="T12" fmla="*/ 75 w 150"/>
                  <a:gd name="T13" fmla="*/ 1 h 150"/>
                  <a:gd name="T14" fmla="*/ 1 w 150"/>
                  <a:gd name="T15" fmla="*/ 76 h 150"/>
                  <a:gd name="T16" fmla="*/ 76 w 150"/>
                  <a:gd name="T17" fmla="*/ 150 h 150"/>
                  <a:gd name="T18" fmla="*/ 150 w 150"/>
                  <a:gd name="T19" fmla="*/ 75 h 150"/>
                  <a:gd name="T20" fmla="*/ 144 w 150"/>
                  <a:gd name="T21"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50">
                    <a:moveTo>
                      <a:pt x="144" y="75"/>
                    </a:moveTo>
                    <a:cubicBezTo>
                      <a:pt x="143" y="113"/>
                      <a:pt x="114" y="143"/>
                      <a:pt x="76" y="144"/>
                    </a:cubicBezTo>
                    <a:cubicBezTo>
                      <a:pt x="38" y="145"/>
                      <a:pt x="8" y="113"/>
                      <a:pt x="7" y="76"/>
                    </a:cubicBezTo>
                    <a:cubicBezTo>
                      <a:pt x="6" y="38"/>
                      <a:pt x="38" y="8"/>
                      <a:pt x="75" y="7"/>
                    </a:cubicBezTo>
                    <a:cubicBezTo>
                      <a:pt x="113" y="6"/>
                      <a:pt x="143" y="38"/>
                      <a:pt x="144" y="75"/>
                    </a:cubicBezTo>
                    <a:cubicBezTo>
                      <a:pt x="144" y="79"/>
                      <a:pt x="150" y="79"/>
                      <a:pt x="150" y="75"/>
                    </a:cubicBezTo>
                    <a:cubicBezTo>
                      <a:pt x="149" y="34"/>
                      <a:pt x="116" y="1"/>
                      <a:pt x="75" y="1"/>
                    </a:cubicBezTo>
                    <a:cubicBezTo>
                      <a:pt x="34" y="0"/>
                      <a:pt x="1" y="36"/>
                      <a:pt x="1" y="76"/>
                    </a:cubicBezTo>
                    <a:cubicBezTo>
                      <a:pt x="0" y="117"/>
                      <a:pt x="36" y="149"/>
                      <a:pt x="76" y="150"/>
                    </a:cubicBezTo>
                    <a:cubicBezTo>
                      <a:pt x="117" y="150"/>
                      <a:pt x="149" y="115"/>
                      <a:pt x="150" y="75"/>
                    </a:cubicBezTo>
                    <a:cubicBezTo>
                      <a:pt x="150" y="71"/>
                      <a:pt x="144" y="71"/>
                      <a:pt x="144" y="7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1249"/>
              <p:cNvSpPr/>
              <p:nvPr/>
            </p:nvSpPr>
            <p:spPr bwMode="auto">
              <a:xfrm>
                <a:off x="3500" y="1007"/>
                <a:ext cx="21" cy="41"/>
              </a:xfrm>
              <a:custGeom>
                <a:avLst/>
                <a:gdLst>
                  <a:gd name="T0" fmla="*/ 27 w 28"/>
                  <a:gd name="T1" fmla="*/ 0 h 55"/>
                  <a:gd name="T2" fmla="*/ 1 w 28"/>
                  <a:gd name="T3" fmla="*/ 52 h 55"/>
                  <a:gd name="T4" fmla="*/ 5 w 28"/>
                  <a:gd name="T5" fmla="*/ 52 h 55"/>
                  <a:gd name="T6" fmla="*/ 28 w 28"/>
                  <a:gd name="T7" fmla="*/ 1 h 55"/>
                  <a:gd name="T8" fmla="*/ 27 w 28"/>
                  <a:gd name="T9" fmla="*/ 0 h 55"/>
                </a:gdLst>
                <a:ahLst/>
                <a:cxnLst>
                  <a:cxn ang="0">
                    <a:pos x="T0" y="T1"/>
                  </a:cxn>
                  <a:cxn ang="0">
                    <a:pos x="T2" y="T3"/>
                  </a:cxn>
                  <a:cxn ang="0">
                    <a:pos x="T4" y="T5"/>
                  </a:cxn>
                  <a:cxn ang="0">
                    <a:pos x="T6" y="T7"/>
                  </a:cxn>
                  <a:cxn ang="0">
                    <a:pos x="T8" y="T9"/>
                  </a:cxn>
                </a:cxnLst>
                <a:rect l="0" t="0" r="r" b="b"/>
                <a:pathLst>
                  <a:path w="28" h="55">
                    <a:moveTo>
                      <a:pt x="27" y="0"/>
                    </a:moveTo>
                    <a:cubicBezTo>
                      <a:pt x="12" y="14"/>
                      <a:pt x="3" y="32"/>
                      <a:pt x="1" y="52"/>
                    </a:cubicBezTo>
                    <a:cubicBezTo>
                      <a:pt x="0" y="55"/>
                      <a:pt x="5" y="55"/>
                      <a:pt x="5" y="52"/>
                    </a:cubicBezTo>
                    <a:cubicBezTo>
                      <a:pt x="7" y="33"/>
                      <a:pt x="16" y="16"/>
                      <a:pt x="28" y="1"/>
                    </a:cubicBezTo>
                    <a:cubicBezTo>
                      <a:pt x="28" y="1"/>
                      <a:pt x="28"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1250"/>
              <p:cNvSpPr/>
              <p:nvPr/>
            </p:nvSpPr>
            <p:spPr bwMode="auto">
              <a:xfrm>
                <a:off x="3502" y="1057"/>
                <a:ext cx="3" cy="12"/>
              </a:xfrm>
              <a:custGeom>
                <a:avLst/>
                <a:gdLst>
                  <a:gd name="T0" fmla="*/ 0 w 5"/>
                  <a:gd name="T1" fmla="*/ 1 h 16"/>
                  <a:gd name="T2" fmla="*/ 1 w 5"/>
                  <a:gd name="T3" fmla="*/ 13 h 16"/>
                  <a:gd name="T4" fmla="*/ 5 w 5"/>
                  <a:gd name="T5" fmla="*/ 12 h 16"/>
                  <a:gd name="T6" fmla="*/ 2 w 5"/>
                  <a:gd name="T7" fmla="*/ 1 h 16"/>
                  <a:gd name="T8" fmla="*/ 0 w 5"/>
                  <a:gd name="T9" fmla="*/ 1 h 16"/>
                </a:gdLst>
                <a:ahLst/>
                <a:cxnLst>
                  <a:cxn ang="0">
                    <a:pos x="T0" y="T1"/>
                  </a:cxn>
                  <a:cxn ang="0">
                    <a:pos x="T2" y="T3"/>
                  </a:cxn>
                  <a:cxn ang="0">
                    <a:pos x="T4" y="T5"/>
                  </a:cxn>
                  <a:cxn ang="0">
                    <a:pos x="T6" y="T7"/>
                  </a:cxn>
                  <a:cxn ang="0">
                    <a:pos x="T8" y="T9"/>
                  </a:cxn>
                </a:cxnLst>
                <a:rect l="0" t="0" r="r" b="b"/>
                <a:pathLst>
                  <a:path w="5" h="16">
                    <a:moveTo>
                      <a:pt x="0" y="1"/>
                    </a:moveTo>
                    <a:cubicBezTo>
                      <a:pt x="0" y="6"/>
                      <a:pt x="0" y="9"/>
                      <a:pt x="1" y="13"/>
                    </a:cubicBezTo>
                    <a:cubicBezTo>
                      <a:pt x="1" y="16"/>
                      <a:pt x="5" y="15"/>
                      <a:pt x="5" y="12"/>
                    </a:cubicBezTo>
                    <a:cubicBezTo>
                      <a:pt x="4" y="9"/>
                      <a:pt x="3" y="5"/>
                      <a:pt x="2" y="1"/>
                    </a:cubicBezTo>
                    <a:cubicBezTo>
                      <a:pt x="2"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1251"/>
              <p:cNvSpPr/>
              <p:nvPr/>
            </p:nvSpPr>
            <p:spPr bwMode="auto">
              <a:xfrm>
                <a:off x="3686" y="985"/>
                <a:ext cx="41" cy="27"/>
              </a:xfrm>
              <a:custGeom>
                <a:avLst/>
                <a:gdLst>
                  <a:gd name="T0" fmla="*/ 54 w 55"/>
                  <a:gd name="T1" fmla="*/ 0 h 36"/>
                  <a:gd name="T2" fmla="*/ 2 w 55"/>
                  <a:gd name="T3" fmla="*/ 31 h 36"/>
                  <a:gd name="T4" fmla="*/ 6 w 55"/>
                  <a:gd name="T5" fmla="*/ 34 h 36"/>
                  <a:gd name="T6" fmla="*/ 54 w 55"/>
                  <a:gd name="T7" fmla="*/ 1 h 36"/>
                  <a:gd name="T8" fmla="*/ 54 w 55"/>
                  <a:gd name="T9" fmla="*/ 0 h 36"/>
                </a:gdLst>
                <a:ahLst/>
                <a:cxnLst>
                  <a:cxn ang="0">
                    <a:pos x="T0" y="T1"/>
                  </a:cxn>
                  <a:cxn ang="0">
                    <a:pos x="T2" y="T3"/>
                  </a:cxn>
                  <a:cxn ang="0">
                    <a:pos x="T4" y="T5"/>
                  </a:cxn>
                  <a:cxn ang="0">
                    <a:pos x="T6" y="T7"/>
                  </a:cxn>
                  <a:cxn ang="0">
                    <a:pos x="T8" y="T9"/>
                  </a:cxn>
                </a:cxnLst>
                <a:rect l="0" t="0" r="r" b="b"/>
                <a:pathLst>
                  <a:path w="55" h="36">
                    <a:moveTo>
                      <a:pt x="54" y="0"/>
                    </a:moveTo>
                    <a:cubicBezTo>
                      <a:pt x="34" y="4"/>
                      <a:pt x="17" y="17"/>
                      <a:pt x="2" y="31"/>
                    </a:cubicBezTo>
                    <a:cubicBezTo>
                      <a:pt x="0" y="33"/>
                      <a:pt x="4" y="36"/>
                      <a:pt x="6" y="34"/>
                    </a:cubicBezTo>
                    <a:cubicBezTo>
                      <a:pt x="21" y="21"/>
                      <a:pt x="36" y="10"/>
                      <a:pt x="54" y="1"/>
                    </a:cubicBezTo>
                    <a:cubicBezTo>
                      <a:pt x="55" y="1"/>
                      <a:pt x="54"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1252"/>
              <p:cNvSpPr/>
              <p:nvPr/>
            </p:nvSpPr>
            <p:spPr bwMode="auto">
              <a:xfrm>
                <a:off x="3678" y="1015"/>
                <a:ext cx="8" cy="10"/>
              </a:xfrm>
              <a:custGeom>
                <a:avLst/>
                <a:gdLst>
                  <a:gd name="T0" fmla="*/ 8 w 10"/>
                  <a:gd name="T1" fmla="*/ 0 h 13"/>
                  <a:gd name="T2" fmla="*/ 1 w 10"/>
                  <a:gd name="T3" fmla="*/ 9 h 13"/>
                  <a:gd name="T4" fmla="*/ 5 w 10"/>
                  <a:gd name="T5" fmla="*/ 11 h 13"/>
                  <a:gd name="T6" fmla="*/ 9 w 10"/>
                  <a:gd name="T7" fmla="*/ 1 h 13"/>
                  <a:gd name="T8" fmla="*/ 8 w 10"/>
                  <a:gd name="T9" fmla="*/ 0 h 13"/>
                </a:gdLst>
                <a:ahLst/>
                <a:cxnLst>
                  <a:cxn ang="0">
                    <a:pos x="T0" y="T1"/>
                  </a:cxn>
                  <a:cxn ang="0">
                    <a:pos x="T2" y="T3"/>
                  </a:cxn>
                  <a:cxn ang="0">
                    <a:pos x="T4" y="T5"/>
                  </a:cxn>
                  <a:cxn ang="0">
                    <a:pos x="T6" y="T7"/>
                  </a:cxn>
                  <a:cxn ang="0">
                    <a:pos x="T8" y="T9"/>
                  </a:cxn>
                </a:cxnLst>
                <a:rect l="0" t="0" r="r" b="b"/>
                <a:pathLst>
                  <a:path w="10" h="13">
                    <a:moveTo>
                      <a:pt x="8" y="0"/>
                    </a:moveTo>
                    <a:cubicBezTo>
                      <a:pt x="5" y="2"/>
                      <a:pt x="3" y="6"/>
                      <a:pt x="1" y="9"/>
                    </a:cubicBezTo>
                    <a:cubicBezTo>
                      <a:pt x="0" y="11"/>
                      <a:pt x="4" y="13"/>
                      <a:pt x="5" y="11"/>
                    </a:cubicBezTo>
                    <a:cubicBezTo>
                      <a:pt x="7" y="8"/>
                      <a:pt x="7" y="4"/>
                      <a:pt x="9" y="1"/>
                    </a:cubicBezTo>
                    <a:cubicBezTo>
                      <a:pt x="10" y="0"/>
                      <a:pt x="9" y="0"/>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1253"/>
              <p:cNvSpPr>
                <a:spLocks noEditPoints="1"/>
              </p:cNvSpPr>
              <p:nvPr/>
            </p:nvSpPr>
            <p:spPr bwMode="auto">
              <a:xfrm>
                <a:off x="3796" y="392"/>
                <a:ext cx="160" cy="173"/>
              </a:xfrm>
              <a:custGeom>
                <a:avLst/>
                <a:gdLst>
                  <a:gd name="T0" fmla="*/ 182 w 215"/>
                  <a:gd name="T1" fmla="*/ 231 h 232"/>
                  <a:gd name="T2" fmla="*/ 74 w 215"/>
                  <a:gd name="T3" fmla="*/ 120 h 232"/>
                  <a:gd name="T4" fmla="*/ 78 w 215"/>
                  <a:gd name="T5" fmla="*/ 89 h 232"/>
                  <a:gd name="T6" fmla="*/ 69 w 215"/>
                  <a:gd name="T7" fmla="*/ 43 h 232"/>
                  <a:gd name="T8" fmla="*/ 68 w 215"/>
                  <a:gd name="T9" fmla="*/ 42 h 232"/>
                  <a:gd name="T10" fmla="*/ 79 w 215"/>
                  <a:gd name="T11" fmla="*/ 59 h 232"/>
                  <a:gd name="T12" fmla="*/ 75 w 215"/>
                  <a:gd name="T13" fmla="*/ 82 h 232"/>
                  <a:gd name="T14" fmla="*/ 40 w 215"/>
                  <a:gd name="T15" fmla="*/ 96 h 232"/>
                  <a:gd name="T16" fmla="*/ 22 w 215"/>
                  <a:gd name="T17" fmla="*/ 89 h 232"/>
                  <a:gd name="T18" fmla="*/ 7 w 215"/>
                  <a:gd name="T19" fmla="*/ 31 h 232"/>
                  <a:gd name="T20" fmla="*/ 60 w 215"/>
                  <a:gd name="T21" fmla="*/ 4 h 232"/>
                  <a:gd name="T22" fmla="*/ 61 w 215"/>
                  <a:gd name="T23" fmla="*/ 4 h 232"/>
                  <a:gd name="T24" fmla="*/ 111 w 215"/>
                  <a:gd name="T25" fmla="*/ 38 h 232"/>
                  <a:gd name="T26" fmla="*/ 112 w 215"/>
                  <a:gd name="T27" fmla="*/ 92 h 232"/>
                  <a:gd name="T28" fmla="*/ 109 w 215"/>
                  <a:gd name="T29" fmla="*/ 104 h 232"/>
                  <a:gd name="T30" fmla="*/ 124 w 215"/>
                  <a:gd name="T31" fmla="*/ 161 h 232"/>
                  <a:gd name="T32" fmla="*/ 191 w 215"/>
                  <a:gd name="T33" fmla="*/ 203 h 232"/>
                  <a:gd name="T34" fmla="*/ 201 w 215"/>
                  <a:gd name="T35" fmla="*/ 204 h 232"/>
                  <a:gd name="T36" fmla="*/ 203 w 215"/>
                  <a:gd name="T37" fmla="*/ 204 h 232"/>
                  <a:gd name="T38" fmla="*/ 214 w 215"/>
                  <a:gd name="T39" fmla="*/ 219 h 232"/>
                  <a:gd name="T40" fmla="*/ 201 w 215"/>
                  <a:gd name="T41" fmla="*/ 232 h 232"/>
                  <a:gd name="T42" fmla="*/ 182 w 215"/>
                  <a:gd name="T43" fmla="*/ 231 h 232"/>
                  <a:gd name="T44" fmla="*/ 49 w 215"/>
                  <a:gd name="T45" fmla="*/ 37 h 232"/>
                  <a:gd name="T46" fmla="*/ 39 w 215"/>
                  <a:gd name="T47" fmla="*/ 45 h 232"/>
                  <a:gd name="T48" fmla="*/ 38 w 215"/>
                  <a:gd name="T49" fmla="*/ 47 h 232"/>
                  <a:gd name="T50" fmla="*/ 49 w 215"/>
                  <a:gd name="T51" fmla="*/ 3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5" h="232">
                    <a:moveTo>
                      <a:pt x="182" y="231"/>
                    </a:moveTo>
                    <a:cubicBezTo>
                      <a:pt x="132" y="223"/>
                      <a:pt x="76" y="179"/>
                      <a:pt x="74" y="120"/>
                    </a:cubicBezTo>
                    <a:cubicBezTo>
                      <a:pt x="73" y="110"/>
                      <a:pt x="76" y="99"/>
                      <a:pt x="78" y="89"/>
                    </a:cubicBezTo>
                    <a:cubicBezTo>
                      <a:pt x="82" y="66"/>
                      <a:pt x="84" y="52"/>
                      <a:pt x="69" y="43"/>
                    </a:cubicBezTo>
                    <a:cubicBezTo>
                      <a:pt x="69" y="43"/>
                      <a:pt x="68" y="42"/>
                      <a:pt x="68" y="42"/>
                    </a:cubicBezTo>
                    <a:cubicBezTo>
                      <a:pt x="74" y="46"/>
                      <a:pt x="78" y="52"/>
                      <a:pt x="79" y="59"/>
                    </a:cubicBezTo>
                    <a:cubicBezTo>
                      <a:pt x="81" y="67"/>
                      <a:pt x="80" y="75"/>
                      <a:pt x="75" y="82"/>
                    </a:cubicBezTo>
                    <a:cubicBezTo>
                      <a:pt x="66" y="93"/>
                      <a:pt x="54" y="98"/>
                      <a:pt x="40" y="96"/>
                    </a:cubicBezTo>
                    <a:cubicBezTo>
                      <a:pt x="34" y="95"/>
                      <a:pt x="27" y="93"/>
                      <a:pt x="22" y="89"/>
                    </a:cubicBezTo>
                    <a:cubicBezTo>
                      <a:pt x="4" y="78"/>
                      <a:pt x="0" y="50"/>
                      <a:pt x="7" y="31"/>
                    </a:cubicBezTo>
                    <a:cubicBezTo>
                      <a:pt x="15" y="10"/>
                      <a:pt x="35" y="0"/>
                      <a:pt x="60" y="4"/>
                    </a:cubicBezTo>
                    <a:cubicBezTo>
                      <a:pt x="61" y="4"/>
                      <a:pt x="61" y="4"/>
                      <a:pt x="61" y="4"/>
                    </a:cubicBezTo>
                    <a:cubicBezTo>
                      <a:pt x="82" y="7"/>
                      <a:pt x="101" y="20"/>
                      <a:pt x="111" y="38"/>
                    </a:cubicBezTo>
                    <a:cubicBezTo>
                      <a:pt x="120" y="55"/>
                      <a:pt x="115" y="76"/>
                      <a:pt x="112" y="92"/>
                    </a:cubicBezTo>
                    <a:cubicBezTo>
                      <a:pt x="111" y="96"/>
                      <a:pt x="110" y="100"/>
                      <a:pt x="109" y="104"/>
                    </a:cubicBezTo>
                    <a:cubicBezTo>
                      <a:pt x="105" y="122"/>
                      <a:pt x="111" y="143"/>
                      <a:pt x="124" y="161"/>
                    </a:cubicBezTo>
                    <a:cubicBezTo>
                      <a:pt x="140" y="183"/>
                      <a:pt x="165" y="199"/>
                      <a:pt x="191" y="203"/>
                    </a:cubicBezTo>
                    <a:cubicBezTo>
                      <a:pt x="194" y="204"/>
                      <a:pt x="198" y="204"/>
                      <a:pt x="201" y="204"/>
                    </a:cubicBezTo>
                    <a:cubicBezTo>
                      <a:pt x="201" y="204"/>
                      <a:pt x="202" y="204"/>
                      <a:pt x="203" y="204"/>
                    </a:cubicBezTo>
                    <a:cubicBezTo>
                      <a:pt x="210" y="205"/>
                      <a:pt x="215" y="212"/>
                      <a:pt x="214" y="219"/>
                    </a:cubicBezTo>
                    <a:cubicBezTo>
                      <a:pt x="214" y="226"/>
                      <a:pt x="208" y="232"/>
                      <a:pt x="201" y="232"/>
                    </a:cubicBezTo>
                    <a:cubicBezTo>
                      <a:pt x="195" y="232"/>
                      <a:pt x="188" y="232"/>
                      <a:pt x="182" y="231"/>
                    </a:cubicBezTo>
                    <a:moveTo>
                      <a:pt x="49" y="37"/>
                    </a:moveTo>
                    <a:cubicBezTo>
                      <a:pt x="41" y="38"/>
                      <a:pt x="39" y="43"/>
                      <a:pt x="39" y="45"/>
                    </a:cubicBezTo>
                    <a:cubicBezTo>
                      <a:pt x="39" y="46"/>
                      <a:pt x="38" y="47"/>
                      <a:pt x="38" y="47"/>
                    </a:cubicBezTo>
                    <a:cubicBezTo>
                      <a:pt x="40" y="42"/>
                      <a:pt x="44" y="39"/>
                      <a:pt x="49" y="3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1254"/>
              <p:cNvSpPr/>
              <p:nvPr/>
            </p:nvSpPr>
            <p:spPr bwMode="auto">
              <a:xfrm>
                <a:off x="3804" y="401"/>
                <a:ext cx="144" cy="157"/>
              </a:xfrm>
              <a:custGeom>
                <a:avLst/>
                <a:gdLst>
                  <a:gd name="T0" fmla="*/ 190 w 194"/>
                  <a:gd name="T1" fmla="*/ 211 h 212"/>
                  <a:gd name="T2" fmla="*/ 73 w 194"/>
                  <a:gd name="T3" fmla="*/ 109 h 212"/>
                  <a:gd name="T4" fmla="*/ 64 w 194"/>
                  <a:gd name="T5" fmla="*/ 23 h 212"/>
                  <a:gd name="T6" fmla="*/ 18 w 194"/>
                  <a:gd name="T7" fmla="*/ 32 h 212"/>
                  <a:gd name="T8" fmla="*/ 22 w 194"/>
                  <a:gd name="T9" fmla="*/ 55 h 212"/>
                  <a:gd name="T10" fmla="*/ 40 w 194"/>
                  <a:gd name="T11" fmla="*/ 49 h 212"/>
                  <a:gd name="T12" fmla="*/ 46 w 194"/>
                  <a:gd name="T13" fmla="*/ 36 h 212"/>
                  <a:gd name="T14" fmla="*/ 55 w 194"/>
                  <a:gd name="T15" fmla="*/ 65 h 212"/>
                  <a:gd name="T16" fmla="*/ 16 w 194"/>
                  <a:gd name="T17" fmla="*/ 70 h 212"/>
                  <a:gd name="T18" fmla="*/ 6 w 194"/>
                  <a:gd name="T19" fmla="*/ 24 h 212"/>
                  <a:gd name="T20" fmla="*/ 48 w 194"/>
                  <a:gd name="T21" fmla="*/ 3 h 212"/>
                  <a:gd name="T22" fmla="*/ 91 w 194"/>
                  <a:gd name="T23" fmla="*/ 32 h 212"/>
                  <a:gd name="T24" fmla="*/ 88 w 194"/>
                  <a:gd name="T25" fmla="*/ 91 h 212"/>
                  <a:gd name="T26" fmla="*/ 190 w 194"/>
                  <a:gd name="T27" fmla="*/ 203 h 212"/>
                  <a:gd name="T28" fmla="*/ 190 w 194"/>
                  <a:gd name="T29"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212">
                    <a:moveTo>
                      <a:pt x="190" y="211"/>
                    </a:moveTo>
                    <a:cubicBezTo>
                      <a:pt x="135" y="212"/>
                      <a:pt x="75" y="166"/>
                      <a:pt x="73" y="109"/>
                    </a:cubicBezTo>
                    <a:cubicBezTo>
                      <a:pt x="72" y="79"/>
                      <a:pt x="95" y="42"/>
                      <a:pt x="64" y="23"/>
                    </a:cubicBezTo>
                    <a:cubicBezTo>
                      <a:pt x="49" y="14"/>
                      <a:pt x="24" y="11"/>
                      <a:pt x="18" y="32"/>
                    </a:cubicBezTo>
                    <a:cubicBezTo>
                      <a:pt x="16" y="40"/>
                      <a:pt x="17" y="48"/>
                      <a:pt x="22" y="55"/>
                    </a:cubicBezTo>
                    <a:cubicBezTo>
                      <a:pt x="30" y="69"/>
                      <a:pt x="53" y="56"/>
                      <a:pt x="40" y="49"/>
                    </a:cubicBezTo>
                    <a:cubicBezTo>
                      <a:pt x="33" y="45"/>
                      <a:pt x="38" y="33"/>
                      <a:pt x="46" y="36"/>
                    </a:cubicBezTo>
                    <a:cubicBezTo>
                      <a:pt x="57" y="41"/>
                      <a:pt x="63" y="54"/>
                      <a:pt x="55" y="65"/>
                    </a:cubicBezTo>
                    <a:cubicBezTo>
                      <a:pt x="45" y="78"/>
                      <a:pt x="29" y="78"/>
                      <a:pt x="16" y="70"/>
                    </a:cubicBezTo>
                    <a:cubicBezTo>
                      <a:pt x="3" y="61"/>
                      <a:pt x="0" y="38"/>
                      <a:pt x="6" y="24"/>
                    </a:cubicBezTo>
                    <a:cubicBezTo>
                      <a:pt x="13" y="6"/>
                      <a:pt x="29" y="0"/>
                      <a:pt x="48" y="3"/>
                    </a:cubicBezTo>
                    <a:cubicBezTo>
                      <a:pt x="66" y="5"/>
                      <a:pt x="82" y="17"/>
                      <a:pt x="91" y="32"/>
                    </a:cubicBezTo>
                    <a:cubicBezTo>
                      <a:pt x="101" y="50"/>
                      <a:pt x="91" y="73"/>
                      <a:pt x="88" y="91"/>
                    </a:cubicBezTo>
                    <a:cubicBezTo>
                      <a:pt x="77" y="148"/>
                      <a:pt x="135" y="202"/>
                      <a:pt x="190" y="203"/>
                    </a:cubicBezTo>
                    <a:cubicBezTo>
                      <a:pt x="194" y="203"/>
                      <a:pt x="194" y="211"/>
                      <a:pt x="190" y="21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1255"/>
              <p:cNvSpPr/>
              <p:nvPr/>
            </p:nvSpPr>
            <p:spPr bwMode="auto">
              <a:xfrm>
                <a:off x="3804" y="401"/>
                <a:ext cx="144" cy="157"/>
              </a:xfrm>
              <a:custGeom>
                <a:avLst/>
                <a:gdLst>
                  <a:gd name="T0" fmla="*/ 190 w 194"/>
                  <a:gd name="T1" fmla="*/ 211 h 212"/>
                  <a:gd name="T2" fmla="*/ 73 w 194"/>
                  <a:gd name="T3" fmla="*/ 109 h 212"/>
                  <a:gd name="T4" fmla="*/ 64 w 194"/>
                  <a:gd name="T5" fmla="*/ 23 h 212"/>
                  <a:gd name="T6" fmla="*/ 18 w 194"/>
                  <a:gd name="T7" fmla="*/ 32 h 212"/>
                  <a:gd name="T8" fmla="*/ 22 w 194"/>
                  <a:gd name="T9" fmla="*/ 55 h 212"/>
                  <a:gd name="T10" fmla="*/ 40 w 194"/>
                  <a:gd name="T11" fmla="*/ 49 h 212"/>
                  <a:gd name="T12" fmla="*/ 46 w 194"/>
                  <a:gd name="T13" fmla="*/ 36 h 212"/>
                  <a:gd name="T14" fmla="*/ 55 w 194"/>
                  <a:gd name="T15" fmla="*/ 65 h 212"/>
                  <a:gd name="T16" fmla="*/ 16 w 194"/>
                  <a:gd name="T17" fmla="*/ 70 h 212"/>
                  <a:gd name="T18" fmla="*/ 6 w 194"/>
                  <a:gd name="T19" fmla="*/ 24 h 212"/>
                  <a:gd name="T20" fmla="*/ 48 w 194"/>
                  <a:gd name="T21" fmla="*/ 3 h 212"/>
                  <a:gd name="T22" fmla="*/ 91 w 194"/>
                  <a:gd name="T23" fmla="*/ 32 h 212"/>
                  <a:gd name="T24" fmla="*/ 88 w 194"/>
                  <a:gd name="T25" fmla="*/ 91 h 212"/>
                  <a:gd name="T26" fmla="*/ 190 w 194"/>
                  <a:gd name="T27" fmla="*/ 203 h 212"/>
                  <a:gd name="T28" fmla="*/ 190 w 194"/>
                  <a:gd name="T29"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4" h="212">
                    <a:moveTo>
                      <a:pt x="190" y="211"/>
                    </a:moveTo>
                    <a:cubicBezTo>
                      <a:pt x="135" y="212"/>
                      <a:pt x="75" y="166"/>
                      <a:pt x="73" y="109"/>
                    </a:cubicBezTo>
                    <a:cubicBezTo>
                      <a:pt x="72" y="79"/>
                      <a:pt x="95" y="42"/>
                      <a:pt x="64" y="23"/>
                    </a:cubicBezTo>
                    <a:cubicBezTo>
                      <a:pt x="49" y="14"/>
                      <a:pt x="24" y="11"/>
                      <a:pt x="18" y="32"/>
                    </a:cubicBezTo>
                    <a:cubicBezTo>
                      <a:pt x="16" y="40"/>
                      <a:pt x="17" y="48"/>
                      <a:pt x="22" y="55"/>
                    </a:cubicBezTo>
                    <a:cubicBezTo>
                      <a:pt x="30" y="69"/>
                      <a:pt x="53" y="56"/>
                      <a:pt x="40" y="49"/>
                    </a:cubicBezTo>
                    <a:cubicBezTo>
                      <a:pt x="33" y="45"/>
                      <a:pt x="38" y="33"/>
                      <a:pt x="46" y="36"/>
                    </a:cubicBezTo>
                    <a:cubicBezTo>
                      <a:pt x="57" y="41"/>
                      <a:pt x="63" y="54"/>
                      <a:pt x="55" y="65"/>
                    </a:cubicBezTo>
                    <a:cubicBezTo>
                      <a:pt x="45" y="78"/>
                      <a:pt x="29" y="78"/>
                      <a:pt x="16" y="70"/>
                    </a:cubicBezTo>
                    <a:cubicBezTo>
                      <a:pt x="3" y="61"/>
                      <a:pt x="0" y="38"/>
                      <a:pt x="6" y="24"/>
                    </a:cubicBezTo>
                    <a:cubicBezTo>
                      <a:pt x="13" y="6"/>
                      <a:pt x="29" y="0"/>
                      <a:pt x="48" y="3"/>
                    </a:cubicBezTo>
                    <a:cubicBezTo>
                      <a:pt x="66" y="5"/>
                      <a:pt x="82" y="17"/>
                      <a:pt x="91" y="32"/>
                    </a:cubicBezTo>
                    <a:cubicBezTo>
                      <a:pt x="101" y="50"/>
                      <a:pt x="91" y="73"/>
                      <a:pt x="88" y="91"/>
                    </a:cubicBezTo>
                    <a:cubicBezTo>
                      <a:pt x="77" y="148"/>
                      <a:pt x="135" y="202"/>
                      <a:pt x="190" y="203"/>
                    </a:cubicBezTo>
                    <a:cubicBezTo>
                      <a:pt x="194" y="203"/>
                      <a:pt x="194" y="211"/>
                      <a:pt x="190" y="211"/>
                    </a:cubicBezTo>
                    <a:close/>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1256"/>
              <p:cNvSpPr/>
              <p:nvPr/>
            </p:nvSpPr>
            <p:spPr bwMode="auto">
              <a:xfrm>
                <a:off x="3833" y="298"/>
                <a:ext cx="321" cy="308"/>
              </a:xfrm>
              <a:custGeom>
                <a:avLst/>
                <a:gdLst>
                  <a:gd name="T0" fmla="*/ 48 w 432"/>
                  <a:gd name="T1" fmla="*/ 88 h 415"/>
                  <a:gd name="T2" fmla="*/ 104 w 432"/>
                  <a:gd name="T3" fmla="*/ 255 h 415"/>
                  <a:gd name="T4" fmla="*/ 114 w 432"/>
                  <a:gd name="T5" fmla="*/ 337 h 415"/>
                  <a:gd name="T6" fmla="*/ 74 w 432"/>
                  <a:gd name="T7" fmla="*/ 293 h 415"/>
                  <a:gd name="T8" fmla="*/ 44 w 432"/>
                  <a:gd name="T9" fmla="*/ 254 h 415"/>
                  <a:gd name="T10" fmla="*/ 35 w 432"/>
                  <a:gd name="T11" fmla="*/ 324 h 415"/>
                  <a:gd name="T12" fmla="*/ 134 w 432"/>
                  <a:gd name="T13" fmla="*/ 409 h 415"/>
                  <a:gd name="T14" fmla="*/ 366 w 432"/>
                  <a:gd name="T15" fmla="*/ 358 h 415"/>
                  <a:gd name="T16" fmla="*/ 383 w 432"/>
                  <a:gd name="T17" fmla="*/ 291 h 415"/>
                  <a:gd name="T18" fmla="*/ 351 w 432"/>
                  <a:gd name="T19" fmla="*/ 265 h 415"/>
                  <a:gd name="T20" fmla="*/ 338 w 432"/>
                  <a:gd name="T21" fmla="*/ 294 h 415"/>
                  <a:gd name="T22" fmla="*/ 306 w 432"/>
                  <a:gd name="T23" fmla="*/ 338 h 415"/>
                  <a:gd name="T24" fmla="*/ 287 w 432"/>
                  <a:gd name="T25" fmla="*/ 271 h 415"/>
                  <a:gd name="T26" fmla="*/ 314 w 432"/>
                  <a:gd name="T27" fmla="*/ 247 h 415"/>
                  <a:gd name="T28" fmla="*/ 366 w 432"/>
                  <a:gd name="T29" fmla="*/ 184 h 415"/>
                  <a:gd name="T30" fmla="*/ 375 w 432"/>
                  <a:gd name="T31" fmla="*/ 46 h 415"/>
                  <a:gd name="T32" fmla="*/ 334 w 432"/>
                  <a:gd name="T33" fmla="*/ 82 h 415"/>
                  <a:gd name="T34" fmla="*/ 315 w 432"/>
                  <a:gd name="T35" fmla="*/ 128 h 415"/>
                  <a:gd name="T36" fmla="*/ 219 w 432"/>
                  <a:gd name="T37" fmla="*/ 183 h 415"/>
                  <a:gd name="T38" fmla="*/ 149 w 432"/>
                  <a:gd name="T39" fmla="*/ 108 h 415"/>
                  <a:gd name="T40" fmla="*/ 105 w 432"/>
                  <a:gd name="T41" fmla="*/ 65 h 415"/>
                  <a:gd name="T42" fmla="*/ 61 w 432"/>
                  <a:gd name="T43" fmla="*/ 6 h 415"/>
                  <a:gd name="T44" fmla="*/ 48 w 432"/>
                  <a:gd name="T45" fmla="*/ 8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415">
                    <a:moveTo>
                      <a:pt x="48" y="88"/>
                    </a:moveTo>
                    <a:cubicBezTo>
                      <a:pt x="48" y="88"/>
                      <a:pt x="78" y="198"/>
                      <a:pt x="104" y="255"/>
                    </a:cubicBezTo>
                    <a:cubicBezTo>
                      <a:pt x="117" y="283"/>
                      <a:pt x="116" y="307"/>
                      <a:pt x="114" y="337"/>
                    </a:cubicBezTo>
                    <a:cubicBezTo>
                      <a:pt x="96" y="328"/>
                      <a:pt x="84" y="310"/>
                      <a:pt x="74" y="293"/>
                    </a:cubicBezTo>
                    <a:cubicBezTo>
                      <a:pt x="66" y="281"/>
                      <a:pt x="60" y="257"/>
                      <a:pt x="44" y="254"/>
                    </a:cubicBezTo>
                    <a:cubicBezTo>
                      <a:pt x="0" y="245"/>
                      <a:pt x="27" y="305"/>
                      <a:pt x="35" y="324"/>
                    </a:cubicBezTo>
                    <a:cubicBezTo>
                      <a:pt x="50" y="363"/>
                      <a:pt x="90" y="405"/>
                      <a:pt x="134" y="409"/>
                    </a:cubicBezTo>
                    <a:cubicBezTo>
                      <a:pt x="213" y="415"/>
                      <a:pt x="327" y="414"/>
                      <a:pt x="366" y="358"/>
                    </a:cubicBezTo>
                    <a:cubicBezTo>
                      <a:pt x="380" y="338"/>
                      <a:pt x="387" y="316"/>
                      <a:pt x="383" y="291"/>
                    </a:cubicBezTo>
                    <a:cubicBezTo>
                      <a:pt x="381" y="274"/>
                      <a:pt x="371" y="250"/>
                      <a:pt x="351" y="265"/>
                    </a:cubicBezTo>
                    <a:cubicBezTo>
                      <a:pt x="342" y="272"/>
                      <a:pt x="342" y="285"/>
                      <a:pt x="338" y="294"/>
                    </a:cubicBezTo>
                    <a:cubicBezTo>
                      <a:pt x="331" y="310"/>
                      <a:pt x="321" y="328"/>
                      <a:pt x="306" y="338"/>
                    </a:cubicBezTo>
                    <a:cubicBezTo>
                      <a:pt x="287" y="271"/>
                      <a:pt x="287" y="271"/>
                      <a:pt x="287" y="271"/>
                    </a:cubicBezTo>
                    <a:cubicBezTo>
                      <a:pt x="286" y="269"/>
                      <a:pt x="312" y="249"/>
                      <a:pt x="314" y="247"/>
                    </a:cubicBezTo>
                    <a:cubicBezTo>
                      <a:pt x="333" y="228"/>
                      <a:pt x="351" y="207"/>
                      <a:pt x="366" y="184"/>
                    </a:cubicBezTo>
                    <a:cubicBezTo>
                      <a:pt x="381" y="160"/>
                      <a:pt x="432" y="55"/>
                      <a:pt x="375" y="46"/>
                    </a:cubicBezTo>
                    <a:cubicBezTo>
                      <a:pt x="355" y="43"/>
                      <a:pt x="341" y="66"/>
                      <a:pt x="334" y="82"/>
                    </a:cubicBezTo>
                    <a:cubicBezTo>
                      <a:pt x="329" y="91"/>
                      <a:pt x="323" y="123"/>
                      <a:pt x="315" y="128"/>
                    </a:cubicBezTo>
                    <a:cubicBezTo>
                      <a:pt x="314" y="128"/>
                      <a:pt x="219" y="183"/>
                      <a:pt x="219" y="183"/>
                    </a:cubicBezTo>
                    <a:cubicBezTo>
                      <a:pt x="195" y="158"/>
                      <a:pt x="172" y="133"/>
                      <a:pt x="149" y="108"/>
                    </a:cubicBezTo>
                    <a:cubicBezTo>
                      <a:pt x="136" y="94"/>
                      <a:pt x="118" y="81"/>
                      <a:pt x="105" y="65"/>
                    </a:cubicBezTo>
                    <a:cubicBezTo>
                      <a:pt x="94" y="52"/>
                      <a:pt x="84" y="0"/>
                      <a:pt x="61" y="6"/>
                    </a:cubicBezTo>
                    <a:cubicBezTo>
                      <a:pt x="12" y="18"/>
                      <a:pt x="49" y="70"/>
                      <a:pt x="48" y="88"/>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1257"/>
              <p:cNvSpPr/>
              <p:nvPr/>
            </p:nvSpPr>
            <p:spPr bwMode="auto">
              <a:xfrm>
                <a:off x="3852" y="497"/>
                <a:ext cx="262" cy="102"/>
              </a:xfrm>
              <a:custGeom>
                <a:avLst/>
                <a:gdLst>
                  <a:gd name="T0" fmla="*/ 0 w 352"/>
                  <a:gd name="T1" fmla="*/ 0 h 137"/>
                  <a:gd name="T2" fmla="*/ 1 w 352"/>
                  <a:gd name="T3" fmla="*/ 12 h 137"/>
                  <a:gd name="T4" fmla="*/ 8 w 352"/>
                  <a:gd name="T5" fmla="*/ 35 h 137"/>
                  <a:gd name="T6" fmla="*/ 52 w 352"/>
                  <a:gd name="T7" fmla="*/ 107 h 137"/>
                  <a:gd name="T8" fmla="*/ 150 w 352"/>
                  <a:gd name="T9" fmla="*/ 136 h 137"/>
                  <a:gd name="T10" fmla="*/ 184 w 352"/>
                  <a:gd name="T11" fmla="*/ 137 h 137"/>
                  <a:gd name="T12" fmla="*/ 321 w 352"/>
                  <a:gd name="T13" fmla="*/ 101 h 137"/>
                  <a:gd name="T14" fmla="*/ 350 w 352"/>
                  <a:gd name="T15" fmla="*/ 52 h 137"/>
                  <a:gd name="T16" fmla="*/ 350 w 352"/>
                  <a:gd name="T17" fmla="*/ 19 h 137"/>
                  <a:gd name="T18" fmla="*/ 349 w 352"/>
                  <a:gd name="T19" fmla="*/ 12 h 137"/>
                  <a:gd name="T20" fmla="*/ 318 w 352"/>
                  <a:gd name="T21" fmla="*/ 77 h 137"/>
                  <a:gd name="T22" fmla="*/ 184 w 352"/>
                  <a:gd name="T23" fmla="*/ 132 h 137"/>
                  <a:gd name="T24" fmla="*/ 0 w 352"/>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2" h="137">
                    <a:moveTo>
                      <a:pt x="0" y="0"/>
                    </a:moveTo>
                    <a:cubicBezTo>
                      <a:pt x="0" y="3"/>
                      <a:pt x="0" y="7"/>
                      <a:pt x="1" y="12"/>
                    </a:cubicBezTo>
                    <a:cubicBezTo>
                      <a:pt x="3" y="20"/>
                      <a:pt x="5" y="28"/>
                      <a:pt x="8" y="35"/>
                    </a:cubicBezTo>
                    <a:cubicBezTo>
                      <a:pt x="18" y="62"/>
                      <a:pt x="30" y="88"/>
                      <a:pt x="52" y="107"/>
                    </a:cubicBezTo>
                    <a:cubicBezTo>
                      <a:pt x="82" y="132"/>
                      <a:pt x="113" y="135"/>
                      <a:pt x="150" y="136"/>
                    </a:cubicBezTo>
                    <a:cubicBezTo>
                      <a:pt x="161" y="137"/>
                      <a:pt x="172" y="137"/>
                      <a:pt x="184" y="137"/>
                    </a:cubicBezTo>
                    <a:cubicBezTo>
                      <a:pt x="232" y="137"/>
                      <a:pt x="288" y="132"/>
                      <a:pt x="321" y="101"/>
                    </a:cubicBezTo>
                    <a:cubicBezTo>
                      <a:pt x="335" y="88"/>
                      <a:pt x="347" y="71"/>
                      <a:pt x="350" y="52"/>
                    </a:cubicBezTo>
                    <a:cubicBezTo>
                      <a:pt x="352" y="41"/>
                      <a:pt x="352" y="30"/>
                      <a:pt x="350" y="19"/>
                    </a:cubicBezTo>
                    <a:cubicBezTo>
                      <a:pt x="350" y="16"/>
                      <a:pt x="349" y="14"/>
                      <a:pt x="349" y="12"/>
                    </a:cubicBezTo>
                    <a:cubicBezTo>
                      <a:pt x="342" y="38"/>
                      <a:pt x="333" y="62"/>
                      <a:pt x="318" y="77"/>
                    </a:cubicBezTo>
                    <a:cubicBezTo>
                      <a:pt x="281" y="115"/>
                      <a:pt x="232" y="132"/>
                      <a:pt x="184" y="132"/>
                    </a:cubicBezTo>
                    <a:cubicBezTo>
                      <a:pt x="105" y="132"/>
                      <a:pt x="27" y="85"/>
                      <a:pt x="0"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1258"/>
              <p:cNvSpPr/>
              <p:nvPr/>
            </p:nvSpPr>
            <p:spPr bwMode="auto">
              <a:xfrm>
                <a:off x="3843" y="482"/>
                <a:ext cx="38" cy="39"/>
              </a:xfrm>
              <a:custGeom>
                <a:avLst/>
                <a:gdLst>
                  <a:gd name="T0" fmla="*/ 31 w 51"/>
                  <a:gd name="T1" fmla="*/ 6 h 52"/>
                  <a:gd name="T2" fmla="*/ 12 w 51"/>
                  <a:gd name="T3" fmla="*/ 52 h 52"/>
                  <a:gd name="T4" fmla="*/ 51 w 51"/>
                  <a:gd name="T5" fmla="*/ 26 h 52"/>
                  <a:gd name="T6" fmla="*/ 31 w 51"/>
                  <a:gd name="T7" fmla="*/ 6 h 52"/>
                </a:gdLst>
                <a:ahLst/>
                <a:cxnLst>
                  <a:cxn ang="0">
                    <a:pos x="T0" y="T1"/>
                  </a:cxn>
                  <a:cxn ang="0">
                    <a:pos x="T2" y="T3"/>
                  </a:cxn>
                  <a:cxn ang="0">
                    <a:pos x="T4" y="T5"/>
                  </a:cxn>
                  <a:cxn ang="0">
                    <a:pos x="T6" y="T7"/>
                  </a:cxn>
                </a:cxnLst>
                <a:rect l="0" t="0" r="r" b="b"/>
                <a:pathLst>
                  <a:path w="51" h="52">
                    <a:moveTo>
                      <a:pt x="31" y="6"/>
                    </a:moveTo>
                    <a:cubicBezTo>
                      <a:pt x="0" y="0"/>
                      <a:pt x="4" y="28"/>
                      <a:pt x="12" y="52"/>
                    </a:cubicBezTo>
                    <a:cubicBezTo>
                      <a:pt x="26" y="43"/>
                      <a:pt x="39" y="35"/>
                      <a:pt x="51" y="26"/>
                    </a:cubicBezTo>
                    <a:cubicBezTo>
                      <a:pt x="46" y="16"/>
                      <a:pt x="40" y="7"/>
                      <a:pt x="3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1259"/>
              <p:cNvSpPr/>
              <p:nvPr/>
            </p:nvSpPr>
            <p:spPr bwMode="auto">
              <a:xfrm>
                <a:off x="4086" y="484"/>
                <a:ext cx="32" cy="41"/>
              </a:xfrm>
              <a:custGeom>
                <a:avLst/>
                <a:gdLst>
                  <a:gd name="T0" fmla="*/ 43 w 44"/>
                  <a:gd name="T1" fmla="*/ 41 h 56"/>
                  <a:gd name="T2" fmla="*/ 11 w 44"/>
                  <a:gd name="T3" fmla="*/ 15 h 56"/>
                  <a:gd name="T4" fmla="*/ 0 w 44"/>
                  <a:gd name="T5" fmla="*/ 36 h 56"/>
                  <a:gd name="T6" fmla="*/ 44 w 44"/>
                  <a:gd name="T7" fmla="*/ 56 h 56"/>
                  <a:gd name="T8" fmla="*/ 43 w 44"/>
                  <a:gd name="T9" fmla="*/ 41 h 56"/>
                </a:gdLst>
                <a:ahLst/>
                <a:cxnLst>
                  <a:cxn ang="0">
                    <a:pos x="T0" y="T1"/>
                  </a:cxn>
                  <a:cxn ang="0">
                    <a:pos x="T2" y="T3"/>
                  </a:cxn>
                  <a:cxn ang="0">
                    <a:pos x="T4" y="T5"/>
                  </a:cxn>
                  <a:cxn ang="0">
                    <a:pos x="T6" y="T7"/>
                  </a:cxn>
                  <a:cxn ang="0">
                    <a:pos x="T8" y="T9"/>
                  </a:cxn>
                </a:cxnLst>
                <a:rect l="0" t="0" r="r" b="b"/>
                <a:pathLst>
                  <a:path w="44" h="56">
                    <a:moveTo>
                      <a:pt x="43" y="41"/>
                    </a:moveTo>
                    <a:cubicBezTo>
                      <a:pt x="41" y="24"/>
                      <a:pt x="31" y="0"/>
                      <a:pt x="11" y="15"/>
                    </a:cubicBezTo>
                    <a:cubicBezTo>
                      <a:pt x="4" y="20"/>
                      <a:pt x="2" y="28"/>
                      <a:pt x="0" y="36"/>
                    </a:cubicBezTo>
                    <a:cubicBezTo>
                      <a:pt x="15" y="43"/>
                      <a:pt x="30" y="50"/>
                      <a:pt x="44" y="56"/>
                    </a:cubicBezTo>
                    <a:cubicBezTo>
                      <a:pt x="44" y="51"/>
                      <a:pt x="44" y="46"/>
                      <a:pt x="4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1260"/>
              <p:cNvSpPr/>
              <p:nvPr/>
            </p:nvSpPr>
            <p:spPr bwMode="auto">
              <a:xfrm>
                <a:off x="4090" y="331"/>
                <a:ext cx="42" cy="29"/>
              </a:xfrm>
              <a:custGeom>
                <a:avLst/>
                <a:gdLst>
                  <a:gd name="T0" fmla="*/ 29 w 56"/>
                  <a:gd name="T1" fmla="*/ 2 h 39"/>
                  <a:gd name="T2" fmla="*/ 0 w 56"/>
                  <a:gd name="T3" fmla="*/ 18 h 39"/>
                  <a:gd name="T4" fmla="*/ 56 w 56"/>
                  <a:gd name="T5" fmla="*/ 39 h 39"/>
                  <a:gd name="T6" fmla="*/ 29 w 56"/>
                  <a:gd name="T7" fmla="*/ 2 h 39"/>
                </a:gdLst>
                <a:ahLst/>
                <a:cxnLst>
                  <a:cxn ang="0">
                    <a:pos x="T0" y="T1"/>
                  </a:cxn>
                  <a:cxn ang="0">
                    <a:pos x="T2" y="T3"/>
                  </a:cxn>
                  <a:cxn ang="0">
                    <a:pos x="T4" y="T5"/>
                  </a:cxn>
                  <a:cxn ang="0">
                    <a:pos x="T6" y="T7"/>
                  </a:cxn>
                </a:cxnLst>
                <a:rect l="0" t="0" r="r" b="b"/>
                <a:pathLst>
                  <a:path w="56" h="39">
                    <a:moveTo>
                      <a:pt x="29" y="2"/>
                    </a:moveTo>
                    <a:cubicBezTo>
                      <a:pt x="17" y="0"/>
                      <a:pt x="7" y="8"/>
                      <a:pt x="0" y="18"/>
                    </a:cubicBezTo>
                    <a:cubicBezTo>
                      <a:pt x="18" y="27"/>
                      <a:pt x="37" y="33"/>
                      <a:pt x="56" y="39"/>
                    </a:cubicBezTo>
                    <a:cubicBezTo>
                      <a:pt x="56" y="20"/>
                      <a:pt x="49" y="5"/>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1261"/>
              <p:cNvSpPr/>
              <p:nvPr/>
            </p:nvSpPr>
            <p:spPr bwMode="auto">
              <a:xfrm>
                <a:off x="3857" y="300"/>
                <a:ext cx="42" cy="38"/>
              </a:xfrm>
              <a:custGeom>
                <a:avLst/>
                <a:gdLst>
                  <a:gd name="T0" fmla="*/ 29 w 57"/>
                  <a:gd name="T1" fmla="*/ 3 h 51"/>
                  <a:gd name="T2" fmla="*/ 7 w 57"/>
                  <a:gd name="T3" fmla="*/ 51 h 51"/>
                  <a:gd name="T4" fmla="*/ 57 w 57"/>
                  <a:gd name="T5" fmla="*/ 28 h 51"/>
                  <a:gd name="T6" fmla="*/ 29 w 57"/>
                  <a:gd name="T7" fmla="*/ 3 h 51"/>
                </a:gdLst>
                <a:ahLst/>
                <a:cxnLst>
                  <a:cxn ang="0">
                    <a:pos x="T0" y="T1"/>
                  </a:cxn>
                  <a:cxn ang="0">
                    <a:pos x="T2" y="T3"/>
                  </a:cxn>
                  <a:cxn ang="0">
                    <a:pos x="T4" y="T5"/>
                  </a:cxn>
                  <a:cxn ang="0">
                    <a:pos x="T6" y="T7"/>
                  </a:cxn>
                </a:cxnLst>
                <a:rect l="0" t="0" r="r" b="b"/>
                <a:pathLst>
                  <a:path w="57" h="51">
                    <a:moveTo>
                      <a:pt x="29" y="3"/>
                    </a:moveTo>
                    <a:cubicBezTo>
                      <a:pt x="0" y="10"/>
                      <a:pt x="1" y="31"/>
                      <a:pt x="7" y="51"/>
                    </a:cubicBezTo>
                    <a:cubicBezTo>
                      <a:pt x="24" y="44"/>
                      <a:pt x="40" y="36"/>
                      <a:pt x="57" y="28"/>
                    </a:cubicBezTo>
                    <a:cubicBezTo>
                      <a:pt x="50" y="13"/>
                      <a:pt x="41" y="0"/>
                      <a:pt x="29"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1262"/>
              <p:cNvSpPr/>
              <p:nvPr/>
            </p:nvSpPr>
            <p:spPr bwMode="auto">
              <a:xfrm>
                <a:off x="3840" y="290"/>
                <a:ext cx="307" cy="320"/>
              </a:xfrm>
              <a:custGeom>
                <a:avLst/>
                <a:gdLst>
                  <a:gd name="T0" fmla="*/ 32 w 413"/>
                  <a:gd name="T1" fmla="*/ 101 h 431"/>
                  <a:gd name="T2" fmla="*/ 58 w 413"/>
                  <a:gd name="T3" fmla="*/ 188 h 431"/>
                  <a:gd name="T4" fmla="*/ 82 w 413"/>
                  <a:gd name="T5" fmla="*/ 253 h 431"/>
                  <a:gd name="T6" fmla="*/ 98 w 413"/>
                  <a:gd name="T7" fmla="*/ 348 h 431"/>
                  <a:gd name="T8" fmla="*/ 108 w 413"/>
                  <a:gd name="T9" fmla="*/ 343 h 431"/>
                  <a:gd name="T10" fmla="*/ 55 w 413"/>
                  <a:gd name="T11" fmla="*/ 274 h 431"/>
                  <a:gd name="T12" fmla="*/ 27 w 413"/>
                  <a:gd name="T13" fmla="*/ 257 h 431"/>
                  <a:gd name="T14" fmla="*/ 5 w 413"/>
                  <a:gd name="T15" fmla="*/ 300 h 431"/>
                  <a:gd name="T16" fmla="*/ 59 w 413"/>
                  <a:gd name="T17" fmla="*/ 395 h 431"/>
                  <a:gd name="T18" fmla="*/ 175 w 413"/>
                  <a:gd name="T19" fmla="*/ 429 h 431"/>
                  <a:gd name="T20" fmla="*/ 376 w 413"/>
                  <a:gd name="T21" fmla="*/ 344 h 431"/>
                  <a:gd name="T22" fmla="*/ 356 w 413"/>
                  <a:gd name="T23" fmla="*/ 265 h 431"/>
                  <a:gd name="T24" fmla="*/ 330 w 413"/>
                  <a:gd name="T25" fmla="*/ 279 h 431"/>
                  <a:gd name="T26" fmla="*/ 292 w 413"/>
                  <a:gd name="T27" fmla="*/ 345 h 431"/>
                  <a:gd name="T28" fmla="*/ 303 w 413"/>
                  <a:gd name="T29" fmla="*/ 347 h 431"/>
                  <a:gd name="T30" fmla="*/ 291 w 413"/>
                  <a:gd name="T31" fmla="*/ 305 h 431"/>
                  <a:gd name="T32" fmla="*/ 284 w 413"/>
                  <a:gd name="T33" fmla="*/ 283 h 431"/>
                  <a:gd name="T34" fmla="*/ 299 w 413"/>
                  <a:gd name="T35" fmla="*/ 270 h 431"/>
                  <a:gd name="T36" fmla="*/ 381 w 413"/>
                  <a:gd name="T37" fmla="*/ 161 h 431"/>
                  <a:gd name="T38" fmla="*/ 388 w 413"/>
                  <a:gd name="T39" fmla="*/ 62 h 431"/>
                  <a:gd name="T40" fmla="*/ 316 w 413"/>
                  <a:gd name="T41" fmla="*/ 95 h 431"/>
                  <a:gd name="T42" fmla="*/ 288 w 413"/>
                  <a:gd name="T43" fmla="*/ 141 h 431"/>
                  <a:gd name="T44" fmla="*/ 237 w 413"/>
                  <a:gd name="T45" fmla="*/ 170 h 431"/>
                  <a:gd name="T46" fmla="*/ 214 w 413"/>
                  <a:gd name="T47" fmla="*/ 183 h 431"/>
                  <a:gd name="T48" fmla="*/ 205 w 413"/>
                  <a:gd name="T49" fmla="*/ 180 h 431"/>
                  <a:gd name="T50" fmla="*/ 114 w 413"/>
                  <a:gd name="T51" fmla="*/ 86 h 431"/>
                  <a:gd name="T52" fmla="*/ 41 w 413"/>
                  <a:gd name="T53" fmla="*/ 13 h 431"/>
                  <a:gd name="T54" fmla="*/ 32 w 413"/>
                  <a:gd name="T55" fmla="*/ 99 h 431"/>
                  <a:gd name="T56" fmla="*/ 45 w 413"/>
                  <a:gd name="T57" fmla="*/ 99 h 431"/>
                  <a:gd name="T58" fmla="*/ 35 w 413"/>
                  <a:gd name="T59" fmla="*/ 63 h 431"/>
                  <a:gd name="T60" fmla="*/ 32 w 413"/>
                  <a:gd name="T61" fmla="*/ 47 h 431"/>
                  <a:gd name="T62" fmla="*/ 67 w 413"/>
                  <a:gd name="T63" fmla="*/ 34 h 431"/>
                  <a:gd name="T64" fmla="*/ 82 w 413"/>
                  <a:gd name="T65" fmla="*/ 66 h 431"/>
                  <a:gd name="T66" fmla="*/ 128 w 413"/>
                  <a:gd name="T67" fmla="*/ 117 h 431"/>
                  <a:gd name="T68" fmla="*/ 204 w 413"/>
                  <a:gd name="T69" fmla="*/ 199 h 431"/>
                  <a:gd name="T70" fmla="*/ 212 w 413"/>
                  <a:gd name="T71" fmla="*/ 200 h 431"/>
                  <a:gd name="T72" fmla="*/ 305 w 413"/>
                  <a:gd name="T73" fmla="*/ 147 h 431"/>
                  <a:gd name="T74" fmla="*/ 326 w 413"/>
                  <a:gd name="T75" fmla="*/ 105 h 431"/>
                  <a:gd name="T76" fmla="*/ 381 w 413"/>
                  <a:gd name="T77" fmla="*/ 74 h 431"/>
                  <a:gd name="T78" fmla="*/ 381 w 413"/>
                  <a:gd name="T79" fmla="*/ 119 h 431"/>
                  <a:gd name="T80" fmla="*/ 280 w 413"/>
                  <a:gd name="T81" fmla="*/ 269 h 431"/>
                  <a:gd name="T82" fmla="*/ 290 w 413"/>
                  <a:gd name="T83" fmla="*/ 351 h 431"/>
                  <a:gd name="T84" fmla="*/ 301 w 413"/>
                  <a:gd name="T85" fmla="*/ 354 h 431"/>
                  <a:gd name="T86" fmla="*/ 336 w 413"/>
                  <a:gd name="T87" fmla="*/ 299 h 431"/>
                  <a:gd name="T88" fmla="*/ 366 w 413"/>
                  <a:gd name="T89" fmla="*/ 298 h 431"/>
                  <a:gd name="T90" fmla="*/ 366 w 413"/>
                  <a:gd name="T91" fmla="*/ 331 h 431"/>
                  <a:gd name="T92" fmla="*/ 337 w 413"/>
                  <a:gd name="T93" fmla="*/ 380 h 431"/>
                  <a:gd name="T94" fmla="*/ 166 w 413"/>
                  <a:gd name="T95" fmla="*/ 415 h 431"/>
                  <a:gd name="T96" fmla="*/ 68 w 413"/>
                  <a:gd name="T97" fmla="*/ 386 h 431"/>
                  <a:gd name="T98" fmla="*/ 24 w 413"/>
                  <a:gd name="T99" fmla="*/ 314 h 431"/>
                  <a:gd name="T100" fmla="*/ 17 w 413"/>
                  <a:gd name="T101" fmla="*/ 291 h 431"/>
                  <a:gd name="T102" fmla="*/ 51 w 413"/>
                  <a:gd name="T103" fmla="*/ 295 h 431"/>
                  <a:gd name="T104" fmla="*/ 101 w 413"/>
                  <a:gd name="T105" fmla="*/ 354 h 431"/>
                  <a:gd name="T106" fmla="*/ 111 w 413"/>
                  <a:gd name="T107" fmla="*/ 348 h 431"/>
                  <a:gd name="T108" fmla="*/ 105 w 413"/>
                  <a:gd name="T109" fmla="*/ 274 h 431"/>
                  <a:gd name="T110" fmla="*/ 76 w 413"/>
                  <a:gd name="T111" fmla="*/ 201 h 431"/>
                  <a:gd name="T112" fmla="*/ 45 w 413"/>
                  <a:gd name="T113" fmla="*/ 97 h 431"/>
                  <a:gd name="T114" fmla="*/ 32 w 413"/>
                  <a:gd name="T115" fmla="*/ 10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431">
                    <a:moveTo>
                      <a:pt x="32" y="101"/>
                    </a:moveTo>
                    <a:cubicBezTo>
                      <a:pt x="40" y="130"/>
                      <a:pt x="49" y="159"/>
                      <a:pt x="58" y="188"/>
                    </a:cubicBezTo>
                    <a:cubicBezTo>
                      <a:pt x="65" y="210"/>
                      <a:pt x="73" y="232"/>
                      <a:pt x="82" y="253"/>
                    </a:cubicBezTo>
                    <a:cubicBezTo>
                      <a:pt x="95" y="286"/>
                      <a:pt x="100" y="313"/>
                      <a:pt x="98" y="348"/>
                    </a:cubicBezTo>
                    <a:cubicBezTo>
                      <a:pt x="101" y="346"/>
                      <a:pt x="104" y="345"/>
                      <a:pt x="108" y="343"/>
                    </a:cubicBezTo>
                    <a:cubicBezTo>
                      <a:pt x="81" y="326"/>
                      <a:pt x="70" y="300"/>
                      <a:pt x="55" y="274"/>
                    </a:cubicBezTo>
                    <a:cubicBezTo>
                      <a:pt x="49" y="263"/>
                      <a:pt x="39" y="259"/>
                      <a:pt x="27" y="257"/>
                    </a:cubicBezTo>
                    <a:cubicBezTo>
                      <a:pt x="1" y="254"/>
                      <a:pt x="2" y="284"/>
                      <a:pt x="5" y="300"/>
                    </a:cubicBezTo>
                    <a:cubicBezTo>
                      <a:pt x="13" y="336"/>
                      <a:pt x="33" y="370"/>
                      <a:pt x="59" y="395"/>
                    </a:cubicBezTo>
                    <a:cubicBezTo>
                      <a:pt x="91" y="427"/>
                      <a:pt x="132" y="428"/>
                      <a:pt x="175" y="429"/>
                    </a:cubicBezTo>
                    <a:cubicBezTo>
                      <a:pt x="250" y="431"/>
                      <a:pt x="344" y="424"/>
                      <a:pt x="376" y="344"/>
                    </a:cubicBezTo>
                    <a:cubicBezTo>
                      <a:pt x="385" y="320"/>
                      <a:pt x="385" y="275"/>
                      <a:pt x="356" y="265"/>
                    </a:cubicBezTo>
                    <a:cubicBezTo>
                      <a:pt x="347" y="263"/>
                      <a:pt x="333" y="271"/>
                      <a:pt x="330" y="279"/>
                    </a:cubicBezTo>
                    <a:cubicBezTo>
                      <a:pt x="319" y="304"/>
                      <a:pt x="313" y="327"/>
                      <a:pt x="292" y="345"/>
                    </a:cubicBezTo>
                    <a:cubicBezTo>
                      <a:pt x="296" y="345"/>
                      <a:pt x="299" y="346"/>
                      <a:pt x="303" y="347"/>
                    </a:cubicBezTo>
                    <a:cubicBezTo>
                      <a:pt x="299" y="333"/>
                      <a:pt x="295" y="319"/>
                      <a:pt x="291" y="305"/>
                    </a:cubicBezTo>
                    <a:cubicBezTo>
                      <a:pt x="288" y="297"/>
                      <a:pt x="286" y="290"/>
                      <a:pt x="284" y="283"/>
                    </a:cubicBezTo>
                    <a:cubicBezTo>
                      <a:pt x="284" y="282"/>
                      <a:pt x="295" y="274"/>
                      <a:pt x="299" y="270"/>
                    </a:cubicBezTo>
                    <a:cubicBezTo>
                      <a:pt x="334" y="241"/>
                      <a:pt x="363" y="203"/>
                      <a:pt x="381" y="161"/>
                    </a:cubicBezTo>
                    <a:cubicBezTo>
                      <a:pt x="391" y="136"/>
                      <a:pt x="413" y="85"/>
                      <a:pt x="388" y="62"/>
                    </a:cubicBezTo>
                    <a:cubicBezTo>
                      <a:pt x="358" y="33"/>
                      <a:pt x="328" y="66"/>
                      <a:pt x="316" y="95"/>
                    </a:cubicBezTo>
                    <a:cubicBezTo>
                      <a:pt x="308" y="115"/>
                      <a:pt x="307" y="130"/>
                      <a:pt x="288" y="141"/>
                    </a:cubicBezTo>
                    <a:cubicBezTo>
                      <a:pt x="271" y="151"/>
                      <a:pt x="254" y="161"/>
                      <a:pt x="237" y="170"/>
                    </a:cubicBezTo>
                    <a:cubicBezTo>
                      <a:pt x="229" y="175"/>
                      <a:pt x="222" y="179"/>
                      <a:pt x="214" y="183"/>
                    </a:cubicBezTo>
                    <a:cubicBezTo>
                      <a:pt x="203" y="190"/>
                      <a:pt x="211" y="187"/>
                      <a:pt x="205" y="180"/>
                    </a:cubicBezTo>
                    <a:cubicBezTo>
                      <a:pt x="175" y="148"/>
                      <a:pt x="146" y="116"/>
                      <a:pt x="114" y="86"/>
                    </a:cubicBezTo>
                    <a:cubicBezTo>
                      <a:pt x="90" y="65"/>
                      <a:pt x="83" y="0"/>
                      <a:pt x="41" y="13"/>
                    </a:cubicBezTo>
                    <a:cubicBezTo>
                      <a:pt x="0" y="26"/>
                      <a:pt x="30" y="73"/>
                      <a:pt x="32" y="99"/>
                    </a:cubicBezTo>
                    <a:cubicBezTo>
                      <a:pt x="32" y="108"/>
                      <a:pt x="45" y="108"/>
                      <a:pt x="45" y="99"/>
                    </a:cubicBezTo>
                    <a:cubicBezTo>
                      <a:pt x="44" y="87"/>
                      <a:pt x="39" y="75"/>
                      <a:pt x="35" y="63"/>
                    </a:cubicBezTo>
                    <a:cubicBezTo>
                      <a:pt x="33" y="58"/>
                      <a:pt x="33" y="52"/>
                      <a:pt x="32" y="47"/>
                    </a:cubicBezTo>
                    <a:cubicBezTo>
                      <a:pt x="32" y="28"/>
                      <a:pt x="43" y="24"/>
                      <a:pt x="67" y="34"/>
                    </a:cubicBezTo>
                    <a:cubicBezTo>
                      <a:pt x="73" y="43"/>
                      <a:pt x="77" y="55"/>
                      <a:pt x="82" y="66"/>
                    </a:cubicBezTo>
                    <a:cubicBezTo>
                      <a:pt x="91" y="87"/>
                      <a:pt x="111" y="101"/>
                      <a:pt x="128" y="117"/>
                    </a:cubicBezTo>
                    <a:cubicBezTo>
                      <a:pt x="155" y="142"/>
                      <a:pt x="179" y="172"/>
                      <a:pt x="204" y="199"/>
                    </a:cubicBezTo>
                    <a:cubicBezTo>
                      <a:pt x="206" y="201"/>
                      <a:pt x="209" y="201"/>
                      <a:pt x="212" y="200"/>
                    </a:cubicBezTo>
                    <a:cubicBezTo>
                      <a:pt x="243" y="182"/>
                      <a:pt x="274" y="165"/>
                      <a:pt x="305" y="147"/>
                    </a:cubicBezTo>
                    <a:cubicBezTo>
                      <a:pt x="319" y="139"/>
                      <a:pt x="322" y="120"/>
                      <a:pt x="326" y="105"/>
                    </a:cubicBezTo>
                    <a:cubicBezTo>
                      <a:pt x="332" y="86"/>
                      <a:pt x="359" y="44"/>
                      <a:pt x="381" y="74"/>
                    </a:cubicBezTo>
                    <a:cubicBezTo>
                      <a:pt x="389" y="85"/>
                      <a:pt x="384" y="106"/>
                      <a:pt x="381" y="119"/>
                    </a:cubicBezTo>
                    <a:cubicBezTo>
                      <a:pt x="368" y="180"/>
                      <a:pt x="327" y="230"/>
                      <a:pt x="280" y="269"/>
                    </a:cubicBezTo>
                    <a:cubicBezTo>
                      <a:pt x="259" y="287"/>
                      <a:pt x="284" y="328"/>
                      <a:pt x="290" y="351"/>
                    </a:cubicBezTo>
                    <a:cubicBezTo>
                      <a:pt x="292" y="356"/>
                      <a:pt x="297" y="357"/>
                      <a:pt x="301" y="354"/>
                    </a:cubicBezTo>
                    <a:cubicBezTo>
                      <a:pt x="318" y="339"/>
                      <a:pt x="329" y="321"/>
                      <a:pt x="336" y="299"/>
                    </a:cubicBezTo>
                    <a:cubicBezTo>
                      <a:pt x="354" y="280"/>
                      <a:pt x="364" y="279"/>
                      <a:pt x="366" y="298"/>
                    </a:cubicBezTo>
                    <a:cubicBezTo>
                      <a:pt x="368" y="309"/>
                      <a:pt x="368" y="320"/>
                      <a:pt x="366" y="331"/>
                    </a:cubicBezTo>
                    <a:cubicBezTo>
                      <a:pt x="363" y="350"/>
                      <a:pt x="351" y="367"/>
                      <a:pt x="337" y="380"/>
                    </a:cubicBezTo>
                    <a:cubicBezTo>
                      <a:pt x="296" y="419"/>
                      <a:pt x="219" y="417"/>
                      <a:pt x="166" y="415"/>
                    </a:cubicBezTo>
                    <a:cubicBezTo>
                      <a:pt x="129" y="414"/>
                      <a:pt x="98" y="411"/>
                      <a:pt x="68" y="386"/>
                    </a:cubicBezTo>
                    <a:cubicBezTo>
                      <a:pt x="46" y="367"/>
                      <a:pt x="34" y="341"/>
                      <a:pt x="24" y="314"/>
                    </a:cubicBezTo>
                    <a:cubicBezTo>
                      <a:pt x="21" y="307"/>
                      <a:pt x="19" y="299"/>
                      <a:pt x="17" y="291"/>
                    </a:cubicBezTo>
                    <a:cubicBezTo>
                      <a:pt x="10" y="257"/>
                      <a:pt x="43" y="278"/>
                      <a:pt x="51" y="295"/>
                    </a:cubicBezTo>
                    <a:cubicBezTo>
                      <a:pt x="63" y="319"/>
                      <a:pt x="79" y="340"/>
                      <a:pt x="101" y="354"/>
                    </a:cubicBezTo>
                    <a:cubicBezTo>
                      <a:pt x="106" y="357"/>
                      <a:pt x="111" y="353"/>
                      <a:pt x="111" y="348"/>
                    </a:cubicBezTo>
                    <a:cubicBezTo>
                      <a:pt x="112" y="323"/>
                      <a:pt x="112" y="299"/>
                      <a:pt x="105" y="274"/>
                    </a:cubicBezTo>
                    <a:cubicBezTo>
                      <a:pt x="97" y="250"/>
                      <a:pt x="85" y="226"/>
                      <a:pt x="76" y="201"/>
                    </a:cubicBezTo>
                    <a:cubicBezTo>
                      <a:pt x="65" y="167"/>
                      <a:pt x="54" y="132"/>
                      <a:pt x="45" y="97"/>
                    </a:cubicBezTo>
                    <a:cubicBezTo>
                      <a:pt x="42" y="89"/>
                      <a:pt x="30" y="93"/>
                      <a:pt x="32" y="10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1263"/>
              <p:cNvSpPr/>
              <p:nvPr/>
            </p:nvSpPr>
            <p:spPr bwMode="auto">
              <a:xfrm>
                <a:off x="3953" y="475"/>
                <a:ext cx="64" cy="90"/>
              </a:xfrm>
              <a:custGeom>
                <a:avLst/>
                <a:gdLst>
                  <a:gd name="T0" fmla="*/ 86 w 86"/>
                  <a:gd name="T1" fmla="*/ 60 h 121"/>
                  <a:gd name="T2" fmla="*/ 43 w 86"/>
                  <a:gd name="T3" fmla="*/ 120 h 121"/>
                  <a:gd name="T4" fmla="*/ 0 w 86"/>
                  <a:gd name="T5" fmla="*/ 60 h 121"/>
                  <a:gd name="T6" fmla="*/ 43 w 86"/>
                  <a:gd name="T7" fmla="*/ 0 h 121"/>
                  <a:gd name="T8" fmla="*/ 86 w 86"/>
                  <a:gd name="T9" fmla="*/ 60 h 121"/>
                </a:gdLst>
                <a:ahLst/>
                <a:cxnLst>
                  <a:cxn ang="0">
                    <a:pos x="T0" y="T1"/>
                  </a:cxn>
                  <a:cxn ang="0">
                    <a:pos x="T2" y="T3"/>
                  </a:cxn>
                  <a:cxn ang="0">
                    <a:pos x="T4" y="T5"/>
                  </a:cxn>
                  <a:cxn ang="0">
                    <a:pos x="T6" y="T7"/>
                  </a:cxn>
                  <a:cxn ang="0">
                    <a:pos x="T8" y="T9"/>
                  </a:cxn>
                </a:cxnLst>
                <a:rect l="0" t="0" r="r" b="b"/>
                <a:pathLst>
                  <a:path w="86" h="121">
                    <a:moveTo>
                      <a:pt x="86" y="60"/>
                    </a:moveTo>
                    <a:cubicBezTo>
                      <a:pt x="86" y="93"/>
                      <a:pt x="67" y="120"/>
                      <a:pt x="43" y="120"/>
                    </a:cubicBezTo>
                    <a:cubicBezTo>
                      <a:pt x="20" y="121"/>
                      <a:pt x="0" y="94"/>
                      <a:pt x="0" y="60"/>
                    </a:cubicBezTo>
                    <a:cubicBezTo>
                      <a:pt x="0" y="27"/>
                      <a:pt x="19" y="0"/>
                      <a:pt x="43" y="0"/>
                    </a:cubicBezTo>
                    <a:cubicBezTo>
                      <a:pt x="67" y="0"/>
                      <a:pt x="86" y="27"/>
                      <a:pt x="86"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1264"/>
              <p:cNvSpPr/>
              <p:nvPr/>
            </p:nvSpPr>
            <p:spPr bwMode="auto">
              <a:xfrm>
                <a:off x="4037" y="375"/>
                <a:ext cx="93" cy="92"/>
              </a:xfrm>
              <a:custGeom>
                <a:avLst/>
                <a:gdLst>
                  <a:gd name="T0" fmla="*/ 8 w 125"/>
                  <a:gd name="T1" fmla="*/ 47 h 125"/>
                  <a:gd name="T2" fmla="*/ 47 w 125"/>
                  <a:gd name="T3" fmla="*/ 116 h 125"/>
                  <a:gd name="T4" fmla="*/ 116 w 125"/>
                  <a:gd name="T5" fmla="*/ 77 h 125"/>
                  <a:gd name="T6" fmla="*/ 77 w 125"/>
                  <a:gd name="T7" fmla="*/ 8 h 125"/>
                  <a:gd name="T8" fmla="*/ 8 w 125"/>
                  <a:gd name="T9" fmla="*/ 47 h 125"/>
                </a:gdLst>
                <a:ahLst/>
                <a:cxnLst>
                  <a:cxn ang="0">
                    <a:pos x="T0" y="T1"/>
                  </a:cxn>
                  <a:cxn ang="0">
                    <a:pos x="T2" y="T3"/>
                  </a:cxn>
                  <a:cxn ang="0">
                    <a:pos x="T4" y="T5"/>
                  </a:cxn>
                  <a:cxn ang="0">
                    <a:pos x="T6" y="T7"/>
                  </a:cxn>
                  <a:cxn ang="0">
                    <a:pos x="T8" y="T9"/>
                  </a:cxn>
                </a:cxnLst>
                <a:rect l="0" t="0" r="r" b="b"/>
                <a:pathLst>
                  <a:path w="125" h="125">
                    <a:moveTo>
                      <a:pt x="8" y="47"/>
                    </a:moveTo>
                    <a:cubicBezTo>
                      <a:pt x="0" y="77"/>
                      <a:pt x="18" y="108"/>
                      <a:pt x="47" y="116"/>
                    </a:cubicBezTo>
                    <a:cubicBezTo>
                      <a:pt x="77" y="125"/>
                      <a:pt x="108" y="107"/>
                      <a:pt x="116" y="77"/>
                    </a:cubicBezTo>
                    <a:cubicBezTo>
                      <a:pt x="125" y="48"/>
                      <a:pt x="107" y="17"/>
                      <a:pt x="77" y="8"/>
                    </a:cubicBezTo>
                    <a:cubicBezTo>
                      <a:pt x="48" y="0"/>
                      <a:pt x="17" y="18"/>
                      <a:pt x="8" y="47"/>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1265"/>
              <p:cNvSpPr/>
              <p:nvPr/>
            </p:nvSpPr>
            <p:spPr bwMode="auto">
              <a:xfrm>
                <a:off x="4054" y="396"/>
                <a:ext cx="52" cy="51"/>
              </a:xfrm>
              <a:custGeom>
                <a:avLst/>
                <a:gdLst>
                  <a:gd name="T0" fmla="*/ 5 w 70"/>
                  <a:gd name="T1" fmla="*/ 26 h 69"/>
                  <a:gd name="T2" fmla="*/ 27 w 70"/>
                  <a:gd name="T3" fmla="*/ 64 h 69"/>
                  <a:gd name="T4" fmla="*/ 65 w 70"/>
                  <a:gd name="T5" fmla="*/ 43 h 69"/>
                  <a:gd name="T6" fmla="*/ 43 w 70"/>
                  <a:gd name="T7" fmla="*/ 4 h 69"/>
                  <a:gd name="T8" fmla="*/ 5 w 70"/>
                  <a:gd name="T9" fmla="*/ 26 h 69"/>
                </a:gdLst>
                <a:ahLst/>
                <a:cxnLst>
                  <a:cxn ang="0">
                    <a:pos x="T0" y="T1"/>
                  </a:cxn>
                  <a:cxn ang="0">
                    <a:pos x="T2" y="T3"/>
                  </a:cxn>
                  <a:cxn ang="0">
                    <a:pos x="T4" y="T5"/>
                  </a:cxn>
                  <a:cxn ang="0">
                    <a:pos x="T6" y="T7"/>
                  </a:cxn>
                  <a:cxn ang="0">
                    <a:pos x="T8" y="T9"/>
                  </a:cxn>
                </a:cxnLst>
                <a:rect l="0" t="0" r="r" b="b"/>
                <a:pathLst>
                  <a:path w="70" h="69">
                    <a:moveTo>
                      <a:pt x="5" y="26"/>
                    </a:moveTo>
                    <a:cubicBezTo>
                      <a:pt x="0" y="43"/>
                      <a:pt x="10" y="60"/>
                      <a:pt x="27" y="64"/>
                    </a:cubicBezTo>
                    <a:cubicBezTo>
                      <a:pt x="43" y="69"/>
                      <a:pt x="60" y="59"/>
                      <a:pt x="65" y="43"/>
                    </a:cubicBezTo>
                    <a:cubicBezTo>
                      <a:pt x="70" y="26"/>
                      <a:pt x="60" y="9"/>
                      <a:pt x="43" y="4"/>
                    </a:cubicBezTo>
                    <a:cubicBezTo>
                      <a:pt x="27" y="0"/>
                      <a:pt x="10" y="9"/>
                      <a:pt x="5" y="2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1266"/>
              <p:cNvSpPr/>
              <p:nvPr/>
            </p:nvSpPr>
            <p:spPr bwMode="auto">
              <a:xfrm>
                <a:off x="4034" y="371"/>
                <a:ext cx="99" cy="99"/>
              </a:xfrm>
              <a:custGeom>
                <a:avLst/>
                <a:gdLst>
                  <a:gd name="T0" fmla="*/ 18 w 133"/>
                  <a:gd name="T1" fmla="*/ 54 h 134"/>
                  <a:gd name="T2" fmla="*/ 53 w 133"/>
                  <a:gd name="T3" fmla="*/ 116 h 134"/>
                  <a:gd name="T4" fmla="*/ 115 w 133"/>
                  <a:gd name="T5" fmla="*/ 81 h 134"/>
                  <a:gd name="T6" fmla="*/ 80 w 133"/>
                  <a:gd name="T7" fmla="*/ 19 h 134"/>
                  <a:gd name="T8" fmla="*/ 18 w 133"/>
                  <a:gd name="T9" fmla="*/ 54 h 134"/>
                  <a:gd name="T10" fmla="*/ 7 w 133"/>
                  <a:gd name="T11" fmla="*/ 51 h 134"/>
                  <a:gd name="T12" fmla="*/ 83 w 133"/>
                  <a:gd name="T13" fmla="*/ 8 h 134"/>
                  <a:gd name="T14" fmla="*/ 126 w 133"/>
                  <a:gd name="T15" fmla="*/ 84 h 134"/>
                  <a:gd name="T16" fmla="*/ 50 w 133"/>
                  <a:gd name="T17" fmla="*/ 127 h 134"/>
                  <a:gd name="T18" fmla="*/ 7 w 133"/>
                  <a:gd name="T19" fmla="*/ 51 h 134"/>
                  <a:gd name="T20" fmla="*/ 18 w 133"/>
                  <a:gd name="T21" fmla="*/ 5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134">
                    <a:moveTo>
                      <a:pt x="18" y="54"/>
                    </a:moveTo>
                    <a:cubicBezTo>
                      <a:pt x="11" y="82"/>
                      <a:pt x="26" y="107"/>
                      <a:pt x="53" y="116"/>
                    </a:cubicBezTo>
                    <a:cubicBezTo>
                      <a:pt x="80" y="125"/>
                      <a:pt x="107" y="106"/>
                      <a:pt x="115" y="81"/>
                    </a:cubicBezTo>
                    <a:cubicBezTo>
                      <a:pt x="124" y="54"/>
                      <a:pt x="105" y="27"/>
                      <a:pt x="80" y="19"/>
                    </a:cubicBezTo>
                    <a:cubicBezTo>
                      <a:pt x="53" y="10"/>
                      <a:pt x="26" y="29"/>
                      <a:pt x="18" y="54"/>
                    </a:cubicBezTo>
                    <a:cubicBezTo>
                      <a:pt x="16" y="61"/>
                      <a:pt x="5" y="58"/>
                      <a:pt x="7" y="51"/>
                    </a:cubicBezTo>
                    <a:cubicBezTo>
                      <a:pt x="18" y="18"/>
                      <a:pt x="49" y="0"/>
                      <a:pt x="83" y="8"/>
                    </a:cubicBezTo>
                    <a:cubicBezTo>
                      <a:pt x="117" y="16"/>
                      <a:pt x="133" y="52"/>
                      <a:pt x="126" y="84"/>
                    </a:cubicBezTo>
                    <a:cubicBezTo>
                      <a:pt x="118" y="118"/>
                      <a:pt x="81" y="134"/>
                      <a:pt x="50" y="127"/>
                    </a:cubicBezTo>
                    <a:cubicBezTo>
                      <a:pt x="16" y="119"/>
                      <a:pt x="0" y="83"/>
                      <a:pt x="7" y="51"/>
                    </a:cubicBezTo>
                    <a:cubicBezTo>
                      <a:pt x="9" y="44"/>
                      <a:pt x="19" y="47"/>
                      <a:pt x="18" y="5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1267"/>
              <p:cNvSpPr>
                <a:spLocks noEditPoints="1"/>
              </p:cNvSpPr>
              <p:nvPr/>
            </p:nvSpPr>
            <p:spPr bwMode="auto">
              <a:xfrm>
                <a:off x="4067" y="383"/>
                <a:ext cx="33" cy="75"/>
              </a:xfrm>
              <a:custGeom>
                <a:avLst/>
                <a:gdLst>
                  <a:gd name="T0" fmla="*/ 27 w 44"/>
                  <a:gd name="T1" fmla="*/ 81 h 100"/>
                  <a:gd name="T2" fmla="*/ 17 w 44"/>
                  <a:gd name="T3" fmla="*/ 83 h 100"/>
                  <a:gd name="T4" fmla="*/ 9 w 44"/>
                  <a:gd name="T5" fmla="*/ 81 h 100"/>
                  <a:gd name="T6" fmla="*/ 8 w 44"/>
                  <a:gd name="T7" fmla="*/ 81 h 100"/>
                  <a:gd name="T8" fmla="*/ 0 w 44"/>
                  <a:gd name="T9" fmla="*/ 95 h 100"/>
                  <a:gd name="T10" fmla="*/ 9 w 44"/>
                  <a:gd name="T11" fmla="*/ 99 h 100"/>
                  <a:gd name="T12" fmla="*/ 14 w 44"/>
                  <a:gd name="T13" fmla="*/ 100 h 100"/>
                  <a:gd name="T14" fmla="*/ 18 w 44"/>
                  <a:gd name="T15" fmla="*/ 95 h 100"/>
                  <a:gd name="T16" fmla="*/ 27 w 44"/>
                  <a:gd name="T17" fmla="*/ 81 h 100"/>
                  <a:gd name="T18" fmla="*/ 27 w 44"/>
                  <a:gd name="T19" fmla="*/ 0 h 100"/>
                  <a:gd name="T20" fmla="*/ 24 w 44"/>
                  <a:gd name="T21" fmla="*/ 1 h 100"/>
                  <a:gd name="T22" fmla="*/ 25 w 44"/>
                  <a:gd name="T23" fmla="*/ 18 h 100"/>
                  <a:gd name="T24" fmla="*/ 25 w 44"/>
                  <a:gd name="T25" fmla="*/ 21 h 100"/>
                  <a:gd name="T26" fmla="*/ 25 w 44"/>
                  <a:gd name="T27" fmla="*/ 21 h 100"/>
                  <a:gd name="T28" fmla="*/ 43 w 44"/>
                  <a:gd name="T29" fmla="*/ 34 h 100"/>
                  <a:gd name="T30" fmla="*/ 41 w 44"/>
                  <a:gd name="T31" fmla="*/ 4 h 100"/>
                  <a:gd name="T32" fmla="*/ 36 w 44"/>
                  <a:gd name="T33" fmla="*/ 2 h 100"/>
                  <a:gd name="T34" fmla="*/ 27 w 44"/>
                  <a:gd name="T3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00">
                    <a:moveTo>
                      <a:pt x="27" y="81"/>
                    </a:moveTo>
                    <a:cubicBezTo>
                      <a:pt x="24" y="82"/>
                      <a:pt x="21" y="83"/>
                      <a:pt x="17" y="83"/>
                    </a:cubicBezTo>
                    <a:cubicBezTo>
                      <a:pt x="14" y="83"/>
                      <a:pt x="12" y="82"/>
                      <a:pt x="9" y="81"/>
                    </a:cubicBezTo>
                    <a:cubicBezTo>
                      <a:pt x="9" y="81"/>
                      <a:pt x="8" y="81"/>
                      <a:pt x="8" y="81"/>
                    </a:cubicBezTo>
                    <a:cubicBezTo>
                      <a:pt x="6" y="86"/>
                      <a:pt x="3" y="91"/>
                      <a:pt x="0" y="95"/>
                    </a:cubicBezTo>
                    <a:cubicBezTo>
                      <a:pt x="2" y="97"/>
                      <a:pt x="6" y="98"/>
                      <a:pt x="9" y="99"/>
                    </a:cubicBezTo>
                    <a:cubicBezTo>
                      <a:pt x="11" y="100"/>
                      <a:pt x="12" y="100"/>
                      <a:pt x="14" y="100"/>
                    </a:cubicBezTo>
                    <a:cubicBezTo>
                      <a:pt x="15" y="99"/>
                      <a:pt x="17" y="98"/>
                      <a:pt x="18" y="95"/>
                    </a:cubicBezTo>
                    <a:cubicBezTo>
                      <a:pt x="22" y="91"/>
                      <a:pt x="24" y="86"/>
                      <a:pt x="27" y="81"/>
                    </a:cubicBezTo>
                    <a:moveTo>
                      <a:pt x="27" y="0"/>
                    </a:moveTo>
                    <a:cubicBezTo>
                      <a:pt x="24" y="1"/>
                      <a:pt x="24" y="1"/>
                      <a:pt x="24" y="1"/>
                    </a:cubicBezTo>
                    <a:cubicBezTo>
                      <a:pt x="24" y="6"/>
                      <a:pt x="25" y="12"/>
                      <a:pt x="25" y="18"/>
                    </a:cubicBezTo>
                    <a:cubicBezTo>
                      <a:pt x="25" y="19"/>
                      <a:pt x="25" y="20"/>
                      <a:pt x="25" y="21"/>
                    </a:cubicBezTo>
                    <a:cubicBezTo>
                      <a:pt x="25" y="21"/>
                      <a:pt x="25" y="21"/>
                      <a:pt x="25" y="21"/>
                    </a:cubicBezTo>
                    <a:cubicBezTo>
                      <a:pt x="33" y="23"/>
                      <a:pt x="39" y="28"/>
                      <a:pt x="43" y="34"/>
                    </a:cubicBezTo>
                    <a:cubicBezTo>
                      <a:pt x="44" y="23"/>
                      <a:pt x="44" y="13"/>
                      <a:pt x="41" y="4"/>
                    </a:cubicBezTo>
                    <a:cubicBezTo>
                      <a:pt x="39" y="3"/>
                      <a:pt x="38" y="2"/>
                      <a:pt x="36" y="2"/>
                    </a:cubicBezTo>
                    <a:cubicBezTo>
                      <a:pt x="33" y="1"/>
                      <a:pt x="30" y="0"/>
                      <a:pt x="27"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1268"/>
              <p:cNvSpPr/>
              <p:nvPr/>
            </p:nvSpPr>
            <p:spPr bwMode="auto">
              <a:xfrm>
                <a:off x="4073" y="399"/>
                <a:ext cx="26" cy="46"/>
              </a:xfrm>
              <a:custGeom>
                <a:avLst/>
                <a:gdLst>
                  <a:gd name="T0" fmla="*/ 17 w 35"/>
                  <a:gd name="T1" fmla="*/ 0 h 62"/>
                  <a:gd name="T2" fmla="*/ 12 w 35"/>
                  <a:gd name="T3" fmla="*/ 32 h 62"/>
                  <a:gd name="T4" fmla="*/ 12 w 35"/>
                  <a:gd name="T5" fmla="*/ 32 h 62"/>
                  <a:gd name="T6" fmla="*/ 0 w 35"/>
                  <a:gd name="T7" fmla="*/ 60 h 62"/>
                  <a:gd name="T8" fmla="*/ 1 w 35"/>
                  <a:gd name="T9" fmla="*/ 60 h 62"/>
                  <a:gd name="T10" fmla="*/ 9 w 35"/>
                  <a:gd name="T11" fmla="*/ 62 h 62"/>
                  <a:gd name="T12" fmla="*/ 19 w 35"/>
                  <a:gd name="T13" fmla="*/ 60 h 62"/>
                  <a:gd name="T14" fmla="*/ 25 w 35"/>
                  <a:gd name="T15" fmla="*/ 47 h 62"/>
                  <a:gd name="T16" fmla="*/ 35 w 35"/>
                  <a:gd name="T17" fmla="*/ 13 h 62"/>
                  <a:gd name="T18" fmla="*/ 17 w 35"/>
                  <a:gd name="T19" fmla="*/ 0 h 62"/>
                  <a:gd name="T20" fmla="*/ 17 w 35"/>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62">
                    <a:moveTo>
                      <a:pt x="17" y="0"/>
                    </a:moveTo>
                    <a:cubicBezTo>
                      <a:pt x="16" y="11"/>
                      <a:pt x="15" y="21"/>
                      <a:pt x="12" y="32"/>
                    </a:cubicBezTo>
                    <a:cubicBezTo>
                      <a:pt x="12" y="32"/>
                      <a:pt x="12" y="32"/>
                      <a:pt x="12" y="32"/>
                    </a:cubicBezTo>
                    <a:cubicBezTo>
                      <a:pt x="9" y="42"/>
                      <a:pt x="5" y="51"/>
                      <a:pt x="0" y="60"/>
                    </a:cubicBezTo>
                    <a:cubicBezTo>
                      <a:pt x="0" y="60"/>
                      <a:pt x="1" y="60"/>
                      <a:pt x="1" y="60"/>
                    </a:cubicBezTo>
                    <a:cubicBezTo>
                      <a:pt x="4" y="61"/>
                      <a:pt x="6" y="62"/>
                      <a:pt x="9" y="62"/>
                    </a:cubicBezTo>
                    <a:cubicBezTo>
                      <a:pt x="13" y="62"/>
                      <a:pt x="16" y="61"/>
                      <a:pt x="19" y="60"/>
                    </a:cubicBezTo>
                    <a:cubicBezTo>
                      <a:pt x="21" y="56"/>
                      <a:pt x="23" y="52"/>
                      <a:pt x="25" y="47"/>
                    </a:cubicBezTo>
                    <a:cubicBezTo>
                      <a:pt x="29" y="37"/>
                      <a:pt x="33" y="25"/>
                      <a:pt x="35" y="13"/>
                    </a:cubicBezTo>
                    <a:cubicBezTo>
                      <a:pt x="31" y="7"/>
                      <a:pt x="25" y="2"/>
                      <a:pt x="17" y="0"/>
                    </a:cubicBezTo>
                    <a:cubicBezTo>
                      <a:pt x="17" y="0"/>
                      <a:pt x="17" y="0"/>
                      <a:pt x="17" y="0"/>
                    </a:cubicBezTo>
                  </a:path>
                </a:pathLst>
              </a:custGeom>
              <a:solidFill>
                <a:srgbClr val="DC72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1269"/>
              <p:cNvSpPr>
                <a:spLocks noEditPoints="1"/>
              </p:cNvSpPr>
              <p:nvPr/>
            </p:nvSpPr>
            <p:spPr bwMode="auto">
              <a:xfrm>
                <a:off x="4066" y="382"/>
                <a:ext cx="32" cy="77"/>
              </a:xfrm>
              <a:custGeom>
                <a:avLst/>
                <a:gdLst>
                  <a:gd name="T0" fmla="*/ 2 w 43"/>
                  <a:gd name="T1" fmla="*/ 97 h 104"/>
                  <a:gd name="T2" fmla="*/ 0 w 43"/>
                  <a:gd name="T3" fmla="*/ 100 h 104"/>
                  <a:gd name="T4" fmla="*/ 12 w 43"/>
                  <a:gd name="T5" fmla="*/ 104 h 104"/>
                  <a:gd name="T6" fmla="*/ 16 w 43"/>
                  <a:gd name="T7" fmla="*/ 102 h 104"/>
                  <a:gd name="T8" fmla="*/ 11 w 43"/>
                  <a:gd name="T9" fmla="*/ 101 h 104"/>
                  <a:gd name="T10" fmla="*/ 2 w 43"/>
                  <a:gd name="T11" fmla="*/ 97 h 104"/>
                  <a:gd name="T12" fmla="*/ 41 w 43"/>
                  <a:gd name="T13" fmla="*/ 0 h 104"/>
                  <a:gd name="T14" fmla="*/ 29 w 43"/>
                  <a:gd name="T15" fmla="*/ 2 h 104"/>
                  <a:gd name="T16" fmla="*/ 38 w 43"/>
                  <a:gd name="T17" fmla="*/ 4 h 104"/>
                  <a:gd name="T18" fmla="*/ 43 w 43"/>
                  <a:gd name="T19" fmla="*/ 6 h 104"/>
                  <a:gd name="T20" fmla="*/ 41 w 43"/>
                  <a:gd name="T2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04">
                    <a:moveTo>
                      <a:pt x="2" y="97"/>
                    </a:moveTo>
                    <a:cubicBezTo>
                      <a:pt x="1" y="98"/>
                      <a:pt x="0" y="99"/>
                      <a:pt x="0" y="100"/>
                    </a:cubicBezTo>
                    <a:cubicBezTo>
                      <a:pt x="5" y="102"/>
                      <a:pt x="8" y="104"/>
                      <a:pt x="12" y="104"/>
                    </a:cubicBezTo>
                    <a:cubicBezTo>
                      <a:pt x="13" y="104"/>
                      <a:pt x="15" y="104"/>
                      <a:pt x="16" y="102"/>
                    </a:cubicBezTo>
                    <a:cubicBezTo>
                      <a:pt x="14" y="102"/>
                      <a:pt x="13" y="102"/>
                      <a:pt x="11" y="101"/>
                    </a:cubicBezTo>
                    <a:cubicBezTo>
                      <a:pt x="8" y="100"/>
                      <a:pt x="4" y="99"/>
                      <a:pt x="2" y="97"/>
                    </a:cubicBezTo>
                    <a:moveTo>
                      <a:pt x="41" y="0"/>
                    </a:moveTo>
                    <a:cubicBezTo>
                      <a:pt x="29" y="2"/>
                      <a:pt x="29" y="2"/>
                      <a:pt x="29" y="2"/>
                    </a:cubicBezTo>
                    <a:cubicBezTo>
                      <a:pt x="32" y="2"/>
                      <a:pt x="35" y="3"/>
                      <a:pt x="38" y="4"/>
                    </a:cubicBezTo>
                    <a:cubicBezTo>
                      <a:pt x="40" y="4"/>
                      <a:pt x="41" y="5"/>
                      <a:pt x="43" y="6"/>
                    </a:cubicBezTo>
                    <a:cubicBezTo>
                      <a:pt x="43" y="4"/>
                      <a:pt x="42" y="2"/>
                      <a:pt x="41" y="0"/>
                    </a:cubicBezTo>
                  </a:path>
                </a:pathLst>
              </a:custGeom>
              <a:solidFill>
                <a:srgbClr val="3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1270"/>
              <p:cNvSpPr/>
              <p:nvPr/>
            </p:nvSpPr>
            <p:spPr bwMode="auto">
              <a:xfrm>
                <a:off x="3844" y="314"/>
                <a:ext cx="93" cy="93"/>
              </a:xfrm>
              <a:custGeom>
                <a:avLst/>
                <a:gdLst>
                  <a:gd name="T0" fmla="*/ 116 w 125"/>
                  <a:gd name="T1" fmla="*/ 77 h 125"/>
                  <a:gd name="T2" fmla="*/ 47 w 125"/>
                  <a:gd name="T3" fmla="*/ 116 h 125"/>
                  <a:gd name="T4" fmla="*/ 8 w 125"/>
                  <a:gd name="T5" fmla="*/ 47 h 125"/>
                  <a:gd name="T6" fmla="*/ 77 w 125"/>
                  <a:gd name="T7" fmla="*/ 8 h 125"/>
                  <a:gd name="T8" fmla="*/ 116 w 125"/>
                  <a:gd name="T9" fmla="*/ 77 h 125"/>
                </a:gdLst>
                <a:ahLst/>
                <a:cxnLst>
                  <a:cxn ang="0">
                    <a:pos x="T0" y="T1"/>
                  </a:cxn>
                  <a:cxn ang="0">
                    <a:pos x="T2" y="T3"/>
                  </a:cxn>
                  <a:cxn ang="0">
                    <a:pos x="T4" y="T5"/>
                  </a:cxn>
                  <a:cxn ang="0">
                    <a:pos x="T6" y="T7"/>
                  </a:cxn>
                  <a:cxn ang="0">
                    <a:pos x="T8" y="T9"/>
                  </a:cxn>
                </a:cxnLst>
                <a:rect l="0" t="0" r="r" b="b"/>
                <a:pathLst>
                  <a:path w="125" h="125">
                    <a:moveTo>
                      <a:pt x="116" y="77"/>
                    </a:moveTo>
                    <a:cubicBezTo>
                      <a:pt x="108" y="107"/>
                      <a:pt x="77" y="125"/>
                      <a:pt x="47" y="116"/>
                    </a:cubicBezTo>
                    <a:cubicBezTo>
                      <a:pt x="18" y="108"/>
                      <a:pt x="0" y="77"/>
                      <a:pt x="8" y="47"/>
                    </a:cubicBezTo>
                    <a:cubicBezTo>
                      <a:pt x="17" y="18"/>
                      <a:pt x="48" y="0"/>
                      <a:pt x="77" y="8"/>
                    </a:cubicBezTo>
                    <a:cubicBezTo>
                      <a:pt x="107" y="17"/>
                      <a:pt x="125" y="48"/>
                      <a:pt x="116" y="77"/>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1271"/>
              <p:cNvSpPr/>
              <p:nvPr/>
            </p:nvSpPr>
            <p:spPr bwMode="auto">
              <a:xfrm>
                <a:off x="3868" y="337"/>
                <a:ext cx="51" cy="52"/>
              </a:xfrm>
              <a:custGeom>
                <a:avLst/>
                <a:gdLst>
                  <a:gd name="T0" fmla="*/ 65 w 69"/>
                  <a:gd name="T1" fmla="*/ 43 h 70"/>
                  <a:gd name="T2" fmla="*/ 26 w 69"/>
                  <a:gd name="T3" fmla="*/ 65 h 70"/>
                  <a:gd name="T4" fmla="*/ 4 w 69"/>
                  <a:gd name="T5" fmla="*/ 27 h 70"/>
                  <a:gd name="T6" fmla="*/ 43 w 69"/>
                  <a:gd name="T7" fmla="*/ 5 h 70"/>
                  <a:gd name="T8" fmla="*/ 65 w 69"/>
                  <a:gd name="T9" fmla="*/ 43 h 70"/>
                </a:gdLst>
                <a:ahLst/>
                <a:cxnLst>
                  <a:cxn ang="0">
                    <a:pos x="T0" y="T1"/>
                  </a:cxn>
                  <a:cxn ang="0">
                    <a:pos x="T2" y="T3"/>
                  </a:cxn>
                  <a:cxn ang="0">
                    <a:pos x="T4" y="T5"/>
                  </a:cxn>
                  <a:cxn ang="0">
                    <a:pos x="T6" y="T7"/>
                  </a:cxn>
                  <a:cxn ang="0">
                    <a:pos x="T8" y="T9"/>
                  </a:cxn>
                </a:cxnLst>
                <a:rect l="0" t="0" r="r" b="b"/>
                <a:pathLst>
                  <a:path w="69" h="70">
                    <a:moveTo>
                      <a:pt x="65" y="43"/>
                    </a:moveTo>
                    <a:cubicBezTo>
                      <a:pt x="60" y="60"/>
                      <a:pt x="43" y="70"/>
                      <a:pt x="26" y="65"/>
                    </a:cubicBezTo>
                    <a:cubicBezTo>
                      <a:pt x="10" y="60"/>
                      <a:pt x="0" y="43"/>
                      <a:pt x="4" y="27"/>
                    </a:cubicBezTo>
                    <a:cubicBezTo>
                      <a:pt x="9" y="10"/>
                      <a:pt x="26" y="0"/>
                      <a:pt x="43" y="5"/>
                    </a:cubicBezTo>
                    <a:cubicBezTo>
                      <a:pt x="59" y="10"/>
                      <a:pt x="69" y="27"/>
                      <a:pt x="65" y="4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1272"/>
              <p:cNvSpPr/>
              <p:nvPr/>
            </p:nvSpPr>
            <p:spPr bwMode="auto">
              <a:xfrm>
                <a:off x="3838" y="308"/>
                <a:ext cx="103" cy="105"/>
              </a:xfrm>
              <a:custGeom>
                <a:avLst/>
                <a:gdLst>
                  <a:gd name="T0" fmla="*/ 119 w 138"/>
                  <a:gd name="T1" fmla="*/ 84 h 141"/>
                  <a:gd name="T2" fmla="*/ 57 w 138"/>
                  <a:gd name="T3" fmla="*/ 119 h 141"/>
                  <a:gd name="T4" fmla="*/ 22 w 138"/>
                  <a:gd name="T5" fmla="*/ 57 h 141"/>
                  <a:gd name="T6" fmla="*/ 84 w 138"/>
                  <a:gd name="T7" fmla="*/ 22 h 141"/>
                  <a:gd name="T8" fmla="*/ 119 w 138"/>
                  <a:gd name="T9" fmla="*/ 84 h 141"/>
                  <a:gd name="T10" fmla="*/ 130 w 138"/>
                  <a:gd name="T11" fmla="*/ 87 h 141"/>
                  <a:gd name="T12" fmla="*/ 87 w 138"/>
                  <a:gd name="T13" fmla="*/ 11 h 141"/>
                  <a:gd name="T14" fmla="*/ 11 w 138"/>
                  <a:gd name="T15" fmla="*/ 54 h 141"/>
                  <a:gd name="T16" fmla="*/ 54 w 138"/>
                  <a:gd name="T17" fmla="*/ 130 h 141"/>
                  <a:gd name="T18" fmla="*/ 130 w 138"/>
                  <a:gd name="T19" fmla="*/ 87 h 141"/>
                  <a:gd name="T20" fmla="*/ 119 w 138"/>
                  <a:gd name="T21" fmla="*/ 8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41">
                    <a:moveTo>
                      <a:pt x="119" y="84"/>
                    </a:moveTo>
                    <a:cubicBezTo>
                      <a:pt x="110" y="111"/>
                      <a:pt x="85" y="125"/>
                      <a:pt x="57" y="119"/>
                    </a:cubicBezTo>
                    <a:cubicBezTo>
                      <a:pt x="29" y="113"/>
                      <a:pt x="16" y="83"/>
                      <a:pt x="22" y="57"/>
                    </a:cubicBezTo>
                    <a:cubicBezTo>
                      <a:pt x="28" y="29"/>
                      <a:pt x="58" y="16"/>
                      <a:pt x="84" y="22"/>
                    </a:cubicBezTo>
                    <a:cubicBezTo>
                      <a:pt x="112" y="28"/>
                      <a:pt x="125" y="58"/>
                      <a:pt x="119" y="84"/>
                    </a:cubicBezTo>
                    <a:cubicBezTo>
                      <a:pt x="117" y="91"/>
                      <a:pt x="128" y="94"/>
                      <a:pt x="130" y="87"/>
                    </a:cubicBezTo>
                    <a:cubicBezTo>
                      <a:pt x="138" y="53"/>
                      <a:pt x="120" y="22"/>
                      <a:pt x="87" y="11"/>
                    </a:cubicBezTo>
                    <a:cubicBezTo>
                      <a:pt x="54" y="0"/>
                      <a:pt x="21" y="23"/>
                      <a:pt x="11" y="54"/>
                    </a:cubicBezTo>
                    <a:cubicBezTo>
                      <a:pt x="0" y="87"/>
                      <a:pt x="23" y="120"/>
                      <a:pt x="54" y="130"/>
                    </a:cubicBezTo>
                    <a:cubicBezTo>
                      <a:pt x="87" y="141"/>
                      <a:pt x="120" y="118"/>
                      <a:pt x="130" y="87"/>
                    </a:cubicBezTo>
                    <a:cubicBezTo>
                      <a:pt x="132" y="80"/>
                      <a:pt x="121" y="77"/>
                      <a:pt x="119" y="8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1273"/>
              <p:cNvSpPr>
                <a:spLocks noEditPoints="1"/>
              </p:cNvSpPr>
              <p:nvPr/>
            </p:nvSpPr>
            <p:spPr bwMode="auto">
              <a:xfrm>
                <a:off x="3878" y="326"/>
                <a:ext cx="37" cy="72"/>
              </a:xfrm>
              <a:custGeom>
                <a:avLst/>
                <a:gdLst>
                  <a:gd name="T0" fmla="*/ 1 w 50"/>
                  <a:gd name="T1" fmla="*/ 75 h 97"/>
                  <a:gd name="T2" fmla="*/ 1 w 50"/>
                  <a:gd name="T3" fmla="*/ 95 h 97"/>
                  <a:gd name="T4" fmla="*/ 4 w 50"/>
                  <a:gd name="T5" fmla="*/ 96 h 97"/>
                  <a:gd name="T6" fmla="*/ 17 w 50"/>
                  <a:gd name="T7" fmla="*/ 97 h 97"/>
                  <a:gd name="T8" fmla="*/ 18 w 50"/>
                  <a:gd name="T9" fmla="*/ 97 h 97"/>
                  <a:gd name="T10" fmla="*/ 18 w 50"/>
                  <a:gd name="T11" fmla="*/ 82 h 97"/>
                  <a:gd name="T12" fmla="*/ 13 w 50"/>
                  <a:gd name="T13" fmla="*/ 81 h 97"/>
                  <a:gd name="T14" fmla="*/ 1 w 50"/>
                  <a:gd name="T15" fmla="*/ 75 h 97"/>
                  <a:gd name="T16" fmla="*/ 36 w 50"/>
                  <a:gd name="T17" fmla="*/ 0 h 97"/>
                  <a:gd name="T18" fmla="*/ 20 w 50"/>
                  <a:gd name="T19" fmla="*/ 20 h 97"/>
                  <a:gd name="T20" fmla="*/ 21 w 50"/>
                  <a:gd name="T21" fmla="*/ 20 h 97"/>
                  <a:gd name="T22" fmla="*/ 30 w 50"/>
                  <a:gd name="T23" fmla="*/ 21 h 97"/>
                  <a:gd name="T24" fmla="*/ 38 w 50"/>
                  <a:gd name="T25" fmla="*/ 25 h 97"/>
                  <a:gd name="T26" fmla="*/ 50 w 50"/>
                  <a:gd name="T27" fmla="*/ 9 h 97"/>
                  <a:gd name="T28" fmla="*/ 50 w 50"/>
                  <a:gd name="T29" fmla="*/ 9 h 97"/>
                  <a:gd name="T30" fmla="*/ 36 w 50"/>
                  <a:gd name="T3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97">
                    <a:moveTo>
                      <a:pt x="1" y="75"/>
                    </a:moveTo>
                    <a:cubicBezTo>
                      <a:pt x="0" y="82"/>
                      <a:pt x="0" y="89"/>
                      <a:pt x="1" y="95"/>
                    </a:cubicBezTo>
                    <a:cubicBezTo>
                      <a:pt x="2" y="95"/>
                      <a:pt x="3" y="96"/>
                      <a:pt x="4" y="96"/>
                    </a:cubicBezTo>
                    <a:cubicBezTo>
                      <a:pt x="8" y="97"/>
                      <a:pt x="13" y="97"/>
                      <a:pt x="17" y="97"/>
                    </a:cubicBezTo>
                    <a:cubicBezTo>
                      <a:pt x="17" y="97"/>
                      <a:pt x="17" y="97"/>
                      <a:pt x="18" y="97"/>
                    </a:cubicBezTo>
                    <a:cubicBezTo>
                      <a:pt x="17" y="92"/>
                      <a:pt x="18" y="87"/>
                      <a:pt x="18" y="82"/>
                    </a:cubicBezTo>
                    <a:cubicBezTo>
                      <a:pt x="17" y="82"/>
                      <a:pt x="15" y="81"/>
                      <a:pt x="13" y="81"/>
                    </a:cubicBezTo>
                    <a:cubicBezTo>
                      <a:pt x="9" y="80"/>
                      <a:pt x="5" y="77"/>
                      <a:pt x="1" y="75"/>
                    </a:cubicBezTo>
                    <a:moveTo>
                      <a:pt x="36" y="0"/>
                    </a:moveTo>
                    <a:cubicBezTo>
                      <a:pt x="30" y="5"/>
                      <a:pt x="24" y="12"/>
                      <a:pt x="20" y="20"/>
                    </a:cubicBezTo>
                    <a:cubicBezTo>
                      <a:pt x="20" y="20"/>
                      <a:pt x="21" y="20"/>
                      <a:pt x="21" y="20"/>
                    </a:cubicBezTo>
                    <a:cubicBezTo>
                      <a:pt x="24" y="20"/>
                      <a:pt x="27" y="20"/>
                      <a:pt x="30" y="21"/>
                    </a:cubicBezTo>
                    <a:cubicBezTo>
                      <a:pt x="33" y="22"/>
                      <a:pt x="36" y="23"/>
                      <a:pt x="38" y="25"/>
                    </a:cubicBezTo>
                    <a:cubicBezTo>
                      <a:pt x="42" y="19"/>
                      <a:pt x="46" y="14"/>
                      <a:pt x="50" y="9"/>
                    </a:cubicBezTo>
                    <a:cubicBezTo>
                      <a:pt x="50" y="9"/>
                      <a:pt x="50" y="9"/>
                      <a:pt x="50" y="9"/>
                    </a:cubicBezTo>
                    <a:cubicBezTo>
                      <a:pt x="46" y="5"/>
                      <a:pt x="41" y="2"/>
                      <a:pt x="36"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1274"/>
              <p:cNvSpPr/>
              <p:nvPr/>
            </p:nvSpPr>
            <p:spPr bwMode="auto">
              <a:xfrm>
                <a:off x="3878" y="340"/>
                <a:ext cx="28" cy="46"/>
              </a:xfrm>
              <a:custGeom>
                <a:avLst/>
                <a:gdLst>
                  <a:gd name="T0" fmla="*/ 20 w 37"/>
                  <a:gd name="T1" fmla="*/ 0 h 62"/>
                  <a:gd name="T2" fmla="*/ 19 w 37"/>
                  <a:gd name="T3" fmla="*/ 0 h 62"/>
                  <a:gd name="T4" fmla="*/ 8 w 37"/>
                  <a:gd name="T5" fmla="*/ 22 h 62"/>
                  <a:gd name="T6" fmla="*/ 0 w 37"/>
                  <a:gd name="T7" fmla="*/ 55 h 62"/>
                  <a:gd name="T8" fmla="*/ 12 w 37"/>
                  <a:gd name="T9" fmla="*/ 61 h 62"/>
                  <a:gd name="T10" fmla="*/ 17 w 37"/>
                  <a:gd name="T11" fmla="*/ 62 h 62"/>
                  <a:gd name="T12" fmla="*/ 21 w 37"/>
                  <a:gd name="T13" fmla="*/ 41 h 62"/>
                  <a:gd name="T14" fmla="*/ 37 w 37"/>
                  <a:gd name="T15" fmla="*/ 5 h 62"/>
                  <a:gd name="T16" fmla="*/ 29 w 37"/>
                  <a:gd name="T17" fmla="*/ 1 h 62"/>
                  <a:gd name="T18" fmla="*/ 2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0" y="0"/>
                    </a:moveTo>
                    <a:cubicBezTo>
                      <a:pt x="20" y="0"/>
                      <a:pt x="19" y="0"/>
                      <a:pt x="19" y="0"/>
                    </a:cubicBezTo>
                    <a:cubicBezTo>
                      <a:pt x="14" y="8"/>
                      <a:pt x="11" y="16"/>
                      <a:pt x="8" y="22"/>
                    </a:cubicBezTo>
                    <a:cubicBezTo>
                      <a:pt x="5" y="32"/>
                      <a:pt x="2" y="43"/>
                      <a:pt x="0" y="55"/>
                    </a:cubicBezTo>
                    <a:cubicBezTo>
                      <a:pt x="4" y="57"/>
                      <a:pt x="8" y="60"/>
                      <a:pt x="12" y="61"/>
                    </a:cubicBezTo>
                    <a:cubicBezTo>
                      <a:pt x="14" y="61"/>
                      <a:pt x="16" y="62"/>
                      <a:pt x="17" y="62"/>
                    </a:cubicBezTo>
                    <a:cubicBezTo>
                      <a:pt x="18" y="55"/>
                      <a:pt x="19" y="48"/>
                      <a:pt x="21" y="41"/>
                    </a:cubicBezTo>
                    <a:cubicBezTo>
                      <a:pt x="25" y="28"/>
                      <a:pt x="30" y="16"/>
                      <a:pt x="37" y="5"/>
                    </a:cubicBezTo>
                    <a:cubicBezTo>
                      <a:pt x="35" y="3"/>
                      <a:pt x="32" y="2"/>
                      <a:pt x="29" y="1"/>
                    </a:cubicBezTo>
                    <a:cubicBezTo>
                      <a:pt x="26" y="0"/>
                      <a:pt x="23" y="0"/>
                      <a:pt x="20" y="0"/>
                    </a:cubicBezTo>
                  </a:path>
                </a:pathLst>
              </a:custGeom>
              <a:solidFill>
                <a:srgbClr val="DC72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1275"/>
              <p:cNvSpPr>
                <a:spLocks noEditPoints="1"/>
              </p:cNvSpPr>
              <p:nvPr/>
            </p:nvSpPr>
            <p:spPr bwMode="auto">
              <a:xfrm>
                <a:off x="3878" y="323"/>
                <a:ext cx="37" cy="78"/>
              </a:xfrm>
              <a:custGeom>
                <a:avLst/>
                <a:gdLst>
                  <a:gd name="T0" fmla="*/ 0 w 49"/>
                  <a:gd name="T1" fmla="*/ 98 h 105"/>
                  <a:gd name="T2" fmla="*/ 0 w 49"/>
                  <a:gd name="T3" fmla="*/ 102 h 105"/>
                  <a:gd name="T4" fmla="*/ 17 w 49"/>
                  <a:gd name="T5" fmla="*/ 105 h 105"/>
                  <a:gd name="T6" fmla="*/ 17 w 49"/>
                  <a:gd name="T7" fmla="*/ 100 h 105"/>
                  <a:gd name="T8" fmla="*/ 16 w 49"/>
                  <a:gd name="T9" fmla="*/ 100 h 105"/>
                  <a:gd name="T10" fmla="*/ 3 w 49"/>
                  <a:gd name="T11" fmla="*/ 99 h 105"/>
                  <a:gd name="T12" fmla="*/ 0 w 49"/>
                  <a:gd name="T13" fmla="*/ 98 h 105"/>
                  <a:gd name="T14" fmla="*/ 43 w 49"/>
                  <a:gd name="T15" fmla="*/ 0 h 105"/>
                  <a:gd name="T16" fmla="*/ 35 w 49"/>
                  <a:gd name="T17" fmla="*/ 3 h 105"/>
                  <a:gd name="T18" fmla="*/ 49 w 49"/>
                  <a:gd name="T19" fmla="*/ 12 h 105"/>
                  <a:gd name="T20" fmla="*/ 43 w 49"/>
                  <a:gd name="T2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105">
                    <a:moveTo>
                      <a:pt x="0" y="98"/>
                    </a:moveTo>
                    <a:cubicBezTo>
                      <a:pt x="0" y="99"/>
                      <a:pt x="0" y="100"/>
                      <a:pt x="0" y="102"/>
                    </a:cubicBezTo>
                    <a:cubicBezTo>
                      <a:pt x="5" y="102"/>
                      <a:pt x="11" y="104"/>
                      <a:pt x="17" y="105"/>
                    </a:cubicBezTo>
                    <a:cubicBezTo>
                      <a:pt x="17" y="104"/>
                      <a:pt x="17" y="102"/>
                      <a:pt x="17" y="100"/>
                    </a:cubicBezTo>
                    <a:cubicBezTo>
                      <a:pt x="16" y="100"/>
                      <a:pt x="16" y="100"/>
                      <a:pt x="16" y="100"/>
                    </a:cubicBezTo>
                    <a:cubicBezTo>
                      <a:pt x="12" y="100"/>
                      <a:pt x="7" y="100"/>
                      <a:pt x="3" y="99"/>
                    </a:cubicBezTo>
                    <a:cubicBezTo>
                      <a:pt x="2" y="99"/>
                      <a:pt x="1" y="98"/>
                      <a:pt x="0" y="98"/>
                    </a:cubicBezTo>
                    <a:moveTo>
                      <a:pt x="43" y="0"/>
                    </a:moveTo>
                    <a:cubicBezTo>
                      <a:pt x="40" y="0"/>
                      <a:pt x="38" y="2"/>
                      <a:pt x="35" y="3"/>
                    </a:cubicBezTo>
                    <a:cubicBezTo>
                      <a:pt x="40" y="5"/>
                      <a:pt x="45" y="8"/>
                      <a:pt x="49" y="12"/>
                    </a:cubicBezTo>
                    <a:cubicBezTo>
                      <a:pt x="43" y="0"/>
                      <a:pt x="43" y="0"/>
                      <a:pt x="43" y="0"/>
                    </a:cubicBezTo>
                  </a:path>
                </a:pathLst>
              </a:custGeom>
              <a:solidFill>
                <a:srgbClr val="3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1276"/>
              <p:cNvSpPr/>
              <p:nvPr/>
            </p:nvSpPr>
            <p:spPr bwMode="auto">
              <a:xfrm>
                <a:off x="3880" y="288"/>
                <a:ext cx="216" cy="217"/>
              </a:xfrm>
              <a:custGeom>
                <a:avLst/>
                <a:gdLst>
                  <a:gd name="T0" fmla="*/ 272 w 291"/>
                  <a:gd name="T1" fmla="*/ 181 h 291"/>
                  <a:gd name="T2" fmla="*/ 111 w 291"/>
                  <a:gd name="T3" fmla="*/ 272 h 291"/>
                  <a:gd name="T4" fmla="*/ 19 w 291"/>
                  <a:gd name="T5" fmla="*/ 111 h 291"/>
                  <a:gd name="T6" fmla="*/ 181 w 291"/>
                  <a:gd name="T7" fmla="*/ 19 h 291"/>
                  <a:gd name="T8" fmla="*/ 272 w 291"/>
                  <a:gd name="T9" fmla="*/ 181 h 291"/>
                </a:gdLst>
                <a:ahLst/>
                <a:cxnLst>
                  <a:cxn ang="0">
                    <a:pos x="T0" y="T1"/>
                  </a:cxn>
                  <a:cxn ang="0">
                    <a:pos x="T2" y="T3"/>
                  </a:cxn>
                  <a:cxn ang="0">
                    <a:pos x="T4" y="T5"/>
                  </a:cxn>
                  <a:cxn ang="0">
                    <a:pos x="T6" y="T7"/>
                  </a:cxn>
                  <a:cxn ang="0">
                    <a:pos x="T8" y="T9"/>
                  </a:cxn>
                </a:cxnLst>
                <a:rect l="0" t="0" r="r" b="b"/>
                <a:pathLst>
                  <a:path w="291" h="291">
                    <a:moveTo>
                      <a:pt x="272" y="181"/>
                    </a:moveTo>
                    <a:cubicBezTo>
                      <a:pt x="253" y="250"/>
                      <a:pt x="180" y="291"/>
                      <a:pt x="111" y="272"/>
                    </a:cubicBezTo>
                    <a:cubicBezTo>
                      <a:pt x="41" y="253"/>
                      <a:pt x="0" y="181"/>
                      <a:pt x="19" y="111"/>
                    </a:cubicBezTo>
                    <a:cubicBezTo>
                      <a:pt x="39" y="41"/>
                      <a:pt x="111" y="0"/>
                      <a:pt x="181" y="19"/>
                    </a:cubicBezTo>
                    <a:cubicBezTo>
                      <a:pt x="250" y="39"/>
                      <a:pt x="291" y="111"/>
                      <a:pt x="272" y="181"/>
                    </a:cubicBezTo>
                  </a:path>
                </a:pathLst>
              </a:custGeom>
              <a:solidFill>
                <a:srgbClr val="E83D0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1277"/>
              <p:cNvSpPr/>
              <p:nvPr/>
            </p:nvSpPr>
            <p:spPr bwMode="auto">
              <a:xfrm>
                <a:off x="4049" y="462"/>
                <a:ext cx="12" cy="11"/>
              </a:xfrm>
              <a:custGeom>
                <a:avLst/>
                <a:gdLst>
                  <a:gd name="T0" fmla="*/ 16 w 16"/>
                  <a:gd name="T1" fmla="*/ 0 h 15"/>
                  <a:gd name="T2" fmla="*/ 0 w 16"/>
                  <a:gd name="T3" fmla="*/ 15 h 15"/>
                  <a:gd name="T4" fmla="*/ 16 w 16"/>
                  <a:gd name="T5" fmla="*/ 0 h 15"/>
                  <a:gd name="T6" fmla="*/ 16 w 16"/>
                  <a:gd name="T7" fmla="*/ 0 h 15"/>
                </a:gdLst>
                <a:ahLst/>
                <a:cxnLst>
                  <a:cxn ang="0">
                    <a:pos x="T0" y="T1"/>
                  </a:cxn>
                  <a:cxn ang="0">
                    <a:pos x="T2" y="T3"/>
                  </a:cxn>
                  <a:cxn ang="0">
                    <a:pos x="T4" y="T5"/>
                  </a:cxn>
                  <a:cxn ang="0">
                    <a:pos x="T6" y="T7"/>
                  </a:cxn>
                </a:cxnLst>
                <a:rect l="0" t="0" r="r" b="b"/>
                <a:pathLst>
                  <a:path w="16" h="15">
                    <a:moveTo>
                      <a:pt x="16" y="0"/>
                    </a:moveTo>
                    <a:cubicBezTo>
                      <a:pt x="11" y="5"/>
                      <a:pt x="6" y="10"/>
                      <a:pt x="0" y="15"/>
                    </a:cubicBezTo>
                    <a:cubicBezTo>
                      <a:pt x="6" y="10"/>
                      <a:pt x="11" y="5"/>
                      <a:pt x="16" y="0"/>
                    </a:cubicBezTo>
                    <a:cubicBezTo>
                      <a:pt x="16" y="0"/>
                      <a:pt x="16" y="0"/>
                      <a:pt x="16"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1278"/>
              <p:cNvSpPr/>
              <p:nvPr/>
            </p:nvSpPr>
            <p:spPr bwMode="auto">
              <a:xfrm>
                <a:off x="4061" y="456"/>
                <a:ext cx="5" cy="6"/>
              </a:xfrm>
              <a:custGeom>
                <a:avLst/>
                <a:gdLst>
                  <a:gd name="T0" fmla="*/ 6 w 6"/>
                  <a:gd name="T1" fmla="*/ 0 h 7"/>
                  <a:gd name="T2" fmla="*/ 0 w 6"/>
                  <a:gd name="T3" fmla="*/ 7 h 7"/>
                  <a:gd name="T4" fmla="*/ 0 w 6"/>
                  <a:gd name="T5" fmla="*/ 7 h 7"/>
                  <a:gd name="T6" fmla="*/ 6 w 6"/>
                  <a:gd name="T7" fmla="*/ 0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cubicBezTo>
                      <a:pt x="4" y="2"/>
                      <a:pt x="2" y="4"/>
                      <a:pt x="0" y="7"/>
                    </a:cubicBezTo>
                    <a:cubicBezTo>
                      <a:pt x="0" y="7"/>
                      <a:pt x="0" y="7"/>
                      <a:pt x="0" y="7"/>
                    </a:cubicBezTo>
                    <a:cubicBezTo>
                      <a:pt x="2" y="4"/>
                      <a:pt x="4" y="2"/>
                      <a:pt x="6" y="0"/>
                    </a:cubicBezTo>
                    <a:cubicBezTo>
                      <a:pt x="6" y="0"/>
                      <a:pt x="6" y="0"/>
                      <a:pt x="6" y="0"/>
                    </a:cubicBezTo>
                  </a:path>
                </a:pathLst>
              </a:custGeom>
              <a:solidFill>
                <a:srgbClr val="3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1279"/>
              <p:cNvSpPr/>
              <p:nvPr/>
            </p:nvSpPr>
            <p:spPr bwMode="auto">
              <a:xfrm>
                <a:off x="4067" y="444"/>
                <a:ext cx="6" cy="10"/>
              </a:xfrm>
              <a:custGeom>
                <a:avLst/>
                <a:gdLst>
                  <a:gd name="T0" fmla="*/ 8 w 8"/>
                  <a:gd name="T1" fmla="*/ 0 h 14"/>
                  <a:gd name="T2" fmla="*/ 0 w 8"/>
                  <a:gd name="T3" fmla="*/ 14 h 14"/>
                  <a:gd name="T4" fmla="*/ 0 w 8"/>
                  <a:gd name="T5" fmla="*/ 14 h 14"/>
                  <a:gd name="T6" fmla="*/ 8 w 8"/>
                  <a:gd name="T7" fmla="*/ 0 h 14"/>
                  <a:gd name="T8" fmla="*/ 8 w 8"/>
                  <a:gd name="T9" fmla="*/ 0 h 14"/>
                </a:gdLst>
                <a:ahLst/>
                <a:cxnLst>
                  <a:cxn ang="0">
                    <a:pos x="T0" y="T1"/>
                  </a:cxn>
                  <a:cxn ang="0">
                    <a:pos x="T2" y="T3"/>
                  </a:cxn>
                  <a:cxn ang="0">
                    <a:pos x="T4" y="T5"/>
                  </a:cxn>
                  <a:cxn ang="0">
                    <a:pos x="T6" y="T7"/>
                  </a:cxn>
                  <a:cxn ang="0">
                    <a:pos x="T8" y="T9"/>
                  </a:cxn>
                </a:cxnLst>
                <a:rect l="0" t="0" r="r" b="b"/>
                <a:pathLst>
                  <a:path w="8" h="14">
                    <a:moveTo>
                      <a:pt x="8" y="0"/>
                    </a:moveTo>
                    <a:cubicBezTo>
                      <a:pt x="6" y="5"/>
                      <a:pt x="3" y="10"/>
                      <a:pt x="0" y="14"/>
                    </a:cubicBezTo>
                    <a:cubicBezTo>
                      <a:pt x="0" y="14"/>
                      <a:pt x="0" y="14"/>
                      <a:pt x="0" y="14"/>
                    </a:cubicBezTo>
                    <a:cubicBezTo>
                      <a:pt x="3" y="10"/>
                      <a:pt x="6" y="5"/>
                      <a:pt x="8" y="0"/>
                    </a:cubicBezTo>
                    <a:cubicBezTo>
                      <a:pt x="8" y="0"/>
                      <a:pt x="8" y="0"/>
                      <a:pt x="8" y="0"/>
                    </a:cubicBezTo>
                  </a:path>
                </a:pathLst>
              </a:custGeom>
              <a:solidFill>
                <a:srgbClr val="AD0C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1280"/>
              <p:cNvSpPr/>
              <p:nvPr/>
            </p:nvSpPr>
            <p:spPr bwMode="auto">
              <a:xfrm>
                <a:off x="4073" y="423"/>
                <a:ext cx="9" cy="21"/>
              </a:xfrm>
              <a:custGeom>
                <a:avLst/>
                <a:gdLst>
                  <a:gd name="T0" fmla="*/ 12 w 12"/>
                  <a:gd name="T1" fmla="*/ 0 h 28"/>
                  <a:gd name="T2" fmla="*/ 0 w 12"/>
                  <a:gd name="T3" fmla="*/ 28 h 28"/>
                  <a:gd name="T4" fmla="*/ 0 w 12"/>
                  <a:gd name="T5" fmla="*/ 28 h 28"/>
                  <a:gd name="T6" fmla="*/ 12 w 12"/>
                  <a:gd name="T7" fmla="*/ 0 h 28"/>
                </a:gdLst>
                <a:ahLst/>
                <a:cxnLst>
                  <a:cxn ang="0">
                    <a:pos x="T0" y="T1"/>
                  </a:cxn>
                  <a:cxn ang="0">
                    <a:pos x="T2" y="T3"/>
                  </a:cxn>
                  <a:cxn ang="0">
                    <a:pos x="T4" y="T5"/>
                  </a:cxn>
                  <a:cxn ang="0">
                    <a:pos x="T6" y="T7"/>
                  </a:cxn>
                </a:cxnLst>
                <a:rect l="0" t="0" r="r" b="b"/>
                <a:pathLst>
                  <a:path w="12" h="28">
                    <a:moveTo>
                      <a:pt x="12" y="0"/>
                    </a:moveTo>
                    <a:cubicBezTo>
                      <a:pt x="9" y="10"/>
                      <a:pt x="5" y="19"/>
                      <a:pt x="0" y="28"/>
                    </a:cubicBezTo>
                    <a:cubicBezTo>
                      <a:pt x="0" y="28"/>
                      <a:pt x="0" y="28"/>
                      <a:pt x="0" y="28"/>
                    </a:cubicBezTo>
                    <a:cubicBezTo>
                      <a:pt x="5" y="19"/>
                      <a:pt x="9" y="10"/>
                      <a:pt x="12" y="0"/>
                    </a:cubicBezTo>
                  </a:path>
                </a:pathLst>
              </a:custGeom>
              <a:solidFill>
                <a:srgbClr val="BE33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1281"/>
              <p:cNvSpPr/>
              <p:nvPr/>
            </p:nvSpPr>
            <p:spPr bwMode="auto">
              <a:xfrm>
                <a:off x="4066" y="454"/>
                <a:ext cx="1" cy="2"/>
              </a:xfrm>
              <a:custGeom>
                <a:avLst/>
                <a:gdLst>
                  <a:gd name="T0" fmla="*/ 2 w 2"/>
                  <a:gd name="T1" fmla="*/ 0 h 3"/>
                  <a:gd name="T2" fmla="*/ 0 w 2"/>
                  <a:gd name="T3" fmla="*/ 3 h 3"/>
                  <a:gd name="T4" fmla="*/ 0 w 2"/>
                  <a:gd name="T5" fmla="*/ 3 h 3"/>
                  <a:gd name="T6" fmla="*/ 2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0" y="2"/>
                      <a:pt x="0" y="3"/>
                    </a:cubicBezTo>
                    <a:cubicBezTo>
                      <a:pt x="0" y="3"/>
                      <a:pt x="0" y="3"/>
                      <a:pt x="0" y="3"/>
                    </a:cubicBezTo>
                    <a:cubicBezTo>
                      <a:pt x="0" y="2"/>
                      <a:pt x="1" y="1"/>
                      <a:pt x="2" y="0"/>
                    </a:cubicBezTo>
                    <a:cubicBezTo>
                      <a:pt x="2" y="0"/>
                      <a:pt x="2" y="0"/>
                      <a:pt x="2" y="0"/>
                    </a:cubicBezTo>
                  </a:path>
                </a:pathLst>
              </a:custGeom>
              <a:solidFill>
                <a:srgbClr val="33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1282"/>
              <p:cNvSpPr/>
              <p:nvPr/>
            </p:nvSpPr>
            <p:spPr bwMode="auto">
              <a:xfrm>
                <a:off x="3968" y="299"/>
                <a:ext cx="118" cy="195"/>
              </a:xfrm>
              <a:custGeom>
                <a:avLst/>
                <a:gdLst>
                  <a:gd name="T0" fmla="*/ 27 w 158"/>
                  <a:gd name="T1" fmla="*/ 0 h 262"/>
                  <a:gd name="T2" fmla="*/ 36 w 158"/>
                  <a:gd name="T3" fmla="*/ 2 h 262"/>
                  <a:gd name="T4" fmla="*/ 128 w 158"/>
                  <a:gd name="T5" fmla="*/ 163 h 262"/>
                  <a:gd name="T6" fmla="*/ 1 w 158"/>
                  <a:gd name="T7" fmla="*/ 259 h 262"/>
                  <a:gd name="T8" fmla="*/ 0 w 158"/>
                  <a:gd name="T9" fmla="*/ 259 h 262"/>
                  <a:gd name="T10" fmla="*/ 27 w 158"/>
                  <a:gd name="T11" fmla="*/ 262 h 262"/>
                  <a:gd name="T12" fmla="*/ 109 w 158"/>
                  <a:gd name="T13" fmla="*/ 233 h 262"/>
                  <a:gd name="T14" fmla="*/ 125 w 158"/>
                  <a:gd name="T15" fmla="*/ 218 h 262"/>
                  <a:gd name="T16" fmla="*/ 131 w 158"/>
                  <a:gd name="T17" fmla="*/ 211 h 262"/>
                  <a:gd name="T18" fmla="*/ 133 w 158"/>
                  <a:gd name="T19" fmla="*/ 208 h 262"/>
                  <a:gd name="T20" fmla="*/ 141 w 158"/>
                  <a:gd name="T21" fmla="*/ 194 h 262"/>
                  <a:gd name="T22" fmla="*/ 153 w 158"/>
                  <a:gd name="T23" fmla="*/ 166 h 262"/>
                  <a:gd name="T24" fmla="*/ 153 w 158"/>
                  <a:gd name="T25" fmla="*/ 166 h 262"/>
                  <a:gd name="T26" fmla="*/ 158 w 158"/>
                  <a:gd name="T27" fmla="*/ 131 h 262"/>
                  <a:gd name="T28" fmla="*/ 157 w 158"/>
                  <a:gd name="T29" fmla="*/ 114 h 262"/>
                  <a:gd name="T30" fmla="*/ 156 w 158"/>
                  <a:gd name="T31" fmla="*/ 113 h 262"/>
                  <a:gd name="T32" fmla="*/ 155 w 158"/>
                  <a:gd name="T33" fmla="*/ 102 h 262"/>
                  <a:gd name="T34" fmla="*/ 153 w 158"/>
                  <a:gd name="T35" fmla="*/ 96 h 262"/>
                  <a:gd name="T36" fmla="*/ 146 w 158"/>
                  <a:gd name="T37" fmla="*/ 77 h 262"/>
                  <a:gd name="T38" fmla="*/ 62 w 158"/>
                  <a:gd name="T39" fmla="*/ 4 h 262"/>
                  <a:gd name="T40" fmla="*/ 62 w 158"/>
                  <a:gd name="T41" fmla="*/ 4 h 262"/>
                  <a:gd name="T42" fmla="*/ 27 w 158"/>
                  <a:gd name="T4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262">
                    <a:moveTo>
                      <a:pt x="27" y="0"/>
                    </a:moveTo>
                    <a:cubicBezTo>
                      <a:pt x="30" y="0"/>
                      <a:pt x="33" y="1"/>
                      <a:pt x="36" y="2"/>
                    </a:cubicBezTo>
                    <a:cubicBezTo>
                      <a:pt x="106" y="21"/>
                      <a:pt x="147" y="93"/>
                      <a:pt x="128" y="163"/>
                    </a:cubicBezTo>
                    <a:cubicBezTo>
                      <a:pt x="112" y="221"/>
                      <a:pt x="59" y="259"/>
                      <a:pt x="1" y="259"/>
                    </a:cubicBezTo>
                    <a:cubicBezTo>
                      <a:pt x="1" y="259"/>
                      <a:pt x="1" y="259"/>
                      <a:pt x="0" y="259"/>
                    </a:cubicBezTo>
                    <a:cubicBezTo>
                      <a:pt x="9" y="261"/>
                      <a:pt x="18" y="262"/>
                      <a:pt x="27" y="262"/>
                    </a:cubicBezTo>
                    <a:cubicBezTo>
                      <a:pt x="57" y="262"/>
                      <a:pt x="86" y="251"/>
                      <a:pt x="109" y="233"/>
                    </a:cubicBezTo>
                    <a:cubicBezTo>
                      <a:pt x="115" y="228"/>
                      <a:pt x="120" y="223"/>
                      <a:pt x="125" y="218"/>
                    </a:cubicBezTo>
                    <a:cubicBezTo>
                      <a:pt x="127" y="215"/>
                      <a:pt x="129" y="213"/>
                      <a:pt x="131" y="211"/>
                    </a:cubicBezTo>
                    <a:cubicBezTo>
                      <a:pt x="131" y="210"/>
                      <a:pt x="132" y="209"/>
                      <a:pt x="133" y="208"/>
                    </a:cubicBezTo>
                    <a:cubicBezTo>
                      <a:pt x="136" y="204"/>
                      <a:pt x="139" y="199"/>
                      <a:pt x="141" y="194"/>
                    </a:cubicBezTo>
                    <a:cubicBezTo>
                      <a:pt x="146" y="185"/>
                      <a:pt x="150" y="176"/>
                      <a:pt x="153" y="166"/>
                    </a:cubicBezTo>
                    <a:cubicBezTo>
                      <a:pt x="153" y="166"/>
                      <a:pt x="153" y="166"/>
                      <a:pt x="153" y="166"/>
                    </a:cubicBezTo>
                    <a:cubicBezTo>
                      <a:pt x="156" y="154"/>
                      <a:pt x="158" y="142"/>
                      <a:pt x="158" y="131"/>
                    </a:cubicBezTo>
                    <a:cubicBezTo>
                      <a:pt x="158" y="125"/>
                      <a:pt x="157" y="119"/>
                      <a:pt x="157" y="114"/>
                    </a:cubicBezTo>
                    <a:cubicBezTo>
                      <a:pt x="157" y="113"/>
                      <a:pt x="157" y="113"/>
                      <a:pt x="156" y="113"/>
                    </a:cubicBezTo>
                    <a:cubicBezTo>
                      <a:pt x="156" y="109"/>
                      <a:pt x="155" y="106"/>
                      <a:pt x="155" y="102"/>
                    </a:cubicBezTo>
                    <a:cubicBezTo>
                      <a:pt x="154" y="100"/>
                      <a:pt x="154" y="98"/>
                      <a:pt x="153" y="96"/>
                    </a:cubicBezTo>
                    <a:cubicBezTo>
                      <a:pt x="151" y="90"/>
                      <a:pt x="149" y="83"/>
                      <a:pt x="146" y="77"/>
                    </a:cubicBezTo>
                    <a:cubicBezTo>
                      <a:pt x="131" y="43"/>
                      <a:pt x="101" y="15"/>
                      <a:pt x="62" y="4"/>
                    </a:cubicBezTo>
                    <a:cubicBezTo>
                      <a:pt x="62" y="4"/>
                      <a:pt x="62" y="4"/>
                      <a:pt x="62" y="4"/>
                    </a:cubicBezTo>
                    <a:cubicBezTo>
                      <a:pt x="50" y="1"/>
                      <a:pt x="39" y="0"/>
                      <a:pt x="27" y="0"/>
                    </a:cubicBezTo>
                  </a:path>
                </a:pathLst>
              </a:custGeom>
              <a:solidFill>
                <a:srgbClr val="C81B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1283"/>
              <p:cNvSpPr/>
              <p:nvPr/>
            </p:nvSpPr>
            <p:spPr bwMode="auto">
              <a:xfrm>
                <a:off x="3895" y="334"/>
                <a:ext cx="190" cy="164"/>
              </a:xfrm>
              <a:custGeom>
                <a:avLst/>
                <a:gdLst>
                  <a:gd name="T0" fmla="*/ 0 w 255"/>
                  <a:gd name="T1" fmla="*/ 106 h 220"/>
                  <a:gd name="T2" fmla="*/ 68 w 255"/>
                  <a:gd name="T3" fmla="*/ 4 h 220"/>
                  <a:gd name="T4" fmla="*/ 139 w 255"/>
                  <a:gd name="T5" fmla="*/ 52 h 220"/>
                  <a:gd name="T6" fmla="*/ 208 w 255"/>
                  <a:gd name="T7" fmla="*/ 41 h 220"/>
                  <a:gd name="T8" fmla="*/ 210 w 255"/>
                  <a:gd name="T9" fmla="*/ 176 h 220"/>
                  <a:gd name="T10" fmla="*/ 149 w 255"/>
                  <a:gd name="T11" fmla="*/ 214 h 220"/>
                  <a:gd name="T12" fmla="*/ 79 w 255"/>
                  <a:gd name="T13" fmla="*/ 206 h 220"/>
                  <a:gd name="T14" fmla="*/ 41 w 255"/>
                  <a:gd name="T15" fmla="*/ 184 h 220"/>
                  <a:gd name="T16" fmla="*/ 14 w 255"/>
                  <a:gd name="T17" fmla="*/ 158 h 220"/>
                  <a:gd name="T18" fmla="*/ 0 w 255"/>
                  <a:gd name="T19" fmla="*/ 10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20">
                    <a:moveTo>
                      <a:pt x="0" y="106"/>
                    </a:moveTo>
                    <a:cubicBezTo>
                      <a:pt x="0" y="106"/>
                      <a:pt x="2" y="10"/>
                      <a:pt x="68" y="4"/>
                    </a:cubicBezTo>
                    <a:cubicBezTo>
                      <a:pt x="114" y="0"/>
                      <a:pt x="139" y="30"/>
                      <a:pt x="139" y="52"/>
                    </a:cubicBezTo>
                    <a:cubicBezTo>
                      <a:pt x="139" y="52"/>
                      <a:pt x="169" y="21"/>
                      <a:pt x="208" y="41"/>
                    </a:cubicBezTo>
                    <a:cubicBezTo>
                      <a:pt x="246" y="60"/>
                      <a:pt x="255" y="132"/>
                      <a:pt x="210" y="176"/>
                    </a:cubicBezTo>
                    <a:cubicBezTo>
                      <a:pt x="165" y="220"/>
                      <a:pt x="149" y="214"/>
                      <a:pt x="149" y="214"/>
                    </a:cubicBezTo>
                    <a:cubicBezTo>
                      <a:pt x="79" y="206"/>
                      <a:pt x="79" y="206"/>
                      <a:pt x="79" y="206"/>
                    </a:cubicBezTo>
                    <a:cubicBezTo>
                      <a:pt x="41" y="184"/>
                      <a:pt x="41" y="184"/>
                      <a:pt x="41" y="184"/>
                    </a:cubicBezTo>
                    <a:cubicBezTo>
                      <a:pt x="14" y="158"/>
                      <a:pt x="14" y="158"/>
                      <a:pt x="14" y="158"/>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1284"/>
              <p:cNvSpPr/>
              <p:nvPr/>
            </p:nvSpPr>
            <p:spPr bwMode="auto">
              <a:xfrm>
                <a:off x="3874" y="282"/>
                <a:ext cx="226" cy="229"/>
              </a:xfrm>
              <a:custGeom>
                <a:avLst/>
                <a:gdLst>
                  <a:gd name="T0" fmla="*/ 275 w 304"/>
                  <a:gd name="T1" fmla="*/ 187 h 307"/>
                  <a:gd name="T2" fmla="*/ 120 w 304"/>
                  <a:gd name="T3" fmla="*/ 275 h 307"/>
                  <a:gd name="T4" fmla="*/ 33 w 304"/>
                  <a:gd name="T5" fmla="*/ 120 h 307"/>
                  <a:gd name="T6" fmla="*/ 187 w 304"/>
                  <a:gd name="T7" fmla="*/ 33 h 307"/>
                  <a:gd name="T8" fmla="*/ 275 w 304"/>
                  <a:gd name="T9" fmla="*/ 187 h 307"/>
                  <a:gd name="T10" fmla="*/ 285 w 304"/>
                  <a:gd name="T11" fmla="*/ 190 h 307"/>
                  <a:gd name="T12" fmla="*/ 190 w 304"/>
                  <a:gd name="T13" fmla="*/ 22 h 307"/>
                  <a:gd name="T14" fmla="*/ 22 w 304"/>
                  <a:gd name="T15" fmla="*/ 117 h 307"/>
                  <a:gd name="T16" fmla="*/ 117 w 304"/>
                  <a:gd name="T17" fmla="*/ 285 h 307"/>
                  <a:gd name="T18" fmla="*/ 285 w 304"/>
                  <a:gd name="T19" fmla="*/ 190 h 307"/>
                  <a:gd name="T20" fmla="*/ 275 w 304"/>
                  <a:gd name="T21" fmla="*/ 18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307">
                    <a:moveTo>
                      <a:pt x="275" y="187"/>
                    </a:moveTo>
                    <a:cubicBezTo>
                      <a:pt x="255" y="254"/>
                      <a:pt x="187" y="292"/>
                      <a:pt x="120" y="275"/>
                    </a:cubicBezTo>
                    <a:cubicBezTo>
                      <a:pt x="53" y="257"/>
                      <a:pt x="16" y="185"/>
                      <a:pt x="33" y="120"/>
                    </a:cubicBezTo>
                    <a:cubicBezTo>
                      <a:pt x="50" y="53"/>
                      <a:pt x="122" y="16"/>
                      <a:pt x="187" y="33"/>
                    </a:cubicBezTo>
                    <a:cubicBezTo>
                      <a:pt x="254" y="50"/>
                      <a:pt x="291" y="122"/>
                      <a:pt x="275" y="187"/>
                    </a:cubicBezTo>
                    <a:cubicBezTo>
                      <a:pt x="273" y="194"/>
                      <a:pt x="284" y="197"/>
                      <a:pt x="285" y="190"/>
                    </a:cubicBezTo>
                    <a:cubicBezTo>
                      <a:pt x="304" y="117"/>
                      <a:pt x="263" y="44"/>
                      <a:pt x="190" y="22"/>
                    </a:cubicBezTo>
                    <a:cubicBezTo>
                      <a:pt x="118" y="0"/>
                      <a:pt x="43" y="47"/>
                      <a:pt x="22" y="117"/>
                    </a:cubicBezTo>
                    <a:cubicBezTo>
                      <a:pt x="0" y="190"/>
                      <a:pt x="47" y="265"/>
                      <a:pt x="117" y="285"/>
                    </a:cubicBezTo>
                    <a:cubicBezTo>
                      <a:pt x="190" y="307"/>
                      <a:pt x="264" y="260"/>
                      <a:pt x="285" y="190"/>
                    </a:cubicBezTo>
                    <a:cubicBezTo>
                      <a:pt x="287" y="183"/>
                      <a:pt x="277" y="180"/>
                      <a:pt x="275" y="18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1285"/>
              <p:cNvSpPr/>
              <p:nvPr/>
            </p:nvSpPr>
            <p:spPr bwMode="auto">
              <a:xfrm>
                <a:off x="4008" y="279"/>
                <a:ext cx="22" cy="49"/>
              </a:xfrm>
              <a:custGeom>
                <a:avLst/>
                <a:gdLst>
                  <a:gd name="T0" fmla="*/ 14 w 29"/>
                  <a:gd name="T1" fmla="*/ 58 h 65"/>
                  <a:gd name="T2" fmla="*/ 27 w 29"/>
                  <a:gd name="T3" fmla="*/ 10 h 65"/>
                  <a:gd name="T4" fmla="*/ 15 w 29"/>
                  <a:gd name="T5" fmla="*/ 7 h 65"/>
                  <a:gd name="T6" fmla="*/ 2 w 29"/>
                  <a:gd name="T7" fmla="*/ 55 h 65"/>
                  <a:gd name="T8" fmla="*/ 14 w 29"/>
                  <a:gd name="T9" fmla="*/ 58 h 65"/>
                </a:gdLst>
                <a:ahLst/>
                <a:cxnLst>
                  <a:cxn ang="0">
                    <a:pos x="T0" y="T1"/>
                  </a:cxn>
                  <a:cxn ang="0">
                    <a:pos x="T2" y="T3"/>
                  </a:cxn>
                  <a:cxn ang="0">
                    <a:pos x="T4" y="T5"/>
                  </a:cxn>
                  <a:cxn ang="0">
                    <a:pos x="T6" y="T7"/>
                  </a:cxn>
                  <a:cxn ang="0">
                    <a:pos x="T8" y="T9"/>
                  </a:cxn>
                </a:cxnLst>
                <a:rect l="0" t="0" r="r" b="b"/>
                <a:pathLst>
                  <a:path w="29" h="65">
                    <a:moveTo>
                      <a:pt x="14" y="58"/>
                    </a:moveTo>
                    <a:cubicBezTo>
                      <a:pt x="18" y="42"/>
                      <a:pt x="22" y="26"/>
                      <a:pt x="27" y="10"/>
                    </a:cubicBezTo>
                    <a:cubicBezTo>
                      <a:pt x="29" y="3"/>
                      <a:pt x="17" y="0"/>
                      <a:pt x="15" y="7"/>
                    </a:cubicBezTo>
                    <a:cubicBezTo>
                      <a:pt x="11" y="23"/>
                      <a:pt x="7" y="39"/>
                      <a:pt x="2" y="55"/>
                    </a:cubicBezTo>
                    <a:cubicBezTo>
                      <a:pt x="0" y="62"/>
                      <a:pt x="12" y="65"/>
                      <a:pt x="14" y="58"/>
                    </a:cubicBezTo>
                    <a:close/>
                  </a:path>
                </a:pathLst>
              </a:custGeom>
              <a:solidFill>
                <a:srgbClr val="5D9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1286"/>
              <p:cNvSpPr/>
              <p:nvPr/>
            </p:nvSpPr>
            <p:spPr bwMode="auto">
              <a:xfrm>
                <a:off x="3982" y="242"/>
                <a:ext cx="49" cy="46"/>
              </a:xfrm>
              <a:custGeom>
                <a:avLst/>
                <a:gdLst>
                  <a:gd name="T0" fmla="*/ 63 w 66"/>
                  <a:gd name="T1" fmla="*/ 62 h 62"/>
                  <a:gd name="T2" fmla="*/ 5 w 66"/>
                  <a:gd name="T3" fmla="*/ 1 h 62"/>
                  <a:gd name="T4" fmla="*/ 63 w 66"/>
                  <a:gd name="T5" fmla="*/ 62 h 62"/>
                </a:gdLst>
                <a:ahLst/>
                <a:cxnLst>
                  <a:cxn ang="0">
                    <a:pos x="T0" y="T1"/>
                  </a:cxn>
                  <a:cxn ang="0">
                    <a:pos x="T2" y="T3"/>
                  </a:cxn>
                  <a:cxn ang="0">
                    <a:pos x="T4" y="T5"/>
                  </a:cxn>
                </a:cxnLst>
                <a:rect l="0" t="0" r="r" b="b"/>
                <a:pathLst>
                  <a:path w="66" h="62">
                    <a:moveTo>
                      <a:pt x="63" y="62"/>
                    </a:moveTo>
                    <a:cubicBezTo>
                      <a:pt x="63" y="62"/>
                      <a:pt x="0" y="54"/>
                      <a:pt x="5" y="1"/>
                    </a:cubicBezTo>
                    <a:cubicBezTo>
                      <a:pt x="5" y="1"/>
                      <a:pt x="66" y="0"/>
                      <a:pt x="63" y="62"/>
                    </a:cubicBezTo>
                    <a:close/>
                  </a:path>
                </a:pathLst>
              </a:custGeom>
              <a:solidFill>
                <a:srgbClr val="5D9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1287"/>
              <p:cNvSpPr/>
              <p:nvPr/>
            </p:nvSpPr>
            <p:spPr bwMode="auto">
              <a:xfrm>
                <a:off x="4022" y="258"/>
                <a:ext cx="61" cy="63"/>
              </a:xfrm>
              <a:custGeom>
                <a:avLst/>
                <a:gdLst>
                  <a:gd name="T0" fmla="*/ 0 w 83"/>
                  <a:gd name="T1" fmla="*/ 37 h 85"/>
                  <a:gd name="T2" fmla="*/ 83 w 83"/>
                  <a:gd name="T3" fmla="*/ 43 h 85"/>
                  <a:gd name="T4" fmla="*/ 0 w 83"/>
                  <a:gd name="T5" fmla="*/ 37 h 85"/>
                </a:gdLst>
                <a:ahLst/>
                <a:cxnLst>
                  <a:cxn ang="0">
                    <a:pos x="T0" y="T1"/>
                  </a:cxn>
                  <a:cxn ang="0">
                    <a:pos x="T2" y="T3"/>
                  </a:cxn>
                  <a:cxn ang="0">
                    <a:pos x="T4" y="T5"/>
                  </a:cxn>
                </a:cxnLst>
                <a:rect l="0" t="0" r="r" b="b"/>
                <a:pathLst>
                  <a:path w="83" h="85">
                    <a:moveTo>
                      <a:pt x="0" y="37"/>
                    </a:moveTo>
                    <a:cubicBezTo>
                      <a:pt x="0" y="37"/>
                      <a:pt x="50" y="0"/>
                      <a:pt x="83" y="43"/>
                    </a:cubicBezTo>
                    <a:cubicBezTo>
                      <a:pt x="83" y="43"/>
                      <a:pt x="39" y="85"/>
                      <a:pt x="0" y="37"/>
                    </a:cubicBezTo>
                    <a:close/>
                  </a:path>
                </a:pathLst>
              </a:custGeom>
              <a:solidFill>
                <a:srgbClr val="5D9A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1288"/>
              <p:cNvSpPr/>
              <p:nvPr/>
            </p:nvSpPr>
            <p:spPr bwMode="auto">
              <a:xfrm>
                <a:off x="3910" y="366"/>
                <a:ext cx="35" cy="34"/>
              </a:xfrm>
              <a:custGeom>
                <a:avLst/>
                <a:gdLst>
                  <a:gd name="T0" fmla="*/ 27 w 47"/>
                  <a:gd name="T1" fmla="*/ 5 h 45"/>
                  <a:gd name="T2" fmla="*/ 41 w 47"/>
                  <a:gd name="T3" fmla="*/ 43 h 45"/>
                  <a:gd name="T4" fmla="*/ 43 w 47"/>
                  <a:gd name="T5" fmla="*/ 39 h 45"/>
                  <a:gd name="T6" fmla="*/ 4 w 47"/>
                  <a:gd name="T7" fmla="*/ 38 h 45"/>
                  <a:gd name="T8" fmla="*/ 4 w 47"/>
                  <a:gd name="T9" fmla="*/ 45 h 45"/>
                  <a:gd name="T10" fmla="*/ 44 w 47"/>
                  <a:gd name="T11" fmla="*/ 45 h 45"/>
                  <a:gd name="T12" fmla="*/ 47 w 47"/>
                  <a:gd name="T13" fmla="*/ 41 h 45"/>
                  <a:gd name="T14" fmla="*/ 33 w 47"/>
                  <a:gd name="T15" fmla="*/ 4 h 45"/>
                  <a:gd name="T16" fmla="*/ 27 w 47"/>
                  <a:gd name="T1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5">
                    <a:moveTo>
                      <a:pt x="27" y="5"/>
                    </a:moveTo>
                    <a:cubicBezTo>
                      <a:pt x="31" y="18"/>
                      <a:pt x="36" y="30"/>
                      <a:pt x="41" y="43"/>
                    </a:cubicBezTo>
                    <a:cubicBezTo>
                      <a:pt x="42" y="42"/>
                      <a:pt x="43" y="40"/>
                      <a:pt x="43" y="39"/>
                    </a:cubicBezTo>
                    <a:cubicBezTo>
                      <a:pt x="30" y="39"/>
                      <a:pt x="17" y="39"/>
                      <a:pt x="4" y="38"/>
                    </a:cubicBezTo>
                    <a:cubicBezTo>
                      <a:pt x="0" y="38"/>
                      <a:pt x="0" y="44"/>
                      <a:pt x="4" y="45"/>
                    </a:cubicBezTo>
                    <a:cubicBezTo>
                      <a:pt x="17" y="45"/>
                      <a:pt x="30" y="45"/>
                      <a:pt x="44" y="45"/>
                    </a:cubicBezTo>
                    <a:cubicBezTo>
                      <a:pt x="45" y="45"/>
                      <a:pt x="47" y="43"/>
                      <a:pt x="47" y="41"/>
                    </a:cubicBezTo>
                    <a:cubicBezTo>
                      <a:pt x="42" y="29"/>
                      <a:pt x="37" y="16"/>
                      <a:pt x="33" y="4"/>
                    </a:cubicBezTo>
                    <a:cubicBezTo>
                      <a:pt x="31" y="0"/>
                      <a:pt x="25" y="2"/>
                      <a:pt x="27"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8" name="Freeform 1289"/>
              <p:cNvSpPr/>
              <p:nvPr/>
            </p:nvSpPr>
            <p:spPr bwMode="auto">
              <a:xfrm>
                <a:off x="3915" y="377"/>
                <a:ext cx="31" cy="24"/>
              </a:xfrm>
              <a:custGeom>
                <a:avLst/>
                <a:gdLst>
                  <a:gd name="T0" fmla="*/ 38 w 41"/>
                  <a:gd name="T1" fmla="*/ 25 h 33"/>
                  <a:gd name="T2" fmla="*/ 6 w 41"/>
                  <a:gd name="T3" fmla="*/ 2 h 33"/>
                  <a:gd name="T4" fmla="*/ 3 w 41"/>
                  <a:gd name="T5" fmla="*/ 8 h 33"/>
                  <a:gd name="T6" fmla="*/ 35 w 41"/>
                  <a:gd name="T7" fmla="*/ 31 h 33"/>
                  <a:gd name="T8" fmla="*/ 38 w 41"/>
                  <a:gd name="T9" fmla="*/ 25 h 33"/>
                </a:gdLst>
                <a:ahLst/>
                <a:cxnLst>
                  <a:cxn ang="0">
                    <a:pos x="T0" y="T1"/>
                  </a:cxn>
                  <a:cxn ang="0">
                    <a:pos x="T2" y="T3"/>
                  </a:cxn>
                  <a:cxn ang="0">
                    <a:pos x="T4" y="T5"/>
                  </a:cxn>
                  <a:cxn ang="0">
                    <a:pos x="T6" y="T7"/>
                  </a:cxn>
                  <a:cxn ang="0">
                    <a:pos x="T8" y="T9"/>
                  </a:cxn>
                </a:cxnLst>
                <a:rect l="0" t="0" r="r" b="b"/>
                <a:pathLst>
                  <a:path w="41" h="33">
                    <a:moveTo>
                      <a:pt x="38" y="25"/>
                    </a:moveTo>
                    <a:cubicBezTo>
                      <a:pt x="27" y="18"/>
                      <a:pt x="17" y="10"/>
                      <a:pt x="6" y="2"/>
                    </a:cubicBezTo>
                    <a:cubicBezTo>
                      <a:pt x="3" y="0"/>
                      <a:pt x="0" y="5"/>
                      <a:pt x="3" y="8"/>
                    </a:cubicBezTo>
                    <a:cubicBezTo>
                      <a:pt x="14" y="15"/>
                      <a:pt x="24" y="23"/>
                      <a:pt x="35" y="31"/>
                    </a:cubicBezTo>
                    <a:cubicBezTo>
                      <a:pt x="38" y="33"/>
                      <a:pt x="41" y="28"/>
                      <a:pt x="38" y="2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9" name="Freeform 1290"/>
              <p:cNvSpPr/>
              <p:nvPr/>
            </p:nvSpPr>
            <p:spPr bwMode="auto">
              <a:xfrm>
                <a:off x="4021" y="407"/>
                <a:ext cx="32" cy="40"/>
              </a:xfrm>
              <a:custGeom>
                <a:avLst/>
                <a:gdLst>
                  <a:gd name="T0" fmla="*/ 37 w 43"/>
                  <a:gd name="T1" fmla="*/ 7 h 54"/>
                  <a:gd name="T2" fmla="*/ 6 w 43"/>
                  <a:gd name="T3" fmla="*/ 32 h 54"/>
                  <a:gd name="T4" fmla="*/ 5 w 43"/>
                  <a:gd name="T5" fmla="*/ 27 h 54"/>
                  <a:gd name="T6" fmla="*/ 39 w 43"/>
                  <a:gd name="T7" fmla="*/ 47 h 54"/>
                  <a:gd name="T8" fmla="*/ 36 w 43"/>
                  <a:gd name="T9" fmla="*/ 52 h 54"/>
                  <a:gd name="T10" fmla="*/ 2 w 43"/>
                  <a:gd name="T11" fmla="*/ 33 h 54"/>
                  <a:gd name="T12" fmla="*/ 2 w 43"/>
                  <a:gd name="T13" fmla="*/ 28 h 54"/>
                  <a:gd name="T14" fmla="*/ 32 w 43"/>
                  <a:gd name="T15" fmla="*/ 3 h 54"/>
                  <a:gd name="T16" fmla="*/ 37 w 43"/>
                  <a:gd name="T17"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54">
                    <a:moveTo>
                      <a:pt x="37" y="7"/>
                    </a:moveTo>
                    <a:cubicBezTo>
                      <a:pt x="26" y="16"/>
                      <a:pt x="16" y="24"/>
                      <a:pt x="6" y="32"/>
                    </a:cubicBezTo>
                    <a:cubicBezTo>
                      <a:pt x="6" y="31"/>
                      <a:pt x="5" y="29"/>
                      <a:pt x="5" y="27"/>
                    </a:cubicBezTo>
                    <a:cubicBezTo>
                      <a:pt x="17" y="34"/>
                      <a:pt x="28" y="41"/>
                      <a:pt x="39" y="47"/>
                    </a:cubicBezTo>
                    <a:cubicBezTo>
                      <a:pt x="43" y="49"/>
                      <a:pt x="39" y="54"/>
                      <a:pt x="36" y="52"/>
                    </a:cubicBezTo>
                    <a:cubicBezTo>
                      <a:pt x="25" y="46"/>
                      <a:pt x="13" y="39"/>
                      <a:pt x="2" y="33"/>
                    </a:cubicBezTo>
                    <a:cubicBezTo>
                      <a:pt x="0" y="32"/>
                      <a:pt x="0" y="29"/>
                      <a:pt x="2" y="28"/>
                    </a:cubicBezTo>
                    <a:cubicBezTo>
                      <a:pt x="12" y="19"/>
                      <a:pt x="22" y="11"/>
                      <a:pt x="32" y="3"/>
                    </a:cubicBezTo>
                    <a:cubicBezTo>
                      <a:pt x="36" y="0"/>
                      <a:pt x="40" y="5"/>
                      <a:pt x="37"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0" name="Freeform 1291"/>
              <p:cNvSpPr/>
              <p:nvPr/>
            </p:nvSpPr>
            <p:spPr bwMode="auto">
              <a:xfrm>
                <a:off x="4021" y="424"/>
                <a:ext cx="35" cy="8"/>
              </a:xfrm>
              <a:custGeom>
                <a:avLst/>
                <a:gdLst>
                  <a:gd name="T0" fmla="*/ 4 w 47"/>
                  <a:gd name="T1" fmla="*/ 4 h 11"/>
                  <a:gd name="T2" fmla="*/ 43 w 47"/>
                  <a:gd name="T3" fmla="*/ 1 h 11"/>
                  <a:gd name="T4" fmla="*/ 43 w 47"/>
                  <a:gd name="T5" fmla="*/ 7 h 11"/>
                  <a:gd name="T6" fmla="*/ 4 w 47"/>
                  <a:gd name="T7" fmla="*/ 10 h 11"/>
                  <a:gd name="T8" fmla="*/ 4 w 47"/>
                  <a:gd name="T9" fmla="*/ 4 h 11"/>
                </a:gdLst>
                <a:ahLst/>
                <a:cxnLst>
                  <a:cxn ang="0">
                    <a:pos x="T0" y="T1"/>
                  </a:cxn>
                  <a:cxn ang="0">
                    <a:pos x="T2" y="T3"/>
                  </a:cxn>
                  <a:cxn ang="0">
                    <a:pos x="T4" y="T5"/>
                  </a:cxn>
                  <a:cxn ang="0">
                    <a:pos x="T6" y="T7"/>
                  </a:cxn>
                  <a:cxn ang="0">
                    <a:pos x="T8" y="T9"/>
                  </a:cxn>
                </a:cxnLst>
                <a:rect l="0" t="0" r="r" b="b"/>
                <a:pathLst>
                  <a:path w="47" h="11">
                    <a:moveTo>
                      <a:pt x="4" y="4"/>
                    </a:moveTo>
                    <a:cubicBezTo>
                      <a:pt x="17" y="3"/>
                      <a:pt x="30" y="2"/>
                      <a:pt x="43" y="1"/>
                    </a:cubicBezTo>
                    <a:cubicBezTo>
                      <a:pt x="47" y="0"/>
                      <a:pt x="47" y="6"/>
                      <a:pt x="43" y="7"/>
                    </a:cubicBezTo>
                    <a:cubicBezTo>
                      <a:pt x="30" y="8"/>
                      <a:pt x="17" y="9"/>
                      <a:pt x="4" y="10"/>
                    </a:cubicBezTo>
                    <a:cubicBezTo>
                      <a:pt x="0" y="11"/>
                      <a:pt x="0" y="4"/>
                      <a:pt x="4"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1292"/>
              <p:cNvSpPr/>
              <p:nvPr/>
            </p:nvSpPr>
            <p:spPr bwMode="auto">
              <a:xfrm>
                <a:off x="3936" y="401"/>
                <a:ext cx="76" cy="78"/>
              </a:xfrm>
              <a:custGeom>
                <a:avLst/>
                <a:gdLst>
                  <a:gd name="T0" fmla="*/ 23 w 102"/>
                  <a:gd name="T1" fmla="*/ 4 h 106"/>
                  <a:gd name="T2" fmla="*/ 43 w 102"/>
                  <a:gd name="T3" fmla="*/ 35 h 106"/>
                  <a:gd name="T4" fmla="*/ 88 w 102"/>
                  <a:gd name="T5" fmla="*/ 49 h 106"/>
                  <a:gd name="T6" fmla="*/ 101 w 102"/>
                  <a:gd name="T7" fmla="*/ 38 h 106"/>
                  <a:gd name="T8" fmla="*/ 94 w 102"/>
                  <a:gd name="T9" fmla="*/ 35 h 106"/>
                  <a:gd name="T10" fmla="*/ 51 w 102"/>
                  <a:gd name="T11" fmla="*/ 94 h 106"/>
                  <a:gd name="T12" fmla="*/ 9 w 102"/>
                  <a:gd name="T13" fmla="*/ 54 h 106"/>
                  <a:gd name="T14" fmla="*/ 30 w 102"/>
                  <a:gd name="T15" fmla="*/ 7 h 106"/>
                  <a:gd name="T16" fmla="*/ 23 w 102"/>
                  <a:gd name="T17" fmla="*/ 5 h 106"/>
                  <a:gd name="T18" fmla="*/ 0 w 102"/>
                  <a:gd name="T19" fmla="*/ 64 h 106"/>
                  <a:gd name="T20" fmla="*/ 45 w 102"/>
                  <a:gd name="T21" fmla="*/ 101 h 106"/>
                  <a:gd name="T22" fmla="*/ 101 w 102"/>
                  <a:gd name="T23" fmla="*/ 37 h 106"/>
                  <a:gd name="T24" fmla="*/ 94 w 102"/>
                  <a:gd name="T25" fmla="*/ 34 h 106"/>
                  <a:gd name="T26" fmla="*/ 86 w 102"/>
                  <a:gd name="T27" fmla="*/ 41 h 106"/>
                  <a:gd name="T28" fmla="*/ 61 w 102"/>
                  <a:gd name="T29" fmla="*/ 34 h 106"/>
                  <a:gd name="T30" fmla="*/ 30 w 102"/>
                  <a:gd name="T31" fmla="*/ 8 h 106"/>
                  <a:gd name="T32" fmla="*/ 23 w 102"/>
                  <a:gd name="T3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06">
                    <a:moveTo>
                      <a:pt x="23" y="4"/>
                    </a:moveTo>
                    <a:cubicBezTo>
                      <a:pt x="14" y="18"/>
                      <a:pt x="33" y="31"/>
                      <a:pt x="43" y="35"/>
                    </a:cubicBezTo>
                    <a:cubicBezTo>
                      <a:pt x="57" y="41"/>
                      <a:pt x="73" y="48"/>
                      <a:pt x="88" y="49"/>
                    </a:cubicBezTo>
                    <a:cubicBezTo>
                      <a:pt x="95" y="49"/>
                      <a:pt x="98" y="42"/>
                      <a:pt x="101" y="38"/>
                    </a:cubicBezTo>
                    <a:cubicBezTo>
                      <a:pt x="98" y="37"/>
                      <a:pt x="96" y="36"/>
                      <a:pt x="94" y="35"/>
                    </a:cubicBezTo>
                    <a:cubicBezTo>
                      <a:pt x="90" y="58"/>
                      <a:pt x="78" y="91"/>
                      <a:pt x="51" y="94"/>
                    </a:cubicBezTo>
                    <a:cubicBezTo>
                      <a:pt x="29" y="97"/>
                      <a:pt x="4" y="78"/>
                      <a:pt x="9" y="54"/>
                    </a:cubicBezTo>
                    <a:cubicBezTo>
                      <a:pt x="13" y="38"/>
                      <a:pt x="24" y="23"/>
                      <a:pt x="30" y="7"/>
                    </a:cubicBezTo>
                    <a:cubicBezTo>
                      <a:pt x="32" y="3"/>
                      <a:pt x="25" y="1"/>
                      <a:pt x="23" y="5"/>
                    </a:cubicBezTo>
                    <a:cubicBezTo>
                      <a:pt x="16" y="25"/>
                      <a:pt x="1" y="42"/>
                      <a:pt x="0" y="64"/>
                    </a:cubicBezTo>
                    <a:cubicBezTo>
                      <a:pt x="0" y="87"/>
                      <a:pt x="27" y="99"/>
                      <a:pt x="45" y="101"/>
                    </a:cubicBezTo>
                    <a:cubicBezTo>
                      <a:pt x="79" y="106"/>
                      <a:pt x="97" y="64"/>
                      <a:pt x="101" y="37"/>
                    </a:cubicBezTo>
                    <a:cubicBezTo>
                      <a:pt x="102" y="33"/>
                      <a:pt x="96" y="30"/>
                      <a:pt x="94" y="34"/>
                    </a:cubicBezTo>
                    <a:cubicBezTo>
                      <a:pt x="92" y="37"/>
                      <a:pt x="91" y="41"/>
                      <a:pt x="86" y="41"/>
                    </a:cubicBezTo>
                    <a:cubicBezTo>
                      <a:pt x="78" y="41"/>
                      <a:pt x="69" y="36"/>
                      <a:pt x="61" y="34"/>
                    </a:cubicBezTo>
                    <a:cubicBezTo>
                      <a:pt x="54" y="31"/>
                      <a:pt x="20" y="21"/>
                      <a:pt x="30" y="8"/>
                    </a:cubicBezTo>
                    <a:cubicBezTo>
                      <a:pt x="33" y="4"/>
                      <a:pt x="26" y="0"/>
                      <a:pt x="23"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1293"/>
              <p:cNvSpPr/>
              <p:nvPr/>
            </p:nvSpPr>
            <p:spPr bwMode="auto">
              <a:xfrm>
                <a:off x="3947" y="424"/>
                <a:ext cx="24" cy="43"/>
              </a:xfrm>
              <a:custGeom>
                <a:avLst/>
                <a:gdLst>
                  <a:gd name="T0" fmla="*/ 0 w 24"/>
                  <a:gd name="T1" fmla="*/ 41 h 43"/>
                  <a:gd name="T2" fmla="*/ 21 w 24"/>
                  <a:gd name="T3" fmla="*/ 0 h 43"/>
                  <a:gd name="T4" fmla="*/ 24 w 24"/>
                  <a:gd name="T5" fmla="*/ 2 h 43"/>
                  <a:gd name="T6" fmla="*/ 2 w 24"/>
                  <a:gd name="T7" fmla="*/ 43 h 43"/>
                  <a:gd name="T8" fmla="*/ 0 w 24"/>
                  <a:gd name="T9" fmla="*/ 41 h 43"/>
                </a:gdLst>
                <a:ahLst/>
                <a:cxnLst>
                  <a:cxn ang="0">
                    <a:pos x="T0" y="T1"/>
                  </a:cxn>
                  <a:cxn ang="0">
                    <a:pos x="T2" y="T3"/>
                  </a:cxn>
                  <a:cxn ang="0">
                    <a:pos x="T4" y="T5"/>
                  </a:cxn>
                  <a:cxn ang="0">
                    <a:pos x="T6" y="T7"/>
                  </a:cxn>
                  <a:cxn ang="0">
                    <a:pos x="T8" y="T9"/>
                  </a:cxn>
                </a:cxnLst>
                <a:rect l="0" t="0" r="r" b="b"/>
                <a:pathLst>
                  <a:path w="24" h="43">
                    <a:moveTo>
                      <a:pt x="0" y="41"/>
                    </a:moveTo>
                    <a:lnTo>
                      <a:pt x="21" y="0"/>
                    </a:lnTo>
                    <a:lnTo>
                      <a:pt x="24" y="2"/>
                    </a:lnTo>
                    <a:lnTo>
                      <a:pt x="2" y="43"/>
                    </a:lnTo>
                    <a:lnTo>
                      <a:pt x="0" y="41"/>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1294"/>
              <p:cNvSpPr/>
              <p:nvPr/>
            </p:nvSpPr>
            <p:spPr bwMode="auto">
              <a:xfrm>
                <a:off x="3976" y="430"/>
                <a:ext cx="14" cy="45"/>
              </a:xfrm>
              <a:custGeom>
                <a:avLst/>
                <a:gdLst>
                  <a:gd name="T0" fmla="*/ 12 w 14"/>
                  <a:gd name="T1" fmla="*/ 0 h 45"/>
                  <a:gd name="T2" fmla="*/ 14 w 14"/>
                  <a:gd name="T3" fmla="*/ 0 h 45"/>
                  <a:gd name="T4" fmla="*/ 3 w 14"/>
                  <a:gd name="T5" fmla="*/ 45 h 45"/>
                  <a:gd name="T6" fmla="*/ 0 w 14"/>
                  <a:gd name="T7" fmla="*/ 44 h 45"/>
                  <a:gd name="T8" fmla="*/ 12 w 14"/>
                  <a:gd name="T9" fmla="*/ 0 h 45"/>
                </a:gdLst>
                <a:ahLst/>
                <a:cxnLst>
                  <a:cxn ang="0">
                    <a:pos x="T0" y="T1"/>
                  </a:cxn>
                  <a:cxn ang="0">
                    <a:pos x="T2" y="T3"/>
                  </a:cxn>
                  <a:cxn ang="0">
                    <a:pos x="T4" y="T5"/>
                  </a:cxn>
                  <a:cxn ang="0">
                    <a:pos x="T6" y="T7"/>
                  </a:cxn>
                  <a:cxn ang="0">
                    <a:pos x="T8" y="T9"/>
                  </a:cxn>
                </a:cxnLst>
                <a:rect l="0" t="0" r="r" b="b"/>
                <a:pathLst>
                  <a:path w="14" h="45">
                    <a:moveTo>
                      <a:pt x="12" y="0"/>
                    </a:moveTo>
                    <a:lnTo>
                      <a:pt x="14" y="0"/>
                    </a:lnTo>
                    <a:lnTo>
                      <a:pt x="3" y="45"/>
                    </a:lnTo>
                    <a:lnTo>
                      <a:pt x="0" y="44"/>
                    </a:lnTo>
                    <a:lnTo>
                      <a:pt x="12" y="0"/>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1295"/>
              <p:cNvSpPr/>
              <p:nvPr/>
            </p:nvSpPr>
            <p:spPr bwMode="auto">
              <a:xfrm>
                <a:off x="4337" y="911"/>
                <a:ext cx="199" cy="297"/>
              </a:xfrm>
              <a:custGeom>
                <a:avLst/>
                <a:gdLst>
                  <a:gd name="T0" fmla="*/ 0 w 268"/>
                  <a:gd name="T1" fmla="*/ 32 h 399"/>
                  <a:gd name="T2" fmla="*/ 227 w 268"/>
                  <a:gd name="T3" fmla="*/ 82 h 399"/>
                  <a:gd name="T4" fmla="*/ 212 w 268"/>
                  <a:gd name="T5" fmla="*/ 324 h 399"/>
                  <a:gd name="T6" fmla="*/ 52 w 268"/>
                  <a:gd name="T7" fmla="*/ 399 h 399"/>
                  <a:gd name="T8" fmla="*/ 0 w 268"/>
                  <a:gd name="T9" fmla="*/ 32 h 399"/>
                </a:gdLst>
                <a:ahLst/>
                <a:cxnLst>
                  <a:cxn ang="0">
                    <a:pos x="T0" y="T1"/>
                  </a:cxn>
                  <a:cxn ang="0">
                    <a:pos x="T2" y="T3"/>
                  </a:cxn>
                  <a:cxn ang="0">
                    <a:pos x="T4" y="T5"/>
                  </a:cxn>
                  <a:cxn ang="0">
                    <a:pos x="T6" y="T7"/>
                  </a:cxn>
                  <a:cxn ang="0">
                    <a:pos x="T8" y="T9"/>
                  </a:cxn>
                </a:cxnLst>
                <a:rect l="0" t="0" r="r" b="b"/>
                <a:pathLst>
                  <a:path w="268" h="399">
                    <a:moveTo>
                      <a:pt x="0" y="32"/>
                    </a:moveTo>
                    <a:cubicBezTo>
                      <a:pt x="79" y="3"/>
                      <a:pt x="180" y="0"/>
                      <a:pt x="227" y="82"/>
                    </a:cubicBezTo>
                    <a:cubicBezTo>
                      <a:pt x="268" y="153"/>
                      <a:pt x="256" y="257"/>
                      <a:pt x="212" y="324"/>
                    </a:cubicBezTo>
                    <a:cubicBezTo>
                      <a:pt x="178" y="376"/>
                      <a:pt x="114" y="399"/>
                      <a:pt x="52" y="399"/>
                    </a:cubicBezTo>
                    <a:cubicBezTo>
                      <a:pt x="0" y="32"/>
                      <a:pt x="0" y="32"/>
                      <a:pt x="0" y="32"/>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1296"/>
              <p:cNvSpPr/>
              <p:nvPr/>
            </p:nvSpPr>
            <p:spPr bwMode="auto">
              <a:xfrm>
                <a:off x="4356" y="962"/>
                <a:ext cx="137" cy="204"/>
              </a:xfrm>
              <a:custGeom>
                <a:avLst/>
                <a:gdLst>
                  <a:gd name="T0" fmla="*/ 0 w 184"/>
                  <a:gd name="T1" fmla="*/ 21 h 274"/>
                  <a:gd name="T2" fmla="*/ 156 w 184"/>
                  <a:gd name="T3" fmla="*/ 56 h 274"/>
                  <a:gd name="T4" fmla="*/ 145 w 184"/>
                  <a:gd name="T5" fmla="*/ 222 h 274"/>
                  <a:gd name="T6" fmla="*/ 35 w 184"/>
                  <a:gd name="T7" fmla="*/ 274 h 274"/>
                  <a:gd name="T8" fmla="*/ 0 w 184"/>
                  <a:gd name="T9" fmla="*/ 21 h 274"/>
                </a:gdLst>
                <a:ahLst/>
                <a:cxnLst>
                  <a:cxn ang="0">
                    <a:pos x="T0" y="T1"/>
                  </a:cxn>
                  <a:cxn ang="0">
                    <a:pos x="T2" y="T3"/>
                  </a:cxn>
                  <a:cxn ang="0">
                    <a:pos x="T4" y="T5"/>
                  </a:cxn>
                  <a:cxn ang="0">
                    <a:pos x="T6" y="T7"/>
                  </a:cxn>
                  <a:cxn ang="0">
                    <a:pos x="T8" y="T9"/>
                  </a:cxn>
                </a:cxnLst>
                <a:rect l="0" t="0" r="r" b="b"/>
                <a:pathLst>
                  <a:path w="184" h="274">
                    <a:moveTo>
                      <a:pt x="0" y="21"/>
                    </a:moveTo>
                    <a:cubicBezTo>
                      <a:pt x="54" y="2"/>
                      <a:pt x="123" y="0"/>
                      <a:pt x="156" y="56"/>
                    </a:cubicBezTo>
                    <a:cubicBezTo>
                      <a:pt x="184" y="104"/>
                      <a:pt x="175" y="176"/>
                      <a:pt x="145" y="222"/>
                    </a:cubicBezTo>
                    <a:cubicBezTo>
                      <a:pt x="122" y="258"/>
                      <a:pt x="78" y="274"/>
                      <a:pt x="35" y="274"/>
                    </a:cubicBezTo>
                    <a:cubicBezTo>
                      <a:pt x="0" y="21"/>
                      <a:pt x="0" y="21"/>
                      <a:pt x="0" y="2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1297"/>
              <p:cNvSpPr/>
              <p:nvPr/>
            </p:nvSpPr>
            <p:spPr bwMode="auto">
              <a:xfrm>
                <a:off x="4257" y="917"/>
                <a:ext cx="274" cy="297"/>
              </a:xfrm>
              <a:custGeom>
                <a:avLst/>
                <a:gdLst>
                  <a:gd name="T0" fmla="*/ 188 w 368"/>
                  <a:gd name="T1" fmla="*/ 0 h 399"/>
                  <a:gd name="T2" fmla="*/ 14 w 368"/>
                  <a:gd name="T3" fmla="*/ 162 h 399"/>
                  <a:gd name="T4" fmla="*/ 128 w 368"/>
                  <a:gd name="T5" fmla="*/ 374 h 399"/>
                  <a:gd name="T6" fmla="*/ 327 w 368"/>
                  <a:gd name="T7" fmla="*/ 329 h 399"/>
                  <a:gd name="T8" fmla="*/ 365 w 368"/>
                  <a:gd name="T9" fmla="*/ 219 h 399"/>
                  <a:gd name="T10" fmla="*/ 344 w 368"/>
                  <a:gd name="T11" fmla="*/ 84 h 399"/>
                  <a:gd name="T12" fmla="*/ 188 w 368"/>
                  <a:gd name="T13" fmla="*/ 0 h 399"/>
                  <a:gd name="T14" fmla="*/ 188 w 368"/>
                  <a:gd name="T15" fmla="*/ 13 h 399"/>
                  <a:gd name="T16" fmla="*/ 291 w 368"/>
                  <a:gd name="T17" fmla="*/ 40 h 399"/>
                  <a:gd name="T18" fmla="*/ 351 w 368"/>
                  <a:gd name="T19" fmla="*/ 154 h 399"/>
                  <a:gd name="T20" fmla="*/ 240 w 368"/>
                  <a:gd name="T21" fmla="*/ 367 h 399"/>
                  <a:gd name="T22" fmla="*/ 29 w 368"/>
                  <a:gd name="T23" fmla="*/ 234 h 399"/>
                  <a:gd name="T24" fmla="*/ 188 w 368"/>
                  <a:gd name="T25" fmla="*/ 13 h 399"/>
                  <a:gd name="T26" fmla="*/ 188 w 368"/>
                  <a:gd name="T27"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399">
                    <a:moveTo>
                      <a:pt x="188" y="0"/>
                    </a:moveTo>
                    <a:cubicBezTo>
                      <a:pt x="97" y="2"/>
                      <a:pt x="28" y="74"/>
                      <a:pt x="14" y="162"/>
                    </a:cubicBezTo>
                    <a:cubicBezTo>
                      <a:pt x="0" y="247"/>
                      <a:pt x="45" y="343"/>
                      <a:pt x="128" y="374"/>
                    </a:cubicBezTo>
                    <a:cubicBezTo>
                      <a:pt x="194" y="399"/>
                      <a:pt x="281" y="385"/>
                      <a:pt x="327" y="329"/>
                    </a:cubicBezTo>
                    <a:cubicBezTo>
                      <a:pt x="352" y="298"/>
                      <a:pt x="361" y="258"/>
                      <a:pt x="365" y="219"/>
                    </a:cubicBezTo>
                    <a:cubicBezTo>
                      <a:pt x="368" y="174"/>
                      <a:pt x="363" y="125"/>
                      <a:pt x="344" y="84"/>
                    </a:cubicBezTo>
                    <a:cubicBezTo>
                      <a:pt x="315" y="23"/>
                      <a:pt x="251" y="1"/>
                      <a:pt x="188" y="0"/>
                    </a:cubicBezTo>
                    <a:cubicBezTo>
                      <a:pt x="180" y="0"/>
                      <a:pt x="180" y="13"/>
                      <a:pt x="188" y="13"/>
                    </a:cubicBezTo>
                    <a:cubicBezTo>
                      <a:pt x="225" y="13"/>
                      <a:pt x="260" y="20"/>
                      <a:pt x="291" y="40"/>
                    </a:cubicBezTo>
                    <a:cubicBezTo>
                      <a:pt x="329" y="66"/>
                      <a:pt x="345" y="111"/>
                      <a:pt x="351" y="154"/>
                    </a:cubicBezTo>
                    <a:cubicBezTo>
                      <a:pt x="362" y="243"/>
                      <a:pt x="338" y="343"/>
                      <a:pt x="240" y="367"/>
                    </a:cubicBezTo>
                    <a:cubicBezTo>
                      <a:pt x="142" y="392"/>
                      <a:pt x="51" y="332"/>
                      <a:pt x="29" y="234"/>
                    </a:cubicBezTo>
                    <a:cubicBezTo>
                      <a:pt x="5" y="130"/>
                      <a:pt x="77" y="15"/>
                      <a:pt x="188" y="13"/>
                    </a:cubicBezTo>
                    <a:cubicBezTo>
                      <a:pt x="196" y="13"/>
                      <a:pt x="196" y="0"/>
                      <a:pt x="188"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1298"/>
              <p:cNvSpPr>
                <a:spLocks noEditPoints="1"/>
              </p:cNvSpPr>
              <p:nvPr/>
            </p:nvSpPr>
            <p:spPr bwMode="auto">
              <a:xfrm>
                <a:off x="4345" y="927"/>
                <a:ext cx="164" cy="265"/>
              </a:xfrm>
              <a:custGeom>
                <a:avLst/>
                <a:gdLst>
                  <a:gd name="T0" fmla="*/ 164 w 221"/>
                  <a:gd name="T1" fmla="*/ 263 h 357"/>
                  <a:gd name="T2" fmla="*/ 160 w 221"/>
                  <a:gd name="T3" fmla="*/ 269 h 357"/>
                  <a:gd name="T4" fmla="*/ 97 w 221"/>
                  <a:gd name="T5" fmla="*/ 314 h 357"/>
                  <a:gd name="T6" fmla="*/ 110 w 221"/>
                  <a:gd name="T7" fmla="*/ 357 h 357"/>
                  <a:gd name="T8" fmla="*/ 122 w 221"/>
                  <a:gd name="T9" fmla="*/ 354 h 357"/>
                  <a:gd name="T10" fmla="*/ 204 w 221"/>
                  <a:gd name="T11" fmla="*/ 298 h 357"/>
                  <a:gd name="T12" fmla="*/ 221 w 221"/>
                  <a:gd name="T13" fmla="*/ 265 h 357"/>
                  <a:gd name="T14" fmla="*/ 189 w 221"/>
                  <a:gd name="T15" fmla="*/ 274 h 357"/>
                  <a:gd name="T16" fmla="*/ 164 w 221"/>
                  <a:gd name="T17" fmla="*/ 263 h 357"/>
                  <a:gd name="T18" fmla="*/ 1 w 221"/>
                  <a:gd name="T19" fmla="*/ 18 h 357"/>
                  <a:gd name="T20" fmla="*/ 0 w 221"/>
                  <a:gd name="T21" fmla="*/ 18 h 357"/>
                  <a:gd name="T22" fmla="*/ 15 w 221"/>
                  <a:gd name="T23" fmla="*/ 39 h 357"/>
                  <a:gd name="T24" fmla="*/ 27 w 221"/>
                  <a:gd name="T25" fmla="*/ 64 h 357"/>
                  <a:gd name="T26" fmla="*/ 28 w 221"/>
                  <a:gd name="T27" fmla="*/ 64 h 357"/>
                  <a:gd name="T28" fmla="*/ 15 w 221"/>
                  <a:gd name="T29" fmla="*/ 39 h 357"/>
                  <a:gd name="T30" fmla="*/ 1 w 221"/>
                  <a:gd name="T31" fmla="*/ 18 h 357"/>
                  <a:gd name="T32" fmla="*/ 70 w 221"/>
                  <a:gd name="T33" fmla="*/ 0 h 357"/>
                  <a:gd name="T34" fmla="*/ 13 w 221"/>
                  <a:gd name="T35" fmla="*/ 12 h 357"/>
                  <a:gd name="T36" fmla="*/ 40 w 221"/>
                  <a:gd name="T37" fmla="*/ 61 h 357"/>
                  <a:gd name="T38" fmla="*/ 81 w 221"/>
                  <a:gd name="T39" fmla="*/ 56 h 357"/>
                  <a:gd name="T40" fmla="*/ 96 w 221"/>
                  <a:gd name="T41" fmla="*/ 56 h 357"/>
                  <a:gd name="T42" fmla="*/ 76 w 221"/>
                  <a:gd name="T43" fmla="*/ 0 h 357"/>
                  <a:gd name="T44" fmla="*/ 70 w 221"/>
                  <a:gd name="T45" fmla="*/ 0 h 357"/>
                  <a:gd name="T46" fmla="*/ 70 w 221"/>
                  <a:gd name="T47"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57">
                    <a:moveTo>
                      <a:pt x="164" y="263"/>
                    </a:moveTo>
                    <a:cubicBezTo>
                      <a:pt x="163" y="265"/>
                      <a:pt x="162" y="267"/>
                      <a:pt x="160" y="269"/>
                    </a:cubicBezTo>
                    <a:cubicBezTo>
                      <a:pt x="146" y="292"/>
                      <a:pt x="122" y="306"/>
                      <a:pt x="97" y="314"/>
                    </a:cubicBezTo>
                    <a:cubicBezTo>
                      <a:pt x="102" y="328"/>
                      <a:pt x="107" y="342"/>
                      <a:pt x="110" y="357"/>
                    </a:cubicBezTo>
                    <a:cubicBezTo>
                      <a:pt x="114" y="356"/>
                      <a:pt x="118" y="355"/>
                      <a:pt x="122" y="354"/>
                    </a:cubicBezTo>
                    <a:cubicBezTo>
                      <a:pt x="160" y="345"/>
                      <a:pt x="186" y="325"/>
                      <a:pt x="204" y="298"/>
                    </a:cubicBezTo>
                    <a:cubicBezTo>
                      <a:pt x="211" y="288"/>
                      <a:pt x="216" y="277"/>
                      <a:pt x="221" y="265"/>
                    </a:cubicBezTo>
                    <a:cubicBezTo>
                      <a:pt x="210" y="271"/>
                      <a:pt x="199" y="274"/>
                      <a:pt x="189" y="274"/>
                    </a:cubicBezTo>
                    <a:cubicBezTo>
                      <a:pt x="180" y="274"/>
                      <a:pt x="171" y="271"/>
                      <a:pt x="164" y="263"/>
                    </a:cubicBezTo>
                    <a:moveTo>
                      <a:pt x="1" y="18"/>
                    </a:moveTo>
                    <a:cubicBezTo>
                      <a:pt x="0" y="18"/>
                      <a:pt x="0" y="18"/>
                      <a:pt x="0" y="18"/>
                    </a:cubicBezTo>
                    <a:cubicBezTo>
                      <a:pt x="5" y="25"/>
                      <a:pt x="10" y="32"/>
                      <a:pt x="15" y="39"/>
                    </a:cubicBezTo>
                    <a:cubicBezTo>
                      <a:pt x="19" y="47"/>
                      <a:pt x="23" y="55"/>
                      <a:pt x="27" y="64"/>
                    </a:cubicBezTo>
                    <a:cubicBezTo>
                      <a:pt x="27" y="64"/>
                      <a:pt x="27" y="64"/>
                      <a:pt x="28" y="64"/>
                    </a:cubicBezTo>
                    <a:cubicBezTo>
                      <a:pt x="24" y="55"/>
                      <a:pt x="20" y="47"/>
                      <a:pt x="15" y="39"/>
                    </a:cubicBezTo>
                    <a:cubicBezTo>
                      <a:pt x="11" y="31"/>
                      <a:pt x="6" y="24"/>
                      <a:pt x="1" y="18"/>
                    </a:cubicBezTo>
                    <a:moveTo>
                      <a:pt x="70" y="0"/>
                    </a:moveTo>
                    <a:cubicBezTo>
                      <a:pt x="49" y="1"/>
                      <a:pt x="30" y="5"/>
                      <a:pt x="13" y="12"/>
                    </a:cubicBezTo>
                    <a:cubicBezTo>
                      <a:pt x="24" y="27"/>
                      <a:pt x="32" y="43"/>
                      <a:pt x="40" y="61"/>
                    </a:cubicBezTo>
                    <a:cubicBezTo>
                      <a:pt x="53" y="57"/>
                      <a:pt x="67" y="56"/>
                      <a:pt x="81" y="56"/>
                    </a:cubicBezTo>
                    <a:cubicBezTo>
                      <a:pt x="86" y="56"/>
                      <a:pt x="91" y="56"/>
                      <a:pt x="96" y="56"/>
                    </a:cubicBezTo>
                    <a:cubicBezTo>
                      <a:pt x="90" y="37"/>
                      <a:pt x="84" y="18"/>
                      <a:pt x="76" y="0"/>
                    </a:cubicBezTo>
                    <a:cubicBezTo>
                      <a:pt x="74" y="0"/>
                      <a:pt x="72" y="0"/>
                      <a:pt x="70" y="0"/>
                    </a:cubicBezTo>
                    <a:cubicBezTo>
                      <a:pt x="70" y="0"/>
                      <a:pt x="70" y="0"/>
                      <a:pt x="70"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1299"/>
              <p:cNvSpPr>
                <a:spLocks noEditPoints="1"/>
              </p:cNvSpPr>
              <p:nvPr/>
            </p:nvSpPr>
            <p:spPr bwMode="auto">
              <a:xfrm>
                <a:off x="4365" y="969"/>
                <a:ext cx="102" cy="191"/>
              </a:xfrm>
              <a:custGeom>
                <a:avLst/>
                <a:gdLst>
                  <a:gd name="T0" fmla="*/ 1 w 137"/>
                  <a:gd name="T1" fmla="*/ 8 h 258"/>
                  <a:gd name="T2" fmla="*/ 0 w 137"/>
                  <a:gd name="T3" fmla="*/ 8 h 258"/>
                  <a:gd name="T4" fmla="*/ 12 w 137"/>
                  <a:gd name="T5" fmla="*/ 38 h 258"/>
                  <a:gd name="T6" fmla="*/ 1 w 137"/>
                  <a:gd name="T7" fmla="*/ 8 h 258"/>
                  <a:gd name="T8" fmla="*/ 54 w 137"/>
                  <a:gd name="T9" fmla="*/ 0 h 258"/>
                  <a:gd name="T10" fmla="*/ 13 w 137"/>
                  <a:gd name="T11" fmla="*/ 5 h 258"/>
                  <a:gd name="T12" fmla="*/ 15 w 137"/>
                  <a:gd name="T13" fmla="*/ 11 h 258"/>
                  <a:gd name="T14" fmla="*/ 56 w 137"/>
                  <a:gd name="T15" fmla="*/ 218 h 258"/>
                  <a:gd name="T16" fmla="*/ 57 w 137"/>
                  <a:gd name="T17" fmla="*/ 233 h 258"/>
                  <a:gd name="T18" fmla="*/ 70 w 137"/>
                  <a:gd name="T19" fmla="*/ 258 h 258"/>
                  <a:gd name="T20" fmla="*/ 133 w 137"/>
                  <a:gd name="T21" fmla="*/ 213 h 258"/>
                  <a:gd name="T22" fmla="*/ 137 w 137"/>
                  <a:gd name="T23" fmla="*/ 207 h 258"/>
                  <a:gd name="T24" fmla="*/ 130 w 137"/>
                  <a:gd name="T25" fmla="*/ 197 h 258"/>
                  <a:gd name="T26" fmla="*/ 69 w 137"/>
                  <a:gd name="T27" fmla="*/ 0 h 258"/>
                  <a:gd name="T28" fmla="*/ 54 w 137"/>
                  <a:gd name="T29"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58">
                    <a:moveTo>
                      <a:pt x="1" y="8"/>
                    </a:moveTo>
                    <a:cubicBezTo>
                      <a:pt x="0" y="8"/>
                      <a:pt x="0" y="8"/>
                      <a:pt x="0" y="8"/>
                    </a:cubicBezTo>
                    <a:cubicBezTo>
                      <a:pt x="4" y="17"/>
                      <a:pt x="8" y="27"/>
                      <a:pt x="12" y="38"/>
                    </a:cubicBezTo>
                    <a:cubicBezTo>
                      <a:pt x="8" y="28"/>
                      <a:pt x="5" y="18"/>
                      <a:pt x="1" y="8"/>
                    </a:cubicBezTo>
                    <a:moveTo>
                      <a:pt x="54" y="0"/>
                    </a:moveTo>
                    <a:cubicBezTo>
                      <a:pt x="40" y="0"/>
                      <a:pt x="26" y="1"/>
                      <a:pt x="13" y="5"/>
                    </a:cubicBezTo>
                    <a:cubicBezTo>
                      <a:pt x="14" y="7"/>
                      <a:pt x="15" y="9"/>
                      <a:pt x="15" y="11"/>
                    </a:cubicBezTo>
                    <a:cubicBezTo>
                      <a:pt x="41" y="76"/>
                      <a:pt x="51" y="148"/>
                      <a:pt x="56" y="218"/>
                    </a:cubicBezTo>
                    <a:cubicBezTo>
                      <a:pt x="57" y="223"/>
                      <a:pt x="57" y="228"/>
                      <a:pt x="57" y="233"/>
                    </a:cubicBezTo>
                    <a:cubicBezTo>
                      <a:pt x="62" y="241"/>
                      <a:pt x="66" y="249"/>
                      <a:pt x="70" y="258"/>
                    </a:cubicBezTo>
                    <a:cubicBezTo>
                      <a:pt x="95" y="250"/>
                      <a:pt x="119" y="236"/>
                      <a:pt x="133" y="213"/>
                    </a:cubicBezTo>
                    <a:cubicBezTo>
                      <a:pt x="135" y="211"/>
                      <a:pt x="136" y="209"/>
                      <a:pt x="137" y="207"/>
                    </a:cubicBezTo>
                    <a:cubicBezTo>
                      <a:pt x="135" y="204"/>
                      <a:pt x="132" y="201"/>
                      <a:pt x="130" y="197"/>
                    </a:cubicBezTo>
                    <a:cubicBezTo>
                      <a:pt x="102" y="136"/>
                      <a:pt x="90" y="67"/>
                      <a:pt x="69" y="0"/>
                    </a:cubicBezTo>
                    <a:cubicBezTo>
                      <a:pt x="64" y="0"/>
                      <a:pt x="59" y="0"/>
                      <a:pt x="54"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1300"/>
              <p:cNvSpPr>
                <a:spLocks noEditPoints="1"/>
              </p:cNvSpPr>
              <p:nvPr/>
            </p:nvSpPr>
            <p:spPr bwMode="auto">
              <a:xfrm>
                <a:off x="4339" y="922"/>
                <a:ext cx="158" cy="278"/>
              </a:xfrm>
              <a:custGeom>
                <a:avLst/>
                <a:gdLst>
                  <a:gd name="T0" fmla="*/ 212 w 212"/>
                  <a:gd name="T1" fmla="*/ 305 h 374"/>
                  <a:gd name="T2" fmla="*/ 130 w 212"/>
                  <a:gd name="T3" fmla="*/ 361 h 374"/>
                  <a:gd name="T4" fmla="*/ 118 w 212"/>
                  <a:gd name="T5" fmla="*/ 364 h 374"/>
                  <a:gd name="T6" fmla="*/ 121 w 212"/>
                  <a:gd name="T7" fmla="*/ 374 h 374"/>
                  <a:gd name="T8" fmla="*/ 209 w 212"/>
                  <a:gd name="T9" fmla="*/ 310 h 374"/>
                  <a:gd name="T10" fmla="*/ 212 w 212"/>
                  <a:gd name="T11" fmla="*/ 305 h 374"/>
                  <a:gd name="T12" fmla="*/ 1 w 212"/>
                  <a:gd name="T13" fmla="*/ 16 h 374"/>
                  <a:gd name="T14" fmla="*/ 0 w 212"/>
                  <a:gd name="T15" fmla="*/ 17 h 374"/>
                  <a:gd name="T16" fmla="*/ 8 w 212"/>
                  <a:gd name="T17" fmla="*/ 25 h 374"/>
                  <a:gd name="T18" fmla="*/ 9 w 212"/>
                  <a:gd name="T19" fmla="*/ 25 h 374"/>
                  <a:gd name="T20" fmla="*/ 1 w 212"/>
                  <a:gd name="T21" fmla="*/ 16 h 374"/>
                  <a:gd name="T22" fmla="*/ 81 w 212"/>
                  <a:gd name="T23" fmla="*/ 0 h 374"/>
                  <a:gd name="T24" fmla="*/ 15 w 212"/>
                  <a:gd name="T25" fmla="*/ 12 h 374"/>
                  <a:gd name="T26" fmla="*/ 21 w 212"/>
                  <a:gd name="T27" fmla="*/ 19 h 374"/>
                  <a:gd name="T28" fmla="*/ 78 w 212"/>
                  <a:gd name="T29" fmla="*/ 7 h 374"/>
                  <a:gd name="T30" fmla="*/ 78 w 212"/>
                  <a:gd name="T31" fmla="*/ 7 h 374"/>
                  <a:gd name="T32" fmla="*/ 84 w 212"/>
                  <a:gd name="T33" fmla="*/ 7 h 374"/>
                  <a:gd name="T34" fmla="*/ 81 w 212"/>
                  <a:gd name="T35"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2" h="374">
                    <a:moveTo>
                      <a:pt x="212" y="305"/>
                    </a:moveTo>
                    <a:cubicBezTo>
                      <a:pt x="194" y="332"/>
                      <a:pt x="168" y="352"/>
                      <a:pt x="130" y="361"/>
                    </a:cubicBezTo>
                    <a:cubicBezTo>
                      <a:pt x="126" y="362"/>
                      <a:pt x="122" y="363"/>
                      <a:pt x="118" y="364"/>
                    </a:cubicBezTo>
                    <a:cubicBezTo>
                      <a:pt x="119" y="367"/>
                      <a:pt x="120" y="371"/>
                      <a:pt x="121" y="374"/>
                    </a:cubicBezTo>
                    <a:cubicBezTo>
                      <a:pt x="157" y="363"/>
                      <a:pt x="188" y="342"/>
                      <a:pt x="209" y="310"/>
                    </a:cubicBezTo>
                    <a:cubicBezTo>
                      <a:pt x="210" y="308"/>
                      <a:pt x="211" y="307"/>
                      <a:pt x="212" y="305"/>
                    </a:cubicBezTo>
                    <a:moveTo>
                      <a:pt x="1" y="16"/>
                    </a:moveTo>
                    <a:cubicBezTo>
                      <a:pt x="1" y="16"/>
                      <a:pt x="0" y="17"/>
                      <a:pt x="0" y="17"/>
                    </a:cubicBezTo>
                    <a:cubicBezTo>
                      <a:pt x="3" y="19"/>
                      <a:pt x="5" y="22"/>
                      <a:pt x="8" y="25"/>
                    </a:cubicBezTo>
                    <a:cubicBezTo>
                      <a:pt x="8" y="25"/>
                      <a:pt x="8" y="25"/>
                      <a:pt x="9" y="25"/>
                    </a:cubicBezTo>
                    <a:cubicBezTo>
                      <a:pt x="6" y="22"/>
                      <a:pt x="4" y="19"/>
                      <a:pt x="1" y="16"/>
                    </a:cubicBezTo>
                    <a:moveTo>
                      <a:pt x="81" y="0"/>
                    </a:moveTo>
                    <a:cubicBezTo>
                      <a:pt x="59" y="1"/>
                      <a:pt x="36" y="5"/>
                      <a:pt x="15" y="12"/>
                    </a:cubicBezTo>
                    <a:cubicBezTo>
                      <a:pt x="17" y="14"/>
                      <a:pt x="19" y="17"/>
                      <a:pt x="21" y="19"/>
                    </a:cubicBezTo>
                    <a:cubicBezTo>
                      <a:pt x="38" y="12"/>
                      <a:pt x="57" y="8"/>
                      <a:pt x="78" y="7"/>
                    </a:cubicBezTo>
                    <a:cubicBezTo>
                      <a:pt x="78" y="7"/>
                      <a:pt x="78" y="7"/>
                      <a:pt x="78" y="7"/>
                    </a:cubicBezTo>
                    <a:cubicBezTo>
                      <a:pt x="80" y="7"/>
                      <a:pt x="82" y="7"/>
                      <a:pt x="84" y="7"/>
                    </a:cubicBezTo>
                    <a:cubicBezTo>
                      <a:pt x="83" y="5"/>
                      <a:pt x="82" y="2"/>
                      <a:pt x="81"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1301"/>
              <p:cNvSpPr/>
              <p:nvPr/>
            </p:nvSpPr>
            <p:spPr bwMode="auto">
              <a:xfrm>
                <a:off x="3956" y="905"/>
                <a:ext cx="218" cy="292"/>
              </a:xfrm>
              <a:custGeom>
                <a:avLst/>
                <a:gdLst>
                  <a:gd name="T0" fmla="*/ 281 w 293"/>
                  <a:gd name="T1" fmla="*/ 44 h 393"/>
                  <a:gd name="T2" fmla="*/ 202 w 293"/>
                  <a:gd name="T3" fmla="*/ 8 h 393"/>
                  <a:gd name="T4" fmla="*/ 135 w 293"/>
                  <a:gd name="T5" fmla="*/ 8 h 393"/>
                  <a:gd name="T6" fmla="*/ 28 w 293"/>
                  <a:gd name="T7" fmla="*/ 68 h 393"/>
                  <a:gd name="T8" fmla="*/ 6 w 293"/>
                  <a:gd name="T9" fmla="*/ 205 h 393"/>
                  <a:gd name="T10" fmla="*/ 133 w 293"/>
                  <a:gd name="T11" fmla="*/ 380 h 393"/>
                  <a:gd name="T12" fmla="*/ 293 w 293"/>
                  <a:gd name="T13" fmla="*/ 379 h 393"/>
                  <a:gd name="T14" fmla="*/ 281 w 293"/>
                  <a:gd name="T15" fmla="*/ 4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393">
                    <a:moveTo>
                      <a:pt x="281" y="44"/>
                    </a:moveTo>
                    <a:cubicBezTo>
                      <a:pt x="250" y="40"/>
                      <a:pt x="230" y="19"/>
                      <a:pt x="202" y="8"/>
                    </a:cubicBezTo>
                    <a:cubicBezTo>
                      <a:pt x="181" y="0"/>
                      <a:pt x="157" y="5"/>
                      <a:pt x="135" y="8"/>
                    </a:cubicBezTo>
                    <a:cubicBezTo>
                      <a:pt x="85" y="14"/>
                      <a:pt x="56" y="25"/>
                      <a:pt x="28" y="68"/>
                    </a:cubicBezTo>
                    <a:cubicBezTo>
                      <a:pt x="0" y="113"/>
                      <a:pt x="0" y="155"/>
                      <a:pt x="6" y="205"/>
                    </a:cubicBezTo>
                    <a:cubicBezTo>
                      <a:pt x="16" y="284"/>
                      <a:pt x="43" y="365"/>
                      <a:pt x="133" y="380"/>
                    </a:cubicBezTo>
                    <a:cubicBezTo>
                      <a:pt x="182" y="388"/>
                      <a:pt x="245" y="393"/>
                      <a:pt x="293" y="379"/>
                    </a:cubicBezTo>
                    <a:cubicBezTo>
                      <a:pt x="281" y="44"/>
                      <a:pt x="281" y="44"/>
                      <a:pt x="281" y="44"/>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1302"/>
              <p:cNvSpPr/>
              <p:nvPr/>
            </p:nvSpPr>
            <p:spPr bwMode="auto">
              <a:xfrm>
                <a:off x="3996" y="958"/>
                <a:ext cx="139" cy="184"/>
              </a:xfrm>
              <a:custGeom>
                <a:avLst/>
                <a:gdLst>
                  <a:gd name="T0" fmla="*/ 178 w 186"/>
                  <a:gd name="T1" fmla="*/ 28 h 248"/>
                  <a:gd name="T2" fmla="*/ 128 w 186"/>
                  <a:gd name="T3" fmla="*/ 5 h 248"/>
                  <a:gd name="T4" fmla="*/ 86 w 186"/>
                  <a:gd name="T5" fmla="*/ 5 h 248"/>
                  <a:gd name="T6" fmla="*/ 18 w 186"/>
                  <a:gd name="T7" fmla="*/ 43 h 248"/>
                  <a:gd name="T8" fmla="*/ 4 w 186"/>
                  <a:gd name="T9" fmla="*/ 130 h 248"/>
                  <a:gd name="T10" fmla="*/ 85 w 186"/>
                  <a:gd name="T11" fmla="*/ 240 h 248"/>
                  <a:gd name="T12" fmla="*/ 186 w 186"/>
                  <a:gd name="T13" fmla="*/ 239 h 248"/>
                  <a:gd name="T14" fmla="*/ 178 w 186"/>
                  <a:gd name="T15" fmla="*/ 28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48">
                    <a:moveTo>
                      <a:pt x="178" y="28"/>
                    </a:moveTo>
                    <a:cubicBezTo>
                      <a:pt x="158" y="25"/>
                      <a:pt x="146" y="12"/>
                      <a:pt x="128" y="5"/>
                    </a:cubicBezTo>
                    <a:cubicBezTo>
                      <a:pt x="115" y="0"/>
                      <a:pt x="100" y="3"/>
                      <a:pt x="86" y="5"/>
                    </a:cubicBezTo>
                    <a:cubicBezTo>
                      <a:pt x="54" y="9"/>
                      <a:pt x="36" y="16"/>
                      <a:pt x="18" y="43"/>
                    </a:cubicBezTo>
                    <a:cubicBezTo>
                      <a:pt x="1" y="71"/>
                      <a:pt x="0" y="98"/>
                      <a:pt x="4" y="130"/>
                    </a:cubicBezTo>
                    <a:cubicBezTo>
                      <a:pt x="11" y="179"/>
                      <a:pt x="28" y="231"/>
                      <a:pt x="85" y="240"/>
                    </a:cubicBezTo>
                    <a:cubicBezTo>
                      <a:pt x="116" y="245"/>
                      <a:pt x="155" y="248"/>
                      <a:pt x="186" y="239"/>
                    </a:cubicBezTo>
                    <a:cubicBezTo>
                      <a:pt x="178" y="28"/>
                      <a:pt x="178" y="28"/>
                      <a:pt x="178" y="2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1303"/>
              <p:cNvSpPr/>
              <p:nvPr/>
            </p:nvSpPr>
            <p:spPr bwMode="auto">
              <a:xfrm>
                <a:off x="3949" y="904"/>
                <a:ext cx="276" cy="295"/>
              </a:xfrm>
              <a:custGeom>
                <a:avLst/>
                <a:gdLst>
                  <a:gd name="T0" fmla="*/ 180 w 372"/>
                  <a:gd name="T1" fmla="*/ 13 h 397"/>
                  <a:gd name="T2" fmla="*/ 342 w 372"/>
                  <a:gd name="T3" fmla="*/ 227 h 397"/>
                  <a:gd name="T4" fmla="*/ 261 w 372"/>
                  <a:gd name="T5" fmla="*/ 350 h 397"/>
                  <a:gd name="T6" fmla="*/ 130 w 372"/>
                  <a:gd name="T7" fmla="*/ 367 h 397"/>
                  <a:gd name="T8" fmla="*/ 18 w 372"/>
                  <a:gd name="T9" fmla="*/ 160 h 397"/>
                  <a:gd name="T10" fmla="*/ 74 w 372"/>
                  <a:gd name="T11" fmla="*/ 43 h 397"/>
                  <a:gd name="T12" fmla="*/ 180 w 372"/>
                  <a:gd name="T13" fmla="*/ 13 h 397"/>
                  <a:gd name="T14" fmla="*/ 180 w 372"/>
                  <a:gd name="T15" fmla="*/ 0 h 397"/>
                  <a:gd name="T16" fmla="*/ 19 w 372"/>
                  <a:gd name="T17" fmla="*/ 99 h 397"/>
                  <a:gd name="T18" fmla="*/ 7 w 372"/>
                  <a:gd name="T19" fmla="*/ 240 h 397"/>
                  <a:gd name="T20" fmla="*/ 55 w 372"/>
                  <a:gd name="T21" fmla="*/ 342 h 397"/>
                  <a:gd name="T22" fmla="*/ 258 w 372"/>
                  <a:gd name="T23" fmla="*/ 366 h 397"/>
                  <a:gd name="T24" fmla="*/ 350 w 372"/>
                  <a:gd name="T25" fmla="*/ 137 h 397"/>
                  <a:gd name="T26" fmla="*/ 180 w 372"/>
                  <a:gd name="T27" fmla="*/ 0 h 397"/>
                  <a:gd name="T28" fmla="*/ 180 w 372"/>
                  <a:gd name="T29" fmla="*/ 1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2" h="397">
                    <a:moveTo>
                      <a:pt x="180" y="13"/>
                    </a:moveTo>
                    <a:cubicBezTo>
                      <a:pt x="291" y="15"/>
                      <a:pt x="359" y="124"/>
                      <a:pt x="342" y="227"/>
                    </a:cubicBezTo>
                    <a:cubicBezTo>
                      <a:pt x="334" y="277"/>
                      <a:pt x="304" y="322"/>
                      <a:pt x="261" y="350"/>
                    </a:cubicBezTo>
                    <a:cubicBezTo>
                      <a:pt x="222" y="375"/>
                      <a:pt x="174" y="377"/>
                      <a:pt x="130" y="367"/>
                    </a:cubicBezTo>
                    <a:cubicBezTo>
                      <a:pt x="33" y="346"/>
                      <a:pt x="11" y="247"/>
                      <a:pt x="18" y="160"/>
                    </a:cubicBezTo>
                    <a:cubicBezTo>
                      <a:pt x="22" y="116"/>
                      <a:pt x="38" y="71"/>
                      <a:pt x="74" y="43"/>
                    </a:cubicBezTo>
                    <a:cubicBezTo>
                      <a:pt x="104" y="20"/>
                      <a:pt x="143" y="13"/>
                      <a:pt x="180" y="13"/>
                    </a:cubicBezTo>
                    <a:cubicBezTo>
                      <a:pt x="188" y="13"/>
                      <a:pt x="188" y="0"/>
                      <a:pt x="180" y="0"/>
                    </a:cubicBezTo>
                    <a:cubicBezTo>
                      <a:pt x="109" y="1"/>
                      <a:pt x="46" y="30"/>
                      <a:pt x="19" y="99"/>
                    </a:cubicBezTo>
                    <a:cubicBezTo>
                      <a:pt x="2" y="142"/>
                      <a:pt x="0" y="195"/>
                      <a:pt x="7" y="240"/>
                    </a:cubicBezTo>
                    <a:cubicBezTo>
                      <a:pt x="13" y="278"/>
                      <a:pt x="27" y="315"/>
                      <a:pt x="55" y="342"/>
                    </a:cubicBezTo>
                    <a:cubicBezTo>
                      <a:pt x="106" y="393"/>
                      <a:pt x="197" y="397"/>
                      <a:pt x="258" y="366"/>
                    </a:cubicBezTo>
                    <a:cubicBezTo>
                      <a:pt x="340" y="324"/>
                      <a:pt x="372" y="223"/>
                      <a:pt x="350" y="137"/>
                    </a:cubicBezTo>
                    <a:cubicBezTo>
                      <a:pt x="330" y="60"/>
                      <a:pt x="261" y="1"/>
                      <a:pt x="180" y="0"/>
                    </a:cubicBezTo>
                    <a:cubicBezTo>
                      <a:pt x="172" y="0"/>
                      <a:pt x="172" y="13"/>
                      <a:pt x="180" y="1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1304"/>
              <p:cNvSpPr/>
              <p:nvPr/>
            </p:nvSpPr>
            <p:spPr bwMode="auto">
              <a:xfrm>
                <a:off x="4085" y="914"/>
                <a:ext cx="13" cy="10"/>
              </a:xfrm>
              <a:custGeom>
                <a:avLst/>
                <a:gdLst>
                  <a:gd name="T0" fmla="*/ 8 w 17"/>
                  <a:gd name="T1" fmla="*/ 0 h 14"/>
                  <a:gd name="T2" fmla="*/ 0 w 17"/>
                  <a:gd name="T3" fmla="*/ 14 h 14"/>
                  <a:gd name="T4" fmla="*/ 10 w 17"/>
                  <a:gd name="T5" fmla="*/ 7 h 14"/>
                  <a:gd name="T6" fmla="*/ 17 w 17"/>
                  <a:gd name="T7" fmla="*/ 1 h 14"/>
                  <a:gd name="T8" fmla="*/ 8 w 17"/>
                  <a:gd name="T9" fmla="*/ 0 h 14"/>
                </a:gdLst>
                <a:ahLst/>
                <a:cxnLst>
                  <a:cxn ang="0">
                    <a:pos x="T0" y="T1"/>
                  </a:cxn>
                  <a:cxn ang="0">
                    <a:pos x="T2" y="T3"/>
                  </a:cxn>
                  <a:cxn ang="0">
                    <a:pos x="T4" y="T5"/>
                  </a:cxn>
                  <a:cxn ang="0">
                    <a:pos x="T6" y="T7"/>
                  </a:cxn>
                  <a:cxn ang="0">
                    <a:pos x="T8" y="T9"/>
                  </a:cxn>
                </a:cxnLst>
                <a:rect l="0" t="0" r="r" b="b"/>
                <a:pathLst>
                  <a:path w="17" h="14">
                    <a:moveTo>
                      <a:pt x="8" y="0"/>
                    </a:moveTo>
                    <a:cubicBezTo>
                      <a:pt x="5" y="5"/>
                      <a:pt x="2" y="10"/>
                      <a:pt x="0" y="14"/>
                    </a:cubicBezTo>
                    <a:cubicBezTo>
                      <a:pt x="3" y="12"/>
                      <a:pt x="6" y="9"/>
                      <a:pt x="10" y="7"/>
                    </a:cubicBezTo>
                    <a:cubicBezTo>
                      <a:pt x="12" y="5"/>
                      <a:pt x="15" y="3"/>
                      <a:pt x="17" y="1"/>
                    </a:cubicBezTo>
                    <a:cubicBezTo>
                      <a:pt x="14" y="1"/>
                      <a:pt x="11" y="1"/>
                      <a:pt x="8"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1305"/>
              <p:cNvSpPr/>
              <p:nvPr/>
            </p:nvSpPr>
            <p:spPr bwMode="auto">
              <a:xfrm>
                <a:off x="4091" y="908"/>
                <a:ext cx="14" cy="6"/>
              </a:xfrm>
              <a:custGeom>
                <a:avLst/>
                <a:gdLst>
                  <a:gd name="T0" fmla="*/ 6 w 19"/>
                  <a:gd name="T1" fmla="*/ 0 h 9"/>
                  <a:gd name="T2" fmla="*/ 0 w 19"/>
                  <a:gd name="T3" fmla="*/ 8 h 9"/>
                  <a:gd name="T4" fmla="*/ 9 w 19"/>
                  <a:gd name="T5" fmla="*/ 9 h 9"/>
                  <a:gd name="T6" fmla="*/ 19 w 19"/>
                  <a:gd name="T7" fmla="*/ 3 h 9"/>
                  <a:gd name="T8" fmla="*/ 6 w 19"/>
                  <a:gd name="T9" fmla="*/ 0 h 9"/>
                </a:gdLst>
                <a:ahLst/>
                <a:cxnLst>
                  <a:cxn ang="0">
                    <a:pos x="T0" y="T1"/>
                  </a:cxn>
                  <a:cxn ang="0">
                    <a:pos x="T2" y="T3"/>
                  </a:cxn>
                  <a:cxn ang="0">
                    <a:pos x="T4" y="T5"/>
                  </a:cxn>
                  <a:cxn ang="0">
                    <a:pos x="T6" y="T7"/>
                  </a:cxn>
                  <a:cxn ang="0">
                    <a:pos x="T8" y="T9"/>
                  </a:cxn>
                </a:cxnLst>
                <a:rect l="0" t="0" r="r" b="b"/>
                <a:pathLst>
                  <a:path w="19" h="9">
                    <a:moveTo>
                      <a:pt x="6" y="0"/>
                    </a:moveTo>
                    <a:cubicBezTo>
                      <a:pt x="4" y="3"/>
                      <a:pt x="2" y="6"/>
                      <a:pt x="0" y="8"/>
                    </a:cubicBezTo>
                    <a:cubicBezTo>
                      <a:pt x="3" y="9"/>
                      <a:pt x="6" y="9"/>
                      <a:pt x="9" y="9"/>
                    </a:cubicBezTo>
                    <a:cubicBezTo>
                      <a:pt x="12" y="7"/>
                      <a:pt x="16" y="5"/>
                      <a:pt x="19" y="3"/>
                    </a:cubicBezTo>
                    <a:cubicBezTo>
                      <a:pt x="15" y="2"/>
                      <a:pt x="10" y="1"/>
                      <a:pt x="6"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1306"/>
              <p:cNvSpPr/>
              <p:nvPr/>
            </p:nvSpPr>
            <p:spPr bwMode="auto">
              <a:xfrm>
                <a:off x="4002" y="1146"/>
                <a:ext cx="7" cy="13"/>
              </a:xfrm>
              <a:custGeom>
                <a:avLst/>
                <a:gdLst>
                  <a:gd name="T0" fmla="*/ 9 w 9"/>
                  <a:gd name="T1" fmla="*/ 0 h 17"/>
                  <a:gd name="T2" fmla="*/ 0 w 9"/>
                  <a:gd name="T3" fmla="*/ 13 h 17"/>
                  <a:gd name="T4" fmla="*/ 4 w 9"/>
                  <a:gd name="T5" fmla="*/ 17 h 17"/>
                  <a:gd name="T6" fmla="*/ 9 w 9"/>
                  <a:gd name="T7" fmla="*/ 0 h 17"/>
                </a:gdLst>
                <a:ahLst/>
                <a:cxnLst>
                  <a:cxn ang="0">
                    <a:pos x="T0" y="T1"/>
                  </a:cxn>
                  <a:cxn ang="0">
                    <a:pos x="T2" y="T3"/>
                  </a:cxn>
                  <a:cxn ang="0">
                    <a:pos x="T4" y="T5"/>
                  </a:cxn>
                  <a:cxn ang="0">
                    <a:pos x="T6" y="T7"/>
                  </a:cxn>
                </a:cxnLst>
                <a:rect l="0" t="0" r="r" b="b"/>
                <a:pathLst>
                  <a:path w="9" h="17">
                    <a:moveTo>
                      <a:pt x="9" y="0"/>
                    </a:moveTo>
                    <a:cubicBezTo>
                      <a:pt x="6" y="4"/>
                      <a:pt x="3" y="9"/>
                      <a:pt x="0" y="13"/>
                    </a:cubicBezTo>
                    <a:cubicBezTo>
                      <a:pt x="1" y="15"/>
                      <a:pt x="3" y="16"/>
                      <a:pt x="4" y="17"/>
                    </a:cubicBezTo>
                    <a:cubicBezTo>
                      <a:pt x="6" y="11"/>
                      <a:pt x="8" y="5"/>
                      <a:pt x="9"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1307"/>
              <p:cNvSpPr/>
              <p:nvPr/>
            </p:nvSpPr>
            <p:spPr bwMode="auto">
              <a:xfrm>
                <a:off x="4000" y="1156"/>
                <a:ext cx="5" cy="7"/>
              </a:xfrm>
              <a:custGeom>
                <a:avLst/>
                <a:gdLst>
                  <a:gd name="T0" fmla="*/ 3 w 7"/>
                  <a:gd name="T1" fmla="*/ 0 h 9"/>
                  <a:gd name="T2" fmla="*/ 0 w 7"/>
                  <a:gd name="T3" fmla="*/ 4 h 9"/>
                  <a:gd name="T4" fmla="*/ 5 w 7"/>
                  <a:gd name="T5" fmla="*/ 9 h 9"/>
                  <a:gd name="T6" fmla="*/ 7 w 7"/>
                  <a:gd name="T7" fmla="*/ 4 h 9"/>
                  <a:gd name="T8" fmla="*/ 3 w 7"/>
                  <a:gd name="T9" fmla="*/ 0 h 9"/>
                </a:gdLst>
                <a:ahLst/>
                <a:cxnLst>
                  <a:cxn ang="0">
                    <a:pos x="T0" y="T1"/>
                  </a:cxn>
                  <a:cxn ang="0">
                    <a:pos x="T2" y="T3"/>
                  </a:cxn>
                  <a:cxn ang="0">
                    <a:pos x="T4" y="T5"/>
                  </a:cxn>
                  <a:cxn ang="0">
                    <a:pos x="T6" y="T7"/>
                  </a:cxn>
                  <a:cxn ang="0">
                    <a:pos x="T8" y="T9"/>
                  </a:cxn>
                </a:cxnLst>
                <a:rect l="0" t="0" r="r" b="b"/>
                <a:pathLst>
                  <a:path w="7" h="9">
                    <a:moveTo>
                      <a:pt x="3" y="0"/>
                    </a:moveTo>
                    <a:cubicBezTo>
                      <a:pt x="2" y="2"/>
                      <a:pt x="1" y="3"/>
                      <a:pt x="0" y="4"/>
                    </a:cubicBezTo>
                    <a:cubicBezTo>
                      <a:pt x="2" y="6"/>
                      <a:pt x="4" y="7"/>
                      <a:pt x="5" y="9"/>
                    </a:cubicBezTo>
                    <a:cubicBezTo>
                      <a:pt x="6" y="7"/>
                      <a:pt x="7" y="6"/>
                      <a:pt x="7" y="4"/>
                    </a:cubicBezTo>
                    <a:cubicBezTo>
                      <a:pt x="6" y="3"/>
                      <a:pt x="4" y="2"/>
                      <a:pt x="3"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1308"/>
              <p:cNvSpPr/>
              <p:nvPr/>
            </p:nvSpPr>
            <p:spPr bwMode="auto">
              <a:xfrm>
                <a:off x="4145" y="1619"/>
                <a:ext cx="1" cy="2"/>
              </a:xfrm>
              <a:custGeom>
                <a:avLst/>
                <a:gdLst>
                  <a:gd name="T0" fmla="*/ 0 w 1"/>
                  <a:gd name="T1" fmla="*/ 0 h 3"/>
                  <a:gd name="T2" fmla="*/ 1 w 1"/>
                  <a:gd name="T3" fmla="*/ 3 h 3"/>
                  <a:gd name="T4" fmla="*/ 0 w 1"/>
                  <a:gd name="T5" fmla="*/ 0 h 3"/>
                </a:gdLst>
                <a:ahLst/>
                <a:cxnLst>
                  <a:cxn ang="0">
                    <a:pos x="T0" y="T1"/>
                  </a:cxn>
                  <a:cxn ang="0">
                    <a:pos x="T2" y="T3"/>
                  </a:cxn>
                  <a:cxn ang="0">
                    <a:pos x="T4" y="T5"/>
                  </a:cxn>
                </a:cxnLst>
                <a:rect l="0" t="0" r="r" b="b"/>
                <a:pathLst>
                  <a:path w="1" h="3">
                    <a:moveTo>
                      <a:pt x="0" y="0"/>
                    </a:moveTo>
                    <a:cubicBezTo>
                      <a:pt x="1" y="1"/>
                      <a:pt x="1" y="2"/>
                      <a:pt x="1" y="3"/>
                    </a:cubicBezTo>
                    <a:cubicBezTo>
                      <a:pt x="1" y="2"/>
                      <a:pt x="1" y="1"/>
                      <a:pt x="0"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1309"/>
              <p:cNvSpPr/>
              <p:nvPr/>
            </p:nvSpPr>
            <p:spPr bwMode="auto">
              <a:xfrm>
                <a:off x="4106" y="1617"/>
                <a:ext cx="1" cy="10"/>
              </a:xfrm>
              <a:custGeom>
                <a:avLst/>
                <a:gdLst>
                  <a:gd name="T0" fmla="*/ 1 w 2"/>
                  <a:gd name="T1" fmla="*/ 13 h 13"/>
                  <a:gd name="T2" fmla="*/ 1 w 2"/>
                  <a:gd name="T3" fmla="*/ 0 h 13"/>
                  <a:gd name="T4" fmla="*/ 1 w 2"/>
                  <a:gd name="T5" fmla="*/ 13 h 13"/>
                </a:gdLst>
                <a:ahLst/>
                <a:cxnLst>
                  <a:cxn ang="0">
                    <a:pos x="T0" y="T1"/>
                  </a:cxn>
                  <a:cxn ang="0">
                    <a:pos x="T2" y="T3"/>
                  </a:cxn>
                  <a:cxn ang="0">
                    <a:pos x="T4" y="T5"/>
                  </a:cxn>
                </a:cxnLst>
                <a:rect l="0" t="0" r="r" b="b"/>
                <a:pathLst>
                  <a:path w="2" h="13">
                    <a:moveTo>
                      <a:pt x="1" y="13"/>
                    </a:moveTo>
                    <a:cubicBezTo>
                      <a:pt x="2" y="8"/>
                      <a:pt x="2" y="4"/>
                      <a:pt x="1" y="0"/>
                    </a:cubicBezTo>
                    <a:cubicBezTo>
                      <a:pt x="0" y="4"/>
                      <a:pt x="0" y="8"/>
                      <a:pt x="1" y="13"/>
                    </a:cubicBezTo>
                    <a:close/>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1310"/>
              <p:cNvSpPr/>
              <p:nvPr/>
            </p:nvSpPr>
            <p:spPr bwMode="auto">
              <a:xfrm>
                <a:off x="4294" y="1618"/>
                <a:ext cx="1" cy="5"/>
              </a:xfrm>
              <a:custGeom>
                <a:avLst/>
                <a:gdLst>
                  <a:gd name="T0" fmla="*/ 2 w 2"/>
                  <a:gd name="T1" fmla="*/ 0 h 6"/>
                  <a:gd name="T2" fmla="*/ 0 w 2"/>
                  <a:gd name="T3" fmla="*/ 6 h 6"/>
                  <a:gd name="T4" fmla="*/ 2 w 2"/>
                  <a:gd name="T5" fmla="*/ 0 h 6"/>
                </a:gdLst>
                <a:ahLst/>
                <a:cxnLst>
                  <a:cxn ang="0">
                    <a:pos x="T0" y="T1"/>
                  </a:cxn>
                  <a:cxn ang="0">
                    <a:pos x="T2" y="T3"/>
                  </a:cxn>
                  <a:cxn ang="0">
                    <a:pos x="T4" y="T5"/>
                  </a:cxn>
                </a:cxnLst>
                <a:rect l="0" t="0" r="r" b="b"/>
                <a:pathLst>
                  <a:path w="2" h="6">
                    <a:moveTo>
                      <a:pt x="2" y="0"/>
                    </a:moveTo>
                    <a:cubicBezTo>
                      <a:pt x="1" y="2"/>
                      <a:pt x="0" y="4"/>
                      <a:pt x="0" y="6"/>
                    </a:cubicBezTo>
                    <a:cubicBezTo>
                      <a:pt x="1" y="4"/>
                      <a:pt x="1" y="2"/>
                      <a:pt x="2" y="0"/>
                    </a:cubicBezTo>
                    <a:close/>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1311"/>
              <p:cNvSpPr/>
              <p:nvPr/>
            </p:nvSpPr>
            <p:spPr bwMode="auto">
              <a:xfrm>
                <a:off x="3994" y="872"/>
                <a:ext cx="454" cy="791"/>
              </a:xfrm>
              <a:custGeom>
                <a:avLst/>
                <a:gdLst>
                  <a:gd name="T0" fmla="*/ 229 w 611"/>
                  <a:gd name="T1" fmla="*/ 39 h 1064"/>
                  <a:gd name="T2" fmla="*/ 39 w 611"/>
                  <a:gd name="T3" fmla="*/ 232 h 1064"/>
                  <a:gd name="T4" fmla="*/ 63 w 611"/>
                  <a:gd name="T5" fmla="*/ 892 h 1064"/>
                  <a:gd name="T6" fmla="*/ 142 w 611"/>
                  <a:gd name="T7" fmla="*/ 1048 h 1064"/>
                  <a:gd name="T8" fmla="*/ 208 w 611"/>
                  <a:gd name="T9" fmla="*/ 1044 h 1064"/>
                  <a:gd name="T10" fmla="*/ 245 w 611"/>
                  <a:gd name="T11" fmla="*/ 999 h 1064"/>
                  <a:gd name="T12" fmla="*/ 251 w 611"/>
                  <a:gd name="T13" fmla="*/ 960 h 1064"/>
                  <a:gd name="T14" fmla="*/ 342 w 611"/>
                  <a:gd name="T15" fmla="*/ 956 h 1064"/>
                  <a:gd name="T16" fmla="*/ 385 w 611"/>
                  <a:gd name="T17" fmla="*/ 1044 h 1064"/>
                  <a:gd name="T18" fmla="*/ 511 w 611"/>
                  <a:gd name="T19" fmla="*/ 937 h 1064"/>
                  <a:gd name="T20" fmla="*/ 487 w 611"/>
                  <a:gd name="T21" fmla="*/ 113 h 1064"/>
                  <a:gd name="T22" fmla="*/ 229 w 611"/>
                  <a:gd name="T23" fmla="*/ 39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1064">
                    <a:moveTo>
                      <a:pt x="229" y="39"/>
                    </a:moveTo>
                    <a:cubicBezTo>
                      <a:pt x="229" y="39"/>
                      <a:pt x="79" y="40"/>
                      <a:pt x="39" y="232"/>
                    </a:cubicBezTo>
                    <a:cubicBezTo>
                      <a:pt x="0" y="424"/>
                      <a:pt x="35" y="788"/>
                      <a:pt x="63" y="892"/>
                    </a:cubicBezTo>
                    <a:cubicBezTo>
                      <a:pt x="91" y="996"/>
                      <a:pt x="105" y="1045"/>
                      <a:pt x="142" y="1048"/>
                    </a:cubicBezTo>
                    <a:cubicBezTo>
                      <a:pt x="208" y="1044"/>
                      <a:pt x="208" y="1044"/>
                      <a:pt x="208" y="1044"/>
                    </a:cubicBezTo>
                    <a:cubicBezTo>
                      <a:pt x="208" y="1044"/>
                      <a:pt x="239" y="1035"/>
                      <a:pt x="245" y="999"/>
                    </a:cubicBezTo>
                    <a:cubicBezTo>
                      <a:pt x="251" y="960"/>
                      <a:pt x="251" y="960"/>
                      <a:pt x="251" y="960"/>
                    </a:cubicBezTo>
                    <a:cubicBezTo>
                      <a:pt x="342" y="956"/>
                      <a:pt x="342" y="956"/>
                      <a:pt x="342" y="956"/>
                    </a:cubicBezTo>
                    <a:cubicBezTo>
                      <a:pt x="342" y="956"/>
                      <a:pt x="348" y="1041"/>
                      <a:pt x="385" y="1044"/>
                    </a:cubicBezTo>
                    <a:cubicBezTo>
                      <a:pt x="422" y="1047"/>
                      <a:pt x="496" y="1064"/>
                      <a:pt x="511" y="937"/>
                    </a:cubicBezTo>
                    <a:cubicBezTo>
                      <a:pt x="511" y="937"/>
                      <a:pt x="611" y="332"/>
                      <a:pt x="487" y="113"/>
                    </a:cubicBezTo>
                    <a:cubicBezTo>
                      <a:pt x="422" y="0"/>
                      <a:pt x="229" y="39"/>
                      <a:pt x="229" y="39"/>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Oval 1312"/>
              <p:cNvSpPr>
                <a:spLocks noChangeArrowheads="1"/>
              </p:cNvSpPr>
              <p:nvPr/>
            </p:nvSpPr>
            <p:spPr bwMode="auto">
              <a:xfrm>
                <a:off x="4103" y="928"/>
                <a:ext cx="22" cy="22"/>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Oval 1313"/>
              <p:cNvSpPr>
                <a:spLocks noChangeArrowheads="1"/>
              </p:cNvSpPr>
              <p:nvPr/>
            </p:nvSpPr>
            <p:spPr bwMode="auto">
              <a:xfrm>
                <a:off x="4269" y="942"/>
                <a:ext cx="22" cy="21"/>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1314"/>
              <p:cNvSpPr/>
              <p:nvPr/>
            </p:nvSpPr>
            <p:spPr bwMode="auto">
              <a:xfrm>
                <a:off x="4072" y="1594"/>
                <a:ext cx="108" cy="52"/>
              </a:xfrm>
              <a:custGeom>
                <a:avLst/>
                <a:gdLst>
                  <a:gd name="T0" fmla="*/ 99 w 146"/>
                  <a:gd name="T1" fmla="*/ 33 h 69"/>
                  <a:gd name="T2" fmla="*/ 100 w 146"/>
                  <a:gd name="T3" fmla="*/ 36 h 69"/>
                  <a:gd name="T4" fmla="*/ 99 w 146"/>
                  <a:gd name="T5" fmla="*/ 33 h 69"/>
                  <a:gd name="T6" fmla="*/ 47 w 146"/>
                  <a:gd name="T7" fmla="*/ 31 h 69"/>
                  <a:gd name="T8" fmla="*/ 47 w 146"/>
                  <a:gd name="T9" fmla="*/ 44 h 69"/>
                  <a:gd name="T10" fmla="*/ 47 w 146"/>
                  <a:gd name="T11" fmla="*/ 31 h 69"/>
                  <a:gd name="T12" fmla="*/ 11 w 146"/>
                  <a:gd name="T13" fmla="*/ 14 h 69"/>
                  <a:gd name="T14" fmla="*/ 0 w 146"/>
                  <a:gd name="T15" fmla="*/ 30 h 69"/>
                  <a:gd name="T16" fmla="*/ 42 w 146"/>
                  <a:gd name="T17" fmla="*/ 69 h 69"/>
                  <a:gd name="T18" fmla="*/ 109 w 146"/>
                  <a:gd name="T19" fmla="*/ 65 h 69"/>
                  <a:gd name="T20" fmla="*/ 145 w 146"/>
                  <a:gd name="T21" fmla="*/ 20 h 69"/>
                  <a:gd name="T22" fmla="*/ 146 w 146"/>
                  <a:gd name="T23" fmla="*/ 18 h 69"/>
                  <a:gd name="T24" fmla="*/ 99 w 146"/>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69">
                    <a:moveTo>
                      <a:pt x="99" y="33"/>
                    </a:moveTo>
                    <a:cubicBezTo>
                      <a:pt x="100" y="34"/>
                      <a:pt x="100" y="35"/>
                      <a:pt x="100" y="36"/>
                    </a:cubicBezTo>
                    <a:cubicBezTo>
                      <a:pt x="100" y="35"/>
                      <a:pt x="100" y="34"/>
                      <a:pt x="99" y="33"/>
                    </a:cubicBezTo>
                    <a:cubicBezTo>
                      <a:pt x="93" y="0"/>
                      <a:pt x="52" y="4"/>
                      <a:pt x="47" y="31"/>
                    </a:cubicBezTo>
                    <a:cubicBezTo>
                      <a:pt x="48" y="35"/>
                      <a:pt x="48" y="39"/>
                      <a:pt x="47" y="44"/>
                    </a:cubicBezTo>
                    <a:cubicBezTo>
                      <a:pt x="46" y="39"/>
                      <a:pt x="46" y="35"/>
                      <a:pt x="47" y="31"/>
                    </a:cubicBezTo>
                    <a:cubicBezTo>
                      <a:pt x="43" y="14"/>
                      <a:pt x="28" y="4"/>
                      <a:pt x="11" y="14"/>
                    </a:cubicBezTo>
                    <a:cubicBezTo>
                      <a:pt x="6" y="17"/>
                      <a:pt x="2" y="23"/>
                      <a:pt x="0" y="30"/>
                    </a:cubicBezTo>
                    <a:cubicBezTo>
                      <a:pt x="11" y="55"/>
                      <a:pt x="24" y="68"/>
                      <a:pt x="42" y="69"/>
                    </a:cubicBezTo>
                    <a:cubicBezTo>
                      <a:pt x="109" y="65"/>
                      <a:pt x="109" y="65"/>
                      <a:pt x="109" y="65"/>
                    </a:cubicBezTo>
                    <a:cubicBezTo>
                      <a:pt x="109" y="65"/>
                      <a:pt x="139" y="56"/>
                      <a:pt x="145" y="20"/>
                    </a:cubicBezTo>
                    <a:cubicBezTo>
                      <a:pt x="146" y="18"/>
                      <a:pt x="146" y="18"/>
                      <a:pt x="146" y="18"/>
                    </a:cubicBezTo>
                    <a:cubicBezTo>
                      <a:pt x="133" y="4"/>
                      <a:pt x="96" y="8"/>
                      <a:pt x="99"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1315"/>
              <p:cNvSpPr/>
              <p:nvPr/>
            </p:nvSpPr>
            <p:spPr bwMode="auto">
              <a:xfrm>
                <a:off x="4260" y="1588"/>
                <a:ext cx="109" cy="66"/>
              </a:xfrm>
              <a:custGeom>
                <a:avLst/>
                <a:gdLst>
                  <a:gd name="T0" fmla="*/ 101 w 147"/>
                  <a:gd name="T1" fmla="*/ 44 h 88"/>
                  <a:gd name="T2" fmla="*/ 73 w 147"/>
                  <a:gd name="T3" fmla="*/ 14 h 88"/>
                  <a:gd name="T4" fmla="*/ 48 w 147"/>
                  <a:gd name="T5" fmla="*/ 40 h 88"/>
                  <a:gd name="T6" fmla="*/ 46 w 147"/>
                  <a:gd name="T7" fmla="*/ 46 h 88"/>
                  <a:gd name="T8" fmla="*/ 48 w 147"/>
                  <a:gd name="T9" fmla="*/ 40 h 88"/>
                  <a:gd name="T10" fmla="*/ 14 w 147"/>
                  <a:gd name="T11" fmla="*/ 18 h 88"/>
                  <a:gd name="T12" fmla="*/ 0 w 147"/>
                  <a:gd name="T13" fmla="*/ 36 h 88"/>
                  <a:gd name="T14" fmla="*/ 32 w 147"/>
                  <a:gd name="T15" fmla="*/ 73 h 88"/>
                  <a:gd name="T16" fmla="*/ 147 w 147"/>
                  <a:gd name="T17" fmla="*/ 17 h 88"/>
                  <a:gd name="T18" fmla="*/ 140 w 147"/>
                  <a:gd name="T19" fmla="*/ 12 h 88"/>
                  <a:gd name="T20" fmla="*/ 101 w 147"/>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88">
                    <a:moveTo>
                      <a:pt x="101" y="44"/>
                    </a:moveTo>
                    <a:cubicBezTo>
                      <a:pt x="96" y="30"/>
                      <a:pt x="95" y="10"/>
                      <a:pt x="73" y="14"/>
                    </a:cubicBezTo>
                    <a:cubicBezTo>
                      <a:pt x="61" y="16"/>
                      <a:pt x="51" y="28"/>
                      <a:pt x="48" y="40"/>
                    </a:cubicBezTo>
                    <a:cubicBezTo>
                      <a:pt x="47" y="42"/>
                      <a:pt x="47" y="44"/>
                      <a:pt x="46" y="46"/>
                    </a:cubicBezTo>
                    <a:cubicBezTo>
                      <a:pt x="46" y="44"/>
                      <a:pt x="47" y="42"/>
                      <a:pt x="48" y="40"/>
                    </a:cubicBezTo>
                    <a:cubicBezTo>
                      <a:pt x="49" y="23"/>
                      <a:pt x="28" y="11"/>
                      <a:pt x="14" y="18"/>
                    </a:cubicBezTo>
                    <a:cubicBezTo>
                      <a:pt x="7" y="22"/>
                      <a:pt x="2" y="29"/>
                      <a:pt x="0" y="36"/>
                    </a:cubicBezTo>
                    <a:cubicBezTo>
                      <a:pt x="6" y="55"/>
                      <a:pt x="16" y="72"/>
                      <a:pt x="32" y="73"/>
                    </a:cubicBezTo>
                    <a:cubicBezTo>
                      <a:pt x="63" y="76"/>
                      <a:pt x="120" y="88"/>
                      <a:pt x="147" y="17"/>
                    </a:cubicBezTo>
                    <a:cubicBezTo>
                      <a:pt x="145" y="16"/>
                      <a:pt x="142" y="14"/>
                      <a:pt x="140" y="12"/>
                    </a:cubicBezTo>
                    <a:cubicBezTo>
                      <a:pt x="117" y="0"/>
                      <a:pt x="94" y="18"/>
                      <a:pt x="101" y="4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1316"/>
              <p:cNvSpPr/>
              <p:nvPr/>
            </p:nvSpPr>
            <p:spPr bwMode="auto">
              <a:xfrm>
                <a:off x="4006" y="884"/>
                <a:ext cx="405" cy="768"/>
              </a:xfrm>
              <a:custGeom>
                <a:avLst/>
                <a:gdLst>
                  <a:gd name="T0" fmla="*/ 217 w 545"/>
                  <a:gd name="T1" fmla="*/ 10 h 1033"/>
                  <a:gd name="T2" fmla="*/ 116 w 545"/>
                  <a:gd name="T3" fmla="*/ 47 h 1033"/>
                  <a:gd name="T4" fmla="*/ 13 w 545"/>
                  <a:gd name="T5" fmla="*/ 262 h 1033"/>
                  <a:gd name="T6" fmla="*/ 7 w 545"/>
                  <a:gd name="T7" fmla="*/ 563 h 1033"/>
                  <a:gd name="T8" fmla="*/ 35 w 545"/>
                  <a:gd name="T9" fmla="*/ 826 h 1033"/>
                  <a:gd name="T10" fmla="*/ 74 w 545"/>
                  <a:gd name="T11" fmla="*/ 969 h 1033"/>
                  <a:gd name="T12" fmla="*/ 131 w 545"/>
                  <a:gd name="T13" fmla="*/ 1032 h 1033"/>
                  <a:gd name="T14" fmla="*/ 152 w 545"/>
                  <a:gd name="T15" fmla="*/ 1032 h 1033"/>
                  <a:gd name="T16" fmla="*/ 204 w 545"/>
                  <a:gd name="T17" fmla="*/ 1025 h 1033"/>
                  <a:gd name="T18" fmla="*/ 246 w 545"/>
                  <a:gd name="T19" fmla="*/ 939 h 1033"/>
                  <a:gd name="T20" fmla="*/ 239 w 545"/>
                  <a:gd name="T21" fmla="*/ 944 h 1033"/>
                  <a:gd name="T22" fmla="*/ 330 w 545"/>
                  <a:gd name="T23" fmla="*/ 940 h 1033"/>
                  <a:gd name="T24" fmla="*/ 324 w 545"/>
                  <a:gd name="T25" fmla="*/ 933 h 1033"/>
                  <a:gd name="T26" fmla="*/ 344 w 545"/>
                  <a:gd name="T27" fmla="*/ 1006 h 1033"/>
                  <a:gd name="T28" fmla="*/ 404 w 545"/>
                  <a:gd name="T29" fmla="*/ 1030 h 1033"/>
                  <a:gd name="T30" fmla="*/ 473 w 545"/>
                  <a:gd name="T31" fmla="*/ 1004 h 1033"/>
                  <a:gd name="T32" fmla="*/ 506 w 545"/>
                  <a:gd name="T33" fmla="*/ 915 h 1033"/>
                  <a:gd name="T34" fmla="*/ 540 w 545"/>
                  <a:gd name="T35" fmla="*/ 579 h 1033"/>
                  <a:gd name="T36" fmla="*/ 539 w 545"/>
                  <a:gd name="T37" fmla="*/ 332 h 1033"/>
                  <a:gd name="T38" fmla="*/ 498 w 545"/>
                  <a:gd name="T39" fmla="*/ 125 h 1033"/>
                  <a:gd name="T40" fmla="*/ 446 w 545"/>
                  <a:gd name="T41" fmla="*/ 47 h 1033"/>
                  <a:gd name="T42" fmla="*/ 352 w 545"/>
                  <a:gd name="T43" fmla="*/ 8 h 1033"/>
                  <a:gd name="T44" fmla="*/ 216 w 545"/>
                  <a:gd name="T45" fmla="*/ 10 h 1033"/>
                  <a:gd name="T46" fmla="*/ 219 w 545"/>
                  <a:gd name="T47" fmla="*/ 23 h 1033"/>
                  <a:gd name="T48" fmla="*/ 375 w 545"/>
                  <a:gd name="T49" fmla="*/ 26 h 1033"/>
                  <a:gd name="T50" fmla="*/ 471 w 545"/>
                  <a:gd name="T51" fmla="*/ 97 h 1033"/>
                  <a:gd name="T52" fmla="*/ 507 w 545"/>
                  <a:gd name="T53" fmla="*/ 195 h 1033"/>
                  <a:gd name="T54" fmla="*/ 531 w 545"/>
                  <a:gd name="T55" fmla="*/ 447 h 1033"/>
                  <a:gd name="T56" fmla="*/ 519 w 545"/>
                  <a:gd name="T57" fmla="*/ 702 h 1033"/>
                  <a:gd name="T58" fmla="*/ 493 w 545"/>
                  <a:gd name="T59" fmla="*/ 912 h 1033"/>
                  <a:gd name="T60" fmla="*/ 464 w 545"/>
                  <a:gd name="T61" fmla="*/ 994 h 1033"/>
                  <a:gd name="T62" fmla="*/ 404 w 545"/>
                  <a:gd name="T63" fmla="*/ 1017 h 1033"/>
                  <a:gd name="T64" fmla="*/ 351 w 545"/>
                  <a:gd name="T65" fmla="*/ 992 h 1033"/>
                  <a:gd name="T66" fmla="*/ 336 w 545"/>
                  <a:gd name="T67" fmla="*/ 933 h 1033"/>
                  <a:gd name="T68" fmla="*/ 330 w 545"/>
                  <a:gd name="T69" fmla="*/ 927 h 1033"/>
                  <a:gd name="T70" fmla="*/ 239 w 545"/>
                  <a:gd name="T71" fmla="*/ 930 h 1033"/>
                  <a:gd name="T72" fmla="*/ 233 w 545"/>
                  <a:gd name="T73" fmla="*/ 935 h 1033"/>
                  <a:gd name="T74" fmla="*/ 196 w 545"/>
                  <a:gd name="T75" fmla="*/ 1015 h 1033"/>
                  <a:gd name="T76" fmla="*/ 168 w 545"/>
                  <a:gd name="T77" fmla="*/ 1016 h 1033"/>
                  <a:gd name="T78" fmla="*/ 130 w 545"/>
                  <a:gd name="T79" fmla="*/ 1018 h 1033"/>
                  <a:gd name="T80" fmla="*/ 73 w 545"/>
                  <a:gd name="T81" fmla="*/ 926 h 1033"/>
                  <a:gd name="T82" fmla="*/ 45 w 545"/>
                  <a:gd name="T83" fmla="*/ 810 h 1033"/>
                  <a:gd name="T84" fmla="*/ 18 w 545"/>
                  <a:gd name="T85" fmla="*/ 531 h 1033"/>
                  <a:gd name="T86" fmla="*/ 30 w 545"/>
                  <a:gd name="T87" fmla="*/ 230 h 1033"/>
                  <a:gd name="T88" fmla="*/ 134 w 545"/>
                  <a:gd name="T89" fmla="*/ 50 h 1033"/>
                  <a:gd name="T90" fmla="*/ 217 w 545"/>
                  <a:gd name="T91" fmla="*/ 23 h 1033"/>
                  <a:gd name="T92" fmla="*/ 217 w 545"/>
                  <a:gd name="T93" fmla="*/ 10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45" h="1033">
                    <a:moveTo>
                      <a:pt x="217" y="10"/>
                    </a:moveTo>
                    <a:cubicBezTo>
                      <a:pt x="182" y="10"/>
                      <a:pt x="145" y="26"/>
                      <a:pt x="116" y="47"/>
                    </a:cubicBezTo>
                    <a:cubicBezTo>
                      <a:pt x="47" y="95"/>
                      <a:pt x="23" y="180"/>
                      <a:pt x="13" y="262"/>
                    </a:cubicBezTo>
                    <a:cubicBezTo>
                      <a:pt x="0" y="362"/>
                      <a:pt x="2" y="463"/>
                      <a:pt x="7" y="563"/>
                    </a:cubicBezTo>
                    <a:cubicBezTo>
                      <a:pt x="12" y="651"/>
                      <a:pt x="20" y="739"/>
                      <a:pt x="35" y="826"/>
                    </a:cubicBezTo>
                    <a:cubicBezTo>
                      <a:pt x="44" y="874"/>
                      <a:pt x="57" y="923"/>
                      <a:pt x="74" y="969"/>
                    </a:cubicBezTo>
                    <a:cubicBezTo>
                      <a:pt x="83" y="993"/>
                      <a:pt x="100" y="1033"/>
                      <a:pt x="131" y="1032"/>
                    </a:cubicBezTo>
                    <a:cubicBezTo>
                      <a:pt x="137" y="1031"/>
                      <a:pt x="144" y="1032"/>
                      <a:pt x="152" y="1032"/>
                    </a:cubicBezTo>
                    <a:cubicBezTo>
                      <a:pt x="170" y="1032"/>
                      <a:pt x="189" y="1032"/>
                      <a:pt x="204" y="1025"/>
                    </a:cubicBezTo>
                    <a:cubicBezTo>
                      <a:pt x="238" y="1010"/>
                      <a:pt x="240" y="972"/>
                      <a:pt x="246" y="939"/>
                    </a:cubicBezTo>
                    <a:cubicBezTo>
                      <a:pt x="244" y="940"/>
                      <a:pt x="242" y="942"/>
                      <a:pt x="239" y="944"/>
                    </a:cubicBezTo>
                    <a:cubicBezTo>
                      <a:pt x="270" y="943"/>
                      <a:pt x="300" y="941"/>
                      <a:pt x="330" y="940"/>
                    </a:cubicBezTo>
                    <a:cubicBezTo>
                      <a:pt x="328" y="938"/>
                      <a:pt x="326" y="936"/>
                      <a:pt x="324" y="933"/>
                    </a:cubicBezTo>
                    <a:cubicBezTo>
                      <a:pt x="326" y="958"/>
                      <a:pt x="331" y="985"/>
                      <a:pt x="344" y="1006"/>
                    </a:cubicBezTo>
                    <a:cubicBezTo>
                      <a:pt x="357" y="1030"/>
                      <a:pt x="381" y="1030"/>
                      <a:pt x="404" y="1030"/>
                    </a:cubicBezTo>
                    <a:cubicBezTo>
                      <a:pt x="430" y="1031"/>
                      <a:pt x="454" y="1023"/>
                      <a:pt x="473" y="1004"/>
                    </a:cubicBezTo>
                    <a:cubicBezTo>
                      <a:pt x="495" y="980"/>
                      <a:pt x="501" y="946"/>
                      <a:pt x="506" y="915"/>
                    </a:cubicBezTo>
                    <a:cubicBezTo>
                      <a:pt x="524" y="804"/>
                      <a:pt x="535" y="691"/>
                      <a:pt x="540" y="579"/>
                    </a:cubicBezTo>
                    <a:cubicBezTo>
                      <a:pt x="545" y="497"/>
                      <a:pt x="545" y="414"/>
                      <a:pt x="539" y="332"/>
                    </a:cubicBezTo>
                    <a:cubicBezTo>
                      <a:pt x="534" y="262"/>
                      <a:pt x="524" y="190"/>
                      <a:pt x="498" y="125"/>
                    </a:cubicBezTo>
                    <a:cubicBezTo>
                      <a:pt x="486" y="94"/>
                      <a:pt x="471" y="67"/>
                      <a:pt x="446" y="47"/>
                    </a:cubicBezTo>
                    <a:cubicBezTo>
                      <a:pt x="419" y="24"/>
                      <a:pt x="385" y="13"/>
                      <a:pt x="352" y="8"/>
                    </a:cubicBezTo>
                    <a:cubicBezTo>
                      <a:pt x="307" y="0"/>
                      <a:pt x="260" y="1"/>
                      <a:pt x="216" y="10"/>
                    </a:cubicBezTo>
                    <a:cubicBezTo>
                      <a:pt x="208" y="11"/>
                      <a:pt x="211" y="24"/>
                      <a:pt x="219" y="23"/>
                    </a:cubicBezTo>
                    <a:cubicBezTo>
                      <a:pt x="270" y="13"/>
                      <a:pt x="325" y="13"/>
                      <a:pt x="375" y="26"/>
                    </a:cubicBezTo>
                    <a:cubicBezTo>
                      <a:pt x="414" y="37"/>
                      <a:pt x="450" y="59"/>
                      <a:pt x="471" y="97"/>
                    </a:cubicBezTo>
                    <a:cubicBezTo>
                      <a:pt x="488" y="127"/>
                      <a:pt x="499" y="161"/>
                      <a:pt x="507" y="195"/>
                    </a:cubicBezTo>
                    <a:cubicBezTo>
                      <a:pt x="527" y="277"/>
                      <a:pt x="531" y="363"/>
                      <a:pt x="531" y="447"/>
                    </a:cubicBezTo>
                    <a:cubicBezTo>
                      <a:pt x="532" y="532"/>
                      <a:pt x="527" y="618"/>
                      <a:pt x="519" y="702"/>
                    </a:cubicBezTo>
                    <a:cubicBezTo>
                      <a:pt x="513" y="772"/>
                      <a:pt x="505" y="843"/>
                      <a:pt x="493" y="912"/>
                    </a:cubicBezTo>
                    <a:cubicBezTo>
                      <a:pt x="488" y="942"/>
                      <a:pt x="483" y="971"/>
                      <a:pt x="464" y="994"/>
                    </a:cubicBezTo>
                    <a:cubicBezTo>
                      <a:pt x="448" y="1012"/>
                      <a:pt x="426" y="1017"/>
                      <a:pt x="404" y="1017"/>
                    </a:cubicBezTo>
                    <a:cubicBezTo>
                      <a:pt x="382" y="1017"/>
                      <a:pt x="362" y="1016"/>
                      <a:pt x="351" y="992"/>
                    </a:cubicBezTo>
                    <a:cubicBezTo>
                      <a:pt x="342" y="975"/>
                      <a:pt x="338" y="953"/>
                      <a:pt x="336" y="933"/>
                    </a:cubicBezTo>
                    <a:cubicBezTo>
                      <a:pt x="336" y="930"/>
                      <a:pt x="334" y="927"/>
                      <a:pt x="330" y="927"/>
                    </a:cubicBezTo>
                    <a:cubicBezTo>
                      <a:pt x="300" y="928"/>
                      <a:pt x="270" y="929"/>
                      <a:pt x="239" y="930"/>
                    </a:cubicBezTo>
                    <a:cubicBezTo>
                      <a:pt x="237" y="930"/>
                      <a:pt x="234" y="932"/>
                      <a:pt x="233" y="935"/>
                    </a:cubicBezTo>
                    <a:cubicBezTo>
                      <a:pt x="229" y="965"/>
                      <a:pt x="228" y="1002"/>
                      <a:pt x="196" y="1015"/>
                    </a:cubicBezTo>
                    <a:cubicBezTo>
                      <a:pt x="192" y="1016"/>
                      <a:pt x="176" y="1016"/>
                      <a:pt x="168" y="1016"/>
                    </a:cubicBezTo>
                    <a:cubicBezTo>
                      <a:pt x="155" y="1017"/>
                      <a:pt x="143" y="1018"/>
                      <a:pt x="130" y="1018"/>
                    </a:cubicBezTo>
                    <a:cubicBezTo>
                      <a:pt x="96" y="1020"/>
                      <a:pt x="81" y="950"/>
                      <a:pt x="73" y="926"/>
                    </a:cubicBezTo>
                    <a:cubicBezTo>
                      <a:pt x="62" y="888"/>
                      <a:pt x="52" y="850"/>
                      <a:pt x="45" y="810"/>
                    </a:cubicBezTo>
                    <a:cubicBezTo>
                      <a:pt x="30" y="718"/>
                      <a:pt x="22" y="624"/>
                      <a:pt x="18" y="531"/>
                    </a:cubicBezTo>
                    <a:cubicBezTo>
                      <a:pt x="14" y="431"/>
                      <a:pt x="14" y="329"/>
                      <a:pt x="30" y="230"/>
                    </a:cubicBezTo>
                    <a:cubicBezTo>
                      <a:pt x="42" y="157"/>
                      <a:pt x="73" y="89"/>
                      <a:pt x="134" y="50"/>
                    </a:cubicBezTo>
                    <a:cubicBezTo>
                      <a:pt x="158" y="35"/>
                      <a:pt x="189" y="23"/>
                      <a:pt x="217" y="23"/>
                    </a:cubicBezTo>
                    <a:cubicBezTo>
                      <a:pt x="225" y="23"/>
                      <a:pt x="225" y="9"/>
                      <a:pt x="217" y="1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1317"/>
              <p:cNvSpPr/>
              <p:nvPr/>
            </p:nvSpPr>
            <p:spPr bwMode="auto">
              <a:xfrm>
                <a:off x="3974" y="1125"/>
                <a:ext cx="94" cy="323"/>
              </a:xfrm>
              <a:custGeom>
                <a:avLst/>
                <a:gdLst>
                  <a:gd name="T0" fmla="*/ 56 w 126"/>
                  <a:gd name="T1" fmla="*/ 0 h 435"/>
                  <a:gd name="T2" fmla="*/ 10 w 126"/>
                  <a:gd name="T3" fmla="*/ 164 h 435"/>
                  <a:gd name="T4" fmla="*/ 0 w 126"/>
                  <a:gd name="T5" fmla="*/ 336 h 435"/>
                  <a:gd name="T6" fmla="*/ 32 w 126"/>
                  <a:gd name="T7" fmla="*/ 422 h 435"/>
                  <a:gd name="T8" fmla="*/ 116 w 126"/>
                  <a:gd name="T9" fmla="*/ 412 h 435"/>
                  <a:gd name="T10" fmla="*/ 115 w 126"/>
                  <a:gd name="T11" fmla="*/ 317 h 435"/>
                  <a:gd name="T12" fmla="*/ 110 w 126"/>
                  <a:gd name="T13" fmla="*/ 192 h 435"/>
                  <a:gd name="T14" fmla="*/ 118 w 126"/>
                  <a:gd name="T15" fmla="*/ 60 h 435"/>
                  <a:gd name="T16" fmla="*/ 56 w 126"/>
                  <a:gd name="T17"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435">
                    <a:moveTo>
                      <a:pt x="56" y="0"/>
                    </a:moveTo>
                    <a:cubicBezTo>
                      <a:pt x="41" y="54"/>
                      <a:pt x="20" y="108"/>
                      <a:pt x="10" y="164"/>
                    </a:cubicBezTo>
                    <a:cubicBezTo>
                      <a:pt x="0" y="220"/>
                      <a:pt x="0" y="279"/>
                      <a:pt x="0" y="336"/>
                    </a:cubicBezTo>
                    <a:cubicBezTo>
                      <a:pt x="0" y="360"/>
                      <a:pt x="12" y="409"/>
                      <a:pt x="32" y="422"/>
                    </a:cubicBezTo>
                    <a:cubicBezTo>
                      <a:pt x="52" y="435"/>
                      <a:pt x="97" y="422"/>
                      <a:pt x="116" y="412"/>
                    </a:cubicBezTo>
                    <a:cubicBezTo>
                      <a:pt x="126" y="407"/>
                      <a:pt x="116" y="326"/>
                      <a:pt x="115" y="317"/>
                    </a:cubicBezTo>
                    <a:cubicBezTo>
                      <a:pt x="112" y="275"/>
                      <a:pt x="110" y="233"/>
                      <a:pt x="110" y="192"/>
                    </a:cubicBezTo>
                    <a:cubicBezTo>
                      <a:pt x="110" y="148"/>
                      <a:pt x="118" y="106"/>
                      <a:pt x="118" y="60"/>
                    </a:cubicBezTo>
                    <a:cubicBezTo>
                      <a:pt x="56" y="0"/>
                      <a:pt x="56" y="0"/>
                      <a:pt x="56"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1318"/>
              <p:cNvSpPr>
                <a:spLocks noEditPoints="1"/>
              </p:cNvSpPr>
              <p:nvPr/>
            </p:nvSpPr>
            <p:spPr bwMode="auto">
              <a:xfrm>
                <a:off x="4048" y="1267"/>
                <a:ext cx="22" cy="169"/>
              </a:xfrm>
              <a:custGeom>
                <a:avLst/>
                <a:gdLst>
                  <a:gd name="T0" fmla="*/ 12 w 29"/>
                  <a:gd name="T1" fmla="*/ 222 h 227"/>
                  <a:gd name="T2" fmla="*/ 0 w 29"/>
                  <a:gd name="T3" fmla="*/ 227 h 227"/>
                  <a:gd name="T4" fmla="*/ 12 w 29"/>
                  <a:gd name="T5" fmla="*/ 222 h 227"/>
                  <a:gd name="T6" fmla="*/ 16 w 29"/>
                  <a:gd name="T7" fmla="*/ 128 h 227"/>
                  <a:gd name="T8" fmla="*/ 19 w 29"/>
                  <a:gd name="T9" fmla="*/ 214 h 227"/>
                  <a:gd name="T10" fmla="*/ 16 w 29"/>
                  <a:gd name="T11" fmla="*/ 128 h 227"/>
                  <a:gd name="T12" fmla="*/ 10 w 29"/>
                  <a:gd name="T13" fmla="*/ 0 h 227"/>
                  <a:gd name="T14" fmla="*/ 10 w 29"/>
                  <a:gd name="T15" fmla="*/ 0 h 227"/>
                  <a:gd name="T16" fmla="*/ 15 w 29"/>
                  <a:gd name="T17" fmla="*/ 125 h 227"/>
                  <a:gd name="T18" fmla="*/ 15 w 29"/>
                  <a:gd name="T19" fmla="*/ 125 h 227"/>
                  <a:gd name="T20" fmla="*/ 15 w 29"/>
                  <a:gd name="T21" fmla="*/ 125 h 227"/>
                  <a:gd name="T22" fmla="*/ 10 w 29"/>
                  <a:gd name="T23" fmla="*/ 0 h 227"/>
                  <a:gd name="T24" fmla="*/ 10 w 29"/>
                  <a:gd name="T2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27">
                    <a:moveTo>
                      <a:pt x="12" y="222"/>
                    </a:moveTo>
                    <a:cubicBezTo>
                      <a:pt x="9" y="224"/>
                      <a:pt x="5" y="225"/>
                      <a:pt x="0" y="227"/>
                    </a:cubicBezTo>
                    <a:cubicBezTo>
                      <a:pt x="4" y="226"/>
                      <a:pt x="9" y="225"/>
                      <a:pt x="12" y="222"/>
                    </a:cubicBezTo>
                    <a:moveTo>
                      <a:pt x="16" y="128"/>
                    </a:moveTo>
                    <a:cubicBezTo>
                      <a:pt x="17" y="143"/>
                      <a:pt x="23" y="195"/>
                      <a:pt x="19" y="214"/>
                    </a:cubicBezTo>
                    <a:cubicBezTo>
                      <a:pt x="29" y="194"/>
                      <a:pt x="18" y="152"/>
                      <a:pt x="16" y="128"/>
                    </a:cubicBezTo>
                    <a:moveTo>
                      <a:pt x="10" y="0"/>
                    </a:moveTo>
                    <a:cubicBezTo>
                      <a:pt x="10" y="0"/>
                      <a:pt x="10" y="0"/>
                      <a:pt x="10" y="0"/>
                    </a:cubicBezTo>
                    <a:cubicBezTo>
                      <a:pt x="10" y="41"/>
                      <a:pt x="12" y="83"/>
                      <a:pt x="15" y="125"/>
                    </a:cubicBezTo>
                    <a:cubicBezTo>
                      <a:pt x="15" y="125"/>
                      <a:pt x="15" y="125"/>
                      <a:pt x="15" y="125"/>
                    </a:cubicBezTo>
                    <a:cubicBezTo>
                      <a:pt x="15" y="125"/>
                      <a:pt x="15" y="125"/>
                      <a:pt x="15" y="125"/>
                    </a:cubicBezTo>
                    <a:cubicBezTo>
                      <a:pt x="12" y="83"/>
                      <a:pt x="10" y="41"/>
                      <a:pt x="10" y="0"/>
                    </a:cubicBezTo>
                    <a:cubicBezTo>
                      <a:pt x="10" y="0"/>
                      <a:pt x="10" y="0"/>
                      <a:pt x="10"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1319"/>
              <p:cNvSpPr/>
              <p:nvPr/>
            </p:nvSpPr>
            <p:spPr bwMode="auto">
              <a:xfrm>
                <a:off x="4025" y="1172"/>
                <a:ext cx="41" cy="264"/>
              </a:xfrm>
              <a:custGeom>
                <a:avLst/>
                <a:gdLst>
                  <a:gd name="T0" fmla="*/ 49 w 55"/>
                  <a:gd name="T1" fmla="*/ 0 h 355"/>
                  <a:gd name="T2" fmla="*/ 34 w 55"/>
                  <a:gd name="T3" fmla="*/ 6 h 355"/>
                  <a:gd name="T4" fmla="*/ 25 w 55"/>
                  <a:gd name="T5" fmla="*/ 23 h 355"/>
                  <a:gd name="T6" fmla="*/ 10 w 55"/>
                  <a:gd name="T7" fmla="*/ 69 h 355"/>
                  <a:gd name="T8" fmla="*/ 4 w 55"/>
                  <a:gd name="T9" fmla="*/ 188 h 355"/>
                  <a:gd name="T10" fmla="*/ 4 w 55"/>
                  <a:gd name="T11" fmla="*/ 279 h 355"/>
                  <a:gd name="T12" fmla="*/ 14 w 55"/>
                  <a:gd name="T13" fmla="*/ 350 h 355"/>
                  <a:gd name="T14" fmla="*/ 29 w 55"/>
                  <a:gd name="T15" fmla="*/ 355 h 355"/>
                  <a:gd name="T16" fmla="*/ 32 w 55"/>
                  <a:gd name="T17" fmla="*/ 355 h 355"/>
                  <a:gd name="T18" fmla="*/ 44 w 55"/>
                  <a:gd name="T19" fmla="*/ 350 h 355"/>
                  <a:gd name="T20" fmla="*/ 51 w 55"/>
                  <a:gd name="T21" fmla="*/ 342 h 355"/>
                  <a:gd name="T22" fmla="*/ 51 w 55"/>
                  <a:gd name="T23" fmla="*/ 342 h 355"/>
                  <a:gd name="T24" fmla="*/ 48 w 55"/>
                  <a:gd name="T25" fmla="*/ 256 h 355"/>
                  <a:gd name="T26" fmla="*/ 47 w 55"/>
                  <a:gd name="T27" fmla="*/ 253 h 355"/>
                  <a:gd name="T28" fmla="*/ 47 w 55"/>
                  <a:gd name="T29" fmla="*/ 253 h 355"/>
                  <a:gd name="T30" fmla="*/ 42 w 55"/>
                  <a:gd name="T31" fmla="*/ 128 h 355"/>
                  <a:gd name="T32" fmla="*/ 42 w 55"/>
                  <a:gd name="T33" fmla="*/ 128 h 355"/>
                  <a:gd name="T34" fmla="*/ 50 w 55"/>
                  <a:gd name="T35" fmla="*/ 1 h 355"/>
                  <a:gd name="T36" fmla="*/ 49 w 55"/>
                  <a:gd name="T37"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355">
                    <a:moveTo>
                      <a:pt x="49" y="0"/>
                    </a:moveTo>
                    <a:cubicBezTo>
                      <a:pt x="46" y="0"/>
                      <a:pt x="35" y="5"/>
                      <a:pt x="34" y="6"/>
                    </a:cubicBezTo>
                    <a:cubicBezTo>
                      <a:pt x="29" y="10"/>
                      <a:pt x="27" y="17"/>
                      <a:pt x="25" y="23"/>
                    </a:cubicBezTo>
                    <a:cubicBezTo>
                      <a:pt x="17" y="38"/>
                      <a:pt x="13" y="51"/>
                      <a:pt x="10" y="69"/>
                    </a:cubicBezTo>
                    <a:cubicBezTo>
                      <a:pt x="4" y="108"/>
                      <a:pt x="6" y="149"/>
                      <a:pt x="4" y="188"/>
                    </a:cubicBezTo>
                    <a:cubicBezTo>
                      <a:pt x="2" y="219"/>
                      <a:pt x="2" y="249"/>
                      <a:pt x="4" y="279"/>
                    </a:cubicBezTo>
                    <a:cubicBezTo>
                      <a:pt x="5" y="298"/>
                      <a:pt x="0" y="335"/>
                      <a:pt x="14" y="350"/>
                    </a:cubicBezTo>
                    <a:cubicBezTo>
                      <a:pt x="18" y="353"/>
                      <a:pt x="23" y="355"/>
                      <a:pt x="29" y="355"/>
                    </a:cubicBezTo>
                    <a:cubicBezTo>
                      <a:pt x="30" y="355"/>
                      <a:pt x="31" y="355"/>
                      <a:pt x="32" y="355"/>
                    </a:cubicBezTo>
                    <a:cubicBezTo>
                      <a:pt x="37" y="353"/>
                      <a:pt x="41" y="352"/>
                      <a:pt x="44" y="350"/>
                    </a:cubicBezTo>
                    <a:cubicBezTo>
                      <a:pt x="47" y="348"/>
                      <a:pt x="49" y="345"/>
                      <a:pt x="51" y="342"/>
                    </a:cubicBezTo>
                    <a:cubicBezTo>
                      <a:pt x="51" y="342"/>
                      <a:pt x="51" y="342"/>
                      <a:pt x="51" y="342"/>
                    </a:cubicBezTo>
                    <a:cubicBezTo>
                      <a:pt x="55" y="323"/>
                      <a:pt x="49" y="271"/>
                      <a:pt x="48" y="256"/>
                    </a:cubicBezTo>
                    <a:cubicBezTo>
                      <a:pt x="47" y="255"/>
                      <a:pt x="47" y="254"/>
                      <a:pt x="47" y="253"/>
                    </a:cubicBezTo>
                    <a:cubicBezTo>
                      <a:pt x="47" y="253"/>
                      <a:pt x="47" y="253"/>
                      <a:pt x="47" y="253"/>
                    </a:cubicBezTo>
                    <a:cubicBezTo>
                      <a:pt x="44" y="211"/>
                      <a:pt x="42" y="169"/>
                      <a:pt x="42" y="128"/>
                    </a:cubicBezTo>
                    <a:cubicBezTo>
                      <a:pt x="42" y="128"/>
                      <a:pt x="42" y="128"/>
                      <a:pt x="42" y="128"/>
                    </a:cubicBezTo>
                    <a:cubicBezTo>
                      <a:pt x="42" y="85"/>
                      <a:pt x="50" y="44"/>
                      <a:pt x="50" y="1"/>
                    </a:cubicBezTo>
                    <a:cubicBezTo>
                      <a:pt x="50" y="1"/>
                      <a:pt x="50" y="0"/>
                      <a:pt x="49"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1320"/>
              <p:cNvSpPr/>
              <p:nvPr/>
            </p:nvSpPr>
            <p:spPr bwMode="auto">
              <a:xfrm>
                <a:off x="3979" y="1382"/>
                <a:ext cx="86" cy="66"/>
              </a:xfrm>
              <a:custGeom>
                <a:avLst/>
                <a:gdLst>
                  <a:gd name="T0" fmla="*/ 87 w 116"/>
                  <a:gd name="T1" fmla="*/ 42 h 89"/>
                  <a:gd name="T2" fmla="*/ 61 w 116"/>
                  <a:gd name="T3" fmla="*/ 6 h 89"/>
                  <a:gd name="T4" fmla="*/ 43 w 116"/>
                  <a:gd name="T5" fmla="*/ 50 h 89"/>
                  <a:gd name="T6" fmla="*/ 16 w 116"/>
                  <a:gd name="T7" fmla="*/ 18 h 89"/>
                  <a:gd name="T8" fmla="*/ 0 w 116"/>
                  <a:gd name="T9" fmla="*/ 28 h 89"/>
                  <a:gd name="T10" fmla="*/ 26 w 116"/>
                  <a:gd name="T11" fmla="*/ 76 h 89"/>
                  <a:gd name="T12" fmla="*/ 110 w 116"/>
                  <a:gd name="T13" fmla="*/ 66 h 89"/>
                  <a:gd name="T14" fmla="*/ 112 w 116"/>
                  <a:gd name="T15" fmla="*/ 2 h 89"/>
                  <a:gd name="T16" fmla="*/ 87 w 116"/>
                  <a:gd name="T17"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9">
                    <a:moveTo>
                      <a:pt x="87" y="42"/>
                    </a:moveTo>
                    <a:cubicBezTo>
                      <a:pt x="85" y="28"/>
                      <a:pt x="78" y="3"/>
                      <a:pt x="61" y="6"/>
                    </a:cubicBezTo>
                    <a:cubicBezTo>
                      <a:pt x="42" y="9"/>
                      <a:pt x="43" y="34"/>
                      <a:pt x="43" y="50"/>
                    </a:cubicBezTo>
                    <a:cubicBezTo>
                      <a:pt x="42" y="36"/>
                      <a:pt x="30" y="19"/>
                      <a:pt x="16" y="18"/>
                    </a:cubicBezTo>
                    <a:cubicBezTo>
                      <a:pt x="9" y="18"/>
                      <a:pt x="4" y="22"/>
                      <a:pt x="0" y="28"/>
                    </a:cubicBezTo>
                    <a:cubicBezTo>
                      <a:pt x="6" y="48"/>
                      <a:pt x="14" y="68"/>
                      <a:pt x="26" y="76"/>
                    </a:cubicBezTo>
                    <a:cubicBezTo>
                      <a:pt x="46" y="89"/>
                      <a:pt x="91" y="76"/>
                      <a:pt x="110" y="66"/>
                    </a:cubicBezTo>
                    <a:cubicBezTo>
                      <a:pt x="116" y="63"/>
                      <a:pt x="114" y="28"/>
                      <a:pt x="112" y="2"/>
                    </a:cubicBezTo>
                    <a:cubicBezTo>
                      <a:pt x="94" y="0"/>
                      <a:pt x="90" y="15"/>
                      <a:pt x="87"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1321"/>
              <p:cNvSpPr/>
              <p:nvPr/>
            </p:nvSpPr>
            <p:spPr bwMode="auto">
              <a:xfrm>
                <a:off x="3969" y="1116"/>
                <a:ext cx="103" cy="333"/>
              </a:xfrm>
              <a:custGeom>
                <a:avLst/>
                <a:gdLst>
                  <a:gd name="T0" fmla="*/ 56 w 139"/>
                  <a:gd name="T1" fmla="*/ 9 h 448"/>
                  <a:gd name="T2" fmla="*/ 14 w 139"/>
                  <a:gd name="T3" fmla="*/ 155 h 448"/>
                  <a:gd name="T4" fmla="*/ 0 w 139"/>
                  <a:gd name="T5" fmla="*/ 311 h 448"/>
                  <a:gd name="T6" fmla="*/ 16 w 139"/>
                  <a:gd name="T7" fmla="*/ 412 h 448"/>
                  <a:gd name="T8" fmla="*/ 79 w 139"/>
                  <a:gd name="T9" fmla="*/ 444 h 448"/>
                  <a:gd name="T10" fmla="*/ 132 w 139"/>
                  <a:gd name="T11" fmla="*/ 421 h 448"/>
                  <a:gd name="T12" fmla="*/ 130 w 139"/>
                  <a:gd name="T13" fmla="*/ 344 h 448"/>
                  <a:gd name="T14" fmla="*/ 124 w 139"/>
                  <a:gd name="T15" fmla="*/ 229 h 448"/>
                  <a:gd name="T16" fmla="*/ 132 w 139"/>
                  <a:gd name="T17" fmla="*/ 71 h 448"/>
                  <a:gd name="T18" fmla="*/ 119 w 139"/>
                  <a:gd name="T19" fmla="*/ 71 h 448"/>
                  <a:gd name="T20" fmla="*/ 111 w 139"/>
                  <a:gd name="T21" fmla="*/ 194 h 448"/>
                  <a:gd name="T22" fmla="*/ 115 w 139"/>
                  <a:gd name="T23" fmla="*/ 319 h 448"/>
                  <a:gd name="T24" fmla="*/ 120 w 139"/>
                  <a:gd name="T25" fmla="*/ 377 h 448"/>
                  <a:gd name="T26" fmla="*/ 120 w 139"/>
                  <a:gd name="T27" fmla="*/ 409 h 448"/>
                  <a:gd name="T28" fmla="*/ 88 w 139"/>
                  <a:gd name="T29" fmla="*/ 428 h 448"/>
                  <a:gd name="T30" fmla="*/ 43 w 139"/>
                  <a:gd name="T31" fmla="*/ 427 h 448"/>
                  <a:gd name="T32" fmla="*/ 19 w 139"/>
                  <a:gd name="T33" fmla="*/ 383 h 448"/>
                  <a:gd name="T34" fmla="*/ 14 w 139"/>
                  <a:gd name="T35" fmla="*/ 274 h 448"/>
                  <a:gd name="T36" fmla="*/ 31 w 139"/>
                  <a:gd name="T37" fmla="*/ 142 h 448"/>
                  <a:gd name="T38" fmla="*/ 69 w 139"/>
                  <a:gd name="T39" fmla="*/ 13 h 448"/>
                  <a:gd name="T40" fmla="*/ 56 w 139"/>
                  <a:gd name="T41" fmla="*/ 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448">
                    <a:moveTo>
                      <a:pt x="56" y="9"/>
                    </a:moveTo>
                    <a:cubicBezTo>
                      <a:pt x="43" y="58"/>
                      <a:pt x="25" y="106"/>
                      <a:pt x="14" y="155"/>
                    </a:cubicBezTo>
                    <a:cubicBezTo>
                      <a:pt x="3" y="206"/>
                      <a:pt x="1" y="259"/>
                      <a:pt x="0" y="311"/>
                    </a:cubicBezTo>
                    <a:cubicBezTo>
                      <a:pt x="0" y="347"/>
                      <a:pt x="1" y="379"/>
                      <a:pt x="16" y="412"/>
                    </a:cubicBezTo>
                    <a:cubicBezTo>
                      <a:pt x="28" y="442"/>
                      <a:pt x="51" y="448"/>
                      <a:pt x="79" y="444"/>
                    </a:cubicBezTo>
                    <a:cubicBezTo>
                      <a:pt x="94" y="442"/>
                      <a:pt x="126" y="439"/>
                      <a:pt x="132" y="421"/>
                    </a:cubicBezTo>
                    <a:cubicBezTo>
                      <a:pt x="139" y="399"/>
                      <a:pt x="133" y="366"/>
                      <a:pt x="130" y="344"/>
                    </a:cubicBezTo>
                    <a:cubicBezTo>
                      <a:pt x="127" y="306"/>
                      <a:pt x="125" y="268"/>
                      <a:pt x="124" y="229"/>
                    </a:cubicBezTo>
                    <a:cubicBezTo>
                      <a:pt x="123" y="176"/>
                      <a:pt x="131" y="124"/>
                      <a:pt x="132" y="71"/>
                    </a:cubicBezTo>
                    <a:cubicBezTo>
                      <a:pt x="132" y="62"/>
                      <a:pt x="119" y="62"/>
                      <a:pt x="119" y="71"/>
                    </a:cubicBezTo>
                    <a:cubicBezTo>
                      <a:pt x="118" y="113"/>
                      <a:pt x="112" y="153"/>
                      <a:pt x="111" y="194"/>
                    </a:cubicBezTo>
                    <a:cubicBezTo>
                      <a:pt x="109" y="235"/>
                      <a:pt x="112" y="277"/>
                      <a:pt x="115" y="319"/>
                    </a:cubicBezTo>
                    <a:cubicBezTo>
                      <a:pt x="116" y="338"/>
                      <a:pt x="119" y="358"/>
                      <a:pt x="120" y="377"/>
                    </a:cubicBezTo>
                    <a:cubicBezTo>
                      <a:pt x="121" y="388"/>
                      <a:pt x="121" y="399"/>
                      <a:pt x="120" y="409"/>
                    </a:cubicBezTo>
                    <a:cubicBezTo>
                      <a:pt x="120" y="423"/>
                      <a:pt x="99" y="425"/>
                      <a:pt x="88" y="428"/>
                    </a:cubicBezTo>
                    <a:cubicBezTo>
                      <a:pt x="74" y="431"/>
                      <a:pt x="56" y="434"/>
                      <a:pt x="43" y="427"/>
                    </a:cubicBezTo>
                    <a:cubicBezTo>
                      <a:pt x="30" y="420"/>
                      <a:pt x="23" y="397"/>
                      <a:pt x="19" y="383"/>
                    </a:cubicBezTo>
                    <a:cubicBezTo>
                      <a:pt x="9" y="349"/>
                      <a:pt x="13" y="310"/>
                      <a:pt x="14" y="274"/>
                    </a:cubicBezTo>
                    <a:cubicBezTo>
                      <a:pt x="15" y="230"/>
                      <a:pt x="20" y="185"/>
                      <a:pt x="31" y="142"/>
                    </a:cubicBezTo>
                    <a:cubicBezTo>
                      <a:pt x="41" y="98"/>
                      <a:pt x="57" y="56"/>
                      <a:pt x="69" y="13"/>
                    </a:cubicBezTo>
                    <a:cubicBezTo>
                      <a:pt x="72" y="4"/>
                      <a:pt x="59" y="0"/>
                      <a:pt x="56" y="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1322"/>
              <p:cNvSpPr>
                <a:spLocks noEditPoints="1"/>
              </p:cNvSpPr>
              <p:nvPr/>
            </p:nvSpPr>
            <p:spPr bwMode="auto">
              <a:xfrm>
                <a:off x="4259" y="899"/>
                <a:ext cx="79" cy="35"/>
              </a:xfrm>
              <a:custGeom>
                <a:avLst/>
                <a:gdLst>
                  <a:gd name="T0" fmla="*/ 1 w 107"/>
                  <a:gd name="T1" fmla="*/ 0 h 47"/>
                  <a:gd name="T2" fmla="*/ 107 w 107"/>
                  <a:gd name="T3" fmla="*/ 47 h 47"/>
                  <a:gd name="T4" fmla="*/ 107 w 107"/>
                  <a:gd name="T5" fmla="*/ 47 h 47"/>
                  <a:gd name="T6" fmla="*/ 1 w 107"/>
                  <a:gd name="T7" fmla="*/ 0 h 47"/>
                  <a:gd name="T8" fmla="*/ 0 w 107"/>
                  <a:gd name="T9" fmla="*/ 0 h 47"/>
                  <a:gd name="T10" fmla="*/ 0 w 107"/>
                  <a:gd name="T11" fmla="*/ 0 h 47"/>
                  <a:gd name="T12" fmla="*/ 0 w 10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7" h="47">
                    <a:moveTo>
                      <a:pt x="1" y="0"/>
                    </a:moveTo>
                    <a:cubicBezTo>
                      <a:pt x="39" y="6"/>
                      <a:pt x="78" y="19"/>
                      <a:pt x="107" y="47"/>
                    </a:cubicBezTo>
                    <a:cubicBezTo>
                      <a:pt x="107" y="47"/>
                      <a:pt x="107" y="47"/>
                      <a:pt x="107" y="47"/>
                    </a:cubicBezTo>
                    <a:cubicBezTo>
                      <a:pt x="78" y="19"/>
                      <a:pt x="39" y="6"/>
                      <a:pt x="1" y="0"/>
                    </a:cubicBezTo>
                    <a:moveTo>
                      <a:pt x="0" y="0"/>
                    </a:moveTo>
                    <a:cubicBezTo>
                      <a:pt x="0" y="0"/>
                      <a:pt x="0" y="0"/>
                      <a:pt x="0" y="0"/>
                    </a:cubicBezTo>
                    <a:cubicBezTo>
                      <a:pt x="0" y="0"/>
                      <a:pt x="0" y="0"/>
                      <a:pt x="0"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Group 1524"/>
            <p:cNvGrpSpPr/>
            <p:nvPr/>
          </p:nvGrpSpPr>
          <p:grpSpPr bwMode="auto">
            <a:xfrm>
              <a:off x="416" y="546"/>
              <a:ext cx="4413" cy="2345"/>
              <a:chOff x="416" y="546"/>
              <a:chExt cx="4413" cy="2345"/>
            </a:xfrm>
          </p:grpSpPr>
          <p:sp>
            <p:nvSpPr>
              <p:cNvPr id="312" name="Freeform 1324"/>
              <p:cNvSpPr/>
              <p:nvPr/>
            </p:nvSpPr>
            <p:spPr bwMode="auto">
              <a:xfrm>
                <a:off x="4338" y="934"/>
                <a:ext cx="1" cy="0"/>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1" y="0"/>
                      <a:pt x="1" y="1"/>
                    </a:cubicBezTo>
                    <a:cubicBezTo>
                      <a:pt x="1" y="1"/>
                      <a:pt x="1" y="1"/>
                      <a:pt x="1" y="1"/>
                    </a:cubicBezTo>
                    <a:cubicBezTo>
                      <a:pt x="1" y="0"/>
                      <a:pt x="0" y="0"/>
                      <a:pt x="0"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325"/>
              <p:cNvSpPr/>
              <p:nvPr/>
            </p:nvSpPr>
            <p:spPr bwMode="auto">
              <a:xfrm>
                <a:off x="4345" y="940"/>
                <a:ext cx="20" cy="34"/>
              </a:xfrm>
              <a:custGeom>
                <a:avLst/>
                <a:gdLst>
                  <a:gd name="T0" fmla="*/ 0 w 27"/>
                  <a:gd name="T1" fmla="*/ 0 h 46"/>
                  <a:gd name="T2" fmla="*/ 0 w 27"/>
                  <a:gd name="T3" fmla="*/ 0 h 46"/>
                  <a:gd name="T4" fmla="*/ 15 w 27"/>
                  <a:gd name="T5" fmla="*/ 21 h 46"/>
                  <a:gd name="T6" fmla="*/ 27 w 27"/>
                  <a:gd name="T7" fmla="*/ 46 h 46"/>
                  <a:gd name="T8" fmla="*/ 27 w 27"/>
                  <a:gd name="T9" fmla="*/ 46 h 46"/>
                  <a:gd name="T10" fmla="*/ 15 w 27"/>
                  <a:gd name="T11" fmla="*/ 21 h 46"/>
                  <a:gd name="T12" fmla="*/ 0 w 27"/>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27" h="46">
                    <a:moveTo>
                      <a:pt x="0" y="0"/>
                    </a:moveTo>
                    <a:cubicBezTo>
                      <a:pt x="0" y="0"/>
                      <a:pt x="0" y="0"/>
                      <a:pt x="0" y="0"/>
                    </a:cubicBezTo>
                    <a:cubicBezTo>
                      <a:pt x="5" y="7"/>
                      <a:pt x="10" y="14"/>
                      <a:pt x="15" y="21"/>
                    </a:cubicBezTo>
                    <a:cubicBezTo>
                      <a:pt x="19" y="29"/>
                      <a:pt x="23" y="37"/>
                      <a:pt x="27" y="46"/>
                    </a:cubicBezTo>
                    <a:cubicBezTo>
                      <a:pt x="27" y="46"/>
                      <a:pt x="27" y="46"/>
                      <a:pt x="27" y="46"/>
                    </a:cubicBezTo>
                    <a:cubicBezTo>
                      <a:pt x="23" y="37"/>
                      <a:pt x="19" y="29"/>
                      <a:pt x="15" y="21"/>
                    </a:cubicBezTo>
                    <a:cubicBezTo>
                      <a:pt x="10" y="14"/>
                      <a:pt x="5" y="7"/>
                      <a:pt x="0" y="0"/>
                    </a:cubicBezTo>
                  </a:path>
                </a:pathLst>
              </a:custGeom>
              <a:solidFill>
                <a:srgbClr val="47B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326"/>
              <p:cNvSpPr/>
              <p:nvPr/>
            </p:nvSpPr>
            <p:spPr bwMode="auto">
              <a:xfrm>
                <a:off x="4339" y="934"/>
                <a:ext cx="6" cy="6"/>
              </a:xfrm>
              <a:custGeom>
                <a:avLst/>
                <a:gdLst>
                  <a:gd name="T0" fmla="*/ 0 w 8"/>
                  <a:gd name="T1" fmla="*/ 0 h 8"/>
                  <a:gd name="T2" fmla="*/ 0 w 8"/>
                  <a:gd name="T3" fmla="*/ 0 h 8"/>
                  <a:gd name="T4" fmla="*/ 8 w 8"/>
                  <a:gd name="T5" fmla="*/ 8 h 8"/>
                  <a:gd name="T6" fmla="*/ 8 w 8"/>
                  <a:gd name="T7" fmla="*/ 8 h 8"/>
                  <a:gd name="T8" fmla="*/ 0 w 8"/>
                  <a:gd name="T9" fmla="*/ 0 h 8"/>
                </a:gdLst>
                <a:ahLst/>
                <a:cxnLst>
                  <a:cxn ang="0">
                    <a:pos x="T0" y="T1"/>
                  </a:cxn>
                  <a:cxn ang="0">
                    <a:pos x="T2" y="T3"/>
                  </a:cxn>
                  <a:cxn ang="0">
                    <a:pos x="T4" y="T5"/>
                  </a:cxn>
                  <a:cxn ang="0">
                    <a:pos x="T6" y="T7"/>
                  </a:cxn>
                  <a:cxn ang="0">
                    <a:pos x="T8" y="T9"/>
                  </a:cxn>
                </a:cxnLst>
                <a:rect l="0" t="0" r="r" b="b"/>
                <a:pathLst>
                  <a:path w="8" h="8">
                    <a:moveTo>
                      <a:pt x="0" y="0"/>
                    </a:moveTo>
                    <a:cubicBezTo>
                      <a:pt x="0" y="0"/>
                      <a:pt x="0" y="0"/>
                      <a:pt x="0" y="0"/>
                    </a:cubicBezTo>
                    <a:cubicBezTo>
                      <a:pt x="3" y="2"/>
                      <a:pt x="5" y="5"/>
                      <a:pt x="8" y="8"/>
                    </a:cubicBezTo>
                    <a:cubicBezTo>
                      <a:pt x="8" y="8"/>
                      <a:pt x="8" y="8"/>
                      <a:pt x="8" y="8"/>
                    </a:cubicBezTo>
                    <a:cubicBezTo>
                      <a:pt x="5" y="5"/>
                      <a:pt x="3" y="2"/>
                      <a:pt x="0" y="0"/>
                    </a:cubicBezTo>
                  </a:path>
                </a:pathLst>
              </a:custGeom>
              <a:solidFill>
                <a:srgbClr val="1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327"/>
              <p:cNvSpPr/>
              <p:nvPr/>
            </p:nvSpPr>
            <p:spPr bwMode="auto">
              <a:xfrm>
                <a:off x="4258" y="899"/>
                <a:ext cx="140" cy="230"/>
              </a:xfrm>
              <a:custGeom>
                <a:avLst/>
                <a:gdLst>
                  <a:gd name="T0" fmla="*/ 0 w 188"/>
                  <a:gd name="T1" fmla="*/ 0 h 310"/>
                  <a:gd name="T2" fmla="*/ 88 w 188"/>
                  <a:gd name="T3" fmla="*/ 67 h 310"/>
                  <a:gd name="T4" fmla="*/ 145 w 188"/>
                  <a:gd name="T5" fmla="*/ 305 h 310"/>
                  <a:gd name="T6" fmla="*/ 152 w 188"/>
                  <a:gd name="T7" fmla="*/ 302 h 310"/>
                  <a:gd name="T8" fmla="*/ 164 w 188"/>
                  <a:gd name="T9" fmla="*/ 300 h 310"/>
                  <a:gd name="T10" fmla="*/ 188 w 188"/>
                  <a:gd name="T11" fmla="*/ 310 h 310"/>
                  <a:gd name="T12" fmla="*/ 168 w 188"/>
                  <a:gd name="T13" fmla="*/ 175 h 310"/>
                  <a:gd name="T14" fmla="*/ 156 w 188"/>
                  <a:gd name="T15" fmla="*/ 132 h 310"/>
                  <a:gd name="T16" fmla="*/ 144 w 188"/>
                  <a:gd name="T17" fmla="*/ 102 h 310"/>
                  <a:gd name="T18" fmla="*/ 132 w 188"/>
                  <a:gd name="T19" fmla="*/ 77 h 310"/>
                  <a:gd name="T20" fmla="*/ 117 w 188"/>
                  <a:gd name="T21" fmla="*/ 56 h 310"/>
                  <a:gd name="T22" fmla="*/ 109 w 188"/>
                  <a:gd name="T23" fmla="*/ 48 h 310"/>
                  <a:gd name="T24" fmla="*/ 108 w 188"/>
                  <a:gd name="T25" fmla="*/ 47 h 310"/>
                  <a:gd name="T26" fmla="*/ 2 w 188"/>
                  <a:gd name="T27" fmla="*/ 0 h 310"/>
                  <a:gd name="T28" fmla="*/ 1 w 188"/>
                  <a:gd name="T29" fmla="*/ 0 h 310"/>
                  <a:gd name="T30" fmla="*/ 1 w 188"/>
                  <a:gd name="T31" fmla="*/ 0 h 310"/>
                  <a:gd name="T32" fmla="*/ 0 w 188"/>
                  <a:gd name="T33"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310">
                    <a:moveTo>
                      <a:pt x="0" y="0"/>
                    </a:moveTo>
                    <a:cubicBezTo>
                      <a:pt x="35" y="11"/>
                      <a:pt x="68" y="32"/>
                      <a:pt x="88" y="67"/>
                    </a:cubicBezTo>
                    <a:cubicBezTo>
                      <a:pt x="121" y="125"/>
                      <a:pt x="138" y="211"/>
                      <a:pt x="145" y="305"/>
                    </a:cubicBezTo>
                    <a:cubicBezTo>
                      <a:pt x="147" y="304"/>
                      <a:pt x="149" y="303"/>
                      <a:pt x="152" y="302"/>
                    </a:cubicBezTo>
                    <a:cubicBezTo>
                      <a:pt x="156" y="300"/>
                      <a:pt x="160" y="300"/>
                      <a:pt x="164" y="300"/>
                    </a:cubicBezTo>
                    <a:cubicBezTo>
                      <a:pt x="173" y="300"/>
                      <a:pt x="181" y="303"/>
                      <a:pt x="188" y="310"/>
                    </a:cubicBezTo>
                    <a:cubicBezTo>
                      <a:pt x="184" y="264"/>
                      <a:pt x="178" y="219"/>
                      <a:pt x="168" y="175"/>
                    </a:cubicBezTo>
                    <a:cubicBezTo>
                      <a:pt x="164" y="160"/>
                      <a:pt x="160" y="146"/>
                      <a:pt x="156" y="132"/>
                    </a:cubicBezTo>
                    <a:cubicBezTo>
                      <a:pt x="152" y="121"/>
                      <a:pt x="148" y="111"/>
                      <a:pt x="144" y="102"/>
                    </a:cubicBezTo>
                    <a:cubicBezTo>
                      <a:pt x="140" y="93"/>
                      <a:pt x="136" y="85"/>
                      <a:pt x="132" y="77"/>
                    </a:cubicBezTo>
                    <a:cubicBezTo>
                      <a:pt x="127" y="70"/>
                      <a:pt x="122" y="63"/>
                      <a:pt x="117" y="56"/>
                    </a:cubicBezTo>
                    <a:cubicBezTo>
                      <a:pt x="114" y="53"/>
                      <a:pt x="112" y="50"/>
                      <a:pt x="109" y="48"/>
                    </a:cubicBezTo>
                    <a:cubicBezTo>
                      <a:pt x="109" y="47"/>
                      <a:pt x="108" y="47"/>
                      <a:pt x="108" y="47"/>
                    </a:cubicBezTo>
                    <a:cubicBezTo>
                      <a:pt x="79" y="19"/>
                      <a:pt x="40" y="6"/>
                      <a:pt x="2" y="0"/>
                    </a:cubicBezTo>
                    <a:cubicBezTo>
                      <a:pt x="2" y="0"/>
                      <a:pt x="2" y="0"/>
                      <a:pt x="1" y="0"/>
                    </a:cubicBezTo>
                    <a:cubicBezTo>
                      <a:pt x="1" y="0"/>
                      <a:pt x="1" y="0"/>
                      <a:pt x="1" y="0"/>
                    </a:cubicBezTo>
                    <a:cubicBezTo>
                      <a:pt x="1" y="0"/>
                      <a:pt x="0" y="0"/>
                      <a:pt x="0"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328"/>
              <p:cNvSpPr/>
              <p:nvPr/>
            </p:nvSpPr>
            <p:spPr bwMode="auto">
              <a:xfrm>
                <a:off x="4374" y="997"/>
                <a:ext cx="24" cy="133"/>
              </a:xfrm>
              <a:custGeom>
                <a:avLst/>
                <a:gdLst>
                  <a:gd name="T0" fmla="*/ 0 w 33"/>
                  <a:gd name="T1" fmla="*/ 0 h 179"/>
                  <a:gd name="T2" fmla="*/ 0 w 33"/>
                  <a:gd name="T3" fmla="*/ 0 h 179"/>
                  <a:gd name="T4" fmla="*/ 12 w 33"/>
                  <a:gd name="T5" fmla="*/ 43 h 179"/>
                  <a:gd name="T6" fmla="*/ 32 w 33"/>
                  <a:gd name="T7" fmla="*/ 178 h 179"/>
                  <a:gd name="T8" fmla="*/ 33 w 33"/>
                  <a:gd name="T9" fmla="*/ 179 h 179"/>
                  <a:gd name="T10" fmla="*/ 0 w 33"/>
                  <a:gd name="T11" fmla="*/ 0 h 179"/>
                </a:gdLst>
                <a:ahLst/>
                <a:cxnLst>
                  <a:cxn ang="0">
                    <a:pos x="T0" y="T1"/>
                  </a:cxn>
                  <a:cxn ang="0">
                    <a:pos x="T2" y="T3"/>
                  </a:cxn>
                  <a:cxn ang="0">
                    <a:pos x="T4" y="T5"/>
                  </a:cxn>
                  <a:cxn ang="0">
                    <a:pos x="T6" y="T7"/>
                  </a:cxn>
                  <a:cxn ang="0">
                    <a:pos x="T8" y="T9"/>
                  </a:cxn>
                  <a:cxn ang="0">
                    <a:pos x="T10" y="T11"/>
                  </a:cxn>
                </a:cxnLst>
                <a:rect l="0" t="0" r="r" b="b"/>
                <a:pathLst>
                  <a:path w="33" h="179">
                    <a:moveTo>
                      <a:pt x="0" y="0"/>
                    </a:moveTo>
                    <a:cubicBezTo>
                      <a:pt x="0" y="0"/>
                      <a:pt x="0" y="0"/>
                      <a:pt x="0" y="0"/>
                    </a:cubicBezTo>
                    <a:cubicBezTo>
                      <a:pt x="4" y="14"/>
                      <a:pt x="8" y="28"/>
                      <a:pt x="12" y="43"/>
                    </a:cubicBezTo>
                    <a:cubicBezTo>
                      <a:pt x="22" y="87"/>
                      <a:pt x="28" y="132"/>
                      <a:pt x="32" y="178"/>
                    </a:cubicBezTo>
                    <a:cubicBezTo>
                      <a:pt x="32" y="179"/>
                      <a:pt x="33" y="179"/>
                      <a:pt x="33" y="179"/>
                    </a:cubicBezTo>
                    <a:cubicBezTo>
                      <a:pt x="28" y="113"/>
                      <a:pt x="17" y="51"/>
                      <a:pt x="0"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329"/>
              <p:cNvSpPr/>
              <p:nvPr/>
            </p:nvSpPr>
            <p:spPr bwMode="auto">
              <a:xfrm>
                <a:off x="4357" y="1424"/>
                <a:ext cx="32" cy="17"/>
              </a:xfrm>
              <a:custGeom>
                <a:avLst/>
                <a:gdLst>
                  <a:gd name="T0" fmla="*/ 2 w 43"/>
                  <a:gd name="T1" fmla="*/ 0 h 22"/>
                  <a:gd name="T2" fmla="*/ 0 w 43"/>
                  <a:gd name="T3" fmla="*/ 22 h 22"/>
                  <a:gd name="T4" fmla="*/ 42 w 43"/>
                  <a:gd name="T5" fmla="*/ 22 h 22"/>
                  <a:gd name="T6" fmla="*/ 43 w 43"/>
                  <a:gd name="T7" fmla="*/ 14 h 22"/>
                  <a:gd name="T8" fmla="*/ 20 w 43"/>
                  <a:gd name="T9" fmla="*/ 8 h 22"/>
                  <a:gd name="T10" fmla="*/ 8 w 43"/>
                  <a:gd name="T11" fmla="*/ 4 h 22"/>
                  <a:gd name="T12" fmla="*/ 4 w 43"/>
                  <a:gd name="T13" fmla="*/ 2 h 22"/>
                  <a:gd name="T14" fmla="*/ 2 w 43"/>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22">
                    <a:moveTo>
                      <a:pt x="2" y="0"/>
                    </a:moveTo>
                    <a:cubicBezTo>
                      <a:pt x="2" y="7"/>
                      <a:pt x="1" y="15"/>
                      <a:pt x="0" y="22"/>
                    </a:cubicBezTo>
                    <a:cubicBezTo>
                      <a:pt x="14" y="22"/>
                      <a:pt x="28" y="22"/>
                      <a:pt x="42" y="22"/>
                    </a:cubicBezTo>
                    <a:cubicBezTo>
                      <a:pt x="43" y="19"/>
                      <a:pt x="43" y="17"/>
                      <a:pt x="43" y="14"/>
                    </a:cubicBezTo>
                    <a:cubicBezTo>
                      <a:pt x="35" y="13"/>
                      <a:pt x="27" y="11"/>
                      <a:pt x="20" y="8"/>
                    </a:cubicBezTo>
                    <a:cubicBezTo>
                      <a:pt x="16" y="8"/>
                      <a:pt x="11" y="6"/>
                      <a:pt x="8" y="4"/>
                    </a:cubicBezTo>
                    <a:cubicBezTo>
                      <a:pt x="7" y="3"/>
                      <a:pt x="5" y="2"/>
                      <a:pt x="4" y="2"/>
                    </a:cubicBezTo>
                    <a:cubicBezTo>
                      <a:pt x="3" y="1"/>
                      <a:pt x="3" y="1"/>
                      <a:pt x="2"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330"/>
              <p:cNvSpPr/>
              <p:nvPr/>
            </p:nvSpPr>
            <p:spPr bwMode="auto">
              <a:xfrm>
                <a:off x="4388" y="1435"/>
                <a:ext cx="3" cy="6"/>
              </a:xfrm>
              <a:custGeom>
                <a:avLst/>
                <a:gdLst>
                  <a:gd name="T0" fmla="*/ 1 w 4"/>
                  <a:gd name="T1" fmla="*/ 0 h 8"/>
                  <a:gd name="T2" fmla="*/ 0 w 4"/>
                  <a:gd name="T3" fmla="*/ 8 h 8"/>
                  <a:gd name="T4" fmla="*/ 3 w 4"/>
                  <a:gd name="T5" fmla="*/ 8 h 8"/>
                  <a:gd name="T6" fmla="*/ 4 w 4"/>
                  <a:gd name="T7" fmla="*/ 1 h 8"/>
                  <a:gd name="T8" fmla="*/ 1 w 4"/>
                  <a:gd name="T9" fmla="*/ 0 h 8"/>
                </a:gdLst>
                <a:ahLst/>
                <a:cxnLst>
                  <a:cxn ang="0">
                    <a:pos x="T0" y="T1"/>
                  </a:cxn>
                  <a:cxn ang="0">
                    <a:pos x="T2" y="T3"/>
                  </a:cxn>
                  <a:cxn ang="0">
                    <a:pos x="T4" y="T5"/>
                  </a:cxn>
                  <a:cxn ang="0">
                    <a:pos x="T6" y="T7"/>
                  </a:cxn>
                  <a:cxn ang="0">
                    <a:pos x="T8" y="T9"/>
                  </a:cxn>
                </a:cxnLst>
                <a:rect l="0" t="0" r="r" b="b"/>
                <a:pathLst>
                  <a:path w="4" h="8">
                    <a:moveTo>
                      <a:pt x="1" y="0"/>
                    </a:moveTo>
                    <a:cubicBezTo>
                      <a:pt x="1" y="3"/>
                      <a:pt x="1" y="5"/>
                      <a:pt x="0" y="8"/>
                    </a:cubicBezTo>
                    <a:cubicBezTo>
                      <a:pt x="1" y="8"/>
                      <a:pt x="2" y="8"/>
                      <a:pt x="3" y="8"/>
                    </a:cubicBezTo>
                    <a:cubicBezTo>
                      <a:pt x="3" y="6"/>
                      <a:pt x="4" y="3"/>
                      <a:pt x="4" y="1"/>
                    </a:cubicBezTo>
                    <a:cubicBezTo>
                      <a:pt x="3" y="1"/>
                      <a:pt x="2" y="0"/>
                      <a:pt x="1" y="0"/>
                    </a:cubicBezTo>
                  </a:path>
                </a:pathLst>
              </a:custGeom>
              <a:solidFill>
                <a:srgbClr val="2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331"/>
              <p:cNvSpPr/>
              <p:nvPr/>
            </p:nvSpPr>
            <p:spPr bwMode="auto">
              <a:xfrm>
                <a:off x="4336" y="1107"/>
                <a:ext cx="110" cy="335"/>
              </a:xfrm>
              <a:custGeom>
                <a:avLst/>
                <a:gdLst>
                  <a:gd name="T0" fmla="*/ 137 w 148"/>
                  <a:gd name="T1" fmla="*/ 184 h 451"/>
                  <a:gd name="T2" fmla="*/ 148 w 148"/>
                  <a:gd name="T3" fmla="*/ 353 h 451"/>
                  <a:gd name="T4" fmla="*/ 116 w 148"/>
                  <a:gd name="T5" fmla="*/ 438 h 451"/>
                  <a:gd name="T6" fmla="*/ 32 w 148"/>
                  <a:gd name="T7" fmla="*/ 429 h 451"/>
                  <a:gd name="T8" fmla="*/ 32 w 148"/>
                  <a:gd name="T9" fmla="*/ 335 h 451"/>
                  <a:gd name="T10" fmla="*/ 37 w 148"/>
                  <a:gd name="T11" fmla="*/ 212 h 451"/>
                  <a:gd name="T12" fmla="*/ 47 w 148"/>
                  <a:gd name="T13" fmla="*/ 22 h 451"/>
                  <a:gd name="T14" fmla="*/ 137 w 148"/>
                  <a:gd name="T15" fmla="*/ 184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451">
                    <a:moveTo>
                      <a:pt x="137" y="184"/>
                    </a:moveTo>
                    <a:cubicBezTo>
                      <a:pt x="147" y="239"/>
                      <a:pt x="148" y="297"/>
                      <a:pt x="148" y="353"/>
                    </a:cubicBezTo>
                    <a:cubicBezTo>
                      <a:pt x="148" y="377"/>
                      <a:pt x="136" y="425"/>
                      <a:pt x="116" y="438"/>
                    </a:cubicBezTo>
                    <a:cubicBezTo>
                      <a:pt x="96" y="451"/>
                      <a:pt x="51" y="438"/>
                      <a:pt x="32" y="429"/>
                    </a:cubicBezTo>
                    <a:cubicBezTo>
                      <a:pt x="22" y="424"/>
                      <a:pt x="32" y="344"/>
                      <a:pt x="32" y="335"/>
                    </a:cubicBezTo>
                    <a:cubicBezTo>
                      <a:pt x="35" y="294"/>
                      <a:pt x="37" y="253"/>
                      <a:pt x="37" y="212"/>
                    </a:cubicBezTo>
                    <a:cubicBezTo>
                      <a:pt x="36" y="171"/>
                      <a:pt x="0" y="39"/>
                      <a:pt x="47" y="22"/>
                    </a:cubicBezTo>
                    <a:cubicBezTo>
                      <a:pt x="106" y="0"/>
                      <a:pt x="129" y="142"/>
                      <a:pt x="137" y="184"/>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332"/>
              <p:cNvSpPr>
                <a:spLocks noEditPoints="1"/>
              </p:cNvSpPr>
              <p:nvPr/>
            </p:nvSpPr>
            <p:spPr bwMode="auto">
              <a:xfrm>
                <a:off x="4350" y="1266"/>
                <a:ext cx="14" cy="155"/>
              </a:xfrm>
              <a:custGeom>
                <a:avLst/>
                <a:gdLst>
                  <a:gd name="T0" fmla="*/ 13 w 18"/>
                  <a:gd name="T1" fmla="*/ 124 h 209"/>
                  <a:gd name="T2" fmla="*/ 10 w 18"/>
                  <a:gd name="T3" fmla="*/ 209 h 209"/>
                  <a:gd name="T4" fmla="*/ 13 w 18"/>
                  <a:gd name="T5" fmla="*/ 124 h 209"/>
                  <a:gd name="T6" fmla="*/ 18 w 18"/>
                  <a:gd name="T7" fmla="*/ 0 h 209"/>
                  <a:gd name="T8" fmla="*/ 13 w 18"/>
                  <a:gd name="T9" fmla="*/ 121 h 209"/>
                  <a:gd name="T10" fmla="*/ 13 w 18"/>
                  <a:gd name="T11" fmla="*/ 121 h 209"/>
                  <a:gd name="T12" fmla="*/ 13 w 18"/>
                  <a:gd name="T13" fmla="*/ 121 h 209"/>
                  <a:gd name="T14" fmla="*/ 18 w 18"/>
                  <a:gd name="T15" fmla="*/ 0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09">
                    <a:moveTo>
                      <a:pt x="13" y="124"/>
                    </a:moveTo>
                    <a:cubicBezTo>
                      <a:pt x="10" y="148"/>
                      <a:pt x="0" y="189"/>
                      <a:pt x="10" y="209"/>
                    </a:cubicBezTo>
                    <a:cubicBezTo>
                      <a:pt x="6" y="191"/>
                      <a:pt x="11" y="140"/>
                      <a:pt x="13" y="124"/>
                    </a:cubicBezTo>
                    <a:moveTo>
                      <a:pt x="18" y="0"/>
                    </a:moveTo>
                    <a:cubicBezTo>
                      <a:pt x="18" y="41"/>
                      <a:pt x="16" y="81"/>
                      <a:pt x="13" y="121"/>
                    </a:cubicBezTo>
                    <a:cubicBezTo>
                      <a:pt x="13" y="121"/>
                      <a:pt x="13" y="121"/>
                      <a:pt x="13" y="121"/>
                    </a:cubicBezTo>
                    <a:cubicBezTo>
                      <a:pt x="13" y="121"/>
                      <a:pt x="13" y="121"/>
                      <a:pt x="13" y="121"/>
                    </a:cubicBezTo>
                    <a:cubicBezTo>
                      <a:pt x="16" y="81"/>
                      <a:pt x="18" y="41"/>
                      <a:pt x="18"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333"/>
              <p:cNvSpPr/>
              <p:nvPr/>
            </p:nvSpPr>
            <p:spPr bwMode="auto">
              <a:xfrm>
                <a:off x="4363" y="1427"/>
                <a:ext cx="9" cy="3"/>
              </a:xfrm>
              <a:custGeom>
                <a:avLst/>
                <a:gdLst>
                  <a:gd name="T0" fmla="*/ 0 w 12"/>
                  <a:gd name="T1" fmla="*/ 0 h 4"/>
                  <a:gd name="T2" fmla="*/ 12 w 12"/>
                  <a:gd name="T3" fmla="*/ 4 h 4"/>
                  <a:gd name="T4" fmla="*/ 0 w 12"/>
                  <a:gd name="T5" fmla="*/ 0 h 4"/>
                </a:gdLst>
                <a:ahLst/>
                <a:cxnLst>
                  <a:cxn ang="0">
                    <a:pos x="T0" y="T1"/>
                  </a:cxn>
                  <a:cxn ang="0">
                    <a:pos x="T2" y="T3"/>
                  </a:cxn>
                  <a:cxn ang="0">
                    <a:pos x="T4" y="T5"/>
                  </a:cxn>
                </a:cxnLst>
                <a:rect l="0" t="0" r="r" b="b"/>
                <a:pathLst>
                  <a:path w="12" h="4">
                    <a:moveTo>
                      <a:pt x="0" y="0"/>
                    </a:moveTo>
                    <a:cubicBezTo>
                      <a:pt x="3" y="2"/>
                      <a:pt x="8" y="4"/>
                      <a:pt x="12" y="4"/>
                    </a:cubicBezTo>
                    <a:cubicBezTo>
                      <a:pt x="7" y="3"/>
                      <a:pt x="3" y="1"/>
                      <a:pt x="0" y="0"/>
                    </a:cubicBezTo>
                  </a:path>
                </a:pathLst>
              </a:custGeom>
              <a:solidFill>
                <a:srgbClr val="47B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334"/>
              <p:cNvSpPr/>
              <p:nvPr/>
            </p:nvSpPr>
            <p:spPr bwMode="auto">
              <a:xfrm>
                <a:off x="4355" y="1171"/>
                <a:ext cx="40" cy="259"/>
              </a:xfrm>
              <a:custGeom>
                <a:avLst/>
                <a:gdLst>
                  <a:gd name="T0" fmla="*/ 4 w 55"/>
                  <a:gd name="T1" fmla="*/ 0 h 349"/>
                  <a:gd name="T2" fmla="*/ 3 w 55"/>
                  <a:gd name="T3" fmla="*/ 1 h 349"/>
                  <a:gd name="T4" fmla="*/ 12 w 55"/>
                  <a:gd name="T5" fmla="*/ 126 h 349"/>
                  <a:gd name="T6" fmla="*/ 12 w 55"/>
                  <a:gd name="T7" fmla="*/ 128 h 349"/>
                  <a:gd name="T8" fmla="*/ 7 w 55"/>
                  <a:gd name="T9" fmla="*/ 249 h 349"/>
                  <a:gd name="T10" fmla="*/ 7 w 55"/>
                  <a:gd name="T11" fmla="*/ 249 h 349"/>
                  <a:gd name="T12" fmla="*/ 7 w 55"/>
                  <a:gd name="T13" fmla="*/ 252 h 349"/>
                  <a:gd name="T14" fmla="*/ 4 w 55"/>
                  <a:gd name="T15" fmla="*/ 337 h 349"/>
                  <a:gd name="T16" fmla="*/ 4 w 55"/>
                  <a:gd name="T17" fmla="*/ 337 h 349"/>
                  <a:gd name="T18" fmla="*/ 11 w 55"/>
                  <a:gd name="T19" fmla="*/ 345 h 349"/>
                  <a:gd name="T20" fmla="*/ 23 w 55"/>
                  <a:gd name="T21" fmla="*/ 349 h 349"/>
                  <a:gd name="T22" fmla="*/ 26 w 55"/>
                  <a:gd name="T23" fmla="*/ 349 h 349"/>
                  <a:gd name="T24" fmla="*/ 41 w 55"/>
                  <a:gd name="T25" fmla="*/ 344 h 349"/>
                  <a:gd name="T26" fmla="*/ 51 w 55"/>
                  <a:gd name="T27" fmla="*/ 274 h 349"/>
                  <a:gd name="T28" fmla="*/ 50 w 55"/>
                  <a:gd name="T29" fmla="*/ 185 h 349"/>
                  <a:gd name="T30" fmla="*/ 43 w 55"/>
                  <a:gd name="T31" fmla="*/ 68 h 349"/>
                  <a:gd name="T32" fmla="*/ 29 w 55"/>
                  <a:gd name="T33" fmla="*/ 22 h 349"/>
                  <a:gd name="T34" fmla="*/ 19 w 55"/>
                  <a:gd name="T35" fmla="*/ 5 h 349"/>
                  <a:gd name="T36" fmla="*/ 4 w 55"/>
                  <a:gd name="T3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349">
                    <a:moveTo>
                      <a:pt x="4" y="0"/>
                    </a:moveTo>
                    <a:cubicBezTo>
                      <a:pt x="3" y="0"/>
                      <a:pt x="3" y="0"/>
                      <a:pt x="3" y="1"/>
                    </a:cubicBezTo>
                    <a:cubicBezTo>
                      <a:pt x="4" y="44"/>
                      <a:pt x="11" y="84"/>
                      <a:pt x="12" y="126"/>
                    </a:cubicBezTo>
                    <a:cubicBezTo>
                      <a:pt x="12" y="127"/>
                      <a:pt x="12" y="127"/>
                      <a:pt x="12" y="128"/>
                    </a:cubicBezTo>
                    <a:cubicBezTo>
                      <a:pt x="12" y="169"/>
                      <a:pt x="10" y="209"/>
                      <a:pt x="7" y="249"/>
                    </a:cubicBezTo>
                    <a:cubicBezTo>
                      <a:pt x="7" y="249"/>
                      <a:pt x="7" y="249"/>
                      <a:pt x="7" y="249"/>
                    </a:cubicBezTo>
                    <a:cubicBezTo>
                      <a:pt x="7" y="250"/>
                      <a:pt x="7" y="251"/>
                      <a:pt x="7" y="252"/>
                    </a:cubicBezTo>
                    <a:cubicBezTo>
                      <a:pt x="5" y="268"/>
                      <a:pt x="0" y="319"/>
                      <a:pt x="4" y="337"/>
                    </a:cubicBezTo>
                    <a:cubicBezTo>
                      <a:pt x="4" y="337"/>
                      <a:pt x="4" y="337"/>
                      <a:pt x="4" y="337"/>
                    </a:cubicBezTo>
                    <a:cubicBezTo>
                      <a:pt x="6" y="340"/>
                      <a:pt x="8" y="343"/>
                      <a:pt x="11" y="345"/>
                    </a:cubicBezTo>
                    <a:cubicBezTo>
                      <a:pt x="14" y="346"/>
                      <a:pt x="18" y="348"/>
                      <a:pt x="23" y="349"/>
                    </a:cubicBezTo>
                    <a:cubicBezTo>
                      <a:pt x="24" y="349"/>
                      <a:pt x="25" y="349"/>
                      <a:pt x="26" y="349"/>
                    </a:cubicBezTo>
                    <a:cubicBezTo>
                      <a:pt x="32" y="349"/>
                      <a:pt x="37" y="348"/>
                      <a:pt x="41" y="344"/>
                    </a:cubicBezTo>
                    <a:cubicBezTo>
                      <a:pt x="55" y="330"/>
                      <a:pt x="50" y="293"/>
                      <a:pt x="51" y="274"/>
                    </a:cubicBezTo>
                    <a:cubicBezTo>
                      <a:pt x="53" y="245"/>
                      <a:pt x="52" y="215"/>
                      <a:pt x="50" y="185"/>
                    </a:cubicBezTo>
                    <a:cubicBezTo>
                      <a:pt x="48" y="146"/>
                      <a:pt x="50" y="106"/>
                      <a:pt x="43" y="68"/>
                    </a:cubicBezTo>
                    <a:cubicBezTo>
                      <a:pt x="41" y="50"/>
                      <a:pt x="36" y="37"/>
                      <a:pt x="29" y="22"/>
                    </a:cubicBezTo>
                    <a:cubicBezTo>
                      <a:pt x="26" y="17"/>
                      <a:pt x="24" y="9"/>
                      <a:pt x="19" y="5"/>
                    </a:cubicBezTo>
                    <a:cubicBezTo>
                      <a:pt x="18" y="4"/>
                      <a:pt x="7" y="0"/>
                      <a:pt x="4"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335"/>
              <p:cNvSpPr/>
              <p:nvPr/>
            </p:nvSpPr>
            <p:spPr bwMode="auto">
              <a:xfrm>
                <a:off x="4355" y="1377"/>
                <a:ext cx="87" cy="65"/>
              </a:xfrm>
              <a:custGeom>
                <a:avLst/>
                <a:gdLst>
                  <a:gd name="T0" fmla="*/ 29 w 116"/>
                  <a:gd name="T1" fmla="*/ 42 h 88"/>
                  <a:gd name="T2" fmla="*/ 55 w 116"/>
                  <a:gd name="T3" fmla="*/ 6 h 88"/>
                  <a:gd name="T4" fmla="*/ 73 w 116"/>
                  <a:gd name="T5" fmla="*/ 49 h 88"/>
                  <a:gd name="T6" fmla="*/ 100 w 116"/>
                  <a:gd name="T7" fmla="*/ 18 h 88"/>
                  <a:gd name="T8" fmla="*/ 116 w 116"/>
                  <a:gd name="T9" fmla="*/ 28 h 88"/>
                  <a:gd name="T10" fmla="*/ 90 w 116"/>
                  <a:gd name="T11" fmla="*/ 75 h 88"/>
                  <a:gd name="T12" fmla="*/ 6 w 116"/>
                  <a:gd name="T13" fmla="*/ 66 h 88"/>
                  <a:gd name="T14" fmla="*/ 3 w 116"/>
                  <a:gd name="T15" fmla="*/ 2 h 88"/>
                  <a:gd name="T16" fmla="*/ 29 w 116"/>
                  <a:gd name="T17"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8">
                    <a:moveTo>
                      <a:pt x="29" y="42"/>
                    </a:moveTo>
                    <a:cubicBezTo>
                      <a:pt x="31" y="28"/>
                      <a:pt x="38" y="4"/>
                      <a:pt x="55" y="6"/>
                    </a:cubicBezTo>
                    <a:cubicBezTo>
                      <a:pt x="74" y="9"/>
                      <a:pt x="73" y="34"/>
                      <a:pt x="73" y="49"/>
                    </a:cubicBezTo>
                    <a:cubicBezTo>
                      <a:pt x="74" y="36"/>
                      <a:pt x="86" y="19"/>
                      <a:pt x="100" y="18"/>
                    </a:cubicBezTo>
                    <a:cubicBezTo>
                      <a:pt x="106" y="18"/>
                      <a:pt x="112" y="22"/>
                      <a:pt x="116" y="28"/>
                    </a:cubicBezTo>
                    <a:cubicBezTo>
                      <a:pt x="110" y="48"/>
                      <a:pt x="102" y="67"/>
                      <a:pt x="90" y="75"/>
                    </a:cubicBezTo>
                    <a:cubicBezTo>
                      <a:pt x="70" y="88"/>
                      <a:pt x="25" y="75"/>
                      <a:pt x="6" y="66"/>
                    </a:cubicBezTo>
                    <a:cubicBezTo>
                      <a:pt x="0" y="63"/>
                      <a:pt x="1" y="29"/>
                      <a:pt x="3" y="2"/>
                    </a:cubicBezTo>
                    <a:cubicBezTo>
                      <a:pt x="22" y="0"/>
                      <a:pt x="26" y="15"/>
                      <a:pt x="29"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336"/>
              <p:cNvSpPr/>
              <p:nvPr/>
            </p:nvSpPr>
            <p:spPr bwMode="auto">
              <a:xfrm>
                <a:off x="4347" y="1116"/>
                <a:ext cx="103" cy="328"/>
              </a:xfrm>
              <a:custGeom>
                <a:avLst/>
                <a:gdLst>
                  <a:gd name="T0" fmla="*/ 81 w 139"/>
                  <a:gd name="T1" fmla="*/ 8 h 441"/>
                  <a:gd name="T2" fmla="*/ 124 w 139"/>
                  <a:gd name="T3" fmla="*/ 152 h 441"/>
                  <a:gd name="T4" fmla="*/ 139 w 139"/>
                  <a:gd name="T5" fmla="*/ 305 h 441"/>
                  <a:gd name="T6" fmla="*/ 124 w 139"/>
                  <a:gd name="T7" fmla="*/ 405 h 441"/>
                  <a:gd name="T8" fmla="*/ 61 w 139"/>
                  <a:gd name="T9" fmla="*/ 437 h 441"/>
                  <a:gd name="T10" fmla="*/ 8 w 139"/>
                  <a:gd name="T11" fmla="*/ 414 h 441"/>
                  <a:gd name="T12" fmla="*/ 9 w 139"/>
                  <a:gd name="T13" fmla="*/ 339 h 441"/>
                  <a:gd name="T14" fmla="*/ 15 w 139"/>
                  <a:gd name="T15" fmla="*/ 226 h 441"/>
                  <a:gd name="T16" fmla="*/ 6 w 139"/>
                  <a:gd name="T17" fmla="*/ 70 h 441"/>
                  <a:gd name="T18" fmla="*/ 19 w 139"/>
                  <a:gd name="T19" fmla="*/ 70 h 441"/>
                  <a:gd name="T20" fmla="*/ 28 w 139"/>
                  <a:gd name="T21" fmla="*/ 191 h 441"/>
                  <a:gd name="T22" fmla="*/ 24 w 139"/>
                  <a:gd name="T23" fmla="*/ 314 h 441"/>
                  <a:gd name="T24" fmla="*/ 20 w 139"/>
                  <a:gd name="T25" fmla="*/ 371 h 441"/>
                  <a:gd name="T26" fmla="*/ 19 w 139"/>
                  <a:gd name="T27" fmla="*/ 403 h 441"/>
                  <a:gd name="T28" fmla="*/ 52 w 139"/>
                  <a:gd name="T29" fmla="*/ 421 h 441"/>
                  <a:gd name="T30" fmla="*/ 97 w 139"/>
                  <a:gd name="T31" fmla="*/ 420 h 441"/>
                  <a:gd name="T32" fmla="*/ 121 w 139"/>
                  <a:gd name="T33" fmla="*/ 377 h 441"/>
                  <a:gd name="T34" fmla="*/ 125 w 139"/>
                  <a:gd name="T35" fmla="*/ 269 h 441"/>
                  <a:gd name="T36" fmla="*/ 108 w 139"/>
                  <a:gd name="T37" fmla="*/ 139 h 441"/>
                  <a:gd name="T38" fmla="*/ 69 w 139"/>
                  <a:gd name="T39" fmla="*/ 12 h 441"/>
                  <a:gd name="T40" fmla="*/ 81 w 139"/>
                  <a:gd name="T41" fmla="*/ 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9" h="441">
                    <a:moveTo>
                      <a:pt x="81" y="8"/>
                    </a:moveTo>
                    <a:cubicBezTo>
                      <a:pt x="95" y="57"/>
                      <a:pt x="113" y="103"/>
                      <a:pt x="124" y="152"/>
                    </a:cubicBezTo>
                    <a:cubicBezTo>
                      <a:pt x="136" y="202"/>
                      <a:pt x="138" y="254"/>
                      <a:pt x="139" y="305"/>
                    </a:cubicBezTo>
                    <a:cubicBezTo>
                      <a:pt x="139" y="341"/>
                      <a:pt x="138" y="372"/>
                      <a:pt x="124" y="405"/>
                    </a:cubicBezTo>
                    <a:cubicBezTo>
                      <a:pt x="112" y="435"/>
                      <a:pt x="89" y="441"/>
                      <a:pt x="61" y="437"/>
                    </a:cubicBezTo>
                    <a:cubicBezTo>
                      <a:pt x="47" y="435"/>
                      <a:pt x="14" y="432"/>
                      <a:pt x="8" y="414"/>
                    </a:cubicBezTo>
                    <a:cubicBezTo>
                      <a:pt x="0" y="393"/>
                      <a:pt x="7" y="361"/>
                      <a:pt x="9" y="339"/>
                    </a:cubicBezTo>
                    <a:cubicBezTo>
                      <a:pt x="13" y="301"/>
                      <a:pt x="14" y="264"/>
                      <a:pt x="15" y="226"/>
                    </a:cubicBezTo>
                    <a:cubicBezTo>
                      <a:pt x="16" y="174"/>
                      <a:pt x="7" y="122"/>
                      <a:pt x="6" y="70"/>
                    </a:cubicBezTo>
                    <a:cubicBezTo>
                      <a:pt x="6" y="61"/>
                      <a:pt x="19" y="61"/>
                      <a:pt x="19" y="70"/>
                    </a:cubicBezTo>
                    <a:cubicBezTo>
                      <a:pt x="20" y="111"/>
                      <a:pt x="26" y="151"/>
                      <a:pt x="28" y="191"/>
                    </a:cubicBezTo>
                    <a:cubicBezTo>
                      <a:pt x="29" y="232"/>
                      <a:pt x="27" y="273"/>
                      <a:pt x="24" y="314"/>
                    </a:cubicBezTo>
                    <a:cubicBezTo>
                      <a:pt x="23" y="333"/>
                      <a:pt x="21" y="352"/>
                      <a:pt x="20" y="371"/>
                    </a:cubicBezTo>
                    <a:cubicBezTo>
                      <a:pt x="19" y="382"/>
                      <a:pt x="19" y="393"/>
                      <a:pt x="19" y="403"/>
                    </a:cubicBezTo>
                    <a:cubicBezTo>
                      <a:pt x="20" y="417"/>
                      <a:pt x="41" y="419"/>
                      <a:pt x="52" y="421"/>
                    </a:cubicBezTo>
                    <a:cubicBezTo>
                      <a:pt x="66" y="425"/>
                      <a:pt x="84" y="427"/>
                      <a:pt x="97" y="420"/>
                    </a:cubicBezTo>
                    <a:cubicBezTo>
                      <a:pt x="111" y="413"/>
                      <a:pt x="117" y="390"/>
                      <a:pt x="121" y="377"/>
                    </a:cubicBezTo>
                    <a:cubicBezTo>
                      <a:pt x="130" y="343"/>
                      <a:pt x="126" y="304"/>
                      <a:pt x="125" y="269"/>
                    </a:cubicBezTo>
                    <a:cubicBezTo>
                      <a:pt x="123" y="225"/>
                      <a:pt x="118" y="182"/>
                      <a:pt x="108" y="139"/>
                    </a:cubicBezTo>
                    <a:cubicBezTo>
                      <a:pt x="97" y="96"/>
                      <a:pt x="81" y="55"/>
                      <a:pt x="69" y="12"/>
                    </a:cubicBezTo>
                    <a:cubicBezTo>
                      <a:pt x="66" y="3"/>
                      <a:pt x="79" y="0"/>
                      <a:pt x="81"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337"/>
              <p:cNvSpPr/>
              <p:nvPr/>
            </p:nvSpPr>
            <p:spPr bwMode="auto">
              <a:xfrm>
                <a:off x="4098" y="1160"/>
                <a:ext cx="228" cy="303"/>
              </a:xfrm>
              <a:custGeom>
                <a:avLst/>
                <a:gdLst>
                  <a:gd name="T0" fmla="*/ 306 w 307"/>
                  <a:gd name="T1" fmla="*/ 204 h 408"/>
                  <a:gd name="T2" fmla="*/ 154 w 307"/>
                  <a:gd name="T3" fmla="*/ 408 h 408"/>
                  <a:gd name="T4" fmla="*/ 0 w 307"/>
                  <a:gd name="T5" fmla="*/ 205 h 408"/>
                  <a:gd name="T6" fmla="*/ 153 w 307"/>
                  <a:gd name="T7" fmla="*/ 1 h 408"/>
                  <a:gd name="T8" fmla="*/ 306 w 307"/>
                  <a:gd name="T9" fmla="*/ 204 h 408"/>
                </a:gdLst>
                <a:ahLst/>
                <a:cxnLst>
                  <a:cxn ang="0">
                    <a:pos x="T0" y="T1"/>
                  </a:cxn>
                  <a:cxn ang="0">
                    <a:pos x="T2" y="T3"/>
                  </a:cxn>
                  <a:cxn ang="0">
                    <a:pos x="T4" y="T5"/>
                  </a:cxn>
                  <a:cxn ang="0">
                    <a:pos x="T6" y="T7"/>
                  </a:cxn>
                  <a:cxn ang="0">
                    <a:pos x="T8" y="T9"/>
                  </a:cxn>
                </a:cxnLst>
                <a:rect l="0" t="0" r="r" b="b"/>
                <a:pathLst>
                  <a:path w="307" h="408">
                    <a:moveTo>
                      <a:pt x="306" y="204"/>
                    </a:moveTo>
                    <a:cubicBezTo>
                      <a:pt x="307" y="317"/>
                      <a:pt x="238" y="408"/>
                      <a:pt x="154" y="408"/>
                    </a:cubicBezTo>
                    <a:cubicBezTo>
                      <a:pt x="69" y="408"/>
                      <a:pt x="0" y="317"/>
                      <a:pt x="0" y="205"/>
                    </a:cubicBezTo>
                    <a:cubicBezTo>
                      <a:pt x="0" y="92"/>
                      <a:pt x="68" y="1"/>
                      <a:pt x="153" y="1"/>
                    </a:cubicBezTo>
                    <a:cubicBezTo>
                      <a:pt x="237" y="0"/>
                      <a:pt x="306" y="91"/>
                      <a:pt x="306" y="20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338"/>
              <p:cNvSpPr/>
              <p:nvPr/>
            </p:nvSpPr>
            <p:spPr bwMode="auto">
              <a:xfrm>
                <a:off x="3953" y="760"/>
                <a:ext cx="254" cy="295"/>
              </a:xfrm>
              <a:custGeom>
                <a:avLst/>
                <a:gdLst>
                  <a:gd name="T0" fmla="*/ 342 w 342"/>
                  <a:gd name="T1" fmla="*/ 310 h 396"/>
                  <a:gd name="T2" fmla="*/ 103 w 342"/>
                  <a:gd name="T3" fmla="*/ 143 h 396"/>
                  <a:gd name="T4" fmla="*/ 92 w 342"/>
                  <a:gd name="T5" fmla="*/ 35 h 396"/>
                  <a:gd name="T6" fmla="*/ 97 w 342"/>
                  <a:gd name="T7" fmla="*/ 4 h 396"/>
                  <a:gd name="T8" fmla="*/ 72 w 342"/>
                  <a:gd name="T9" fmla="*/ 7 h 396"/>
                  <a:gd name="T10" fmla="*/ 45 w 342"/>
                  <a:gd name="T11" fmla="*/ 10 h 396"/>
                  <a:gd name="T12" fmla="*/ 34 w 342"/>
                  <a:gd name="T13" fmla="*/ 46 h 396"/>
                  <a:gd name="T14" fmla="*/ 314 w 342"/>
                  <a:gd name="T15" fmla="*/ 396 h 396"/>
                  <a:gd name="T16" fmla="*/ 342 w 342"/>
                  <a:gd name="T17" fmla="*/ 31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396">
                    <a:moveTo>
                      <a:pt x="342" y="310"/>
                    </a:moveTo>
                    <a:cubicBezTo>
                      <a:pt x="342" y="310"/>
                      <a:pt x="124" y="271"/>
                      <a:pt x="103" y="143"/>
                    </a:cubicBezTo>
                    <a:cubicBezTo>
                      <a:pt x="82" y="15"/>
                      <a:pt x="92" y="35"/>
                      <a:pt x="92" y="35"/>
                    </a:cubicBezTo>
                    <a:cubicBezTo>
                      <a:pt x="92" y="35"/>
                      <a:pt x="112" y="11"/>
                      <a:pt x="97" y="4"/>
                    </a:cubicBezTo>
                    <a:cubicBezTo>
                      <a:pt x="89" y="0"/>
                      <a:pt x="81" y="3"/>
                      <a:pt x="72" y="7"/>
                    </a:cubicBezTo>
                    <a:cubicBezTo>
                      <a:pt x="63" y="10"/>
                      <a:pt x="54" y="13"/>
                      <a:pt x="45" y="10"/>
                    </a:cubicBezTo>
                    <a:cubicBezTo>
                      <a:pt x="25" y="4"/>
                      <a:pt x="17" y="22"/>
                      <a:pt x="34" y="46"/>
                    </a:cubicBezTo>
                    <a:cubicBezTo>
                      <a:pt x="34" y="46"/>
                      <a:pt x="0" y="358"/>
                      <a:pt x="314" y="396"/>
                    </a:cubicBezTo>
                    <a:cubicBezTo>
                      <a:pt x="342" y="310"/>
                      <a:pt x="342" y="310"/>
                      <a:pt x="342" y="31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339"/>
              <p:cNvSpPr>
                <a:spLocks noEditPoints="1"/>
              </p:cNvSpPr>
              <p:nvPr/>
            </p:nvSpPr>
            <p:spPr bwMode="auto">
              <a:xfrm>
                <a:off x="3974" y="786"/>
                <a:ext cx="25" cy="139"/>
              </a:xfrm>
              <a:custGeom>
                <a:avLst/>
                <a:gdLst>
                  <a:gd name="T0" fmla="*/ 5 w 34"/>
                  <a:gd name="T1" fmla="*/ 21 h 187"/>
                  <a:gd name="T2" fmla="*/ 34 w 34"/>
                  <a:gd name="T3" fmla="*/ 187 h 187"/>
                  <a:gd name="T4" fmla="*/ 5 w 34"/>
                  <a:gd name="T5" fmla="*/ 21 h 187"/>
                  <a:gd name="T6" fmla="*/ 0 w 34"/>
                  <a:gd name="T7" fmla="*/ 0 h 187"/>
                  <a:gd name="T8" fmla="*/ 6 w 34"/>
                  <a:gd name="T9" fmla="*/ 12 h 187"/>
                  <a:gd name="T10" fmla="*/ 0 w 34"/>
                  <a:gd name="T11" fmla="*/ 0 h 187"/>
                </a:gdLst>
                <a:ahLst/>
                <a:cxnLst>
                  <a:cxn ang="0">
                    <a:pos x="T0" y="T1"/>
                  </a:cxn>
                  <a:cxn ang="0">
                    <a:pos x="T2" y="T3"/>
                  </a:cxn>
                  <a:cxn ang="0">
                    <a:pos x="T4" y="T5"/>
                  </a:cxn>
                  <a:cxn ang="0">
                    <a:pos x="T6" y="T7"/>
                  </a:cxn>
                  <a:cxn ang="0">
                    <a:pos x="T8" y="T9"/>
                  </a:cxn>
                  <a:cxn ang="0">
                    <a:pos x="T10" y="T11"/>
                  </a:cxn>
                </a:cxnLst>
                <a:rect l="0" t="0" r="r" b="b"/>
                <a:pathLst>
                  <a:path w="34" h="187">
                    <a:moveTo>
                      <a:pt x="5" y="21"/>
                    </a:moveTo>
                    <a:cubicBezTo>
                      <a:pt x="2" y="76"/>
                      <a:pt x="12" y="135"/>
                      <a:pt x="34" y="187"/>
                    </a:cubicBezTo>
                    <a:cubicBezTo>
                      <a:pt x="4" y="116"/>
                      <a:pt x="4" y="45"/>
                      <a:pt x="5" y="21"/>
                    </a:cubicBezTo>
                    <a:moveTo>
                      <a:pt x="0" y="0"/>
                    </a:moveTo>
                    <a:cubicBezTo>
                      <a:pt x="1" y="4"/>
                      <a:pt x="3" y="8"/>
                      <a:pt x="6" y="12"/>
                    </a:cubicBezTo>
                    <a:cubicBezTo>
                      <a:pt x="3" y="8"/>
                      <a:pt x="1" y="4"/>
                      <a:pt x="0" y="0"/>
                    </a:cubicBezTo>
                  </a:path>
                </a:pathLst>
              </a:custGeom>
              <a:solidFill>
                <a:srgbClr val="A7E3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340"/>
              <p:cNvSpPr/>
              <p:nvPr/>
            </p:nvSpPr>
            <p:spPr bwMode="auto">
              <a:xfrm>
                <a:off x="4131" y="1037"/>
                <a:ext cx="65" cy="21"/>
              </a:xfrm>
              <a:custGeom>
                <a:avLst/>
                <a:gdLst>
                  <a:gd name="T0" fmla="*/ 83 w 88"/>
                  <a:gd name="T1" fmla="*/ 0 h 29"/>
                  <a:gd name="T2" fmla="*/ 75 w 88"/>
                  <a:gd name="T3" fmla="*/ 24 h 29"/>
                  <a:gd name="T4" fmla="*/ 0 w 88"/>
                  <a:gd name="T5" fmla="*/ 8 h 29"/>
                  <a:gd name="T6" fmla="*/ 76 w 88"/>
                  <a:gd name="T7" fmla="*/ 29 h 29"/>
                  <a:gd name="T8" fmla="*/ 81 w 88"/>
                  <a:gd name="T9" fmla="*/ 27 h 29"/>
                  <a:gd name="T10" fmla="*/ 82 w 88"/>
                  <a:gd name="T11" fmla="*/ 23 h 29"/>
                  <a:gd name="T12" fmla="*/ 83 w 8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88" h="29">
                    <a:moveTo>
                      <a:pt x="83" y="0"/>
                    </a:moveTo>
                    <a:cubicBezTo>
                      <a:pt x="75" y="24"/>
                      <a:pt x="75" y="24"/>
                      <a:pt x="75" y="24"/>
                    </a:cubicBezTo>
                    <a:cubicBezTo>
                      <a:pt x="47" y="21"/>
                      <a:pt x="23" y="15"/>
                      <a:pt x="0" y="8"/>
                    </a:cubicBezTo>
                    <a:cubicBezTo>
                      <a:pt x="7" y="11"/>
                      <a:pt x="59" y="29"/>
                      <a:pt x="76" y="29"/>
                    </a:cubicBezTo>
                    <a:cubicBezTo>
                      <a:pt x="79" y="29"/>
                      <a:pt x="81" y="28"/>
                      <a:pt x="81" y="27"/>
                    </a:cubicBezTo>
                    <a:cubicBezTo>
                      <a:pt x="82" y="25"/>
                      <a:pt x="82" y="24"/>
                      <a:pt x="82" y="23"/>
                    </a:cubicBezTo>
                    <a:cubicBezTo>
                      <a:pt x="85" y="13"/>
                      <a:pt x="88" y="6"/>
                      <a:pt x="83"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341"/>
              <p:cNvSpPr/>
              <p:nvPr/>
            </p:nvSpPr>
            <p:spPr bwMode="auto">
              <a:xfrm>
                <a:off x="3970" y="767"/>
                <a:ext cx="223" cy="288"/>
              </a:xfrm>
              <a:custGeom>
                <a:avLst/>
                <a:gdLst>
                  <a:gd name="T0" fmla="*/ 16 w 300"/>
                  <a:gd name="T1" fmla="*/ 0 h 387"/>
                  <a:gd name="T2" fmla="*/ 6 w 300"/>
                  <a:gd name="T3" fmla="*/ 25 h 387"/>
                  <a:gd name="T4" fmla="*/ 12 w 300"/>
                  <a:gd name="T5" fmla="*/ 37 h 387"/>
                  <a:gd name="T6" fmla="*/ 12 w 300"/>
                  <a:gd name="T7" fmla="*/ 37 h 387"/>
                  <a:gd name="T8" fmla="*/ 12 w 300"/>
                  <a:gd name="T9" fmla="*/ 41 h 387"/>
                  <a:gd name="T10" fmla="*/ 11 w 300"/>
                  <a:gd name="T11" fmla="*/ 46 h 387"/>
                  <a:gd name="T12" fmla="*/ 40 w 300"/>
                  <a:gd name="T13" fmla="*/ 212 h 387"/>
                  <a:gd name="T14" fmla="*/ 45 w 300"/>
                  <a:gd name="T15" fmla="*/ 224 h 387"/>
                  <a:gd name="T16" fmla="*/ 138 w 300"/>
                  <a:gd name="T17" fmla="*/ 333 h 387"/>
                  <a:gd name="T18" fmla="*/ 217 w 300"/>
                  <a:gd name="T19" fmla="*/ 371 h 387"/>
                  <a:gd name="T20" fmla="*/ 217 w 300"/>
                  <a:gd name="T21" fmla="*/ 371 h 387"/>
                  <a:gd name="T22" fmla="*/ 292 w 300"/>
                  <a:gd name="T23" fmla="*/ 387 h 387"/>
                  <a:gd name="T24" fmla="*/ 300 w 300"/>
                  <a:gd name="T25" fmla="*/ 363 h 387"/>
                  <a:gd name="T26" fmla="*/ 296 w 300"/>
                  <a:gd name="T27" fmla="*/ 359 h 387"/>
                  <a:gd name="T28" fmla="*/ 259 w 300"/>
                  <a:gd name="T29" fmla="*/ 349 h 387"/>
                  <a:gd name="T30" fmla="*/ 164 w 300"/>
                  <a:gd name="T31" fmla="*/ 317 h 387"/>
                  <a:gd name="T32" fmla="*/ 82 w 300"/>
                  <a:gd name="T33" fmla="*/ 231 h 387"/>
                  <a:gd name="T34" fmla="*/ 21 w 300"/>
                  <a:gd name="T35" fmla="*/ 1 h 387"/>
                  <a:gd name="T36" fmla="*/ 16 w 300"/>
                  <a:gd name="T3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387">
                    <a:moveTo>
                      <a:pt x="16" y="0"/>
                    </a:moveTo>
                    <a:cubicBezTo>
                      <a:pt x="5" y="0"/>
                      <a:pt x="0" y="10"/>
                      <a:pt x="6" y="25"/>
                    </a:cubicBezTo>
                    <a:cubicBezTo>
                      <a:pt x="7" y="29"/>
                      <a:pt x="9" y="33"/>
                      <a:pt x="12" y="37"/>
                    </a:cubicBezTo>
                    <a:cubicBezTo>
                      <a:pt x="12" y="37"/>
                      <a:pt x="12" y="37"/>
                      <a:pt x="12" y="37"/>
                    </a:cubicBezTo>
                    <a:cubicBezTo>
                      <a:pt x="13" y="37"/>
                      <a:pt x="12" y="40"/>
                      <a:pt x="12" y="41"/>
                    </a:cubicBezTo>
                    <a:cubicBezTo>
                      <a:pt x="12" y="43"/>
                      <a:pt x="12" y="44"/>
                      <a:pt x="11" y="46"/>
                    </a:cubicBezTo>
                    <a:cubicBezTo>
                      <a:pt x="10" y="70"/>
                      <a:pt x="10" y="141"/>
                      <a:pt x="40" y="212"/>
                    </a:cubicBezTo>
                    <a:cubicBezTo>
                      <a:pt x="42" y="216"/>
                      <a:pt x="43" y="220"/>
                      <a:pt x="45" y="224"/>
                    </a:cubicBezTo>
                    <a:cubicBezTo>
                      <a:pt x="66" y="268"/>
                      <a:pt x="98" y="306"/>
                      <a:pt x="138" y="333"/>
                    </a:cubicBezTo>
                    <a:cubicBezTo>
                      <a:pt x="163" y="350"/>
                      <a:pt x="189" y="360"/>
                      <a:pt x="217" y="371"/>
                    </a:cubicBezTo>
                    <a:cubicBezTo>
                      <a:pt x="217" y="371"/>
                      <a:pt x="217" y="371"/>
                      <a:pt x="217" y="371"/>
                    </a:cubicBezTo>
                    <a:cubicBezTo>
                      <a:pt x="240" y="378"/>
                      <a:pt x="264" y="384"/>
                      <a:pt x="292" y="387"/>
                    </a:cubicBezTo>
                    <a:cubicBezTo>
                      <a:pt x="300" y="363"/>
                      <a:pt x="300" y="363"/>
                      <a:pt x="300" y="363"/>
                    </a:cubicBezTo>
                    <a:cubicBezTo>
                      <a:pt x="299" y="362"/>
                      <a:pt x="298" y="360"/>
                      <a:pt x="296" y="359"/>
                    </a:cubicBezTo>
                    <a:cubicBezTo>
                      <a:pt x="289" y="353"/>
                      <a:pt x="269" y="352"/>
                      <a:pt x="259" y="349"/>
                    </a:cubicBezTo>
                    <a:cubicBezTo>
                      <a:pt x="227" y="342"/>
                      <a:pt x="194" y="333"/>
                      <a:pt x="164" y="317"/>
                    </a:cubicBezTo>
                    <a:cubicBezTo>
                      <a:pt x="131" y="299"/>
                      <a:pt x="101" y="263"/>
                      <a:pt x="82" y="231"/>
                    </a:cubicBezTo>
                    <a:cubicBezTo>
                      <a:pt x="40" y="162"/>
                      <a:pt x="37" y="78"/>
                      <a:pt x="21" y="1"/>
                    </a:cubicBezTo>
                    <a:cubicBezTo>
                      <a:pt x="19" y="0"/>
                      <a:pt x="17" y="0"/>
                      <a:pt x="16" y="0"/>
                    </a:cubicBezTo>
                  </a:path>
                </a:pathLst>
              </a:custGeom>
              <a:solidFill>
                <a:srgbClr val="6DCA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342"/>
              <p:cNvSpPr/>
              <p:nvPr/>
            </p:nvSpPr>
            <p:spPr bwMode="auto">
              <a:xfrm>
                <a:off x="3965" y="755"/>
                <a:ext cx="249" cy="306"/>
              </a:xfrm>
              <a:custGeom>
                <a:avLst/>
                <a:gdLst>
                  <a:gd name="T0" fmla="*/ 327 w 335"/>
                  <a:gd name="T1" fmla="*/ 311 h 411"/>
                  <a:gd name="T2" fmla="*/ 150 w 335"/>
                  <a:gd name="T3" fmla="*/ 236 h 411"/>
                  <a:gd name="T4" fmla="*/ 107 w 335"/>
                  <a:gd name="T5" fmla="*/ 188 h 411"/>
                  <a:gd name="T6" fmla="*/ 86 w 335"/>
                  <a:gd name="T7" fmla="*/ 102 h 411"/>
                  <a:gd name="T8" fmla="*/ 80 w 335"/>
                  <a:gd name="T9" fmla="*/ 50 h 411"/>
                  <a:gd name="T10" fmla="*/ 80 w 335"/>
                  <a:gd name="T11" fmla="*/ 43 h 411"/>
                  <a:gd name="T12" fmla="*/ 70 w 335"/>
                  <a:gd name="T13" fmla="*/ 44 h 411"/>
                  <a:gd name="T14" fmla="*/ 81 w 335"/>
                  <a:gd name="T15" fmla="*/ 46 h 411"/>
                  <a:gd name="T16" fmla="*/ 69 w 335"/>
                  <a:gd name="T17" fmla="*/ 3 h 411"/>
                  <a:gd name="T18" fmla="*/ 45 w 335"/>
                  <a:gd name="T19" fmla="*/ 10 h 411"/>
                  <a:gd name="T20" fmla="*/ 18 w 335"/>
                  <a:gd name="T21" fmla="*/ 10 h 411"/>
                  <a:gd name="T22" fmla="*/ 4 w 335"/>
                  <a:gd name="T23" fmla="*/ 38 h 411"/>
                  <a:gd name="T24" fmla="*/ 12 w 335"/>
                  <a:gd name="T25" fmla="*/ 55 h 411"/>
                  <a:gd name="T26" fmla="*/ 11 w 335"/>
                  <a:gd name="T27" fmla="*/ 70 h 411"/>
                  <a:gd name="T28" fmla="*/ 13 w 335"/>
                  <a:gd name="T29" fmla="*/ 124 h 411"/>
                  <a:gd name="T30" fmla="*/ 65 w 335"/>
                  <a:gd name="T31" fmla="*/ 278 h 411"/>
                  <a:gd name="T32" fmla="*/ 239 w 335"/>
                  <a:gd name="T33" fmla="*/ 398 h 411"/>
                  <a:gd name="T34" fmla="*/ 297 w 335"/>
                  <a:gd name="T35" fmla="*/ 409 h 411"/>
                  <a:gd name="T36" fmla="*/ 299 w 335"/>
                  <a:gd name="T37" fmla="*/ 397 h 411"/>
                  <a:gd name="T38" fmla="*/ 107 w 335"/>
                  <a:gd name="T39" fmla="*/ 310 h 411"/>
                  <a:gd name="T40" fmla="*/ 34 w 335"/>
                  <a:gd name="T41" fmla="*/ 171 h 411"/>
                  <a:gd name="T42" fmla="*/ 24 w 335"/>
                  <a:gd name="T43" fmla="*/ 67 h 411"/>
                  <a:gd name="T44" fmla="*/ 24 w 335"/>
                  <a:gd name="T45" fmla="*/ 50 h 411"/>
                  <a:gd name="T46" fmla="*/ 32 w 335"/>
                  <a:gd name="T47" fmla="*/ 24 h 411"/>
                  <a:gd name="T48" fmla="*/ 49 w 335"/>
                  <a:gd name="T49" fmla="*/ 22 h 411"/>
                  <a:gd name="T50" fmla="*/ 79 w 335"/>
                  <a:gd name="T51" fmla="*/ 25 h 411"/>
                  <a:gd name="T52" fmla="*/ 71 w 335"/>
                  <a:gd name="T53" fmla="*/ 38 h 411"/>
                  <a:gd name="T54" fmla="*/ 82 w 335"/>
                  <a:gd name="T55" fmla="*/ 40 h 411"/>
                  <a:gd name="T56" fmla="*/ 72 w 335"/>
                  <a:gd name="T57" fmla="*/ 35 h 411"/>
                  <a:gd name="T58" fmla="*/ 68 w 335"/>
                  <a:gd name="T59" fmla="*/ 53 h 411"/>
                  <a:gd name="T60" fmla="*/ 77 w 335"/>
                  <a:gd name="T61" fmla="*/ 128 h 411"/>
                  <a:gd name="T62" fmla="*/ 107 w 335"/>
                  <a:gd name="T63" fmla="*/ 210 h 411"/>
                  <a:gd name="T64" fmla="*/ 325 w 335"/>
                  <a:gd name="T65" fmla="*/ 323 h 411"/>
                  <a:gd name="T66" fmla="*/ 327 w 335"/>
                  <a:gd name="T67" fmla="*/ 3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5" h="411">
                    <a:moveTo>
                      <a:pt x="327" y="311"/>
                    </a:moveTo>
                    <a:cubicBezTo>
                      <a:pt x="265" y="299"/>
                      <a:pt x="200" y="275"/>
                      <a:pt x="150" y="236"/>
                    </a:cubicBezTo>
                    <a:cubicBezTo>
                      <a:pt x="133" y="223"/>
                      <a:pt x="119" y="207"/>
                      <a:pt x="107" y="188"/>
                    </a:cubicBezTo>
                    <a:cubicBezTo>
                      <a:pt x="92" y="162"/>
                      <a:pt x="90" y="131"/>
                      <a:pt x="86" y="102"/>
                    </a:cubicBezTo>
                    <a:cubicBezTo>
                      <a:pt x="84" y="84"/>
                      <a:pt x="81" y="67"/>
                      <a:pt x="80" y="50"/>
                    </a:cubicBezTo>
                    <a:cubicBezTo>
                      <a:pt x="80" y="48"/>
                      <a:pt x="80" y="46"/>
                      <a:pt x="80" y="43"/>
                    </a:cubicBezTo>
                    <a:cubicBezTo>
                      <a:pt x="79" y="50"/>
                      <a:pt x="71" y="46"/>
                      <a:pt x="70" y="44"/>
                    </a:cubicBezTo>
                    <a:cubicBezTo>
                      <a:pt x="72" y="48"/>
                      <a:pt x="77" y="50"/>
                      <a:pt x="81" y="46"/>
                    </a:cubicBezTo>
                    <a:cubicBezTo>
                      <a:pt x="95" y="29"/>
                      <a:pt x="100" y="0"/>
                      <a:pt x="69" y="3"/>
                    </a:cubicBezTo>
                    <a:cubicBezTo>
                      <a:pt x="61" y="4"/>
                      <a:pt x="53" y="8"/>
                      <a:pt x="45" y="10"/>
                    </a:cubicBezTo>
                    <a:cubicBezTo>
                      <a:pt x="35" y="13"/>
                      <a:pt x="27" y="8"/>
                      <a:pt x="18" y="10"/>
                    </a:cubicBezTo>
                    <a:cubicBezTo>
                      <a:pt x="5" y="13"/>
                      <a:pt x="0" y="26"/>
                      <a:pt x="4" y="38"/>
                    </a:cubicBezTo>
                    <a:cubicBezTo>
                      <a:pt x="6" y="45"/>
                      <a:pt x="12" y="49"/>
                      <a:pt x="12" y="55"/>
                    </a:cubicBezTo>
                    <a:cubicBezTo>
                      <a:pt x="11" y="60"/>
                      <a:pt x="11" y="65"/>
                      <a:pt x="11" y="70"/>
                    </a:cubicBezTo>
                    <a:cubicBezTo>
                      <a:pt x="10" y="88"/>
                      <a:pt x="11" y="106"/>
                      <a:pt x="13" y="124"/>
                    </a:cubicBezTo>
                    <a:cubicBezTo>
                      <a:pt x="19" y="178"/>
                      <a:pt x="36" y="232"/>
                      <a:pt x="65" y="278"/>
                    </a:cubicBezTo>
                    <a:cubicBezTo>
                      <a:pt x="105" y="340"/>
                      <a:pt x="169" y="379"/>
                      <a:pt x="239" y="398"/>
                    </a:cubicBezTo>
                    <a:cubicBezTo>
                      <a:pt x="258" y="404"/>
                      <a:pt x="277" y="407"/>
                      <a:pt x="297" y="409"/>
                    </a:cubicBezTo>
                    <a:cubicBezTo>
                      <a:pt x="305" y="411"/>
                      <a:pt x="307" y="398"/>
                      <a:pt x="299" y="397"/>
                    </a:cubicBezTo>
                    <a:cubicBezTo>
                      <a:pt x="227" y="388"/>
                      <a:pt x="158" y="362"/>
                      <a:pt x="107" y="310"/>
                    </a:cubicBezTo>
                    <a:cubicBezTo>
                      <a:pt x="69" y="272"/>
                      <a:pt x="46" y="222"/>
                      <a:pt x="34" y="171"/>
                    </a:cubicBezTo>
                    <a:cubicBezTo>
                      <a:pt x="26" y="137"/>
                      <a:pt x="22" y="102"/>
                      <a:pt x="24" y="67"/>
                    </a:cubicBezTo>
                    <a:cubicBezTo>
                      <a:pt x="24" y="62"/>
                      <a:pt x="26" y="55"/>
                      <a:pt x="24" y="50"/>
                    </a:cubicBezTo>
                    <a:cubicBezTo>
                      <a:pt x="20" y="40"/>
                      <a:pt x="6" y="19"/>
                      <a:pt x="32" y="24"/>
                    </a:cubicBezTo>
                    <a:cubicBezTo>
                      <a:pt x="38" y="25"/>
                      <a:pt x="44" y="24"/>
                      <a:pt x="49" y="22"/>
                    </a:cubicBezTo>
                    <a:cubicBezTo>
                      <a:pt x="52" y="22"/>
                      <a:pt x="85" y="8"/>
                      <a:pt x="79" y="25"/>
                    </a:cubicBezTo>
                    <a:cubicBezTo>
                      <a:pt x="77" y="30"/>
                      <a:pt x="74" y="34"/>
                      <a:pt x="71" y="38"/>
                    </a:cubicBezTo>
                    <a:cubicBezTo>
                      <a:pt x="74" y="39"/>
                      <a:pt x="78" y="39"/>
                      <a:pt x="82" y="40"/>
                    </a:cubicBezTo>
                    <a:cubicBezTo>
                      <a:pt x="80" y="37"/>
                      <a:pt x="77" y="34"/>
                      <a:pt x="72" y="35"/>
                    </a:cubicBezTo>
                    <a:cubicBezTo>
                      <a:pt x="66" y="38"/>
                      <a:pt x="67" y="48"/>
                      <a:pt x="68" y="53"/>
                    </a:cubicBezTo>
                    <a:cubicBezTo>
                      <a:pt x="69" y="78"/>
                      <a:pt x="74" y="103"/>
                      <a:pt x="77" y="128"/>
                    </a:cubicBezTo>
                    <a:cubicBezTo>
                      <a:pt x="82" y="158"/>
                      <a:pt x="88" y="184"/>
                      <a:pt x="107" y="210"/>
                    </a:cubicBezTo>
                    <a:cubicBezTo>
                      <a:pt x="154" y="275"/>
                      <a:pt x="248" y="309"/>
                      <a:pt x="325" y="323"/>
                    </a:cubicBezTo>
                    <a:cubicBezTo>
                      <a:pt x="333" y="325"/>
                      <a:pt x="335" y="312"/>
                      <a:pt x="327" y="31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343"/>
              <p:cNvSpPr/>
              <p:nvPr/>
            </p:nvSpPr>
            <p:spPr bwMode="auto">
              <a:xfrm>
                <a:off x="4127" y="969"/>
                <a:ext cx="28" cy="81"/>
              </a:xfrm>
              <a:custGeom>
                <a:avLst/>
                <a:gdLst>
                  <a:gd name="T0" fmla="*/ 26 w 38"/>
                  <a:gd name="T1" fmla="*/ 7 h 109"/>
                  <a:gd name="T2" fmla="*/ 2 w 38"/>
                  <a:gd name="T3" fmla="*/ 99 h 109"/>
                  <a:gd name="T4" fmla="*/ 12 w 38"/>
                  <a:gd name="T5" fmla="*/ 102 h 109"/>
                  <a:gd name="T6" fmla="*/ 37 w 38"/>
                  <a:gd name="T7" fmla="*/ 10 h 109"/>
                  <a:gd name="T8" fmla="*/ 26 w 38"/>
                  <a:gd name="T9" fmla="*/ 7 h 109"/>
                </a:gdLst>
                <a:ahLst/>
                <a:cxnLst>
                  <a:cxn ang="0">
                    <a:pos x="T0" y="T1"/>
                  </a:cxn>
                  <a:cxn ang="0">
                    <a:pos x="T2" y="T3"/>
                  </a:cxn>
                  <a:cxn ang="0">
                    <a:pos x="T4" y="T5"/>
                  </a:cxn>
                  <a:cxn ang="0">
                    <a:pos x="T6" y="T7"/>
                  </a:cxn>
                  <a:cxn ang="0">
                    <a:pos x="T8" y="T9"/>
                  </a:cxn>
                </a:cxnLst>
                <a:rect l="0" t="0" r="r" b="b"/>
                <a:pathLst>
                  <a:path w="38" h="109">
                    <a:moveTo>
                      <a:pt x="26" y="7"/>
                    </a:moveTo>
                    <a:cubicBezTo>
                      <a:pt x="18" y="37"/>
                      <a:pt x="10" y="68"/>
                      <a:pt x="2" y="99"/>
                    </a:cubicBezTo>
                    <a:cubicBezTo>
                      <a:pt x="0" y="106"/>
                      <a:pt x="11" y="109"/>
                      <a:pt x="12" y="102"/>
                    </a:cubicBezTo>
                    <a:cubicBezTo>
                      <a:pt x="20" y="71"/>
                      <a:pt x="28" y="41"/>
                      <a:pt x="37" y="10"/>
                    </a:cubicBezTo>
                    <a:cubicBezTo>
                      <a:pt x="38" y="3"/>
                      <a:pt x="28" y="0"/>
                      <a:pt x="26"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344"/>
              <p:cNvSpPr/>
              <p:nvPr/>
            </p:nvSpPr>
            <p:spPr bwMode="auto">
              <a:xfrm>
                <a:off x="4065" y="953"/>
                <a:ext cx="49" cy="69"/>
              </a:xfrm>
              <a:custGeom>
                <a:avLst/>
                <a:gdLst>
                  <a:gd name="T0" fmla="*/ 53 w 66"/>
                  <a:gd name="T1" fmla="*/ 6 h 93"/>
                  <a:gd name="T2" fmla="*/ 4 w 66"/>
                  <a:gd name="T3" fmla="*/ 81 h 93"/>
                  <a:gd name="T4" fmla="*/ 13 w 66"/>
                  <a:gd name="T5" fmla="*/ 87 h 93"/>
                  <a:gd name="T6" fmla="*/ 62 w 66"/>
                  <a:gd name="T7" fmla="*/ 12 h 93"/>
                  <a:gd name="T8" fmla="*/ 53 w 66"/>
                  <a:gd name="T9" fmla="*/ 6 h 93"/>
                </a:gdLst>
                <a:ahLst/>
                <a:cxnLst>
                  <a:cxn ang="0">
                    <a:pos x="T0" y="T1"/>
                  </a:cxn>
                  <a:cxn ang="0">
                    <a:pos x="T2" y="T3"/>
                  </a:cxn>
                  <a:cxn ang="0">
                    <a:pos x="T4" y="T5"/>
                  </a:cxn>
                  <a:cxn ang="0">
                    <a:pos x="T6" y="T7"/>
                  </a:cxn>
                  <a:cxn ang="0">
                    <a:pos x="T8" y="T9"/>
                  </a:cxn>
                </a:cxnLst>
                <a:rect l="0" t="0" r="r" b="b"/>
                <a:pathLst>
                  <a:path w="66" h="93">
                    <a:moveTo>
                      <a:pt x="53" y="6"/>
                    </a:moveTo>
                    <a:cubicBezTo>
                      <a:pt x="36" y="31"/>
                      <a:pt x="20" y="56"/>
                      <a:pt x="4" y="81"/>
                    </a:cubicBezTo>
                    <a:cubicBezTo>
                      <a:pt x="0" y="87"/>
                      <a:pt x="9" y="93"/>
                      <a:pt x="13" y="87"/>
                    </a:cubicBezTo>
                    <a:cubicBezTo>
                      <a:pt x="30" y="62"/>
                      <a:pt x="46" y="37"/>
                      <a:pt x="62" y="12"/>
                    </a:cubicBezTo>
                    <a:cubicBezTo>
                      <a:pt x="66" y="6"/>
                      <a:pt x="57" y="0"/>
                      <a:pt x="5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345"/>
              <p:cNvSpPr/>
              <p:nvPr/>
            </p:nvSpPr>
            <p:spPr bwMode="auto">
              <a:xfrm>
                <a:off x="4017" y="920"/>
                <a:ext cx="54" cy="55"/>
              </a:xfrm>
              <a:custGeom>
                <a:avLst/>
                <a:gdLst>
                  <a:gd name="T0" fmla="*/ 60 w 73"/>
                  <a:gd name="T1" fmla="*/ 5 h 74"/>
                  <a:gd name="T2" fmla="*/ 5 w 73"/>
                  <a:gd name="T3" fmla="*/ 60 h 74"/>
                  <a:gd name="T4" fmla="*/ 13 w 73"/>
                  <a:gd name="T5" fmla="*/ 69 h 74"/>
                  <a:gd name="T6" fmla="*/ 68 w 73"/>
                  <a:gd name="T7" fmla="*/ 13 h 74"/>
                  <a:gd name="T8" fmla="*/ 60 w 73"/>
                  <a:gd name="T9" fmla="*/ 5 h 74"/>
                </a:gdLst>
                <a:ahLst/>
                <a:cxnLst>
                  <a:cxn ang="0">
                    <a:pos x="T0" y="T1"/>
                  </a:cxn>
                  <a:cxn ang="0">
                    <a:pos x="T2" y="T3"/>
                  </a:cxn>
                  <a:cxn ang="0">
                    <a:pos x="T4" y="T5"/>
                  </a:cxn>
                  <a:cxn ang="0">
                    <a:pos x="T6" y="T7"/>
                  </a:cxn>
                  <a:cxn ang="0">
                    <a:pos x="T8" y="T9"/>
                  </a:cxn>
                </a:cxnLst>
                <a:rect l="0" t="0" r="r" b="b"/>
                <a:pathLst>
                  <a:path w="73" h="74">
                    <a:moveTo>
                      <a:pt x="60" y="5"/>
                    </a:moveTo>
                    <a:cubicBezTo>
                      <a:pt x="42" y="23"/>
                      <a:pt x="24" y="42"/>
                      <a:pt x="5" y="60"/>
                    </a:cubicBezTo>
                    <a:cubicBezTo>
                      <a:pt x="0" y="66"/>
                      <a:pt x="7" y="74"/>
                      <a:pt x="13" y="69"/>
                    </a:cubicBezTo>
                    <a:cubicBezTo>
                      <a:pt x="31" y="50"/>
                      <a:pt x="50" y="32"/>
                      <a:pt x="68" y="13"/>
                    </a:cubicBezTo>
                    <a:cubicBezTo>
                      <a:pt x="73" y="8"/>
                      <a:pt x="66" y="0"/>
                      <a:pt x="60"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346"/>
              <p:cNvSpPr/>
              <p:nvPr/>
            </p:nvSpPr>
            <p:spPr bwMode="auto">
              <a:xfrm>
                <a:off x="3993" y="880"/>
                <a:ext cx="52" cy="39"/>
              </a:xfrm>
              <a:custGeom>
                <a:avLst/>
                <a:gdLst>
                  <a:gd name="T0" fmla="*/ 59 w 70"/>
                  <a:gd name="T1" fmla="*/ 4 h 53"/>
                  <a:gd name="T2" fmla="*/ 6 w 70"/>
                  <a:gd name="T3" fmla="*/ 39 h 53"/>
                  <a:gd name="T4" fmla="*/ 11 w 70"/>
                  <a:gd name="T5" fmla="*/ 49 h 53"/>
                  <a:gd name="T6" fmla="*/ 64 w 70"/>
                  <a:gd name="T7" fmla="*/ 14 h 53"/>
                  <a:gd name="T8" fmla="*/ 59 w 70"/>
                  <a:gd name="T9" fmla="*/ 4 h 53"/>
                </a:gdLst>
                <a:ahLst/>
                <a:cxnLst>
                  <a:cxn ang="0">
                    <a:pos x="T0" y="T1"/>
                  </a:cxn>
                  <a:cxn ang="0">
                    <a:pos x="T2" y="T3"/>
                  </a:cxn>
                  <a:cxn ang="0">
                    <a:pos x="T4" y="T5"/>
                  </a:cxn>
                  <a:cxn ang="0">
                    <a:pos x="T6" y="T7"/>
                  </a:cxn>
                  <a:cxn ang="0">
                    <a:pos x="T8" y="T9"/>
                  </a:cxn>
                </a:cxnLst>
                <a:rect l="0" t="0" r="r" b="b"/>
                <a:pathLst>
                  <a:path w="70" h="53">
                    <a:moveTo>
                      <a:pt x="59" y="4"/>
                    </a:moveTo>
                    <a:cubicBezTo>
                      <a:pt x="41" y="16"/>
                      <a:pt x="24" y="27"/>
                      <a:pt x="6" y="39"/>
                    </a:cubicBezTo>
                    <a:cubicBezTo>
                      <a:pt x="0" y="43"/>
                      <a:pt x="5" y="53"/>
                      <a:pt x="11" y="49"/>
                    </a:cubicBezTo>
                    <a:cubicBezTo>
                      <a:pt x="29" y="37"/>
                      <a:pt x="47" y="26"/>
                      <a:pt x="64" y="14"/>
                    </a:cubicBezTo>
                    <a:cubicBezTo>
                      <a:pt x="70" y="10"/>
                      <a:pt x="65" y="0"/>
                      <a:pt x="59"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347"/>
              <p:cNvSpPr/>
              <p:nvPr/>
            </p:nvSpPr>
            <p:spPr bwMode="auto">
              <a:xfrm>
                <a:off x="3973" y="837"/>
                <a:ext cx="61" cy="28"/>
              </a:xfrm>
              <a:custGeom>
                <a:avLst/>
                <a:gdLst>
                  <a:gd name="T0" fmla="*/ 74 w 83"/>
                  <a:gd name="T1" fmla="*/ 2 h 38"/>
                  <a:gd name="T2" fmla="*/ 7 w 83"/>
                  <a:gd name="T3" fmla="*/ 25 h 38"/>
                  <a:gd name="T4" fmla="*/ 9 w 83"/>
                  <a:gd name="T5" fmla="*/ 36 h 38"/>
                  <a:gd name="T6" fmla="*/ 76 w 83"/>
                  <a:gd name="T7" fmla="*/ 13 h 38"/>
                  <a:gd name="T8" fmla="*/ 74 w 83"/>
                  <a:gd name="T9" fmla="*/ 2 h 38"/>
                </a:gdLst>
                <a:ahLst/>
                <a:cxnLst>
                  <a:cxn ang="0">
                    <a:pos x="T0" y="T1"/>
                  </a:cxn>
                  <a:cxn ang="0">
                    <a:pos x="T2" y="T3"/>
                  </a:cxn>
                  <a:cxn ang="0">
                    <a:pos x="T4" y="T5"/>
                  </a:cxn>
                  <a:cxn ang="0">
                    <a:pos x="T6" y="T7"/>
                  </a:cxn>
                  <a:cxn ang="0">
                    <a:pos x="T8" y="T9"/>
                  </a:cxn>
                </a:cxnLst>
                <a:rect l="0" t="0" r="r" b="b"/>
                <a:pathLst>
                  <a:path w="83" h="38">
                    <a:moveTo>
                      <a:pt x="74" y="2"/>
                    </a:moveTo>
                    <a:cubicBezTo>
                      <a:pt x="52" y="10"/>
                      <a:pt x="29" y="17"/>
                      <a:pt x="7" y="25"/>
                    </a:cubicBezTo>
                    <a:cubicBezTo>
                      <a:pt x="0" y="27"/>
                      <a:pt x="2" y="38"/>
                      <a:pt x="9" y="36"/>
                    </a:cubicBezTo>
                    <a:cubicBezTo>
                      <a:pt x="32" y="28"/>
                      <a:pt x="54" y="21"/>
                      <a:pt x="76" y="13"/>
                    </a:cubicBezTo>
                    <a:cubicBezTo>
                      <a:pt x="83" y="11"/>
                      <a:pt x="81" y="0"/>
                      <a:pt x="74"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348"/>
              <p:cNvSpPr/>
              <p:nvPr/>
            </p:nvSpPr>
            <p:spPr bwMode="auto">
              <a:xfrm>
                <a:off x="3970" y="801"/>
                <a:ext cx="57" cy="9"/>
              </a:xfrm>
              <a:custGeom>
                <a:avLst/>
                <a:gdLst>
                  <a:gd name="T0" fmla="*/ 69 w 76"/>
                  <a:gd name="T1" fmla="*/ 0 h 12"/>
                  <a:gd name="T2" fmla="*/ 7 w 76"/>
                  <a:gd name="T3" fmla="*/ 1 h 12"/>
                  <a:gd name="T4" fmla="*/ 7 w 76"/>
                  <a:gd name="T5" fmla="*/ 12 h 12"/>
                  <a:gd name="T6" fmla="*/ 68 w 76"/>
                  <a:gd name="T7" fmla="*/ 12 h 12"/>
                  <a:gd name="T8" fmla="*/ 69 w 76"/>
                  <a:gd name="T9" fmla="*/ 0 h 12"/>
                </a:gdLst>
                <a:ahLst/>
                <a:cxnLst>
                  <a:cxn ang="0">
                    <a:pos x="T0" y="T1"/>
                  </a:cxn>
                  <a:cxn ang="0">
                    <a:pos x="T2" y="T3"/>
                  </a:cxn>
                  <a:cxn ang="0">
                    <a:pos x="T4" y="T5"/>
                  </a:cxn>
                  <a:cxn ang="0">
                    <a:pos x="T6" y="T7"/>
                  </a:cxn>
                  <a:cxn ang="0">
                    <a:pos x="T8" y="T9"/>
                  </a:cxn>
                </a:cxnLst>
                <a:rect l="0" t="0" r="r" b="b"/>
                <a:pathLst>
                  <a:path w="76" h="12">
                    <a:moveTo>
                      <a:pt x="69" y="0"/>
                    </a:moveTo>
                    <a:cubicBezTo>
                      <a:pt x="48" y="1"/>
                      <a:pt x="28" y="1"/>
                      <a:pt x="7" y="1"/>
                    </a:cubicBezTo>
                    <a:cubicBezTo>
                      <a:pt x="0" y="1"/>
                      <a:pt x="0" y="12"/>
                      <a:pt x="7" y="12"/>
                    </a:cubicBezTo>
                    <a:cubicBezTo>
                      <a:pt x="27" y="12"/>
                      <a:pt x="48" y="12"/>
                      <a:pt x="68" y="12"/>
                    </a:cubicBezTo>
                    <a:cubicBezTo>
                      <a:pt x="76" y="12"/>
                      <a:pt x="76" y="0"/>
                      <a:pt x="69"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349"/>
              <p:cNvSpPr>
                <a:spLocks noEditPoints="1"/>
              </p:cNvSpPr>
              <p:nvPr/>
            </p:nvSpPr>
            <p:spPr bwMode="auto">
              <a:xfrm>
                <a:off x="3638" y="566"/>
                <a:ext cx="297" cy="165"/>
              </a:xfrm>
              <a:custGeom>
                <a:avLst/>
                <a:gdLst>
                  <a:gd name="T0" fmla="*/ 5 w 399"/>
                  <a:gd name="T1" fmla="*/ 98 h 221"/>
                  <a:gd name="T2" fmla="*/ 0 w 399"/>
                  <a:gd name="T3" fmla="*/ 141 h 221"/>
                  <a:gd name="T4" fmla="*/ 0 w 399"/>
                  <a:gd name="T5" fmla="*/ 151 h 221"/>
                  <a:gd name="T6" fmla="*/ 9 w 399"/>
                  <a:gd name="T7" fmla="*/ 151 h 221"/>
                  <a:gd name="T8" fmla="*/ 9 w 399"/>
                  <a:gd name="T9" fmla="*/ 141 h 221"/>
                  <a:gd name="T10" fmla="*/ 13 w 399"/>
                  <a:gd name="T11" fmla="*/ 100 h 221"/>
                  <a:gd name="T12" fmla="*/ 5 w 399"/>
                  <a:gd name="T13" fmla="*/ 98 h 221"/>
                  <a:gd name="T14" fmla="*/ 73 w 399"/>
                  <a:gd name="T15" fmla="*/ 17 h 221"/>
                  <a:gd name="T16" fmla="*/ 30 w 399"/>
                  <a:gd name="T17" fmla="*/ 49 h 221"/>
                  <a:gd name="T18" fmla="*/ 36 w 399"/>
                  <a:gd name="T19" fmla="*/ 55 h 221"/>
                  <a:gd name="T20" fmla="*/ 76 w 399"/>
                  <a:gd name="T21" fmla="*/ 25 h 221"/>
                  <a:gd name="T22" fmla="*/ 73 w 399"/>
                  <a:gd name="T23" fmla="*/ 17 h 221"/>
                  <a:gd name="T24" fmla="*/ 178 w 399"/>
                  <a:gd name="T25" fmla="*/ 2 h 221"/>
                  <a:gd name="T26" fmla="*/ 151 w 399"/>
                  <a:gd name="T27" fmla="*/ 0 h 221"/>
                  <a:gd name="T28" fmla="*/ 130 w 399"/>
                  <a:gd name="T29" fmla="*/ 1 h 221"/>
                  <a:gd name="T30" fmla="*/ 124 w 399"/>
                  <a:gd name="T31" fmla="*/ 2 h 221"/>
                  <a:gd name="T32" fmla="*/ 125 w 399"/>
                  <a:gd name="T33" fmla="*/ 11 h 221"/>
                  <a:gd name="T34" fmla="*/ 131 w 399"/>
                  <a:gd name="T35" fmla="*/ 10 h 221"/>
                  <a:gd name="T36" fmla="*/ 151 w 399"/>
                  <a:gd name="T37" fmla="*/ 8 h 221"/>
                  <a:gd name="T38" fmla="*/ 176 w 399"/>
                  <a:gd name="T39" fmla="*/ 10 h 221"/>
                  <a:gd name="T40" fmla="*/ 178 w 399"/>
                  <a:gd name="T41" fmla="*/ 2 h 221"/>
                  <a:gd name="T42" fmla="*/ 274 w 399"/>
                  <a:gd name="T43" fmla="*/ 47 h 221"/>
                  <a:gd name="T44" fmla="*/ 229 w 399"/>
                  <a:gd name="T45" fmla="*/ 18 h 221"/>
                  <a:gd name="T46" fmla="*/ 225 w 399"/>
                  <a:gd name="T47" fmla="*/ 26 h 221"/>
                  <a:gd name="T48" fmla="*/ 268 w 399"/>
                  <a:gd name="T49" fmla="*/ 54 h 221"/>
                  <a:gd name="T50" fmla="*/ 274 w 399"/>
                  <a:gd name="T51" fmla="*/ 47 h 221"/>
                  <a:gd name="T52" fmla="*/ 346 w 399"/>
                  <a:gd name="T53" fmla="*/ 125 h 221"/>
                  <a:gd name="T54" fmla="*/ 312 w 399"/>
                  <a:gd name="T55" fmla="*/ 84 h 221"/>
                  <a:gd name="T56" fmla="*/ 306 w 399"/>
                  <a:gd name="T57" fmla="*/ 90 h 221"/>
                  <a:gd name="T58" fmla="*/ 339 w 399"/>
                  <a:gd name="T59" fmla="*/ 130 h 221"/>
                  <a:gd name="T60" fmla="*/ 346 w 399"/>
                  <a:gd name="T61" fmla="*/ 125 h 221"/>
                  <a:gd name="T62" fmla="*/ 399 w 399"/>
                  <a:gd name="T63" fmla="*/ 217 h 221"/>
                  <a:gd name="T64" fmla="*/ 374 w 399"/>
                  <a:gd name="T65" fmla="*/ 170 h 221"/>
                  <a:gd name="T66" fmla="*/ 367 w 399"/>
                  <a:gd name="T67" fmla="*/ 174 h 221"/>
                  <a:gd name="T68" fmla="*/ 385 w 399"/>
                  <a:gd name="T69" fmla="*/ 208 h 221"/>
                  <a:gd name="T70" fmla="*/ 389 w 399"/>
                  <a:gd name="T71" fmla="*/ 217 h 221"/>
                  <a:gd name="T72" fmla="*/ 391 w 399"/>
                  <a:gd name="T73" fmla="*/ 221 h 221"/>
                  <a:gd name="T74" fmla="*/ 399 w 399"/>
                  <a:gd name="T75" fmla="*/ 21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9" h="221">
                    <a:moveTo>
                      <a:pt x="5" y="98"/>
                    </a:moveTo>
                    <a:cubicBezTo>
                      <a:pt x="1" y="113"/>
                      <a:pt x="0" y="128"/>
                      <a:pt x="0" y="141"/>
                    </a:cubicBezTo>
                    <a:cubicBezTo>
                      <a:pt x="0" y="144"/>
                      <a:pt x="0" y="148"/>
                      <a:pt x="0" y="151"/>
                    </a:cubicBezTo>
                    <a:cubicBezTo>
                      <a:pt x="9" y="151"/>
                      <a:pt x="9" y="151"/>
                      <a:pt x="9" y="151"/>
                    </a:cubicBezTo>
                    <a:cubicBezTo>
                      <a:pt x="9" y="147"/>
                      <a:pt x="9" y="144"/>
                      <a:pt x="9" y="141"/>
                    </a:cubicBezTo>
                    <a:cubicBezTo>
                      <a:pt x="8" y="128"/>
                      <a:pt x="10" y="114"/>
                      <a:pt x="13" y="100"/>
                    </a:cubicBezTo>
                    <a:lnTo>
                      <a:pt x="5" y="98"/>
                    </a:lnTo>
                    <a:close/>
                    <a:moveTo>
                      <a:pt x="73" y="17"/>
                    </a:moveTo>
                    <a:cubicBezTo>
                      <a:pt x="54" y="26"/>
                      <a:pt x="40" y="37"/>
                      <a:pt x="30" y="49"/>
                    </a:cubicBezTo>
                    <a:cubicBezTo>
                      <a:pt x="36" y="55"/>
                      <a:pt x="36" y="55"/>
                      <a:pt x="36" y="55"/>
                    </a:cubicBezTo>
                    <a:cubicBezTo>
                      <a:pt x="46" y="43"/>
                      <a:pt x="59" y="33"/>
                      <a:pt x="76" y="25"/>
                    </a:cubicBezTo>
                    <a:lnTo>
                      <a:pt x="73" y="17"/>
                    </a:lnTo>
                    <a:close/>
                    <a:moveTo>
                      <a:pt x="178" y="2"/>
                    </a:moveTo>
                    <a:cubicBezTo>
                      <a:pt x="169" y="0"/>
                      <a:pt x="160" y="0"/>
                      <a:pt x="151" y="0"/>
                    </a:cubicBezTo>
                    <a:cubicBezTo>
                      <a:pt x="144" y="0"/>
                      <a:pt x="137" y="0"/>
                      <a:pt x="130" y="1"/>
                    </a:cubicBezTo>
                    <a:cubicBezTo>
                      <a:pt x="128" y="1"/>
                      <a:pt x="126" y="2"/>
                      <a:pt x="124" y="2"/>
                    </a:cubicBezTo>
                    <a:cubicBezTo>
                      <a:pt x="125" y="11"/>
                      <a:pt x="125" y="11"/>
                      <a:pt x="125" y="11"/>
                    </a:cubicBezTo>
                    <a:cubicBezTo>
                      <a:pt x="127" y="10"/>
                      <a:pt x="129" y="10"/>
                      <a:pt x="131" y="10"/>
                    </a:cubicBezTo>
                    <a:cubicBezTo>
                      <a:pt x="138" y="9"/>
                      <a:pt x="145" y="8"/>
                      <a:pt x="151" y="8"/>
                    </a:cubicBezTo>
                    <a:cubicBezTo>
                      <a:pt x="160" y="8"/>
                      <a:pt x="168" y="9"/>
                      <a:pt x="176" y="10"/>
                    </a:cubicBezTo>
                    <a:lnTo>
                      <a:pt x="178" y="2"/>
                    </a:lnTo>
                    <a:close/>
                    <a:moveTo>
                      <a:pt x="274" y="47"/>
                    </a:moveTo>
                    <a:cubicBezTo>
                      <a:pt x="260" y="36"/>
                      <a:pt x="245" y="26"/>
                      <a:pt x="229" y="18"/>
                    </a:cubicBezTo>
                    <a:cubicBezTo>
                      <a:pt x="225" y="26"/>
                      <a:pt x="225" y="26"/>
                      <a:pt x="225" y="26"/>
                    </a:cubicBezTo>
                    <a:cubicBezTo>
                      <a:pt x="240" y="34"/>
                      <a:pt x="255" y="43"/>
                      <a:pt x="268" y="54"/>
                    </a:cubicBezTo>
                    <a:lnTo>
                      <a:pt x="274" y="47"/>
                    </a:lnTo>
                    <a:close/>
                    <a:moveTo>
                      <a:pt x="346" y="125"/>
                    </a:moveTo>
                    <a:cubicBezTo>
                      <a:pt x="336" y="111"/>
                      <a:pt x="325" y="97"/>
                      <a:pt x="312" y="84"/>
                    </a:cubicBezTo>
                    <a:cubicBezTo>
                      <a:pt x="306" y="90"/>
                      <a:pt x="306" y="90"/>
                      <a:pt x="306" y="90"/>
                    </a:cubicBezTo>
                    <a:cubicBezTo>
                      <a:pt x="318" y="103"/>
                      <a:pt x="329" y="117"/>
                      <a:pt x="339" y="130"/>
                    </a:cubicBezTo>
                    <a:lnTo>
                      <a:pt x="346" y="125"/>
                    </a:lnTo>
                    <a:close/>
                    <a:moveTo>
                      <a:pt x="399" y="217"/>
                    </a:moveTo>
                    <a:cubicBezTo>
                      <a:pt x="399" y="217"/>
                      <a:pt x="390" y="197"/>
                      <a:pt x="374" y="170"/>
                    </a:cubicBezTo>
                    <a:cubicBezTo>
                      <a:pt x="367" y="174"/>
                      <a:pt x="367" y="174"/>
                      <a:pt x="367" y="174"/>
                    </a:cubicBezTo>
                    <a:cubicBezTo>
                      <a:pt x="375" y="188"/>
                      <a:pt x="381" y="199"/>
                      <a:pt x="385" y="208"/>
                    </a:cubicBezTo>
                    <a:cubicBezTo>
                      <a:pt x="387" y="212"/>
                      <a:pt x="388" y="215"/>
                      <a:pt x="389" y="217"/>
                    </a:cubicBezTo>
                    <a:cubicBezTo>
                      <a:pt x="390" y="219"/>
                      <a:pt x="391" y="221"/>
                      <a:pt x="391" y="221"/>
                    </a:cubicBezTo>
                    <a:lnTo>
                      <a:pt x="399" y="217"/>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350"/>
              <p:cNvSpPr/>
              <p:nvPr/>
            </p:nvSpPr>
            <p:spPr bwMode="auto">
              <a:xfrm>
                <a:off x="3983" y="679"/>
                <a:ext cx="10" cy="39"/>
              </a:xfrm>
              <a:custGeom>
                <a:avLst/>
                <a:gdLst>
                  <a:gd name="T0" fmla="*/ 14 w 14"/>
                  <a:gd name="T1" fmla="*/ 53 h 53"/>
                  <a:gd name="T2" fmla="*/ 8 w 14"/>
                  <a:gd name="T3" fmla="*/ 0 h 53"/>
                  <a:gd name="T4" fmla="*/ 0 w 14"/>
                  <a:gd name="T5" fmla="*/ 2 h 53"/>
                  <a:gd name="T6" fmla="*/ 5 w 14"/>
                  <a:gd name="T7" fmla="*/ 53 h 53"/>
                  <a:gd name="T8" fmla="*/ 14 w 14"/>
                  <a:gd name="T9" fmla="*/ 53 h 53"/>
                </a:gdLst>
                <a:ahLst/>
                <a:cxnLst>
                  <a:cxn ang="0">
                    <a:pos x="T0" y="T1"/>
                  </a:cxn>
                  <a:cxn ang="0">
                    <a:pos x="T2" y="T3"/>
                  </a:cxn>
                  <a:cxn ang="0">
                    <a:pos x="T4" y="T5"/>
                  </a:cxn>
                  <a:cxn ang="0">
                    <a:pos x="T6" y="T7"/>
                  </a:cxn>
                  <a:cxn ang="0">
                    <a:pos x="T8" y="T9"/>
                  </a:cxn>
                </a:cxnLst>
                <a:rect l="0" t="0" r="r" b="b"/>
                <a:pathLst>
                  <a:path w="14" h="53">
                    <a:moveTo>
                      <a:pt x="14" y="53"/>
                    </a:moveTo>
                    <a:cubicBezTo>
                      <a:pt x="14" y="35"/>
                      <a:pt x="12" y="17"/>
                      <a:pt x="8" y="0"/>
                    </a:cubicBezTo>
                    <a:cubicBezTo>
                      <a:pt x="0" y="2"/>
                      <a:pt x="0" y="2"/>
                      <a:pt x="0" y="2"/>
                    </a:cubicBezTo>
                    <a:cubicBezTo>
                      <a:pt x="3" y="18"/>
                      <a:pt x="5" y="35"/>
                      <a:pt x="5" y="53"/>
                    </a:cubicBezTo>
                    <a:lnTo>
                      <a:pt x="14" y="53"/>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351"/>
              <p:cNvSpPr>
                <a:spLocks noEditPoints="1"/>
              </p:cNvSpPr>
              <p:nvPr/>
            </p:nvSpPr>
            <p:spPr bwMode="auto">
              <a:xfrm>
                <a:off x="4030" y="598"/>
                <a:ext cx="125" cy="127"/>
              </a:xfrm>
              <a:custGeom>
                <a:avLst/>
                <a:gdLst>
                  <a:gd name="T0" fmla="*/ 147 w 169"/>
                  <a:gd name="T1" fmla="*/ 19 h 171"/>
                  <a:gd name="T2" fmla="*/ 169 w 169"/>
                  <a:gd name="T3" fmla="*/ 8 h 171"/>
                  <a:gd name="T4" fmla="*/ 165 w 169"/>
                  <a:gd name="T5" fmla="*/ 0 h 171"/>
                  <a:gd name="T6" fmla="*/ 143 w 169"/>
                  <a:gd name="T7" fmla="*/ 11 h 171"/>
                  <a:gd name="T8" fmla="*/ 147 w 169"/>
                  <a:gd name="T9" fmla="*/ 19 h 171"/>
                  <a:gd name="T10" fmla="*/ 68 w 169"/>
                  <a:gd name="T11" fmla="*/ 86 h 171"/>
                  <a:gd name="T12" fmla="*/ 105 w 169"/>
                  <a:gd name="T13" fmla="*/ 49 h 171"/>
                  <a:gd name="T14" fmla="*/ 99 w 169"/>
                  <a:gd name="T15" fmla="*/ 43 h 171"/>
                  <a:gd name="T16" fmla="*/ 62 w 169"/>
                  <a:gd name="T17" fmla="*/ 80 h 171"/>
                  <a:gd name="T18" fmla="*/ 68 w 169"/>
                  <a:gd name="T19" fmla="*/ 86 h 171"/>
                  <a:gd name="T20" fmla="*/ 7 w 169"/>
                  <a:gd name="T21" fmla="*/ 171 h 171"/>
                  <a:gd name="T22" fmla="*/ 36 w 169"/>
                  <a:gd name="T23" fmla="*/ 127 h 171"/>
                  <a:gd name="T24" fmla="*/ 29 w 169"/>
                  <a:gd name="T25" fmla="*/ 122 h 171"/>
                  <a:gd name="T26" fmla="*/ 0 w 169"/>
                  <a:gd name="T27" fmla="*/ 166 h 171"/>
                  <a:gd name="T28" fmla="*/ 7 w 169"/>
                  <a:gd name="T2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 h="171">
                    <a:moveTo>
                      <a:pt x="147" y="19"/>
                    </a:moveTo>
                    <a:cubicBezTo>
                      <a:pt x="154" y="15"/>
                      <a:pt x="162" y="11"/>
                      <a:pt x="169" y="8"/>
                    </a:cubicBezTo>
                    <a:cubicBezTo>
                      <a:pt x="165" y="0"/>
                      <a:pt x="165" y="0"/>
                      <a:pt x="165" y="0"/>
                    </a:cubicBezTo>
                    <a:cubicBezTo>
                      <a:pt x="158" y="3"/>
                      <a:pt x="150" y="7"/>
                      <a:pt x="143" y="11"/>
                    </a:cubicBezTo>
                    <a:lnTo>
                      <a:pt x="147" y="19"/>
                    </a:lnTo>
                    <a:close/>
                    <a:moveTo>
                      <a:pt x="68" y="86"/>
                    </a:moveTo>
                    <a:cubicBezTo>
                      <a:pt x="80" y="73"/>
                      <a:pt x="92" y="61"/>
                      <a:pt x="105" y="49"/>
                    </a:cubicBezTo>
                    <a:cubicBezTo>
                      <a:pt x="99" y="43"/>
                      <a:pt x="99" y="43"/>
                      <a:pt x="99" y="43"/>
                    </a:cubicBezTo>
                    <a:cubicBezTo>
                      <a:pt x="86" y="54"/>
                      <a:pt x="74" y="67"/>
                      <a:pt x="62" y="80"/>
                    </a:cubicBezTo>
                    <a:lnTo>
                      <a:pt x="68" y="86"/>
                    </a:lnTo>
                    <a:close/>
                    <a:moveTo>
                      <a:pt x="7" y="171"/>
                    </a:moveTo>
                    <a:cubicBezTo>
                      <a:pt x="16" y="156"/>
                      <a:pt x="25" y="142"/>
                      <a:pt x="36" y="127"/>
                    </a:cubicBezTo>
                    <a:cubicBezTo>
                      <a:pt x="29" y="122"/>
                      <a:pt x="29" y="122"/>
                      <a:pt x="29" y="122"/>
                    </a:cubicBezTo>
                    <a:cubicBezTo>
                      <a:pt x="18" y="137"/>
                      <a:pt x="8" y="152"/>
                      <a:pt x="0" y="166"/>
                    </a:cubicBezTo>
                    <a:lnTo>
                      <a:pt x="7" y="171"/>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352"/>
              <p:cNvSpPr>
                <a:spLocks noEditPoints="1"/>
              </p:cNvSpPr>
              <p:nvPr/>
            </p:nvSpPr>
            <p:spPr bwMode="auto">
              <a:xfrm>
                <a:off x="4068" y="656"/>
                <a:ext cx="259" cy="70"/>
              </a:xfrm>
              <a:custGeom>
                <a:avLst/>
                <a:gdLst>
                  <a:gd name="T0" fmla="*/ 296 w 349"/>
                  <a:gd name="T1" fmla="*/ 12 h 95"/>
                  <a:gd name="T2" fmla="*/ 347 w 349"/>
                  <a:gd name="T3" fmla="*/ 21 h 95"/>
                  <a:gd name="T4" fmla="*/ 349 w 349"/>
                  <a:gd name="T5" fmla="*/ 12 h 95"/>
                  <a:gd name="T6" fmla="*/ 297 w 349"/>
                  <a:gd name="T7" fmla="*/ 4 h 95"/>
                  <a:gd name="T8" fmla="*/ 296 w 349"/>
                  <a:gd name="T9" fmla="*/ 12 h 95"/>
                  <a:gd name="T10" fmla="*/ 192 w 349"/>
                  <a:gd name="T11" fmla="*/ 11 h 95"/>
                  <a:gd name="T12" fmla="*/ 234 w 349"/>
                  <a:gd name="T13" fmla="*/ 9 h 95"/>
                  <a:gd name="T14" fmla="*/ 244 w 349"/>
                  <a:gd name="T15" fmla="*/ 9 h 95"/>
                  <a:gd name="T16" fmla="*/ 244 w 349"/>
                  <a:gd name="T17" fmla="*/ 0 h 95"/>
                  <a:gd name="T18" fmla="*/ 234 w 349"/>
                  <a:gd name="T19" fmla="*/ 0 h 95"/>
                  <a:gd name="T20" fmla="*/ 191 w 349"/>
                  <a:gd name="T21" fmla="*/ 2 h 95"/>
                  <a:gd name="T22" fmla="*/ 192 w 349"/>
                  <a:gd name="T23" fmla="*/ 11 h 95"/>
                  <a:gd name="T24" fmla="*/ 92 w 349"/>
                  <a:gd name="T25" fmla="*/ 38 h 95"/>
                  <a:gd name="T26" fmla="*/ 141 w 349"/>
                  <a:gd name="T27" fmla="*/ 21 h 95"/>
                  <a:gd name="T28" fmla="*/ 139 w 349"/>
                  <a:gd name="T29" fmla="*/ 12 h 95"/>
                  <a:gd name="T30" fmla="*/ 89 w 349"/>
                  <a:gd name="T31" fmla="*/ 30 h 95"/>
                  <a:gd name="T32" fmla="*/ 92 w 349"/>
                  <a:gd name="T33" fmla="*/ 38 h 95"/>
                  <a:gd name="T34" fmla="*/ 5 w 349"/>
                  <a:gd name="T35" fmla="*/ 95 h 95"/>
                  <a:gd name="T36" fmla="*/ 47 w 349"/>
                  <a:gd name="T37" fmla="*/ 64 h 95"/>
                  <a:gd name="T38" fmla="*/ 42 w 349"/>
                  <a:gd name="T39" fmla="*/ 56 h 95"/>
                  <a:gd name="T40" fmla="*/ 0 w 349"/>
                  <a:gd name="T41" fmla="*/ 88 h 95"/>
                  <a:gd name="T42" fmla="*/ 5 w 349"/>
                  <a:gd name="T4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9" h="95">
                    <a:moveTo>
                      <a:pt x="296" y="12"/>
                    </a:moveTo>
                    <a:cubicBezTo>
                      <a:pt x="313" y="15"/>
                      <a:pt x="330" y="17"/>
                      <a:pt x="347" y="21"/>
                    </a:cubicBezTo>
                    <a:cubicBezTo>
                      <a:pt x="349" y="12"/>
                      <a:pt x="349" y="12"/>
                      <a:pt x="349" y="12"/>
                    </a:cubicBezTo>
                    <a:cubicBezTo>
                      <a:pt x="331" y="9"/>
                      <a:pt x="314" y="6"/>
                      <a:pt x="297" y="4"/>
                    </a:cubicBezTo>
                    <a:cubicBezTo>
                      <a:pt x="296" y="12"/>
                      <a:pt x="296" y="12"/>
                      <a:pt x="296" y="12"/>
                    </a:cubicBezTo>
                    <a:close/>
                    <a:moveTo>
                      <a:pt x="192" y="11"/>
                    </a:moveTo>
                    <a:cubicBezTo>
                      <a:pt x="206" y="9"/>
                      <a:pt x="220" y="9"/>
                      <a:pt x="234" y="9"/>
                    </a:cubicBezTo>
                    <a:cubicBezTo>
                      <a:pt x="237" y="9"/>
                      <a:pt x="241" y="9"/>
                      <a:pt x="244" y="9"/>
                    </a:cubicBezTo>
                    <a:cubicBezTo>
                      <a:pt x="244" y="0"/>
                      <a:pt x="244" y="0"/>
                      <a:pt x="244" y="0"/>
                    </a:cubicBezTo>
                    <a:cubicBezTo>
                      <a:pt x="241" y="0"/>
                      <a:pt x="237" y="0"/>
                      <a:pt x="234" y="0"/>
                    </a:cubicBezTo>
                    <a:cubicBezTo>
                      <a:pt x="219" y="0"/>
                      <a:pt x="205" y="1"/>
                      <a:pt x="191" y="2"/>
                    </a:cubicBezTo>
                    <a:lnTo>
                      <a:pt x="192" y="11"/>
                    </a:lnTo>
                    <a:close/>
                    <a:moveTo>
                      <a:pt x="92" y="38"/>
                    </a:moveTo>
                    <a:cubicBezTo>
                      <a:pt x="109" y="31"/>
                      <a:pt x="125" y="25"/>
                      <a:pt x="141" y="21"/>
                    </a:cubicBezTo>
                    <a:cubicBezTo>
                      <a:pt x="139" y="12"/>
                      <a:pt x="139" y="12"/>
                      <a:pt x="139" y="12"/>
                    </a:cubicBezTo>
                    <a:cubicBezTo>
                      <a:pt x="122" y="17"/>
                      <a:pt x="105" y="23"/>
                      <a:pt x="89" y="30"/>
                    </a:cubicBezTo>
                    <a:lnTo>
                      <a:pt x="92" y="38"/>
                    </a:lnTo>
                    <a:close/>
                    <a:moveTo>
                      <a:pt x="5" y="95"/>
                    </a:moveTo>
                    <a:cubicBezTo>
                      <a:pt x="19" y="83"/>
                      <a:pt x="33" y="73"/>
                      <a:pt x="47" y="64"/>
                    </a:cubicBezTo>
                    <a:cubicBezTo>
                      <a:pt x="42" y="56"/>
                      <a:pt x="42" y="56"/>
                      <a:pt x="42" y="56"/>
                    </a:cubicBezTo>
                    <a:cubicBezTo>
                      <a:pt x="28" y="65"/>
                      <a:pt x="14" y="76"/>
                      <a:pt x="0" y="88"/>
                    </a:cubicBezTo>
                    <a:lnTo>
                      <a:pt x="5" y="95"/>
                    </a:lnTo>
                    <a:close/>
                  </a:path>
                </a:pathLst>
              </a:custGeom>
              <a:solidFill>
                <a:srgbClr val="4EA7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353"/>
              <p:cNvSpPr/>
              <p:nvPr/>
            </p:nvSpPr>
            <p:spPr bwMode="auto">
              <a:xfrm>
                <a:off x="3593" y="708"/>
                <a:ext cx="74" cy="72"/>
              </a:xfrm>
              <a:custGeom>
                <a:avLst/>
                <a:gdLst>
                  <a:gd name="T0" fmla="*/ 58 w 99"/>
                  <a:gd name="T1" fmla="*/ 0 h 97"/>
                  <a:gd name="T2" fmla="*/ 49 w 99"/>
                  <a:gd name="T3" fmla="*/ 92 h 97"/>
                  <a:gd name="T4" fmla="*/ 58 w 99"/>
                  <a:gd name="T5" fmla="*/ 0 h 97"/>
                </a:gdLst>
                <a:ahLst/>
                <a:cxnLst>
                  <a:cxn ang="0">
                    <a:pos x="T0" y="T1"/>
                  </a:cxn>
                  <a:cxn ang="0">
                    <a:pos x="T2" y="T3"/>
                  </a:cxn>
                  <a:cxn ang="0">
                    <a:pos x="T4" y="T5"/>
                  </a:cxn>
                </a:cxnLst>
                <a:rect l="0" t="0" r="r" b="b"/>
                <a:pathLst>
                  <a:path w="99" h="97">
                    <a:moveTo>
                      <a:pt x="58" y="0"/>
                    </a:moveTo>
                    <a:cubicBezTo>
                      <a:pt x="58" y="0"/>
                      <a:pt x="0" y="88"/>
                      <a:pt x="49" y="92"/>
                    </a:cubicBezTo>
                    <a:cubicBezTo>
                      <a:pt x="99" y="97"/>
                      <a:pt x="58" y="0"/>
                      <a:pt x="58" y="0"/>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354"/>
              <p:cNvSpPr/>
              <p:nvPr/>
            </p:nvSpPr>
            <p:spPr bwMode="auto">
              <a:xfrm>
                <a:off x="3673" y="626"/>
                <a:ext cx="71" cy="77"/>
              </a:xfrm>
              <a:custGeom>
                <a:avLst/>
                <a:gdLst>
                  <a:gd name="T0" fmla="*/ 95 w 95"/>
                  <a:gd name="T1" fmla="*/ 0 h 104"/>
                  <a:gd name="T2" fmla="*/ 41 w 95"/>
                  <a:gd name="T3" fmla="*/ 76 h 104"/>
                  <a:gd name="T4" fmla="*/ 95 w 95"/>
                  <a:gd name="T5" fmla="*/ 0 h 104"/>
                </a:gdLst>
                <a:ahLst/>
                <a:cxnLst>
                  <a:cxn ang="0">
                    <a:pos x="T0" y="T1"/>
                  </a:cxn>
                  <a:cxn ang="0">
                    <a:pos x="T2" y="T3"/>
                  </a:cxn>
                  <a:cxn ang="0">
                    <a:pos x="T4" y="T5"/>
                  </a:cxn>
                </a:cxnLst>
                <a:rect l="0" t="0" r="r" b="b"/>
                <a:pathLst>
                  <a:path w="95" h="104">
                    <a:moveTo>
                      <a:pt x="95" y="0"/>
                    </a:moveTo>
                    <a:cubicBezTo>
                      <a:pt x="95" y="0"/>
                      <a:pt x="0" y="48"/>
                      <a:pt x="41" y="76"/>
                    </a:cubicBezTo>
                    <a:cubicBezTo>
                      <a:pt x="82" y="104"/>
                      <a:pt x="95" y="0"/>
                      <a:pt x="95" y="0"/>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1355"/>
              <p:cNvSpPr/>
              <p:nvPr/>
            </p:nvSpPr>
            <p:spPr bwMode="auto">
              <a:xfrm>
                <a:off x="3842" y="685"/>
                <a:ext cx="78" cy="65"/>
              </a:xfrm>
              <a:custGeom>
                <a:avLst/>
                <a:gdLst>
                  <a:gd name="T0" fmla="*/ 105 w 105"/>
                  <a:gd name="T1" fmla="*/ 88 h 88"/>
                  <a:gd name="T2" fmla="*/ 23 w 105"/>
                  <a:gd name="T3" fmla="*/ 44 h 88"/>
                  <a:gd name="T4" fmla="*/ 105 w 105"/>
                  <a:gd name="T5" fmla="*/ 88 h 88"/>
                </a:gdLst>
                <a:ahLst/>
                <a:cxnLst>
                  <a:cxn ang="0">
                    <a:pos x="T0" y="T1"/>
                  </a:cxn>
                  <a:cxn ang="0">
                    <a:pos x="T2" y="T3"/>
                  </a:cxn>
                  <a:cxn ang="0">
                    <a:pos x="T4" y="T5"/>
                  </a:cxn>
                </a:cxnLst>
                <a:rect l="0" t="0" r="r" b="b"/>
                <a:pathLst>
                  <a:path w="105" h="88">
                    <a:moveTo>
                      <a:pt x="105" y="88"/>
                    </a:moveTo>
                    <a:cubicBezTo>
                      <a:pt x="105" y="88"/>
                      <a:pt x="46" y="0"/>
                      <a:pt x="23" y="44"/>
                    </a:cubicBezTo>
                    <a:cubicBezTo>
                      <a:pt x="0" y="88"/>
                      <a:pt x="105" y="88"/>
                      <a:pt x="105" y="88"/>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1356"/>
              <p:cNvSpPr/>
              <p:nvPr/>
            </p:nvSpPr>
            <p:spPr bwMode="auto">
              <a:xfrm>
                <a:off x="3800" y="722"/>
                <a:ext cx="43" cy="37"/>
              </a:xfrm>
              <a:custGeom>
                <a:avLst/>
                <a:gdLst>
                  <a:gd name="T0" fmla="*/ 58 w 58"/>
                  <a:gd name="T1" fmla="*/ 49 h 49"/>
                  <a:gd name="T2" fmla="*/ 13 w 58"/>
                  <a:gd name="T3" fmla="*/ 25 h 49"/>
                  <a:gd name="T4" fmla="*/ 58 w 58"/>
                  <a:gd name="T5" fmla="*/ 49 h 49"/>
                </a:gdLst>
                <a:ahLst/>
                <a:cxnLst>
                  <a:cxn ang="0">
                    <a:pos x="T0" y="T1"/>
                  </a:cxn>
                  <a:cxn ang="0">
                    <a:pos x="T2" y="T3"/>
                  </a:cxn>
                  <a:cxn ang="0">
                    <a:pos x="T4" y="T5"/>
                  </a:cxn>
                </a:cxnLst>
                <a:rect l="0" t="0" r="r" b="b"/>
                <a:pathLst>
                  <a:path w="58" h="49">
                    <a:moveTo>
                      <a:pt x="58" y="49"/>
                    </a:moveTo>
                    <a:cubicBezTo>
                      <a:pt x="58" y="49"/>
                      <a:pt x="26" y="0"/>
                      <a:pt x="13" y="25"/>
                    </a:cubicBezTo>
                    <a:cubicBezTo>
                      <a:pt x="0" y="49"/>
                      <a:pt x="58" y="49"/>
                      <a:pt x="58" y="49"/>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357"/>
              <p:cNvSpPr/>
              <p:nvPr/>
            </p:nvSpPr>
            <p:spPr bwMode="auto">
              <a:xfrm>
                <a:off x="3953" y="625"/>
                <a:ext cx="40" cy="42"/>
              </a:xfrm>
              <a:custGeom>
                <a:avLst/>
                <a:gdLst>
                  <a:gd name="T0" fmla="*/ 38 w 54"/>
                  <a:gd name="T1" fmla="*/ 56 h 56"/>
                  <a:gd name="T2" fmla="*/ 27 w 54"/>
                  <a:gd name="T3" fmla="*/ 6 h 56"/>
                  <a:gd name="T4" fmla="*/ 38 w 54"/>
                  <a:gd name="T5" fmla="*/ 56 h 56"/>
                </a:gdLst>
                <a:ahLst/>
                <a:cxnLst>
                  <a:cxn ang="0">
                    <a:pos x="T0" y="T1"/>
                  </a:cxn>
                  <a:cxn ang="0">
                    <a:pos x="T2" y="T3"/>
                  </a:cxn>
                  <a:cxn ang="0">
                    <a:pos x="T4" y="T5"/>
                  </a:cxn>
                </a:cxnLst>
                <a:rect l="0" t="0" r="r" b="b"/>
                <a:pathLst>
                  <a:path w="54" h="56">
                    <a:moveTo>
                      <a:pt x="38" y="56"/>
                    </a:moveTo>
                    <a:cubicBezTo>
                      <a:pt x="38" y="56"/>
                      <a:pt x="54" y="0"/>
                      <a:pt x="27" y="6"/>
                    </a:cubicBezTo>
                    <a:cubicBezTo>
                      <a:pt x="0" y="12"/>
                      <a:pt x="38" y="56"/>
                      <a:pt x="38" y="56"/>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358"/>
              <p:cNvSpPr/>
              <p:nvPr/>
            </p:nvSpPr>
            <p:spPr bwMode="auto">
              <a:xfrm>
                <a:off x="4183" y="546"/>
                <a:ext cx="55" cy="48"/>
              </a:xfrm>
              <a:custGeom>
                <a:avLst/>
                <a:gdLst>
                  <a:gd name="T0" fmla="*/ 0 w 74"/>
                  <a:gd name="T1" fmla="*/ 58 h 64"/>
                  <a:gd name="T2" fmla="*/ 60 w 74"/>
                  <a:gd name="T3" fmla="*/ 32 h 64"/>
                  <a:gd name="T4" fmla="*/ 0 w 74"/>
                  <a:gd name="T5" fmla="*/ 58 h 64"/>
                </a:gdLst>
                <a:ahLst/>
                <a:cxnLst>
                  <a:cxn ang="0">
                    <a:pos x="T0" y="T1"/>
                  </a:cxn>
                  <a:cxn ang="0">
                    <a:pos x="T2" y="T3"/>
                  </a:cxn>
                  <a:cxn ang="0">
                    <a:pos x="T4" y="T5"/>
                  </a:cxn>
                </a:cxnLst>
                <a:rect l="0" t="0" r="r" b="b"/>
                <a:pathLst>
                  <a:path w="74" h="64">
                    <a:moveTo>
                      <a:pt x="0" y="58"/>
                    </a:moveTo>
                    <a:cubicBezTo>
                      <a:pt x="0" y="58"/>
                      <a:pt x="74" y="64"/>
                      <a:pt x="60" y="32"/>
                    </a:cubicBezTo>
                    <a:cubicBezTo>
                      <a:pt x="46" y="0"/>
                      <a:pt x="0" y="58"/>
                      <a:pt x="0" y="58"/>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359"/>
              <p:cNvSpPr/>
              <p:nvPr/>
            </p:nvSpPr>
            <p:spPr bwMode="auto">
              <a:xfrm>
                <a:off x="4244" y="570"/>
                <a:ext cx="63" cy="65"/>
              </a:xfrm>
              <a:custGeom>
                <a:avLst/>
                <a:gdLst>
                  <a:gd name="T0" fmla="*/ 0 w 85"/>
                  <a:gd name="T1" fmla="*/ 37 h 87"/>
                  <a:gd name="T2" fmla="*/ 82 w 85"/>
                  <a:gd name="T3" fmla="*/ 43 h 87"/>
                  <a:gd name="T4" fmla="*/ 0 w 85"/>
                  <a:gd name="T5" fmla="*/ 37 h 87"/>
                </a:gdLst>
                <a:ahLst/>
                <a:cxnLst>
                  <a:cxn ang="0">
                    <a:pos x="T0" y="T1"/>
                  </a:cxn>
                  <a:cxn ang="0">
                    <a:pos x="T2" y="T3"/>
                  </a:cxn>
                  <a:cxn ang="0">
                    <a:pos x="T4" y="T5"/>
                  </a:cxn>
                </a:cxnLst>
                <a:rect l="0" t="0" r="r" b="b"/>
                <a:pathLst>
                  <a:path w="85" h="87">
                    <a:moveTo>
                      <a:pt x="0" y="37"/>
                    </a:moveTo>
                    <a:cubicBezTo>
                      <a:pt x="0" y="37"/>
                      <a:pt x="79" y="87"/>
                      <a:pt x="82" y="43"/>
                    </a:cubicBezTo>
                    <a:cubicBezTo>
                      <a:pt x="85" y="0"/>
                      <a:pt x="0" y="37"/>
                      <a:pt x="0" y="37"/>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360"/>
              <p:cNvSpPr/>
              <p:nvPr/>
            </p:nvSpPr>
            <p:spPr bwMode="auto">
              <a:xfrm>
                <a:off x="4349" y="659"/>
                <a:ext cx="78" cy="71"/>
              </a:xfrm>
              <a:custGeom>
                <a:avLst/>
                <a:gdLst>
                  <a:gd name="T0" fmla="*/ 0 w 105"/>
                  <a:gd name="T1" fmla="*/ 16 h 95"/>
                  <a:gd name="T2" fmla="*/ 89 w 105"/>
                  <a:gd name="T3" fmla="*/ 47 h 95"/>
                  <a:gd name="T4" fmla="*/ 0 w 105"/>
                  <a:gd name="T5" fmla="*/ 16 h 95"/>
                </a:gdLst>
                <a:ahLst/>
                <a:cxnLst>
                  <a:cxn ang="0">
                    <a:pos x="T0" y="T1"/>
                  </a:cxn>
                  <a:cxn ang="0">
                    <a:pos x="T2" y="T3"/>
                  </a:cxn>
                  <a:cxn ang="0">
                    <a:pos x="T4" y="T5"/>
                  </a:cxn>
                </a:cxnLst>
                <a:rect l="0" t="0" r="r" b="b"/>
                <a:pathLst>
                  <a:path w="105" h="95">
                    <a:moveTo>
                      <a:pt x="0" y="16"/>
                    </a:moveTo>
                    <a:cubicBezTo>
                      <a:pt x="0" y="16"/>
                      <a:pt x="72" y="95"/>
                      <a:pt x="89" y="47"/>
                    </a:cubicBezTo>
                    <a:cubicBezTo>
                      <a:pt x="105" y="0"/>
                      <a:pt x="0" y="16"/>
                      <a:pt x="0" y="16"/>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361"/>
              <p:cNvSpPr/>
              <p:nvPr/>
            </p:nvSpPr>
            <p:spPr bwMode="auto">
              <a:xfrm>
                <a:off x="4372" y="725"/>
                <a:ext cx="75" cy="78"/>
              </a:xfrm>
              <a:custGeom>
                <a:avLst/>
                <a:gdLst>
                  <a:gd name="T0" fmla="*/ 0 w 100"/>
                  <a:gd name="T1" fmla="*/ 0 h 105"/>
                  <a:gd name="T2" fmla="*/ 62 w 100"/>
                  <a:gd name="T3" fmla="*/ 72 h 105"/>
                  <a:gd name="T4" fmla="*/ 0 w 100"/>
                  <a:gd name="T5" fmla="*/ 0 h 105"/>
                </a:gdLst>
                <a:ahLst/>
                <a:cxnLst>
                  <a:cxn ang="0">
                    <a:pos x="T0" y="T1"/>
                  </a:cxn>
                  <a:cxn ang="0">
                    <a:pos x="T2" y="T3"/>
                  </a:cxn>
                  <a:cxn ang="0">
                    <a:pos x="T4" y="T5"/>
                  </a:cxn>
                </a:cxnLst>
                <a:rect l="0" t="0" r="r" b="b"/>
                <a:pathLst>
                  <a:path w="100" h="105">
                    <a:moveTo>
                      <a:pt x="0" y="0"/>
                    </a:moveTo>
                    <a:cubicBezTo>
                      <a:pt x="0" y="0"/>
                      <a:pt x="25" y="105"/>
                      <a:pt x="62" y="72"/>
                    </a:cubicBezTo>
                    <a:cubicBezTo>
                      <a:pt x="100" y="38"/>
                      <a:pt x="0" y="0"/>
                      <a:pt x="0" y="0"/>
                    </a:cubicBezTo>
                    <a:close/>
                  </a:path>
                </a:pathLst>
              </a:custGeom>
              <a:solidFill>
                <a:srgbClr val="6DD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Rectangle 1362"/>
              <p:cNvSpPr>
                <a:spLocks noChangeArrowheads="1"/>
              </p:cNvSpPr>
              <p:nvPr/>
            </p:nvSpPr>
            <p:spPr bwMode="auto">
              <a:xfrm>
                <a:off x="1145" y="1267"/>
                <a:ext cx="108" cy="1541"/>
              </a:xfrm>
              <a:prstGeom prst="rect">
                <a:avLst/>
              </a:prstGeom>
              <a:solidFill>
                <a:srgbClr val="D96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1" name="Rectangle 1363"/>
              <p:cNvSpPr>
                <a:spLocks noChangeArrowheads="1"/>
              </p:cNvSpPr>
              <p:nvPr/>
            </p:nvSpPr>
            <p:spPr bwMode="auto">
              <a:xfrm>
                <a:off x="1145" y="1267"/>
                <a:ext cx="108"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2" name="Freeform 1364"/>
              <p:cNvSpPr/>
              <p:nvPr/>
            </p:nvSpPr>
            <p:spPr bwMode="auto">
              <a:xfrm>
                <a:off x="1200" y="1271"/>
                <a:ext cx="49" cy="170"/>
              </a:xfrm>
              <a:custGeom>
                <a:avLst/>
                <a:gdLst>
                  <a:gd name="T0" fmla="*/ 65 w 65"/>
                  <a:gd name="T1" fmla="*/ 0 h 228"/>
                  <a:gd name="T2" fmla="*/ 0 w 65"/>
                  <a:gd name="T3" fmla="*/ 0 h 228"/>
                  <a:gd name="T4" fmla="*/ 0 w 65"/>
                  <a:gd name="T5" fmla="*/ 228 h 228"/>
                  <a:gd name="T6" fmla="*/ 65 w 65"/>
                  <a:gd name="T7" fmla="*/ 228 h 228"/>
                  <a:gd name="T8" fmla="*/ 65 w 65"/>
                  <a:gd name="T9" fmla="*/ 0 h 228"/>
                </a:gdLst>
                <a:ahLst/>
                <a:cxnLst>
                  <a:cxn ang="0">
                    <a:pos x="T0" y="T1"/>
                  </a:cxn>
                  <a:cxn ang="0">
                    <a:pos x="T2" y="T3"/>
                  </a:cxn>
                  <a:cxn ang="0">
                    <a:pos x="T4" y="T5"/>
                  </a:cxn>
                  <a:cxn ang="0">
                    <a:pos x="T6" y="T7"/>
                  </a:cxn>
                  <a:cxn ang="0">
                    <a:pos x="T8" y="T9"/>
                  </a:cxn>
                </a:cxnLst>
                <a:rect l="0" t="0" r="r" b="b"/>
                <a:pathLst>
                  <a:path w="65" h="228">
                    <a:moveTo>
                      <a:pt x="65" y="0"/>
                    </a:moveTo>
                    <a:cubicBezTo>
                      <a:pt x="44" y="0"/>
                      <a:pt x="22" y="0"/>
                      <a:pt x="0" y="0"/>
                    </a:cubicBezTo>
                    <a:cubicBezTo>
                      <a:pt x="0" y="228"/>
                      <a:pt x="0" y="228"/>
                      <a:pt x="0" y="228"/>
                    </a:cubicBezTo>
                    <a:cubicBezTo>
                      <a:pt x="22" y="228"/>
                      <a:pt x="44" y="228"/>
                      <a:pt x="65" y="228"/>
                    </a:cubicBezTo>
                    <a:cubicBezTo>
                      <a:pt x="65" y="152"/>
                      <a:pt x="65" y="76"/>
                      <a:pt x="65" y="0"/>
                    </a:cubicBezTo>
                  </a:path>
                </a:pathLst>
              </a:custGeom>
              <a:solidFill>
                <a:srgbClr val="B92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1365"/>
              <p:cNvSpPr/>
              <p:nvPr/>
            </p:nvSpPr>
            <p:spPr bwMode="auto">
              <a:xfrm>
                <a:off x="1141" y="1263"/>
                <a:ext cx="118" cy="1551"/>
              </a:xfrm>
              <a:custGeom>
                <a:avLst/>
                <a:gdLst>
                  <a:gd name="T0" fmla="*/ 151 w 159"/>
                  <a:gd name="T1" fmla="*/ 2072 h 2086"/>
                  <a:gd name="T2" fmla="*/ 5 w 159"/>
                  <a:gd name="T3" fmla="*/ 2072 h 2086"/>
                  <a:gd name="T4" fmla="*/ 11 w 159"/>
                  <a:gd name="T5" fmla="*/ 2078 h 2086"/>
                  <a:gd name="T6" fmla="*/ 11 w 159"/>
                  <a:gd name="T7" fmla="*/ 1411 h 2086"/>
                  <a:gd name="T8" fmla="*/ 11 w 159"/>
                  <a:gd name="T9" fmla="*/ 312 h 2086"/>
                  <a:gd name="T10" fmla="*/ 11 w 159"/>
                  <a:gd name="T11" fmla="*/ 5 h 2086"/>
                  <a:gd name="T12" fmla="*/ 5 w 159"/>
                  <a:gd name="T13" fmla="*/ 11 h 2086"/>
                  <a:gd name="T14" fmla="*/ 151 w 159"/>
                  <a:gd name="T15" fmla="*/ 11 h 2086"/>
                  <a:gd name="T16" fmla="*/ 145 w 159"/>
                  <a:gd name="T17" fmla="*/ 5 h 2086"/>
                  <a:gd name="T18" fmla="*/ 145 w 159"/>
                  <a:gd name="T19" fmla="*/ 672 h 2086"/>
                  <a:gd name="T20" fmla="*/ 145 w 159"/>
                  <a:gd name="T21" fmla="*/ 1772 h 2086"/>
                  <a:gd name="T22" fmla="*/ 145 w 159"/>
                  <a:gd name="T23" fmla="*/ 2078 h 2086"/>
                  <a:gd name="T24" fmla="*/ 157 w 159"/>
                  <a:gd name="T25" fmla="*/ 2078 h 2086"/>
                  <a:gd name="T26" fmla="*/ 157 w 159"/>
                  <a:gd name="T27" fmla="*/ 1411 h 2086"/>
                  <a:gd name="T28" fmla="*/ 157 w 159"/>
                  <a:gd name="T29" fmla="*/ 312 h 2086"/>
                  <a:gd name="T30" fmla="*/ 157 w 159"/>
                  <a:gd name="T31" fmla="*/ 5 h 2086"/>
                  <a:gd name="T32" fmla="*/ 151 w 159"/>
                  <a:gd name="T33" fmla="*/ 0 h 2086"/>
                  <a:gd name="T34" fmla="*/ 5 w 159"/>
                  <a:gd name="T35" fmla="*/ 0 h 2086"/>
                  <a:gd name="T36" fmla="*/ 0 w 159"/>
                  <a:gd name="T37" fmla="*/ 5 h 2086"/>
                  <a:gd name="T38" fmla="*/ 0 w 159"/>
                  <a:gd name="T39" fmla="*/ 672 h 2086"/>
                  <a:gd name="T40" fmla="*/ 0 w 159"/>
                  <a:gd name="T41" fmla="*/ 1772 h 2086"/>
                  <a:gd name="T42" fmla="*/ 0 w 159"/>
                  <a:gd name="T43" fmla="*/ 2078 h 2086"/>
                  <a:gd name="T44" fmla="*/ 5 w 159"/>
                  <a:gd name="T45" fmla="*/ 2084 h 2086"/>
                  <a:gd name="T46" fmla="*/ 151 w 159"/>
                  <a:gd name="T47" fmla="*/ 2084 h 2086"/>
                  <a:gd name="T48" fmla="*/ 151 w 159"/>
                  <a:gd name="T49" fmla="*/ 2072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2086">
                    <a:moveTo>
                      <a:pt x="151" y="2072"/>
                    </a:moveTo>
                    <a:cubicBezTo>
                      <a:pt x="103" y="2072"/>
                      <a:pt x="54" y="2072"/>
                      <a:pt x="5" y="2072"/>
                    </a:cubicBezTo>
                    <a:cubicBezTo>
                      <a:pt x="7" y="2074"/>
                      <a:pt x="9" y="2076"/>
                      <a:pt x="11" y="2078"/>
                    </a:cubicBezTo>
                    <a:cubicBezTo>
                      <a:pt x="11" y="1856"/>
                      <a:pt x="11" y="1634"/>
                      <a:pt x="11" y="1411"/>
                    </a:cubicBezTo>
                    <a:cubicBezTo>
                      <a:pt x="11" y="1045"/>
                      <a:pt x="11" y="678"/>
                      <a:pt x="11" y="312"/>
                    </a:cubicBezTo>
                    <a:cubicBezTo>
                      <a:pt x="11" y="210"/>
                      <a:pt x="11" y="108"/>
                      <a:pt x="11" y="5"/>
                    </a:cubicBezTo>
                    <a:cubicBezTo>
                      <a:pt x="9" y="7"/>
                      <a:pt x="7" y="9"/>
                      <a:pt x="5" y="11"/>
                    </a:cubicBezTo>
                    <a:cubicBezTo>
                      <a:pt x="54" y="11"/>
                      <a:pt x="103" y="11"/>
                      <a:pt x="151" y="11"/>
                    </a:cubicBezTo>
                    <a:cubicBezTo>
                      <a:pt x="149" y="9"/>
                      <a:pt x="147" y="7"/>
                      <a:pt x="145" y="5"/>
                    </a:cubicBezTo>
                    <a:cubicBezTo>
                      <a:pt x="145" y="228"/>
                      <a:pt x="145" y="450"/>
                      <a:pt x="145" y="672"/>
                    </a:cubicBezTo>
                    <a:cubicBezTo>
                      <a:pt x="145" y="1039"/>
                      <a:pt x="145" y="1405"/>
                      <a:pt x="145" y="1772"/>
                    </a:cubicBezTo>
                    <a:cubicBezTo>
                      <a:pt x="145" y="1874"/>
                      <a:pt x="145" y="1976"/>
                      <a:pt x="145" y="2078"/>
                    </a:cubicBezTo>
                    <a:cubicBezTo>
                      <a:pt x="145" y="2086"/>
                      <a:pt x="157" y="2086"/>
                      <a:pt x="157" y="2078"/>
                    </a:cubicBezTo>
                    <a:cubicBezTo>
                      <a:pt x="157" y="1856"/>
                      <a:pt x="157" y="1634"/>
                      <a:pt x="157" y="1411"/>
                    </a:cubicBezTo>
                    <a:cubicBezTo>
                      <a:pt x="157" y="1045"/>
                      <a:pt x="157" y="678"/>
                      <a:pt x="157" y="312"/>
                    </a:cubicBezTo>
                    <a:cubicBezTo>
                      <a:pt x="157" y="210"/>
                      <a:pt x="157" y="108"/>
                      <a:pt x="157" y="5"/>
                    </a:cubicBezTo>
                    <a:cubicBezTo>
                      <a:pt x="157" y="2"/>
                      <a:pt x="154" y="0"/>
                      <a:pt x="151" y="0"/>
                    </a:cubicBezTo>
                    <a:cubicBezTo>
                      <a:pt x="103" y="0"/>
                      <a:pt x="54" y="0"/>
                      <a:pt x="5" y="0"/>
                    </a:cubicBezTo>
                    <a:cubicBezTo>
                      <a:pt x="2" y="0"/>
                      <a:pt x="0" y="2"/>
                      <a:pt x="0" y="5"/>
                    </a:cubicBezTo>
                    <a:cubicBezTo>
                      <a:pt x="0" y="228"/>
                      <a:pt x="0" y="450"/>
                      <a:pt x="0" y="672"/>
                    </a:cubicBezTo>
                    <a:cubicBezTo>
                      <a:pt x="0" y="1039"/>
                      <a:pt x="0" y="1405"/>
                      <a:pt x="0" y="1772"/>
                    </a:cubicBezTo>
                    <a:cubicBezTo>
                      <a:pt x="0" y="1874"/>
                      <a:pt x="0" y="1976"/>
                      <a:pt x="0" y="2078"/>
                    </a:cubicBezTo>
                    <a:cubicBezTo>
                      <a:pt x="0" y="2081"/>
                      <a:pt x="2" y="2084"/>
                      <a:pt x="5" y="2084"/>
                    </a:cubicBezTo>
                    <a:cubicBezTo>
                      <a:pt x="54" y="2084"/>
                      <a:pt x="103" y="2084"/>
                      <a:pt x="151" y="2084"/>
                    </a:cubicBezTo>
                    <a:cubicBezTo>
                      <a:pt x="159" y="2084"/>
                      <a:pt x="159" y="2072"/>
                      <a:pt x="151" y="207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Rectangle 1366"/>
              <p:cNvSpPr>
                <a:spLocks noChangeArrowheads="1"/>
              </p:cNvSpPr>
              <p:nvPr/>
            </p:nvSpPr>
            <p:spPr bwMode="auto">
              <a:xfrm>
                <a:off x="4556" y="1267"/>
                <a:ext cx="108" cy="1541"/>
              </a:xfrm>
              <a:prstGeom prst="rect">
                <a:avLst/>
              </a:prstGeom>
              <a:solidFill>
                <a:srgbClr val="D96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5" name="Rectangle 1367"/>
              <p:cNvSpPr>
                <a:spLocks noChangeArrowheads="1"/>
              </p:cNvSpPr>
              <p:nvPr/>
            </p:nvSpPr>
            <p:spPr bwMode="auto">
              <a:xfrm>
                <a:off x="4556" y="1267"/>
                <a:ext cx="108"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6" name="Freeform 1368"/>
              <p:cNvSpPr>
                <a:spLocks noEditPoints="1"/>
              </p:cNvSpPr>
              <p:nvPr/>
            </p:nvSpPr>
            <p:spPr bwMode="auto">
              <a:xfrm>
                <a:off x="4614" y="1271"/>
                <a:ext cx="45" cy="1532"/>
              </a:xfrm>
              <a:custGeom>
                <a:avLst/>
                <a:gdLst>
                  <a:gd name="T0" fmla="*/ 0 w 61"/>
                  <a:gd name="T1" fmla="*/ 1809 h 2061"/>
                  <a:gd name="T2" fmla="*/ 0 w 61"/>
                  <a:gd name="T3" fmla="*/ 2061 h 2061"/>
                  <a:gd name="T4" fmla="*/ 61 w 61"/>
                  <a:gd name="T5" fmla="*/ 2061 h 2061"/>
                  <a:gd name="T6" fmla="*/ 61 w 61"/>
                  <a:gd name="T7" fmla="*/ 1849 h 2061"/>
                  <a:gd name="T8" fmla="*/ 0 w 61"/>
                  <a:gd name="T9" fmla="*/ 1809 h 2061"/>
                  <a:gd name="T10" fmla="*/ 61 w 61"/>
                  <a:gd name="T11" fmla="*/ 1769 h 2061"/>
                  <a:gd name="T12" fmla="*/ 38 w 61"/>
                  <a:gd name="T13" fmla="*/ 1781 h 2061"/>
                  <a:gd name="T14" fmla="*/ 61 w 61"/>
                  <a:gd name="T15" fmla="*/ 1795 h 2061"/>
                  <a:gd name="T16" fmla="*/ 61 w 61"/>
                  <a:gd name="T17" fmla="*/ 1769 h 2061"/>
                  <a:gd name="T18" fmla="*/ 0 w 61"/>
                  <a:gd name="T19" fmla="*/ 1676 h 2061"/>
                  <a:gd name="T20" fmla="*/ 0 w 61"/>
                  <a:gd name="T21" fmla="*/ 1709 h 2061"/>
                  <a:gd name="T22" fmla="*/ 61 w 61"/>
                  <a:gd name="T23" fmla="*/ 1748 h 2061"/>
                  <a:gd name="T24" fmla="*/ 61 w 61"/>
                  <a:gd name="T25" fmla="*/ 1686 h 2061"/>
                  <a:gd name="T26" fmla="*/ 46 w 61"/>
                  <a:gd name="T27" fmla="*/ 1684 h 2061"/>
                  <a:gd name="T28" fmla="*/ 0 w 61"/>
                  <a:gd name="T29" fmla="*/ 1676 h 2061"/>
                  <a:gd name="T30" fmla="*/ 61 w 61"/>
                  <a:gd name="T31" fmla="*/ 0 h 2061"/>
                  <a:gd name="T32" fmla="*/ 0 w 61"/>
                  <a:gd name="T33" fmla="*/ 0 h 2061"/>
                  <a:gd name="T34" fmla="*/ 0 w 61"/>
                  <a:gd name="T35" fmla="*/ 228 h 2061"/>
                  <a:gd name="T36" fmla="*/ 61 w 61"/>
                  <a:gd name="T37" fmla="*/ 228 h 2061"/>
                  <a:gd name="T38" fmla="*/ 61 w 61"/>
                  <a:gd name="T39" fmla="*/ 0 h 2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2061">
                    <a:moveTo>
                      <a:pt x="0" y="1809"/>
                    </a:moveTo>
                    <a:cubicBezTo>
                      <a:pt x="0" y="2061"/>
                      <a:pt x="0" y="2061"/>
                      <a:pt x="0" y="2061"/>
                    </a:cubicBezTo>
                    <a:cubicBezTo>
                      <a:pt x="21" y="2061"/>
                      <a:pt x="41" y="2061"/>
                      <a:pt x="61" y="2061"/>
                    </a:cubicBezTo>
                    <a:cubicBezTo>
                      <a:pt x="61" y="1990"/>
                      <a:pt x="61" y="1920"/>
                      <a:pt x="61" y="1849"/>
                    </a:cubicBezTo>
                    <a:cubicBezTo>
                      <a:pt x="37" y="1834"/>
                      <a:pt x="15" y="1819"/>
                      <a:pt x="0" y="1809"/>
                    </a:cubicBezTo>
                    <a:moveTo>
                      <a:pt x="61" y="1769"/>
                    </a:moveTo>
                    <a:cubicBezTo>
                      <a:pt x="53" y="1773"/>
                      <a:pt x="46" y="1777"/>
                      <a:pt x="38" y="1781"/>
                    </a:cubicBezTo>
                    <a:cubicBezTo>
                      <a:pt x="45" y="1786"/>
                      <a:pt x="53" y="1791"/>
                      <a:pt x="61" y="1795"/>
                    </a:cubicBezTo>
                    <a:cubicBezTo>
                      <a:pt x="61" y="1786"/>
                      <a:pt x="61" y="1778"/>
                      <a:pt x="61" y="1769"/>
                    </a:cubicBezTo>
                    <a:moveTo>
                      <a:pt x="0" y="1676"/>
                    </a:moveTo>
                    <a:cubicBezTo>
                      <a:pt x="0" y="1709"/>
                      <a:pt x="0" y="1709"/>
                      <a:pt x="0" y="1709"/>
                    </a:cubicBezTo>
                    <a:cubicBezTo>
                      <a:pt x="19" y="1726"/>
                      <a:pt x="39" y="1739"/>
                      <a:pt x="61" y="1748"/>
                    </a:cubicBezTo>
                    <a:cubicBezTo>
                      <a:pt x="61" y="1727"/>
                      <a:pt x="61" y="1707"/>
                      <a:pt x="61" y="1686"/>
                    </a:cubicBezTo>
                    <a:cubicBezTo>
                      <a:pt x="56" y="1686"/>
                      <a:pt x="51" y="1685"/>
                      <a:pt x="46" y="1684"/>
                    </a:cubicBezTo>
                    <a:cubicBezTo>
                      <a:pt x="30" y="1682"/>
                      <a:pt x="15" y="1679"/>
                      <a:pt x="0" y="1676"/>
                    </a:cubicBezTo>
                    <a:moveTo>
                      <a:pt x="61" y="0"/>
                    </a:moveTo>
                    <a:cubicBezTo>
                      <a:pt x="41" y="0"/>
                      <a:pt x="21" y="0"/>
                      <a:pt x="0" y="0"/>
                    </a:cubicBezTo>
                    <a:cubicBezTo>
                      <a:pt x="0" y="228"/>
                      <a:pt x="0" y="228"/>
                      <a:pt x="0" y="228"/>
                    </a:cubicBezTo>
                    <a:cubicBezTo>
                      <a:pt x="21" y="228"/>
                      <a:pt x="41" y="228"/>
                      <a:pt x="61" y="228"/>
                    </a:cubicBezTo>
                    <a:cubicBezTo>
                      <a:pt x="61" y="152"/>
                      <a:pt x="61" y="76"/>
                      <a:pt x="61" y="0"/>
                    </a:cubicBezTo>
                  </a:path>
                </a:pathLst>
              </a:custGeom>
              <a:solidFill>
                <a:srgbClr val="B92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1369"/>
              <p:cNvSpPr/>
              <p:nvPr/>
            </p:nvSpPr>
            <p:spPr bwMode="auto">
              <a:xfrm>
                <a:off x="4552" y="1263"/>
                <a:ext cx="118" cy="1551"/>
              </a:xfrm>
              <a:custGeom>
                <a:avLst/>
                <a:gdLst>
                  <a:gd name="T0" fmla="*/ 151 w 159"/>
                  <a:gd name="T1" fmla="*/ 2072 h 2086"/>
                  <a:gd name="T2" fmla="*/ 6 w 159"/>
                  <a:gd name="T3" fmla="*/ 2072 h 2086"/>
                  <a:gd name="T4" fmla="*/ 11 w 159"/>
                  <a:gd name="T5" fmla="*/ 2078 h 2086"/>
                  <a:gd name="T6" fmla="*/ 11 w 159"/>
                  <a:gd name="T7" fmla="*/ 1411 h 2086"/>
                  <a:gd name="T8" fmla="*/ 11 w 159"/>
                  <a:gd name="T9" fmla="*/ 312 h 2086"/>
                  <a:gd name="T10" fmla="*/ 11 w 159"/>
                  <a:gd name="T11" fmla="*/ 5 h 2086"/>
                  <a:gd name="T12" fmla="*/ 6 w 159"/>
                  <a:gd name="T13" fmla="*/ 11 h 2086"/>
                  <a:gd name="T14" fmla="*/ 151 w 159"/>
                  <a:gd name="T15" fmla="*/ 11 h 2086"/>
                  <a:gd name="T16" fmla="*/ 145 w 159"/>
                  <a:gd name="T17" fmla="*/ 5 h 2086"/>
                  <a:gd name="T18" fmla="*/ 145 w 159"/>
                  <a:gd name="T19" fmla="*/ 672 h 2086"/>
                  <a:gd name="T20" fmla="*/ 145 w 159"/>
                  <a:gd name="T21" fmla="*/ 1772 h 2086"/>
                  <a:gd name="T22" fmla="*/ 145 w 159"/>
                  <a:gd name="T23" fmla="*/ 2078 h 2086"/>
                  <a:gd name="T24" fmla="*/ 157 w 159"/>
                  <a:gd name="T25" fmla="*/ 2078 h 2086"/>
                  <a:gd name="T26" fmla="*/ 157 w 159"/>
                  <a:gd name="T27" fmla="*/ 1411 h 2086"/>
                  <a:gd name="T28" fmla="*/ 157 w 159"/>
                  <a:gd name="T29" fmla="*/ 312 h 2086"/>
                  <a:gd name="T30" fmla="*/ 157 w 159"/>
                  <a:gd name="T31" fmla="*/ 5 h 2086"/>
                  <a:gd name="T32" fmla="*/ 151 w 159"/>
                  <a:gd name="T33" fmla="*/ 0 h 2086"/>
                  <a:gd name="T34" fmla="*/ 6 w 159"/>
                  <a:gd name="T35" fmla="*/ 0 h 2086"/>
                  <a:gd name="T36" fmla="*/ 0 w 159"/>
                  <a:gd name="T37" fmla="*/ 5 h 2086"/>
                  <a:gd name="T38" fmla="*/ 0 w 159"/>
                  <a:gd name="T39" fmla="*/ 672 h 2086"/>
                  <a:gd name="T40" fmla="*/ 0 w 159"/>
                  <a:gd name="T41" fmla="*/ 1772 h 2086"/>
                  <a:gd name="T42" fmla="*/ 0 w 159"/>
                  <a:gd name="T43" fmla="*/ 2078 h 2086"/>
                  <a:gd name="T44" fmla="*/ 6 w 159"/>
                  <a:gd name="T45" fmla="*/ 2084 h 2086"/>
                  <a:gd name="T46" fmla="*/ 151 w 159"/>
                  <a:gd name="T47" fmla="*/ 2084 h 2086"/>
                  <a:gd name="T48" fmla="*/ 151 w 159"/>
                  <a:gd name="T49" fmla="*/ 2072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2086">
                    <a:moveTo>
                      <a:pt x="151" y="2072"/>
                    </a:moveTo>
                    <a:cubicBezTo>
                      <a:pt x="103" y="2072"/>
                      <a:pt x="54" y="2072"/>
                      <a:pt x="6" y="2072"/>
                    </a:cubicBezTo>
                    <a:cubicBezTo>
                      <a:pt x="8" y="2074"/>
                      <a:pt x="10" y="2076"/>
                      <a:pt x="11" y="2078"/>
                    </a:cubicBezTo>
                    <a:cubicBezTo>
                      <a:pt x="11" y="1856"/>
                      <a:pt x="11" y="1634"/>
                      <a:pt x="11" y="1411"/>
                    </a:cubicBezTo>
                    <a:cubicBezTo>
                      <a:pt x="11" y="1045"/>
                      <a:pt x="11" y="678"/>
                      <a:pt x="11" y="312"/>
                    </a:cubicBezTo>
                    <a:cubicBezTo>
                      <a:pt x="11" y="210"/>
                      <a:pt x="11" y="108"/>
                      <a:pt x="11" y="5"/>
                    </a:cubicBezTo>
                    <a:cubicBezTo>
                      <a:pt x="10" y="7"/>
                      <a:pt x="8" y="9"/>
                      <a:pt x="6" y="11"/>
                    </a:cubicBezTo>
                    <a:cubicBezTo>
                      <a:pt x="54" y="11"/>
                      <a:pt x="103" y="11"/>
                      <a:pt x="151" y="11"/>
                    </a:cubicBezTo>
                    <a:cubicBezTo>
                      <a:pt x="149" y="9"/>
                      <a:pt x="147" y="7"/>
                      <a:pt x="145" y="5"/>
                    </a:cubicBezTo>
                    <a:cubicBezTo>
                      <a:pt x="145" y="228"/>
                      <a:pt x="145" y="450"/>
                      <a:pt x="145" y="672"/>
                    </a:cubicBezTo>
                    <a:cubicBezTo>
                      <a:pt x="145" y="1039"/>
                      <a:pt x="145" y="1405"/>
                      <a:pt x="145" y="1772"/>
                    </a:cubicBezTo>
                    <a:cubicBezTo>
                      <a:pt x="145" y="1874"/>
                      <a:pt x="145" y="1976"/>
                      <a:pt x="145" y="2078"/>
                    </a:cubicBezTo>
                    <a:cubicBezTo>
                      <a:pt x="145" y="2086"/>
                      <a:pt x="157" y="2086"/>
                      <a:pt x="157" y="2078"/>
                    </a:cubicBezTo>
                    <a:cubicBezTo>
                      <a:pt x="157" y="1856"/>
                      <a:pt x="157" y="1634"/>
                      <a:pt x="157" y="1411"/>
                    </a:cubicBezTo>
                    <a:cubicBezTo>
                      <a:pt x="157" y="1045"/>
                      <a:pt x="157" y="678"/>
                      <a:pt x="157" y="312"/>
                    </a:cubicBezTo>
                    <a:cubicBezTo>
                      <a:pt x="157" y="210"/>
                      <a:pt x="157" y="108"/>
                      <a:pt x="157" y="5"/>
                    </a:cubicBezTo>
                    <a:cubicBezTo>
                      <a:pt x="157" y="2"/>
                      <a:pt x="154" y="0"/>
                      <a:pt x="151" y="0"/>
                    </a:cubicBezTo>
                    <a:cubicBezTo>
                      <a:pt x="103" y="0"/>
                      <a:pt x="54" y="0"/>
                      <a:pt x="6" y="0"/>
                    </a:cubicBezTo>
                    <a:cubicBezTo>
                      <a:pt x="2" y="0"/>
                      <a:pt x="0" y="2"/>
                      <a:pt x="0" y="5"/>
                    </a:cubicBezTo>
                    <a:cubicBezTo>
                      <a:pt x="0" y="228"/>
                      <a:pt x="0" y="450"/>
                      <a:pt x="0" y="672"/>
                    </a:cubicBezTo>
                    <a:cubicBezTo>
                      <a:pt x="0" y="1039"/>
                      <a:pt x="0" y="1405"/>
                      <a:pt x="0" y="1772"/>
                    </a:cubicBezTo>
                    <a:cubicBezTo>
                      <a:pt x="0" y="1874"/>
                      <a:pt x="0" y="1976"/>
                      <a:pt x="0" y="2078"/>
                    </a:cubicBezTo>
                    <a:cubicBezTo>
                      <a:pt x="0" y="2081"/>
                      <a:pt x="2" y="2084"/>
                      <a:pt x="6" y="2084"/>
                    </a:cubicBezTo>
                    <a:cubicBezTo>
                      <a:pt x="54" y="2084"/>
                      <a:pt x="103" y="2084"/>
                      <a:pt x="151" y="2084"/>
                    </a:cubicBezTo>
                    <a:cubicBezTo>
                      <a:pt x="159" y="2084"/>
                      <a:pt x="159" y="2072"/>
                      <a:pt x="151" y="207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Rectangle 1370"/>
              <p:cNvSpPr>
                <a:spLocks noChangeArrowheads="1"/>
              </p:cNvSpPr>
              <p:nvPr/>
            </p:nvSpPr>
            <p:spPr bwMode="auto">
              <a:xfrm>
                <a:off x="1116" y="1445"/>
                <a:ext cx="3569" cy="10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9" name="Rectangle 1371"/>
              <p:cNvSpPr>
                <a:spLocks noChangeArrowheads="1"/>
              </p:cNvSpPr>
              <p:nvPr/>
            </p:nvSpPr>
            <p:spPr bwMode="auto">
              <a:xfrm>
                <a:off x="1116" y="1445"/>
                <a:ext cx="3569"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60" name="Freeform 1372"/>
              <p:cNvSpPr/>
              <p:nvPr/>
            </p:nvSpPr>
            <p:spPr bwMode="auto">
              <a:xfrm>
                <a:off x="1111" y="1441"/>
                <a:ext cx="3579" cy="1016"/>
              </a:xfrm>
              <a:custGeom>
                <a:avLst/>
                <a:gdLst>
                  <a:gd name="T0" fmla="*/ 4809 w 4817"/>
                  <a:gd name="T1" fmla="*/ 1354 h 1368"/>
                  <a:gd name="T2" fmla="*/ 4467 w 4817"/>
                  <a:gd name="T3" fmla="*/ 1354 h 1368"/>
                  <a:gd name="T4" fmla="*/ 3606 w 4817"/>
                  <a:gd name="T5" fmla="*/ 1354 h 1368"/>
                  <a:gd name="T6" fmla="*/ 2478 w 4817"/>
                  <a:gd name="T7" fmla="*/ 1354 h 1368"/>
                  <a:gd name="T8" fmla="*/ 1336 w 4817"/>
                  <a:gd name="T9" fmla="*/ 1354 h 1368"/>
                  <a:gd name="T10" fmla="*/ 430 w 4817"/>
                  <a:gd name="T11" fmla="*/ 1354 h 1368"/>
                  <a:gd name="T12" fmla="*/ 12 w 4817"/>
                  <a:gd name="T13" fmla="*/ 1354 h 1368"/>
                  <a:gd name="T14" fmla="*/ 6 w 4817"/>
                  <a:gd name="T15" fmla="*/ 1354 h 1368"/>
                  <a:gd name="T16" fmla="*/ 12 w 4817"/>
                  <a:gd name="T17" fmla="*/ 1360 h 1368"/>
                  <a:gd name="T18" fmla="*/ 12 w 4817"/>
                  <a:gd name="T19" fmla="*/ 522 h 1368"/>
                  <a:gd name="T20" fmla="*/ 12 w 4817"/>
                  <a:gd name="T21" fmla="*/ 6 h 1368"/>
                  <a:gd name="T22" fmla="*/ 6 w 4817"/>
                  <a:gd name="T23" fmla="*/ 12 h 1368"/>
                  <a:gd name="T24" fmla="*/ 349 w 4817"/>
                  <a:gd name="T25" fmla="*/ 12 h 1368"/>
                  <a:gd name="T26" fmla="*/ 1210 w 4817"/>
                  <a:gd name="T27" fmla="*/ 12 h 1368"/>
                  <a:gd name="T28" fmla="*/ 2337 w 4817"/>
                  <a:gd name="T29" fmla="*/ 12 h 1368"/>
                  <a:gd name="T30" fmla="*/ 3480 w 4817"/>
                  <a:gd name="T31" fmla="*/ 12 h 1368"/>
                  <a:gd name="T32" fmla="*/ 4386 w 4817"/>
                  <a:gd name="T33" fmla="*/ 12 h 1368"/>
                  <a:gd name="T34" fmla="*/ 4804 w 4817"/>
                  <a:gd name="T35" fmla="*/ 12 h 1368"/>
                  <a:gd name="T36" fmla="*/ 4809 w 4817"/>
                  <a:gd name="T37" fmla="*/ 12 h 1368"/>
                  <a:gd name="T38" fmla="*/ 4803 w 4817"/>
                  <a:gd name="T39" fmla="*/ 6 h 1368"/>
                  <a:gd name="T40" fmla="*/ 4803 w 4817"/>
                  <a:gd name="T41" fmla="*/ 843 h 1368"/>
                  <a:gd name="T42" fmla="*/ 4803 w 4817"/>
                  <a:gd name="T43" fmla="*/ 1360 h 1368"/>
                  <a:gd name="T44" fmla="*/ 4815 w 4817"/>
                  <a:gd name="T45" fmla="*/ 1360 h 1368"/>
                  <a:gd name="T46" fmla="*/ 4815 w 4817"/>
                  <a:gd name="T47" fmla="*/ 522 h 1368"/>
                  <a:gd name="T48" fmla="*/ 4815 w 4817"/>
                  <a:gd name="T49" fmla="*/ 6 h 1368"/>
                  <a:gd name="T50" fmla="*/ 4809 w 4817"/>
                  <a:gd name="T51" fmla="*/ 0 h 1368"/>
                  <a:gd name="T52" fmla="*/ 4467 w 4817"/>
                  <a:gd name="T53" fmla="*/ 0 h 1368"/>
                  <a:gd name="T54" fmla="*/ 3606 w 4817"/>
                  <a:gd name="T55" fmla="*/ 0 h 1368"/>
                  <a:gd name="T56" fmla="*/ 2478 w 4817"/>
                  <a:gd name="T57" fmla="*/ 0 h 1368"/>
                  <a:gd name="T58" fmla="*/ 1336 w 4817"/>
                  <a:gd name="T59" fmla="*/ 0 h 1368"/>
                  <a:gd name="T60" fmla="*/ 430 w 4817"/>
                  <a:gd name="T61" fmla="*/ 0 h 1368"/>
                  <a:gd name="T62" fmla="*/ 12 w 4817"/>
                  <a:gd name="T63" fmla="*/ 0 h 1368"/>
                  <a:gd name="T64" fmla="*/ 6 w 4817"/>
                  <a:gd name="T65" fmla="*/ 0 h 1368"/>
                  <a:gd name="T66" fmla="*/ 0 w 4817"/>
                  <a:gd name="T67" fmla="*/ 6 h 1368"/>
                  <a:gd name="T68" fmla="*/ 0 w 4817"/>
                  <a:gd name="T69" fmla="*/ 843 h 1368"/>
                  <a:gd name="T70" fmla="*/ 0 w 4817"/>
                  <a:gd name="T71" fmla="*/ 1360 h 1368"/>
                  <a:gd name="T72" fmla="*/ 6 w 4817"/>
                  <a:gd name="T73" fmla="*/ 1366 h 1368"/>
                  <a:gd name="T74" fmla="*/ 349 w 4817"/>
                  <a:gd name="T75" fmla="*/ 1366 h 1368"/>
                  <a:gd name="T76" fmla="*/ 1210 w 4817"/>
                  <a:gd name="T77" fmla="*/ 1366 h 1368"/>
                  <a:gd name="T78" fmla="*/ 2337 w 4817"/>
                  <a:gd name="T79" fmla="*/ 1366 h 1368"/>
                  <a:gd name="T80" fmla="*/ 3480 w 4817"/>
                  <a:gd name="T81" fmla="*/ 1366 h 1368"/>
                  <a:gd name="T82" fmla="*/ 4386 w 4817"/>
                  <a:gd name="T83" fmla="*/ 1366 h 1368"/>
                  <a:gd name="T84" fmla="*/ 4804 w 4817"/>
                  <a:gd name="T85" fmla="*/ 1366 h 1368"/>
                  <a:gd name="T86" fmla="*/ 4809 w 4817"/>
                  <a:gd name="T87" fmla="*/ 1366 h 1368"/>
                  <a:gd name="T88" fmla="*/ 4809 w 4817"/>
                  <a:gd name="T89" fmla="*/ 1354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17" h="1368">
                    <a:moveTo>
                      <a:pt x="4809" y="1354"/>
                    </a:moveTo>
                    <a:cubicBezTo>
                      <a:pt x="4695" y="1354"/>
                      <a:pt x="4581" y="1354"/>
                      <a:pt x="4467" y="1354"/>
                    </a:cubicBezTo>
                    <a:cubicBezTo>
                      <a:pt x="4180" y="1354"/>
                      <a:pt x="3893" y="1354"/>
                      <a:pt x="3606" y="1354"/>
                    </a:cubicBezTo>
                    <a:cubicBezTo>
                      <a:pt x="3230" y="1354"/>
                      <a:pt x="2854" y="1354"/>
                      <a:pt x="2478" y="1354"/>
                    </a:cubicBezTo>
                    <a:cubicBezTo>
                      <a:pt x="2098" y="1354"/>
                      <a:pt x="1717" y="1354"/>
                      <a:pt x="1336" y="1354"/>
                    </a:cubicBezTo>
                    <a:cubicBezTo>
                      <a:pt x="1034" y="1354"/>
                      <a:pt x="732" y="1354"/>
                      <a:pt x="430" y="1354"/>
                    </a:cubicBezTo>
                    <a:cubicBezTo>
                      <a:pt x="290" y="1354"/>
                      <a:pt x="151" y="1354"/>
                      <a:pt x="12" y="1354"/>
                    </a:cubicBezTo>
                    <a:cubicBezTo>
                      <a:pt x="10" y="1354"/>
                      <a:pt x="8" y="1354"/>
                      <a:pt x="6" y="1354"/>
                    </a:cubicBezTo>
                    <a:cubicBezTo>
                      <a:pt x="8" y="1356"/>
                      <a:pt x="10" y="1358"/>
                      <a:pt x="12" y="1360"/>
                    </a:cubicBezTo>
                    <a:cubicBezTo>
                      <a:pt x="12" y="1081"/>
                      <a:pt x="12" y="802"/>
                      <a:pt x="12" y="522"/>
                    </a:cubicBezTo>
                    <a:cubicBezTo>
                      <a:pt x="12" y="350"/>
                      <a:pt x="12" y="178"/>
                      <a:pt x="12" y="6"/>
                    </a:cubicBezTo>
                    <a:cubicBezTo>
                      <a:pt x="10" y="8"/>
                      <a:pt x="8" y="10"/>
                      <a:pt x="6" y="12"/>
                    </a:cubicBezTo>
                    <a:cubicBezTo>
                      <a:pt x="120" y="12"/>
                      <a:pt x="235" y="12"/>
                      <a:pt x="349" y="12"/>
                    </a:cubicBezTo>
                    <a:cubicBezTo>
                      <a:pt x="636" y="12"/>
                      <a:pt x="923" y="12"/>
                      <a:pt x="1210" y="12"/>
                    </a:cubicBezTo>
                    <a:cubicBezTo>
                      <a:pt x="1586" y="12"/>
                      <a:pt x="1961" y="12"/>
                      <a:pt x="2337" y="12"/>
                    </a:cubicBezTo>
                    <a:cubicBezTo>
                      <a:pt x="2718" y="12"/>
                      <a:pt x="3099" y="12"/>
                      <a:pt x="3480" y="12"/>
                    </a:cubicBezTo>
                    <a:cubicBezTo>
                      <a:pt x="3782" y="12"/>
                      <a:pt x="4084" y="12"/>
                      <a:pt x="4386" y="12"/>
                    </a:cubicBezTo>
                    <a:cubicBezTo>
                      <a:pt x="4525" y="12"/>
                      <a:pt x="4664" y="12"/>
                      <a:pt x="4804" y="12"/>
                    </a:cubicBezTo>
                    <a:cubicBezTo>
                      <a:pt x="4806" y="12"/>
                      <a:pt x="4808" y="12"/>
                      <a:pt x="4809" y="12"/>
                    </a:cubicBezTo>
                    <a:cubicBezTo>
                      <a:pt x="4807" y="10"/>
                      <a:pt x="4805" y="8"/>
                      <a:pt x="4803" y="6"/>
                    </a:cubicBezTo>
                    <a:cubicBezTo>
                      <a:pt x="4803" y="285"/>
                      <a:pt x="4803" y="564"/>
                      <a:pt x="4803" y="843"/>
                    </a:cubicBezTo>
                    <a:cubicBezTo>
                      <a:pt x="4803" y="1016"/>
                      <a:pt x="4803" y="1188"/>
                      <a:pt x="4803" y="1360"/>
                    </a:cubicBezTo>
                    <a:cubicBezTo>
                      <a:pt x="4803" y="1368"/>
                      <a:pt x="4815" y="1368"/>
                      <a:pt x="4815" y="1360"/>
                    </a:cubicBezTo>
                    <a:cubicBezTo>
                      <a:pt x="4815" y="1081"/>
                      <a:pt x="4815" y="802"/>
                      <a:pt x="4815" y="522"/>
                    </a:cubicBezTo>
                    <a:cubicBezTo>
                      <a:pt x="4815" y="350"/>
                      <a:pt x="4815" y="178"/>
                      <a:pt x="4815" y="6"/>
                    </a:cubicBezTo>
                    <a:cubicBezTo>
                      <a:pt x="4815" y="3"/>
                      <a:pt x="4813" y="0"/>
                      <a:pt x="4809" y="0"/>
                    </a:cubicBezTo>
                    <a:cubicBezTo>
                      <a:pt x="4695" y="0"/>
                      <a:pt x="4581" y="0"/>
                      <a:pt x="4467" y="0"/>
                    </a:cubicBezTo>
                    <a:cubicBezTo>
                      <a:pt x="4180" y="0"/>
                      <a:pt x="3893" y="0"/>
                      <a:pt x="3606" y="0"/>
                    </a:cubicBezTo>
                    <a:cubicBezTo>
                      <a:pt x="3230" y="0"/>
                      <a:pt x="2854" y="0"/>
                      <a:pt x="2478" y="0"/>
                    </a:cubicBezTo>
                    <a:cubicBezTo>
                      <a:pt x="2098" y="0"/>
                      <a:pt x="1717" y="0"/>
                      <a:pt x="1336" y="0"/>
                    </a:cubicBezTo>
                    <a:cubicBezTo>
                      <a:pt x="1034" y="0"/>
                      <a:pt x="732" y="0"/>
                      <a:pt x="430" y="0"/>
                    </a:cubicBezTo>
                    <a:cubicBezTo>
                      <a:pt x="290" y="0"/>
                      <a:pt x="151" y="0"/>
                      <a:pt x="12" y="0"/>
                    </a:cubicBezTo>
                    <a:cubicBezTo>
                      <a:pt x="10" y="0"/>
                      <a:pt x="8" y="0"/>
                      <a:pt x="6" y="0"/>
                    </a:cubicBezTo>
                    <a:cubicBezTo>
                      <a:pt x="3" y="0"/>
                      <a:pt x="0" y="3"/>
                      <a:pt x="0" y="6"/>
                    </a:cubicBezTo>
                    <a:cubicBezTo>
                      <a:pt x="0" y="285"/>
                      <a:pt x="0" y="564"/>
                      <a:pt x="0" y="843"/>
                    </a:cubicBezTo>
                    <a:cubicBezTo>
                      <a:pt x="0" y="1016"/>
                      <a:pt x="0" y="1188"/>
                      <a:pt x="0" y="1360"/>
                    </a:cubicBezTo>
                    <a:cubicBezTo>
                      <a:pt x="0" y="1363"/>
                      <a:pt x="3" y="1366"/>
                      <a:pt x="6" y="1366"/>
                    </a:cubicBezTo>
                    <a:cubicBezTo>
                      <a:pt x="120" y="1366"/>
                      <a:pt x="235" y="1366"/>
                      <a:pt x="349" y="1366"/>
                    </a:cubicBezTo>
                    <a:cubicBezTo>
                      <a:pt x="636" y="1366"/>
                      <a:pt x="923" y="1366"/>
                      <a:pt x="1210" y="1366"/>
                    </a:cubicBezTo>
                    <a:cubicBezTo>
                      <a:pt x="1586" y="1366"/>
                      <a:pt x="1961" y="1366"/>
                      <a:pt x="2337" y="1366"/>
                    </a:cubicBezTo>
                    <a:cubicBezTo>
                      <a:pt x="2718" y="1366"/>
                      <a:pt x="3099" y="1366"/>
                      <a:pt x="3480" y="1366"/>
                    </a:cubicBezTo>
                    <a:cubicBezTo>
                      <a:pt x="3782" y="1366"/>
                      <a:pt x="4084" y="1366"/>
                      <a:pt x="4386" y="1366"/>
                    </a:cubicBezTo>
                    <a:cubicBezTo>
                      <a:pt x="4525" y="1366"/>
                      <a:pt x="4664" y="1366"/>
                      <a:pt x="4804" y="1366"/>
                    </a:cubicBezTo>
                    <a:cubicBezTo>
                      <a:pt x="4806" y="1366"/>
                      <a:pt x="4808" y="1366"/>
                      <a:pt x="4809" y="1366"/>
                    </a:cubicBezTo>
                    <a:cubicBezTo>
                      <a:pt x="4817" y="1366"/>
                      <a:pt x="4817" y="1354"/>
                      <a:pt x="4809" y="135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373"/>
              <p:cNvSpPr>
                <a:spLocks noEditPoints="1"/>
              </p:cNvSpPr>
              <p:nvPr/>
            </p:nvSpPr>
            <p:spPr bwMode="auto">
              <a:xfrm>
                <a:off x="1201" y="1499"/>
                <a:ext cx="3411" cy="887"/>
              </a:xfrm>
              <a:custGeom>
                <a:avLst/>
                <a:gdLst>
                  <a:gd name="T0" fmla="*/ 4575 w 4590"/>
                  <a:gd name="T1" fmla="*/ 1085 h 1194"/>
                  <a:gd name="T2" fmla="*/ 4575 w 4590"/>
                  <a:gd name="T3" fmla="*/ 896 h 1194"/>
                  <a:gd name="T4" fmla="*/ 4575 w 4590"/>
                  <a:gd name="T5" fmla="*/ 708 h 1194"/>
                  <a:gd name="T6" fmla="*/ 4575 w 4590"/>
                  <a:gd name="T7" fmla="*/ 519 h 1194"/>
                  <a:gd name="T8" fmla="*/ 4575 w 4590"/>
                  <a:gd name="T9" fmla="*/ 331 h 1194"/>
                  <a:gd name="T10" fmla="*/ 4575 w 4590"/>
                  <a:gd name="T11" fmla="*/ 142 h 1194"/>
                  <a:gd name="T12" fmla="*/ 4528 w 4590"/>
                  <a:gd name="T13" fmla="*/ 16 h 1194"/>
                  <a:gd name="T14" fmla="*/ 4340 w 4590"/>
                  <a:gd name="T15" fmla="*/ 16 h 1194"/>
                  <a:gd name="T16" fmla="*/ 4151 w 4590"/>
                  <a:gd name="T17" fmla="*/ 16 h 1194"/>
                  <a:gd name="T18" fmla="*/ 3963 w 4590"/>
                  <a:gd name="T19" fmla="*/ 16 h 1194"/>
                  <a:gd name="T20" fmla="*/ 3774 w 4590"/>
                  <a:gd name="T21" fmla="*/ 16 h 1194"/>
                  <a:gd name="T22" fmla="*/ 3586 w 4590"/>
                  <a:gd name="T23" fmla="*/ 16 h 1194"/>
                  <a:gd name="T24" fmla="*/ 3397 w 4590"/>
                  <a:gd name="T25" fmla="*/ 16 h 1194"/>
                  <a:gd name="T26" fmla="*/ 3209 w 4590"/>
                  <a:gd name="T27" fmla="*/ 16 h 1194"/>
                  <a:gd name="T28" fmla="*/ 3020 w 4590"/>
                  <a:gd name="T29" fmla="*/ 16 h 1194"/>
                  <a:gd name="T30" fmla="*/ 2832 w 4590"/>
                  <a:gd name="T31" fmla="*/ 16 h 1194"/>
                  <a:gd name="T32" fmla="*/ 2643 w 4590"/>
                  <a:gd name="T33" fmla="*/ 16 h 1194"/>
                  <a:gd name="T34" fmla="*/ 2455 w 4590"/>
                  <a:gd name="T35" fmla="*/ 16 h 1194"/>
                  <a:gd name="T36" fmla="*/ 2266 w 4590"/>
                  <a:gd name="T37" fmla="*/ 16 h 1194"/>
                  <a:gd name="T38" fmla="*/ 2078 w 4590"/>
                  <a:gd name="T39" fmla="*/ 16 h 1194"/>
                  <a:gd name="T40" fmla="*/ 1889 w 4590"/>
                  <a:gd name="T41" fmla="*/ 16 h 1194"/>
                  <a:gd name="T42" fmla="*/ 1701 w 4590"/>
                  <a:gd name="T43" fmla="*/ 16 h 1194"/>
                  <a:gd name="T44" fmla="*/ 1512 w 4590"/>
                  <a:gd name="T45" fmla="*/ 16 h 1194"/>
                  <a:gd name="T46" fmla="*/ 1324 w 4590"/>
                  <a:gd name="T47" fmla="*/ 16 h 1194"/>
                  <a:gd name="T48" fmla="*/ 1135 w 4590"/>
                  <a:gd name="T49" fmla="*/ 16 h 1194"/>
                  <a:gd name="T50" fmla="*/ 947 w 4590"/>
                  <a:gd name="T51" fmla="*/ 16 h 1194"/>
                  <a:gd name="T52" fmla="*/ 758 w 4590"/>
                  <a:gd name="T53" fmla="*/ 16 h 1194"/>
                  <a:gd name="T54" fmla="*/ 570 w 4590"/>
                  <a:gd name="T55" fmla="*/ 16 h 1194"/>
                  <a:gd name="T56" fmla="*/ 381 w 4590"/>
                  <a:gd name="T57" fmla="*/ 16 h 1194"/>
                  <a:gd name="T58" fmla="*/ 193 w 4590"/>
                  <a:gd name="T59" fmla="*/ 16 h 1194"/>
                  <a:gd name="T60" fmla="*/ 16 w 4590"/>
                  <a:gd name="T61" fmla="*/ 11 h 1194"/>
                  <a:gd name="T62" fmla="*/ 16 w 4590"/>
                  <a:gd name="T63" fmla="*/ 58 h 1194"/>
                  <a:gd name="T64" fmla="*/ 16 w 4590"/>
                  <a:gd name="T65" fmla="*/ 247 h 1194"/>
                  <a:gd name="T66" fmla="*/ 16 w 4590"/>
                  <a:gd name="T67" fmla="*/ 435 h 1194"/>
                  <a:gd name="T68" fmla="*/ 16 w 4590"/>
                  <a:gd name="T69" fmla="*/ 624 h 1194"/>
                  <a:gd name="T70" fmla="*/ 16 w 4590"/>
                  <a:gd name="T71" fmla="*/ 812 h 1194"/>
                  <a:gd name="T72" fmla="*/ 16 w 4590"/>
                  <a:gd name="T73" fmla="*/ 1001 h 1194"/>
                  <a:gd name="T74" fmla="*/ 12 w 4590"/>
                  <a:gd name="T75" fmla="*/ 1178 h 1194"/>
                  <a:gd name="T76" fmla="*/ 200 w 4590"/>
                  <a:gd name="T77" fmla="*/ 1178 h 1194"/>
                  <a:gd name="T78" fmla="*/ 389 w 4590"/>
                  <a:gd name="T79" fmla="*/ 1178 h 1194"/>
                  <a:gd name="T80" fmla="*/ 577 w 4590"/>
                  <a:gd name="T81" fmla="*/ 1178 h 1194"/>
                  <a:gd name="T82" fmla="*/ 766 w 4590"/>
                  <a:gd name="T83" fmla="*/ 1178 h 1194"/>
                  <a:gd name="T84" fmla="*/ 954 w 4590"/>
                  <a:gd name="T85" fmla="*/ 1178 h 1194"/>
                  <a:gd name="T86" fmla="*/ 1143 w 4590"/>
                  <a:gd name="T87" fmla="*/ 1178 h 1194"/>
                  <a:gd name="T88" fmla="*/ 1331 w 4590"/>
                  <a:gd name="T89" fmla="*/ 1178 h 1194"/>
                  <a:gd name="T90" fmla="*/ 1519 w 4590"/>
                  <a:gd name="T91" fmla="*/ 1178 h 1194"/>
                  <a:gd name="T92" fmla="*/ 1708 w 4590"/>
                  <a:gd name="T93" fmla="*/ 1178 h 1194"/>
                  <a:gd name="T94" fmla="*/ 1896 w 4590"/>
                  <a:gd name="T95" fmla="*/ 1178 h 1194"/>
                  <a:gd name="T96" fmla="*/ 2085 w 4590"/>
                  <a:gd name="T97" fmla="*/ 1178 h 1194"/>
                  <a:gd name="T98" fmla="*/ 2273 w 4590"/>
                  <a:gd name="T99" fmla="*/ 1178 h 1194"/>
                  <a:gd name="T100" fmla="*/ 2462 w 4590"/>
                  <a:gd name="T101" fmla="*/ 1178 h 1194"/>
                  <a:gd name="T102" fmla="*/ 2650 w 4590"/>
                  <a:gd name="T103" fmla="*/ 1178 h 1194"/>
                  <a:gd name="T104" fmla="*/ 2839 w 4590"/>
                  <a:gd name="T105" fmla="*/ 1178 h 1194"/>
                  <a:gd name="T106" fmla="*/ 3027 w 4590"/>
                  <a:gd name="T107" fmla="*/ 1178 h 1194"/>
                  <a:gd name="T108" fmla="*/ 3216 w 4590"/>
                  <a:gd name="T109" fmla="*/ 1178 h 1194"/>
                  <a:gd name="T110" fmla="*/ 3404 w 4590"/>
                  <a:gd name="T111" fmla="*/ 1178 h 1194"/>
                  <a:gd name="T112" fmla="*/ 3593 w 4590"/>
                  <a:gd name="T113" fmla="*/ 1178 h 1194"/>
                  <a:gd name="T114" fmla="*/ 3781 w 4590"/>
                  <a:gd name="T115" fmla="*/ 1178 h 1194"/>
                  <a:gd name="T116" fmla="*/ 3970 w 4590"/>
                  <a:gd name="T117" fmla="*/ 1178 h 1194"/>
                  <a:gd name="T118" fmla="*/ 4158 w 4590"/>
                  <a:gd name="T119" fmla="*/ 1178 h 1194"/>
                  <a:gd name="T120" fmla="*/ 4347 w 4590"/>
                  <a:gd name="T121" fmla="*/ 1178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90" h="1194">
                    <a:moveTo>
                      <a:pt x="4575" y="1179"/>
                    </a:moveTo>
                    <a:cubicBezTo>
                      <a:pt x="4575" y="1186"/>
                      <a:pt x="4575" y="1186"/>
                      <a:pt x="4575" y="1186"/>
                    </a:cubicBezTo>
                    <a:cubicBezTo>
                      <a:pt x="4582" y="1186"/>
                      <a:pt x="4582" y="1186"/>
                      <a:pt x="4582" y="1186"/>
                    </a:cubicBezTo>
                    <a:cubicBezTo>
                      <a:pt x="4582" y="1178"/>
                      <a:pt x="4582" y="1178"/>
                      <a:pt x="4582" y="1178"/>
                    </a:cubicBezTo>
                    <a:cubicBezTo>
                      <a:pt x="4535" y="1178"/>
                      <a:pt x="4535" y="1178"/>
                      <a:pt x="4535" y="1178"/>
                    </a:cubicBezTo>
                    <a:cubicBezTo>
                      <a:pt x="4531" y="1178"/>
                      <a:pt x="4527" y="1182"/>
                      <a:pt x="4527" y="1186"/>
                    </a:cubicBezTo>
                    <a:cubicBezTo>
                      <a:pt x="4527" y="1190"/>
                      <a:pt x="4531" y="1194"/>
                      <a:pt x="4535" y="1194"/>
                    </a:cubicBezTo>
                    <a:cubicBezTo>
                      <a:pt x="4582" y="1194"/>
                      <a:pt x="4582" y="1194"/>
                      <a:pt x="4582" y="1194"/>
                    </a:cubicBezTo>
                    <a:cubicBezTo>
                      <a:pt x="4584" y="1194"/>
                      <a:pt x="4586" y="1193"/>
                      <a:pt x="4588" y="1191"/>
                    </a:cubicBezTo>
                    <a:cubicBezTo>
                      <a:pt x="4589" y="1190"/>
                      <a:pt x="4590" y="1188"/>
                      <a:pt x="4590" y="1186"/>
                    </a:cubicBezTo>
                    <a:cubicBezTo>
                      <a:pt x="4590" y="1179"/>
                      <a:pt x="4590" y="1179"/>
                      <a:pt x="4590" y="1179"/>
                    </a:cubicBezTo>
                    <a:cubicBezTo>
                      <a:pt x="4590" y="1174"/>
                      <a:pt x="4587" y="1171"/>
                      <a:pt x="4582" y="1171"/>
                    </a:cubicBezTo>
                    <a:cubicBezTo>
                      <a:pt x="4578" y="1171"/>
                      <a:pt x="4575" y="1174"/>
                      <a:pt x="4575" y="1179"/>
                    </a:cubicBezTo>
                    <a:moveTo>
                      <a:pt x="4575" y="1085"/>
                    </a:moveTo>
                    <a:cubicBezTo>
                      <a:pt x="4575" y="1132"/>
                      <a:pt x="4575" y="1132"/>
                      <a:pt x="4575" y="1132"/>
                    </a:cubicBezTo>
                    <a:cubicBezTo>
                      <a:pt x="4575" y="1136"/>
                      <a:pt x="4578" y="1139"/>
                      <a:pt x="4582" y="1139"/>
                    </a:cubicBezTo>
                    <a:cubicBezTo>
                      <a:pt x="4587" y="1139"/>
                      <a:pt x="4590" y="1136"/>
                      <a:pt x="4590" y="1132"/>
                    </a:cubicBezTo>
                    <a:cubicBezTo>
                      <a:pt x="4590" y="1085"/>
                      <a:pt x="4590" y="1085"/>
                      <a:pt x="4590" y="1085"/>
                    </a:cubicBezTo>
                    <a:cubicBezTo>
                      <a:pt x="4590" y="1080"/>
                      <a:pt x="4587" y="1077"/>
                      <a:pt x="4582" y="1077"/>
                    </a:cubicBezTo>
                    <a:cubicBezTo>
                      <a:pt x="4578" y="1077"/>
                      <a:pt x="4575" y="1080"/>
                      <a:pt x="4575" y="1085"/>
                    </a:cubicBezTo>
                    <a:moveTo>
                      <a:pt x="4575" y="990"/>
                    </a:moveTo>
                    <a:cubicBezTo>
                      <a:pt x="4575" y="1037"/>
                      <a:pt x="4575" y="1037"/>
                      <a:pt x="4575" y="1037"/>
                    </a:cubicBezTo>
                    <a:cubicBezTo>
                      <a:pt x="4575" y="1042"/>
                      <a:pt x="4578" y="1045"/>
                      <a:pt x="4582" y="1045"/>
                    </a:cubicBezTo>
                    <a:cubicBezTo>
                      <a:pt x="4587" y="1045"/>
                      <a:pt x="4590" y="1042"/>
                      <a:pt x="4590" y="1037"/>
                    </a:cubicBezTo>
                    <a:cubicBezTo>
                      <a:pt x="4590" y="990"/>
                      <a:pt x="4590" y="990"/>
                      <a:pt x="4590" y="990"/>
                    </a:cubicBezTo>
                    <a:cubicBezTo>
                      <a:pt x="4590" y="986"/>
                      <a:pt x="4587" y="982"/>
                      <a:pt x="4582" y="982"/>
                    </a:cubicBezTo>
                    <a:cubicBezTo>
                      <a:pt x="4578" y="982"/>
                      <a:pt x="4575" y="986"/>
                      <a:pt x="4575" y="990"/>
                    </a:cubicBezTo>
                    <a:moveTo>
                      <a:pt x="4575" y="896"/>
                    </a:moveTo>
                    <a:cubicBezTo>
                      <a:pt x="4575" y="943"/>
                      <a:pt x="4575" y="943"/>
                      <a:pt x="4575" y="943"/>
                    </a:cubicBezTo>
                    <a:cubicBezTo>
                      <a:pt x="4575" y="947"/>
                      <a:pt x="4578" y="951"/>
                      <a:pt x="4582" y="951"/>
                    </a:cubicBezTo>
                    <a:cubicBezTo>
                      <a:pt x="4587" y="951"/>
                      <a:pt x="4590" y="947"/>
                      <a:pt x="4590" y="943"/>
                    </a:cubicBezTo>
                    <a:cubicBezTo>
                      <a:pt x="4590" y="896"/>
                      <a:pt x="4590" y="896"/>
                      <a:pt x="4590" y="896"/>
                    </a:cubicBezTo>
                    <a:cubicBezTo>
                      <a:pt x="4590" y="892"/>
                      <a:pt x="4587" y="888"/>
                      <a:pt x="4582" y="888"/>
                    </a:cubicBezTo>
                    <a:cubicBezTo>
                      <a:pt x="4578" y="888"/>
                      <a:pt x="4575" y="892"/>
                      <a:pt x="4575" y="896"/>
                    </a:cubicBezTo>
                    <a:moveTo>
                      <a:pt x="4575" y="802"/>
                    </a:moveTo>
                    <a:cubicBezTo>
                      <a:pt x="4575" y="849"/>
                      <a:pt x="4575" y="849"/>
                      <a:pt x="4575" y="849"/>
                    </a:cubicBezTo>
                    <a:cubicBezTo>
                      <a:pt x="4575" y="853"/>
                      <a:pt x="4578" y="857"/>
                      <a:pt x="4582" y="857"/>
                    </a:cubicBezTo>
                    <a:cubicBezTo>
                      <a:pt x="4587" y="857"/>
                      <a:pt x="4590" y="853"/>
                      <a:pt x="4590" y="849"/>
                    </a:cubicBezTo>
                    <a:cubicBezTo>
                      <a:pt x="4590" y="802"/>
                      <a:pt x="4590" y="802"/>
                      <a:pt x="4590" y="802"/>
                    </a:cubicBezTo>
                    <a:cubicBezTo>
                      <a:pt x="4590" y="797"/>
                      <a:pt x="4587" y="794"/>
                      <a:pt x="4582" y="794"/>
                    </a:cubicBezTo>
                    <a:cubicBezTo>
                      <a:pt x="4578" y="794"/>
                      <a:pt x="4575" y="797"/>
                      <a:pt x="4575" y="802"/>
                    </a:cubicBezTo>
                    <a:moveTo>
                      <a:pt x="4575" y="708"/>
                    </a:moveTo>
                    <a:cubicBezTo>
                      <a:pt x="4575" y="755"/>
                      <a:pt x="4575" y="755"/>
                      <a:pt x="4575" y="755"/>
                    </a:cubicBezTo>
                    <a:cubicBezTo>
                      <a:pt x="4575" y="759"/>
                      <a:pt x="4578" y="763"/>
                      <a:pt x="4582" y="763"/>
                    </a:cubicBezTo>
                    <a:cubicBezTo>
                      <a:pt x="4587" y="763"/>
                      <a:pt x="4590" y="759"/>
                      <a:pt x="4590" y="755"/>
                    </a:cubicBezTo>
                    <a:cubicBezTo>
                      <a:pt x="4590" y="708"/>
                      <a:pt x="4590" y="708"/>
                      <a:pt x="4590" y="708"/>
                    </a:cubicBezTo>
                    <a:cubicBezTo>
                      <a:pt x="4590" y="703"/>
                      <a:pt x="4587" y="700"/>
                      <a:pt x="4582" y="700"/>
                    </a:cubicBezTo>
                    <a:cubicBezTo>
                      <a:pt x="4578" y="700"/>
                      <a:pt x="4575" y="703"/>
                      <a:pt x="4575" y="708"/>
                    </a:cubicBezTo>
                    <a:moveTo>
                      <a:pt x="4575" y="613"/>
                    </a:moveTo>
                    <a:cubicBezTo>
                      <a:pt x="4575" y="660"/>
                      <a:pt x="4575" y="660"/>
                      <a:pt x="4575" y="660"/>
                    </a:cubicBezTo>
                    <a:cubicBezTo>
                      <a:pt x="4575" y="665"/>
                      <a:pt x="4578" y="668"/>
                      <a:pt x="4582" y="668"/>
                    </a:cubicBezTo>
                    <a:cubicBezTo>
                      <a:pt x="4587" y="668"/>
                      <a:pt x="4590" y="665"/>
                      <a:pt x="4590" y="660"/>
                    </a:cubicBezTo>
                    <a:cubicBezTo>
                      <a:pt x="4590" y="613"/>
                      <a:pt x="4590" y="613"/>
                      <a:pt x="4590" y="613"/>
                    </a:cubicBezTo>
                    <a:cubicBezTo>
                      <a:pt x="4590" y="609"/>
                      <a:pt x="4587" y="605"/>
                      <a:pt x="4582" y="605"/>
                    </a:cubicBezTo>
                    <a:cubicBezTo>
                      <a:pt x="4578" y="605"/>
                      <a:pt x="4575" y="609"/>
                      <a:pt x="4575" y="613"/>
                    </a:cubicBezTo>
                    <a:moveTo>
                      <a:pt x="4575" y="519"/>
                    </a:moveTo>
                    <a:cubicBezTo>
                      <a:pt x="4575" y="566"/>
                      <a:pt x="4575" y="566"/>
                      <a:pt x="4575" y="566"/>
                    </a:cubicBezTo>
                    <a:cubicBezTo>
                      <a:pt x="4575" y="571"/>
                      <a:pt x="4578" y="574"/>
                      <a:pt x="4582" y="574"/>
                    </a:cubicBezTo>
                    <a:cubicBezTo>
                      <a:pt x="4587" y="574"/>
                      <a:pt x="4590" y="571"/>
                      <a:pt x="4590" y="566"/>
                    </a:cubicBezTo>
                    <a:cubicBezTo>
                      <a:pt x="4590" y="519"/>
                      <a:pt x="4590" y="519"/>
                      <a:pt x="4590" y="519"/>
                    </a:cubicBezTo>
                    <a:cubicBezTo>
                      <a:pt x="4590" y="515"/>
                      <a:pt x="4587" y="511"/>
                      <a:pt x="4582" y="511"/>
                    </a:cubicBezTo>
                    <a:cubicBezTo>
                      <a:pt x="4578" y="511"/>
                      <a:pt x="4575" y="515"/>
                      <a:pt x="4575" y="519"/>
                    </a:cubicBezTo>
                    <a:moveTo>
                      <a:pt x="4575" y="425"/>
                    </a:moveTo>
                    <a:cubicBezTo>
                      <a:pt x="4575" y="472"/>
                      <a:pt x="4575" y="472"/>
                      <a:pt x="4575" y="472"/>
                    </a:cubicBezTo>
                    <a:cubicBezTo>
                      <a:pt x="4575" y="476"/>
                      <a:pt x="4578" y="480"/>
                      <a:pt x="4582" y="480"/>
                    </a:cubicBezTo>
                    <a:cubicBezTo>
                      <a:pt x="4587" y="480"/>
                      <a:pt x="4590" y="476"/>
                      <a:pt x="4590" y="472"/>
                    </a:cubicBezTo>
                    <a:cubicBezTo>
                      <a:pt x="4590" y="425"/>
                      <a:pt x="4590" y="425"/>
                      <a:pt x="4590" y="425"/>
                    </a:cubicBezTo>
                    <a:cubicBezTo>
                      <a:pt x="4590" y="420"/>
                      <a:pt x="4587" y="417"/>
                      <a:pt x="4582" y="417"/>
                    </a:cubicBezTo>
                    <a:cubicBezTo>
                      <a:pt x="4578" y="417"/>
                      <a:pt x="4575" y="420"/>
                      <a:pt x="4575" y="425"/>
                    </a:cubicBezTo>
                    <a:moveTo>
                      <a:pt x="4575" y="331"/>
                    </a:moveTo>
                    <a:cubicBezTo>
                      <a:pt x="4575" y="378"/>
                      <a:pt x="4575" y="378"/>
                      <a:pt x="4575" y="378"/>
                    </a:cubicBezTo>
                    <a:cubicBezTo>
                      <a:pt x="4575" y="382"/>
                      <a:pt x="4578" y="386"/>
                      <a:pt x="4582" y="386"/>
                    </a:cubicBezTo>
                    <a:cubicBezTo>
                      <a:pt x="4587" y="386"/>
                      <a:pt x="4590" y="382"/>
                      <a:pt x="4590" y="378"/>
                    </a:cubicBezTo>
                    <a:cubicBezTo>
                      <a:pt x="4590" y="331"/>
                      <a:pt x="4590" y="331"/>
                      <a:pt x="4590" y="331"/>
                    </a:cubicBezTo>
                    <a:cubicBezTo>
                      <a:pt x="4590" y="326"/>
                      <a:pt x="4587" y="323"/>
                      <a:pt x="4582" y="323"/>
                    </a:cubicBezTo>
                    <a:cubicBezTo>
                      <a:pt x="4578" y="323"/>
                      <a:pt x="4575" y="326"/>
                      <a:pt x="4575" y="331"/>
                    </a:cubicBezTo>
                    <a:moveTo>
                      <a:pt x="4575" y="236"/>
                    </a:moveTo>
                    <a:cubicBezTo>
                      <a:pt x="4575" y="283"/>
                      <a:pt x="4575" y="283"/>
                      <a:pt x="4575" y="283"/>
                    </a:cubicBezTo>
                    <a:cubicBezTo>
                      <a:pt x="4575" y="288"/>
                      <a:pt x="4578" y="291"/>
                      <a:pt x="4582" y="291"/>
                    </a:cubicBezTo>
                    <a:cubicBezTo>
                      <a:pt x="4587" y="291"/>
                      <a:pt x="4590" y="288"/>
                      <a:pt x="4590" y="283"/>
                    </a:cubicBezTo>
                    <a:cubicBezTo>
                      <a:pt x="4590" y="236"/>
                      <a:pt x="4590" y="236"/>
                      <a:pt x="4590" y="236"/>
                    </a:cubicBezTo>
                    <a:cubicBezTo>
                      <a:pt x="4590" y="232"/>
                      <a:pt x="4587" y="228"/>
                      <a:pt x="4582" y="228"/>
                    </a:cubicBezTo>
                    <a:cubicBezTo>
                      <a:pt x="4578" y="228"/>
                      <a:pt x="4575" y="232"/>
                      <a:pt x="4575" y="236"/>
                    </a:cubicBezTo>
                    <a:moveTo>
                      <a:pt x="4575" y="142"/>
                    </a:moveTo>
                    <a:cubicBezTo>
                      <a:pt x="4575" y="189"/>
                      <a:pt x="4575" y="189"/>
                      <a:pt x="4575" y="189"/>
                    </a:cubicBezTo>
                    <a:cubicBezTo>
                      <a:pt x="4575" y="194"/>
                      <a:pt x="4578" y="197"/>
                      <a:pt x="4582" y="197"/>
                    </a:cubicBezTo>
                    <a:cubicBezTo>
                      <a:pt x="4587" y="197"/>
                      <a:pt x="4590" y="194"/>
                      <a:pt x="4590" y="189"/>
                    </a:cubicBezTo>
                    <a:cubicBezTo>
                      <a:pt x="4590" y="142"/>
                      <a:pt x="4590" y="142"/>
                      <a:pt x="4590" y="142"/>
                    </a:cubicBezTo>
                    <a:cubicBezTo>
                      <a:pt x="4590" y="138"/>
                      <a:pt x="4587" y="134"/>
                      <a:pt x="4582" y="134"/>
                    </a:cubicBezTo>
                    <a:cubicBezTo>
                      <a:pt x="4578" y="134"/>
                      <a:pt x="4575" y="138"/>
                      <a:pt x="4575" y="142"/>
                    </a:cubicBezTo>
                    <a:moveTo>
                      <a:pt x="4575" y="48"/>
                    </a:moveTo>
                    <a:cubicBezTo>
                      <a:pt x="4575" y="95"/>
                      <a:pt x="4575" y="95"/>
                      <a:pt x="4575" y="95"/>
                    </a:cubicBezTo>
                    <a:cubicBezTo>
                      <a:pt x="4575" y="99"/>
                      <a:pt x="4578" y="103"/>
                      <a:pt x="4582" y="103"/>
                    </a:cubicBezTo>
                    <a:cubicBezTo>
                      <a:pt x="4587" y="103"/>
                      <a:pt x="4590" y="99"/>
                      <a:pt x="4590" y="95"/>
                    </a:cubicBezTo>
                    <a:cubicBezTo>
                      <a:pt x="4590" y="48"/>
                      <a:pt x="4590" y="48"/>
                      <a:pt x="4590" y="48"/>
                    </a:cubicBezTo>
                    <a:cubicBezTo>
                      <a:pt x="4590" y="44"/>
                      <a:pt x="4587" y="40"/>
                      <a:pt x="4582" y="40"/>
                    </a:cubicBezTo>
                    <a:cubicBezTo>
                      <a:pt x="4578" y="40"/>
                      <a:pt x="4575" y="44"/>
                      <a:pt x="4575" y="48"/>
                    </a:cubicBezTo>
                    <a:moveTo>
                      <a:pt x="4528" y="16"/>
                    </a:moveTo>
                    <a:cubicBezTo>
                      <a:pt x="4575" y="16"/>
                      <a:pt x="4575" y="16"/>
                      <a:pt x="4575" y="16"/>
                    </a:cubicBezTo>
                    <a:cubicBezTo>
                      <a:pt x="4580" y="16"/>
                      <a:pt x="4583" y="12"/>
                      <a:pt x="4583" y="8"/>
                    </a:cubicBezTo>
                    <a:cubicBezTo>
                      <a:pt x="4583" y="3"/>
                      <a:pt x="4580" y="0"/>
                      <a:pt x="4575" y="0"/>
                    </a:cubicBezTo>
                    <a:cubicBezTo>
                      <a:pt x="4528" y="0"/>
                      <a:pt x="4528" y="0"/>
                      <a:pt x="4528" y="0"/>
                    </a:cubicBezTo>
                    <a:cubicBezTo>
                      <a:pt x="4524" y="0"/>
                      <a:pt x="4520" y="3"/>
                      <a:pt x="4520" y="8"/>
                    </a:cubicBezTo>
                    <a:cubicBezTo>
                      <a:pt x="4520" y="12"/>
                      <a:pt x="4524" y="16"/>
                      <a:pt x="4528" y="16"/>
                    </a:cubicBezTo>
                    <a:moveTo>
                      <a:pt x="4434" y="16"/>
                    </a:moveTo>
                    <a:cubicBezTo>
                      <a:pt x="4481" y="16"/>
                      <a:pt x="4481" y="16"/>
                      <a:pt x="4481" y="16"/>
                    </a:cubicBezTo>
                    <a:cubicBezTo>
                      <a:pt x="4485" y="16"/>
                      <a:pt x="4489" y="12"/>
                      <a:pt x="4489" y="8"/>
                    </a:cubicBezTo>
                    <a:cubicBezTo>
                      <a:pt x="4489" y="3"/>
                      <a:pt x="4485" y="0"/>
                      <a:pt x="4481" y="0"/>
                    </a:cubicBezTo>
                    <a:cubicBezTo>
                      <a:pt x="4434" y="0"/>
                      <a:pt x="4434" y="0"/>
                      <a:pt x="4434" y="0"/>
                    </a:cubicBezTo>
                    <a:cubicBezTo>
                      <a:pt x="4430" y="0"/>
                      <a:pt x="4426" y="3"/>
                      <a:pt x="4426" y="8"/>
                    </a:cubicBezTo>
                    <a:cubicBezTo>
                      <a:pt x="4426" y="12"/>
                      <a:pt x="4430" y="16"/>
                      <a:pt x="4434" y="16"/>
                    </a:cubicBezTo>
                    <a:moveTo>
                      <a:pt x="4340" y="16"/>
                    </a:moveTo>
                    <a:cubicBezTo>
                      <a:pt x="4387" y="16"/>
                      <a:pt x="4387" y="16"/>
                      <a:pt x="4387" y="16"/>
                    </a:cubicBezTo>
                    <a:cubicBezTo>
                      <a:pt x="4391" y="16"/>
                      <a:pt x="4395" y="12"/>
                      <a:pt x="4395" y="8"/>
                    </a:cubicBezTo>
                    <a:cubicBezTo>
                      <a:pt x="4395" y="3"/>
                      <a:pt x="4391" y="0"/>
                      <a:pt x="4387" y="0"/>
                    </a:cubicBezTo>
                    <a:cubicBezTo>
                      <a:pt x="4340" y="0"/>
                      <a:pt x="4340" y="0"/>
                      <a:pt x="4340" y="0"/>
                    </a:cubicBezTo>
                    <a:cubicBezTo>
                      <a:pt x="4335" y="0"/>
                      <a:pt x="4332" y="3"/>
                      <a:pt x="4332" y="8"/>
                    </a:cubicBezTo>
                    <a:cubicBezTo>
                      <a:pt x="4332" y="12"/>
                      <a:pt x="4335" y="16"/>
                      <a:pt x="4340" y="16"/>
                    </a:cubicBezTo>
                    <a:moveTo>
                      <a:pt x="4245" y="16"/>
                    </a:moveTo>
                    <a:cubicBezTo>
                      <a:pt x="4293" y="16"/>
                      <a:pt x="4293" y="16"/>
                      <a:pt x="4293" y="16"/>
                    </a:cubicBezTo>
                    <a:cubicBezTo>
                      <a:pt x="4297" y="16"/>
                      <a:pt x="4300" y="12"/>
                      <a:pt x="4300" y="8"/>
                    </a:cubicBezTo>
                    <a:cubicBezTo>
                      <a:pt x="4300" y="3"/>
                      <a:pt x="4297" y="0"/>
                      <a:pt x="4293" y="0"/>
                    </a:cubicBezTo>
                    <a:cubicBezTo>
                      <a:pt x="4245" y="0"/>
                      <a:pt x="4245" y="0"/>
                      <a:pt x="4245" y="0"/>
                    </a:cubicBezTo>
                    <a:cubicBezTo>
                      <a:pt x="4241" y="0"/>
                      <a:pt x="4238" y="3"/>
                      <a:pt x="4238" y="8"/>
                    </a:cubicBezTo>
                    <a:cubicBezTo>
                      <a:pt x="4238" y="12"/>
                      <a:pt x="4241" y="16"/>
                      <a:pt x="4245" y="16"/>
                    </a:cubicBezTo>
                    <a:moveTo>
                      <a:pt x="4151" y="16"/>
                    </a:moveTo>
                    <a:cubicBezTo>
                      <a:pt x="4198" y="16"/>
                      <a:pt x="4198" y="16"/>
                      <a:pt x="4198" y="16"/>
                    </a:cubicBezTo>
                    <a:cubicBezTo>
                      <a:pt x="4203" y="16"/>
                      <a:pt x="4206" y="12"/>
                      <a:pt x="4206" y="8"/>
                    </a:cubicBezTo>
                    <a:cubicBezTo>
                      <a:pt x="4206" y="3"/>
                      <a:pt x="4203" y="0"/>
                      <a:pt x="4198" y="0"/>
                    </a:cubicBezTo>
                    <a:cubicBezTo>
                      <a:pt x="4151" y="0"/>
                      <a:pt x="4151" y="0"/>
                      <a:pt x="4151" y="0"/>
                    </a:cubicBezTo>
                    <a:cubicBezTo>
                      <a:pt x="4147" y="0"/>
                      <a:pt x="4143" y="3"/>
                      <a:pt x="4143" y="8"/>
                    </a:cubicBezTo>
                    <a:cubicBezTo>
                      <a:pt x="4143" y="12"/>
                      <a:pt x="4147" y="16"/>
                      <a:pt x="4151" y="16"/>
                    </a:cubicBezTo>
                    <a:moveTo>
                      <a:pt x="4057" y="16"/>
                    </a:moveTo>
                    <a:cubicBezTo>
                      <a:pt x="4104" y="16"/>
                      <a:pt x="4104" y="16"/>
                      <a:pt x="4104" y="16"/>
                    </a:cubicBezTo>
                    <a:cubicBezTo>
                      <a:pt x="4108" y="16"/>
                      <a:pt x="4112" y="12"/>
                      <a:pt x="4112" y="8"/>
                    </a:cubicBezTo>
                    <a:cubicBezTo>
                      <a:pt x="4112" y="3"/>
                      <a:pt x="4108" y="0"/>
                      <a:pt x="4104" y="0"/>
                    </a:cubicBezTo>
                    <a:cubicBezTo>
                      <a:pt x="4057" y="0"/>
                      <a:pt x="4057" y="0"/>
                      <a:pt x="4057" y="0"/>
                    </a:cubicBezTo>
                    <a:cubicBezTo>
                      <a:pt x="4053" y="0"/>
                      <a:pt x="4049" y="3"/>
                      <a:pt x="4049" y="8"/>
                    </a:cubicBezTo>
                    <a:cubicBezTo>
                      <a:pt x="4049" y="12"/>
                      <a:pt x="4053" y="16"/>
                      <a:pt x="4057" y="16"/>
                    </a:cubicBezTo>
                    <a:moveTo>
                      <a:pt x="3963" y="16"/>
                    </a:moveTo>
                    <a:cubicBezTo>
                      <a:pt x="4010" y="16"/>
                      <a:pt x="4010" y="16"/>
                      <a:pt x="4010" y="16"/>
                    </a:cubicBezTo>
                    <a:cubicBezTo>
                      <a:pt x="4014" y="16"/>
                      <a:pt x="4018" y="12"/>
                      <a:pt x="4018" y="8"/>
                    </a:cubicBezTo>
                    <a:cubicBezTo>
                      <a:pt x="4018" y="3"/>
                      <a:pt x="4014" y="0"/>
                      <a:pt x="4010" y="0"/>
                    </a:cubicBezTo>
                    <a:cubicBezTo>
                      <a:pt x="3963" y="0"/>
                      <a:pt x="3963" y="0"/>
                      <a:pt x="3963" y="0"/>
                    </a:cubicBezTo>
                    <a:cubicBezTo>
                      <a:pt x="3958" y="0"/>
                      <a:pt x="3955" y="3"/>
                      <a:pt x="3955" y="8"/>
                    </a:cubicBezTo>
                    <a:cubicBezTo>
                      <a:pt x="3955" y="12"/>
                      <a:pt x="3958" y="16"/>
                      <a:pt x="3963" y="16"/>
                    </a:cubicBezTo>
                    <a:moveTo>
                      <a:pt x="3868" y="16"/>
                    </a:moveTo>
                    <a:cubicBezTo>
                      <a:pt x="3916" y="16"/>
                      <a:pt x="3916" y="16"/>
                      <a:pt x="3916" y="16"/>
                    </a:cubicBezTo>
                    <a:cubicBezTo>
                      <a:pt x="3920" y="16"/>
                      <a:pt x="3923" y="12"/>
                      <a:pt x="3923" y="8"/>
                    </a:cubicBezTo>
                    <a:cubicBezTo>
                      <a:pt x="3923" y="3"/>
                      <a:pt x="3920" y="0"/>
                      <a:pt x="3916" y="0"/>
                    </a:cubicBezTo>
                    <a:cubicBezTo>
                      <a:pt x="3868" y="0"/>
                      <a:pt x="3868" y="0"/>
                      <a:pt x="3868" y="0"/>
                    </a:cubicBezTo>
                    <a:cubicBezTo>
                      <a:pt x="3864" y="0"/>
                      <a:pt x="3861" y="3"/>
                      <a:pt x="3861" y="8"/>
                    </a:cubicBezTo>
                    <a:cubicBezTo>
                      <a:pt x="3861" y="12"/>
                      <a:pt x="3864" y="16"/>
                      <a:pt x="3868" y="16"/>
                    </a:cubicBezTo>
                    <a:moveTo>
                      <a:pt x="3774" y="16"/>
                    </a:moveTo>
                    <a:cubicBezTo>
                      <a:pt x="3821" y="16"/>
                      <a:pt x="3821" y="16"/>
                      <a:pt x="3821" y="16"/>
                    </a:cubicBezTo>
                    <a:cubicBezTo>
                      <a:pt x="3826" y="16"/>
                      <a:pt x="3829" y="12"/>
                      <a:pt x="3829" y="8"/>
                    </a:cubicBezTo>
                    <a:cubicBezTo>
                      <a:pt x="3829" y="3"/>
                      <a:pt x="3826" y="0"/>
                      <a:pt x="3821" y="0"/>
                    </a:cubicBezTo>
                    <a:cubicBezTo>
                      <a:pt x="3774" y="0"/>
                      <a:pt x="3774" y="0"/>
                      <a:pt x="3774" y="0"/>
                    </a:cubicBezTo>
                    <a:cubicBezTo>
                      <a:pt x="3770" y="0"/>
                      <a:pt x="3766" y="3"/>
                      <a:pt x="3766" y="8"/>
                    </a:cubicBezTo>
                    <a:cubicBezTo>
                      <a:pt x="3766" y="12"/>
                      <a:pt x="3770" y="16"/>
                      <a:pt x="3774" y="16"/>
                    </a:cubicBezTo>
                    <a:moveTo>
                      <a:pt x="3680" y="16"/>
                    </a:moveTo>
                    <a:cubicBezTo>
                      <a:pt x="3727" y="16"/>
                      <a:pt x="3727" y="16"/>
                      <a:pt x="3727" y="16"/>
                    </a:cubicBezTo>
                    <a:cubicBezTo>
                      <a:pt x="3731" y="16"/>
                      <a:pt x="3735" y="12"/>
                      <a:pt x="3735" y="8"/>
                    </a:cubicBezTo>
                    <a:cubicBezTo>
                      <a:pt x="3735" y="3"/>
                      <a:pt x="3731" y="0"/>
                      <a:pt x="3727" y="0"/>
                    </a:cubicBezTo>
                    <a:cubicBezTo>
                      <a:pt x="3680" y="0"/>
                      <a:pt x="3680" y="0"/>
                      <a:pt x="3680" y="0"/>
                    </a:cubicBezTo>
                    <a:cubicBezTo>
                      <a:pt x="3676" y="0"/>
                      <a:pt x="3672" y="3"/>
                      <a:pt x="3672" y="8"/>
                    </a:cubicBezTo>
                    <a:cubicBezTo>
                      <a:pt x="3672" y="12"/>
                      <a:pt x="3676" y="16"/>
                      <a:pt x="3680" y="16"/>
                    </a:cubicBezTo>
                    <a:moveTo>
                      <a:pt x="3586" y="16"/>
                    </a:moveTo>
                    <a:cubicBezTo>
                      <a:pt x="3633" y="16"/>
                      <a:pt x="3633" y="16"/>
                      <a:pt x="3633" y="16"/>
                    </a:cubicBezTo>
                    <a:cubicBezTo>
                      <a:pt x="3637" y="16"/>
                      <a:pt x="3641" y="12"/>
                      <a:pt x="3641" y="8"/>
                    </a:cubicBezTo>
                    <a:cubicBezTo>
                      <a:pt x="3641" y="3"/>
                      <a:pt x="3637" y="0"/>
                      <a:pt x="3633" y="0"/>
                    </a:cubicBezTo>
                    <a:cubicBezTo>
                      <a:pt x="3586" y="0"/>
                      <a:pt x="3586" y="0"/>
                      <a:pt x="3586" y="0"/>
                    </a:cubicBezTo>
                    <a:cubicBezTo>
                      <a:pt x="3581" y="0"/>
                      <a:pt x="3578" y="3"/>
                      <a:pt x="3578" y="8"/>
                    </a:cubicBezTo>
                    <a:cubicBezTo>
                      <a:pt x="3578" y="12"/>
                      <a:pt x="3581" y="16"/>
                      <a:pt x="3586" y="16"/>
                    </a:cubicBezTo>
                    <a:moveTo>
                      <a:pt x="3492" y="16"/>
                    </a:moveTo>
                    <a:cubicBezTo>
                      <a:pt x="3539" y="16"/>
                      <a:pt x="3539" y="16"/>
                      <a:pt x="3539" y="16"/>
                    </a:cubicBezTo>
                    <a:cubicBezTo>
                      <a:pt x="3543" y="16"/>
                      <a:pt x="3546" y="12"/>
                      <a:pt x="3546" y="8"/>
                    </a:cubicBezTo>
                    <a:cubicBezTo>
                      <a:pt x="3546" y="3"/>
                      <a:pt x="3543" y="0"/>
                      <a:pt x="3539" y="0"/>
                    </a:cubicBezTo>
                    <a:cubicBezTo>
                      <a:pt x="3492" y="0"/>
                      <a:pt x="3492" y="0"/>
                      <a:pt x="3492" y="0"/>
                    </a:cubicBezTo>
                    <a:cubicBezTo>
                      <a:pt x="3487" y="0"/>
                      <a:pt x="3484" y="3"/>
                      <a:pt x="3484" y="8"/>
                    </a:cubicBezTo>
                    <a:cubicBezTo>
                      <a:pt x="3484" y="12"/>
                      <a:pt x="3487" y="16"/>
                      <a:pt x="3492" y="16"/>
                    </a:cubicBezTo>
                    <a:moveTo>
                      <a:pt x="3397" y="16"/>
                    </a:moveTo>
                    <a:cubicBezTo>
                      <a:pt x="3444" y="16"/>
                      <a:pt x="3444" y="16"/>
                      <a:pt x="3444" y="16"/>
                    </a:cubicBezTo>
                    <a:cubicBezTo>
                      <a:pt x="3449" y="16"/>
                      <a:pt x="3452" y="12"/>
                      <a:pt x="3452" y="8"/>
                    </a:cubicBezTo>
                    <a:cubicBezTo>
                      <a:pt x="3452" y="3"/>
                      <a:pt x="3449" y="0"/>
                      <a:pt x="3444" y="0"/>
                    </a:cubicBezTo>
                    <a:cubicBezTo>
                      <a:pt x="3397" y="0"/>
                      <a:pt x="3397" y="0"/>
                      <a:pt x="3397" y="0"/>
                    </a:cubicBezTo>
                    <a:cubicBezTo>
                      <a:pt x="3393" y="0"/>
                      <a:pt x="3389" y="3"/>
                      <a:pt x="3389" y="8"/>
                    </a:cubicBezTo>
                    <a:cubicBezTo>
                      <a:pt x="3389" y="12"/>
                      <a:pt x="3393" y="16"/>
                      <a:pt x="3397" y="16"/>
                    </a:cubicBezTo>
                    <a:moveTo>
                      <a:pt x="3303" y="16"/>
                    </a:moveTo>
                    <a:cubicBezTo>
                      <a:pt x="3350" y="16"/>
                      <a:pt x="3350" y="16"/>
                      <a:pt x="3350" y="16"/>
                    </a:cubicBezTo>
                    <a:cubicBezTo>
                      <a:pt x="3355" y="16"/>
                      <a:pt x="3358" y="12"/>
                      <a:pt x="3358" y="8"/>
                    </a:cubicBezTo>
                    <a:cubicBezTo>
                      <a:pt x="3358" y="3"/>
                      <a:pt x="3355" y="0"/>
                      <a:pt x="3350" y="0"/>
                    </a:cubicBezTo>
                    <a:cubicBezTo>
                      <a:pt x="3303" y="0"/>
                      <a:pt x="3303" y="0"/>
                      <a:pt x="3303" y="0"/>
                    </a:cubicBezTo>
                    <a:cubicBezTo>
                      <a:pt x="3299" y="0"/>
                      <a:pt x="3295" y="3"/>
                      <a:pt x="3295" y="8"/>
                    </a:cubicBezTo>
                    <a:cubicBezTo>
                      <a:pt x="3295" y="12"/>
                      <a:pt x="3299" y="16"/>
                      <a:pt x="3303" y="16"/>
                    </a:cubicBezTo>
                    <a:moveTo>
                      <a:pt x="3209" y="16"/>
                    </a:moveTo>
                    <a:cubicBezTo>
                      <a:pt x="3256" y="16"/>
                      <a:pt x="3256" y="16"/>
                      <a:pt x="3256" y="16"/>
                    </a:cubicBezTo>
                    <a:cubicBezTo>
                      <a:pt x="3260" y="16"/>
                      <a:pt x="3264" y="12"/>
                      <a:pt x="3264" y="8"/>
                    </a:cubicBezTo>
                    <a:cubicBezTo>
                      <a:pt x="3264" y="3"/>
                      <a:pt x="3260" y="0"/>
                      <a:pt x="3256" y="0"/>
                    </a:cubicBezTo>
                    <a:cubicBezTo>
                      <a:pt x="3209" y="0"/>
                      <a:pt x="3209" y="0"/>
                      <a:pt x="3209" y="0"/>
                    </a:cubicBezTo>
                    <a:cubicBezTo>
                      <a:pt x="3204" y="0"/>
                      <a:pt x="3201" y="3"/>
                      <a:pt x="3201" y="8"/>
                    </a:cubicBezTo>
                    <a:cubicBezTo>
                      <a:pt x="3201" y="12"/>
                      <a:pt x="3204" y="16"/>
                      <a:pt x="3209" y="16"/>
                    </a:cubicBezTo>
                    <a:moveTo>
                      <a:pt x="3115" y="16"/>
                    </a:moveTo>
                    <a:cubicBezTo>
                      <a:pt x="3162" y="16"/>
                      <a:pt x="3162" y="16"/>
                      <a:pt x="3162" y="16"/>
                    </a:cubicBezTo>
                    <a:cubicBezTo>
                      <a:pt x="3166" y="16"/>
                      <a:pt x="3170" y="12"/>
                      <a:pt x="3170" y="8"/>
                    </a:cubicBezTo>
                    <a:cubicBezTo>
                      <a:pt x="3170" y="3"/>
                      <a:pt x="3166" y="0"/>
                      <a:pt x="3162" y="0"/>
                    </a:cubicBezTo>
                    <a:cubicBezTo>
                      <a:pt x="3115" y="0"/>
                      <a:pt x="3115" y="0"/>
                      <a:pt x="3115" y="0"/>
                    </a:cubicBezTo>
                    <a:cubicBezTo>
                      <a:pt x="3110" y="0"/>
                      <a:pt x="3107" y="3"/>
                      <a:pt x="3107" y="8"/>
                    </a:cubicBezTo>
                    <a:cubicBezTo>
                      <a:pt x="3107" y="12"/>
                      <a:pt x="3110" y="16"/>
                      <a:pt x="3115" y="16"/>
                    </a:cubicBezTo>
                    <a:moveTo>
                      <a:pt x="3020" y="16"/>
                    </a:moveTo>
                    <a:cubicBezTo>
                      <a:pt x="3067" y="16"/>
                      <a:pt x="3067" y="16"/>
                      <a:pt x="3067" y="16"/>
                    </a:cubicBezTo>
                    <a:cubicBezTo>
                      <a:pt x="3072" y="16"/>
                      <a:pt x="3075" y="12"/>
                      <a:pt x="3075" y="8"/>
                    </a:cubicBezTo>
                    <a:cubicBezTo>
                      <a:pt x="3075" y="3"/>
                      <a:pt x="3072" y="0"/>
                      <a:pt x="3067" y="0"/>
                    </a:cubicBezTo>
                    <a:cubicBezTo>
                      <a:pt x="3020" y="0"/>
                      <a:pt x="3020" y="0"/>
                      <a:pt x="3020" y="0"/>
                    </a:cubicBezTo>
                    <a:cubicBezTo>
                      <a:pt x="3016" y="0"/>
                      <a:pt x="3012" y="3"/>
                      <a:pt x="3012" y="8"/>
                    </a:cubicBezTo>
                    <a:cubicBezTo>
                      <a:pt x="3012" y="12"/>
                      <a:pt x="3016" y="16"/>
                      <a:pt x="3020" y="16"/>
                    </a:cubicBezTo>
                    <a:moveTo>
                      <a:pt x="2926" y="16"/>
                    </a:moveTo>
                    <a:cubicBezTo>
                      <a:pt x="2973" y="16"/>
                      <a:pt x="2973" y="16"/>
                      <a:pt x="2973" y="16"/>
                    </a:cubicBezTo>
                    <a:cubicBezTo>
                      <a:pt x="2978" y="16"/>
                      <a:pt x="2981" y="12"/>
                      <a:pt x="2981" y="8"/>
                    </a:cubicBezTo>
                    <a:cubicBezTo>
                      <a:pt x="2981" y="3"/>
                      <a:pt x="2978" y="0"/>
                      <a:pt x="2973" y="0"/>
                    </a:cubicBezTo>
                    <a:cubicBezTo>
                      <a:pt x="2926" y="0"/>
                      <a:pt x="2926" y="0"/>
                      <a:pt x="2926" y="0"/>
                    </a:cubicBezTo>
                    <a:cubicBezTo>
                      <a:pt x="2922" y="0"/>
                      <a:pt x="2918" y="3"/>
                      <a:pt x="2918" y="8"/>
                    </a:cubicBezTo>
                    <a:cubicBezTo>
                      <a:pt x="2918" y="12"/>
                      <a:pt x="2922" y="16"/>
                      <a:pt x="2926" y="16"/>
                    </a:cubicBezTo>
                    <a:moveTo>
                      <a:pt x="2832" y="16"/>
                    </a:moveTo>
                    <a:cubicBezTo>
                      <a:pt x="2879" y="16"/>
                      <a:pt x="2879" y="16"/>
                      <a:pt x="2879" y="16"/>
                    </a:cubicBezTo>
                    <a:cubicBezTo>
                      <a:pt x="2883" y="16"/>
                      <a:pt x="2887" y="12"/>
                      <a:pt x="2887" y="8"/>
                    </a:cubicBezTo>
                    <a:cubicBezTo>
                      <a:pt x="2887" y="3"/>
                      <a:pt x="2883" y="0"/>
                      <a:pt x="2879" y="0"/>
                    </a:cubicBezTo>
                    <a:cubicBezTo>
                      <a:pt x="2832" y="0"/>
                      <a:pt x="2832" y="0"/>
                      <a:pt x="2832" y="0"/>
                    </a:cubicBezTo>
                    <a:cubicBezTo>
                      <a:pt x="2827" y="0"/>
                      <a:pt x="2824" y="3"/>
                      <a:pt x="2824" y="8"/>
                    </a:cubicBezTo>
                    <a:cubicBezTo>
                      <a:pt x="2824" y="12"/>
                      <a:pt x="2827" y="16"/>
                      <a:pt x="2832" y="16"/>
                    </a:cubicBezTo>
                    <a:moveTo>
                      <a:pt x="2738" y="16"/>
                    </a:moveTo>
                    <a:cubicBezTo>
                      <a:pt x="2785" y="16"/>
                      <a:pt x="2785" y="16"/>
                      <a:pt x="2785" y="16"/>
                    </a:cubicBezTo>
                    <a:cubicBezTo>
                      <a:pt x="2789" y="16"/>
                      <a:pt x="2793" y="12"/>
                      <a:pt x="2793" y="8"/>
                    </a:cubicBezTo>
                    <a:cubicBezTo>
                      <a:pt x="2793" y="3"/>
                      <a:pt x="2789" y="0"/>
                      <a:pt x="2785" y="0"/>
                    </a:cubicBezTo>
                    <a:cubicBezTo>
                      <a:pt x="2738" y="0"/>
                      <a:pt x="2738" y="0"/>
                      <a:pt x="2738" y="0"/>
                    </a:cubicBezTo>
                    <a:cubicBezTo>
                      <a:pt x="2733" y="0"/>
                      <a:pt x="2730" y="3"/>
                      <a:pt x="2730" y="8"/>
                    </a:cubicBezTo>
                    <a:cubicBezTo>
                      <a:pt x="2730" y="12"/>
                      <a:pt x="2733" y="16"/>
                      <a:pt x="2738" y="16"/>
                    </a:cubicBezTo>
                    <a:moveTo>
                      <a:pt x="2643" y="16"/>
                    </a:moveTo>
                    <a:cubicBezTo>
                      <a:pt x="2690" y="16"/>
                      <a:pt x="2690" y="16"/>
                      <a:pt x="2690" y="16"/>
                    </a:cubicBezTo>
                    <a:cubicBezTo>
                      <a:pt x="2695" y="16"/>
                      <a:pt x="2698" y="12"/>
                      <a:pt x="2698" y="8"/>
                    </a:cubicBezTo>
                    <a:cubicBezTo>
                      <a:pt x="2698" y="3"/>
                      <a:pt x="2695" y="0"/>
                      <a:pt x="2690" y="0"/>
                    </a:cubicBezTo>
                    <a:cubicBezTo>
                      <a:pt x="2643" y="0"/>
                      <a:pt x="2643" y="0"/>
                      <a:pt x="2643" y="0"/>
                    </a:cubicBezTo>
                    <a:cubicBezTo>
                      <a:pt x="2639" y="0"/>
                      <a:pt x="2635" y="3"/>
                      <a:pt x="2635" y="8"/>
                    </a:cubicBezTo>
                    <a:cubicBezTo>
                      <a:pt x="2635" y="12"/>
                      <a:pt x="2639" y="16"/>
                      <a:pt x="2643" y="16"/>
                    </a:cubicBezTo>
                    <a:moveTo>
                      <a:pt x="2549" y="16"/>
                    </a:moveTo>
                    <a:cubicBezTo>
                      <a:pt x="2596" y="16"/>
                      <a:pt x="2596" y="16"/>
                      <a:pt x="2596" y="16"/>
                    </a:cubicBezTo>
                    <a:cubicBezTo>
                      <a:pt x="2601" y="16"/>
                      <a:pt x="2604" y="12"/>
                      <a:pt x="2604" y="8"/>
                    </a:cubicBezTo>
                    <a:cubicBezTo>
                      <a:pt x="2604" y="3"/>
                      <a:pt x="2601" y="0"/>
                      <a:pt x="2596" y="0"/>
                    </a:cubicBezTo>
                    <a:cubicBezTo>
                      <a:pt x="2549" y="0"/>
                      <a:pt x="2549" y="0"/>
                      <a:pt x="2549" y="0"/>
                    </a:cubicBezTo>
                    <a:cubicBezTo>
                      <a:pt x="2545" y="0"/>
                      <a:pt x="2541" y="3"/>
                      <a:pt x="2541" y="8"/>
                    </a:cubicBezTo>
                    <a:cubicBezTo>
                      <a:pt x="2541" y="12"/>
                      <a:pt x="2545" y="16"/>
                      <a:pt x="2549" y="16"/>
                    </a:cubicBezTo>
                    <a:moveTo>
                      <a:pt x="2455" y="16"/>
                    </a:moveTo>
                    <a:cubicBezTo>
                      <a:pt x="2502" y="16"/>
                      <a:pt x="2502" y="16"/>
                      <a:pt x="2502" y="16"/>
                    </a:cubicBezTo>
                    <a:cubicBezTo>
                      <a:pt x="2506" y="16"/>
                      <a:pt x="2510" y="12"/>
                      <a:pt x="2510" y="8"/>
                    </a:cubicBezTo>
                    <a:cubicBezTo>
                      <a:pt x="2510" y="3"/>
                      <a:pt x="2506" y="0"/>
                      <a:pt x="2502" y="0"/>
                    </a:cubicBezTo>
                    <a:cubicBezTo>
                      <a:pt x="2455" y="0"/>
                      <a:pt x="2455" y="0"/>
                      <a:pt x="2455" y="0"/>
                    </a:cubicBezTo>
                    <a:cubicBezTo>
                      <a:pt x="2451" y="0"/>
                      <a:pt x="2447" y="3"/>
                      <a:pt x="2447" y="8"/>
                    </a:cubicBezTo>
                    <a:cubicBezTo>
                      <a:pt x="2447" y="12"/>
                      <a:pt x="2451" y="16"/>
                      <a:pt x="2455" y="16"/>
                    </a:cubicBezTo>
                    <a:moveTo>
                      <a:pt x="2361" y="16"/>
                    </a:moveTo>
                    <a:cubicBezTo>
                      <a:pt x="2408" y="16"/>
                      <a:pt x="2408" y="16"/>
                      <a:pt x="2408" y="16"/>
                    </a:cubicBezTo>
                    <a:cubicBezTo>
                      <a:pt x="2412" y="16"/>
                      <a:pt x="2416" y="12"/>
                      <a:pt x="2416" y="8"/>
                    </a:cubicBezTo>
                    <a:cubicBezTo>
                      <a:pt x="2416" y="3"/>
                      <a:pt x="2412" y="0"/>
                      <a:pt x="2408" y="0"/>
                    </a:cubicBezTo>
                    <a:cubicBezTo>
                      <a:pt x="2361" y="0"/>
                      <a:pt x="2361" y="0"/>
                      <a:pt x="2361" y="0"/>
                    </a:cubicBezTo>
                    <a:cubicBezTo>
                      <a:pt x="2356" y="0"/>
                      <a:pt x="2353" y="3"/>
                      <a:pt x="2353" y="8"/>
                    </a:cubicBezTo>
                    <a:cubicBezTo>
                      <a:pt x="2353" y="12"/>
                      <a:pt x="2356" y="16"/>
                      <a:pt x="2361" y="16"/>
                    </a:cubicBezTo>
                    <a:moveTo>
                      <a:pt x="2266" y="16"/>
                    </a:moveTo>
                    <a:cubicBezTo>
                      <a:pt x="2313" y="16"/>
                      <a:pt x="2313" y="16"/>
                      <a:pt x="2313" y="16"/>
                    </a:cubicBezTo>
                    <a:cubicBezTo>
                      <a:pt x="2318" y="16"/>
                      <a:pt x="2321" y="12"/>
                      <a:pt x="2321" y="8"/>
                    </a:cubicBezTo>
                    <a:cubicBezTo>
                      <a:pt x="2321" y="3"/>
                      <a:pt x="2318" y="0"/>
                      <a:pt x="2313" y="0"/>
                    </a:cubicBezTo>
                    <a:cubicBezTo>
                      <a:pt x="2266" y="0"/>
                      <a:pt x="2266" y="0"/>
                      <a:pt x="2266" y="0"/>
                    </a:cubicBezTo>
                    <a:cubicBezTo>
                      <a:pt x="2262" y="0"/>
                      <a:pt x="2259" y="3"/>
                      <a:pt x="2259" y="8"/>
                    </a:cubicBezTo>
                    <a:cubicBezTo>
                      <a:pt x="2259" y="12"/>
                      <a:pt x="2262" y="16"/>
                      <a:pt x="2266" y="16"/>
                    </a:cubicBezTo>
                    <a:moveTo>
                      <a:pt x="2172" y="16"/>
                    </a:moveTo>
                    <a:cubicBezTo>
                      <a:pt x="2219" y="16"/>
                      <a:pt x="2219" y="16"/>
                      <a:pt x="2219" y="16"/>
                    </a:cubicBezTo>
                    <a:cubicBezTo>
                      <a:pt x="2224" y="16"/>
                      <a:pt x="2227" y="12"/>
                      <a:pt x="2227" y="8"/>
                    </a:cubicBezTo>
                    <a:cubicBezTo>
                      <a:pt x="2227" y="3"/>
                      <a:pt x="2224" y="0"/>
                      <a:pt x="2219" y="0"/>
                    </a:cubicBezTo>
                    <a:cubicBezTo>
                      <a:pt x="2172" y="0"/>
                      <a:pt x="2172" y="0"/>
                      <a:pt x="2172" y="0"/>
                    </a:cubicBezTo>
                    <a:cubicBezTo>
                      <a:pt x="2168" y="0"/>
                      <a:pt x="2164" y="3"/>
                      <a:pt x="2164" y="8"/>
                    </a:cubicBezTo>
                    <a:cubicBezTo>
                      <a:pt x="2164" y="12"/>
                      <a:pt x="2168" y="16"/>
                      <a:pt x="2172" y="16"/>
                    </a:cubicBezTo>
                    <a:moveTo>
                      <a:pt x="2078" y="16"/>
                    </a:moveTo>
                    <a:cubicBezTo>
                      <a:pt x="2125" y="16"/>
                      <a:pt x="2125" y="16"/>
                      <a:pt x="2125" y="16"/>
                    </a:cubicBezTo>
                    <a:cubicBezTo>
                      <a:pt x="2129" y="16"/>
                      <a:pt x="2133" y="12"/>
                      <a:pt x="2133" y="8"/>
                    </a:cubicBezTo>
                    <a:cubicBezTo>
                      <a:pt x="2133" y="3"/>
                      <a:pt x="2129" y="0"/>
                      <a:pt x="2125" y="0"/>
                    </a:cubicBezTo>
                    <a:cubicBezTo>
                      <a:pt x="2078" y="0"/>
                      <a:pt x="2078" y="0"/>
                      <a:pt x="2078" y="0"/>
                    </a:cubicBezTo>
                    <a:cubicBezTo>
                      <a:pt x="2074" y="0"/>
                      <a:pt x="2070" y="3"/>
                      <a:pt x="2070" y="8"/>
                    </a:cubicBezTo>
                    <a:cubicBezTo>
                      <a:pt x="2070" y="12"/>
                      <a:pt x="2074" y="16"/>
                      <a:pt x="2078" y="16"/>
                    </a:cubicBezTo>
                    <a:moveTo>
                      <a:pt x="1984" y="16"/>
                    </a:moveTo>
                    <a:cubicBezTo>
                      <a:pt x="2031" y="16"/>
                      <a:pt x="2031" y="16"/>
                      <a:pt x="2031" y="16"/>
                    </a:cubicBezTo>
                    <a:cubicBezTo>
                      <a:pt x="2035" y="16"/>
                      <a:pt x="2039" y="12"/>
                      <a:pt x="2039" y="8"/>
                    </a:cubicBezTo>
                    <a:cubicBezTo>
                      <a:pt x="2039" y="3"/>
                      <a:pt x="2035" y="0"/>
                      <a:pt x="2031" y="0"/>
                    </a:cubicBezTo>
                    <a:cubicBezTo>
                      <a:pt x="1984" y="0"/>
                      <a:pt x="1984" y="0"/>
                      <a:pt x="1984" y="0"/>
                    </a:cubicBezTo>
                    <a:cubicBezTo>
                      <a:pt x="1979" y="0"/>
                      <a:pt x="1976" y="3"/>
                      <a:pt x="1976" y="8"/>
                    </a:cubicBezTo>
                    <a:cubicBezTo>
                      <a:pt x="1976" y="12"/>
                      <a:pt x="1979" y="16"/>
                      <a:pt x="1984" y="16"/>
                    </a:cubicBezTo>
                    <a:moveTo>
                      <a:pt x="1889" y="16"/>
                    </a:moveTo>
                    <a:cubicBezTo>
                      <a:pt x="1937" y="16"/>
                      <a:pt x="1937" y="16"/>
                      <a:pt x="1937" y="16"/>
                    </a:cubicBezTo>
                    <a:cubicBezTo>
                      <a:pt x="1941" y="16"/>
                      <a:pt x="1944" y="12"/>
                      <a:pt x="1944" y="8"/>
                    </a:cubicBezTo>
                    <a:cubicBezTo>
                      <a:pt x="1944" y="3"/>
                      <a:pt x="1941" y="0"/>
                      <a:pt x="1937" y="0"/>
                    </a:cubicBezTo>
                    <a:cubicBezTo>
                      <a:pt x="1889" y="0"/>
                      <a:pt x="1889" y="0"/>
                      <a:pt x="1889" y="0"/>
                    </a:cubicBezTo>
                    <a:cubicBezTo>
                      <a:pt x="1885" y="0"/>
                      <a:pt x="1882" y="3"/>
                      <a:pt x="1882" y="8"/>
                    </a:cubicBezTo>
                    <a:cubicBezTo>
                      <a:pt x="1882" y="12"/>
                      <a:pt x="1885" y="16"/>
                      <a:pt x="1889" y="16"/>
                    </a:cubicBezTo>
                    <a:moveTo>
                      <a:pt x="1795" y="16"/>
                    </a:moveTo>
                    <a:cubicBezTo>
                      <a:pt x="1842" y="16"/>
                      <a:pt x="1842" y="16"/>
                      <a:pt x="1842" y="16"/>
                    </a:cubicBezTo>
                    <a:cubicBezTo>
                      <a:pt x="1847" y="16"/>
                      <a:pt x="1850" y="12"/>
                      <a:pt x="1850" y="8"/>
                    </a:cubicBezTo>
                    <a:cubicBezTo>
                      <a:pt x="1850" y="3"/>
                      <a:pt x="1847" y="0"/>
                      <a:pt x="1842" y="0"/>
                    </a:cubicBezTo>
                    <a:cubicBezTo>
                      <a:pt x="1795" y="0"/>
                      <a:pt x="1795" y="0"/>
                      <a:pt x="1795" y="0"/>
                    </a:cubicBezTo>
                    <a:cubicBezTo>
                      <a:pt x="1791" y="0"/>
                      <a:pt x="1787" y="3"/>
                      <a:pt x="1787" y="8"/>
                    </a:cubicBezTo>
                    <a:cubicBezTo>
                      <a:pt x="1787" y="12"/>
                      <a:pt x="1791" y="16"/>
                      <a:pt x="1795" y="16"/>
                    </a:cubicBezTo>
                    <a:moveTo>
                      <a:pt x="1701" y="16"/>
                    </a:moveTo>
                    <a:cubicBezTo>
                      <a:pt x="1748" y="16"/>
                      <a:pt x="1748" y="16"/>
                      <a:pt x="1748" y="16"/>
                    </a:cubicBezTo>
                    <a:cubicBezTo>
                      <a:pt x="1752" y="16"/>
                      <a:pt x="1756" y="12"/>
                      <a:pt x="1756" y="8"/>
                    </a:cubicBezTo>
                    <a:cubicBezTo>
                      <a:pt x="1756" y="3"/>
                      <a:pt x="1752" y="0"/>
                      <a:pt x="1748" y="0"/>
                    </a:cubicBezTo>
                    <a:cubicBezTo>
                      <a:pt x="1701" y="0"/>
                      <a:pt x="1701" y="0"/>
                      <a:pt x="1701" y="0"/>
                    </a:cubicBezTo>
                    <a:cubicBezTo>
                      <a:pt x="1697" y="0"/>
                      <a:pt x="1693" y="3"/>
                      <a:pt x="1693" y="8"/>
                    </a:cubicBezTo>
                    <a:cubicBezTo>
                      <a:pt x="1693" y="12"/>
                      <a:pt x="1697" y="16"/>
                      <a:pt x="1701" y="16"/>
                    </a:cubicBezTo>
                    <a:moveTo>
                      <a:pt x="1607" y="16"/>
                    </a:moveTo>
                    <a:cubicBezTo>
                      <a:pt x="1654" y="16"/>
                      <a:pt x="1654" y="16"/>
                      <a:pt x="1654" y="16"/>
                    </a:cubicBezTo>
                    <a:cubicBezTo>
                      <a:pt x="1658" y="16"/>
                      <a:pt x="1662" y="12"/>
                      <a:pt x="1662" y="8"/>
                    </a:cubicBezTo>
                    <a:cubicBezTo>
                      <a:pt x="1662" y="3"/>
                      <a:pt x="1658" y="0"/>
                      <a:pt x="1654" y="0"/>
                    </a:cubicBezTo>
                    <a:cubicBezTo>
                      <a:pt x="1607" y="0"/>
                      <a:pt x="1607" y="0"/>
                      <a:pt x="1607" y="0"/>
                    </a:cubicBezTo>
                    <a:cubicBezTo>
                      <a:pt x="1602" y="0"/>
                      <a:pt x="1599" y="3"/>
                      <a:pt x="1599" y="8"/>
                    </a:cubicBezTo>
                    <a:cubicBezTo>
                      <a:pt x="1599" y="12"/>
                      <a:pt x="1602" y="16"/>
                      <a:pt x="1607" y="16"/>
                    </a:cubicBezTo>
                    <a:moveTo>
                      <a:pt x="1512" y="16"/>
                    </a:moveTo>
                    <a:cubicBezTo>
                      <a:pt x="1560" y="16"/>
                      <a:pt x="1560" y="16"/>
                      <a:pt x="1560" y="16"/>
                    </a:cubicBezTo>
                    <a:cubicBezTo>
                      <a:pt x="1564" y="16"/>
                      <a:pt x="1567" y="12"/>
                      <a:pt x="1567" y="8"/>
                    </a:cubicBezTo>
                    <a:cubicBezTo>
                      <a:pt x="1567" y="3"/>
                      <a:pt x="1564" y="0"/>
                      <a:pt x="1560" y="0"/>
                    </a:cubicBezTo>
                    <a:cubicBezTo>
                      <a:pt x="1512" y="0"/>
                      <a:pt x="1512" y="0"/>
                      <a:pt x="1512" y="0"/>
                    </a:cubicBezTo>
                    <a:cubicBezTo>
                      <a:pt x="1508" y="0"/>
                      <a:pt x="1505" y="3"/>
                      <a:pt x="1505" y="8"/>
                    </a:cubicBezTo>
                    <a:cubicBezTo>
                      <a:pt x="1505" y="12"/>
                      <a:pt x="1508" y="16"/>
                      <a:pt x="1512" y="16"/>
                    </a:cubicBezTo>
                    <a:moveTo>
                      <a:pt x="1418" y="16"/>
                    </a:moveTo>
                    <a:cubicBezTo>
                      <a:pt x="1465" y="16"/>
                      <a:pt x="1465" y="16"/>
                      <a:pt x="1465" y="16"/>
                    </a:cubicBezTo>
                    <a:cubicBezTo>
                      <a:pt x="1470" y="16"/>
                      <a:pt x="1473" y="12"/>
                      <a:pt x="1473" y="8"/>
                    </a:cubicBezTo>
                    <a:cubicBezTo>
                      <a:pt x="1473" y="3"/>
                      <a:pt x="1470" y="0"/>
                      <a:pt x="1465" y="0"/>
                    </a:cubicBezTo>
                    <a:cubicBezTo>
                      <a:pt x="1418" y="0"/>
                      <a:pt x="1418" y="0"/>
                      <a:pt x="1418" y="0"/>
                    </a:cubicBezTo>
                    <a:cubicBezTo>
                      <a:pt x="1414" y="0"/>
                      <a:pt x="1410" y="3"/>
                      <a:pt x="1410" y="8"/>
                    </a:cubicBezTo>
                    <a:cubicBezTo>
                      <a:pt x="1410" y="12"/>
                      <a:pt x="1414" y="16"/>
                      <a:pt x="1418" y="16"/>
                    </a:cubicBezTo>
                    <a:moveTo>
                      <a:pt x="1324" y="16"/>
                    </a:moveTo>
                    <a:cubicBezTo>
                      <a:pt x="1371" y="16"/>
                      <a:pt x="1371" y="16"/>
                      <a:pt x="1371" y="16"/>
                    </a:cubicBezTo>
                    <a:cubicBezTo>
                      <a:pt x="1375" y="16"/>
                      <a:pt x="1379" y="12"/>
                      <a:pt x="1379" y="8"/>
                    </a:cubicBezTo>
                    <a:cubicBezTo>
                      <a:pt x="1379" y="3"/>
                      <a:pt x="1375" y="0"/>
                      <a:pt x="1371" y="0"/>
                    </a:cubicBezTo>
                    <a:cubicBezTo>
                      <a:pt x="1324" y="0"/>
                      <a:pt x="1324" y="0"/>
                      <a:pt x="1324" y="0"/>
                    </a:cubicBezTo>
                    <a:cubicBezTo>
                      <a:pt x="1320" y="0"/>
                      <a:pt x="1316" y="3"/>
                      <a:pt x="1316" y="8"/>
                    </a:cubicBezTo>
                    <a:cubicBezTo>
                      <a:pt x="1316" y="12"/>
                      <a:pt x="1320" y="16"/>
                      <a:pt x="1324" y="16"/>
                    </a:cubicBezTo>
                    <a:moveTo>
                      <a:pt x="1230" y="16"/>
                    </a:moveTo>
                    <a:cubicBezTo>
                      <a:pt x="1277" y="16"/>
                      <a:pt x="1277" y="16"/>
                      <a:pt x="1277" y="16"/>
                    </a:cubicBezTo>
                    <a:cubicBezTo>
                      <a:pt x="1281" y="16"/>
                      <a:pt x="1285" y="12"/>
                      <a:pt x="1285" y="8"/>
                    </a:cubicBezTo>
                    <a:cubicBezTo>
                      <a:pt x="1285" y="3"/>
                      <a:pt x="1281" y="0"/>
                      <a:pt x="1277" y="0"/>
                    </a:cubicBezTo>
                    <a:cubicBezTo>
                      <a:pt x="1230" y="0"/>
                      <a:pt x="1230" y="0"/>
                      <a:pt x="1230" y="0"/>
                    </a:cubicBezTo>
                    <a:cubicBezTo>
                      <a:pt x="1225" y="0"/>
                      <a:pt x="1222" y="3"/>
                      <a:pt x="1222" y="8"/>
                    </a:cubicBezTo>
                    <a:cubicBezTo>
                      <a:pt x="1222" y="12"/>
                      <a:pt x="1225" y="16"/>
                      <a:pt x="1230" y="16"/>
                    </a:cubicBezTo>
                    <a:moveTo>
                      <a:pt x="1135" y="16"/>
                    </a:moveTo>
                    <a:cubicBezTo>
                      <a:pt x="1183" y="16"/>
                      <a:pt x="1183" y="16"/>
                      <a:pt x="1183" y="16"/>
                    </a:cubicBezTo>
                    <a:cubicBezTo>
                      <a:pt x="1187" y="16"/>
                      <a:pt x="1190" y="12"/>
                      <a:pt x="1190" y="8"/>
                    </a:cubicBezTo>
                    <a:cubicBezTo>
                      <a:pt x="1190" y="3"/>
                      <a:pt x="1187" y="0"/>
                      <a:pt x="1183" y="0"/>
                    </a:cubicBezTo>
                    <a:cubicBezTo>
                      <a:pt x="1135" y="0"/>
                      <a:pt x="1135" y="0"/>
                      <a:pt x="1135" y="0"/>
                    </a:cubicBezTo>
                    <a:cubicBezTo>
                      <a:pt x="1131" y="0"/>
                      <a:pt x="1128" y="3"/>
                      <a:pt x="1128" y="8"/>
                    </a:cubicBezTo>
                    <a:cubicBezTo>
                      <a:pt x="1128" y="12"/>
                      <a:pt x="1131" y="16"/>
                      <a:pt x="1135" y="16"/>
                    </a:cubicBezTo>
                    <a:moveTo>
                      <a:pt x="1041" y="16"/>
                    </a:moveTo>
                    <a:cubicBezTo>
                      <a:pt x="1088" y="16"/>
                      <a:pt x="1088" y="16"/>
                      <a:pt x="1088" y="16"/>
                    </a:cubicBezTo>
                    <a:cubicBezTo>
                      <a:pt x="1093" y="16"/>
                      <a:pt x="1096" y="12"/>
                      <a:pt x="1096" y="8"/>
                    </a:cubicBezTo>
                    <a:cubicBezTo>
                      <a:pt x="1096" y="3"/>
                      <a:pt x="1093" y="0"/>
                      <a:pt x="1088" y="0"/>
                    </a:cubicBezTo>
                    <a:cubicBezTo>
                      <a:pt x="1041" y="0"/>
                      <a:pt x="1041" y="0"/>
                      <a:pt x="1041" y="0"/>
                    </a:cubicBezTo>
                    <a:cubicBezTo>
                      <a:pt x="1037" y="0"/>
                      <a:pt x="1033" y="3"/>
                      <a:pt x="1033" y="8"/>
                    </a:cubicBezTo>
                    <a:cubicBezTo>
                      <a:pt x="1033" y="12"/>
                      <a:pt x="1037" y="16"/>
                      <a:pt x="1041" y="16"/>
                    </a:cubicBezTo>
                    <a:moveTo>
                      <a:pt x="947" y="16"/>
                    </a:moveTo>
                    <a:cubicBezTo>
                      <a:pt x="994" y="16"/>
                      <a:pt x="994" y="16"/>
                      <a:pt x="994" y="16"/>
                    </a:cubicBezTo>
                    <a:cubicBezTo>
                      <a:pt x="998" y="16"/>
                      <a:pt x="1002" y="12"/>
                      <a:pt x="1002" y="8"/>
                    </a:cubicBezTo>
                    <a:cubicBezTo>
                      <a:pt x="1002" y="3"/>
                      <a:pt x="998" y="0"/>
                      <a:pt x="994" y="0"/>
                    </a:cubicBezTo>
                    <a:cubicBezTo>
                      <a:pt x="947" y="0"/>
                      <a:pt x="947" y="0"/>
                      <a:pt x="947" y="0"/>
                    </a:cubicBezTo>
                    <a:cubicBezTo>
                      <a:pt x="943" y="0"/>
                      <a:pt x="939" y="3"/>
                      <a:pt x="939" y="8"/>
                    </a:cubicBezTo>
                    <a:cubicBezTo>
                      <a:pt x="939" y="12"/>
                      <a:pt x="943" y="16"/>
                      <a:pt x="947" y="16"/>
                    </a:cubicBezTo>
                    <a:moveTo>
                      <a:pt x="853" y="16"/>
                    </a:moveTo>
                    <a:cubicBezTo>
                      <a:pt x="900" y="16"/>
                      <a:pt x="900" y="16"/>
                      <a:pt x="900" y="16"/>
                    </a:cubicBezTo>
                    <a:cubicBezTo>
                      <a:pt x="904" y="16"/>
                      <a:pt x="908" y="12"/>
                      <a:pt x="908" y="8"/>
                    </a:cubicBezTo>
                    <a:cubicBezTo>
                      <a:pt x="908" y="3"/>
                      <a:pt x="904" y="0"/>
                      <a:pt x="900" y="0"/>
                    </a:cubicBezTo>
                    <a:cubicBezTo>
                      <a:pt x="853" y="0"/>
                      <a:pt x="853" y="0"/>
                      <a:pt x="853" y="0"/>
                    </a:cubicBezTo>
                    <a:cubicBezTo>
                      <a:pt x="848" y="0"/>
                      <a:pt x="845" y="3"/>
                      <a:pt x="845" y="8"/>
                    </a:cubicBezTo>
                    <a:cubicBezTo>
                      <a:pt x="845" y="12"/>
                      <a:pt x="848" y="16"/>
                      <a:pt x="853" y="16"/>
                    </a:cubicBezTo>
                    <a:moveTo>
                      <a:pt x="758" y="16"/>
                    </a:moveTo>
                    <a:cubicBezTo>
                      <a:pt x="806" y="16"/>
                      <a:pt x="806" y="16"/>
                      <a:pt x="806" y="16"/>
                    </a:cubicBezTo>
                    <a:cubicBezTo>
                      <a:pt x="810" y="16"/>
                      <a:pt x="813" y="12"/>
                      <a:pt x="813" y="8"/>
                    </a:cubicBezTo>
                    <a:cubicBezTo>
                      <a:pt x="813" y="3"/>
                      <a:pt x="810" y="0"/>
                      <a:pt x="806" y="0"/>
                    </a:cubicBezTo>
                    <a:cubicBezTo>
                      <a:pt x="758" y="0"/>
                      <a:pt x="758" y="0"/>
                      <a:pt x="758" y="0"/>
                    </a:cubicBezTo>
                    <a:cubicBezTo>
                      <a:pt x="754" y="0"/>
                      <a:pt x="751" y="3"/>
                      <a:pt x="751" y="8"/>
                    </a:cubicBezTo>
                    <a:cubicBezTo>
                      <a:pt x="751" y="12"/>
                      <a:pt x="754" y="16"/>
                      <a:pt x="758" y="16"/>
                    </a:cubicBezTo>
                    <a:moveTo>
                      <a:pt x="664" y="16"/>
                    </a:moveTo>
                    <a:cubicBezTo>
                      <a:pt x="711" y="16"/>
                      <a:pt x="711" y="16"/>
                      <a:pt x="711" y="16"/>
                    </a:cubicBezTo>
                    <a:cubicBezTo>
                      <a:pt x="716" y="16"/>
                      <a:pt x="719" y="12"/>
                      <a:pt x="719" y="8"/>
                    </a:cubicBezTo>
                    <a:cubicBezTo>
                      <a:pt x="719" y="3"/>
                      <a:pt x="716" y="0"/>
                      <a:pt x="711" y="0"/>
                    </a:cubicBezTo>
                    <a:cubicBezTo>
                      <a:pt x="664" y="0"/>
                      <a:pt x="664" y="0"/>
                      <a:pt x="664" y="0"/>
                    </a:cubicBezTo>
                    <a:cubicBezTo>
                      <a:pt x="660" y="0"/>
                      <a:pt x="656" y="3"/>
                      <a:pt x="656" y="8"/>
                    </a:cubicBezTo>
                    <a:cubicBezTo>
                      <a:pt x="656" y="12"/>
                      <a:pt x="660" y="16"/>
                      <a:pt x="664" y="16"/>
                    </a:cubicBezTo>
                    <a:moveTo>
                      <a:pt x="570" y="16"/>
                    </a:moveTo>
                    <a:cubicBezTo>
                      <a:pt x="617" y="16"/>
                      <a:pt x="617" y="16"/>
                      <a:pt x="617" y="16"/>
                    </a:cubicBezTo>
                    <a:cubicBezTo>
                      <a:pt x="621" y="16"/>
                      <a:pt x="625" y="12"/>
                      <a:pt x="625" y="8"/>
                    </a:cubicBezTo>
                    <a:cubicBezTo>
                      <a:pt x="625" y="3"/>
                      <a:pt x="621" y="0"/>
                      <a:pt x="617" y="0"/>
                    </a:cubicBezTo>
                    <a:cubicBezTo>
                      <a:pt x="570" y="0"/>
                      <a:pt x="570" y="0"/>
                      <a:pt x="570" y="0"/>
                    </a:cubicBezTo>
                    <a:cubicBezTo>
                      <a:pt x="566" y="0"/>
                      <a:pt x="562" y="3"/>
                      <a:pt x="562" y="8"/>
                    </a:cubicBezTo>
                    <a:cubicBezTo>
                      <a:pt x="562" y="12"/>
                      <a:pt x="566" y="16"/>
                      <a:pt x="570" y="16"/>
                    </a:cubicBezTo>
                    <a:moveTo>
                      <a:pt x="476" y="16"/>
                    </a:moveTo>
                    <a:cubicBezTo>
                      <a:pt x="523" y="16"/>
                      <a:pt x="523" y="16"/>
                      <a:pt x="523" y="16"/>
                    </a:cubicBezTo>
                    <a:cubicBezTo>
                      <a:pt x="527" y="16"/>
                      <a:pt x="531" y="12"/>
                      <a:pt x="531" y="8"/>
                    </a:cubicBezTo>
                    <a:cubicBezTo>
                      <a:pt x="531" y="3"/>
                      <a:pt x="527" y="0"/>
                      <a:pt x="523" y="0"/>
                    </a:cubicBezTo>
                    <a:cubicBezTo>
                      <a:pt x="476" y="0"/>
                      <a:pt x="476" y="0"/>
                      <a:pt x="476" y="0"/>
                    </a:cubicBezTo>
                    <a:cubicBezTo>
                      <a:pt x="471" y="0"/>
                      <a:pt x="468" y="3"/>
                      <a:pt x="468" y="8"/>
                    </a:cubicBezTo>
                    <a:cubicBezTo>
                      <a:pt x="468" y="12"/>
                      <a:pt x="471" y="16"/>
                      <a:pt x="476" y="16"/>
                    </a:cubicBezTo>
                    <a:moveTo>
                      <a:pt x="381" y="16"/>
                    </a:moveTo>
                    <a:cubicBezTo>
                      <a:pt x="429" y="16"/>
                      <a:pt x="429" y="16"/>
                      <a:pt x="429" y="16"/>
                    </a:cubicBezTo>
                    <a:cubicBezTo>
                      <a:pt x="433" y="16"/>
                      <a:pt x="436" y="12"/>
                      <a:pt x="436" y="8"/>
                    </a:cubicBezTo>
                    <a:cubicBezTo>
                      <a:pt x="436" y="3"/>
                      <a:pt x="433" y="0"/>
                      <a:pt x="429" y="0"/>
                    </a:cubicBezTo>
                    <a:cubicBezTo>
                      <a:pt x="381" y="0"/>
                      <a:pt x="381" y="0"/>
                      <a:pt x="381" y="0"/>
                    </a:cubicBezTo>
                    <a:cubicBezTo>
                      <a:pt x="377" y="0"/>
                      <a:pt x="374" y="3"/>
                      <a:pt x="374" y="8"/>
                    </a:cubicBezTo>
                    <a:cubicBezTo>
                      <a:pt x="374" y="12"/>
                      <a:pt x="377" y="16"/>
                      <a:pt x="381" y="16"/>
                    </a:cubicBezTo>
                    <a:moveTo>
                      <a:pt x="287" y="16"/>
                    </a:moveTo>
                    <a:cubicBezTo>
                      <a:pt x="334" y="16"/>
                      <a:pt x="334" y="16"/>
                      <a:pt x="334" y="16"/>
                    </a:cubicBezTo>
                    <a:cubicBezTo>
                      <a:pt x="339" y="16"/>
                      <a:pt x="342" y="12"/>
                      <a:pt x="342" y="8"/>
                    </a:cubicBezTo>
                    <a:cubicBezTo>
                      <a:pt x="342" y="3"/>
                      <a:pt x="339" y="0"/>
                      <a:pt x="334" y="0"/>
                    </a:cubicBezTo>
                    <a:cubicBezTo>
                      <a:pt x="287" y="0"/>
                      <a:pt x="287" y="0"/>
                      <a:pt x="287" y="0"/>
                    </a:cubicBezTo>
                    <a:cubicBezTo>
                      <a:pt x="283" y="0"/>
                      <a:pt x="279" y="3"/>
                      <a:pt x="279" y="8"/>
                    </a:cubicBezTo>
                    <a:cubicBezTo>
                      <a:pt x="279" y="12"/>
                      <a:pt x="283" y="16"/>
                      <a:pt x="287" y="16"/>
                    </a:cubicBezTo>
                    <a:moveTo>
                      <a:pt x="193" y="16"/>
                    </a:moveTo>
                    <a:cubicBezTo>
                      <a:pt x="240" y="16"/>
                      <a:pt x="240" y="16"/>
                      <a:pt x="240" y="16"/>
                    </a:cubicBezTo>
                    <a:cubicBezTo>
                      <a:pt x="244" y="16"/>
                      <a:pt x="248" y="12"/>
                      <a:pt x="248" y="8"/>
                    </a:cubicBezTo>
                    <a:cubicBezTo>
                      <a:pt x="248" y="3"/>
                      <a:pt x="244" y="0"/>
                      <a:pt x="240" y="0"/>
                    </a:cubicBezTo>
                    <a:cubicBezTo>
                      <a:pt x="193" y="0"/>
                      <a:pt x="193" y="0"/>
                      <a:pt x="193" y="0"/>
                    </a:cubicBezTo>
                    <a:cubicBezTo>
                      <a:pt x="189" y="0"/>
                      <a:pt x="185" y="3"/>
                      <a:pt x="185" y="8"/>
                    </a:cubicBezTo>
                    <a:cubicBezTo>
                      <a:pt x="185" y="12"/>
                      <a:pt x="189" y="16"/>
                      <a:pt x="193" y="16"/>
                    </a:cubicBezTo>
                    <a:moveTo>
                      <a:pt x="99" y="16"/>
                    </a:moveTo>
                    <a:cubicBezTo>
                      <a:pt x="146" y="16"/>
                      <a:pt x="146" y="16"/>
                      <a:pt x="146" y="16"/>
                    </a:cubicBezTo>
                    <a:cubicBezTo>
                      <a:pt x="150" y="16"/>
                      <a:pt x="154" y="12"/>
                      <a:pt x="154" y="8"/>
                    </a:cubicBezTo>
                    <a:cubicBezTo>
                      <a:pt x="154" y="3"/>
                      <a:pt x="150" y="0"/>
                      <a:pt x="146" y="0"/>
                    </a:cubicBezTo>
                    <a:cubicBezTo>
                      <a:pt x="99" y="0"/>
                      <a:pt x="99" y="0"/>
                      <a:pt x="99" y="0"/>
                    </a:cubicBezTo>
                    <a:cubicBezTo>
                      <a:pt x="94" y="0"/>
                      <a:pt x="91" y="3"/>
                      <a:pt x="91" y="8"/>
                    </a:cubicBezTo>
                    <a:cubicBezTo>
                      <a:pt x="91" y="12"/>
                      <a:pt x="94" y="16"/>
                      <a:pt x="99" y="16"/>
                    </a:cubicBezTo>
                    <a:moveTo>
                      <a:pt x="16" y="11"/>
                    </a:moveTo>
                    <a:cubicBezTo>
                      <a:pt x="16" y="8"/>
                      <a:pt x="16" y="8"/>
                      <a:pt x="16" y="8"/>
                    </a:cubicBezTo>
                    <a:cubicBezTo>
                      <a:pt x="8" y="8"/>
                      <a:pt x="8" y="8"/>
                      <a:pt x="8" y="8"/>
                    </a:cubicBezTo>
                    <a:cubicBezTo>
                      <a:pt x="8" y="16"/>
                      <a:pt x="8" y="16"/>
                      <a:pt x="8" y="16"/>
                    </a:cubicBezTo>
                    <a:cubicBezTo>
                      <a:pt x="52" y="16"/>
                      <a:pt x="52" y="16"/>
                      <a:pt x="52" y="16"/>
                    </a:cubicBezTo>
                    <a:cubicBezTo>
                      <a:pt x="56" y="16"/>
                      <a:pt x="59" y="12"/>
                      <a:pt x="59" y="8"/>
                    </a:cubicBezTo>
                    <a:cubicBezTo>
                      <a:pt x="59" y="3"/>
                      <a:pt x="56" y="0"/>
                      <a:pt x="52" y="0"/>
                    </a:cubicBezTo>
                    <a:cubicBezTo>
                      <a:pt x="8" y="0"/>
                      <a:pt x="8" y="0"/>
                      <a:pt x="8" y="0"/>
                    </a:cubicBezTo>
                    <a:cubicBezTo>
                      <a:pt x="6" y="0"/>
                      <a:pt x="4" y="1"/>
                      <a:pt x="3" y="2"/>
                    </a:cubicBezTo>
                    <a:cubicBezTo>
                      <a:pt x="1" y="4"/>
                      <a:pt x="0" y="6"/>
                      <a:pt x="0" y="8"/>
                    </a:cubicBezTo>
                    <a:cubicBezTo>
                      <a:pt x="0" y="11"/>
                      <a:pt x="0" y="11"/>
                      <a:pt x="0" y="11"/>
                    </a:cubicBezTo>
                    <a:cubicBezTo>
                      <a:pt x="0" y="16"/>
                      <a:pt x="4" y="19"/>
                      <a:pt x="8" y="19"/>
                    </a:cubicBezTo>
                    <a:cubicBezTo>
                      <a:pt x="12" y="19"/>
                      <a:pt x="16" y="16"/>
                      <a:pt x="16" y="11"/>
                    </a:cubicBezTo>
                    <a:moveTo>
                      <a:pt x="16" y="106"/>
                    </a:moveTo>
                    <a:cubicBezTo>
                      <a:pt x="16" y="58"/>
                      <a:pt x="16" y="58"/>
                      <a:pt x="16" y="58"/>
                    </a:cubicBezTo>
                    <a:cubicBezTo>
                      <a:pt x="16" y="54"/>
                      <a:pt x="12" y="51"/>
                      <a:pt x="8" y="51"/>
                    </a:cubicBezTo>
                    <a:cubicBezTo>
                      <a:pt x="4" y="51"/>
                      <a:pt x="0" y="54"/>
                      <a:pt x="0" y="58"/>
                    </a:cubicBezTo>
                    <a:cubicBezTo>
                      <a:pt x="0" y="106"/>
                      <a:pt x="0" y="106"/>
                      <a:pt x="0" y="106"/>
                    </a:cubicBezTo>
                    <a:cubicBezTo>
                      <a:pt x="0" y="110"/>
                      <a:pt x="4" y="113"/>
                      <a:pt x="8" y="113"/>
                    </a:cubicBezTo>
                    <a:cubicBezTo>
                      <a:pt x="12" y="113"/>
                      <a:pt x="16" y="110"/>
                      <a:pt x="16" y="106"/>
                    </a:cubicBezTo>
                    <a:moveTo>
                      <a:pt x="16" y="200"/>
                    </a:moveTo>
                    <a:cubicBezTo>
                      <a:pt x="16" y="153"/>
                      <a:pt x="16" y="153"/>
                      <a:pt x="16" y="153"/>
                    </a:cubicBezTo>
                    <a:cubicBezTo>
                      <a:pt x="16" y="148"/>
                      <a:pt x="12" y="145"/>
                      <a:pt x="8" y="145"/>
                    </a:cubicBezTo>
                    <a:cubicBezTo>
                      <a:pt x="4" y="145"/>
                      <a:pt x="0" y="148"/>
                      <a:pt x="0" y="153"/>
                    </a:cubicBezTo>
                    <a:cubicBezTo>
                      <a:pt x="0" y="200"/>
                      <a:pt x="0" y="200"/>
                      <a:pt x="0" y="200"/>
                    </a:cubicBezTo>
                    <a:cubicBezTo>
                      <a:pt x="0" y="204"/>
                      <a:pt x="4" y="208"/>
                      <a:pt x="8" y="208"/>
                    </a:cubicBezTo>
                    <a:cubicBezTo>
                      <a:pt x="12" y="208"/>
                      <a:pt x="16" y="204"/>
                      <a:pt x="16" y="200"/>
                    </a:cubicBezTo>
                    <a:moveTo>
                      <a:pt x="16" y="294"/>
                    </a:moveTo>
                    <a:cubicBezTo>
                      <a:pt x="16" y="247"/>
                      <a:pt x="16" y="247"/>
                      <a:pt x="16" y="247"/>
                    </a:cubicBezTo>
                    <a:cubicBezTo>
                      <a:pt x="16" y="243"/>
                      <a:pt x="12" y="239"/>
                      <a:pt x="8" y="239"/>
                    </a:cubicBezTo>
                    <a:cubicBezTo>
                      <a:pt x="4" y="239"/>
                      <a:pt x="0" y="243"/>
                      <a:pt x="0" y="247"/>
                    </a:cubicBezTo>
                    <a:cubicBezTo>
                      <a:pt x="0" y="294"/>
                      <a:pt x="0" y="294"/>
                      <a:pt x="0" y="294"/>
                    </a:cubicBezTo>
                    <a:cubicBezTo>
                      <a:pt x="0" y="298"/>
                      <a:pt x="4" y="302"/>
                      <a:pt x="8" y="302"/>
                    </a:cubicBezTo>
                    <a:cubicBezTo>
                      <a:pt x="12" y="302"/>
                      <a:pt x="16" y="298"/>
                      <a:pt x="16" y="294"/>
                    </a:cubicBezTo>
                    <a:moveTo>
                      <a:pt x="16" y="388"/>
                    </a:moveTo>
                    <a:cubicBezTo>
                      <a:pt x="16" y="341"/>
                      <a:pt x="16" y="341"/>
                      <a:pt x="16" y="341"/>
                    </a:cubicBezTo>
                    <a:cubicBezTo>
                      <a:pt x="16" y="337"/>
                      <a:pt x="12" y="333"/>
                      <a:pt x="8" y="333"/>
                    </a:cubicBezTo>
                    <a:cubicBezTo>
                      <a:pt x="4" y="333"/>
                      <a:pt x="0" y="337"/>
                      <a:pt x="0" y="341"/>
                    </a:cubicBezTo>
                    <a:cubicBezTo>
                      <a:pt x="0" y="388"/>
                      <a:pt x="0" y="388"/>
                      <a:pt x="0" y="388"/>
                    </a:cubicBezTo>
                    <a:cubicBezTo>
                      <a:pt x="0" y="393"/>
                      <a:pt x="4" y="396"/>
                      <a:pt x="8" y="396"/>
                    </a:cubicBezTo>
                    <a:cubicBezTo>
                      <a:pt x="12" y="396"/>
                      <a:pt x="16" y="393"/>
                      <a:pt x="16" y="388"/>
                    </a:cubicBezTo>
                    <a:moveTo>
                      <a:pt x="16" y="483"/>
                    </a:moveTo>
                    <a:cubicBezTo>
                      <a:pt x="16" y="435"/>
                      <a:pt x="16" y="435"/>
                      <a:pt x="16" y="435"/>
                    </a:cubicBezTo>
                    <a:cubicBezTo>
                      <a:pt x="16" y="431"/>
                      <a:pt x="12" y="428"/>
                      <a:pt x="8" y="428"/>
                    </a:cubicBezTo>
                    <a:cubicBezTo>
                      <a:pt x="4" y="428"/>
                      <a:pt x="0" y="431"/>
                      <a:pt x="0" y="435"/>
                    </a:cubicBezTo>
                    <a:cubicBezTo>
                      <a:pt x="0" y="483"/>
                      <a:pt x="0" y="483"/>
                      <a:pt x="0" y="483"/>
                    </a:cubicBezTo>
                    <a:cubicBezTo>
                      <a:pt x="0" y="487"/>
                      <a:pt x="4" y="490"/>
                      <a:pt x="8" y="490"/>
                    </a:cubicBezTo>
                    <a:cubicBezTo>
                      <a:pt x="12" y="490"/>
                      <a:pt x="16" y="487"/>
                      <a:pt x="16" y="483"/>
                    </a:cubicBezTo>
                    <a:moveTo>
                      <a:pt x="16" y="577"/>
                    </a:moveTo>
                    <a:cubicBezTo>
                      <a:pt x="16" y="530"/>
                      <a:pt x="16" y="530"/>
                      <a:pt x="16" y="530"/>
                    </a:cubicBezTo>
                    <a:cubicBezTo>
                      <a:pt x="16" y="525"/>
                      <a:pt x="12" y="522"/>
                      <a:pt x="8" y="522"/>
                    </a:cubicBezTo>
                    <a:cubicBezTo>
                      <a:pt x="4" y="522"/>
                      <a:pt x="0" y="525"/>
                      <a:pt x="0" y="530"/>
                    </a:cubicBezTo>
                    <a:cubicBezTo>
                      <a:pt x="0" y="577"/>
                      <a:pt x="0" y="577"/>
                      <a:pt x="0" y="577"/>
                    </a:cubicBezTo>
                    <a:cubicBezTo>
                      <a:pt x="0" y="581"/>
                      <a:pt x="4" y="585"/>
                      <a:pt x="8" y="585"/>
                    </a:cubicBezTo>
                    <a:cubicBezTo>
                      <a:pt x="12" y="585"/>
                      <a:pt x="16" y="581"/>
                      <a:pt x="16" y="577"/>
                    </a:cubicBezTo>
                    <a:moveTo>
                      <a:pt x="16" y="671"/>
                    </a:moveTo>
                    <a:cubicBezTo>
                      <a:pt x="16" y="624"/>
                      <a:pt x="16" y="624"/>
                      <a:pt x="16" y="624"/>
                    </a:cubicBezTo>
                    <a:cubicBezTo>
                      <a:pt x="16" y="620"/>
                      <a:pt x="12" y="616"/>
                      <a:pt x="8" y="616"/>
                    </a:cubicBezTo>
                    <a:cubicBezTo>
                      <a:pt x="4" y="616"/>
                      <a:pt x="0" y="620"/>
                      <a:pt x="0" y="624"/>
                    </a:cubicBezTo>
                    <a:cubicBezTo>
                      <a:pt x="0" y="671"/>
                      <a:pt x="0" y="671"/>
                      <a:pt x="0" y="671"/>
                    </a:cubicBezTo>
                    <a:cubicBezTo>
                      <a:pt x="0" y="675"/>
                      <a:pt x="4" y="679"/>
                      <a:pt x="8" y="679"/>
                    </a:cubicBezTo>
                    <a:cubicBezTo>
                      <a:pt x="12" y="679"/>
                      <a:pt x="16" y="675"/>
                      <a:pt x="16" y="671"/>
                    </a:cubicBezTo>
                    <a:moveTo>
                      <a:pt x="16" y="765"/>
                    </a:moveTo>
                    <a:cubicBezTo>
                      <a:pt x="16" y="718"/>
                      <a:pt x="16" y="718"/>
                      <a:pt x="16" y="718"/>
                    </a:cubicBezTo>
                    <a:cubicBezTo>
                      <a:pt x="16" y="714"/>
                      <a:pt x="12" y="710"/>
                      <a:pt x="8" y="710"/>
                    </a:cubicBezTo>
                    <a:cubicBezTo>
                      <a:pt x="4" y="710"/>
                      <a:pt x="0" y="714"/>
                      <a:pt x="0" y="718"/>
                    </a:cubicBezTo>
                    <a:cubicBezTo>
                      <a:pt x="0" y="765"/>
                      <a:pt x="0" y="765"/>
                      <a:pt x="0" y="765"/>
                    </a:cubicBezTo>
                    <a:cubicBezTo>
                      <a:pt x="0" y="770"/>
                      <a:pt x="4" y="773"/>
                      <a:pt x="8" y="773"/>
                    </a:cubicBezTo>
                    <a:cubicBezTo>
                      <a:pt x="12" y="773"/>
                      <a:pt x="16" y="770"/>
                      <a:pt x="16" y="765"/>
                    </a:cubicBezTo>
                    <a:moveTo>
                      <a:pt x="16" y="860"/>
                    </a:moveTo>
                    <a:cubicBezTo>
                      <a:pt x="16" y="812"/>
                      <a:pt x="16" y="812"/>
                      <a:pt x="16" y="812"/>
                    </a:cubicBezTo>
                    <a:cubicBezTo>
                      <a:pt x="16" y="808"/>
                      <a:pt x="12" y="805"/>
                      <a:pt x="8" y="805"/>
                    </a:cubicBezTo>
                    <a:cubicBezTo>
                      <a:pt x="4" y="805"/>
                      <a:pt x="0" y="808"/>
                      <a:pt x="0" y="812"/>
                    </a:cubicBezTo>
                    <a:cubicBezTo>
                      <a:pt x="0" y="860"/>
                      <a:pt x="0" y="860"/>
                      <a:pt x="0" y="860"/>
                    </a:cubicBezTo>
                    <a:cubicBezTo>
                      <a:pt x="0" y="864"/>
                      <a:pt x="4" y="867"/>
                      <a:pt x="8" y="867"/>
                    </a:cubicBezTo>
                    <a:cubicBezTo>
                      <a:pt x="12" y="867"/>
                      <a:pt x="16" y="864"/>
                      <a:pt x="16" y="860"/>
                    </a:cubicBezTo>
                    <a:moveTo>
                      <a:pt x="16" y="954"/>
                    </a:moveTo>
                    <a:cubicBezTo>
                      <a:pt x="16" y="907"/>
                      <a:pt x="16" y="907"/>
                      <a:pt x="16" y="907"/>
                    </a:cubicBezTo>
                    <a:cubicBezTo>
                      <a:pt x="16" y="902"/>
                      <a:pt x="12" y="899"/>
                      <a:pt x="8" y="899"/>
                    </a:cubicBezTo>
                    <a:cubicBezTo>
                      <a:pt x="4" y="899"/>
                      <a:pt x="0" y="902"/>
                      <a:pt x="0" y="907"/>
                    </a:cubicBezTo>
                    <a:cubicBezTo>
                      <a:pt x="0" y="954"/>
                      <a:pt x="0" y="954"/>
                      <a:pt x="0" y="954"/>
                    </a:cubicBezTo>
                    <a:cubicBezTo>
                      <a:pt x="0" y="958"/>
                      <a:pt x="4" y="962"/>
                      <a:pt x="8" y="962"/>
                    </a:cubicBezTo>
                    <a:cubicBezTo>
                      <a:pt x="12" y="962"/>
                      <a:pt x="16" y="958"/>
                      <a:pt x="16" y="954"/>
                    </a:cubicBezTo>
                    <a:moveTo>
                      <a:pt x="16" y="1048"/>
                    </a:moveTo>
                    <a:cubicBezTo>
                      <a:pt x="16" y="1001"/>
                      <a:pt x="16" y="1001"/>
                      <a:pt x="16" y="1001"/>
                    </a:cubicBezTo>
                    <a:cubicBezTo>
                      <a:pt x="16" y="997"/>
                      <a:pt x="12" y="993"/>
                      <a:pt x="8" y="993"/>
                    </a:cubicBezTo>
                    <a:cubicBezTo>
                      <a:pt x="4" y="993"/>
                      <a:pt x="0" y="997"/>
                      <a:pt x="0" y="1001"/>
                    </a:cubicBezTo>
                    <a:cubicBezTo>
                      <a:pt x="0" y="1048"/>
                      <a:pt x="0" y="1048"/>
                      <a:pt x="0" y="1048"/>
                    </a:cubicBezTo>
                    <a:cubicBezTo>
                      <a:pt x="0" y="1052"/>
                      <a:pt x="4" y="1056"/>
                      <a:pt x="8" y="1056"/>
                    </a:cubicBezTo>
                    <a:cubicBezTo>
                      <a:pt x="12" y="1056"/>
                      <a:pt x="16" y="1052"/>
                      <a:pt x="16" y="1048"/>
                    </a:cubicBezTo>
                    <a:moveTo>
                      <a:pt x="16" y="1142"/>
                    </a:moveTo>
                    <a:cubicBezTo>
                      <a:pt x="16" y="1095"/>
                      <a:pt x="16" y="1095"/>
                      <a:pt x="16" y="1095"/>
                    </a:cubicBezTo>
                    <a:cubicBezTo>
                      <a:pt x="16" y="1091"/>
                      <a:pt x="12" y="1087"/>
                      <a:pt x="8" y="1087"/>
                    </a:cubicBezTo>
                    <a:cubicBezTo>
                      <a:pt x="4" y="1087"/>
                      <a:pt x="0" y="1091"/>
                      <a:pt x="0" y="1095"/>
                    </a:cubicBezTo>
                    <a:cubicBezTo>
                      <a:pt x="0" y="1142"/>
                      <a:pt x="0" y="1142"/>
                      <a:pt x="0" y="1142"/>
                    </a:cubicBezTo>
                    <a:cubicBezTo>
                      <a:pt x="0" y="1147"/>
                      <a:pt x="4" y="1150"/>
                      <a:pt x="8" y="1150"/>
                    </a:cubicBezTo>
                    <a:cubicBezTo>
                      <a:pt x="12" y="1150"/>
                      <a:pt x="16" y="1147"/>
                      <a:pt x="16" y="1142"/>
                    </a:cubicBezTo>
                    <a:moveTo>
                      <a:pt x="59" y="1178"/>
                    </a:moveTo>
                    <a:cubicBezTo>
                      <a:pt x="12" y="1178"/>
                      <a:pt x="12" y="1178"/>
                      <a:pt x="12" y="1178"/>
                    </a:cubicBezTo>
                    <a:cubicBezTo>
                      <a:pt x="7" y="1178"/>
                      <a:pt x="4" y="1182"/>
                      <a:pt x="4" y="1186"/>
                    </a:cubicBezTo>
                    <a:cubicBezTo>
                      <a:pt x="4" y="1190"/>
                      <a:pt x="7" y="1194"/>
                      <a:pt x="12" y="1194"/>
                    </a:cubicBezTo>
                    <a:cubicBezTo>
                      <a:pt x="59" y="1194"/>
                      <a:pt x="59" y="1194"/>
                      <a:pt x="59" y="1194"/>
                    </a:cubicBezTo>
                    <a:cubicBezTo>
                      <a:pt x="63" y="1194"/>
                      <a:pt x="67" y="1190"/>
                      <a:pt x="67" y="1186"/>
                    </a:cubicBezTo>
                    <a:cubicBezTo>
                      <a:pt x="67" y="1182"/>
                      <a:pt x="63" y="1178"/>
                      <a:pt x="59" y="1178"/>
                    </a:cubicBezTo>
                    <a:moveTo>
                      <a:pt x="153" y="1178"/>
                    </a:moveTo>
                    <a:cubicBezTo>
                      <a:pt x="106" y="1178"/>
                      <a:pt x="106" y="1178"/>
                      <a:pt x="106" y="1178"/>
                    </a:cubicBezTo>
                    <a:cubicBezTo>
                      <a:pt x="101" y="1178"/>
                      <a:pt x="98" y="1182"/>
                      <a:pt x="98" y="1186"/>
                    </a:cubicBezTo>
                    <a:cubicBezTo>
                      <a:pt x="98" y="1190"/>
                      <a:pt x="101" y="1194"/>
                      <a:pt x="106" y="1194"/>
                    </a:cubicBezTo>
                    <a:cubicBezTo>
                      <a:pt x="153" y="1194"/>
                      <a:pt x="153" y="1194"/>
                      <a:pt x="153" y="1194"/>
                    </a:cubicBezTo>
                    <a:cubicBezTo>
                      <a:pt x="157" y="1194"/>
                      <a:pt x="161" y="1190"/>
                      <a:pt x="161" y="1186"/>
                    </a:cubicBezTo>
                    <a:cubicBezTo>
                      <a:pt x="161" y="1182"/>
                      <a:pt x="157" y="1178"/>
                      <a:pt x="153" y="1178"/>
                    </a:cubicBezTo>
                    <a:moveTo>
                      <a:pt x="247" y="1178"/>
                    </a:moveTo>
                    <a:cubicBezTo>
                      <a:pt x="200" y="1178"/>
                      <a:pt x="200" y="1178"/>
                      <a:pt x="200" y="1178"/>
                    </a:cubicBezTo>
                    <a:cubicBezTo>
                      <a:pt x="196" y="1178"/>
                      <a:pt x="192" y="1182"/>
                      <a:pt x="192" y="1186"/>
                    </a:cubicBezTo>
                    <a:cubicBezTo>
                      <a:pt x="192" y="1190"/>
                      <a:pt x="196" y="1194"/>
                      <a:pt x="200" y="1194"/>
                    </a:cubicBezTo>
                    <a:cubicBezTo>
                      <a:pt x="247" y="1194"/>
                      <a:pt x="247" y="1194"/>
                      <a:pt x="247" y="1194"/>
                    </a:cubicBezTo>
                    <a:cubicBezTo>
                      <a:pt x="252" y="1194"/>
                      <a:pt x="255" y="1190"/>
                      <a:pt x="255" y="1186"/>
                    </a:cubicBezTo>
                    <a:cubicBezTo>
                      <a:pt x="255" y="1182"/>
                      <a:pt x="252" y="1178"/>
                      <a:pt x="247" y="1178"/>
                    </a:cubicBezTo>
                    <a:moveTo>
                      <a:pt x="341" y="1178"/>
                    </a:moveTo>
                    <a:cubicBezTo>
                      <a:pt x="294" y="1178"/>
                      <a:pt x="294" y="1178"/>
                      <a:pt x="294" y="1178"/>
                    </a:cubicBezTo>
                    <a:cubicBezTo>
                      <a:pt x="290" y="1178"/>
                      <a:pt x="286" y="1182"/>
                      <a:pt x="286" y="1186"/>
                    </a:cubicBezTo>
                    <a:cubicBezTo>
                      <a:pt x="286" y="1190"/>
                      <a:pt x="290" y="1194"/>
                      <a:pt x="294" y="1194"/>
                    </a:cubicBezTo>
                    <a:cubicBezTo>
                      <a:pt x="341" y="1194"/>
                      <a:pt x="341" y="1194"/>
                      <a:pt x="341" y="1194"/>
                    </a:cubicBezTo>
                    <a:cubicBezTo>
                      <a:pt x="346" y="1194"/>
                      <a:pt x="349" y="1190"/>
                      <a:pt x="349" y="1186"/>
                    </a:cubicBezTo>
                    <a:cubicBezTo>
                      <a:pt x="349" y="1182"/>
                      <a:pt x="346" y="1178"/>
                      <a:pt x="341" y="1178"/>
                    </a:cubicBezTo>
                    <a:moveTo>
                      <a:pt x="436" y="1178"/>
                    </a:moveTo>
                    <a:cubicBezTo>
                      <a:pt x="389" y="1178"/>
                      <a:pt x="389" y="1178"/>
                      <a:pt x="389" y="1178"/>
                    </a:cubicBezTo>
                    <a:cubicBezTo>
                      <a:pt x="384" y="1178"/>
                      <a:pt x="381" y="1182"/>
                      <a:pt x="381" y="1186"/>
                    </a:cubicBezTo>
                    <a:cubicBezTo>
                      <a:pt x="381" y="1190"/>
                      <a:pt x="384" y="1194"/>
                      <a:pt x="389" y="1194"/>
                    </a:cubicBezTo>
                    <a:cubicBezTo>
                      <a:pt x="436" y="1194"/>
                      <a:pt x="436" y="1194"/>
                      <a:pt x="436" y="1194"/>
                    </a:cubicBezTo>
                    <a:cubicBezTo>
                      <a:pt x="440" y="1194"/>
                      <a:pt x="444" y="1190"/>
                      <a:pt x="444" y="1186"/>
                    </a:cubicBezTo>
                    <a:cubicBezTo>
                      <a:pt x="444" y="1182"/>
                      <a:pt x="440" y="1178"/>
                      <a:pt x="436" y="1178"/>
                    </a:cubicBezTo>
                    <a:moveTo>
                      <a:pt x="530" y="1178"/>
                    </a:moveTo>
                    <a:cubicBezTo>
                      <a:pt x="483" y="1178"/>
                      <a:pt x="483" y="1178"/>
                      <a:pt x="483" y="1178"/>
                    </a:cubicBezTo>
                    <a:cubicBezTo>
                      <a:pt x="478" y="1178"/>
                      <a:pt x="475" y="1182"/>
                      <a:pt x="475" y="1186"/>
                    </a:cubicBezTo>
                    <a:cubicBezTo>
                      <a:pt x="475" y="1190"/>
                      <a:pt x="478" y="1194"/>
                      <a:pt x="483" y="1194"/>
                    </a:cubicBezTo>
                    <a:cubicBezTo>
                      <a:pt x="530" y="1194"/>
                      <a:pt x="530" y="1194"/>
                      <a:pt x="530" y="1194"/>
                    </a:cubicBezTo>
                    <a:cubicBezTo>
                      <a:pt x="534" y="1194"/>
                      <a:pt x="538" y="1190"/>
                      <a:pt x="538" y="1186"/>
                    </a:cubicBezTo>
                    <a:cubicBezTo>
                      <a:pt x="538" y="1182"/>
                      <a:pt x="534" y="1178"/>
                      <a:pt x="530" y="1178"/>
                    </a:cubicBezTo>
                    <a:moveTo>
                      <a:pt x="624" y="1178"/>
                    </a:moveTo>
                    <a:cubicBezTo>
                      <a:pt x="577" y="1178"/>
                      <a:pt x="577" y="1178"/>
                      <a:pt x="577" y="1178"/>
                    </a:cubicBezTo>
                    <a:cubicBezTo>
                      <a:pt x="573" y="1178"/>
                      <a:pt x="569" y="1182"/>
                      <a:pt x="569" y="1186"/>
                    </a:cubicBezTo>
                    <a:cubicBezTo>
                      <a:pt x="569" y="1190"/>
                      <a:pt x="573" y="1194"/>
                      <a:pt x="577" y="1194"/>
                    </a:cubicBezTo>
                    <a:cubicBezTo>
                      <a:pt x="624" y="1194"/>
                      <a:pt x="624" y="1194"/>
                      <a:pt x="624" y="1194"/>
                    </a:cubicBezTo>
                    <a:cubicBezTo>
                      <a:pt x="628" y="1194"/>
                      <a:pt x="632" y="1190"/>
                      <a:pt x="632" y="1186"/>
                    </a:cubicBezTo>
                    <a:cubicBezTo>
                      <a:pt x="632" y="1182"/>
                      <a:pt x="628" y="1178"/>
                      <a:pt x="624" y="1178"/>
                    </a:cubicBezTo>
                    <a:moveTo>
                      <a:pt x="718" y="1178"/>
                    </a:moveTo>
                    <a:cubicBezTo>
                      <a:pt x="671" y="1178"/>
                      <a:pt x="671" y="1178"/>
                      <a:pt x="671" y="1178"/>
                    </a:cubicBezTo>
                    <a:cubicBezTo>
                      <a:pt x="667" y="1178"/>
                      <a:pt x="663" y="1182"/>
                      <a:pt x="663" y="1186"/>
                    </a:cubicBezTo>
                    <a:cubicBezTo>
                      <a:pt x="663" y="1190"/>
                      <a:pt x="667" y="1194"/>
                      <a:pt x="671" y="1194"/>
                    </a:cubicBezTo>
                    <a:cubicBezTo>
                      <a:pt x="718" y="1194"/>
                      <a:pt x="718" y="1194"/>
                      <a:pt x="718" y="1194"/>
                    </a:cubicBezTo>
                    <a:cubicBezTo>
                      <a:pt x="723" y="1194"/>
                      <a:pt x="726" y="1190"/>
                      <a:pt x="726" y="1186"/>
                    </a:cubicBezTo>
                    <a:cubicBezTo>
                      <a:pt x="726" y="1182"/>
                      <a:pt x="723" y="1178"/>
                      <a:pt x="718" y="1178"/>
                    </a:cubicBezTo>
                    <a:moveTo>
                      <a:pt x="813" y="1178"/>
                    </a:moveTo>
                    <a:cubicBezTo>
                      <a:pt x="766" y="1178"/>
                      <a:pt x="766" y="1178"/>
                      <a:pt x="766" y="1178"/>
                    </a:cubicBezTo>
                    <a:cubicBezTo>
                      <a:pt x="761" y="1178"/>
                      <a:pt x="758" y="1182"/>
                      <a:pt x="758" y="1186"/>
                    </a:cubicBezTo>
                    <a:cubicBezTo>
                      <a:pt x="758" y="1190"/>
                      <a:pt x="761" y="1194"/>
                      <a:pt x="766" y="1194"/>
                    </a:cubicBezTo>
                    <a:cubicBezTo>
                      <a:pt x="813" y="1194"/>
                      <a:pt x="813" y="1194"/>
                      <a:pt x="813" y="1194"/>
                    </a:cubicBezTo>
                    <a:cubicBezTo>
                      <a:pt x="817" y="1194"/>
                      <a:pt x="820" y="1190"/>
                      <a:pt x="820" y="1186"/>
                    </a:cubicBezTo>
                    <a:cubicBezTo>
                      <a:pt x="820" y="1182"/>
                      <a:pt x="817" y="1178"/>
                      <a:pt x="813" y="1178"/>
                    </a:cubicBezTo>
                    <a:moveTo>
                      <a:pt x="907" y="1178"/>
                    </a:moveTo>
                    <a:cubicBezTo>
                      <a:pt x="860" y="1178"/>
                      <a:pt x="860" y="1178"/>
                      <a:pt x="860" y="1178"/>
                    </a:cubicBezTo>
                    <a:cubicBezTo>
                      <a:pt x="855" y="1178"/>
                      <a:pt x="852" y="1182"/>
                      <a:pt x="852" y="1186"/>
                    </a:cubicBezTo>
                    <a:cubicBezTo>
                      <a:pt x="852" y="1190"/>
                      <a:pt x="855" y="1194"/>
                      <a:pt x="860" y="1194"/>
                    </a:cubicBezTo>
                    <a:cubicBezTo>
                      <a:pt x="907" y="1194"/>
                      <a:pt x="907" y="1194"/>
                      <a:pt x="907" y="1194"/>
                    </a:cubicBezTo>
                    <a:cubicBezTo>
                      <a:pt x="911" y="1194"/>
                      <a:pt x="915" y="1190"/>
                      <a:pt x="915" y="1186"/>
                    </a:cubicBezTo>
                    <a:cubicBezTo>
                      <a:pt x="915" y="1182"/>
                      <a:pt x="911" y="1178"/>
                      <a:pt x="907" y="1178"/>
                    </a:cubicBezTo>
                    <a:moveTo>
                      <a:pt x="1001" y="1178"/>
                    </a:moveTo>
                    <a:cubicBezTo>
                      <a:pt x="954" y="1178"/>
                      <a:pt x="954" y="1178"/>
                      <a:pt x="954" y="1178"/>
                    </a:cubicBezTo>
                    <a:cubicBezTo>
                      <a:pt x="950" y="1178"/>
                      <a:pt x="946" y="1182"/>
                      <a:pt x="946" y="1186"/>
                    </a:cubicBezTo>
                    <a:cubicBezTo>
                      <a:pt x="946" y="1190"/>
                      <a:pt x="950" y="1194"/>
                      <a:pt x="954" y="1194"/>
                    </a:cubicBezTo>
                    <a:cubicBezTo>
                      <a:pt x="1001" y="1194"/>
                      <a:pt x="1001" y="1194"/>
                      <a:pt x="1001" y="1194"/>
                    </a:cubicBezTo>
                    <a:cubicBezTo>
                      <a:pt x="1005" y="1194"/>
                      <a:pt x="1009" y="1190"/>
                      <a:pt x="1009" y="1186"/>
                    </a:cubicBezTo>
                    <a:cubicBezTo>
                      <a:pt x="1009" y="1182"/>
                      <a:pt x="1005" y="1178"/>
                      <a:pt x="1001" y="1178"/>
                    </a:cubicBezTo>
                    <a:moveTo>
                      <a:pt x="1095" y="1178"/>
                    </a:moveTo>
                    <a:cubicBezTo>
                      <a:pt x="1048" y="1178"/>
                      <a:pt x="1048" y="1178"/>
                      <a:pt x="1048" y="1178"/>
                    </a:cubicBezTo>
                    <a:cubicBezTo>
                      <a:pt x="1044" y="1178"/>
                      <a:pt x="1040" y="1182"/>
                      <a:pt x="1040" y="1186"/>
                    </a:cubicBezTo>
                    <a:cubicBezTo>
                      <a:pt x="1040" y="1190"/>
                      <a:pt x="1044" y="1194"/>
                      <a:pt x="1048" y="1194"/>
                    </a:cubicBezTo>
                    <a:cubicBezTo>
                      <a:pt x="1095" y="1194"/>
                      <a:pt x="1095" y="1194"/>
                      <a:pt x="1095" y="1194"/>
                    </a:cubicBezTo>
                    <a:cubicBezTo>
                      <a:pt x="1100" y="1194"/>
                      <a:pt x="1103" y="1190"/>
                      <a:pt x="1103" y="1186"/>
                    </a:cubicBezTo>
                    <a:cubicBezTo>
                      <a:pt x="1103" y="1182"/>
                      <a:pt x="1100" y="1178"/>
                      <a:pt x="1095" y="1178"/>
                    </a:cubicBezTo>
                    <a:moveTo>
                      <a:pt x="1190" y="1178"/>
                    </a:moveTo>
                    <a:cubicBezTo>
                      <a:pt x="1143" y="1178"/>
                      <a:pt x="1143" y="1178"/>
                      <a:pt x="1143" y="1178"/>
                    </a:cubicBezTo>
                    <a:cubicBezTo>
                      <a:pt x="1138" y="1178"/>
                      <a:pt x="1135" y="1182"/>
                      <a:pt x="1135" y="1186"/>
                    </a:cubicBezTo>
                    <a:cubicBezTo>
                      <a:pt x="1135" y="1190"/>
                      <a:pt x="1138" y="1194"/>
                      <a:pt x="1143" y="1194"/>
                    </a:cubicBezTo>
                    <a:cubicBezTo>
                      <a:pt x="1190" y="1194"/>
                      <a:pt x="1190" y="1194"/>
                      <a:pt x="1190" y="1194"/>
                    </a:cubicBezTo>
                    <a:cubicBezTo>
                      <a:pt x="1194" y="1194"/>
                      <a:pt x="1197" y="1190"/>
                      <a:pt x="1197" y="1186"/>
                    </a:cubicBezTo>
                    <a:cubicBezTo>
                      <a:pt x="1197" y="1182"/>
                      <a:pt x="1194" y="1178"/>
                      <a:pt x="1190" y="1178"/>
                    </a:cubicBezTo>
                    <a:moveTo>
                      <a:pt x="1284" y="1178"/>
                    </a:moveTo>
                    <a:cubicBezTo>
                      <a:pt x="1237" y="1178"/>
                      <a:pt x="1237" y="1178"/>
                      <a:pt x="1237" y="1178"/>
                    </a:cubicBezTo>
                    <a:cubicBezTo>
                      <a:pt x="1232" y="1178"/>
                      <a:pt x="1229" y="1182"/>
                      <a:pt x="1229" y="1186"/>
                    </a:cubicBezTo>
                    <a:cubicBezTo>
                      <a:pt x="1229" y="1190"/>
                      <a:pt x="1232" y="1194"/>
                      <a:pt x="1237" y="1194"/>
                    </a:cubicBezTo>
                    <a:cubicBezTo>
                      <a:pt x="1284" y="1194"/>
                      <a:pt x="1284" y="1194"/>
                      <a:pt x="1284" y="1194"/>
                    </a:cubicBezTo>
                    <a:cubicBezTo>
                      <a:pt x="1288" y="1194"/>
                      <a:pt x="1292" y="1190"/>
                      <a:pt x="1292" y="1186"/>
                    </a:cubicBezTo>
                    <a:cubicBezTo>
                      <a:pt x="1292" y="1182"/>
                      <a:pt x="1288" y="1178"/>
                      <a:pt x="1284" y="1178"/>
                    </a:cubicBezTo>
                    <a:moveTo>
                      <a:pt x="1378" y="1178"/>
                    </a:moveTo>
                    <a:cubicBezTo>
                      <a:pt x="1331" y="1178"/>
                      <a:pt x="1331" y="1178"/>
                      <a:pt x="1331" y="1178"/>
                    </a:cubicBezTo>
                    <a:cubicBezTo>
                      <a:pt x="1327" y="1178"/>
                      <a:pt x="1323" y="1182"/>
                      <a:pt x="1323" y="1186"/>
                    </a:cubicBezTo>
                    <a:cubicBezTo>
                      <a:pt x="1323" y="1190"/>
                      <a:pt x="1327" y="1194"/>
                      <a:pt x="1331" y="1194"/>
                    </a:cubicBezTo>
                    <a:cubicBezTo>
                      <a:pt x="1378" y="1194"/>
                      <a:pt x="1378" y="1194"/>
                      <a:pt x="1378" y="1194"/>
                    </a:cubicBezTo>
                    <a:cubicBezTo>
                      <a:pt x="1382" y="1194"/>
                      <a:pt x="1386" y="1190"/>
                      <a:pt x="1386" y="1186"/>
                    </a:cubicBezTo>
                    <a:cubicBezTo>
                      <a:pt x="1386" y="1182"/>
                      <a:pt x="1382" y="1178"/>
                      <a:pt x="1378" y="1178"/>
                    </a:cubicBezTo>
                    <a:moveTo>
                      <a:pt x="1472" y="1178"/>
                    </a:moveTo>
                    <a:cubicBezTo>
                      <a:pt x="1425" y="1178"/>
                      <a:pt x="1425" y="1178"/>
                      <a:pt x="1425" y="1178"/>
                    </a:cubicBezTo>
                    <a:cubicBezTo>
                      <a:pt x="1421" y="1178"/>
                      <a:pt x="1417" y="1182"/>
                      <a:pt x="1417" y="1186"/>
                    </a:cubicBezTo>
                    <a:cubicBezTo>
                      <a:pt x="1417" y="1190"/>
                      <a:pt x="1421" y="1194"/>
                      <a:pt x="1425" y="1194"/>
                    </a:cubicBezTo>
                    <a:cubicBezTo>
                      <a:pt x="1472" y="1194"/>
                      <a:pt x="1472" y="1194"/>
                      <a:pt x="1472" y="1194"/>
                    </a:cubicBezTo>
                    <a:cubicBezTo>
                      <a:pt x="1477" y="1194"/>
                      <a:pt x="1480" y="1190"/>
                      <a:pt x="1480" y="1186"/>
                    </a:cubicBezTo>
                    <a:cubicBezTo>
                      <a:pt x="1480" y="1182"/>
                      <a:pt x="1477" y="1178"/>
                      <a:pt x="1472" y="1178"/>
                    </a:cubicBezTo>
                    <a:moveTo>
                      <a:pt x="1567" y="1178"/>
                    </a:moveTo>
                    <a:cubicBezTo>
                      <a:pt x="1519" y="1178"/>
                      <a:pt x="1519" y="1178"/>
                      <a:pt x="1519" y="1178"/>
                    </a:cubicBezTo>
                    <a:cubicBezTo>
                      <a:pt x="1515" y="1178"/>
                      <a:pt x="1512" y="1182"/>
                      <a:pt x="1512" y="1186"/>
                    </a:cubicBezTo>
                    <a:cubicBezTo>
                      <a:pt x="1512" y="1190"/>
                      <a:pt x="1515" y="1194"/>
                      <a:pt x="1519" y="1194"/>
                    </a:cubicBezTo>
                    <a:cubicBezTo>
                      <a:pt x="1567" y="1194"/>
                      <a:pt x="1567" y="1194"/>
                      <a:pt x="1567" y="1194"/>
                    </a:cubicBezTo>
                    <a:cubicBezTo>
                      <a:pt x="1571" y="1194"/>
                      <a:pt x="1574" y="1190"/>
                      <a:pt x="1574" y="1186"/>
                    </a:cubicBezTo>
                    <a:cubicBezTo>
                      <a:pt x="1574" y="1182"/>
                      <a:pt x="1571" y="1178"/>
                      <a:pt x="1567" y="1178"/>
                    </a:cubicBezTo>
                    <a:moveTo>
                      <a:pt x="1661" y="1178"/>
                    </a:moveTo>
                    <a:cubicBezTo>
                      <a:pt x="1614" y="1178"/>
                      <a:pt x="1614" y="1178"/>
                      <a:pt x="1614" y="1178"/>
                    </a:cubicBezTo>
                    <a:cubicBezTo>
                      <a:pt x="1609" y="1178"/>
                      <a:pt x="1606" y="1182"/>
                      <a:pt x="1606" y="1186"/>
                    </a:cubicBezTo>
                    <a:cubicBezTo>
                      <a:pt x="1606" y="1190"/>
                      <a:pt x="1609" y="1194"/>
                      <a:pt x="1614" y="1194"/>
                    </a:cubicBezTo>
                    <a:cubicBezTo>
                      <a:pt x="1661" y="1194"/>
                      <a:pt x="1661" y="1194"/>
                      <a:pt x="1661" y="1194"/>
                    </a:cubicBezTo>
                    <a:cubicBezTo>
                      <a:pt x="1665" y="1194"/>
                      <a:pt x="1669" y="1190"/>
                      <a:pt x="1669" y="1186"/>
                    </a:cubicBezTo>
                    <a:cubicBezTo>
                      <a:pt x="1669" y="1182"/>
                      <a:pt x="1665" y="1178"/>
                      <a:pt x="1661" y="1178"/>
                    </a:cubicBezTo>
                    <a:moveTo>
                      <a:pt x="1755" y="1178"/>
                    </a:moveTo>
                    <a:cubicBezTo>
                      <a:pt x="1708" y="1178"/>
                      <a:pt x="1708" y="1178"/>
                      <a:pt x="1708" y="1178"/>
                    </a:cubicBezTo>
                    <a:cubicBezTo>
                      <a:pt x="1704" y="1178"/>
                      <a:pt x="1700" y="1182"/>
                      <a:pt x="1700" y="1186"/>
                    </a:cubicBezTo>
                    <a:cubicBezTo>
                      <a:pt x="1700" y="1190"/>
                      <a:pt x="1704" y="1194"/>
                      <a:pt x="1708" y="1194"/>
                    </a:cubicBezTo>
                    <a:cubicBezTo>
                      <a:pt x="1755" y="1194"/>
                      <a:pt x="1755" y="1194"/>
                      <a:pt x="1755" y="1194"/>
                    </a:cubicBezTo>
                    <a:cubicBezTo>
                      <a:pt x="1759" y="1194"/>
                      <a:pt x="1763" y="1190"/>
                      <a:pt x="1763" y="1186"/>
                    </a:cubicBezTo>
                    <a:cubicBezTo>
                      <a:pt x="1763" y="1182"/>
                      <a:pt x="1759" y="1178"/>
                      <a:pt x="1755" y="1178"/>
                    </a:cubicBezTo>
                    <a:moveTo>
                      <a:pt x="1849" y="1178"/>
                    </a:moveTo>
                    <a:cubicBezTo>
                      <a:pt x="1802" y="1178"/>
                      <a:pt x="1802" y="1178"/>
                      <a:pt x="1802" y="1178"/>
                    </a:cubicBezTo>
                    <a:cubicBezTo>
                      <a:pt x="1798" y="1178"/>
                      <a:pt x="1794" y="1182"/>
                      <a:pt x="1794" y="1186"/>
                    </a:cubicBezTo>
                    <a:cubicBezTo>
                      <a:pt x="1794" y="1190"/>
                      <a:pt x="1798" y="1194"/>
                      <a:pt x="1802" y="1194"/>
                    </a:cubicBezTo>
                    <a:cubicBezTo>
                      <a:pt x="1849" y="1194"/>
                      <a:pt x="1849" y="1194"/>
                      <a:pt x="1849" y="1194"/>
                    </a:cubicBezTo>
                    <a:cubicBezTo>
                      <a:pt x="1854" y="1194"/>
                      <a:pt x="1857" y="1190"/>
                      <a:pt x="1857" y="1186"/>
                    </a:cubicBezTo>
                    <a:cubicBezTo>
                      <a:pt x="1857" y="1182"/>
                      <a:pt x="1854" y="1178"/>
                      <a:pt x="1849" y="1178"/>
                    </a:cubicBezTo>
                    <a:moveTo>
                      <a:pt x="1944" y="1178"/>
                    </a:moveTo>
                    <a:cubicBezTo>
                      <a:pt x="1896" y="1178"/>
                      <a:pt x="1896" y="1178"/>
                      <a:pt x="1896" y="1178"/>
                    </a:cubicBezTo>
                    <a:cubicBezTo>
                      <a:pt x="1892" y="1178"/>
                      <a:pt x="1889" y="1182"/>
                      <a:pt x="1889" y="1186"/>
                    </a:cubicBezTo>
                    <a:cubicBezTo>
                      <a:pt x="1889" y="1190"/>
                      <a:pt x="1892" y="1194"/>
                      <a:pt x="1896" y="1194"/>
                    </a:cubicBezTo>
                    <a:cubicBezTo>
                      <a:pt x="1944" y="1194"/>
                      <a:pt x="1944" y="1194"/>
                      <a:pt x="1944" y="1194"/>
                    </a:cubicBezTo>
                    <a:cubicBezTo>
                      <a:pt x="1948" y="1194"/>
                      <a:pt x="1951" y="1190"/>
                      <a:pt x="1951" y="1186"/>
                    </a:cubicBezTo>
                    <a:cubicBezTo>
                      <a:pt x="1951" y="1182"/>
                      <a:pt x="1948" y="1178"/>
                      <a:pt x="1944" y="1178"/>
                    </a:cubicBezTo>
                    <a:moveTo>
                      <a:pt x="2038" y="1178"/>
                    </a:moveTo>
                    <a:cubicBezTo>
                      <a:pt x="1991" y="1178"/>
                      <a:pt x="1991" y="1178"/>
                      <a:pt x="1991" y="1178"/>
                    </a:cubicBezTo>
                    <a:cubicBezTo>
                      <a:pt x="1986" y="1178"/>
                      <a:pt x="1983" y="1182"/>
                      <a:pt x="1983" y="1186"/>
                    </a:cubicBezTo>
                    <a:cubicBezTo>
                      <a:pt x="1983" y="1190"/>
                      <a:pt x="1986" y="1194"/>
                      <a:pt x="1991" y="1194"/>
                    </a:cubicBezTo>
                    <a:cubicBezTo>
                      <a:pt x="2038" y="1194"/>
                      <a:pt x="2038" y="1194"/>
                      <a:pt x="2038" y="1194"/>
                    </a:cubicBezTo>
                    <a:cubicBezTo>
                      <a:pt x="2042" y="1194"/>
                      <a:pt x="2046" y="1190"/>
                      <a:pt x="2046" y="1186"/>
                    </a:cubicBezTo>
                    <a:cubicBezTo>
                      <a:pt x="2046" y="1182"/>
                      <a:pt x="2042" y="1178"/>
                      <a:pt x="2038" y="1178"/>
                    </a:cubicBezTo>
                    <a:moveTo>
                      <a:pt x="2132" y="1178"/>
                    </a:moveTo>
                    <a:cubicBezTo>
                      <a:pt x="2085" y="1178"/>
                      <a:pt x="2085" y="1178"/>
                      <a:pt x="2085" y="1178"/>
                    </a:cubicBezTo>
                    <a:cubicBezTo>
                      <a:pt x="2081" y="1178"/>
                      <a:pt x="2077" y="1182"/>
                      <a:pt x="2077" y="1186"/>
                    </a:cubicBezTo>
                    <a:cubicBezTo>
                      <a:pt x="2077" y="1190"/>
                      <a:pt x="2081" y="1194"/>
                      <a:pt x="2085" y="1194"/>
                    </a:cubicBezTo>
                    <a:cubicBezTo>
                      <a:pt x="2132" y="1194"/>
                      <a:pt x="2132" y="1194"/>
                      <a:pt x="2132" y="1194"/>
                    </a:cubicBezTo>
                    <a:cubicBezTo>
                      <a:pt x="2136" y="1194"/>
                      <a:pt x="2140" y="1190"/>
                      <a:pt x="2140" y="1186"/>
                    </a:cubicBezTo>
                    <a:cubicBezTo>
                      <a:pt x="2140" y="1182"/>
                      <a:pt x="2136" y="1178"/>
                      <a:pt x="2132" y="1178"/>
                    </a:cubicBezTo>
                    <a:moveTo>
                      <a:pt x="2226" y="1178"/>
                    </a:moveTo>
                    <a:cubicBezTo>
                      <a:pt x="2179" y="1178"/>
                      <a:pt x="2179" y="1178"/>
                      <a:pt x="2179" y="1178"/>
                    </a:cubicBezTo>
                    <a:cubicBezTo>
                      <a:pt x="2175" y="1178"/>
                      <a:pt x="2171" y="1182"/>
                      <a:pt x="2171" y="1186"/>
                    </a:cubicBezTo>
                    <a:cubicBezTo>
                      <a:pt x="2171" y="1190"/>
                      <a:pt x="2175" y="1194"/>
                      <a:pt x="2179" y="1194"/>
                    </a:cubicBezTo>
                    <a:cubicBezTo>
                      <a:pt x="2226" y="1194"/>
                      <a:pt x="2226" y="1194"/>
                      <a:pt x="2226" y="1194"/>
                    </a:cubicBezTo>
                    <a:cubicBezTo>
                      <a:pt x="2231" y="1194"/>
                      <a:pt x="2234" y="1190"/>
                      <a:pt x="2234" y="1186"/>
                    </a:cubicBezTo>
                    <a:cubicBezTo>
                      <a:pt x="2234" y="1182"/>
                      <a:pt x="2231" y="1178"/>
                      <a:pt x="2226" y="1178"/>
                    </a:cubicBezTo>
                    <a:moveTo>
                      <a:pt x="2321" y="1178"/>
                    </a:moveTo>
                    <a:cubicBezTo>
                      <a:pt x="2273" y="1178"/>
                      <a:pt x="2273" y="1178"/>
                      <a:pt x="2273" y="1178"/>
                    </a:cubicBezTo>
                    <a:cubicBezTo>
                      <a:pt x="2269" y="1178"/>
                      <a:pt x="2266" y="1182"/>
                      <a:pt x="2266" y="1186"/>
                    </a:cubicBezTo>
                    <a:cubicBezTo>
                      <a:pt x="2266" y="1190"/>
                      <a:pt x="2269" y="1194"/>
                      <a:pt x="2273" y="1194"/>
                    </a:cubicBezTo>
                    <a:cubicBezTo>
                      <a:pt x="2321" y="1194"/>
                      <a:pt x="2321" y="1194"/>
                      <a:pt x="2321" y="1194"/>
                    </a:cubicBezTo>
                    <a:cubicBezTo>
                      <a:pt x="2325" y="1194"/>
                      <a:pt x="2328" y="1190"/>
                      <a:pt x="2328" y="1186"/>
                    </a:cubicBezTo>
                    <a:cubicBezTo>
                      <a:pt x="2328" y="1182"/>
                      <a:pt x="2325" y="1178"/>
                      <a:pt x="2321" y="1178"/>
                    </a:cubicBezTo>
                    <a:moveTo>
                      <a:pt x="2415" y="1178"/>
                    </a:moveTo>
                    <a:cubicBezTo>
                      <a:pt x="2368" y="1178"/>
                      <a:pt x="2368" y="1178"/>
                      <a:pt x="2368" y="1178"/>
                    </a:cubicBezTo>
                    <a:cubicBezTo>
                      <a:pt x="2363" y="1178"/>
                      <a:pt x="2360" y="1182"/>
                      <a:pt x="2360" y="1186"/>
                    </a:cubicBezTo>
                    <a:cubicBezTo>
                      <a:pt x="2360" y="1190"/>
                      <a:pt x="2363" y="1194"/>
                      <a:pt x="2368" y="1194"/>
                    </a:cubicBezTo>
                    <a:cubicBezTo>
                      <a:pt x="2415" y="1194"/>
                      <a:pt x="2415" y="1194"/>
                      <a:pt x="2415" y="1194"/>
                    </a:cubicBezTo>
                    <a:cubicBezTo>
                      <a:pt x="2419" y="1194"/>
                      <a:pt x="2423" y="1190"/>
                      <a:pt x="2423" y="1186"/>
                    </a:cubicBezTo>
                    <a:cubicBezTo>
                      <a:pt x="2423" y="1182"/>
                      <a:pt x="2419" y="1178"/>
                      <a:pt x="2415" y="1178"/>
                    </a:cubicBezTo>
                    <a:moveTo>
                      <a:pt x="2509" y="1178"/>
                    </a:moveTo>
                    <a:cubicBezTo>
                      <a:pt x="2462" y="1178"/>
                      <a:pt x="2462" y="1178"/>
                      <a:pt x="2462" y="1178"/>
                    </a:cubicBezTo>
                    <a:cubicBezTo>
                      <a:pt x="2458" y="1178"/>
                      <a:pt x="2454" y="1182"/>
                      <a:pt x="2454" y="1186"/>
                    </a:cubicBezTo>
                    <a:cubicBezTo>
                      <a:pt x="2454" y="1190"/>
                      <a:pt x="2458" y="1194"/>
                      <a:pt x="2462" y="1194"/>
                    </a:cubicBezTo>
                    <a:cubicBezTo>
                      <a:pt x="2509" y="1194"/>
                      <a:pt x="2509" y="1194"/>
                      <a:pt x="2509" y="1194"/>
                    </a:cubicBezTo>
                    <a:cubicBezTo>
                      <a:pt x="2513" y="1194"/>
                      <a:pt x="2517" y="1190"/>
                      <a:pt x="2517" y="1186"/>
                    </a:cubicBezTo>
                    <a:cubicBezTo>
                      <a:pt x="2517" y="1182"/>
                      <a:pt x="2513" y="1178"/>
                      <a:pt x="2509" y="1178"/>
                    </a:cubicBezTo>
                    <a:moveTo>
                      <a:pt x="2603" y="1178"/>
                    </a:moveTo>
                    <a:cubicBezTo>
                      <a:pt x="2556" y="1178"/>
                      <a:pt x="2556" y="1178"/>
                      <a:pt x="2556" y="1178"/>
                    </a:cubicBezTo>
                    <a:cubicBezTo>
                      <a:pt x="2552" y="1178"/>
                      <a:pt x="2548" y="1182"/>
                      <a:pt x="2548" y="1186"/>
                    </a:cubicBezTo>
                    <a:cubicBezTo>
                      <a:pt x="2548" y="1190"/>
                      <a:pt x="2552" y="1194"/>
                      <a:pt x="2556" y="1194"/>
                    </a:cubicBezTo>
                    <a:cubicBezTo>
                      <a:pt x="2603" y="1194"/>
                      <a:pt x="2603" y="1194"/>
                      <a:pt x="2603" y="1194"/>
                    </a:cubicBezTo>
                    <a:cubicBezTo>
                      <a:pt x="2608" y="1194"/>
                      <a:pt x="2611" y="1190"/>
                      <a:pt x="2611" y="1186"/>
                    </a:cubicBezTo>
                    <a:cubicBezTo>
                      <a:pt x="2611" y="1182"/>
                      <a:pt x="2608" y="1178"/>
                      <a:pt x="2603" y="1178"/>
                    </a:cubicBezTo>
                    <a:moveTo>
                      <a:pt x="2698" y="1178"/>
                    </a:moveTo>
                    <a:cubicBezTo>
                      <a:pt x="2650" y="1178"/>
                      <a:pt x="2650" y="1178"/>
                      <a:pt x="2650" y="1178"/>
                    </a:cubicBezTo>
                    <a:cubicBezTo>
                      <a:pt x="2646" y="1178"/>
                      <a:pt x="2643" y="1182"/>
                      <a:pt x="2643" y="1186"/>
                    </a:cubicBezTo>
                    <a:cubicBezTo>
                      <a:pt x="2643" y="1190"/>
                      <a:pt x="2646" y="1194"/>
                      <a:pt x="2650" y="1194"/>
                    </a:cubicBezTo>
                    <a:cubicBezTo>
                      <a:pt x="2698" y="1194"/>
                      <a:pt x="2698" y="1194"/>
                      <a:pt x="2698" y="1194"/>
                    </a:cubicBezTo>
                    <a:cubicBezTo>
                      <a:pt x="2702" y="1194"/>
                      <a:pt x="2705" y="1190"/>
                      <a:pt x="2705" y="1186"/>
                    </a:cubicBezTo>
                    <a:cubicBezTo>
                      <a:pt x="2705" y="1182"/>
                      <a:pt x="2702" y="1178"/>
                      <a:pt x="2698" y="1178"/>
                    </a:cubicBezTo>
                    <a:moveTo>
                      <a:pt x="2792" y="1178"/>
                    </a:moveTo>
                    <a:cubicBezTo>
                      <a:pt x="2745" y="1178"/>
                      <a:pt x="2745" y="1178"/>
                      <a:pt x="2745" y="1178"/>
                    </a:cubicBezTo>
                    <a:cubicBezTo>
                      <a:pt x="2740" y="1178"/>
                      <a:pt x="2737" y="1182"/>
                      <a:pt x="2737" y="1186"/>
                    </a:cubicBezTo>
                    <a:cubicBezTo>
                      <a:pt x="2737" y="1190"/>
                      <a:pt x="2740" y="1194"/>
                      <a:pt x="2745" y="1194"/>
                    </a:cubicBezTo>
                    <a:cubicBezTo>
                      <a:pt x="2792" y="1194"/>
                      <a:pt x="2792" y="1194"/>
                      <a:pt x="2792" y="1194"/>
                    </a:cubicBezTo>
                    <a:cubicBezTo>
                      <a:pt x="2796" y="1194"/>
                      <a:pt x="2800" y="1190"/>
                      <a:pt x="2800" y="1186"/>
                    </a:cubicBezTo>
                    <a:cubicBezTo>
                      <a:pt x="2800" y="1182"/>
                      <a:pt x="2796" y="1178"/>
                      <a:pt x="2792" y="1178"/>
                    </a:cubicBezTo>
                    <a:moveTo>
                      <a:pt x="2886" y="1178"/>
                    </a:moveTo>
                    <a:cubicBezTo>
                      <a:pt x="2839" y="1178"/>
                      <a:pt x="2839" y="1178"/>
                      <a:pt x="2839" y="1178"/>
                    </a:cubicBezTo>
                    <a:cubicBezTo>
                      <a:pt x="2835" y="1178"/>
                      <a:pt x="2831" y="1182"/>
                      <a:pt x="2831" y="1186"/>
                    </a:cubicBezTo>
                    <a:cubicBezTo>
                      <a:pt x="2831" y="1190"/>
                      <a:pt x="2835" y="1194"/>
                      <a:pt x="2839" y="1194"/>
                    </a:cubicBezTo>
                    <a:cubicBezTo>
                      <a:pt x="2886" y="1194"/>
                      <a:pt x="2886" y="1194"/>
                      <a:pt x="2886" y="1194"/>
                    </a:cubicBezTo>
                    <a:cubicBezTo>
                      <a:pt x="2890" y="1194"/>
                      <a:pt x="2894" y="1190"/>
                      <a:pt x="2894" y="1186"/>
                    </a:cubicBezTo>
                    <a:cubicBezTo>
                      <a:pt x="2894" y="1182"/>
                      <a:pt x="2890" y="1178"/>
                      <a:pt x="2886" y="1178"/>
                    </a:cubicBezTo>
                    <a:moveTo>
                      <a:pt x="2980" y="1178"/>
                    </a:moveTo>
                    <a:cubicBezTo>
                      <a:pt x="2933" y="1178"/>
                      <a:pt x="2933" y="1178"/>
                      <a:pt x="2933" y="1178"/>
                    </a:cubicBezTo>
                    <a:cubicBezTo>
                      <a:pt x="2929" y="1178"/>
                      <a:pt x="2925" y="1182"/>
                      <a:pt x="2925" y="1186"/>
                    </a:cubicBezTo>
                    <a:cubicBezTo>
                      <a:pt x="2925" y="1190"/>
                      <a:pt x="2929" y="1194"/>
                      <a:pt x="2933" y="1194"/>
                    </a:cubicBezTo>
                    <a:cubicBezTo>
                      <a:pt x="2980" y="1194"/>
                      <a:pt x="2980" y="1194"/>
                      <a:pt x="2980" y="1194"/>
                    </a:cubicBezTo>
                    <a:cubicBezTo>
                      <a:pt x="2985" y="1194"/>
                      <a:pt x="2988" y="1190"/>
                      <a:pt x="2988" y="1186"/>
                    </a:cubicBezTo>
                    <a:cubicBezTo>
                      <a:pt x="2988" y="1182"/>
                      <a:pt x="2985" y="1178"/>
                      <a:pt x="2980" y="1178"/>
                    </a:cubicBezTo>
                    <a:moveTo>
                      <a:pt x="3075" y="1178"/>
                    </a:moveTo>
                    <a:cubicBezTo>
                      <a:pt x="3027" y="1178"/>
                      <a:pt x="3027" y="1178"/>
                      <a:pt x="3027" y="1178"/>
                    </a:cubicBezTo>
                    <a:cubicBezTo>
                      <a:pt x="3023" y="1178"/>
                      <a:pt x="3020" y="1182"/>
                      <a:pt x="3020" y="1186"/>
                    </a:cubicBezTo>
                    <a:cubicBezTo>
                      <a:pt x="3020" y="1190"/>
                      <a:pt x="3023" y="1194"/>
                      <a:pt x="3027" y="1194"/>
                    </a:cubicBezTo>
                    <a:cubicBezTo>
                      <a:pt x="3075" y="1194"/>
                      <a:pt x="3075" y="1194"/>
                      <a:pt x="3075" y="1194"/>
                    </a:cubicBezTo>
                    <a:cubicBezTo>
                      <a:pt x="3079" y="1194"/>
                      <a:pt x="3082" y="1190"/>
                      <a:pt x="3082" y="1186"/>
                    </a:cubicBezTo>
                    <a:cubicBezTo>
                      <a:pt x="3082" y="1182"/>
                      <a:pt x="3079" y="1178"/>
                      <a:pt x="3075" y="1178"/>
                    </a:cubicBezTo>
                    <a:moveTo>
                      <a:pt x="3169" y="1178"/>
                    </a:moveTo>
                    <a:cubicBezTo>
                      <a:pt x="3122" y="1178"/>
                      <a:pt x="3122" y="1178"/>
                      <a:pt x="3122" y="1178"/>
                    </a:cubicBezTo>
                    <a:cubicBezTo>
                      <a:pt x="3117" y="1178"/>
                      <a:pt x="3114" y="1182"/>
                      <a:pt x="3114" y="1186"/>
                    </a:cubicBezTo>
                    <a:cubicBezTo>
                      <a:pt x="3114" y="1190"/>
                      <a:pt x="3117" y="1194"/>
                      <a:pt x="3122" y="1194"/>
                    </a:cubicBezTo>
                    <a:cubicBezTo>
                      <a:pt x="3169" y="1194"/>
                      <a:pt x="3169" y="1194"/>
                      <a:pt x="3169" y="1194"/>
                    </a:cubicBezTo>
                    <a:cubicBezTo>
                      <a:pt x="3173" y="1194"/>
                      <a:pt x="3177" y="1190"/>
                      <a:pt x="3177" y="1186"/>
                    </a:cubicBezTo>
                    <a:cubicBezTo>
                      <a:pt x="3177" y="1182"/>
                      <a:pt x="3173" y="1178"/>
                      <a:pt x="3169" y="1178"/>
                    </a:cubicBezTo>
                    <a:moveTo>
                      <a:pt x="3263" y="1178"/>
                    </a:moveTo>
                    <a:cubicBezTo>
                      <a:pt x="3216" y="1178"/>
                      <a:pt x="3216" y="1178"/>
                      <a:pt x="3216" y="1178"/>
                    </a:cubicBezTo>
                    <a:cubicBezTo>
                      <a:pt x="3212" y="1178"/>
                      <a:pt x="3208" y="1182"/>
                      <a:pt x="3208" y="1186"/>
                    </a:cubicBezTo>
                    <a:cubicBezTo>
                      <a:pt x="3208" y="1190"/>
                      <a:pt x="3212" y="1194"/>
                      <a:pt x="3216" y="1194"/>
                    </a:cubicBezTo>
                    <a:cubicBezTo>
                      <a:pt x="3263" y="1194"/>
                      <a:pt x="3263" y="1194"/>
                      <a:pt x="3263" y="1194"/>
                    </a:cubicBezTo>
                    <a:cubicBezTo>
                      <a:pt x="3267" y="1194"/>
                      <a:pt x="3271" y="1190"/>
                      <a:pt x="3271" y="1186"/>
                    </a:cubicBezTo>
                    <a:cubicBezTo>
                      <a:pt x="3271" y="1182"/>
                      <a:pt x="3267" y="1178"/>
                      <a:pt x="3263" y="1178"/>
                    </a:cubicBezTo>
                    <a:moveTo>
                      <a:pt x="3357" y="1178"/>
                    </a:moveTo>
                    <a:cubicBezTo>
                      <a:pt x="3310" y="1178"/>
                      <a:pt x="3310" y="1178"/>
                      <a:pt x="3310" y="1178"/>
                    </a:cubicBezTo>
                    <a:cubicBezTo>
                      <a:pt x="3306" y="1178"/>
                      <a:pt x="3302" y="1182"/>
                      <a:pt x="3302" y="1186"/>
                    </a:cubicBezTo>
                    <a:cubicBezTo>
                      <a:pt x="3302" y="1190"/>
                      <a:pt x="3306" y="1194"/>
                      <a:pt x="3310" y="1194"/>
                    </a:cubicBezTo>
                    <a:cubicBezTo>
                      <a:pt x="3357" y="1194"/>
                      <a:pt x="3357" y="1194"/>
                      <a:pt x="3357" y="1194"/>
                    </a:cubicBezTo>
                    <a:cubicBezTo>
                      <a:pt x="3362" y="1194"/>
                      <a:pt x="3365" y="1190"/>
                      <a:pt x="3365" y="1186"/>
                    </a:cubicBezTo>
                    <a:cubicBezTo>
                      <a:pt x="3365" y="1182"/>
                      <a:pt x="3362" y="1178"/>
                      <a:pt x="3357" y="1178"/>
                    </a:cubicBezTo>
                    <a:moveTo>
                      <a:pt x="3451" y="1178"/>
                    </a:moveTo>
                    <a:cubicBezTo>
                      <a:pt x="3404" y="1178"/>
                      <a:pt x="3404" y="1178"/>
                      <a:pt x="3404" y="1178"/>
                    </a:cubicBezTo>
                    <a:cubicBezTo>
                      <a:pt x="3400" y="1178"/>
                      <a:pt x="3396" y="1182"/>
                      <a:pt x="3396" y="1186"/>
                    </a:cubicBezTo>
                    <a:cubicBezTo>
                      <a:pt x="3396" y="1190"/>
                      <a:pt x="3400" y="1194"/>
                      <a:pt x="3404" y="1194"/>
                    </a:cubicBezTo>
                    <a:cubicBezTo>
                      <a:pt x="3451" y="1194"/>
                      <a:pt x="3451" y="1194"/>
                      <a:pt x="3451" y="1194"/>
                    </a:cubicBezTo>
                    <a:cubicBezTo>
                      <a:pt x="3456" y="1194"/>
                      <a:pt x="3459" y="1190"/>
                      <a:pt x="3459" y="1186"/>
                    </a:cubicBezTo>
                    <a:cubicBezTo>
                      <a:pt x="3459" y="1182"/>
                      <a:pt x="3456" y="1178"/>
                      <a:pt x="3451" y="1178"/>
                    </a:cubicBezTo>
                    <a:moveTo>
                      <a:pt x="3546" y="1178"/>
                    </a:moveTo>
                    <a:cubicBezTo>
                      <a:pt x="3499" y="1178"/>
                      <a:pt x="3499" y="1178"/>
                      <a:pt x="3499" y="1178"/>
                    </a:cubicBezTo>
                    <a:cubicBezTo>
                      <a:pt x="3494" y="1178"/>
                      <a:pt x="3491" y="1182"/>
                      <a:pt x="3491" y="1186"/>
                    </a:cubicBezTo>
                    <a:cubicBezTo>
                      <a:pt x="3491" y="1190"/>
                      <a:pt x="3494" y="1194"/>
                      <a:pt x="3499" y="1194"/>
                    </a:cubicBezTo>
                    <a:cubicBezTo>
                      <a:pt x="3546" y="1194"/>
                      <a:pt x="3546" y="1194"/>
                      <a:pt x="3546" y="1194"/>
                    </a:cubicBezTo>
                    <a:cubicBezTo>
                      <a:pt x="3550" y="1194"/>
                      <a:pt x="3554" y="1190"/>
                      <a:pt x="3554" y="1186"/>
                    </a:cubicBezTo>
                    <a:cubicBezTo>
                      <a:pt x="3554" y="1182"/>
                      <a:pt x="3550" y="1178"/>
                      <a:pt x="3546" y="1178"/>
                    </a:cubicBezTo>
                    <a:moveTo>
                      <a:pt x="3640" y="1178"/>
                    </a:moveTo>
                    <a:cubicBezTo>
                      <a:pt x="3593" y="1178"/>
                      <a:pt x="3593" y="1178"/>
                      <a:pt x="3593" y="1178"/>
                    </a:cubicBezTo>
                    <a:cubicBezTo>
                      <a:pt x="3589" y="1178"/>
                      <a:pt x="3585" y="1182"/>
                      <a:pt x="3585" y="1186"/>
                    </a:cubicBezTo>
                    <a:cubicBezTo>
                      <a:pt x="3585" y="1190"/>
                      <a:pt x="3589" y="1194"/>
                      <a:pt x="3593" y="1194"/>
                    </a:cubicBezTo>
                    <a:cubicBezTo>
                      <a:pt x="3640" y="1194"/>
                      <a:pt x="3640" y="1194"/>
                      <a:pt x="3640" y="1194"/>
                    </a:cubicBezTo>
                    <a:cubicBezTo>
                      <a:pt x="3644" y="1194"/>
                      <a:pt x="3648" y="1190"/>
                      <a:pt x="3648" y="1186"/>
                    </a:cubicBezTo>
                    <a:cubicBezTo>
                      <a:pt x="3648" y="1182"/>
                      <a:pt x="3644" y="1178"/>
                      <a:pt x="3640" y="1178"/>
                    </a:cubicBezTo>
                    <a:moveTo>
                      <a:pt x="3734" y="1178"/>
                    </a:moveTo>
                    <a:cubicBezTo>
                      <a:pt x="3687" y="1178"/>
                      <a:pt x="3687" y="1178"/>
                      <a:pt x="3687" y="1178"/>
                    </a:cubicBezTo>
                    <a:cubicBezTo>
                      <a:pt x="3683" y="1178"/>
                      <a:pt x="3679" y="1182"/>
                      <a:pt x="3679" y="1186"/>
                    </a:cubicBezTo>
                    <a:cubicBezTo>
                      <a:pt x="3679" y="1190"/>
                      <a:pt x="3683" y="1194"/>
                      <a:pt x="3687" y="1194"/>
                    </a:cubicBezTo>
                    <a:cubicBezTo>
                      <a:pt x="3734" y="1194"/>
                      <a:pt x="3734" y="1194"/>
                      <a:pt x="3734" y="1194"/>
                    </a:cubicBezTo>
                    <a:cubicBezTo>
                      <a:pt x="3739" y="1194"/>
                      <a:pt x="3742" y="1190"/>
                      <a:pt x="3742" y="1186"/>
                    </a:cubicBezTo>
                    <a:cubicBezTo>
                      <a:pt x="3742" y="1182"/>
                      <a:pt x="3739" y="1178"/>
                      <a:pt x="3734" y="1178"/>
                    </a:cubicBezTo>
                    <a:moveTo>
                      <a:pt x="3828" y="1178"/>
                    </a:moveTo>
                    <a:cubicBezTo>
                      <a:pt x="3781" y="1178"/>
                      <a:pt x="3781" y="1178"/>
                      <a:pt x="3781" y="1178"/>
                    </a:cubicBezTo>
                    <a:cubicBezTo>
                      <a:pt x="3777" y="1178"/>
                      <a:pt x="3773" y="1182"/>
                      <a:pt x="3773" y="1186"/>
                    </a:cubicBezTo>
                    <a:cubicBezTo>
                      <a:pt x="3773" y="1190"/>
                      <a:pt x="3777" y="1194"/>
                      <a:pt x="3781" y="1194"/>
                    </a:cubicBezTo>
                    <a:cubicBezTo>
                      <a:pt x="3828" y="1194"/>
                      <a:pt x="3828" y="1194"/>
                      <a:pt x="3828" y="1194"/>
                    </a:cubicBezTo>
                    <a:cubicBezTo>
                      <a:pt x="3833" y="1194"/>
                      <a:pt x="3836" y="1190"/>
                      <a:pt x="3836" y="1186"/>
                    </a:cubicBezTo>
                    <a:cubicBezTo>
                      <a:pt x="3836" y="1182"/>
                      <a:pt x="3833" y="1178"/>
                      <a:pt x="3828" y="1178"/>
                    </a:cubicBezTo>
                    <a:moveTo>
                      <a:pt x="3923" y="1178"/>
                    </a:moveTo>
                    <a:cubicBezTo>
                      <a:pt x="3876" y="1178"/>
                      <a:pt x="3876" y="1178"/>
                      <a:pt x="3876" y="1178"/>
                    </a:cubicBezTo>
                    <a:cubicBezTo>
                      <a:pt x="3871" y="1178"/>
                      <a:pt x="3868" y="1182"/>
                      <a:pt x="3868" y="1186"/>
                    </a:cubicBezTo>
                    <a:cubicBezTo>
                      <a:pt x="3868" y="1190"/>
                      <a:pt x="3871" y="1194"/>
                      <a:pt x="3876" y="1194"/>
                    </a:cubicBezTo>
                    <a:cubicBezTo>
                      <a:pt x="3923" y="1194"/>
                      <a:pt x="3923" y="1194"/>
                      <a:pt x="3923" y="1194"/>
                    </a:cubicBezTo>
                    <a:cubicBezTo>
                      <a:pt x="3927" y="1194"/>
                      <a:pt x="3931" y="1190"/>
                      <a:pt x="3931" y="1186"/>
                    </a:cubicBezTo>
                    <a:cubicBezTo>
                      <a:pt x="3931" y="1182"/>
                      <a:pt x="3927" y="1178"/>
                      <a:pt x="3923" y="1178"/>
                    </a:cubicBezTo>
                    <a:moveTo>
                      <a:pt x="4017" y="1178"/>
                    </a:moveTo>
                    <a:cubicBezTo>
                      <a:pt x="3970" y="1178"/>
                      <a:pt x="3970" y="1178"/>
                      <a:pt x="3970" y="1178"/>
                    </a:cubicBezTo>
                    <a:cubicBezTo>
                      <a:pt x="3965" y="1178"/>
                      <a:pt x="3962" y="1182"/>
                      <a:pt x="3962" y="1186"/>
                    </a:cubicBezTo>
                    <a:cubicBezTo>
                      <a:pt x="3962" y="1190"/>
                      <a:pt x="3965" y="1194"/>
                      <a:pt x="3970" y="1194"/>
                    </a:cubicBezTo>
                    <a:cubicBezTo>
                      <a:pt x="4017" y="1194"/>
                      <a:pt x="4017" y="1194"/>
                      <a:pt x="4017" y="1194"/>
                    </a:cubicBezTo>
                    <a:cubicBezTo>
                      <a:pt x="4021" y="1194"/>
                      <a:pt x="4025" y="1190"/>
                      <a:pt x="4025" y="1186"/>
                    </a:cubicBezTo>
                    <a:cubicBezTo>
                      <a:pt x="4025" y="1182"/>
                      <a:pt x="4021" y="1178"/>
                      <a:pt x="4017" y="1178"/>
                    </a:cubicBezTo>
                    <a:moveTo>
                      <a:pt x="4111" y="1178"/>
                    </a:moveTo>
                    <a:cubicBezTo>
                      <a:pt x="4064" y="1178"/>
                      <a:pt x="4064" y="1178"/>
                      <a:pt x="4064" y="1178"/>
                    </a:cubicBezTo>
                    <a:cubicBezTo>
                      <a:pt x="4060" y="1178"/>
                      <a:pt x="4056" y="1182"/>
                      <a:pt x="4056" y="1186"/>
                    </a:cubicBezTo>
                    <a:cubicBezTo>
                      <a:pt x="4056" y="1190"/>
                      <a:pt x="4060" y="1194"/>
                      <a:pt x="4064" y="1194"/>
                    </a:cubicBezTo>
                    <a:cubicBezTo>
                      <a:pt x="4111" y="1194"/>
                      <a:pt x="4111" y="1194"/>
                      <a:pt x="4111" y="1194"/>
                    </a:cubicBezTo>
                    <a:cubicBezTo>
                      <a:pt x="4116" y="1194"/>
                      <a:pt x="4119" y="1190"/>
                      <a:pt x="4119" y="1186"/>
                    </a:cubicBezTo>
                    <a:cubicBezTo>
                      <a:pt x="4119" y="1182"/>
                      <a:pt x="4116" y="1178"/>
                      <a:pt x="4111" y="1178"/>
                    </a:cubicBezTo>
                    <a:moveTo>
                      <a:pt x="4205" y="1178"/>
                    </a:moveTo>
                    <a:cubicBezTo>
                      <a:pt x="4158" y="1178"/>
                      <a:pt x="4158" y="1178"/>
                      <a:pt x="4158" y="1178"/>
                    </a:cubicBezTo>
                    <a:cubicBezTo>
                      <a:pt x="4154" y="1178"/>
                      <a:pt x="4150" y="1182"/>
                      <a:pt x="4150" y="1186"/>
                    </a:cubicBezTo>
                    <a:cubicBezTo>
                      <a:pt x="4150" y="1190"/>
                      <a:pt x="4154" y="1194"/>
                      <a:pt x="4158" y="1194"/>
                    </a:cubicBezTo>
                    <a:cubicBezTo>
                      <a:pt x="4205" y="1194"/>
                      <a:pt x="4205" y="1194"/>
                      <a:pt x="4205" y="1194"/>
                    </a:cubicBezTo>
                    <a:cubicBezTo>
                      <a:pt x="4210" y="1194"/>
                      <a:pt x="4213" y="1190"/>
                      <a:pt x="4213" y="1186"/>
                    </a:cubicBezTo>
                    <a:cubicBezTo>
                      <a:pt x="4213" y="1182"/>
                      <a:pt x="4210" y="1178"/>
                      <a:pt x="4205" y="1178"/>
                    </a:cubicBezTo>
                    <a:moveTo>
                      <a:pt x="4300" y="1178"/>
                    </a:moveTo>
                    <a:cubicBezTo>
                      <a:pt x="4253" y="1178"/>
                      <a:pt x="4253" y="1178"/>
                      <a:pt x="4253" y="1178"/>
                    </a:cubicBezTo>
                    <a:cubicBezTo>
                      <a:pt x="4248" y="1178"/>
                      <a:pt x="4245" y="1182"/>
                      <a:pt x="4245" y="1186"/>
                    </a:cubicBezTo>
                    <a:cubicBezTo>
                      <a:pt x="4245" y="1190"/>
                      <a:pt x="4248" y="1194"/>
                      <a:pt x="4253" y="1194"/>
                    </a:cubicBezTo>
                    <a:cubicBezTo>
                      <a:pt x="4300" y="1194"/>
                      <a:pt x="4300" y="1194"/>
                      <a:pt x="4300" y="1194"/>
                    </a:cubicBezTo>
                    <a:cubicBezTo>
                      <a:pt x="4304" y="1194"/>
                      <a:pt x="4308" y="1190"/>
                      <a:pt x="4308" y="1186"/>
                    </a:cubicBezTo>
                    <a:cubicBezTo>
                      <a:pt x="4308" y="1182"/>
                      <a:pt x="4304" y="1178"/>
                      <a:pt x="4300" y="1178"/>
                    </a:cubicBezTo>
                    <a:moveTo>
                      <a:pt x="4394" y="1178"/>
                    </a:moveTo>
                    <a:cubicBezTo>
                      <a:pt x="4347" y="1178"/>
                      <a:pt x="4347" y="1178"/>
                      <a:pt x="4347" y="1178"/>
                    </a:cubicBezTo>
                    <a:cubicBezTo>
                      <a:pt x="4342" y="1178"/>
                      <a:pt x="4339" y="1182"/>
                      <a:pt x="4339" y="1186"/>
                    </a:cubicBezTo>
                    <a:cubicBezTo>
                      <a:pt x="4339" y="1190"/>
                      <a:pt x="4342" y="1194"/>
                      <a:pt x="4347" y="1194"/>
                    </a:cubicBezTo>
                    <a:cubicBezTo>
                      <a:pt x="4394" y="1194"/>
                      <a:pt x="4394" y="1194"/>
                      <a:pt x="4394" y="1194"/>
                    </a:cubicBezTo>
                    <a:cubicBezTo>
                      <a:pt x="4398" y="1194"/>
                      <a:pt x="4402" y="1190"/>
                      <a:pt x="4402" y="1186"/>
                    </a:cubicBezTo>
                    <a:cubicBezTo>
                      <a:pt x="4402" y="1182"/>
                      <a:pt x="4398" y="1178"/>
                      <a:pt x="4394" y="1178"/>
                    </a:cubicBezTo>
                    <a:moveTo>
                      <a:pt x="4488" y="1178"/>
                    </a:moveTo>
                    <a:cubicBezTo>
                      <a:pt x="4441" y="1178"/>
                      <a:pt x="4441" y="1178"/>
                      <a:pt x="4441" y="1178"/>
                    </a:cubicBezTo>
                    <a:cubicBezTo>
                      <a:pt x="4437" y="1178"/>
                      <a:pt x="4433" y="1182"/>
                      <a:pt x="4433" y="1186"/>
                    </a:cubicBezTo>
                    <a:cubicBezTo>
                      <a:pt x="4433" y="1190"/>
                      <a:pt x="4437" y="1194"/>
                      <a:pt x="4441" y="1194"/>
                    </a:cubicBezTo>
                    <a:cubicBezTo>
                      <a:pt x="4488" y="1194"/>
                      <a:pt x="4488" y="1194"/>
                      <a:pt x="4488" y="1194"/>
                    </a:cubicBezTo>
                    <a:cubicBezTo>
                      <a:pt x="4493" y="1194"/>
                      <a:pt x="4496" y="1190"/>
                      <a:pt x="4496" y="1186"/>
                    </a:cubicBezTo>
                    <a:cubicBezTo>
                      <a:pt x="4496" y="1182"/>
                      <a:pt x="4493" y="1178"/>
                      <a:pt x="4488" y="1178"/>
                    </a:cubicBezTo>
                  </a:path>
                </a:pathLst>
              </a:custGeom>
              <a:solidFill>
                <a:srgbClr val="F7C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374"/>
              <p:cNvSpPr/>
              <p:nvPr/>
            </p:nvSpPr>
            <p:spPr bwMode="auto">
              <a:xfrm>
                <a:off x="4276" y="2596"/>
                <a:ext cx="69" cy="40"/>
              </a:xfrm>
              <a:custGeom>
                <a:avLst/>
                <a:gdLst>
                  <a:gd name="T0" fmla="*/ 93 w 93"/>
                  <a:gd name="T1" fmla="*/ 40 h 53"/>
                  <a:gd name="T2" fmla="*/ 6 w 93"/>
                  <a:gd name="T3" fmla="*/ 28 h 53"/>
                  <a:gd name="T4" fmla="*/ 78 w 93"/>
                  <a:gd name="T5" fmla="*/ 32 h 53"/>
                </a:gdLst>
                <a:ahLst/>
                <a:cxnLst>
                  <a:cxn ang="0">
                    <a:pos x="T0" y="T1"/>
                  </a:cxn>
                  <a:cxn ang="0">
                    <a:pos x="T2" y="T3"/>
                  </a:cxn>
                  <a:cxn ang="0">
                    <a:pos x="T4" y="T5"/>
                  </a:cxn>
                </a:cxnLst>
                <a:rect l="0" t="0" r="r" b="b"/>
                <a:pathLst>
                  <a:path w="93" h="53">
                    <a:moveTo>
                      <a:pt x="93" y="40"/>
                    </a:moveTo>
                    <a:cubicBezTo>
                      <a:pt x="82" y="27"/>
                      <a:pt x="14" y="0"/>
                      <a:pt x="6" y="28"/>
                    </a:cubicBezTo>
                    <a:cubicBezTo>
                      <a:pt x="0" y="53"/>
                      <a:pt x="68" y="38"/>
                      <a:pt x="78" y="32"/>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375"/>
              <p:cNvSpPr/>
              <p:nvPr/>
            </p:nvSpPr>
            <p:spPr bwMode="auto">
              <a:xfrm>
                <a:off x="4600" y="2579"/>
                <a:ext cx="229" cy="159"/>
              </a:xfrm>
              <a:custGeom>
                <a:avLst/>
                <a:gdLst>
                  <a:gd name="T0" fmla="*/ 0 w 308"/>
                  <a:gd name="T1" fmla="*/ 35 h 213"/>
                  <a:gd name="T2" fmla="*/ 273 w 308"/>
                  <a:gd name="T3" fmla="*/ 130 h 213"/>
                  <a:gd name="T4" fmla="*/ 34 w 308"/>
                  <a:gd name="T5" fmla="*/ 0 h 213"/>
                  <a:gd name="T6" fmla="*/ 0 w 308"/>
                  <a:gd name="T7" fmla="*/ 35 h 213"/>
                </a:gdLst>
                <a:ahLst/>
                <a:cxnLst>
                  <a:cxn ang="0">
                    <a:pos x="T0" y="T1"/>
                  </a:cxn>
                  <a:cxn ang="0">
                    <a:pos x="T2" y="T3"/>
                  </a:cxn>
                  <a:cxn ang="0">
                    <a:pos x="T4" y="T5"/>
                  </a:cxn>
                  <a:cxn ang="0">
                    <a:pos x="T6" y="T7"/>
                  </a:cxn>
                </a:cxnLst>
                <a:rect l="0" t="0" r="r" b="b"/>
                <a:pathLst>
                  <a:path w="308" h="213">
                    <a:moveTo>
                      <a:pt x="0" y="35"/>
                    </a:moveTo>
                    <a:cubicBezTo>
                      <a:pt x="0" y="35"/>
                      <a:pt x="239" y="213"/>
                      <a:pt x="273" y="130"/>
                    </a:cubicBezTo>
                    <a:cubicBezTo>
                      <a:pt x="308" y="46"/>
                      <a:pt x="112" y="90"/>
                      <a:pt x="34" y="0"/>
                    </a:cubicBezTo>
                    <a:cubicBezTo>
                      <a:pt x="0" y="35"/>
                      <a:pt x="0" y="35"/>
                      <a:pt x="0" y="35"/>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376"/>
              <p:cNvSpPr/>
              <p:nvPr/>
            </p:nvSpPr>
            <p:spPr bwMode="auto">
              <a:xfrm>
                <a:off x="4757" y="2634"/>
                <a:ext cx="56" cy="61"/>
              </a:xfrm>
              <a:custGeom>
                <a:avLst/>
                <a:gdLst>
                  <a:gd name="T0" fmla="*/ 12 w 76"/>
                  <a:gd name="T1" fmla="*/ 0 h 82"/>
                  <a:gd name="T2" fmla="*/ 0 w 76"/>
                  <a:gd name="T3" fmla="*/ 76 h 82"/>
                  <a:gd name="T4" fmla="*/ 62 w 76"/>
                  <a:gd name="T5" fmla="*/ 57 h 82"/>
                  <a:gd name="T6" fmla="*/ 12 w 76"/>
                  <a:gd name="T7" fmla="*/ 0 h 82"/>
                </a:gdLst>
                <a:ahLst/>
                <a:cxnLst>
                  <a:cxn ang="0">
                    <a:pos x="T0" y="T1"/>
                  </a:cxn>
                  <a:cxn ang="0">
                    <a:pos x="T2" y="T3"/>
                  </a:cxn>
                  <a:cxn ang="0">
                    <a:pos x="T4" y="T5"/>
                  </a:cxn>
                  <a:cxn ang="0">
                    <a:pos x="T6" y="T7"/>
                  </a:cxn>
                </a:cxnLst>
                <a:rect l="0" t="0" r="r" b="b"/>
                <a:pathLst>
                  <a:path w="76" h="82">
                    <a:moveTo>
                      <a:pt x="12" y="0"/>
                    </a:moveTo>
                    <a:cubicBezTo>
                      <a:pt x="16" y="27"/>
                      <a:pt x="11" y="52"/>
                      <a:pt x="0" y="76"/>
                    </a:cubicBezTo>
                    <a:cubicBezTo>
                      <a:pt x="30" y="82"/>
                      <a:pt x="53" y="79"/>
                      <a:pt x="62" y="57"/>
                    </a:cubicBezTo>
                    <a:cubicBezTo>
                      <a:pt x="76" y="22"/>
                      <a:pt x="51" y="10"/>
                      <a:pt x="12" y="0"/>
                    </a:cubicBezTo>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377"/>
              <p:cNvSpPr/>
              <p:nvPr/>
            </p:nvSpPr>
            <p:spPr bwMode="auto">
              <a:xfrm>
                <a:off x="4803" y="2672"/>
                <a:ext cx="1" cy="4"/>
              </a:xfrm>
              <a:custGeom>
                <a:avLst/>
                <a:gdLst>
                  <a:gd name="T0" fmla="*/ 2 w 2"/>
                  <a:gd name="T1" fmla="*/ 0 h 6"/>
                  <a:gd name="T2" fmla="*/ 0 w 2"/>
                  <a:gd name="T3" fmla="*/ 6 h 6"/>
                  <a:gd name="T4" fmla="*/ 2 w 2"/>
                  <a:gd name="T5" fmla="*/ 0 h 6"/>
                </a:gdLst>
                <a:ahLst/>
                <a:cxnLst>
                  <a:cxn ang="0">
                    <a:pos x="T0" y="T1"/>
                  </a:cxn>
                  <a:cxn ang="0">
                    <a:pos x="T2" y="T3"/>
                  </a:cxn>
                  <a:cxn ang="0">
                    <a:pos x="T4" y="T5"/>
                  </a:cxn>
                </a:cxnLst>
                <a:rect l="0" t="0" r="r" b="b"/>
                <a:pathLst>
                  <a:path w="2" h="6">
                    <a:moveTo>
                      <a:pt x="2" y="0"/>
                    </a:moveTo>
                    <a:cubicBezTo>
                      <a:pt x="2" y="2"/>
                      <a:pt x="1" y="4"/>
                      <a:pt x="0" y="6"/>
                    </a:cubicBezTo>
                    <a:cubicBezTo>
                      <a:pt x="1" y="4"/>
                      <a:pt x="2" y="2"/>
                      <a:pt x="2" y="0"/>
                    </a:cubicBezTo>
                  </a:path>
                </a:pathLst>
              </a:custGeom>
              <a:solidFill>
                <a:srgbClr val="F7C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378"/>
              <p:cNvSpPr/>
              <p:nvPr/>
            </p:nvSpPr>
            <p:spPr bwMode="auto">
              <a:xfrm>
                <a:off x="4608" y="2603"/>
                <a:ext cx="192" cy="89"/>
              </a:xfrm>
              <a:custGeom>
                <a:avLst/>
                <a:gdLst>
                  <a:gd name="T0" fmla="*/ 23 w 259"/>
                  <a:gd name="T1" fmla="*/ 0 h 120"/>
                  <a:gd name="T2" fmla="*/ 0 w 259"/>
                  <a:gd name="T3" fmla="*/ 11 h 120"/>
                  <a:gd name="T4" fmla="*/ 224 w 259"/>
                  <a:gd name="T5" fmla="*/ 120 h 120"/>
                  <a:gd name="T6" fmla="*/ 259 w 259"/>
                  <a:gd name="T7" fmla="*/ 104 h 120"/>
                  <a:gd name="T8" fmla="*/ 224 w 259"/>
                  <a:gd name="T9" fmla="*/ 120 h 120"/>
                  <a:gd name="T10" fmla="*/ 200 w 259"/>
                  <a:gd name="T11" fmla="*/ 117 h 120"/>
                  <a:gd name="T12" fmla="*/ 209 w 259"/>
                  <a:gd name="T13" fmla="*/ 92 h 120"/>
                  <a:gd name="T14" fmla="*/ 23 w 259"/>
                  <a:gd name="T15" fmla="*/ 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 h="120">
                    <a:moveTo>
                      <a:pt x="23" y="0"/>
                    </a:moveTo>
                    <a:cubicBezTo>
                      <a:pt x="15" y="4"/>
                      <a:pt x="8" y="7"/>
                      <a:pt x="0" y="11"/>
                    </a:cubicBezTo>
                    <a:cubicBezTo>
                      <a:pt x="37" y="38"/>
                      <a:pt x="158" y="120"/>
                      <a:pt x="224" y="120"/>
                    </a:cubicBezTo>
                    <a:cubicBezTo>
                      <a:pt x="239" y="120"/>
                      <a:pt x="251" y="115"/>
                      <a:pt x="259" y="104"/>
                    </a:cubicBezTo>
                    <a:cubicBezTo>
                      <a:pt x="252" y="115"/>
                      <a:pt x="239" y="120"/>
                      <a:pt x="224" y="120"/>
                    </a:cubicBezTo>
                    <a:cubicBezTo>
                      <a:pt x="216" y="120"/>
                      <a:pt x="209" y="119"/>
                      <a:pt x="200" y="117"/>
                    </a:cubicBezTo>
                    <a:cubicBezTo>
                      <a:pt x="204" y="109"/>
                      <a:pt x="207" y="101"/>
                      <a:pt x="209" y="92"/>
                    </a:cubicBezTo>
                    <a:cubicBezTo>
                      <a:pt x="153" y="84"/>
                      <a:pt x="69" y="31"/>
                      <a:pt x="23"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379"/>
              <p:cNvSpPr/>
              <p:nvPr/>
            </p:nvSpPr>
            <p:spPr bwMode="auto">
              <a:xfrm>
                <a:off x="4757" y="2654"/>
                <a:ext cx="49" cy="38"/>
              </a:xfrm>
              <a:custGeom>
                <a:avLst/>
                <a:gdLst>
                  <a:gd name="T0" fmla="*/ 63 w 67"/>
                  <a:gd name="T1" fmla="*/ 0 h 52"/>
                  <a:gd name="T2" fmla="*/ 62 w 67"/>
                  <a:gd name="T3" fmla="*/ 3 h 52"/>
                  <a:gd name="T4" fmla="*/ 24 w 67"/>
                  <a:gd name="T5" fmla="*/ 25 h 52"/>
                  <a:gd name="T6" fmla="*/ 9 w 67"/>
                  <a:gd name="T7" fmla="*/ 24 h 52"/>
                  <a:gd name="T8" fmla="*/ 0 w 67"/>
                  <a:gd name="T9" fmla="*/ 49 h 52"/>
                  <a:gd name="T10" fmla="*/ 24 w 67"/>
                  <a:gd name="T11" fmla="*/ 52 h 52"/>
                  <a:gd name="T12" fmla="*/ 59 w 67"/>
                  <a:gd name="T13" fmla="*/ 36 h 52"/>
                  <a:gd name="T14" fmla="*/ 62 w 67"/>
                  <a:gd name="T15" fmla="*/ 30 h 52"/>
                  <a:gd name="T16" fmla="*/ 62 w 67"/>
                  <a:gd name="T17" fmla="*/ 30 h 52"/>
                  <a:gd name="T18" fmla="*/ 64 w 67"/>
                  <a:gd name="T19" fmla="*/ 24 h 52"/>
                  <a:gd name="T20" fmla="*/ 63 w 67"/>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2">
                    <a:moveTo>
                      <a:pt x="63" y="0"/>
                    </a:moveTo>
                    <a:cubicBezTo>
                      <a:pt x="63" y="1"/>
                      <a:pt x="63" y="2"/>
                      <a:pt x="62" y="3"/>
                    </a:cubicBezTo>
                    <a:cubicBezTo>
                      <a:pt x="56" y="19"/>
                      <a:pt x="42" y="25"/>
                      <a:pt x="24" y="25"/>
                    </a:cubicBezTo>
                    <a:cubicBezTo>
                      <a:pt x="19" y="25"/>
                      <a:pt x="14" y="25"/>
                      <a:pt x="9" y="24"/>
                    </a:cubicBezTo>
                    <a:cubicBezTo>
                      <a:pt x="7" y="33"/>
                      <a:pt x="4" y="41"/>
                      <a:pt x="0" y="49"/>
                    </a:cubicBezTo>
                    <a:cubicBezTo>
                      <a:pt x="9" y="51"/>
                      <a:pt x="16" y="52"/>
                      <a:pt x="24" y="52"/>
                    </a:cubicBezTo>
                    <a:cubicBezTo>
                      <a:pt x="39" y="52"/>
                      <a:pt x="52" y="47"/>
                      <a:pt x="59" y="36"/>
                    </a:cubicBezTo>
                    <a:cubicBezTo>
                      <a:pt x="60" y="34"/>
                      <a:pt x="61" y="32"/>
                      <a:pt x="62" y="30"/>
                    </a:cubicBezTo>
                    <a:cubicBezTo>
                      <a:pt x="62" y="30"/>
                      <a:pt x="62" y="30"/>
                      <a:pt x="62" y="30"/>
                    </a:cubicBezTo>
                    <a:cubicBezTo>
                      <a:pt x="63" y="28"/>
                      <a:pt x="64" y="26"/>
                      <a:pt x="64" y="24"/>
                    </a:cubicBezTo>
                    <a:cubicBezTo>
                      <a:pt x="67" y="14"/>
                      <a:pt x="67" y="7"/>
                      <a:pt x="63" y="0"/>
                    </a:cubicBezTo>
                  </a:path>
                </a:pathLst>
              </a:custGeom>
              <a:solidFill>
                <a:srgbClr val="42A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1380"/>
              <p:cNvSpPr/>
              <p:nvPr/>
            </p:nvSpPr>
            <p:spPr bwMode="auto">
              <a:xfrm>
                <a:off x="4592" y="2572"/>
                <a:ext cx="228" cy="135"/>
              </a:xfrm>
              <a:custGeom>
                <a:avLst/>
                <a:gdLst>
                  <a:gd name="T0" fmla="*/ 7 w 306"/>
                  <a:gd name="T1" fmla="*/ 50 h 182"/>
                  <a:gd name="T2" fmla="*/ 114 w 306"/>
                  <a:gd name="T3" fmla="*/ 120 h 182"/>
                  <a:gd name="T4" fmla="*/ 266 w 306"/>
                  <a:gd name="T5" fmla="*/ 165 h 182"/>
                  <a:gd name="T6" fmla="*/ 263 w 306"/>
                  <a:gd name="T7" fmla="*/ 86 h 182"/>
                  <a:gd name="T8" fmla="*/ 49 w 306"/>
                  <a:gd name="T9" fmla="*/ 6 h 182"/>
                  <a:gd name="T10" fmla="*/ 40 w 306"/>
                  <a:gd name="T11" fmla="*/ 15 h 182"/>
                  <a:gd name="T12" fmla="*/ 204 w 306"/>
                  <a:gd name="T13" fmla="*/ 84 h 182"/>
                  <a:gd name="T14" fmla="*/ 274 w 306"/>
                  <a:gd name="T15" fmla="*/ 107 h 182"/>
                  <a:gd name="T16" fmla="*/ 246 w 306"/>
                  <a:gd name="T17" fmla="*/ 156 h 182"/>
                  <a:gd name="T18" fmla="*/ 99 w 306"/>
                  <a:gd name="T19" fmla="*/ 97 h 182"/>
                  <a:gd name="T20" fmla="*/ 13 w 306"/>
                  <a:gd name="T21" fmla="*/ 39 h 182"/>
                  <a:gd name="T22" fmla="*/ 7 w 306"/>
                  <a:gd name="T23" fmla="*/ 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182">
                    <a:moveTo>
                      <a:pt x="7" y="50"/>
                    </a:moveTo>
                    <a:cubicBezTo>
                      <a:pt x="41" y="76"/>
                      <a:pt x="77" y="99"/>
                      <a:pt x="114" y="120"/>
                    </a:cubicBezTo>
                    <a:cubicBezTo>
                      <a:pt x="154" y="143"/>
                      <a:pt x="217" y="182"/>
                      <a:pt x="266" y="165"/>
                    </a:cubicBezTo>
                    <a:cubicBezTo>
                      <a:pt x="306" y="151"/>
                      <a:pt x="298" y="100"/>
                      <a:pt x="263" y="86"/>
                    </a:cubicBezTo>
                    <a:cubicBezTo>
                      <a:pt x="192" y="57"/>
                      <a:pt x="106" y="67"/>
                      <a:pt x="49" y="6"/>
                    </a:cubicBezTo>
                    <a:cubicBezTo>
                      <a:pt x="43" y="0"/>
                      <a:pt x="34" y="9"/>
                      <a:pt x="40" y="15"/>
                    </a:cubicBezTo>
                    <a:cubicBezTo>
                      <a:pt x="82" y="61"/>
                      <a:pt x="146" y="72"/>
                      <a:pt x="204" y="84"/>
                    </a:cubicBezTo>
                    <a:cubicBezTo>
                      <a:pt x="227" y="88"/>
                      <a:pt x="256" y="91"/>
                      <a:pt x="274" y="107"/>
                    </a:cubicBezTo>
                    <a:cubicBezTo>
                      <a:pt x="297" y="128"/>
                      <a:pt x="266" y="155"/>
                      <a:pt x="246" y="156"/>
                    </a:cubicBezTo>
                    <a:cubicBezTo>
                      <a:pt x="195" y="158"/>
                      <a:pt x="141" y="121"/>
                      <a:pt x="99" y="97"/>
                    </a:cubicBezTo>
                    <a:cubicBezTo>
                      <a:pt x="70" y="79"/>
                      <a:pt x="41" y="60"/>
                      <a:pt x="13" y="39"/>
                    </a:cubicBezTo>
                    <a:cubicBezTo>
                      <a:pt x="6" y="34"/>
                      <a:pt x="0" y="46"/>
                      <a:pt x="7" y="5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1381"/>
              <p:cNvSpPr/>
              <p:nvPr/>
            </p:nvSpPr>
            <p:spPr bwMode="auto">
              <a:xfrm>
                <a:off x="4482" y="2644"/>
                <a:ext cx="103" cy="207"/>
              </a:xfrm>
              <a:custGeom>
                <a:avLst/>
                <a:gdLst>
                  <a:gd name="T0" fmla="*/ 0 w 138"/>
                  <a:gd name="T1" fmla="*/ 8 h 279"/>
                  <a:gd name="T2" fmla="*/ 40 w 138"/>
                  <a:gd name="T3" fmla="*/ 164 h 279"/>
                  <a:gd name="T4" fmla="*/ 80 w 138"/>
                  <a:gd name="T5" fmla="*/ 276 h 279"/>
                  <a:gd name="T6" fmla="*/ 43 w 138"/>
                  <a:gd name="T7" fmla="*/ 0 h 279"/>
                  <a:gd name="T8" fmla="*/ 0 w 138"/>
                  <a:gd name="T9" fmla="*/ 8 h 279"/>
                </a:gdLst>
                <a:ahLst/>
                <a:cxnLst>
                  <a:cxn ang="0">
                    <a:pos x="T0" y="T1"/>
                  </a:cxn>
                  <a:cxn ang="0">
                    <a:pos x="T2" y="T3"/>
                  </a:cxn>
                  <a:cxn ang="0">
                    <a:pos x="T4" y="T5"/>
                  </a:cxn>
                  <a:cxn ang="0">
                    <a:pos x="T6" y="T7"/>
                  </a:cxn>
                  <a:cxn ang="0">
                    <a:pos x="T8" y="T9"/>
                  </a:cxn>
                </a:cxnLst>
                <a:rect l="0" t="0" r="r" b="b"/>
                <a:pathLst>
                  <a:path w="138" h="279">
                    <a:moveTo>
                      <a:pt x="0" y="8"/>
                    </a:moveTo>
                    <a:cubicBezTo>
                      <a:pt x="0" y="8"/>
                      <a:pt x="37" y="106"/>
                      <a:pt x="40" y="164"/>
                    </a:cubicBezTo>
                    <a:cubicBezTo>
                      <a:pt x="43" y="221"/>
                      <a:pt x="28" y="279"/>
                      <a:pt x="80" y="276"/>
                    </a:cubicBezTo>
                    <a:cubicBezTo>
                      <a:pt x="132" y="273"/>
                      <a:pt x="138" y="175"/>
                      <a:pt x="43" y="0"/>
                    </a:cubicBezTo>
                    <a:cubicBezTo>
                      <a:pt x="0" y="8"/>
                      <a:pt x="0" y="8"/>
                      <a:pt x="0" y="8"/>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1382"/>
              <p:cNvSpPr/>
              <p:nvPr/>
            </p:nvSpPr>
            <p:spPr bwMode="auto">
              <a:xfrm>
                <a:off x="4512" y="2800"/>
                <a:ext cx="59" cy="51"/>
              </a:xfrm>
              <a:custGeom>
                <a:avLst/>
                <a:gdLst>
                  <a:gd name="T0" fmla="*/ 0 w 79"/>
                  <a:gd name="T1" fmla="*/ 3 h 68"/>
                  <a:gd name="T2" fmla="*/ 40 w 79"/>
                  <a:gd name="T3" fmla="*/ 66 h 68"/>
                  <a:gd name="T4" fmla="*/ 77 w 79"/>
                  <a:gd name="T5" fmla="*/ 0 h 68"/>
                  <a:gd name="T6" fmla="*/ 0 w 79"/>
                  <a:gd name="T7" fmla="*/ 3 h 68"/>
                </a:gdLst>
                <a:ahLst/>
                <a:cxnLst>
                  <a:cxn ang="0">
                    <a:pos x="T0" y="T1"/>
                  </a:cxn>
                  <a:cxn ang="0">
                    <a:pos x="T2" y="T3"/>
                  </a:cxn>
                  <a:cxn ang="0">
                    <a:pos x="T4" y="T5"/>
                  </a:cxn>
                  <a:cxn ang="0">
                    <a:pos x="T6" y="T7"/>
                  </a:cxn>
                </a:cxnLst>
                <a:rect l="0" t="0" r="r" b="b"/>
                <a:pathLst>
                  <a:path w="79" h="68">
                    <a:moveTo>
                      <a:pt x="0" y="3"/>
                    </a:moveTo>
                    <a:cubicBezTo>
                      <a:pt x="0" y="40"/>
                      <a:pt x="4" y="68"/>
                      <a:pt x="40" y="66"/>
                    </a:cubicBezTo>
                    <a:cubicBezTo>
                      <a:pt x="65" y="64"/>
                      <a:pt x="79" y="42"/>
                      <a:pt x="77" y="0"/>
                    </a:cubicBezTo>
                    <a:cubicBezTo>
                      <a:pt x="53" y="11"/>
                      <a:pt x="27" y="14"/>
                      <a:pt x="0" y="3"/>
                    </a:cubicBezTo>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1383"/>
              <p:cNvSpPr/>
              <p:nvPr/>
            </p:nvSpPr>
            <p:spPr bwMode="auto">
              <a:xfrm>
                <a:off x="4500" y="2657"/>
                <a:ext cx="65" cy="150"/>
              </a:xfrm>
              <a:custGeom>
                <a:avLst/>
                <a:gdLst>
                  <a:gd name="T0" fmla="*/ 21 w 87"/>
                  <a:gd name="T1" fmla="*/ 0 h 202"/>
                  <a:gd name="T2" fmla="*/ 0 w 87"/>
                  <a:gd name="T3" fmla="*/ 10 h 202"/>
                  <a:gd name="T4" fmla="*/ 60 w 87"/>
                  <a:gd name="T5" fmla="*/ 202 h 202"/>
                  <a:gd name="T6" fmla="*/ 87 w 87"/>
                  <a:gd name="T7" fmla="*/ 196 h 202"/>
                  <a:gd name="T8" fmla="*/ 83 w 87"/>
                  <a:gd name="T9" fmla="*/ 165 h 202"/>
                  <a:gd name="T10" fmla="*/ 21 w 87"/>
                  <a:gd name="T11" fmla="*/ 0 h 202"/>
                </a:gdLst>
                <a:ahLst/>
                <a:cxnLst>
                  <a:cxn ang="0">
                    <a:pos x="T0" y="T1"/>
                  </a:cxn>
                  <a:cxn ang="0">
                    <a:pos x="T2" y="T3"/>
                  </a:cxn>
                  <a:cxn ang="0">
                    <a:pos x="T4" y="T5"/>
                  </a:cxn>
                  <a:cxn ang="0">
                    <a:pos x="T6" y="T7"/>
                  </a:cxn>
                  <a:cxn ang="0">
                    <a:pos x="T8" y="T9"/>
                  </a:cxn>
                  <a:cxn ang="0">
                    <a:pos x="T10" y="T11"/>
                  </a:cxn>
                </a:cxnLst>
                <a:rect l="0" t="0" r="r" b="b"/>
                <a:pathLst>
                  <a:path w="87" h="202">
                    <a:moveTo>
                      <a:pt x="21" y="0"/>
                    </a:moveTo>
                    <a:cubicBezTo>
                      <a:pt x="14" y="4"/>
                      <a:pt x="7" y="7"/>
                      <a:pt x="0" y="10"/>
                    </a:cubicBezTo>
                    <a:cubicBezTo>
                      <a:pt x="43" y="96"/>
                      <a:pt x="61" y="160"/>
                      <a:pt x="60" y="202"/>
                    </a:cubicBezTo>
                    <a:cubicBezTo>
                      <a:pt x="69" y="201"/>
                      <a:pt x="78" y="199"/>
                      <a:pt x="87" y="196"/>
                    </a:cubicBezTo>
                    <a:cubicBezTo>
                      <a:pt x="87" y="184"/>
                      <a:pt x="85" y="173"/>
                      <a:pt x="83" y="165"/>
                    </a:cubicBezTo>
                    <a:cubicBezTo>
                      <a:pt x="72" y="107"/>
                      <a:pt x="48" y="52"/>
                      <a:pt x="21"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1384"/>
              <p:cNvSpPr/>
              <p:nvPr/>
            </p:nvSpPr>
            <p:spPr bwMode="auto">
              <a:xfrm>
                <a:off x="4531" y="2802"/>
                <a:ext cx="35" cy="43"/>
              </a:xfrm>
              <a:custGeom>
                <a:avLst/>
                <a:gdLst>
                  <a:gd name="T0" fmla="*/ 45 w 46"/>
                  <a:gd name="T1" fmla="*/ 0 h 57"/>
                  <a:gd name="T2" fmla="*/ 18 w 46"/>
                  <a:gd name="T3" fmla="*/ 6 h 57"/>
                  <a:gd name="T4" fmla="*/ 0 w 46"/>
                  <a:gd name="T5" fmla="*/ 56 h 57"/>
                  <a:gd name="T6" fmla="*/ 8 w 46"/>
                  <a:gd name="T7" fmla="*/ 57 h 57"/>
                  <a:gd name="T8" fmla="*/ 19 w 46"/>
                  <a:gd name="T9" fmla="*/ 56 h 57"/>
                  <a:gd name="T10" fmla="*/ 45 w 46"/>
                  <a:gd name="T11" fmla="*/ 0 h 57"/>
                </a:gdLst>
                <a:ahLst/>
                <a:cxnLst>
                  <a:cxn ang="0">
                    <a:pos x="T0" y="T1"/>
                  </a:cxn>
                  <a:cxn ang="0">
                    <a:pos x="T2" y="T3"/>
                  </a:cxn>
                  <a:cxn ang="0">
                    <a:pos x="T4" y="T5"/>
                  </a:cxn>
                  <a:cxn ang="0">
                    <a:pos x="T6" y="T7"/>
                  </a:cxn>
                  <a:cxn ang="0">
                    <a:pos x="T8" y="T9"/>
                  </a:cxn>
                  <a:cxn ang="0">
                    <a:pos x="T10" y="T11"/>
                  </a:cxn>
                </a:cxnLst>
                <a:rect l="0" t="0" r="r" b="b"/>
                <a:pathLst>
                  <a:path w="46" h="57">
                    <a:moveTo>
                      <a:pt x="45" y="0"/>
                    </a:moveTo>
                    <a:cubicBezTo>
                      <a:pt x="36" y="3"/>
                      <a:pt x="27" y="5"/>
                      <a:pt x="18" y="6"/>
                    </a:cubicBezTo>
                    <a:cubicBezTo>
                      <a:pt x="18" y="30"/>
                      <a:pt x="11" y="47"/>
                      <a:pt x="0" y="56"/>
                    </a:cubicBezTo>
                    <a:cubicBezTo>
                      <a:pt x="3" y="57"/>
                      <a:pt x="5" y="57"/>
                      <a:pt x="8" y="57"/>
                    </a:cubicBezTo>
                    <a:cubicBezTo>
                      <a:pt x="12" y="57"/>
                      <a:pt x="15" y="57"/>
                      <a:pt x="19" y="56"/>
                    </a:cubicBezTo>
                    <a:cubicBezTo>
                      <a:pt x="42" y="49"/>
                      <a:pt x="46" y="24"/>
                      <a:pt x="45" y="0"/>
                    </a:cubicBezTo>
                  </a:path>
                </a:pathLst>
              </a:custGeom>
              <a:solidFill>
                <a:srgbClr val="42AD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1385"/>
              <p:cNvSpPr/>
              <p:nvPr/>
            </p:nvSpPr>
            <p:spPr bwMode="auto">
              <a:xfrm>
                <a:off x="4476" y="2636"/>
                <a:ext cx="99" cy="226"/>
              </a:xfrm>
              <a:custGeom>
                <a:avLst/>
                <a:gdLst>
                  <a:gd name="T0" fmla="*/ 3 w 134"/>
                  <a:gd name="T1" fmla="*/ 21 h 304"/>
                  <a:gd name="T2" fmla="*/ 43 w 134"/>
                  <a:gd name="T3" fmla="*/ 184 h 304"/>
                  <a:gd name="T4" fmla="*/ 97 w 134"/>
                  <a:gd name="T5" fmla="*/ 292 h 304"/>
                  <a:gd name="T6" fmla="*/ 132 w 134"/>
                  <a:gd name="T7" fmla="*/ 216 h 304"/>
                  <a:gd name="T8" fmla="*/ 57 w 134"/>
                  <a:gd name="T9" fmla="*/ 7 h 304"/>
                  <a:gd name="T10" fmla="*/ 46 w 134"/>
                  <a:gd name="T11" fmla="*/ 14 h 304"/>
                  <a:gd name="T12" fmla="*/ 116 w 134"/>
                  <a:gd name="T13" fmla="*/ 193 h 304"/>
                  <a:gd name="T14" fmla="*/ 94 w 134"/>
                  <a:gd name="T15" fmla="*/ 280 h 304"/>
                  <a:gd name="T16" fmla="*/ 56 w 134"/>
                  <a:gd name="T17" fmla="*/ 212 h 304"/>
                  <a:gd name="T18" fmla="*/ 50 w 134"/>
                  <a:gd name="T19" fmla="*/ 135 h 304"/>
                  <a:gd name="T20" fmla="*/ 15 w 134"/>
                  <a:gd name="T21" fmla="*/ 18 h 304"/>
                  <a:gd name="T22" fmla="*/ 3 w 134"/>
                  <a:gd name="T23" fmla="*/ 2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304">
                    <a:moveTo>
                      <a:pt x="3" y="21"/>
                    </a:moveTo>
                    <a:cubicBezTo>
                      <a:pt x="22" y="73"/>
                      <a:pt x="41" y="129"/>
                      <a:pt x="43" y="184"/>
                    </a:cubicBezTo>
                    <a:cubicBezTo>
                      <a:pt x="44" y="225"/>
                      <a:pt x="32" y="304"/>
                      <a:pt x="97" y="292"/>
                    </a:cubicBezTo>
                    <a:cubicBezTo>
                      <a:pt x="130" y="286"/>
                      <a:pt x="134" y="243"/>
                      <a:pt x="132" y="216"/>
                    </a:cubicBezTo>
                    <a:cubicBezTo>
                      <a:pt x="128" y="143"/>
                      <a:pt x="91" y="71"/>
                      <a:pt x="57" y="7"/>
                    </a:cubicBezTo>
                    <a:cubicBezTo>
                      <a:pt x="54" y="0"/>
                      <a:pt x="42" y="7"/>
                      <a:pt x="46" y="14"/>
                    </a:cubicBezTo>
                    <a:cubicBezTo>
                      <a:pt x="76" y="70"/>
                      <a:pt x="104" y="130"/>
                      <a:pt x="116" y="193"/>
                    </a:cubicBezTo>
                    <a:cubicBezTo>
                      <a:pt x="121" y="218"/>
                      <a:pt x="127" y="270"/>
                      <a:pt x="94" y="280"/>
                    </a:cubicBezTo>
                    <a:cubicBezTo>
                      <a:pt x="53" y="291"/>
                      <a:pt x="56" y="237"/>
                      <a:pt x="56" y="212"/>
                    </a:cubicBezTo>
                    <a:cubicBezTo>
                      <a:pt x="56" y="186"/>
                      <a:pt x="55" y="161"/>
                      <a:pt x="50" y="135"/>
                    </a:cubicBezTo>
                    <a:cubicBezTo>
                      <a:pt x="42" y="95"/>
                      <a:pt x="29" y="55"/>
                      <a:pt x="15" y="18"/>
                    </a:cubicBezTo>
                    <a:cubicBezTo>
                      <a:pt x="12" y="10"/>
                      <a:pt x="0" y="13"/>
                      <a:pt x="3" y="2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1386"/>
              <p:cNvSpPr/>
              <p:nvPr/>
            </p:nvSpPr>
            <p:spPr bwMode="auto">
              <a:xfrm>
                <a:off x="4505" y="2794"/>
                <a:ext cx="70" cy="24"/>
              </a:xfrm>
              <a:custGeom>
                <a:avLst/>
                <a:gdLst>
                  <a:gd name="T0" fmla="*/ 11 w 94"/>
                  <a:gd name="T1" fmla="*/ 29 h 32"/>
                  <a:gd name="T2" fmla="*/ 87 w 94"/>
                  <a:gd name="T3" fmla="*/ 14 h 32"/>
                  <a:gd name="T4" fmla="*/ 78 w 94"/>
                  <a:gd name="T5" fmla="*/ 5 h 32"/>
                  <a:gd name="T6" fmla="*/ 8 w 94"/>
                  <a:gd name="T7" fmla="*/ 16 h 32"/>
                  <a:gd name="T8" fmla="*/ 11 w 94"/>
                  <a:gd name="T9" fmla="*/ 29 h 32"/>
                </a:gdLst>
                <a:ahLst/>
                <a:cxnLst>
                  <a:cxn ang="0">
                    <a:pos x="T0" y="T1"/>
                  </a:cxn>
                  <a:cxn ang="0">
                    <a:pos x="T2" y="T3"/>
                  </a:cxn>
                  <a:cxn ang="0">
                    <a:pos x="T4" y="T5"/>
                  </a:cxn>
                  <a:cxn ang="0">
                    <a:pos x="T6" y="T7"/>
                  </a:cxn>
                  <a:cxn ang="0">
                    <a:pos x="T8" y="T9"/>
                  </a:cxn>
                </a:cxnLst>
                <a:rect l="0" t="0" r="r" b="b"/>
                <a:pathLst>
                  <a:path w="94" h="32">
                    <a:moveTo>
                      <a:pt x="11" y="29"/>
                    </a:moveTo>
                    <a:cubicBezTo>
                      <a:pt x="37" y="21"/>
                      <a:pt x="64" y="32"/>
                      <a:pt x="87" y="14"/>
                    </a:cubicBezTo>
                    <a:cubicBezTo>
                      <a:pt x="94" y="9"/>
                      <a:pt x="85" y="0"/>
                      <a:pt x="78" y="5"/>
                    </a:cubicBezTo>
                    <a:cubicBezTo>
                      <a:pt x="59" y="20"/>
                      <a:pt x="30" y="9"/>
                      <a:pt x="8" y="16"/>
                    </a:cubicBezTo>
                    <a:cubicBezTo>
                      <a:pt x="0" y="19"/>
                      <a:pt x="3" y="31"/>
                      <a:pt x="11" y="2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1387"/>
              <p:cNvSpPr/>
              <p:nvPr/>
            </p:nvSpPr>
            <p:spPr bwMode="auto">
              <a:xfrm>
                <a:off x="4751" y="2629"/>
                <a:ext cx="28" cy="69"/>
              </a:xfrm>
              <a:custGeom>
                <a:avLst/>
                <a:gdLst>
                  <a:gd name="T0" fmla="*/ 15 w 38"/>
                  <a:gd name="T1" fmla="*/ 86 h 93"/>
                  <a:gd name="T2" fmla="*/ 29 w 38"/>
                  <a:gd name="T3" fmla="*/ 8 h 93"/>
                  <a:gd name="T4" fmla="*/ 16 w 38"/>
                  <a:gd name="T5" fmla="*/ 11 h 93"/>
                  <a:gd name="T6" fmla="*/ 4 w 38"/>
                  <a:gd name="T7" fmla="*/ 79 h 93"/>
                  <a:gd name="T8" fmla="*/ 15 w 38"/>
                  <a:gd name="T9" fmla="*/ 86 h 93"/>
                </a:gdLst>
                <a:ahLst/>
                <a:cxnLst>
                  <a:cxn ang="0">
                    <a:pos x="T0" y="T1"/>
                  </a:cxn>
                  <a:cxn ang="0">
                    <a:pos x="T2" y="T3"/>
                  </a:cxn>
                  <a:cxn ang="0">
                    <a:pos x="T4" y="T5"/>
                  </a:cxn>
                  <a:cxn ang="0">
                    <a:pos x="T6" y="T7"/>
                  </a:cxn>
                  <a:cxn ang="0">
                    <a:pos x="T8" y="T9"/>
                  </a:cxn>
                </a:cxnLst>
                <a:rect l="0" t="0" r="r" b="b"/>
                <a:pathLst>
                  <a:path w="38" h="93">
                    <a:moveTo>
                      <a:pt x="15" y="86"/>
                    </a:moveTo>
                    <a:cubicBezTo>
                      <a:pt x="27" y="63"/>
                      <a:pt x="38" y="34"/>
                      <a:pt x="29" y="8"/>
                    </a:cubicBezTo>
                    <a:cubicBezTo>
                      <a:pt x="26" y="0"/>
                      <a:pt x="14" y="3"/>
                      <a:pt x="16" y="11"/>
                    </a:cubicBezTo>
                    <a:cubicBezTo>
                      <a:pt x="24" y="34"/>
                      <a:pt x="15" y="59"/>
                      <a:pt x="4" y="79"/>
                    </a:cubicBezTo>
                    <a:cubicBezTo>
                      <a:pt x="0" y="87"/>
                      <a:pt x="11" y="93"/>
                      <a:pt x="15" y="8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1388"/>
              <p:cNvSpPr/>
              <p:nvPr/>
            </p:nvSpPr>
            <p:spPr bwMode="auto">
              <a:xfrm>
                <a:off x="4201" y="2219"/>
                <a:ext cx="266" cy="260"/>
              </a:xfrm>
              <a:custGeom>
                <a:avLst/>
                <a:gdLst>
                  <a:gd name="T0" fmla="*/ 358 w 358"/>
                  <a:gd name="T1" fmla="*/ 321 h 350"/>
                  <a:gd name="T2" fmla="*/ 131 w 358"/>
                  <a:gd name="T3" fmla="*/ 95 h 350"/>
                  <a:gd name="T4" fmla="*/ 48 w 358"/>
                  <a:gd name="T5" fmla="*/ 42 h 350"/>
                  <a:gd name="T6" fmla="*/ 108 w 358"/>
                  <a:gd name="T7" fmla="*/ 237 h 350"/>
                  <a:gd name="T8" fmla="*/ 314 w 358"/>
                  <a:gd name="T9" fmla="*/ 350 h 350"/>
                  <a:gd name="T10" fmla="*/ 358 w 358"/>
                  <a:gd name="T11" fmla="*/ 321 h 350"/>
                </a:gdLst>
                <a:ahLst/>
                <a:cxnLst>
                  <a:cxn ang="0">
                    <a:pos x="T0" y="T1"/>
                  </a:cxn>
                  <a:cxn ang="0">
                    <a:pos x="T2" y="T3"/>
                  </a:cxn>
                  <a:cxn ang="0">
                    <a:pos x="T4" y="T5"/>
                  </a:cxn>
                  <a:cxn ang="0">
                    <a:pos x="T6" y="T7"/>
                  </a:cxn>
                  <a:cxn ang="0">
                    <a:pos x="T8" y="T9"/>
                  </a:cxn>
                  <a:cxn ang="0">
                    <a:pos x="T10" y="T11"/>
                  </a:cxn>
                </a:cxnLst>
                <a:rect l="0" t="0" r="r" b="b"/>
                <a:pathLst>
                  <a:path w="358" h="350">
                    <a:moveTo>
                      <a:pt x="358" y="321"/>
                    </a:moveTo>
                    <a:cubicBezTo>
                      <a:pt x="358" y="321"/>
                      <a:pt x="194" y="253"/>
                      <a:pt x="131" y="95"/>
                    </a:cubicBezTo>
                    <a:cubicBezTo>
                      <a:pt x="116" y="57"/>
                      <a:pt x="87" y="0"/>
                      <a:pt x="48" y="42"/>
                    </a:cubicBezTo>
                    <a:cubicBezTo>
                      <a:pt x="0" y="94"/>
                      <a:pt x="73" y="195"/>
                      <a:pt x="108" y="237"/>
                    </a:cubicBezTo>
                    <a:cubicBezTo>
                      <a:pt x="161" y="300"/>
                      <a:pt x="232" y="344"/>
                      <a:pt x="314" y="350"/>
                    </a:cubicBezTo>
                    <a:cubicBezTo>
                      <a:pt x="358" y="321"/>
                      <a:pt x="358" y="321"/>
                      <a:pt x="358" y="321"/>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1389"/>
              <p:cNvSpPr/>
              <p:nvPr/>
            </p:nvSpPr>
            <p:spPr bwMode="auto">
              <a:xfrm>
                <a:off x="4229" y="2250"/>
                <a:ext cx="153" cy="210"/>
              </a:xfrm>
              <a:custGeom>
                <a:avLst/>
                <a:gdLst>
                  <a:gd name="T0" fmla="*/ 19 w 206"/>
                  <a:gd name="T1" fmla="*/ 0 h 283"/>
                  <a:gd name="T2" fmla="*/ 15 w 206"/>
                  <a:gd name="T3" fmla="*/ 4 h 283"/>
                  <a:gd name="T4" fmla="*/ 1 w 206"/>
                  <a:gd name="T5" fmla="*/ 37 h 283"/>
                  <a:gd name="T6" fmla="*/ 46 w 206"/>
                  <a:gd name="T7" fmla="*/ 152 h 283"/>
                  <a:gd name="T8" fmla="*/ 198 w 206"/>
                  <a:gd name="T9" fmla="*/ 283 h 283"/>
                  <a:gd name="T10" fmla="*/ 202 w 206"/>
                  <a:gd name="T11" fmla="*/ 268 h 283"/>
                  <a:gd name="T12" fmla="*/ 206 w 206"/>
                  <a:gd name="T13" fmla="*/ 263 h 283"/>
                  <a:gd name="T14" fmla="*/ 91 w 206"/>
                  <a:gd name="T15" fmla="*/ 174 h 283"/>
                  <a:gd name="T16" fmla="*/ 19 w 206"/>
                  <a:gd name="T1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83">
                    <a:moveTo>
                      <a:pt x="19" y="0"/>
                    </a:moveTo>
                    <a:cubicBezTo>
                      <a:pt x="17" y="1"/>
                      <a:pt x="16" y="3"/>
                      <a:pt x="15" y="4"/>
                    </a:cubicBezTo>
                    <a:cubicBezTo>
                      <a:pt x="7" y="14"/>
                      <a:pt x="1" y="25"/>
                      <a:pt x="1" y="37"/>
                    </a:cubicBezTo>
                    <a:cubicBezTo>
                      <a:pt x="0" y="79"/>
                      <a:pt x="22" y="119"/>
                      <a:pt x="46" y="152"/>
                    </a:cubicBezTo>
                    <a:cubicBezTo>
                      <a:pt x="85" y="209"/>
                      <a:pt x="136" y="257"/>
                      <a:pt x="198" y="283"/>
                    </a:cubicBezTo>
                    <a:cubicBezTo>
                      <a:pt x="198" y="278"/>
                      <a:pt x="199" y="273"/>
                      <a:pt x="202" y="268"/>
                    </a:cubicBezTo>
                    <a:cubicBezTo>
                      <a:pt x="203" y="266"/>
                      <a:pt x="204" y="265"/>
                      <a:pt x="206" y="263"/>
                    </a:cubicBezTo>
                    <a:cubicBezTo>
                      <a:pt x="162" y="243"/>
                      <a:pt x="123" y="212"/>
                      <a:pt x="91" y="174"/>
                    </a:cubicBezTo>
                    <a:cubicBezTo>
                      <a:pt x="60" y="137"/>
                      <a:pt x="1" y="55"/>
                      <a:pt x="19"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1390"/>
              <p:cNvSpPr/>
              <p:nvPr/>
            </p:nvSpPr>
            <p:spPr bwMode="auto">
              <a:xfrm>
                <a:off x="4219" y="2230"/>
                <a:ext cx="255" cy="254"/>
              </a:xfrm>
              <a:custGeom>
                <a:avLst/>
                <a:gdLst>
                  <a:gd name="T0" fmla="*/ 335 w 342"/>
                  <a:gd name="T1" fmla="*/ 300 h 342"/>
                  <a:gd name="T2" fmla="*/ 194 w 342"/>
                  <a:gd name="T3" fmla="*/ 201 h 342"/>
                  <a:gd name="T4" fmla="*/ 109 w 342"/>
                  <a:gd name="T5" fmla="*/ 70 h 342"/>
                  <a:gd name="T6" fmla="*/ 47 w 342"/>
                  <a:gd name="T7" fmla="*/ 6 h 342"/>
                  <a:gd name="T8" fmla="*/ 1 w 342"/>
                  <a:gd name="T9" fmla="*/ 79 h 342"/>
                  <a:gd name="T10" fmla="*/ 52 w 342"/>
                  <a:gd name="T11" fmla="*/ 193 h 342"/>
                  <a:gd name="T12" fmla="*/ 289 w 342"/>
                  <a:gd name="T13" fmla="*/ 341 h 342"/>
                  <a:gd name="T14" fmla="*/ 289 w 342"/>
                  <a:gd name="T15" fmla="*/ 329 h 342"/>
                  <a:gd name="T16" fmla="*/ 59 w 342"/>
                  <a:gd name="T17" fmla="*/ 179 h 342"/>
                  <a:gd name="T18" fmla="*/ 14 w 342"/>
                  <a:gd name="T19" fmla="*/ 64 h 342"/>
                  <a:gd name="T20" fmla="*/ 28 w 342"/>
                  <a:gd name="T21" fmla="*/ 31 h 342"/>
                  <a:gd name="T22" fmla="*/ 79 w 342"/>
                  <a:gd name="T23" fmla="*/ 41 h 342"/>
                  <a:gd name="T24" fmla="*/ 104 w 342"/>
                  <a:gd name="T25" fmla="*/ 92 h 342"/>
                  <a:gd name="T26" fmla="*/ 331 w 342"/>
                  <a:gd name="T27" fmla="*/ 313 h 342"/>
                  <a:gd name="T28" fmla="*/ 335 w 342"/>
                  <a:gd name="T29" fmla="*/ 30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2" h="342">
                    <a:moveTo>
                      <a:pt x="335" y="300"/>
                    </a:moveTo>
                    <a:cubicBezTo>
                      <a:pt x="286" y="280"/>
                      <a:pt x="233" y="240"/>
                      <a:pt x="194" y="201"/>
                    </a:cubicBezTo>
                    <a:cubicBezTo>
                      <a:pt x="156" y="163"/>
                      <a:pt x="130" y="119"/>
                      <a:pt x="109" y="70"/>
                    </a:cubicBezTo>
                    <a:cubicBezTo>
                      <a:pt x="99" y="48"/>
                      <a:pt x="79" y="0"/>
                      <a:pt x="47" y="6"/>
                    </a:cubicBezTo>
                    <a:cubicBezTo>
                      <a:pt x="13" y="12"/>
                      <a:pt x="0" y="48"/>
                      <a:pt x="1" y="79"/>
                    </a:cubicBezTo>
                    <a:cubicBezTo>
                      <a:pt x="4" y="120"/>
                      <a:pt x="29" y="160"/>
                      <a:pt x="52" y="193"/>
                    </a:cubicBezTo>
                    <a:cubicBezTo>
                      <a:pt x="108" y="273"/>
                      <a:pt x="189" y="332"/>
                      <a:pt x="289" y="341"/>
                    </a:cubicBezTo>
                    <a:cubicBezTo>
                      <a:pt x="297" y="342"/>
                      <a:pt x="297" y="329"/>
                      <a:pt x="289" y="329"/>
                    </a:cubicBezTo>
                    <a:cubicBezTo>
                      <a:pt x="190" y="320"/>
                      <a:pt x="114" y="258"/>
                      <a:pt x="59" y="179"/>
                    </a:cubicBezTo>
                    <a:cubicBezTo>
                      <a:pt x="35" y="146"/>
                      <a:pt x="13" y="106"/>
                      <a:pt x="14" y="64"/>
                    </a:cubicBezTo>
                    <a:cubicBezTo>
                      <a:pt x="14" y="52"/>
                      <a:pt x="20" y="41"/>
                      <a:pt x="28" y="31"/>
                    </a:cubicBezTo>
                    <a:cubicBezTo>
                      <a:pt x="45" y="10"/>
                      <a:pt x="67" y="24"/>
                      <a:pt x="79" y="41"/>
                    </a:cubicBezTo>
                    <a:cubicBezTo>
                      <a:pt x="90" y="57"/>
                      <a:pt x="96" y="75"/>
                      <a:pt x="104" y="92"/>
                    </a:cubicBezTo>
                    <a:cubicBezTo>
                      <a:pt x="147" y="189"/>
                      <a:pt x="233" y="271"/>
                      <a:pt x="331" y="313"/>
                    </a:cubicBezTo>
                    <a:cubicBezTo>
                      <a:pt x="339" y="316"/>
                      <a:pt x="342" y="303"/>
                      <a:pt x="335" y="30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1391"/>
              <p:cNvSpPr/>
              <p:nvPr/>
            </p:nvSpPr>
            <p:spPr bwMode="auto">
              <a:xfrm>
                <a:off x="4244" y="2255"/>
                <a:ext cx="36" cy="36"/>
              </a:xfrm>
              <a:custGeom>
                <a:avLst/>
                <a:gdLst>
                  <a:gd name="T0" fmla="*/ 20 w 48"/>
                  <a:gd name="T1" fmla="*/ 48 h 48"/>
                  <a:gd name="T2" fmla="*/ 44 w 48"/>
                  <a:gd name="T3" fmla="*/ 44 h 48"/>
                </a:gdLst>
                <a:ahLst/>
                <a:cxnLst>
                  <a:cxn ang="0">
                    <a:pos x="T0" y="T1"/>
                  </a:cxn>
                  <a:cxn ang="0">
                    <a:pos x="T2" y="T3"/>
                  </a:cxn>
                </a:cxnLst>
                <a:rect l="0" t="0" r="r" b="b"/>
                <a:pathLst>
                  <a:path w="48" h="48">
                    <a:moveTo>
                      <a:pt x="20" y="48"/>
                    </a:moveTo>
                    <a:cubicBezTo>
                      <a:pt x="0" y="10"/>
                      <a:pt x="48" y="0"/>
                      <a:pt x="44" y="44"/>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1392"/>
              <p:cNvSpPr/>
              <p:nvPr/>
            </p:nvSpPr>
            <p:spPr bwMode="auto">
              <a:xfrm>
                <a:off x="4249" y="2259"/>
                <a:ext cx="34" cy="40"/>
              </a:xfrm>
              <a:custGeom>
                <a:avLst/>
                <a:gdLst>
                  <a:gd name="T0" fmla="*/ 18 w 45"/>
                  <a:gd name="T1" fmla="*/ 40 h 54"/>
                  <a:gd name="T2" fmla="*/ 15 w 45"/>
                  <a:gd name="T3" fmla="*/ 22 h 54"/>
                  <a:gd name="T4" fmla="*/ 17 w 45"/>
                  <a:gd name="T5" fmla="*/ 18 h 54"/>
                  <a:gd name="T6" fmla="*/ 21 w 45"/>
                  <a:gd name="T7" fmla="*/ 16 h 54"/>
                  <a:gd name="T8" fmla="*/ 22 w 45"/>
                  <a:gd name="T9" fmla="*/ 16 h 54"/>
                  <a:gd name="T10" fmla="*/ 23 w 45"/>
                  <a:gd name="T11" fmla="*/ 17 h 54"/>
                  <a:gd name="T12" fmla="*/ 25 w 45"/>
                  <a:gd name="T13" fmla="*/ 18 h 54"/>
                  <a:gd name="T14" fmla="*/ 27 w 45"/>
                  <a:gd name="T15" fmla="*/ 20 h 54"/>
                  <a:gd name="T16" fmla="*/ 30 w 45"/>
                  <a:gd name="T17" fmla="*/ 39 h 54"/>
                  <a:gd name="T18" fmla="*/ 43 w 45"/>
                  <a:gd name="T19" fmla="*/ 39 h 54"/>
                  <a:gd name="T20" fmla="*/ 17 w 45"/>
                  <a:gd name="T21" fmla="*/ 4 h 54"/>
                  <a:gd name="T22" fmla="*/ 3 w 45"/>
                  <a:gd name="T23" fmla="*/ 18 h 54"/>
                  <a:gd name="T24" fmla="*/ 7 w 45"/>
                  <a:gd name="T25" fmla="*/ 47 h 54"/>
                  <a:gd name="T26" fmla="*/ 18 w 45"/>
                  <a:gd name="T27"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4">
                    <a:moveTo>
                      <a:pt x="18" y="40"/>
                    </a:moveTo>
                    <a:cubicBezTo>
                      <a:pt x="16" y="34"/>
                      <a:pt x="14" y="28"/>
                      <a:pt x="15" y="22"/>
                    </a:cubicBezTo>
                    <a:cubicBezTo>
                      <a:pt x="16" y="20"/>
                      <a:pt x="16" y="19"/>
                      <a:pt x="17" y="18"/>
                    </a:cubicBezTo>
                    <a:cubicBezTo>
                      <a:pt x="18" y="17"/>
                      <a:pt x="19" y="17"/>
                      <a:pt x="21" y="16"/>
                    </a:cubicBezTo>
                    <a:cubicBezTo>
                      <a:pt x="19" y="17"/>
                      <a:pt x="22" y="16"/>
                      <a:pt x="22" y="16"/>
                    </a:cubicBezTo>
                    <a:cubicBezTo>
                      <a:pt x="20" y="16"/>
                      <a:pt x="25" y="17"/>
                      <a:pt x="23" y="17"/>
                    </a:cubicBezTo>
                    <a:cubicBezTo>
                      <a:pt x="24" y="17"/>
                      <a:pt x="26" y="18"/>
                      <a:pt x="25" y="18"/>
                    </a:cubicBezTo>
                    <a:cubicBezTo>
                      <a:pt x="26" y="18"/>
                      <a:pt x="27" y="19"/>
                      <a:pt x="27" y="20"/>
                    </a:cubicBezTo>
                    <a:cubicBezTo>
                      <a:pt x="31" y="25"/>
                      <a:pt x="31" y="33"/>
                      <a:pt x="30" y="39"/>
                    </a:cubicBezTo>
                    <a:cubicBezTo>
                      <a:pt x="30" y="48"/>
                      <a:pt x="43" y="48"/>
                      <a:pt x="43" y="39"/>
                    </a:cubicBezTo>
                    <a:cubicBezTo>
                      <a:pt x="45" y="23"/>
                      <a:pt x="38" y="0"/>
                      <a:pt x="17" y="4"/>
                    </a:cubicBezTo>
                    <a:cubicBezTo>
                      <a:pt x="10" y="5"/>
                      <a:pt x="5" y="11"/>
                      <a:pt x="3" y="18"/>
                    </a:cubicBezTo>
                    <a:cubicBezTo>
                      <a:pt x="0" y="27"/>
                      <a:pt x="3" y="38"/>
                      <a:pt x="7" y="47"/>
                    </a:cubicBezTo>
                    <a:cubicBezTo>
                      <a:pt x="11" y="54"/>
                      <a:pt x="22" y="47"/>
                      <a:pt x="18" y="4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1393"/>
              <p:cNvSpPr/>
              <p:nvPr/>
            </p:nvSpPr>
            <p:spPr bwMode="auto">
              <a:xfrm>
                <a:off x="4424" y="2426"/>
                <a:ext cx="242" cy="244"/>
              </a:xfrm>
              <a:custGeom>
                <a:avLst/>
                <a:gdLst>
                  <a:gd name="T0" fmla="*/ 17 w 326"/>
                  <a:gd name="T1" fmla="*/ 0 h 328"/>
                  <a:gd name="T2" fmla="*/ 73 w 326"/>
                  <a:gd name="T3" fmla="*/ 328 h 328"/>
                  <a:gd name="T4" fmla="*/ 326 w 326"/>
                  <a:gd name="T5" fmla="*/ 204 h 328"/>
                  <a:gd name="T6" fmla="*/ 151 w 326"/>
                  <a:gd name="T7" fmla="*/ 14 h 328"/>
                  <a:gd name="T8" fmla="*/ 17 w 326"/>
                  <a:gd name="T9" fmla="*/ 0 h 328"/>
                </a:gdLst>
                <a:ahLst/>
                <a:cxnLst>
                  <a:cxn ang="0">
                    <a:pos x="T0" y="T1"/>
                  </a:cxn>
                  <a:cxn ang="0">
                    <a:pos x="T2" y="T3"/>
                  </a:cxn>
                  <a:cxn ang="0">
                    <a:pos x="T4" y="T5"/>
                  </a:cxn>
                  <a:cxn ang="0">
                    <a:pos x="T6" y="T7"/>
                  </a:cxn>
                  <a:cxn ang="0">
                    <a:pos x="T8" y="T9"/>
                  </a:cxn>
                </a:cxnLst>
                <a:rect l="0" t="0" r="r" b="b"/>
                <a:pathLst>
                  <a:path w="326" h="328">
                    <a:moveTo>
                      <a:pt x="17" y="0"/>
                    </a:moveTo>
                    <a:cubicBezTo>
                      <a:pt x="17" y="0"/>
                      <a:pt x="0" y="194"/>
                      <a:pt x="73" y="328"/>
                    </a:cubicBezTo>
                    <a:cubicBezTo>
                      <a:pt x="326" y="204"/>
                      <a:pt x="326" y="204"/>
                      <a:pt x="326" y="204"/>
                    </a:cubicBezTo>
                    <a:cubicBezTo>
                      <a:pt x="326" y="204"/>
                      <a:pt x="225" y="175"/>
                      <a:pt x="151" y="14"/>
                    </a:cubicBezTo>
                    <a:cubicBezTo>
                      <a:pt x="17" y="0"/>
                      <a:pt x="17" y="0"/>
                      <a:pt x="17" y="0"/>
                    </a:cubicBezTo>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1394"/>
              <p:cNvSpPr>
                <a:spLocks noEditPoints="1"/>
              </p:cNvSpPr>
              <p:nvPr/>
            </p:nvSpPr>
            <p:spPr bwMode="auto">
              <a:xfrm>
                <a:off x="4443" y="2452"/>
                <a:ext cx="146" cy="211"/>
              </a:xfrm>
              <a:custGeom>
                <a:avLst/>
                <a:gdLst>
                  <a:gd name="T0" fmla="*/ 48 w 196"/>
                  <a:gd name="T1" fmla="*/ 175 h 284"/>
                  <a:gd name="T2" fmla="*/ 29 w 196"/>
                  <a:gd name="T3" fmla="*/ 198 h 284"/>
                  <a:gd name="T4" fmla="*/ 25 w 196"/>
                  <a:gd name="T5" fmla="*/ 199 h 284"/>
                  <a:gd name="T6" fmla="*/ 16 w 196"/>
                  <a:gd name="T7" fmla="*/ 197 h 284"/>
                  <a:gd name="T8" fmla="*/ 50 w 196"/>
                  <a:gd name="T9" fmla="*/ 284 h 284"/>
                  <a:gd name="T10" fmla="*/ 87 w 196"/>
                  <a:gd name="T11" fmla="*/ 266 h 284"/>
                  <a:gd name="T12" fmla="*/ 53 w 196"/>
                  <a:gd name="T13" fmla="*/ 176 h 284"/>
                  <a:gd name="T14" fmla="*/ 48 w 196"/>
                  <a:gd name="T15" fmla="*/ 175 h 284"/>
                  <a:gd name="T16" fmla="*/ 23 w 196"/>
                  <a:gd name="T17" fmla="*/ 99 h 284"/>
                  <a:gd name="T18" fmla="*/ 20 w 196"/>
                  <a:gd name="T19" fmla="*/ 100 h 284"/>
                  <a:gd name="T20" fmla="*/ 22 w 196"/>
                  <a:gd name="T21" fmla="*/ 102 h 284"/>
                  <a:gd name="T22" fmla="*/ 23 w 196"/>
                  <a:gd name="T23" fmla="*/ 99 h 284"/>
                  <a:gd name="T24" fmla="*/ 65 w 196"/>
                  <a:gd name="T25" fmla="*/ 99 h 284"/>
                  <a:gd name="T26" fmla="*/ 65 w 196"/>
                  <a:gd name="T27" fmla="*/ 100 h 284"/>
                  <a:gd name="T28" fmla="*/ 66 w 196"/>
                  <a:gd name="T29" fmla="*/ 99 h 284"/>
                  <a:gd name="T30" fmla="*/ 65 w 196"/>
                  <a:gd name="T31" fmla="*/ 99 h 284"/>
                  <a:gd name="T32" fmla="*/ 158 w 196"/>
                  <a:gd name="T33" fmla="*/ 65 h 284"/>
                  <a:gd name="T34" fmla="*/ 147 w 196"/>
                  <a:gd name="T35" fmla="*/ 71 h 284"/>
                  <a:gd name="T36" fmla="*/ 148 w 196"/>
                  <a:gd name="T37" fmla="*/ 78 h 284"/>
                  <a:gd name="T38" fmla="*/ 101 w 196"/>
                  <a:gd name="T39" fmla="*/ 103 h 284"/>
                  <a:gd name="T40" fmla="*/ 85 w 196"/>
                  <a:gd name="T41" fmla="*/ 102 h 284"/>
                  <a:gd name="T42" fmla="*/ 67 w 196"/>
                  <a:gd name="T43" fmla="*/ 111 h 284"/>
                  <a:gd name="T44" fmla="*/ 64 w 196"/>
                  <a:gd name="T45" fmla="*/ 128 h 284"/>
                  <a:gd name="T46" fmla="*/ 75 w 196"/>
                  <a:gd name="T47" fmla="*/ 132 h 284"/>
                  <a:gd name="T48" fmla="*/ 77 w 196"/>
                  <a:gd name="T49" fmla="*/ 135 h 284"/>
                  <a:gd name="T50" fmla="*/ 91 w 196"/>
                  <a:gd name="T51" fmla="*/ 135 h 284"/>
                  <a:gd name="T52" fmla="*/ 196 w 196"/>
                  <a:gd name="T53" fmla="*/ 103 h 284"/>
                  <a:gd name="T54" fmla="*/ 169 w 196"/>
                  <a:gd name="T55" fmla="*/ 69 h 284"/>
                  <a:gd name="T56" fmla="*/ 158 w 196"/>
                  <a:gd name="T57" fmla="*/ 65 h 284"/>
                  <a:gd name="T58" fmla="*/ 143 w 196"/>
                  <a:gd name="T59" fmla="*/ 60 h 284"/>
                  <a:gd name="T60" fmla="*/ 143 w 196"/>
                  <a:gd name="T61" fmla="*/ 60 h 284"/>
                  <a:gd name="T62" fmla="*/ 143 w 196"/>
                  <a:gd name="T63" fmla="*/ 60 h 284"/>
                  <a:gd name="T64" fmla="*/ 143 w 196"/>
                  <a:gd name="T65" fmla="*/ 60 h 284"/>
                  <a:gd name="T66" fmla="*/ 20 w 196"/>
                  <a:gd name="T67" fmla="*/ 13 h 284"/>
                  <a:gd name="T68" fmla="*/ 23 w 196"/>
                  <a:gd name="T69" fmla="*/ 21 h 284"/>
                  <a:gd name="T70" fmla="*/ 43 w 196"/>
                  <a:gd name="T71" fmla="*/ 23 h 284"/>
                  <a:gd name="T72" fmla="*/ 32 w 196"/>
                  <a:gd name="T73" fmla="*/ 18 h 284"/>
                  <a:gd name="T74" fmla="*/ 32 w 196"/>
                  <a:gd name="T75" fmla="*/ 18 h 284"/>
                  <a:gd name="T76" fmla="*/ 32 w 196"/>
                  <a:gd name="T77" fmla="*/ 18 h 284"/>
                  <a:gd name="T78" fmla="*/ 20 w 196"/>
                  <a:gd name="T79" fmla="*/ 13 h 284"/>
                  <a:gd name="T80" fmla="*/ 0 w 196"/>
                  <a:gd name="T81" fmla="*/ 0 h 284"/>
                  <a:gd name="T82" fmla="*/ 0 w 196"/>
                  <a:gd name="T83" fmla="*/ 3 h 284"/>
                  <a:gd name="T84" fmla="*/ 3 w 196"/>
                  <a:gd name="T85" fmla="*/ 2 h 284"/>
                  <a:gd name="T86" fmla="*/ 0 w 196"/>
                  <a:gd name="T8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284">
                    <a:moveTo>
                      <a:pt x="48" y="175"/>
                    </a:moveTo>
                    <a:cubicBezTo>
                      <a:pt x="49" y="186"/>
                      <a:pt x="45" y="197"/>
                      <a:pt x="29" y="198"/>
                    </a:cubicBezTo>
                    <a:cubicBezTo>
                      <a:pt x="28" y="199"/>
                      <a:pt x="27" y="199"/>
                      <a:pt x="25" y="199"/>
                    </a:cubicBezTo>
                    <a:cubicBezTo>
                      <a:pt x="22" y="199"/>
                      <a:pt x="19" y="198"/>
                      <a:pt x="16" y="197"/>
                    </a:cubicBezTo>
                    <a:cubicBezTo>
                      <a:pt x="25" y="228"/>
                      <a:pt x="36" y="257"/>
                      <a:pt x="50" y="284"/>
                    </a:cubicBezTo>
                    <a:cubicBezTo>
                      <a:pt x="62" y="278"/>
                      <a:pt x="74" y="272"/>
                      <a:pt x="87" y="266"/>
                    </a:cubicBezTo>
                    <a:cubicBezTo>
                      <a:pt x="73" y="237"/>
                      <a:pt x="62" y="207"/>
                      <a:pt x="53" y="176"/>
                    </a:cubicBezTo>
                    <a:cubicBezTo>
                      <a:pt x="52" y="176"/>
                      <a:pt x="50" y="175"/>
                      <a:pt x="48" y="175"/>
                    </a:cubicBezTo>
                    <a:moveTo>
                      <a:pt x="23" y="99"/>
                    </a:moveTo>
                    <a:cubicBezTo>
                      <a:pt x="22" y="99"/>
                      <a:pt x="21" y="99"/>
                      <a:pt x="20" y="100"/>
                    </a:cubicBezTo>
                    <a:cubicBezTo>
                      <a:pt x="21" y="100"/>
                      <a:pt x="21" y="101"/>
                      <a:pt x="22" y="102"/>
                    </a:cubicBezTo>
                    <a:cubicBezTo>
                      <a:pt x="22" y="101"/>
                      <a:pt x="23" y="100"/>
                      <a:pt x="23" y="99"/>
                    </a:cubicBezTo>
                    <a:moveTo>
                      <a:pt x="65" y="99"/>
                    </a:moveTo>
                    <a:cubicBezTo>
                      <a:pt x="65" y="99"/>
                      <a:pt x="65" y="99"/>
                      <a:pt x="65" y="100"/>
                    </a:cubicBezTo>
                    <a:cubicBezTo>
                      <a:pt x="66" y="99"/>
                      <a:pt x="66" y="99"/>
                      <a:pt x="66" y="99"/>
                    </a:cubicBezTo>
                    <a:cubicBezTo>
                      <a:pt x="66" y="99"/>
                      <a:pt x="65" y="99"/>
                      <a:pt x="65" y="99"/>
                    </a:cubicBezTo>
                    <a:moveTo>
                      <a:pt x="158" y="65"/>
                    </a:moveTo>
                    <a:cubicBezTo>
                      <a:pt x="147" y="71"/>
                      <a:pt x="147" y="71"/>
                      <a:pt x="147" y="71"/>
                    </a:cubicBezTo>
                    <a:cubicBezTo>
                      <a:pt x="148" y="73"/>
                      <a:pt x="148" y="75"/>
                      <a:pt x="148" y="78"/>
                    </a:cubicBezTo>
                    <a:cubicBezTo>
                      <a:pt x="148" y="96"/>
                      <a:pt x="126" y="103"/>
                      <a:pt x="101" y="103"/>
                    </a:cubicBezTo>
                    <a:cubicBezTo>
                      <a:pt x="95" y="103"/>
                      <a:pt x="90" y="103"/>
                      <a:pt x="85" y="102"/>
                    </a:cubicBezTo>
                    <a:cubicBezTo>
                      <a:pt x="67" y="111"/>
                      <a:pt x="67" y="111"/>
                      <a:pt x="67" y="111"/>
                    </a:cubicBezTo>
                    <a:cubicBezTo>
                      <a:pt x="67" y="117"/>
                      <a:pt x="66" y="122"/>
                      <a:pt x="64" y="128"/>
                    </a:cubicBezTo>
                    <a:cubicBezTo>
                      <a:pt x="68" y="128"/>
                      <a:pt x="72" y="129"/>
                      <a:pt x="75" y="132"/>
                    </a:cubicBezTo>
                    <a:cubicBezTo>
                      <a:pt x="76" y="133"/>
                      <a:pt x="76" y="134"/>
                      <a:pt x="77" y="135"/>
                    </a:cubicBezTo>
                    <a:cubicBezTo>
                      <a:pt x="82" y="135"/>
                      <a:pt x="86" y="135"/>
                      <a:pt x="91" y="135"/>
                    </a:cubicBezTo>
                    <a:cubicBezTo>
                      <a:pt x="129" y="135"/>
                      <a:pt x="169" y="128"/>
                      <a:pt x="196" y="103"/>
                    </a:cubicBezTo>
                    <a:cubicBezTo>
                      <a:pt x="186" y="92"/>
                      <a:pt x="178" y="81"/>
                      <a:pt x="169" y="69"/>
                    </a:cubicBezTo>
                    <a:cubicBezTo>
                      <a:pt x="166" y="68"/>
                      <a:pt x="162" y="67"/>
                      <a:pt x="158" y="65"/>
                    </a:cubicBezTo>
                    <a:moveTo>
                      <a:pt x="143" y="60"/>
                    </a:moveTo>
                    <a:cubicBezTo>
                      <a:pt x="143" y="60"/>
                      <a:pt x="143" y="60"/>
                      <a:pt x="143" y="60"/>
                    </a:cubicBezTo>
                    <a:cubicBezTo>
                      <a:pt x="143" y="60"/>
                      <a:pt x="143" y="60"/>
                      <a:pt x="143" y="60"/>
                    </a:cubicBezTo>
                    <a:cubicBezTo>
                      <a:pt x="143" y="60"/>
                      <a:pt x="143" y="60"/>
                      <a:pt x="143" y="60"/>
                    </a:cubicBezTo>
                    <a:moveTo>
                      <a:pt x="20" y="13"/>
                    </a:moveTo>
                    <a:cubicBezTo>
                      <a:pt x="21" y="15"/>
                      <a:pt x="22" y="18"/>
                      <a:pt x="23" y="21"/>
                    </a:cubicBezTo>
                    <a:cubicBezTo>
                      <a:pt x="30" y="22"/>
                      <a:pt x="36" y="22"/>
                      <a:pt x="43" y="23"/>
                    </a:cubicBezTo>
                    <a:cubicBezTo>
                      <a:pt x="39" y="22"/>
                      <a:pt x="36" y="20"/>
                      <a:pt x="32" y="18"/>
                    </a:cubicBezTo>
                    <a:cubicBezTo>
                      <a:pt x="32" y="18"/>
                      <a:pt x="32" y="18"/>
                      <a:pt x="32" y="18"/>
                    </a:cubicBezTo>
                    <a:cubicBezTo>
                      <a:pt x="32" y="18"/>
                      <a:pt x="32" y="18"/>
                      <a:pt x="32" y="18"/>
                    </a:cubicBezTo>
                    <a:cubicBezTo>
                      <a:pt x="28" y="17"/>
                      <a:pt x="24" y="15"/>
                      <a:pt x="20" y="13"/>
                    </a:cubicBezTo>
                    <a:moveTo>
                      <a:pt x="0" y="0"/>
                    </a:moveTo>
                    <a:cubicBezTo>
                      <a:pt x="0" y="1"/>
                      <a:pt x="0" y="2"/>
                      <a:pt x="0" y="3"/>
                    </a:cubicBezTo>
                    <a:cubicBezTo>
                      <a:pt x="1" y="2"/>
                      <a:pt x="2" y="2"/>
                      <a:pt x="3" y="2"/>
                    </a:cubicBezTo>
                    <a:cubicBezTo>
                      <a:pt x="2" y="2"/>
                      <a:pt x="1" y="1"/>
                      <a:pt x="0" y="0"/>
                    </a:cubicBezTo>
                  </a:path>
                </a:pathLst>
              </a:custGeom>
              <a:solidFill>
                <a:srgbClr val="118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1395"/>
              <p:cNvSpPr/>
              <p:nvPr/>
            </p:nvSpPr>
            <p:spPr bwMode="auto">
              <a:xfrm>
                <a:off x="4474" y="2543"/>
                <a:ext cx="1" cy="7"/>
              </a:xfrm>
              <a:custGeom>
                <a:avLst/>
                <a:gdLst>
                  <a:gd name="T0" fmla="*/ 0 w 2"/>
                  <a:gd name="T1" fmla="*/ 9 h 9"/>
                  <a:gd name="T2" fmla="*/ 2 w 2"/>
                  <a:gd name="T3" fmla="*/ 9 h 9"/>
                  <a:gd name="T4" fmla="*/ 0 w 2"/>
                  <a:gd name="T5" fmla="*/ 0 h 9"/>
                  <a:gd name="T6" fmla="*/ 0 w 2"/>
                  <a:gd name="T7" fmla="*/ 9 h 9"/>
                </a:gdLst>
                <a:ahLst/>
                <a:cxnLst>
                  <a:cxn ang="0">
                    <a:pos x="T0" y="T1"/>
                  </a:cxn>
                  <a:cxn ang="0">
                    <a:pos x="T2" y="T3"/>
                  </a:cxn>
                  <a:cxn ang="0">
                    <a:pos x="T4" y="T5"/>
                  </a:cxn>
                  <a:cxn ang="0">
                    <a:pos x="T6" y="T7"/>
                  </a:cxn>
                </a:cxnLst>
                <a:rect l="0" t="0" r="r" b="b"/>
                <a:pathLst>
                  <a:path w="2" h="9">
                    <a:moveTo>
                      <a:pt x="0" y="9"/>
                    </a:moveTo>
                    <a:cubicBezTo>
                      <a:pt x="1" y="9"/>
                      <a:pt x="1" y="9"/>
                      <a:pt x="2" y="9"/>
                    </a:cubicBezTo>
                    <a:cubicBezTo>
                      <a:pt x="1" y="6"/>
                      <a:pt x="1" y="3"/>
                      <a:pt x="0" y="0"/>
                    </a:cubicBezTo>
                    <a:lnTo>
                      <a:pt x="0" y="9"/>
                    </a:lnTo>
                    <a:close/>
                  </a:path>
                </a:pathLst>
              </a:custGeom>
              <a:solidFill>
                <a:srgbClr val="42B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1396"/>
              <p:cNvSpPr/>
              <p:nvPr/>
            </p:nvSpPr>
            <p:spPr bwMode="auto">
              <a:xfrm>
                <a:off x="4460" y="2550"/>
                <a:ext cx="167" cy="89"/>
              </a:xfrm>
              <a:custGeom>
                <a:avLst/>
                <a:gdLst>
                  <a:gd name="T0" fmla="*/ 215 w 225"/>
                  <a:gd name="T1" fmla="*/ 0 h 119"/>
                  <a:gd name="T2" fmla="*/ 0 w 225"/>
                  <a:gd name="T3" fmla="*/ 109 h 119"/>
                  <a:gd name="T4" fmla="*/ 4 w 225"/>
                  <a:gd name="T5" fmla="*/ 119 h 119"/>
                  <a:gd name="T6" fmla="*/ 225 w 225"/>
                  <a:gd name="T7" fmla="*/ 8 h 119"/>
                  <a:gd name="T8" fmla="*/ 215 w 225"/>
                  <a:gd name="T9" fmla="*/ 0 h 119"/>
                </a:gdLst>
                <a:ahLst/>
                <a:cxnLst>
                  <a:cxn ang="0">
                    <a:pos x="T0" y="T1"/>
                  </a:cxn>
                  <a:cxn ang="0">
                    <a:pos x="T2" y="T3"/>
                  </a:cxn>
                  <a:cxn ang="0">
                    <a:pos x="T4" y="T5"/>
                  </a:cxn>
                  <a:cxn ang="0">
                    <a:pos x="T6" y="T7"/>
                  </a:cxn>
                  <a:cxn ang="0">
                    <a:pos x="T8" y="T9"/>
                  </a:cxn>
                </a:cxnLst>
                <a:rect l="0" t="0" r="r" b="b"/>
                <a:pathLst>
                  <a:path w="225" h="119">
                    <a:moveTo>
                      <a:pt x="215" y="0"/>
                    </a:moveTo>
                    <a:cubicBezTo>
                      <a:pt x="0" y="109"/>
                      <a:pt x="0" y="109"/>
                      <a:pt x="0" y="109"/>
                    </a:cubicBezTo>
                    <a:cubicBezTo>
                      <a:pt x="2" y="112"/>
                      <a:pt x="3" y="115"/>
                      <a:pt x="4" y="119"/>
                    </a:cubicBezTo>
                    <a:cubicBezTo>
                      <a:pt x="225" y="8"/>
                      <a:pt x="225" y="8"/>
                      <a:pt x="225" y="8"/>
                    </a:cubicBezTo>
                    <a:cubicBezTo>
                      <a:pt x="222" y="6"/>
                      <a:pt x="219" y="3"/>
                      <a:pt x="21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1397"/>
              <p:cNvSpPr/>
              <p:nvPr/>
            </p:nvSpPr>
            <p:spPr bwMode="auto">
              <a:xfrm>
                <a:off x="4450" y="2524"/>
                <a:ext cx="148" cy="80"/>
              </a:xfrm>
              <a:custGeom>
                <a:avLst/>
                <a:gdLst>
                  <a:gd name="T0" fmla="*/ 192 w 200"/>
                  <a:gd name="T1" fmla="*/ 0 h 107"/>
                  <a:gd name="T2" fmla="*/ 0 w 200"/>
                  <a:gd name="T3" fmla="*/ 96 h 107"/>
                  <a:gd name="T4" fmla="*/ 3 w 200"/>
                  <a:gd name="T5" fmla="*/ 107 h 107"/>
                  <a:gd name="T6" fmla="*/ 200 w 200"/>
                  <a:gd name="T7" fmla="*/ 8 h 107"/>
                  <a:gd name="T8" fmla="*/ 192 w 200"/>
                  <a:gd name="T9" fmla="*/ 0 h 107"/>
                </a:gdLst>
                <a:ahLst/>
                <a:cxnLst>
                  <a:cxn ang="0">
                    <a:pos x="T0" y="T1"/>
                  </a:cxn>
                  <a:cxn ang="0">
                    <a:pos x="T2" y="T3"/>
                  </a:cxn>
                  <a:cxn ang="0">
                    <a:pos x="T4" y="T5"/>
                  </a:cxn>
                  <a:cxn ang="0">
                    <a:pos x="T6" y="T7"/>
                  </a:cxn>
                  <a:cxn ang="0">
                    <a:pos x="T8" y="T9"/>
                  </a:cxn>
                </a:cxnLst>
                <a:rect l="0" t="0" r="r" b="b"/>
                <a:pathLst>
                  <a:path w="200" h="107">
                    <a:moveTo>
                      <a:pt x="192" y="0"/>
                    </a:moveTo>
                    <a:cubicBezTo>
                      <a:pt x="0" y="96"/>
                      <a:pt x="0" y="96"/>
                      <a:pt x="0" y="96"/>
                    </a:cubicBezTo>
                    <a:cubicBezTo>
                      <a:pt x="1" y="100"/>
                      <a:pt x="2" y="104"/>
                      <a:pt x="3" y="107"/>
                    </a:cubicBezTo>
                    <a:cubicBezTo>
                      <a:pt x="200" y="8"/>
                      <a:pt x="200" y="8"/>
                      <a:pt x="200" y="8"/>
                    </a:cubicBezTo>
                    <a:cubicBezTo>
                      <a:pt x="197" y="6"/>
                      <a:pt x="195" y="3"/>
                      <a:pt x="19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1398"/>
              <p:cNvSpPr/>
              <p:nvPr/>
            </p:nvSpPr>
            <p:spPr bwMode="auto">
              <a:xfrm>
                <a:off x="4441" y="2489"/>
                <a:ext cx="129" cy="71"/>
              </a:xfrm>
              <a:custGeom>
                <a:avLst/>
                <a:gdLst>
                  <a:gd name="T0" fmla="*/ 167 w 174"/>
                  <a:gd name="T1" fmla="*/ 0 h 95"/>
                  <a:gd name="T2" fmla="*/ 0 w 174"/>
                  <a:gd name="T3" fmla="*/ 84 h 95"/>
                  <a:gd name="T4" fmla="*/ 2 w 174"/>
                  <a:gd name="T5" fmla="*/ 95 h 95"/>
                  <a:gd name="T6" fmla="*/ 174 w 174"/>
                  <a:gd name="T7" fmla="*/ 9 h 95"/>
                  <a:gd name="T8" fmla="*/ 167 w 174"/>
                  <a:gd name="T9" fmla="*/ 0 h 95"/>
                </a:gdLst>
                <a:ahLst/>
                <a:cxnLst>
                  <a:cxn ang="0">
                    <a:pos x="T0" y="T1"/>
                  </a:cxn>
                  <a:cxn ang="0">
                    <a:pos x="T2" y="T3"/>
                  </a:cxn>
                  <a:cxn ang="0">
                    <a:pos x="T4" y="T5"/>
                  </a:cxn>
                  <a:cxn ang="0">
                    <a:pos x="T6" y="T7"/>
                  </a:cxn>
                  <a:cxn ang="0">
                    <a:pos x="T8" y="T9"/>
                  </a:cxn>
                </a:cxnLst>
                <a:rect l="0" t="0" r="r" b="b"/>
                <a:pathLst>
                  <a:path w="174" h="95">
                    <a:moveTo>
                      <a:pt x="167" y="0"/>
                    </a:moveTo>
                    <a:cubicBezTo>
                      <a:pt x="0" y="84"/>
                      <a:pt x="0" y="84"/>
                      <a:pt x="0" y="84"/>
                    </a:cubicBezTo>
                    <a:cubicBezTo>
                      <a:pt x="1" y="87"/>
                      <a:pt x="2" y="91"/>
                      <a:pt x="2" y="95"/>
                    </a:cubicBezTo>
                    <a:cubicBezTo>
                      <a:pt x="174" y="9"/>
                      <a:pt x="174" y="9"/>
                      <a:pt x="174" y="9"/>
                    </a:cubicBezTo>
                    <a:cubicBezTo>
                      <a:pt x="172" y="6"/>
                      <a:pt x="169" y="3"/>
                      <a:pt x="16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1399"/>
              <p:cNvSpPr/>
              <p:nvPr/>
            </p:nvSpPr>
            <p:spPr bwMode="auto">
              <a:xfrm>
                <a:off x="4424" y="2420"/>
                <a:ext cx="249" cy="255"/>
              </a:xfrm>
              <a:custGeom>
                <a:avLst/>
                <a:gdLst>
                  <a:gd name="T0" fmla="*/ 9 w 334"/>
                  <a:gd name="T1" fmla="*/ 8 h 343"/>
                  <a:gd name="T2" fmla="*/ 66 w 334"/>
                  <a:gd name="T3" fmla="*/ 339 h 343"/>
                  <a:gd name="T4" fmla="*/ 75 w 334"/>
                  <a:gd name="T5" fmla="*/ 341 h 343"/>
                  <a:gd name="T6" fmla="*/ 328 w 334"/>
                  <a:gd name="T7" fmla="*/ 217 h 343"/>
                  <a:gd name="T8" fmla="*/ 327 w 334"/>
                  <a:gd name="T9" fmla="*/ 205 h 343"/>
                  <a:gd name="T10" fmla="*/ 155 w 334"/>
                  <a:gd name="T11" fmla="*/ 18 h 343"/>
                  <a:gd name="T12" fmla="*/ 144 w 334"/>
                  <a:gd name="T13" fmla="*/ 25 h 343"/>
                  <a:gd name="T14" fmla="*/ 323 w 334"/>
                  <a:gd name="T15" fmla="*/ 218 h 343"/>
                  <a:gd name="T16" fmla="*/ 322 w 334"/>
                  <a:gd name="T17" fmla="*/ 206 h 343"/>
                  <a:gd name="T18" fmla="*/ 69 w 334"/>
                  <a:gd name="T19" fmla="*/ 330 h 343"/>
                  <a:gd name="T20" fmla="*/ 78 w 334"/>
                  <a:gd name="T21" fmla="*/ 333 h 343"/>
                  <a:gd name="T22" fmla="*/ 22 w 334"/>
                  <a:gd name="T23" fmla="*/ 8 h 343"/>
                  <a:gd name="T24" fmla="*/ 9 w 334"/>
                  <a:gd name="T25" fmla="*/ 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343">
                    <a:moveTo>
                      <a:pt x="9" y="8"/>
                    </a:moveTo>
                    <a:cubicBezTo>
                      <a:pt x="0" y="118"/>
                      <a:pt x="14" y="241"/>
                      <a:pt x="66" y="339"/>
                    </a:cubicBezTo>
                    <a:cubicBezTo>
                      <a:pt x="68" y="342"/>
                      <a:pt x="72" y="343"/>
                      <a:pt x="75" y="341"/>
                    </a:cubicBezTo>
                    <a:cubicBezTo>
                      <a:pt x="160" y="300"/>
                      <a:pt x="244" y="259"/>
                      <a:pt x="328" y="217"/>
                    </a:cubicBezTo>
                    <a:cubicBezTo>
                      <a:pt x="334" y="215"/>
                      <a:pt x="332" y="207"/>
                      <a:pt x="327" y="205"/>
                    </a:cubicBezTo>
                    <a:cubicBezTo>
                      <a:pt x="246" y="181"/>
                      <a:pt x="189" y="89"/>
                      <a:pt x="155" y="18"/>
                    </a:cubicBezTo>
                    <a:cubicBezTo>
                      <a:pt x="152" y="11"/>
                      <a:pt x="140" y="17"/>
                      <a:pt x="144" y="25"/>
                    </a:cubicBezTo>
                    <a:cubicBezTo>
                      <a:pt x="179" y="98"/>
                      <a:pt x="239" y="193"/>
                      <a:pt x="323" y="218"/>
                    </a:cubicBezTo>
                    <a:cubicBezTo>
                      <a:pt x="323" y="214"/>
                      <a:pt x="322" y="210"/>
                      <a:pt x="322" y="206"/>
                    </a:cubicBezTo>
                    <a:cubicBezTo>
                      <a:pt x="237" y="247"/>
                      <a:pt x="153" y="289"/>
                      <a:pt x="69" y="330"/>
                    </a:cubicBezTo>
                    <a:cubicBezTo>
                      <a:pt x="72" y="331"/>
                      <a:pt x="75" y="332"/>
                      <a:pt x="78" y="333"/>
                    </a:cubicBezTo>
                    <a:cubicBezTo>
                      <a:pt x="26" y="236"/>
                      <a:pt x="13" y="116"/>
                      <a:pt x="22" y="8"/>
                    </a:cubicBezTo>
                    <a:cubicBezTo>
                      <a:pt x="23" y="0"/>
                      <a:pt x="10" y="0"/>
                      <a:pt x="9" y="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1400"/>
              <p:cNvSpPr/>
              <p:nvPr/>
            </p:nvSpPr>
            <p:spPr bwMode="auto">
              <a:xfrm>
                <a:off x="4276" y="2049"/>
                <a:ext cx="527" cy="511"/>
              </a:xfrm>
              <a:custGeom>
                <a:avLst/>
                <a:gdLst>
                  <a:gd name="T0" fmla="*/ 204 w 710"/>
                  <a:gd name="T1" fmla="*/ 526 h 687"/>
                  <a:gd name="T2" fmla="*/ 48 w 710"/>
                  <a:gd name="T3" fmla="*/ 248 h 687"/>
                  <a:gd name="T4" fmla="*/ 526 w 710"/>
                  <a:gd name="T5" fmla="*/ 121 h 687"/>
                  <a:gd name="T6" fmla="*/ 637 w 710"/>
                  <a:gd name="T7" fmla="*/ 493 h 687"/>
                  <a:gd name="T8" fmla="*/ 687 w 710"/>
                  <a:gd name="T9" fmla="*/ 611 h 687"/>
                  <a:gd name="T10" fmla="*/ 315 w 710"/>
                  <a:gd name="T11" fmla="*/ 574 h 687"/>
                  <a:gd name="T12" fmla="*/ 204 w 710"/>
                  <a:gd name="T13" fmla="*/ 526 h 687"/>
                </a:gdLst>
                <a:ahLst/>
                <a:cxnLst>
                  <a:cxn ang="0">
                    <a:pos x="T0" y="T1"/>
                  </a:cxn>
                  <a:cxn ang="0">
                    <a:pos x="T2" y="T3"/>
                  </a:cxn>
                  <a:cxn ang="0">
                    <a:pos x="T4" y="T5"/>
                  </a:cxn>
                  <a:cxn ang="0">
                    <a:pos x="T6" y="T7"/>
                  </a:cxn>
                  <a:cxn ang="0">
                    <a:pos x="T8" y="T9"/>
                  </a:cxn>
                  <a:cxn ang="0">
                    <a:pos x="T10" y="T11"/>
                  </a:cxn>
                  <a:cxn ang="0">
                    <a:pos x="T12" y="T13"/>
                  </a:cxn>
                </a:cxnLst>
                <a:rect l="0" t="0" r="r" b="b"/>
                <a:pathLst>
                  <a:path w="710" h="687">
                    <a:moveTo>
                      <a:pt x="204" y="526"/>
                    </a:moveTo>
                    <a:cubicBezTo>
                      <a:pt x="204" y="526"/>
                      <a:pt x="0" y="464"/>
                      <a:pt x="48" y="248"/>
                    </a:cubicBezTo>
                    <a:cubicBezTo>
                      <a:pt x="88" y="68"/>
                      <a:pt x="341" y="0"/>
                      <a:pt x="526" y="121"/>
                    </a:cubicBezTo>
                    <a:cubicBezTo>
                      <a:pt x="710" y="242"/>
                      <a:pt x="674" y="423"/>
                      <a:pt x="637" y="493"/>
                    </a:cubicBezTo>
                    <a:cubicBezTo>
                      <a:pt x="600" y="564"/>
                      <a:pt x="635" y="610"/>
                      <a:pt x="687" y="611"/>
                    </a:cubicBezTo>
                    <a:cubicBezTo>
                      <a:pt x="687" y="611"/>
                      <a:pt x="558" y="687"/>
                      <a:pt x="315" y="574"/>
                    </a:cubicBezTo>
                    <a:cubicBezTo>
                      <a:pt x="204" y="526"/>
                      <a:pt x="204" y="526"/>
                      <a:pt x="204" y="52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1401"/>
              <p:cNvSpPr/>
              <p:nvPr/>
            </p:nvSpPr>
            <p:spPr bwMode="auto">
              <a:xfrm>
                <a:off x="4296" y="2085"/>
                <a:ext cx="496" cy="445"/>
              </a:xfrm>
              <a:custGeom>
                <a:avLst/>
                <a:gdLst>
                  <a:gd name="T0" fmla="*/ 179 w 667"/>
                  <a:gd name="T1" fmla="*/ 473 h 599"/>
                  <a:gd name="T2" fmla="*/ 21 w 667"/>
                  <a:gd name="T3" fmla="*/ 292 h 599"/>
                  <a:gd name="T4" fmla="*/ 107 w 667"/>
                  <a:gd name="T5" fmla="*/ 77 h 599"/>
                  <a:gd name="T6" fmla="*/ 351 w 667"/>
                  <a:gd name="T7" fmla="*/ 22 h 599"/>
                  <a:gd name="T8" fmla="*/ 634 w 667"/>
                  <a:gd name="T9" fmla="*/ 314 h 599"/>
                  <a:gd name="T10" fmla="*/ 605 w 667"/>
                  <a:gd name="T11" fmla="*/ 443 h 599"/>
                  <a:gd name="T12" fmla="*/ 597 w 667"/>
                  <a:gd name="T13" fmla="*/ 534 h 599"/>
                  <a:gd name="T14" fmla="*/ 659 w 667"/>
                  <a:gd name="T15" fmla="*/ 568 h 599"/>
                  <a:gd name="T16" fmla="*/ 657 w 667"/>
                  <a:gd name="T17" fmla="*/ 558 h 599"/>
                  <a:gd name="T18" fmla="*/ 471 w 667"/>
                  <a:gd name="T19" fmla="*/ 578 h 599"/>
                  <a:gd name="T20" fmla="*/ 179 w 667"/>
                  <a:gd name="T21" fmla="*/ 473 h 599"/>
                  <a:gd name="T22" fmla="*/ 175 w 667"/>
                  <a:gd name="T23" fmla="*/ 483 h 599"/>
                  <a:gd name="T24" fmla="*/ 474 w 667"/>
                  <a:gd name="T25" fmla="*/ 589 h 599"/>
                  <a:gd name="T26" fmla="*/ 663 w 667"/>
                  <a:gd name="T27" fmla="*/ 567 h 599"/>
                  <a:gd name="T28" fmla="*/ 661 w 667"/>
                  <a:gd name="T29" fmla="*/ 557 h 599"/>
                  <a:gd name="T30" fmla="*/ 601 w 667"/>
                  <a:gd name="T31" fmla="*/ 486 h 599"/>
                  <a:gd name="T32" fmla="*/ 631 w 667"/>
                  <a:gd name="T33" fmla="*/ 408 h 599"/>
                  <a:gd name="T34" fmla="*/ 637 w 667"/>
                  <a:gd name="T35" fmla="*/ 249 h 599"/>
                  <a:gd name="T36" fmla="*/ 274 w 667"/>
                  <a:gd name="T37" fmla="*/ 8 h 599"/>
                  <a:gd name="T38" fmla="*/ 70 w 667"/>
                  <a:gd name="T39" fmla="*/ 97 h 599"/>
                  <a:gd name="T40" fmla="*/ 11 w 667"/>
                  <a:gd name="T41" fmla="*/ 302 h 599"/>
                  <a:gd name="T42" fmla="*/ 173 w 667"/>
                  <a:gd name="T43" fmla="*/ 482 h 599"/>
                  <a:gd name="T44" fmla="*/ 175 w 667"/>
                  <a:gd name="T45" fmla="*/ 483 h 599"/>
                  <a:gd name="T46" fmla="*/ 179 w 667"/>
                  <a:gd name="T47" fmla="*/ 47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599">
                    <a:moveTo>
                      <a:pt x="179" y="473"/>
                    </a:moveTo>
                    <a:cubicBezTo>
                      <a:pt x="98" y="448"/>
                      <a:pt x="32" y="376"/>
                      <a:pt x="21" y="292"/>
                    </a:cubicBezTo>
                    <a:cubicBezTo>
                      <a:pt x="10" y="210"/>
                      <a:pt x="42" y="128"/>
                      <a:pt x="107" y="77"/>
                    </a:cubicBezTo>
                    <a:cubicBezTo>
                      <a:pt x="175" y="24"/>
                      <a:pt x="268" y="10"/>
                      <a:pt x="351" y="22"/>
                    </a:cubicBezTo>
                    <a:cubicBezTo>
                      <a:pt x="498" y="44"/>
                      <a:pt x="632" y="160"/>
                      <a:pt x="634" y="314"/>
                    </a:cubicBezTo>
                    <a:cubicBezTo>
                      <a:pt x="635" y="358"/>
                      <a:pt x="625" y="404"/>
                      <a:pt x="605" y="443"/>
                    </a:cubicBezTo>
                    <a:cubicBezTo>
                      <a:pt x="590" y="471"/>
                      <a:pt x="582" y="504"/>
                      <a:pt x="597" y="534"/>
                    </a:cubicBezTo>
                    <a:cubicBezTo>
                      <a:pt x="609" y="556"/>
                      <a:pt x="635" y="567"/>
                      <a:pt x="659" y="568"/>
                    </a:cubicBezTo>
                    <a:cubicBezTo>
                      <a:pt x="659" y="565"/>
                      <a:pt x="658" y="562"/>
                      <a:pt x="657" y="558"/>
                    </a:cubicBezTo>
                    <a:cubicBezTo>
                      <a:pt x="607" y="588"/>
                      <a:pt x="528" y="586"/>
                      <a:pt x="471" y="578"/>
                    </a:cubicBezTo>
                    <a:cubicBezTo>
                      <a:pt x="368" y="563"/>
                      <a:pt x="273" y="514"/>
                      <a:pt x="179" y="473"/>
                    </a:cubicBezTo>
                    <a:cubicBezTo>
                      <a:pt x="173" y="470"/>
                      <a:pt x="168" y="480"/>
                      <a:pt x="175" y="483"/>
                    </a:cubicBezTo>
                    <a:cubicBezTo>
                      <a:pt x="272" y="525"/>
                      <a:pt x="368" y="574"/>
                      <a:pt x="474" y="589"/>
                    </a:cubicBezTo>
                    <a:cubicBezTo>
                      <a:pt x="533" y="598"/>
                      <a:pt x="609" y="599"/>
                      <a:pt x="663" y="567"/>
                    </a:cubicBezTo>
                    <a:cubicBezTo>
                      <a:pt x="667" y="565"/>
                      <a:pt x="666" y="558"/>
                      <a:pt x="661" y="557"/>
                    </a:cubicBezTo>
                    <a:cubicBezTo>
                      <a:pt x="620" y="556"/>
                      <a:pt x="596" y="527"/>
                      <a:pt x="601" y="486"/>
                    </a:cubicBezTo>
                    <a:cubicBezTo>
                      <a:pt x="605" y="459"/>
                      <a:pt x="623" y="434"/>
                      <a:pt x="631" y="408"/>
                    </a:cubicBezTo>
                    <a:cubicBezTo>
                      <a:pt x="648" y="356"/>
                      <a:pt x="650" y="301"/>
                      <a:pt x="637" y="249"/>
                    </a:cubicBezTo>
                    <a:cubicBezTo>
                      <a:pt x="599" y="92"/>
                      <a:pt x="427" y="0"/>
                      <a:pt x="274" y="8"/>
                    </a:cubicBezTo>
                    <a:cubicBezTo>
                      <a:pt x="198" y="11"/>
                      <a:pt x="122" y="41"/>
                      <a:pt x="70" y="97"/>
                    </a:cubicBezTo>
                    <a:cubicBezTo>
                      <a:pt x="19" y="150"/>
                      <a:pt x="0" y="230"/>
                      <a:pt x="11" y="302"/>
                    </a:cubicBezTo>
                    <a:cubicBezTo>
                      <a:pt x="24" y="387"/>
                      <a:pt x="93" y="456"/>
                      <a:pt x="173" y="482"/>
                    </a:cubicBezTo>
                    <a:cubicBezTo>
                      <a:pt x="174" y="482"/>
                      <a:pt x="174" y="483"/>
                      <a:pt x="175" y="483"/>
                    </a:cubicBezTo>
                    <a:cubicBezTo>
                      <a:pt x="181" y="485"/>
                      <a:pt x="186" y="475"/>
                      <a:pt x="179" y="47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1402"/>
              <p:cNvSpPr/>
              <p:nvPr/>
            </p:nvSpPr>
            <p:spPr bwMode="auto">
              <a:xfrm>
                <a:off x="4397" y="2290"/>
                <a:ext cx="218" cy="204"/>
              </a:xfrm>
              <a:custGeom>
                <a:avLst/>
                <a:gdLst>
                  <a:gd name="T0" fmla="*/ 58 w 293"/>
                  <a:gd name="T1" fmla="*/ 0 h 274"/>
                  <a:gd name="T2" fmla="*/ 31 w 293"/>
                  <a:gd name="T3" fmla="*/ 52 h 274"/>
                  <a:gd name="T4" fmla="*/ 94 w 293"/>
                  <a:gd name="T5" fmla="*/ 236 h 274"/>
                  <a:gd name="T6" fmla="*/ 272 w 293"/>
                  <a:gd name="T7" fmla="*/ 157 h 274"/>
                  <a:gd name="T8" fmla="*/ 293 w 293"/>
                  <a:gd name="T9" fmla="*/ 102 h 274"/>
                  <a:gd name="T10" fmla="*/ 58 w 293"/>
                  <a:gd name="T11" fmla="*/ 0 h 274"/>
                </a:gdLst>
                <a:ahLst/>
                <a:cxnLst>
                  <a:cxn ang="0">
                    <a:pos x="T0" y="T1"/>
                  </a:cxn>
                  <a:cxn ang="0">
                    <a:pos x="T2" y="T3"/>
                  </a:cxn>
                  <a:cxn ang="0">
                    <a:pos x="T4" y="T5"/>
                  </a:cxn>
                  <a:cxn ang="0">
                    <a:pos x="T6" y="T7"/>
                  </a:cxn>
                  <a:cxn ang="0">
                    <a:pos x="T8" y="T9"/>
                  </a:cxn>
                  <a:cxn ang="0">
                    <a:pos x="T10" y="T11"/>
                  </a:cxn>
                </a:cxnLst>
                <a:rect l="0" t="0" r="r" b="b"/>
                <a:pathLst>
                  <a:path w="293" h="274">
                    <a:moveTo>
                      <a:pt x="58" y="0"/>
                    </a:moveTo>
                    <a:cubicBezTo>
                      <a:pt x="52" y="8"/>
                      <a:pt x="36" y="42"/>
                      <a:pt x="31" y="52"/>
                    </a:cubicBezTo>
                    <a:cubicBezTo>
                      <a:pt x="0" y="125"/>
                      <a:pt x="8" y="199"/>
                      <a:pt x="94" y="236"/>
                    </a:cubicBezTo>
                    <a:cubicBezTo>
                      <a:pt x="180" y="274"/>
                      <a:pt x="240" y="230"/>
                      <a:pt x="272" y="157"/>
                    </a:cubicBezTo>
                    <a:cubicBezTo>
                      <a:pt x="277" y="147"/>
                      <a:pt x="290" y="113"/>
                      <a:pt x="293" y="102"/>
                    </a:cubicBezTo>
                    <a:cubicBezTo>
                      <a:pt x="58" y="0"/>
                      <a:pt x="58" y="0"/>
                      <a:pt x="58" y="0"/>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1403"/>
              <p:cNvSpPr>
                <a:spLocks noEditPoints="1"/>
              </p:cNvSpPr>
              <p:nvPr/>
            </p:nvSpPr>
            <p:spPr bwMode="auto">
              <a:xfrm>
                <a:off x="4443" y="2356"/>
                <a:ext cx="172" cy="120"/>
              </a:xfrm>
              <a:custGeom>
                <a:avLst/>
                <a:gdLst>
                  <a:gd name="T0" fmla="*/ 0 w 231"/>
                  <a:gd name="T1" fmla="*/ 130 h 162"/>
                  <a:gd name="T2" fmla="*/ 0 w 231"/>
                  <a:gd name="T3" fmla="*/ 130 h 162"/>
                  <a:gd name="T4" fmla="*/ 3 w 231"/>
                  <a:gd name="T5" fmla="*/ 132 h 162"/>
                  <a:gd name="T6" fmla="*/ 3 w 231"/>
                  <a:gd name="T7" fmla="*/ 132 h 162"/>
                  <a:gd name="T8" fmla="*/ 5 w 231"/>
                  <a:gd name="T9" fmla="*/ 132 h 162"/>
                  <a:gd name="T10" fmla="*/ 1 w 231"/>
                  <a:gd name="T11" fmla="*/ 130 h 162"/>
                  <a:gd name="T12" fmla="*/ 0 w 231"/>
                  <a:gd name="T13" fmla="*/ 130 h 162"/>
                  <a:gd name="T14" fmla="*/ 198 w 231"/>
                  <a:gd name="T15" fmla="*/ 0 h 162"/>
                  <a:gd name="T16" fmla="*/ 179 w 231"/>
                  <a:gd name="T17" fmla="*/ 51 h 162"/>
                  <a:gd name="T18" fmla="*/ 60 w 231"/>
                  <a:gd name="T19" fmla="*/ 144 h 162"/>
                  <a:gd name="T20" fmla="*/ 14 w 231"/>
                  <a:gd name="T21" fmla="*/ 136 h 162"/>
                  <a:gd name="T22" fmla="*/ 20 w 231"/>
                  <a:gd name="T23" fmla="*/ 143 h 162"/>
                  <a:gd name="T24" fmla="*/ 32 w 231"/>
                  <a:gd name="T25" fmla="*/ 148 h 162"/>
                  <a:gd name="T26" fmla="*/ 32 w 231"/>
                  <a:gd name="T27" fmla="*/ 148 h 162"/>
                  <a:gd name="T28" fmla="*/ 32 w 231"/>
                  <a:gd name="T29" fmla="*/ 148 h 162"/>
                  <a:gd name="T30" fmla="*/ 43 w 231"/>
                  <a:gd name="T31" fmla="*/ 153 h 162"/>
                  <a:gd name="T32" fmla="*/ 100 w 231"/>
                  <a:gd name="T33" fmla="*/ 162 h 162"/>
                  <a:gd name="T34" fmla="*/ 210 w 231"/>
                  <a:gd name="T35" fmla="*/ 69 h 162"/>
                  <a:gd name="T36" fmla="*/ 231 w 231"/>
                  <a:gd name="T37" fmla="*/ 14 h 162"/>
                  <a:gd name="T38" fmla="*/ 231 w 231"/>
                  <a:gd name="T39" fmla="*/ 14 h 162"/>
                  <a:gd name="T40" fmla="*/ 198 w 231"/>
                  <a:gd name="T4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162">
                    <a:moveTo>
                      <a:pt x="0" y="130"/>
                    </a:moveTo>
                    <a:cubicBezTo>
                      <a:pt x="0" y="130"/>
                      <a:pt x="0" y="130"/>
                      <a:pt x="0" y="130"/>
                    </a:cubicBezTo>
                    <a:cubicBezTo>
                      <a:pt x="1" y="131"/>
                      <a:pt x="2" y="132"/>
                      <a:pt x="3" y="132"/>
                    </a:cubicBezTo>
                    <a:cubicBezTo>
                      <a:pt x="3" y="132"/>
                      <a:pt x="3" y="132"/>
                      <a:pt x="3" y="132"/>
                    </a:cubicBezTo>
                    <a:cubicBezTo>
                      <a:pt x="4" y="132"/>
                      <a:pt x="4" y="132"/>
                      <a:pt x="5" y="132"/>
                    </a:cubicBezTo>
                    <a:cubicBezTo>
                      <a:pt x="3" y="132"/>
                      <a:pt x="2" y="131"/>
                      <a:pt x="1" y="130"/>
                    </a:cubicBezTo>
                    <a:cubicBezTo>
                      <a:pt x="0" y="130"/>
                      <a:pt x="0" y="130"/>
                      <a:pt x="0" y="130"/>
                    </a:cubicBezTo>
                    <a:moveTo>
                      <a:pt x="198" y="0"/>
                    </a:moveTo>
                    <a:cubicBezTo>
                      <a:pt x="194" y="13"/>
                      <a:pt x="183" y="42"/>
                      <a:pt x="179" y="51"/>
                    </a:cubicBezTo>
                    <a:cubicBezTo>
                      <a:pt x="155" y="106"/>
                      <a:pt x="115" y="144"/>
                      <a:pt x="60" y="144"/>
                    </a:cubicBezTo>
                    <a:cubicBezTo>
                      <a:pt x="46" y="144"/>
                      <a:pt x="30" y="141"/>
                      <a:pt x="14" y="136"/>
                    </a:cubicBezTo>
                    <a:cubicBezTo>
                      <a:pt x="16" y="137"/>
                      <a:pt x="18" y="140"/>
                      <a:pt x="20" y="143"/>
                    </a:cubicBezTo>
                    <a:cubicBezTo>
                      <a:pt x="24" y="145"/>
                      <a:pt x="28" y="147"/>
                      <a:pt x="32" y="148"/>
                    </a:cubicBezTo>
                    <a:cubicBezTo>
                      <a:pt x="32" y="148"/>
                      <a:pt x="32" y="148"/>
                      <a:pt x="32" y="148"/>
                    </a:cubicBezTo>
                    <a:cubicBezTo>
                      <a:pt x="32" y="148"/>
                      <a:pt x="32" y="148"/>
                      <a:pt x="32" y="148"/>
                    </a:cubicBezTo>
                    <a:cubicBezTo>
                      <a:pt x="36" y="150"/>
                      <a:pt x="39" y="152"/>
                      <a:pt x="43" y="153"/>
                    </a:cubicBezTo>
                    <a:cubicBezTo>
                      <a:pt x="66" y="155"/>
                      <a:pt x="86" y="159"/>
                      <a:pt x="100" y="162"/>
                    </a:cubicBezTo>
                    <a:cubicBezTo>
                      <a:pt x="150" y="158"/>
                      <a:pt x="188" y="121"/>
                      <a:pt x="210" y="69"/>
                    </a:cubicBezTo>
                    <a:cubicBezTo>
                      <a:pt x="215" y="59"/>
                      <a:pt x="228" y="25"/>
                      <a:pt x="231" y="14"/>
                    </a:cubicBezTo>
                    <a:cubicBezTo>
                      <a:pt x="231" y="14"/>
                      <a:pt x="231" y="14"/>
                      <a:pt x="231" y="14"/>
                    </a:cubicBezTo>
                    <a:cubicBezTo>
                      <a:pt x="198" y="0"/>
                      <a:pt x="198" y="0"/>
                      <a:pt x="198"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1404"/>
              <p:cNvSpPr/>
              <p:nvPr/>
            </p:nvSpPr>
            <p:spPr bwMode="auto">
              <a:xfrm>
                <a:off x="4404" y="2283"/>
                <a:ext cx="215" cy="203"/>
              </a:xfrm>
              <a:custGeom>
                <a:avLst/>
                <a:gdLst>
                  <a:gd name="T0" fmla="*/ 44 w 290"/>
                  <a:gd name="T1" fmla="*/ 6 h 273"/>
                  <a:gd name="T2" fmla="*/ 0 w 290"/>
                  <a:gd name="T3" fmla="*/ 138 h 273"/>
                  <a:gd name="T4" fmla="*/ 83 w 290"/>
                  <a:gd name="T5" fmla="*/ 252 h 273"/>
                  <a:gd name="T6" fmla="*/ 222 w 290"/>
                  <a:gd name="T7" fmla="*/ 236 h 273"/>
                  <a:gd name="T8" fmla="*/ 289 w 290"/>
                  <a:gd name="T9" fmla="*/ 113 h 273"/>
                  <a:gd name="T10" fmla="*/ 286 w 290"/>
                  <a:gd name="T11" fmla="*/ 107 h 273"/>
                  <a:gd name="T12" fmla="*/ 51 w 290"/>
                  <a:gd name="T13" fmla="*/ 5 h 273"/>
                  <a:gd name="T14" fmla="*/ 46 w 290"/>
                  <a:gd name="T15" fmla="*/ 15 h 273"/>
                  <a:gd name="T16" fmla="*/ 281 w 290"/>
                  <a:gd name="T17" fmla="*/ 117 h 273"/>
                  <a:gd name="T18" fmla="*/ 278 w 290"/>
                  <a:gd name="T19" fmla="*/ 112 h 273"/>
                  <a:gd name="T20" fmla="*/ 221 w 290"/>
                  <a:gd name="T21" fmla="*/ 222 h 273"/>
                  <a:gd name="T22" fmla="*/ 87 w 290"/>
                  <a:gd name="T23" fmla="*/ 241 h 273"/>
                  <a:gd name="T24" fmla="*/ 11 w 290"/>
                  <a:gd name="T25" fmla="*/ 130 h 273"/>
                  <a:gd name="T26" fmla="*/ 53 w 290"/>
                  <a:gd name="T27" fmla="*/ 13 h 273"/>
                  <a:gd name="T28" fmla="*/ 44 w 290"/>
                  <a:gd name="T29" fmla="*/ 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 h="273">
                    <a:moveTo>
                      <a:pt x="44" y="6"/>
                    </a:moveTo>
                    <a:cubicBezTo>
                      <a:pt x="19" y="44"/>
                      <a:pt x="0" y="92"/>
                      <a:pt x="0" y="138"/>
                    </a:cubicBezTo>
                    <a:cubicBezTo>
                      <a:pt x="0" y="192"/>
                      <a:pt x="37" y="231"/>
                      <a:pt x="83" y="252"/>
                    </a:cubicBezTo>
                    <a:cubicBezTo>
                      <a:pt x="130" y="273"/>
                      <a:pt x="182" y="270"/>
                      <a:pt x="222" y="236"/>
                    </a:cubicBezTo>
                    <a:cubicBezTo>
                      <a:pt x="256" y="206"/>
                      <a:pt x="278" y="156"/>
                      <a:pt x="289" y="113"/>
                    </a:cubicBezTo>
                    <a:cubicBezTo>
                      <a:pt x="290" y="111"/>
                      <a:pt x="288" y="108"/>
                      <a:pt x="286" y="107"/>
                    </a:cubicBezTo>
                    <a:cubicBezTo>
                      <a:pt x="208" y="73"/>
                      <a:pt x="129" y="39"/>
                      <a:pt x="51" y="5"/>
                    </a:cubicBezTo>
                    <a:cubicBezTo>
                      <a:pt x="44" y="2"/>
                      <a:pt x="40" y="12"/>
                      <a:pt x="46" y="15"/>
                    </a:cubicBezTo>
                    <a:cubicBezTo>
                      <a:pt x="125" y="49"/>
                      <a:pt x="203" y="83"/>
                      <a:pt x="281" y="117"/>
                    </a:cubicBezTo>
                    <a:cubicBezTo>
                      <a:pt x="280" y="116"/>
                      <a:pt x="279" y="114"/>
                      <a:pt x="278" y="112"/>
                    </a:cubicBezTo>
                    <a:cubicBezTo>
                      <a:pt x="268" y="151"/>
                      <a:pt x="249" y="193"/>
                      <a:pt x="221" y="222"/>
                    </a:cubicBezTo>
                    <a:cubicBezTo>
                      <a:pt x="184" y="259"/>
                      <a:pt x="133" y="261"/>
                      <a:pt x="87" y="241"/>
                    </a:cubicBezTo>
                    <a:cubicBezTo>
                      <a:pt x="40" y="222"/>
                      <a:pt x="10" y="182"/>
                      <a:pt x="11" y="130"/>
                    </a:cubicBezTo>
                    <a:cubicBezTo>
                      <a:pt x="12" y="91"/>
                      <a:pt x="31" y="46"/>
                      <a:pt x="53" y="13"/>
                    </a:cubicBezTo>
                    <a:cubicBezTo>
                      <a:pt x="57" y="7"/>
                      <a:pt x="48" y="0"/>
                      <a:pt x="44"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1405"/>
              <p:cNvSpPr/>
              <p:nvPr/>
            </p:nvSpPr>
            <p:spPr bwMode="auto">
              <a:xfrm>
                <a:off x="4436" y="2382"/>
                <a:ext cx="107" cy="61"/>
              </a:xfrm>
              <a:custGeom>
                <a:avLst/>
                <a:gdLst>
                  <a:gd name="T0" fmla="*/ 2 w 145"/>
                  <a:gd name="T1" fmla="*/ 7 h 82"/>
                  <a:gd name="T2" fmla="*/ 66 w 145"/>
                  <a:gd name="T3" fmla="*/ 63 h 82"/>
                  <a:gd name="T4" fmla="*/ 141 w 145"/>
                  <a:gd name="T5" fmla="*/ 70 h 82"/>
                  <a:gd name="T6" fmla="*/ 137 w 145"/>
                  <a:gd name="T7" fmla="*/ 64 h 82"/>
                  <a:gd name="T8" fmla="*/ 63 w 145"/>
                  <a:gd name="T9" fmla="*/ 54 h 82"/>
                  <a:gd name="T10" fmla="*/ 9 w 145"/>
                  <a:gd name="T11" fmla="*/ 5 h 82"/>
                  <a:gd name="T12" fmla="*/ 2 w 145"/>
                  <a:gd name="T13" fmla="*/ 7 h 82"/>
                </a:gdLst>
                <a:ahLst/>
                <a:cxnLst>
                  <a:cxn ang="0">
                    <a:pos x="T0" y="T1"/>
                  </a:cxn>
                  <a:cxn ang="0">
                    <a:pos x="T2" y="T3"/>
                  </a:cxn>
                  <a:cxn ang="0">
                    <a:pos x="T4" y="T5"/>
                  </a:cxn>
                  <a:cxn ang="0">
                    <a:pos x="T6" y="T7"/>
                  </a:cxn>
                  <a:cxn ang="0">
                    <a:pos x="T8" y="T9"/>
                  </a:cxn>
                  <a:cxn ang="0">
                    <a:pos x="T10" y="T11"/>
                  </a:cxn>
                  <a:cxn ang="0">
                    <a:pos x="T12" y="T13"/>
                  </a:cxn>
                </a:cxnLst>
                <a:rect l="0" t="0" r="r" b="b"/>
                <a:pathLst>
                  <a:path w="145" h="82">
                    <a:moveTo>
                      <a:pt x="2" y="7"/>
                    </a:moveTo>
                    <a:cubicBezTo>
                      <a:pt x="12" y="34"/>
                      <a:pt x="41" y="53"/>
                      <a:pt x="66" y="63"/>
                    </a:cubicBezTo>
                    <a:cubicBezTo>
                      <a:pt x="86" y="71"/>
                      <a:pt x="120" y="82"/>
                      <a:pt x="141" y="70"/>
                    </a:cubicBezTo>
                    <a:cubicBezTo>
                      <a:pt x="145" y="67"/>
                      <a:pt x="141" y="62"/>
                      <a:pt x="137" y="64"/>
                    </a:cubicBezTo>
                    <a:cubicBezTo>
                      <a:pt x="118" y="75"/>
                      <a:pt x="82" y="62"/>
                      <a:pt x="63" y="54"/>
                    </a:cubicBezTo>
                    <a:cubicBezTo>
                      <a:pt x="42" y="45"/>
                      <a:pt x="17" y="27"/>
                      <a:pt x="9" y="5"/>
                    </a:cubicBezTo>
                    <a:cubicBezTo>
                      <a:pt x="7" y="0"/>
                      <a:pt x="0" y="3"/>
                      <a:pt x="2"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1406"/>
              <p:cNvSpPr/>
              <p:nvPr/>
            </p:nvSpPr>
            <p:spPr bwMode="auto">
              <a:xfrm>
                <a:off x="4637" y="2220"/>
                <a:ext cx="44" cy="52"/>
              </a:xfrm>
              <a:custGeom>
                <a:avLst/>
                <a:gdLst>
                  <a:gd name="T0" fmla="*/ 44 w 44"/>
                  <a:gd name="T1" fmla="*/ 52 h 52"/>
                  <a:gd name="T2" fmla="*/ 43 w 44"/>
                  <a:gd name="T3" fmla="*/ 0 h 52"/>
                  <a:gd name="T4" fmla="*/ 0 w 44"/>
                  <a:gd name="T5" fmla="*/ 28 h 52"/>
                  <a:gd name="T6" fmla="*/ 44 w 44"/>
                  <a:gd name="T7" fmla="*/ 52 h 52"/>
                </a:gdLst>
                <a:ahLst/>
                <a:cxnLst>
                  <a:cxn ang="0">
                    <a:pos x="T0" y="T1"/>
                  </a:cxn>
                  <a:cxn ang="0">
                    <a:pos x="T2" y="T3"/>
                  </a:cxn>
                  <a:cxn ang="0">
                    <a:pos x="T4" y="T5"/>
                  </a:cxn>
                  <a:cxn ang="0">
                    <a:pos x="T6" y="T7"/>
                  </a:cxn>
                </a:cxnLst>
                <a:rect l="0" t="0" r="r" b="b"/>
                <a:pathLst>
                  <a:path w="44" h="52">
                    <a:moveTo>
                      <a:pt x="44" y="52"/>
                    </a:moveTo>
                    <a:lnTo>
                      <a:pt x="43" y="0"/>
                    </a:lnTo>
                    <a:lnTo>
                      <a:pt x="0" y="28"/>
                    </a:lnTo>
                    <a:lnTo>
                      <a:pt x="44" y="52"/>
                    </a:lnTo>
                    <a:close/>
                  </a:path>
                </a:pathLst>
              </a:custGeom>
              <a:solidFill>
                <a:srgbClr val="FF4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1407"/>
              <p:cNvSpPr/>
              <p:nvPr/>
            </p:nvSpPr>
            <p:spPr bwMode="auto">
              <a:xfrm>
                <a:off x="4631" y="2216"/>
                <a:ext cx="56" cy="62"/>
              </a:xfrm>
              <a:custGeom>
                <a:avLst/>
                <a:gdLst>
                  <a:gd name="T0" fmla="*/ 72 w 75"/>
                  <a:gd name="T1" fmla="*/ 75 h 84"/>
                  <a:gd name="T2" fmla="*/ 71 w 75"/>
                  <a:gd name="T3" fmla="*/ 6 h 84"/>
                  <a:gd name="T4" fmla="*/ 63 w 75"/>
                  <a:gd name="T5" fmla="*/ 2 h 84"/>
                  <a:gd name="T6" fmla="*/ 4 w 75"/>
                  <a:gd name="T7" fmla="*/ 38 h 84"/>
                  <a:gd name="T8" fmla="*/ 5 w 75"/>
                  <a:gd name="T9" fmla="*/ 48 h 84"/>
                  <a:gd name="T10" fmla="*/ 64 w 75"/>
                  <a:gd name="T11" fmla="*/ 81 h 84"/>
                  <a:gd name="T12" fmla="*/ 69 w 75"/>
                  <a:gd name="T13" fmla="*/ 71 h 84"/>
                  <a:gd name="T14" fmla="*/ 10 w 75"/>
                  <a:gd name="T15" fmla="*/ 38 h 84"/>
                  <a:gd name="T16" fmla="*/ 11 w 75"/>
                  <a:gd name="T17" fmla="*/ 47 h 84"/>
                  <a:gd name="T18" fmla="*/ 69 w 75"/>
                  <a:gd name="T19" fmla="*/ 11 h 84"/>
                  <a:gd name="T20" fmla="*/ 60 w 75"/>
                  <a:gd name="T21" fmla="*/ 7 h 84"/>
                  <a:gd name="T22" fmla="*/ 61 w 75"/>
                  <a:gd name="T23" fmla="*/ 76 h 84"/>
                  <a:gd name="T24" fmla="*/ 72 w 75"/>
                  <a:gd name="T25" fmla="*/ 7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84">
                    <a:moveTo>
                      <a:pt x="72" y="75"/>
                    </a:moveTo>
                    <a:cubicBezTo>
                      <a:pt x="72" y="52"/>
                      <a:pt x="72" y="29"/>
                      <a:pt x="71" y="6"/>
                    </a:cubicBezTo>
                    <a:cubicBezTo>
                      <a:pt x="71" y="1"/>
                      <a:pt x="66" y="0"/>
                      <a:pt x="63" y="2"/>
                    </a:cubicBezTo>
                    <a:cubicBezTo>
                      <a:pt x="43" y="14"/>
                      <a:pt x="24" y="26"/>
                      <a:pt x="4" y="38"/>
                    </a:cubicBezTo>
                    <a:cubicBezTo>
                      <a:pt x="0" y="41"/>
                      <a:pt x="2" y="46"/>
                      <a:pt x="5" y="48"/>
                    </a:cubicBezTo>
                    <a:cubicBezTo>
                      <a:pt x="25" y="59"/>
                      <a:pt x="45" y="70"/>
                      <a:pt x="64" y="81"/>
                    </a:cubicBezTo>
                    <a:cubicBezTo>
                      <a:pt x="71" y="84"/>
                      <a:pt x="75" y="74"/>
                      <a:pt x="69" y="71"/>
                    </a:cubicBezTo>
                    <a:cubicBezTo>
                      <a:pt x="49" y="60"/>
                      <a:pt x="29" y="49"/>
                      <a:pt x="10" y="38"/>
                    </a:cubicBezTo>
                    <a:cubicBezTo>
                      <a:pt x="10" y="41"/>
                      <a:pt x="11" y="44"/>
                      <a:pt x="11" y="47"/>
                    </a:cubicBezTo>
                    <a:cubicBezTo>
                      <a:pt x="30" y="35"/>
                      <a:pt x="50" y="23"/>
                      <a:pt x="69" y="11"/>
                    </a:cubicBezTo>
                    <a:cubicBezTo>
                      <a:pt x="66" y="9"/>
                      <a:pt x="63" y="8"/>
                      <a:pt x="60" y="7"/>
                    </a:cubicBezTo>
                    <a:cubicBezTo>
                      <a:pt x="61" y="30"/>
                      <a:pt x="61" y="53"/>
                      <a:pt x="61" y="76"/>
                    </a:cubicBezTo>
                    <a:cubicBezTo>
                      <a:pt x="61" y="83"/>
                      <a:pt x="72" y="82"/>
                      <a:pt x="72" y="75"/>
                    </a:cubicBezTo>
                    <a:close/>
                  </a:path>
                </a:pathLst>
              </a:custGeom>
              <a:solidFill>
                <a:srgbClr val="A2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1408"/>
              <p:cNvSpPr/>
              <p:nvPr/>
            </p:nvSpPr>
            <p:spPr bwMode="auto">
              <a:xfrm>
                <a:off x="4690" y="2286"/>
                <a:ext cx="47" cy="50"/>
              </a:xfrm>
              <a:custGeom>
                <a:avLst/>
                <a:gdLst>
                  <a:gd name="T0" fmla="*/ 0 w 47"/>
                  <a:gd name="T1" fmla="*/ 0 h 50"/>
                  <a:gd name="T2" fmla="*/ 47 w 47"/>
                  <a:gd name="T3" fmla="*/ 23 h 50"/>
                  <a:gd name="T4" fmla="*/ 3 w 47"/>
                  <a:gd name="T5" fmla="*/ 50 h 50"/>
                  <a:gd name="T6" fmla="*/ 0 w 47"/>
                  <a:gd name="T7" fmla="*/ 0 h 50"/>
                </a:gdLst>
                <a:ahLst/>
                <a:cxnLst>
                  <a:cxn ang="0">
                    <a:pos x="T0" y="T1"/>
                  </a:cxn>
                  <a:cxn ang="0">
                    <a:pos x="T2" y="T3"/>
                  </a:cxn>
                  <a:cxn ang="0">
                    <a:pos x="T4" y="T5"/>
                  </a:cxn>
                  <a:cxn ang="0">
                    <a:pos x="T6" y="T7"/>
                  </a:cxn>
                </a:cxnLst>
                <a:rect l="0" t="0" r="r" b="b"/>
                <a:pathLst>
                  <a:path w="47" h="50">
                    <a:moveTo>
                      <a:pt x="0" y="0"/>
                    </a:moveTo>
                    <a:lnTo>
                      <a:pt x="47" y="23"/>
                    </a:lnTo>
                    <a:lnTo>
                      <a:pt x="3" y="50"/>
                    </a:lnTo>
                    <a:lnTo>
                      <a:pt x="0" y="0"/>
                    </a:lnTo>
                    <a:close/>
                  </a:path>
                </a:pathLst>
              </a:custGeom>
              <a:solidFill>
                <a:srgbClr val="FF4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1409"/>
              <p:cNvSpPr/>
              <p:nvPr/>
            </p:nvSpPr>
            <p:spPr bwMode="auto">
              <a:xfrm>
                <a:off x="4685" y="2280"/>
                <a:ext cx="57" cy="61"/>
              </a:xfrm>
              <a:custGeom>
                <a:avLst/>
                <a:gdLst>
                  <a:gd name="T0" fmla="*/ 6 w 77"/>
                  <a:gd name="T1" fmla="*/ 13 h 82"/>
                  <a:gd name="T2" fmla="*/ 68 w 77"/>
                  <a:gd name="T3" fmla="*/ 44 h 82"/>
                  <a:gd name="T4" fmla="*/ 67 w 77"/>
                  <a:gd name="T5" fmla="*/ 35 h 82"/>
                  <a:gd name="T6" fmla="*/ 9 w 77"/>
                  <a:gd name="T7" fmla="*/ 71 h 82"/>
                  <a:gd name="T8" fmla="*/ 18 w 77"/>
                  <a:gd name="T9" fmla="*/ 75 h 82"/>
                  <a:gd name="T10" fmla="*/ 14 w 77"/>
                  <a:gd name="T11" fmla="*/ 8 h 82"/>
                  <a:gd name="T12" fmla="*/ 3 w 77"/>
                  <a:gd name="T13" fmla="*/ 9 h 82"/>
                  <a:gd name="T14" fmla="*/ 7 w 77"/>
                  <a:gd name="T15" fmla="*/ 76 h 82"/>
                  <a:gd name="T16" fmla="*/ 15 w 77"/>
                  <a:gd name="T17" fmla="*/ 80 h 82"/>
                  <a:gd name="T18" fmla="*/ 74 w 77"/>
                  <a:gd name="T19" fmla="*/ 44 h 82"/>
                  <a:gd name="T20" fmla="*/ 73 w 77"/>
                  <a:gd name="T21" fmla="*/ 34 h 82"/>
                  <a:gd name="T22" fmla="*/ 10 w 77"/>
                  <a:gd name="T23" fmla="*/ 3 h 82"/>
                  <a:gd name="T24" fmla="*/ 6 w 77"/>
                  <a:gd name="T2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82">
                    <a:moveTo>
                      <a:pt x="6" y="13"/>
                    </a:moveTo>
                    <a:cubicBezTo>
                      <a:pt x="27" y="24"/>
                      <a:pt x="47" y="34"/>
                      <a:pt x="68" y="44"/>
                    </a:cubicBezTo>
                    <a:cubicBezTo>
                      <a:pt x="68" y="41"/>
                      <a:pt x="68" y="38"/>
                      <a:pt x="67" y="35"/>
                    </a:cubicBezTo>
                    <a:cubicBezTo>
                      <a:pt x="48" y="47"/>
                      <a:pt x="28" y="59"/>
                      <a:pt x="9" y="71"/>
                    </a:cubicBezTo>
                    <a:cubicBezTo>
                      <a:pt x="12" y="72"/>
                      <a:pt x="15" y="74"/>
                      <a:pt x="18" y="75"/>
                    </a:cubicBezTo>
                    <a:cubicBezTo>
                      <a:pt x="16" y="52"/>
                      <a:pt x="15" y="30"/>
                      <a:pt x="14" y="8"/>
                    </a:cubicBezTo>
                    <a:cubicBezTo>
                      <a:pt x="13" y="0"/>
                      <a:pt x="2" y="2"/>
                      <a:pt x="3" y="9"/>
                    </a:cubicBezTo>
                    <a:cubicBezTo>
                      <a:pt x="4" y="31"/>
                      <a:pt x="5" y="54"/>
                      <a:pt x="7" y="76"/>
                    </a:cubicBezTo>
                    <a:cubicBezTo>
                      <a:pt x="7" y="81"/>
                      <a:pt x="12" y="82"/>
                      <a:pt x="15" y="80"/>
                    </a:cubicBezTo>
                    <a:cubicBezTo>
                      <a:pt x="35" y="68"/>
                      <a:pt x="54" y="56"/>
                      <a:pt x="74" y="44"/>
                    </a:cubicBezTo>
                    <a:cubicBezTo>
                      <a:pt x="77" y="41"/>
                      <a:pt x="76" y="36"/>
                      <a:pt x="73" y="34"/>
                    </a:cubicBezTo>
                    <a:cubicBezTo>
                      <a:pt x="52" y="24"/>
                      <a:pt x="31" y="13"/>
                      <a:pt x="10" y="3"/>
                    </a:cubicBezTo>
                    <a:cubicBezTo>
                      <a:pt x="4" y="0"/>
                      <a:pt x="0" y="10"/>
                      <a:pt x="6" y="13"/>
                    </a:cubicBezTo>
                    <a:close/>
                  </a:path>
                </a:pathLst>
              </a:custGeom>
              <a:solidFill>
                <a:srgbClr val="A2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1410"/>
              <p:cNvSpPr/>
              <p:nvPr/>
            </p:nvSpPr>
            <p:spPr bwMode="auto">
              <a:xfrm>
                <a:off x="4659" y="2250"/>
                <a:ext cx="51" cy="54"/>
              </a:xfrm>
              <a:custGeom>
                <a:avLst/>
                <a:gdLst>
                  <a:gd name="T0" fmla="*/ 53 w 69"/>
                  <a:gd name="T1" fmla="*/ 65 h 73"/>
                  <a:gd name="T2" fmla="*/ 14 w 69"/>
                  <a:gd name="T3" fmla="*/ 56 h 73"/>
                  <a:gd name="T4" fmla="*/ 8 w 69"/>
                  <a:gd name="T5" fmla="*/ 46 h 73"/>
                  <a:gd name="T6" fmla="*/ 17 w 69"/>
                  <a:gd name="T7" fmla="*/ 8 h 73"/>
                  <a:gd name="T8" fmla="*/ 55 w 69"/>
                  <a:gd name="T9" fmla="*/ 17 h 73"/>
                  <a:gd name="T10" fmla="*/ 61 w 69"/>
                  <a:gd name="T11" fmla="*/ 27 h 73"/>
                  <a:gd name="T12" fmla="*/ 53 w 69"/>
                  <a:gd name="T13" fmla="*/ 65 h 73"/>
                </a:gdLst>
                <a:ahLst/>
                <a:cxnLst>
                  <a:cxn ang="0">
                    <a:pos x="T0" y="T1"/>
                  </a:cxn>
                  <a:cxn ang="0">
                    <a:pos x="T2" y="T3"/>
                  </a:cxn>
                  <a:cxn ang="0">
                    <a:pos x="T4" y="T5"/>
                  </a:cxn>
                  <a:cxn ang="0">
                    <a:pos x="T6" y="T7"/>
                  </a:cxn>
                  <a:cxn ang="0">
                    <a:pos x="T8" y="T9"/>
                  </a:cxn>
                  <a:cxn ang="0">
                    <a:pos x="T10" y="T11"/>
                  </a:cxn>
                  <a:cxn ang="0">
                    <a:pos x="T12" y="T13"/>
                  </a:cxn>
                </a:cxnLst>
                <a:rect l="0" t="0" r="r" b="b"/>
                <a:pathLst>
                  <a:path w="69" h="73">
                    <a:moveTo>
                      <a:pt x="53" y="65"/>
                    </a:moveTo>
                    <a:cubicBezTo>
                      <a:pt x="40" y="73"/>
                      <a:pt x="23" y="69"/>
                      <a:pt x="14" y="56"/>
                    </a:cubicBezTo>
                    <a:cubicBezTo>
                      <a:pt x="8" y="46"/>
                      <a:pt x="8" y="46"/>
                      <a:pt x="8" y="46"/>
                    </a:cubicBezTo>
                    <a:cubicBezTo>
                      <a:pt x="0" y="33"/>
                      <a:pt x="4" y="16"/>
                      <a:pt x="17" y="8"/>
                    </a:cubicBezTo>
                    <a:cubicBezTo>
                      <a:pt x="30" y="0"/>
                      <a:pt x="47" y="4"/>
                      <a:pt x="55" y="17"/>
                    </a:cubicBezTo>
                    <a:cubicBezTo>
                      <a:pt x="61" y="27"/>
                      <a:pt x="61" y="27"/>
                      <a:pt x="61" y="27"/>
                    </a:cubicBezTo>
                    <a:cubicBezTo>
                      <a:pt x="69" y="40"/>
                      <a:pt x="66" y="57"/>
                      <a:pt x="53" y="65"/>
                    </a:cubicBezTo>
                    <a:close/>
                  </a:path>
                </a:pathLst>
              </a:custGeom>
              <a:solidFill>
                <a:srgbClr val="FF42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1411"/>
              <p:cNvSpPr/>
              <p:nvPr/>
            </p:nvSpPr>
            <p:spPr bwMode="auto">
              <a:xfrm>
                <a:off x="4654" y="2245"/>
                <a:ext cx="60" cy="65"/>
              </a:xfrm>
              <a:custGeom>
                <a:avLst/>
                <a:gdLst>
                  <a:gd name="T0" fmla="*/ 55 w 80"/>
                  <a:gd name="T1" fmla="*/ 67 h 87"/>
                  <a:gd name="T2" fmla="*/ 26 w 80"/>
                  <a:gd name="T3" fmla="*/ 20 h 87"/>
                  <a:gd name="T4" fmla="*/ 60 w 80"/>
                  <a:gd name="T5" fmla="*/ 32 h 87"/>
                  <a:gd name="T6" fmla="*/ 55 w 80"/>
                  <a:gd name="T7" fmla="*/ 67 h 87"/>
                  <a:gd name="T8" fmla="*/ 62 w 80"/>
                  <a:gd name="T9" fmla="*/ 76 h 87"/>
                  <a:gd name="T10" fmla="*/ 69 w 80"/>
                  <a:gd name="T11" fmla="*/ 26 h 87"/>
                  <a:gd name="T12" fmla="*/ 20 w 80"/>
                  <a:gd name="T13" fmla="*/ 11 h 87"/>
                  <a:gd name="T14" fmla="*/ 13 w 80"/>
                  <a:gd name="T15" fmla="*/ 61 h 87"/>
                  <a:gd name="T16" fmla="*/ 62 w 80"/>
                  <a:gd name="T17" fmla="*/ 76 h 87"/>
                  <a:gd name="T18" fmla="*/ 55 w 80"/>
                  <a:gd name="T19"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7">
                    <a:moveTo>
                      <a:pt x="55" y="67"/>
                    </a:moveTo>
                    <a:cubicBezTo>
                      <a:pt x="29" y="82"/>
                      <a:pt x="2" y="37"/>
                      <a:pt x="26" y="20"/>
                    </a:cubicBezTo>
                    <a:cubicBezTo>
                      <a:pt x="40" y="10"/>
                      <a:pt x="53" y="21"/>
                      <a:pt x="60" y="32"/>
                    </a:cubicBezTo>
                    <a:cubicBezTo>
                      <a:pt x="68" y="45"/>
                      <a:pt x="69" y="58"/>
                      <a:pt x="55" y="67"/>
                    </a:cubicBezTo>
                    <a:cubicBezTo>
                      <a:pt x="50" y="72"/>
                      <a:pt x="56" y="80"/>
                      <a:pt x="62" y="76"/>
                    </a:cubicBezTo>
                    <a:cubicBezTo>
                      <a:pt x="80" y="63"/>
                      <a:pt x="80" y="43"/>
                      <a:pt x="69" y="26"/>
                    </a:cubicBezTo>
                    <a:cubicBezTo>
                      <a:pt x="58" y="8"/>
                      <a:pt x="39" y="0"/>
                      <a:pt x="20" y="11"/>
                    </a:cubicBezTo>
                    <a:cubicBezTo>
                      <a:pt x="0" y="22"/>
                      <a:pt x="3" y="45"/>
                      <a:pt x="13" y="61"/>
                    </a:cubicBezTo>
                    <a:cubicBezTo>
                      <a:pt x="24" y="79"/>
                      <a:pt x="42" y="87"/>
                      <a:pt x="62" y="76"/>
                    </a:cubicBezTo>
                    <a:cubicBezTo>
                      <a:pt x="68" y="73"/>
                      <a:pt x="61" y="64"/>
                      <a:pt x="55" y="67"/>
                    </a:cubicBezTo>
                    <a:close/>
                  </a:path>
                </a:pathLst>
              </a:custGeom>
              <a:solidFill>
                <a:srgbClr val="A23D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1412"/>
              <p:cNvSpPr/>
              <p:nvPr/>
            </p:nvSpPr>
            <p:spPr bwMode="auto">
              <a:xfrm>
                <a:off x="4676" y="2263"/>
                <a:ext cx="8" cy="9"/>
              </a:xfrm>
              <a:custGeom>
                <a:avLst/>
                <a:gdLst>
                  <a:gd name="T0" fmla="*/ 9 w 10"/>
                  <a:gd name="T1" fmla="*/ 8 h 11"/>
                  <a:gd name="T2" fmla="*/ 3 w 10"/>
                  <a:gd name="T3" fmla="*/ 10 h 11"/>
                  <a:gd name="T4" fmla="*/ 1 w 10"/>
                  <a:gd name="T5" fmla="*/ 4 h 11"/>
                  <a:gd name="T6" fmla="*/ 7 w 10"/>
                  <a:gd name="T7" fmla="*/ 1 h 11"/>
                  <a:gd name="T8" fmla="*/ 9 w 10"/>
                  <a:gd name="T9" fmla="*/ 8 h 11"/>
                </a:gdLst>
                <a:ahLst/>
                <a:cxnLst>
                  <a:cxn ang="0">
                    <a:pos x="T0" y="T1"/>
                  </a:cxn>
                  <a:cxn ang="0">
                    <a:pos x="T2" y="T3"/>
                  </a:cxn>
                  <a:cxn ang="0">
                    <a:pos x="T4" y="T5"/>
                  </a:cxn>
                  <a:cxn ang="0">
                    <a:pos x="T6" y="T7"/>
                  </a:cxn>
                  <a:cxn ang="0">
                    <a:pos x="T8" y="T9"/>
                  </a:cxn>
                </a:cxnLst>
                <a:rect l="0" t="0" r="r" b="b"/>
                <a:pathLst>
                  <a:path w="10" h="11">
                    <a:moveTo>
                      <a:pt x="9" y="8"/>
                    </a:moveTo>
                    <a:cubicBezTo>
                      <a:pt x="8" y="10"/>
                      <a:pt x="5" y="11"/>
                      <a:pt x="3" y="10"/>
                    </a:cubicBezTo>
                    <a:cubicBezTo>
                      <a:pt x="1" y="9"/>
                      <a:pt x="0" y="6"/>
                      <a:pt x="1" y="4"/>
                    </a:cubicBezTo>
                    <a:cubicBezTo>
                      <a:pt x="2" y="1"/>
                      <a:pt x="4" y="0"/>
                      <a:pt x="7" y="1"/>
                    </a:cubicBezTo>
                    <a:cubicBezTo>
                      <a:pt x="9" y="3"/>
                      <a:pt x="10" y="5"/>
                      <a:pt x="9"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1413"/>
              <p:cNvSpPr/>
              <p:nvPr/>
            </p:nvSpPr>
            <p:spPr bwMode="auto">
              <a:xfrm>
                <a:off x="4393" y="2602"/>
                <a:ext cx="28" cy="48"/>
              </a:xfrm>
              <a:custGeom>
                <a:avLst/>
                <a:gdLst>
                  <a:gd name="T0" fmla="*/ 22 w 38"/>
                  <a:gd name="T1" fmla="*/ 55 h 64"/>
                  <a:gd name="T2" fmla="*/ 10 w 38"/>
                  <a:gd name="T3" fmla="*/ 0 h 64"/>
                  <a:gd name="T4" fmla="*/ 25 w 38"/>
                  <a:gd name="T5" fmla="*/ 64 h 64"/>
                </a:gdLst>
                <a:ahLst/>
                <a:cxnLst>
                  <a:cxn ang="0">
                    <a:pos x="T0" y="T1"/>
                  </a:cxn>
                  <a:cxn ang="0">
                    <a:pos x="T2" y="T3"/>
                  </a:cxn>
                  <a:cxn ang="0">
                    <a:pos x="T4" y="T5"/>
                  </a:cxn>
                </a:cxnLst>
                <a:rect l="0" t="0" r="r" b="b"/>
                <a:pathLst>
                  <a:path w="38" h="64">
                    <a:moveTo>
                      <a:pt x="22" y="55"/>
                    </a:moveTo>
                    <a:cubicBezTo>
                      <a:pt x="2" y="61"/>
                      <a:pt x="0" y="9"/>
                      <a:pt x="10" y="0"/>
                    </a:cubicBezTo>
                    <a:cubicBezTo>
                      <a:pt x="28" y="8"/>
                      <a:pt x="38" y="48"/>
                      <a:pt x="25" y="64"/>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1414"/>
              <p:cNvSpPr/>
              <p:nvPr/>
            </p:nvSpPr>
            <p:spPr bwMode="auto">
              <a:xfrm>
                <a:off x="4474" y="2594"/>
                <a:ext cx="55" cy="34"/>
              </a:xfrm>
              <a:custGeom>
                <a:avLst/>
                <a:gdLst>
                  <a:gd name="T0" fmla="*/ 0 w 75"/>
                  <a:gd name="T1" fmla="*/ 26 h 45"/>
                  <a:gd name="T2" fmla="*/ 65 w 75"/>
                  <a:gd name="T3" fmla="*/ 2 h 45"/>
                  <a:gd name="T4" fmla="*/ 5 w 75"/>
                  <a:gd name="T5" fmla="*/ 38 h 45"/>
                </a:gdLst>
                <a:ahLst/>
                <a:cxnLst>
                  <a:cxn ang="0">
                    <a:pos x="T0" y="T1"/>
                  </a:cxn>
                  <a:cxn ang="0">
                    <a:pos x="T2" y="T3"/>
                  </a:cxn>
                  <a:cxn ang="0">
                    <a:pos x="T4" y="T5"/>
                  </a:cxn>
                </a:cxnLst>
                <a:rect l="0" t="0" r="r" b="b"/>
                <a:pathLst>
                  <a:path w="75" h="45">
                    <a:moveTo>
                      <a:pt x="0" y="26"/>
                    </a:moveTo>
                    <a:cubicBezTo>
                      <a:pt x="6" y="9"/>
                      <a:pt x="47" y="0"/>
                      <a:pt x="65" y="2"/>
                    </a:cubicBezTo>
                    <a:cubicBezTo>
                      <a:pt x="75" y="28"/>
                      <a:pt x="24" y="45"/>
                      <a:pt x="5" y="38"/>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1415"/>
              <p:cNvSpPr/>
              <p:nvPr/>
            </p:nvSpPr>
            <p:spPr bwMode="auto">
              <a:xfrm>
                <a:off x="4359" y="2690"/>
                <a:ext cx="43" cy="29"/>
              </a:xfrm>
              <a:custGeom>
                <a:avLst/>
                <a:gdLst>
                  <a:gd name="T0" fmla="*/ 49 w 58"/>
                  <a:gd name="T1" fmla="*/ 0 h 39"/>
                  <a:gd name="T2" fmla="*/ 1 w 58"/>
                  <a:gd name="T3" fmla="*/ 24 h 39"/>
                  <a:gd name="T4" fmla="*/ 16 w 58"/>
                  <a:gd name="T5" fmla="*/ 37 h 39"/>
                  <a:gd name="T6" fmla="*/ 58 w 58"/>
                  <a:gd name="T7" fmla="*/ 0 h 39"/>
                </a:gdLst>
                <a:ahLst/>
                <a:cxnLst>
                  <a:cxn ang="0">
                    <a:pos x="T0" y="T1"/>
                  </a:cxn>
                  <a:cxn ang="0">
                    <a:pos x="T2" y="T3"/>
                  </a:cxn>
                  <a:cxn ang="0">
                    <a:pos x="T4" y="T5"/>
                  </a:cxn>
                  <a:cxn ang="0">
                    <a:pos x="T6" y="T7"/>
                  </a:cxn>
                </a:cxnLst>
                <a:rect l="0" t="0" r="r" b="b"/>
                <a:pathLst>
                  <a:path w="58" h="39">
                    <a:moveTo>
                      <a:pt x="49" y="0"/>
                    </a:moveTo>
                    <a:cubicBezTo>
                      <a:pt x="37" y="0"/>
                      <a:pt x="2" y="10"/>
                      <a:pt x="1" y="24"/>
                    </a:cubicBezTo>
                    <a:cubicBezTo>
                      <a:pt x="0" y="34"/>
                      <a:pt x="7" y="36"/>
                      <a:pt x="16" y="37"/>
                    </a:cubicBezTo>
                    <a:cubicBezTo>
                      <a:pt x="37" y="39"/>
                      <a:pt x="48" y="14"/>
                      <a:pt x="58" y="0"/>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1416"/>
              <p:cNvSpPr/>
              <p:nvPr/>
            </p:nvSpPr>
            <p:spPr bwMode="auto">
              <a:xfrm>
                <a:off x="4486" y="2533"/>
                <a:ext cx="45" cy="31"/>
              </a:xfrm>
              <a:custGeom>
                <a:avLst/>
                <a:gdLst>
                  <a:gd name="T0" fmla="*/ 0 w 61"/>
                  <a:gd name="T1" fmla="*/ 27 h 42"/>
                  <a:gd name="T2" fmla="*/ 39 w 61"/>
                  <a:gd name="T3" fmla="*/ 11 h 42"/>
                  <a:gd name="T4" fmla="*/ 2 w 61"/>
                  <a:gd name="T5" fmla="*/ 41 h 42"/>
                </a:gdLst>
                <a:ahLst/>
                <a:cxnLst>
                  <a:cxn ang="0">
                    <a:pos x="T0" y="T1"/>
                  </a:cxn>
                  <a:cxn ang="0">
                    <a:pos x="T2" y="T3"/>
                  </a:cxn>
                  <a:cxn ang="0">
                    <a:pos x="T4" y="T5"/>
                  </a:cxn>
                </a:cxnLst>
                <a:rect l="0" t="0" r="r" b="b"/>
                <a:pathLst>
                  <a:path w="61" h="42">
                    <a:moveTo>
                      <a:pt x="0" y="27"/>
                    </a:moveTo>
                    <a:cubicBezTo>
                      <a:pt x="6" y="17"/>
                      <a:pt x="27" y="0"/>
                      <a:pt x="39" y="11"/>
                    </a:cubicBezTo>
                    <a:cubicBezTo>
                      <a:pt x="61" y="32"/>
                      <a:pt x="14" y="42"/>
                      <a:pt x="2" y="41"/>
                    </a:cubicBezTo>
                  </a:path>
                </a:pathLst>
              </a:custGeom>
              <a:solidFill>
                <a:srgbClr val="ACCA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1417"/>
              <p:cNvSpPr/>
              <p:nvPr/>
            </p:nvSpPr>
            <p:spPr bwMode="auto">
              <a:xfrm>
                <a:off x="4367" y="2426"/>
                <a:ext cx="92" cy="96"/>
              </a:xfrm>
              <a:custGeom>
                <a:avLst/>
                <a:gdLst>
                  <a:gd name="T0" fmla="*/ 47 w 124"/>
                  <a:gd name="T1" fmla="*/ 64 h 129"/>
                  <a:gd name="T2" fmla="*/ 28 w 124"/>
                  <a:gd name="T3" fmla="*/ 28 h 129"/>
                  <a:gd name="T4" fmla="*/ 64 w 124"/>
                  <a:gd name="T5" fmla="*/ 46 h 129"/>
                  <a:gd name="T6" fmla="*/ 82 w 124"/>
                  <a:gd name="T7" fmla="*/ 7 h 129"/>
                  <a:gd name="T8" fmla="*/ 87 w 124"/>
                  <a:gd name="T9" fmla="*/ 54 h 129"/>
                  <a:gd name="T10" fmla="*/ 119 w 124"/>
                  <a:gd name="T11" fmla="*/ 63 h 129"/>
                  <a:gd name="T12" fmla="*/ 81 w 124"/>
                  <a:gd name="T13" fmla="*/ 74 h 129"/>
                  <a:gd name="T14" fmla="*/ 56 w 124"/>
                  <a:gd name="T15" fmla="*/ 87 h 129"/>
                  <a:gd name="T16" fmla="*/ 43 w 124"/>
                  <a:gd name="T17" fmla="*/ 66 h 129"/>
                  <a:gd name="T18" fmla="*/ 47 w 124"/>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9">
                    <a:moveTo>
                      <a:pt x="47" y="64"/>
                    </a:moveTo>
                    <a:cubicBezTo>
                      <a:pt x="29" y="70"/>
                      <a:pt x="10" y="43"/>
                      <a:pt x="28" y="28"/>
                    </a:cubicBezTo>
                    <a:cubicBezTo>
                      <a:pt x="43" y="16"/>
                      <a:pt x="61" y="31"/>
                      <a:pt x="64" y="46"/>
                    </a:cubicBezTo>
                    <a:cubicBezTo>
                      <a:pt x="59" y="33"/>
                      <a:pt x="59" y="0"/>
                      <a:pt x="82" y="7"/>
                    </a:cubicBezTo>
                    <a:cubicBezTo>
                      <a:pt x="101" y="12"/>
                      <a:pt x="99" y="44"/>
                      <a:pt x="87" y="54"/>
                    </a:cubicBezTo>
                    <a:cubicBezTo>
                      <a:pt x="109" y="34"/>
                      <a:pt x="120" y="48"/>
                      <a:pt x="119" y="63"/>
                    </a:cubicBezTo>
                    <a:cubicBezTo>
                      <a:pt x="118" y="77"/>
                      <a:pt x="105" y="90"/>
                      <a:pt x="81" y="74"/>
                    </a:cubicBezTo>
                    <a:cubicBezTo>
                      <a:pt x="124" y="106"/>
                      <a:pt x="56" y="129"/>
                      <a:pt x="56" y="87"/>
                    </a:cubicBezTo>
                    <a:cubicBezTo>
                      <a:pt x="22" y="123"/>
                      <a:pt x="0" y="70"/>
                      <a:pt x="43" y="66"/>
                    </a:cubicBezTo>
                    <a:cubicBezTo>
                      <a:pt x="47" y="64"/>
                      <a:pt x="47" y="64"/>
                      <a:pt x="47" y="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1418"/>
              <p:cNvSpPr/>
              <p:nvPr/>
            </p:nvSpPr>
            <p:spPr bwMode="auto">
              <a:xfrm>
                <a:off x="4369" y="2418"/>
                <a:ext cx="91" cy="100"/>
              </a:xfrm>
              <a:custGeom>
                <a:avLst/>
                <a:gdLst>
                  <a:gd name="T0" fmla="*/ 42 w 123"/>
                  <a:gd name="T1" fmla="*/ 69 h 134"/>
                  <a:gd name="T2" fmla="*/ 25 w 123"/>
                  <a:gd name="T3" fmla="*/ 51 h 134"/>
                  <a:gd name="T4" fmla="*/ 54 w 123"/>
                  <a:gd name="T5" fmla="*/ 59 h 134"/>
                  <a:gd name="T6" fmla="*/ 68 w 123"/>
                  <a:gd name="T7" fmla="*/ 56 h 134"/>
                  <a:gd name="T8" fmla="*/ 71 w 123"/>
                  <a:gd name="T9" fmla="*/ 24 h 134"/>
                  <a:gd name="T10" fmla="*/ 79 w 123"/>
                  <a:gd name="T11" fmla="*/ 60 h 134"/>
                  <a:gd name="T12" fmla="*/ 89 w 123"/>
                  <a:gd name="T13" fmla="*/ 70 h 134"/>
                  <a:gd name="T14" fmla="*/ 109 w 123"/>
                  <a:gd name="T15" fmla="*/ 74 h 134"/>
                  <a:gd name="T16" fmla="*/ 81 w 123"/>
                  <a:gd name="T17" fmla="*/ 79 h 134"/>
                  <a:gd name="T18" fmla="*/ 73 w 123"/>
                  <a:gd name="T19" fmla="*/ 90 h 134"/>
                  <a:gd name="T20" fmla="*/ 79 w 123"/>
                  <a:gd name="T21" fmla="*/ 113 h 134"/>
                  <a:gd name="T22" fmla="*/ 60 w 123"/>
                  <a:gd name="T23" fmla="*/ 98 h 134"/>
                  <a:gd name="T24" fmla="*/ 48 w 123"/>
                  <a:gd name="T25" fmla="*/ 93 h 134"/>
                  <a:gd name="T26" fmla="*/ 25 w 123"/>
                  <a:gd name="T27" fmla="*/ 101 h 134"/>
                  <a:gd name="T28" fmla="*/ 40 w 123"/>
                  <a:gd name="T29" fmla="*/ 84 h 134"/>
                  <a:gd name="T30" fmla="*/ 40 w 123"/>
                  <a:gd name="T31" fmla="*/ 70 h 134"/>
                  <a:gd name="T32" fmla="*/ 11 w 123"/>
                  <a:gd name="T33" fmla="*/ 105 h 134"/>
                  <a:gd name="T34" fmla="*/ 58 w 123"/>
                  <a:gd name="T35" fmla="*/ 103 h 134"/>
                  <a:gd name="T36" fmla="*/ 46 w 123"/>
                  <a:gd name="T37" fmla="*/ 98 h 134"/>
                  <a:gd name="T38" fmla="*/ 84 w 123"/>
                  <a:gd name="T39" fmla="*/ 126 h 134"/>
                  <a:gd name="T40" fmla="*/ 83 w 123"/>
                  <a:gd name="T41" fmla="*/ 80 h 134"/>
                  <a:gd name="T42" fmla="*/ 74 w 123"/>
                  <a:gd name="T43" fmla="*/ 91 h 134"/>
                  <a:gd name="T44" fmla="*/ 123 w 123"/>
                  <a:gd name="T45" fmla="*/ 72 h 134"/>
                  <a:gd name="T46" fmla="*/ 112 w 123"/>
                  <a:gd name="T47" fmla="*/ 50 h 134"/>
                  <a:gd name="T48" fmla="*/ 79 w 123"/>
                  <a:gd name="T49" fmla="*/ 60 h 134"/>
                  <a:gd name="T50" fmla="*/ 89 w 123"/>
                  <a:gd name="T51" fmla="*/ 70 h 134"/>
                  <a:gd name="T52" fmla="*/ 81 w 123"/>
                  <a:gd name="T53" fmla="*/ 11 h 134"/>
                  <a:gd name="T54" fmla="*/ 54 w 123"/>
                  <a:gd name="T55" fmla="*/ 59 h 134"/>
                  <a:gd name="T56" fmla="*/ 68 w 123"/>
                  <a:gd name="T57" fmla="*/ 56 h 134"/>
                  <a:gd name="T58" fmla="*/ 14 w 123"/>
                  <a:gd name="T59" fmla="*/ 42 h 134"/>
                  <a:gd name="T60" fmla="*/ 46 w 123"/>
                  <a:gd name="T61" fmla="*/ 82 h 134"/>
                  <a:gd name="T62" fmla="*/ 42 w 123"/>
                  <a:gd name="T63" fmla="*/ 6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9"/>
                    </a:moveTo>
                    <a:cubicBezTo>
                      <a:pt x="32" y="71"/>
                      <a:pt x="23" y="61"/>
                      <a:pt x="25" y="51"/>
                    </a:cubicBezTo>
                    <a:cubicBezTo>
                      <a:pt x="30" y="28"/>
                      <a:pt x="52" y="50"/>
                      <a:pt x="54" y="59"/>
                    </a:cubicBezTo>
                    <a:cubicBezTo>
                      <a:pt x="59" y="58"/>
                      <a:pt x="63" y="57"/>
                      <a:pt x="68" y="56"/>
                    </a:cubicBezTo>
                    <a:cubicBezTo>
                      <a:pt x="65" y="48"/>
                      <a:pt x="61" y="28"/>
                      <a:pt x="71" y="24"/>
                    </a:cubicBezTo>
                    <a:cubicBezTo>
                      <a:pt x="91" y="16"/>
                      <a:pt x="87" y="53"/>
                      <a:pt x="79" y="60"/>
                    </a:cubicBezTo>
                    <a:cubicBezTo>
                      <a:pt x="73" y="66"/>
                      <a:pt x="82" y="75"/>
                      <a:pt x="89" y="70"/>
                    </a:cubicBezTo>
                    <a:cubicBezTo>
                      <a:pt x="98" y="62"/>
                      <a:pt x="110" y="58"/>
                      <a:pt x="109" y="74"/>
                    </a:cubicBezTo>
                    <a:cubicBezTo>
                      <a:pt x="108" y="91"/>
                      <a:pt x="90" y="85"/>
                      <a:pt x="81" y="79"/>
                    </a:cubicBezTo>
                    <a:cubicBezTo>
                      <a:pt x="75" y="75"/>
                      <a:pt x="67" y="85"/>
                      <a:pt x="73" y="90"/>
                    </a:cubicBezTo>
                    <a:cubicBezTo>
                      <a:pt x="80" y="95"/>
                      <a:pt x="92" y="108"/>
                      <a:pt x="79" y="113"/>
                    </a:cubicBezTo>
                    <a:cubicBezTo>
                      <a:pt x="68" y="117"/>
                      <a:pt x="61" y="109"/>
                      <a:pt x="60" y="98"/>
                    </a:cubicBezTo>
                    <a:cubicBezTo>
                      <a:pt x="60" y="92"/>
                      <a:pt x="53" y="89"/>
                      <a:pt x="48" y="93"/>
                    </a:cubicBezTo>
                    <a:cubicBezTo>
                      <a:pt x="44" y="98"/>
                      <a:pt x="31" y="110"/>
                      <a:pt x="25" y="101"/>
                    </a:cubicBezTo>
                    <a:cubicBezTo>
                      <a:pt x="17" y="91"/>
                      <a:pt x="34" y="85"/>
                      <a:pt x="40" y="84"/>
                    </a:cubicBezTo>
                    <a:cubicBezTo>
                      <a:pt x="49" y="83"/>
                      <a:pt x="49" y="69"/>
                      <a:pt x="40" y="70"/>
                    </a:cubicBezTo>
                    <a:cubicBezTo>
                      <a:pt x="23" y="72"/>
                      <a:pt x="3" y="84"/>
                      <a:pt x="11" y="105"/>
                    </a:cubicBezTo>
                    <a:cubicBezTo>
                      <a:pt x="20" y="127"/>
                      <a:pt x="46" y="115"/>
                      <a:pt x="58" y="103"/>
                    </a:cubicBezTo>
                    <a:cubicBezTo>
                      <a:pt x="54" y="101"/>
                      <a:pt x="50" y="100"/>
                      <a:pt x="46" y="98"/>
                    </a:cubicBezTo>
                    <a:cubicBezTo>
                      <a:pt x="47" y="119"/>
                      <a:pt x="64" y="134"/>
                      <a:pt x="84" y="126"/>
                    </a:cubicBezTo>
                    <a:cubicBezTo>
                      <a:pt x="108" y="116"/>
                      <a:pt x="97" y="92"/>
                      <a:pt x="83" y="80"/>
                    </a:cubicBezTo>
                    <a:cubicBezTo>
                      <a:pt x="80" y="84"/>
                      <a:pt x="77" y="87"/>
                      <a:pt x="74" y="91"/>
                    </a:cubicBezTo>
                    <a:cubicBezTo>
                      <a:pt x="95" y="104"/>
                      <a:pt x="122" y="101"/>
                      <a:pt x="123" y="72"/>
                    </a:cubicBezTo>
                    <a:cubicBezTo>
                      <a:pt x="123" y="64"/>
                      <a:pt x="119" y="54"/>
                      <a:pt x="112" y="50"/>
                    </a:cubicBezTo>
                    <a:cubicBezTo>
                      <a:pt x="100" y="44"/>
                      <a:pt x="88" y="53"/>
                      <a:pt x="79" y="60"/>
                    </a:cubicBezTo>
                    <a:cubicBezTo>
                      <a:pt x="82" y="63"/>
                      <a:pt x="86" y="67"/>
                      <a:pt x="89" y="70"/>
                    </a:cubicBezTo>
                    <a:cubicBezTo>
                      <a:pt x="106" y="54"/>
                      <a:pt x="104" y="20"/>
                      <a:pt x="81" y="11"/>
                    </a:cubicBezTo>
                    <a:cubicBezTo>
                      <a:pt x="52" y="0"/>
                      <a:pt x="49" y="42"/>
                      <a:pt x="54" y="59"/>
                    </a:cubicBezTo>
                    <a:cubicBezTo>
                      <a:pt x="57" y="68"/>
                      <a:pt x="70" y="64"/>
                      <a:pt x="68" y="56"/>
                    </a:cubicBezTo>
                    <a:cubicBezTo>
                      <a:pt x="61" y="30"/>
                      <a:pt x="31" y="17"/>
                      <a:pt x="14" y="42"/>
                    </a:cubicBezTo>
                    <a:cubicBezTo>
                      <a:pt x="0" y="63"/>
                      <a:pt x="26" y="86"/>
                      <a:pt x="46" y="82"/>
                    </a:cubicBezTo>
                    <a:cubicBezTo>
                      <a:pt x="55" y="80"/>
                      <a:pt x="51" y="67"/>
                      <a:pt x="42" y="6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Oval 1419"/>
              <p:cNvSpPr>
                <a:spLocks noChangeArrowheads="1"/>
              </p:cNvSpPr>
              <p:nvPr/>
            </p:nvSpPr>
            <p:spPr bwMode="auto">
              <a:xfrm>
                <a:off x="4406" y="2462"/>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1420"/>
              <p:cNvSpPr/>
              <p:nvPr/>
            </p:nvSpPr>
            <p:spPr bwMode="auto">
              <a:xfrm>
                <a:off x="4303" y="2532"/>
                <a:ext cx="92" cy="96"/>
              </a:xfrm>
              <a:custGeom>
                <a:avLst/>
                <a:gdLst>
                  <a:gd name="T0" fmla="*/ 47 w 123"/>
                  <a:gd name="T1" fmla="*/ 64 h 129"/>
                  <a:gd name="T2" fmla="*/ 28 w 123"/>
                  <a:gd name="T3" fmla="*/ 29 h 129"/>
                  <a:gd name="T4" fmla="*/ 64 w 123"/>
                  <a:gd name="T5" fmla="*/ 47 h 129"/>
                  <a:gd name="T6" fmla="*/ 82 w 123"/>
                  <a:gd name="T7" fmla="*/ 7 h 129"/>
                  <a:gd name="T8" fmla="*/ 87 w 123"/>
                  <a:gd name="T9" fmla="*/ 54 h 129"/>
                  <a:gd name="T10" fmla="*/ 119 w 123"/>
                  <a:gd name="T11" fmla="*/ 63 h 129"/>
                  <a:gd name="T12" fmla="*/ 81 w 123"/>
                  <a:gd name="T13" fmla="*/ 74 h 129"/>
                  <a:gd name="T14" fmla="*/ 56 w 123"/>
                  <a:gd name="T15" fmla="*/ 87 h 129"/>
                  <a:gd name="T16" fmla="*/ 43 w 123"/>
                  <a:gd name="T17" fmla="*/ 66 h 129"/>
                  <a:gd name="T18" fmla="*/ 47 w 123"/>
                  <a:gd name="T19"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9">
                    <a:moveTo>
                      <a:pt x="47" y="64"/>
                    </a:moveTo>
                    <a:cubicBezTo>
                      <a:pt x="29" y="70"/>
                      <a:pt x="10" y="44"/>
                      <a:pt x="28" y="29"/>
                    </a:cubicBezTo>
                    <a:cubicBezTo>
                      <a:pt x="43" y="16"/>
                      <a:pt x="61" y="31"/>
                      <a:pt x="64" y="47"/>
                    </a:cubicBezTo>
                    <a:cubicBezTo>
                      <a:pt x="59" y="33"/>
                      <a:pt x="59" y="0"/>
                      <a:pt x="82" y="7"/>
                    </a:cubicBezTo>
                    <a:cubicBezTo>
                      <a:pt x="101" y="12"/>
                      <a:pt x="99" y="44"/>
                      <a:pt x="87" y="54"/>
                    </a:cubicBezTo>
                    <a:cubicBezTo>
                      <a:pt x="109" y="34"/>
                      <a:pt x="120" y="49"/>
                      <a:pt x="119" y="63"/>
                    </a:cubicBezTo>
                    <a:cubicBezTo>
                      <a:pt x="118" y="77"/>
                      <a:pt x="105" y="91"/>
                      <a:pt x="81" y="74"/>
                    </a:cubicBezTo>
                    <a:cubicBezTo>
                      <a:pt x="123" y="107"/>
                      <a:pt x="56" y="129"/>
                      <a:pt x="56" y="87"/>
                    </a:cubicBezTo>
                    <a:cubicBezTo>
                      <a:pt x="22" y="124"/>
                      <a:pt x="0" y="70"/>
                      <a:pt x="43" y="66"/>
                    </a:cubicBezTo>
                    <a:cubicBezTo>
                      <a:pt x="47" y="64"/>
                      <a:pt x="47" y="64"/>
                      <a:pt x="47" y="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1421"/>
              <p:cNvSpPr/>
              <p:nvPr/>
            </p:nvSpPr>
            <p:spPr bwMode="auto">
              <a:xfrm>
                <a:off x="4306" y="2524"/>
                <a:ext cx="91" cy="99"/>
              </a:xfrm>
              <a:custGeom>
                <a:avLst/>
                <a:gdLst>
                  <a:gd name="T0" fmla="*/ 42 w 123"/>
                  <a:gd name="T1" fmla="*/ 69 h 134"/>
                  <a:gd name="T2" fmla="*/ 25 w 123"/>
                  <a:gd name="T3" fmla="*/ 51 h 134"/>
                  <a:gd name="T4" fmla="*/ 54 w 123"/>
                  <a:gd name="T5" fmla="*/ 59 h 134"/>
                  <a:gd name="T6" fmla="*/ 68 w 123"/>
                  <a:gd name="T7" fmla="*/ 56 h 134"/>
                  <a:gd name="T8" fmla="*/ 71 w 123"/>
                  <a:gd name="T9" fmla="*/ 24 h 134"/>
                  <a:gd name="T10" fmla="*/ 79 w 123"/>
                  <a:gd name="T11" fmla="*/ 60 h 134"/>
                  <a:gd name="T12" fmla="*/ 89 w 123"/>
                  <a:gd name="T13" fmla="*/ 70 h 134"/>
                  <a:gd name="T14" fmla="*/ 109 w 123"/>
                  <a:gd name="T15" fmla="*/ 74 h 134"/>
                  <a:gd name="T16" fmla="*/ 81 w 123"/>
                  <a:gd name="T17" fmla="*/ 79 h 134"/>
                  <a:gd name="T18" fmla="*/ 73 w 123"/>
                  <a:gd name="T19" fmla="*/ 90 h 134"/>
                  <a:gd name="T20" fmla="*/ 79 w 123"/>
                  <a:gd name="T21" fmla="*/ 113 h 134"/>
                  <a:gd name="T22" fmla="*/ 60 w 123"/>
                  <a:gd name="T23" fmla="*/ 98 h 134"/>
                  <a:gd name="T24" fmla="*/ 48 w 123"/>
                  <a:gd name="T25" fmla="*/ 94 h 134"/>
                  <a:gd name="T26" fmla="*/ 25 w 123"/>
                  <a:gd name="T27" fmla="*/ 101 h 134"/>
                  <a:gd name="T28" fmla="*/ 40 w 123"/>
                  <a:gd name="T29" fmla="*/ 84 h 134"/>
                  <a:gd name="T30" fmla="*/ 40 w 123"/>
                  <a:gd name="T31" fmla="*/ 70 h 134"/>
                  <a:gd name="T32" fmla="*/ 11 w 123"/>
                  <a:gd name="T33" fmla="*/ 105 h 134"/>
                  <a:gd name="T34" fmla="*/ 58 w 123"/>
                  <a:gd name="T35" fmla="*/ 103 h 134"/>
                  <a:gd name="T36" fmla="*/ 46 w 123"/>
                  <a:gd name="T37" fmla="*/ 98 h 134"/>
                  <a:gd name="T38" fmla="*/ 84 w 123"/>
                  <a:gd name="T39" fmla="*/ 126 h 134"/>
                  <a:gd name="T40" fmla="*/ 83 w 123"/>
                  <a:gd name="T41" fmla="*/ 80 h 134"/>
                  <a:gd name="T42" fmla="*/ 74 w 123"/>
                  <a:gd name="T43" fmla="*/ 91 h 134"/>
                  <a:gd name="T44" fmla="*/ 123 w 123"/>
                  <a:gd name="T45" fmla="*/ 72 h 134"/>
                  <a:gd name="T46" fmla="*/ 111 w 123"/>
                  <a:gd name="T47" fmla="*/ 50 h 134"/>
                  <a:gd name="T48" fmla="*/ 79 w 123"/>
                  <a:gd name="T49" fmla="*/ 60 h 134"/>
                  <a:gd name="T50" fmla="*/ 89 w 123"/>
                  <a:gd name="T51" fmla="*/ 70 h 134"/>
                  <a:gd name="T52" fmla="*/ 81 w 123"/>
                  <a:gd name="T53" fmla="*/ 11 h 134"/>
                  <a:gd name="T54" fmla="*/ 54 w 123"/>
                  <a:gd name="T55" fmla="*/ 59 h 134"/>
                  <a:gd name="T56" fmla="*/ 68 w 123"/>
                  <a:gd name="T57" fmla="*/ 56 h 134"/>
                  <a:gd name="T58" fmla="*/ 14 w 123"/>
                  <a:gd name="T59" fmla="*/ 42 h 134"/>
                  <a:gd name="T60" fmla="*/ 46 w 123"/>
                  <a:gd name="T61" fmla="*/ 82 h 134"/>
                  <a:gd name="T62" fmla="*/ 42 w 123"/>
                  <a:gd name="T63" fmla="*/ 6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9"/>
                    </a:moveTo>
                    <a:cubicBezTo>
                      <a:pt x="32" y="71"/>
                      <a:pt x="23" y="61"/>
                      <a:pt x="25" y="51"/>
                    </a:cubicBezTo>
                    <a:cubicBezTo>
                      <a:pt x="30" y="28"/>
                      <a:pt x="52" y="50"/>
                      <a:pt x="54" y="59"/>
                    </a:cubicBezTo>
                    <a:cubicBezTo>
                      <a:pt x="59" y="58"/>
                      <a:pt x="63" y="57"/>
                      <a:pt x="68" y="56"/>
                    </a:cubicBezTo>
                    <a:cubicBezTo>
                      <a:pt x="65" y="48"/>
                      <a:pt x="61" y="28"/>
                      <a:pt x="71" y="24"/>
                    </a:cubicBezTo>
                    <a:cubicBezTo>
                      <a:pt x="90" y="16"/>
                      <a:pt x="87" y="53"/>
                      <a:pt x="79" y="60"/>
                    </a:cubicBezTo>
                    <a:cubicBezTo>
                      <a:pt x="72" y="66"/>
                      <a:pt x="82" y="76"/>
                      <a:pt x="89" y="70"/>
                    </a:cubicBezTo>
                    <a:cubicBezTo>
                      <a:pt x="98" y="62"/>
                      <a:pt x="110" y="58"/>
                      <a:pt x="109" y="74"/>
                    </a:cubicBezTo>
                    <a:cubicBezTo>
                      <a:pt x="108" y="91"/>
                      <a:pt x="90" y="85"/>
                      <a:pt x="81" y="79"/>
                    </a:cubicBezTo>
                    <a:cubicBezTo>
                      <a:pt x="75" y="75"/>
                      <a:pt x="67" y="85"/>
                      <a:pt x="73" y="90"/>
                    </a:cubicBezTo>
                    <a:cubicBezTo>
                      <a:pt x="79" y="95"/>
                      <a:pt x="92" y="108"/>
                      <a:pt x="79" y="113"/>
                    </a:cubicBezTo>
                    <a:cubicBezTo>
                      <a:pt x="67" y="118"/>
                      <a:pt x="60" y="109"/>
                      <a:pt x="60" y="98"/>
                    </a:cubicBezTo>
                    <a:cubicBezTo>
                      <a:pt x="60" y="92"/>
                      <a:pt x="53" y="89"/>
                      <a:pt x="48" y="94"/>
                    </a:cubicBezTo>
                    <a:cubicBezTo>
                      <a:pt x="44" y="98"/>
                      <a:pt x="31" y="110"/>
                      <a:pt x="25" y="101"/>
                    </a:cubicBezTo>
                    <a:cubicBezTo>
                      <a:pt x="17" y="91"/>
                      <a:pt x="34" y="85"/>
                      <a:pt x="40" y="84"/>
                    </a:cubicBezTo>
                    <a:cubicBezTo>
                      <a:pt x="49" y="83"/>
                      <a:pt x="49" y="69"/>
                      <a:pt x="40" y="70"/>
                    </a:cubicBezTo>
                    <a:cubicBezTo>
                      <a:pt x="23" y="73"/>
                      <a:pt x="3" y="85"/>
                      <a:pt x="11" y="105"/>
                    </a:cubicBezTo>
                    <a:cubicBezTo>
                      <a:pt x="20" y="128"/>
                      <a:pt x="46" y="115"/>
                      <a:pt x="58" y="103"/>
                    </a:cubicBezTo>
                    <a:cubicBezTo>
                      <a:pt x="54" y="102"/>
                      <a:pt x="50" y="100"/>
                      <a:pt x="46" y="98"/>
                    </a:cubicBezTo>
                    <a:cubicBezTo>
                      <a:pt x="47" y="119"/>
                      <a:pt x="64" y="134"/>
                      <a:pt x="84" y="126"/>
                    </a:cubicBezTo>
                    <a:cubicBezTo>
                      <a:pt x="108" y="117"/>
                      <a:pt x="97" y="92"/>
                      <a:pt x="83" y="80"/>
                    </a:cubicBezTo>
                    <a:cubicBezTo>
                      <a:pt x="80" y="84"/>
                      <a:pt x="77" y="88"/>
                      <a:pt x="74" y="91"/>
                    </a:cubicBezTo>
                    <a:cubicBezTo>
                      <a:pt x="95" y="104"/>
                      <a:pt x="121" y="101"/>
                      <a:pt x="123" y="72"/>
                    </a:cubicBezTo>
                    <a:cubicBezTo>
                      <a:pt x="123" y="64"/>
                      <a:pt x="119" y="55"/>
                      <a:pt x="111" y="50"/>
                    </a:cubicBezTo>
                    <a:cubicBezTo>
                      <a:pt x="100" y="44"/>
                      <a:pt x="87" y="53"/>
                      <a:pt x="79" y="60"/>
                    </a:cubicBezTo>
                    <a:cubicBezTo>
                      <a:pt x="82" y="63"/>
                      <a:pt x="85" y="67"/>
                      <a:pt x="89" y="70"/>
                    </a:cubicBezTo>
                    <a:cubicBezTo>
                      <a:pt x="106" y="54"/>
                      <a:pt x="104" y="20"/>
                      <a:pt x="81" y="11"/>
                    </a:cubicBezTo>
                    <a:cubicBezTo>
                      <a:pt x="52" y="0"/>
                      <a:pt x="49" y="42"/>
                      <a:pt x="54" y="59"/>
                    </a:cubicBezTo>
                    <a:cubicBezTo>
                      <a:pt x="57" y="68"/>
                      <a:pt x="70" y="64"/>
                      <a:pt x="68" y="56"/>
                    </a:cubicBezTo>
                    <a:cubicBezTo>
                      <a:pt x="61" y="30"/>
                      <a:pt x="31" y="17"/>
                      <a:pt x="14" y="42"/>
                    </a:cubicBezTo>
                    <a:cubicBezTo>
                      <a:pt x="0" y="63"/>
                      <a:pt x="26" y="86"/>
                      <a:pt x="46" y="82"/>
                    </a:cubicBezTo>
                    <a:cubicBezTo>
                      <a:pt x="55" y="80"/>
                      <a:pt x="51" y="67"/>
                      <a:pt x="42" y="6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Oval 1422"/>
              <p:cNvSpPr>
                <a:spLocks noChangeArrowheads="1"/>
              </p:cNvSpPr>
              <p:nvPr/>
            </p:nvSpPr>
            <p:spPr bwMode="auto">
              <a:xfrm>
                <a:off x="4343" y="2567"/>
                <a:ext cx="23" cy="24"/>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1423"/>
              <p:cNvSpPr/>
              <p:nvPr/>
            </p:nvSpPr>
            <p:spPr bwMode="auto">
              <a:xfrm>
                <a:off x="4299" y="2599"/>
                <a:ext cx="98" cy="113"/>
              </a:xfrm>
              <a:custGeom>
                <a:avLst/>
                <a:gdLst>
                  <a:gd name="T0" fmla="*/ 41 w 132"/>
                  <a:gd name="T1" fmla="*/ 92 h 153"/>
                  <a:gd name="T2" fmla="*/ 3 w 132"/>
                  <a:gd name="T3" fmla="*/ 79 h 153"/>
                  <a:gd name="T4" fmla="*/ 42 w 132"/>
                  <a:gd name="T5" fmla="*/ 68 h 153"/>
                  <a:gd name="T6" fmla="*/ 28 w 132"/>
                  <a:gd name="T7" fmla="*/ 26 h 153"/>
                  <a:gd name="T8" fmla="*/ 64 w 132"/>
                  <a:gd name="T9" fmla="*/ 58 h 153"/>
                  <a:gd name="T10" fmla="*/ 73 w 132"/>
                  <a:gd name="T11" fmla="*/ 77 h 153"/>
                  <a:gd name="T12" fmla="*/ 63 w 132"/>
                  <a:gd name="T13" fmla="*/ 103 h 153"/>
                  <a:gd name="T14" fmla="*/ 39 w 132"/>
                  <a:gd name="T15" fmla="*/ 96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53">
                    <a:moveTo>
                      <a:pt x="41" y="92"/>
                    </a:moveTo>
                    <a:cubicBezTo>
                      <a:pt x="31" y="109"/>
                      <a:pt x="0" y="102"/>
                      <a:pt x="3" y="79"/>
                    </a:cubicBezTo>
                    <a:cubicBezTo>
                      <a:pt x="5" y="60"/>
                      <a:pt x="29" y="58"/>
                      <a:pt x="42" y="68"/>
                    </a:cubicBezTo>
                    <a:cubicBezTo>
                      <a:pt x="29" y="61"/>
                      <a:pt x="7" y="37"/>
                      <a:pt x="28" y="26"/>
                    </a:cubicBezTo>
                    <a:cubicBezTo>
                      <a:pt x="46" y="17"/>
                      <a:pt x="66" y="42"/>
                      <a:pt x="64" y="58"/>
                    </a:cubicBezTo>
                    <a:cubicBezTo>
                      <a:pt x="70" y="0"/>
                      <a:pt x="132" y="69"/>
                      <a:pt x="73" y="77"/>
                    </a:cubicBezTo>
                    <a:cubicBezTo>
                      <a:pt x="126" y="73"/>
                      <a:pt x="91" y="135"/>
                      <a:pt x="63" y="103"/>
                    </a:cubicBezTo>
                    <a:cubicBezTo>
                      <a:pt x="62" y="153"/>
                      <a:pt x="10" y="128"/>
                      <a:pt x="39" y="9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1424"/>
              <p:cNvSpPr/>
              <p:nvPr/>
            </p:nvSpPr>
            <p:spPr bwMode="auto">
              <a:xfrm>
                <a:off x="4293" y="2607"/>
                <a:ext cx="92" cy="101"/>
              </a:xfrm>
              <a:custGeom>
                <a:avLst/>
                <a:gdLst>
                  <a:gd name="T0" fmla="*/ 43 w 124"/>
                  <a:gd name="T1" fmla="*/ 78 h 136"/>
                  <a:gd name="T2" fmla="*/ 18 w 124"/>
                  <a:gd name="T3" fmla="*/ 76 h 136"/>
                  <a:gd name="T4" fmla="*/ 46 w 124"/>
                  <a:gd name="T5" fmla="*/ 63 h 136"/>
                  <a:gd name="T6" fmla="*/ 53 w 124"/>
                  <a:gd name="T7" fmla="*/ 51 h 136"/>
                  <a:gd name="T8" fmla="*/ 35 w 124"/>
                  <a:gd name="T9" fmla="*/ 25 h 136"/>
                  <a:gd name="T10" fmla="*/ 65 w 124"/>
                  <a:gd name="T11" fmla="*/ 47 h 136"/>
                  <a:gd name="T12" fmla="*/ 79 w 124"/>
                  <a:gd name="T13" fmla="*/ 47 h 136"/>
                  <a:gd name="T14" fmla="*/ 96 w 124"/>
                  <a:gd name="T15" fmla="*/ 37 h 136"/>
                  <a:gd name="T16" fmla="*/ 79 w 124"/>
                  <a:gd name="T17" fmla="*/ 59 h 136"/>
                  <a:gd name="T18" fmla="*/ 80 w 124"/>
                  <a:gd name="T19" fmla="*/ 73 h 136"/>
                  <a:gd name="T20" fmla="*/ 100 w 124"/>
                  <a:gd name="T21" fmla="*/ 87 h 136"/>
                  <a:gd name="T22" fmla="*/ 76 w 124"/>
                  <a:gd name="T23" fmla="*/ 88 h 136"/>
                  <a:gd name="T24" fmla="*/ 64 w 124"/>
                  <a:gd name="T25" fmla="*/ 92 h 136"/>
                  <a:gd name="T26" fmla="*/ 52 w 124"/>
                  <a:gd name="T27" fmla="*/ 114 h 136"/>
                  <a:gd name="T28" fmla="*/ 52 w 124"/>
                  <a:gd name="T29" fmla="*/ 90 h 136"/>
                  <a:gd name="T30" fmla="*/ 43 w 124"/>
                  <a:gd name="T31" fmla="*/ 80 h 136"/>
                  <a:gd name="T32" fmla="*/ 44 w 124"/>
                  <a:gd name="T33" fmla="*/ 125 h 136"/>
                  <a:gd name="T34" fmla="*/ 78 w 124"/>
                  <a:gd name="T35" fmla="*/ 93 h 136"/>
                  <a:gd name="T36" fmla="*/ 66 w 124"/>
                  <a:gd name="T37" fmla="*/ 97 h 136"/>
                  <a:gd name="T38" fmla="*/ 112 w 124"/>
                  <a:gd name="T39" fmla="*/ 92 h 136"/>
                  <a:gd name="T40" fmla="*/ 81 w 124"/>
                  <a:gd name="T41" fmla="*/ 59 h 136"/>
                  <a:gd name="T42" fmla="*/ 82 w 124"/>
                  <a:gd name="T43" fmla="*/ 73 h 136"/>
                  <a:gd name="T44" fmla="*/ 106 w 124"/>
                  <a:gd name="T45" fmla="*/ 26 h 136"/>
                  <a:gd name="T46" fmla="*/ 82 w 124"/>
                  <a:gd name="T47" fmla="*/ 18 h 136"/>
                  <a:gd name="T48" fmla="*/ 65 w 124"/>
                  <a:gd name="T49" fmla="*/ 47 h 136"/>
                  <a:gd name="T50" fmla="*/ 79 w 124"/>
                  <a:gd name="T51" fmla="*/ 47 h 136"/>
                  <a:gd name="T52" fmla="*/ 33 w 124"/>
                  <a:gd name="T53" fmla="*/ 9 h 136"/>
                  <a:gd name="T54" fmla="*/ 46 w 124"/>
                  <a:gd name="T55" fmla="*/ 63 h 136"/>
                  <a:gd name="T56" fmla="*/ 53 w 124"/>
                  <a:gd name="T57" fmla="*/ 51 h 136"/>
                  <a:gd name="T58" fmla="*/ 4 w 124"/>
                  <a:gd name="T59" fmla="*/ 77 h 136"/>
                  <a:gd name="T60" fmla="*/ 55 w 124"/>
                  <a:gd name="T61" fmla="*/ 85 h 136"/>
                  <a:gd name="T62" fmla="*/ 43 w 124"/>
                  <a:gd name="T63" fmla="*/ 7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36">
                    <a:moveTo>
                      <a:pt x="43" y="78"/>
                    </a:moveTo>
                    <a:cubicBezTo>
                      <a:pt x="37" y="86"/>
                      <a:pt x="24" y="85"/>
                      <a:pt x="18" y="76"/>
                    </a:cubicBezTo>
                    <a:cubicBezTo>
                      <a:pt x="7" y="56"/>
                      <a:pt x="38" y="57"/>
                      <a:pt x="46" y="63"/>
                    </a:cubicBezTo>
                    <a:cubicBezTo>
                      <a:pt x="48" y="59"/>
                      <a:pt x="51" y="55"/>
                      <a:pt x="53" y="51"/>
                    </a:cubicBezTo>
                    <a:cubicBezTo>
                      <a:pt x="47" y="47"/>
                      <a:pt x="30" y="35"/>
                      <a:pt x="35" y="25"/>
                    </a:cubicBezTo>
                    <a:cubicBezTo>
                      <a:pt x="44" y="6"/>
                      <a:pt x="66" y="36"/>
                      <a:pt x="65" y="47"/>
                    </a:cubicBezTo>
                    <a:cubicBezTo>
                      <a:pt x="64" y="56"/>
                      <a:pt x="77" y="56"/>
                      <a:pt x="79" y="47"/>
                    </a:cubicBezTo>
                    <a:cubicBezTo>
                      <a:pt x="80" y="36"/>
                      <a:pt x="86" y="25"/>
                      <a:pt x="96" y="37"/>
                    </a:cubicBezTo>
                    <a:cubicBezTo>
                      <a:pt x="107" y="50"/>
                      <a:pt x="90" y="58"/>
                      <a:pt x="79" y="59"/>
                    </a:cubicBezTo>
                    <a:cubicBezTo>
                      <a:pt x="72" y="61"/>
                      <a:pt x="72" y="74"/>
                      <a:pt x="80" y="73"/>
                    </a:cubicBezTo>
                    <a:cubicBezTo>
                      <a:pt x="89" y="73"/>
                      <a:pt x="107" y="73"/>
                      <a:pt x="100" y="87"/>
                    </a:cubicBezTo>
                    <a:cubicBezTo>
                      <a:pt x="95" y="97"/>
                      <a:pt x="83" y="95"/>
                      <a:pt x="76" y="88"/>
                    </a:cubicBezTo>
                    <a:cubicBezTo>
                      <a:pt x="72" y="84"/>
                      <a:pt x="65" y="86"/>
                      <a:pt x="64" y="92"/>
                    </a:cubicBezTo>
                    <a:cubicBezTo>
                      <a:pt x="64" y="99"/>
                      <a:pt x="62" y="116"/>
                      <a:pt x="52" y="114"/>
                    </a:cubicBezTo>
                    <a:cubicBezTo>
                      <a:pt x="40" y="111"/>
                      <a:pt x="48" y="96"/>
                      <a:pt x="52" y="90"/>
                    </a:cubicBezTo>
                    <a:cubicBezTo>
                      <a:pt x="58" y="84"/>
                      <a:pt x="49" y="73"/>
                      <a:pt x="43" y="80"/>
                    </a:cubicBezTo>
                    <a:cubicBezTo>
                      <a:pt x="32" y="93"/>
                      <a:pt x="25" y="115"/>
                      <a:pt x="44" y="125"/>
                    </a:cubicBezTo>
                    <a:cubicBezTo>
                      <a:pt x="66" y="136"/>
                      <a:pt x="77" y="110"/>
                      <a:pt x="78" y="93"/>
                    </a:cubicBezTo>
                    <a:cubicBezTo>
                      <a:pt x="74" y="94"/>
                      <a:pt x="70" y="96"/>
                      <a:pt x="66" y="97"/>
                    </a:cubicBezTo>
                    <a:cubicBezTo>
                      <a:pt x="80" y="112"/>
                      <a:pt x="103" y="112"/>
                      <a:pt x="112" y="92"/>
                    </a:cubicBezTo>
                    <a:cubicBezTo>
                      <a:pt x="124" y="69"/>
                      <a:pt x="100" y="58"/>
                      <a:pt x="81" y="59"/>
                    </a:cubicBezTo>
                    <a:cubicBezTo>
                      <a:pt x="81" y="64"/>
                      <a:pt x="82" y="68"/>
                      <a:pt x="82" y="73"/>
                    </a:cubicBezTo>
                    <a:cubicBezTo>
                      <a:pt x="106" y="69"/>
                      <a:pt x="124" y="49"/>
                      <a:pt x="106" y="26"/>
                    </a:cubicBezTo>
                    <a:cubicBezTo>
                      <a:pt x="100" y="20"/>
                      <a:pt x="91" y="16"/>
                      <a:pt x="82" y="18"/>
                    </a:cubicBezTo>
                    <a:cubicBezTo>
                      <a:pt x="70" y="21"/>
                      <a:pt x="66" y="36"/>
                      <a:pt x="65" y="47"/>
                    </a:cubicBezTo>
                    <a:cubicBezTo>
                      <a:pt x="69" y="47"/>
                      <a:pt x="74" y="47"/>
                      <a:pt x="79" y="47"/>
                    </a:cubicBezTo>
                    <a:cubicBezTo>
                      <a:pt x="81" y="24"/>
                      <a:pt x="57" y="0"/>
                      <a:pt x="33" y="9"/>
                    </a:cubicBezTo>
                    <a:cubicBezTo>
                      <a:pt x="4" y="20"/>
                      <a:pt x="30" y="53"/>
                      <a:pt x="46" y="63"/>
                    </a:cubicBezTo>
                    <a:cubicBezTo>
                      <a:pt x="53" y="67"/>
                      <a:pt x="61" y="56"/>
                      <a:pt x="53" y="51"/>
                    </a:cubicBezTo>
                    <a:cubicBezTo>
                      <a:pt x="31" y="37"/>
                      <a:pt x="0" y="47"/>
                      <a:pt x="4" y="77"/>
                    </a:cubicBezTo>
                    <a:cubicBezTo>
                      <a:pt x="8" y="101"/>
                      <a:pt x="43" y="102"/>
                      <a:pt x="55" y="85"/>
                    </a:cubicBezTo>
                    <a:cubicBezTo>
                      <a:pt x="60" y="78"/>
                      <a:pt x="48" y="71"/>
                      <a:pt x="43" y="7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1425"/>
              <p:cNvSpPr/>
              <p:nvPr/>
            </p:nvSpPr>
            <p:spPr bwMode="auto">
              <a:xfrm>
                <a:off x="4328" y="2643"/>
                <a:ext cx="26" cy="26"/>
              </a:xfrm>
              <a:custGeom>
                <a:avLst/>
                <a:gdLst>
                  <a:gd name="T0" fmla="*/ 29 w 35"/>
                  <a:gd name="T1" fmla="*/ 7 h 35"/>
                  <a:gd name="T2" fmla="*/ 28 w 35"/>
                  <a:gd name="T3" fmla="*/ 29 h 35"/>
                  <a:gd name="T4" fmla="*/ 6 w 35"/>
                  <a:gd name="T5" fmla="*/ 28 h 35"/>
                  <a:gd name="T6" fmla="*/ 7 w 35"/>
                  <a:gd name="T7" fmla="*/ 6 h 35"/>
                  <a:gd name="T8" fmla="*/ 29 w 35"/>
                  <a:gd name="T9" fmla="*/ 7 h 35"/>
                </a:gdLst>
                <a:ahLst/>
                <a:cxnLst>
                  <a:cxn ang="0">
                    <a:pos x="T0" y="T1"/>
                  </a:cxn>
                  <a:cxn ang="0">
                    <a:pos x="T2" y="T3"/>
                  </a:cxn>
                  <a:cxn ang="0">
                    <a:pos x="T4" y="T5"/>
                  </a:cxn>
                  <a:cxn ang="0">
                    <a:pos x="T6" y="T7"/>
                  </a:cxn>
                  <a:cxn ang="0">
                    <a:pos x="T8" y="T9"/>
                  </a:cxn>
                </a:cxnLst>
                <a:rect l="0" t="0" r="r" b="b"/>
                <a:pathLst>
                  <a:path w="35" h="35">
                    <a:moveTo>
                      <a:pt x="29" y="7"/>
                    </a:moveTo>
                    <a:cubicBezTo>
                      <a:pt x="35" y="13"/>
                      <a:pt x="34" y="23"/>
                      <a:pt x="28" y="29"/>
                    </a:cubicBezTo>
                    <a:cubicBezTo>
                      <a:pt x="21" y="35"/>
                      <a:pt x="12" y="34"/>
                      <a:pt x="6" y="28"/>
                    </a:cubicBezTo>
                    <a:cubicBezTo>
                      <a:pt x="0" y="21"/>
                      <a:pt x="1" y="12"/>
                      <a:pt x="7" y="6"/>
                    </a:cubicBezTo>
                    <a:cubicBezTo>
                      <a:pt x="13" y="0"/>
                      <a:pt x="23" y="1"/>
                      <a:pt x="29" y="7"/>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1426"/>
              <p:cNvSpPr/>
              <p:nvPr/>
            </p:nvSpPr>
            <p:spPr bwMode="auto">
              <a:xfrm>
                <a:off x="4367" y="2618"/>
                <a:ext cx="98" cy="114"/>
              </a:xfrm>
              <a:custGeom>
                <a:avLst/>
                <a:gdLst>
                  <a:gd name="T0" fmla="*/ 41 w 132"/>
                  <a:gd name="T1" fmla="*/ 92 h 153"/>
                  <a:gd name="T2" fmla="*/ 3 w 132"/>
                  <a:gd name="T3" fmla="*/ 78 h 153"/>
                  <a:gd name="T4" fmla="*/ 42 w 132"/>
                  <a:gd name="T5" fmla="*/ 67 h 153"/>
                  <a:gd name="T6" fmla="*/ 28 w 132"/>
                  <a:gd name="T7" fmla="*/ 26 h 153"/>
                  <a:gd name="T8" fmla="*/ 64 w 132"/>
                  <a:gd name="T9" fmla="*/ 58 h 153"/>
                  <a:gd name="T10" fmla="*/ 72 w 132"/>
                  <a:gd name="T11" fmla="*/ 77 h 153"/>
                  <a:gd name="T12" fmla="*/ 63 w 132"/>
                  <a:gd name="T13" fmla="*/ 103 h 153"/>
                  <a:gd name="T14" fmla="*/ 39 w 132"/>
                  <a:gd name="T15" fmla="*/ 96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53">
                    <a:moveTo>
                      <a:pt x="41" y="92"/>
                    </a:moveTo>
                    <a:cubicBezTo>
                      <a:pt x="31" y="108"/>
                      <a:pt x="0" y="101"/>
                      <a:pt x="3" y="78"/>
                    </a:cubicBezTo>
                    <a:cubicBezTo>
                      <a:pt x="5" y="59"/>
                      <a:pt x="29" y="58"/>
                      <a:pt x="42" y="67"/>
                    </a:cubicBezTo>
                    <a:cubicBezTo>
                      <a:pt x="29" y="61"/>
                      <a:pt x="7" y="36"/>
                      <a:pt x="28" y="26"/>
                    </a:cubicBezTo>
                    <a:cubicBezTo>
                      <a:pt x="46" y="17"/>
                      <a:pt x="66" y="42"/>
                      <a:pt x="64" y="58"/>
                    </a:cubicBezTo>
                    <a:cubicBezTo>
                      <a:pt x="70" y="0"/>
                      <a:pt x="132" y="68"/>
                      <a:pt x="72" y="77"/>
                    </a:cubicBezTo>
                    <a:cubicBezTo>
                      <a:pt x="126" y="72"/>
                      <a:pt x="91" y="134"/>
                      <a:pt x="63" y="103"/>
                    </a:cubicBezTo>
                    <a:cubicBezTo>
                      <a:pt x="62" y="153"/>
                      <a:pt x="10" y="128"/>
                      <a:pt x="39" y="9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1427"/>
              <p:cNvSpPr/>
              <p:nvPr/>
            </p:nvSpPr>
            <p:spPr bwMode="auto">
              <a:xfrm>
                <a:off x="4361" y="2625"/>
                <a:ext cx="92" cy="102"/>
              </a:xfrm>
              <a:custGeom>
                <a:avLst/>
                <a:gdLst>
                  <a:gd name="T0" fmla="*/ 43 w 124"/>
                  <a:gd name="T1" fmla="*/ 78 h 137"/>
                  <a:gd name="T2" fmla="*/ 19 w 124"/>
                  <a:gd name="T3" fmla="*/ 76 h 137"/>
                  <a:gd name="T4" fmla="*/ 46 w 124"/>
                  <a:gd name="T5" fmla="*/ 63 h 137"/>
                  <a:gd name="T6" fmla="*/ 53 w 124"/>
                  <a:gd name="T7" fmla="*/ 52 h 137"/>
                  <a:gd name="T8" fmla="*/ 35 w 124"/>
                  <a:gd name="T9" fmla="*/ 25 h 137"/>
                  <a:gd name="T10" fmla="*/ 65 w 124"/>
                  <a:gd name="T11" fmla="*/ 47 h 137"/>
                  <a:gd name="T12" fmla="*/ 79 w 124"/>
                  <a:gd name="T13" fmla="*/ 48 h 137"/>
                  <a:gd name="T14" fmla="*/ 96 w 124"/>
                  <a:gd name="T15" fmla="*/ 37 h 137"/>
                  <a:gd name="T16" fmla="*/ 79 w 124"/>
                  <a:gd name="T17" fmla="*/ 60 h 137"/>
                  <a:gd name="T18" fmla="*/ 80 w 124"/>
                  <a:gd name="T19" fmla="*/ 74 h 137"/>
                  <a:gd name="T20" fmla="*/ 100 w 124"/>
                  <a:gd name="T21" fmla="*/ 87 h 137"/>
                  <a:gd name="T22" fmla="*/ 76 w 124"/>
                  <a:gd name="T23" fmla="*/ 88 h 137"/>
                  <a:gd name="T24" fmla="*/ 64 w 124"/>
                  <a:gd name="T25" fmla="*/ 93 h 137"/>
                  <a:gd name="T26" fmla="*/ 52 w 124"/>
                  <a:gd name="T27" fmla="*/ 114 h 137"/>
                  <a:gd name="T28" fmla="*/ 52 w 124"/>
                  <a:gd name="T29" fmla="*/ 91 h 137"/>
                  <a:gd name="T30" fmla="*/ 43 w 124"/>
                  <a:gd name="T31" fmla="*/ 81 h 137"/>
                  <a:gd name="T32" fmla="*/ 44 w 124"/>
                  <a:gd name="T33" fmla="*/ 126 h 137"/>
                  <a:gd name="T34" fmla="*/ 78 w 124"/>
                  <a:gd name="T35" fmla="*/ 93 h 137"/>
                  <a:gd name="T36" fmla="*/ 66 w 124"/>
                  <a:gd name="T37" fmla="*/ 98 h 137"/>
                  <a:gd name="T38" fmla="*/ 113 w 124"/>
                  <a:gd name="T39" fmla="*/ 93 h 137"/>
                  <a:gd name="T40" fmla="*/ 81 w 124"/>
                  <a:gd name="T41" fmla="*/ 60 h 137"/>
                  <a:gd name="T42" fmla="*/ 82 w 124"/>
                  <a:gd name="T43" fmla="*/ 73 h 137"/>
                  <a:gd name="T44" fmla="*/ 106 w 124"/>
                  <a:gd name="T45" fmla="*/ 27 h 137"/>
                  <a:gd name="T46" fmla="*/ 82 w 124"/>
                  <a:gd name="T47" fmla="*/ 18 h 137"/>
                  <a:gd name="T48" fmla="*/ 65 w 124"/>
                  <a:gd name="T49" fmla="*/ 47 h 137"/>
                  <a:gd name="T50" fmla="*/ 79 w 124"/>
                  <a:gd name="T51" fmla="*/ 48 h 137"/>
                  <a:gd name="T52" fmla="*/ 33 w 124"/>
                  <a:gd name="T53" fmla="*/ 10 h 137"/>
                  <a:gd name="T54" fmla="*/ 46 w 124"/>
                  <a:gd name="T55" fmla="*/ 63 h 137"/>
                  <a:gd name="T56" fmla="*/ 53 w 124"/>
                  <a:gd name="T57" fmla="*/ 52 h 137"/>
                  <a:gd name="T58" fmla="*/ 4 w 124"/>
                  <a:gd name="T59" fmla="*/ 77 h 137"/>
                  <a:gd name="T60" fmla="*/ 55 w 124"/>
                  <a:gd name="T61" fmla="*/ 86 h 137"/>
                  <a:gd name="T62" fmla="*/ 43 w 124"/>
                  <a:gd name="T63" fmla="*/ 7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37">
                    <a:moveTo>
                      <a:pt x="43" y="78"/>
                    </a:moveTo>
                    <a:cubicBezTo>
                      <a:pt x="37" y="87"/>
                      <a:pt x="24" y="85"/>
                      <a:pt x="19" y="76"/>
                    </a:cubicBezTo>
                    <a:cubicBezTo>
                      <a:pt x="7" y="57"/>
                      <a:pt x="38" y="58"/>
                      <a:pt x="46" y="63"/>
                    </a:cubicBezTo>
                    <a:cubicBezTo>
                      <a:pt x="48" y="59"/>
                      <a:pt x="51" y="55"/>
                      <a:pt x="53" y="52"/>
                    </a:cubicBezTo>
                    <a:cubicBezTo>
                      <a:pt x="47" y="48"/>
                      <a:pt x="30" y="35"/>
                      <a:pt x="35" y="25"/>
                    </a:cubicBezTo>
                    <a:cubicBezTo>
                      <a:pt x="44" y="7"/>
                      <a:pt x="66" y="36"/>
                      <a:pt x="65" y="47"/>
                    </a:cubicBezTo>
                    <a:cubicBezTo>
                      <a:pt x="64" y="56"/>
                      <a:pt x="77" y="57"/>
                      <a:pt x="79" y="48"/>
                    </a:cubicBezTo>
                    <a:cubicBezTo>
                      <a:pt x="80" y="36"/>
                      <a:pt x="86" y="25"/>
                      <a:pt x="96" y="37"/>
                    </a:cubicBezTo>
                    <a:cubicBezTo>
                      <a:pt x="107" y="51"/>
                      <a:pt x="90" y="58"/>
                      <a:pt x="79" y="60"/>
                    </a:cubicBezTo>
                    <a:cubicBezTo>
                      <a:pt x="72" y="61"/>
                      <a:pt x="72" y="74"/>
                      <a:pt x="80" y="74"/>
                    </a:cubicBezTo>
                    <a:cubicBezTo>
                      <a:pt x="89" y="73"/>
                      <a:pt x="107" y="74"/>
                      <a:pt x="100" y="87"/>
                    </a:cubicBezTo>
                    <a:cubicBezTo>
                      <a:pt x="95" y="98"/>
                      <a:pt x="83" y="96"/>
                      <a:pt x="76" y="88"/>
                    </a:cubicBezTo>
                    <a:cubicBezTo>
                      <a:pt x="72" y="84"/>
                      <a:pt x="65" y="86"/>
                      <a:pt x="64" y="93"/>
                    </a:cubicBezTo>
                    <a:cubicBezTo>
                      <a:pt x="64" y="99"/>
                      <a:pt x="62" y="116"/>
                      <a:pt x="52" y="114"/>
                    </a:cubicBezTo>
                    <a:cubicBezTo>
                      <a:pt x="40" y="112"/>
                      <a:pt x="48" y="96"/>
                      <a:pt x="52" y="91"/>
                    </a:cubicBezTo>
                    <a:cubicBezTo>
                      <a:pt x="58" y="84"/>
                      <a:pt x="49" y="74"/>
                      <a:pt x="43" y="81"/>
                    </a:cubicBezTo>
                    <a:cubicBezTo>
                      <a:pt x="32" y="94"/>
                      <a:pt x="25" y="116"/>
                      <a:pt x="44" y="126"/>
                    </a:cubicBezTo>
                    <a:cubicBezTo>
                      <a:pt x="66" y="137"/>
                      <a:pt x="77" y="110"/>
                      <a:pt x="78" y="93"/>
                    </a:cubicBezTo>
                    <a:cubicBezTo>
                      <a:pt x="74" y="95"/>
                      <a:pt x="70" y="96"/>
                      <a:pt x="66" y="98"/>
                    </a:cubicBezTo>
                    <a:cubicBezTo>
                      <a:pt x="80" y="112"/>
                      <a:pt x="103" y="112"/>
                      <a:pt x="113" y="93"/>
                    </a:cubicBezTo>
                    <a:cubicBezTo>
                      <a:pt x="124" y="70"/>
                      <a:pt x="100" y="59"/>
                      <a:pt x="81" y="60"/>
                    </a:cubicBezTo>
                    <a:cubicBezTo>
                      <a:pt x="81" y="64"/>
                      <a:pt x="82" y="69"/>
                      <a:pt x="82" y="73"/>
                    </a:cubicBezTo>
                    <a:cubicBezTo>
                      <a:pt x="106" y="69"/>
                      <a:pt x="124" y="49"/>
                      <a:pt x="106" y="27"/>
                    </a:cubicBezTo>
                    <a:cubicBezTo>
                      <a:pt x="100" y="20"/>
                      <a:pt x="91" y="16"/>
                      <a:pt x="82" y="18"/>
                    </a:cubicBezTo>
                    <a:cubicBezTo>
                      <a:pt x="70" y="21"/>
                      <a:pt x="66" y="36"/>
                      <a:pt x="65" y="47"/>
                    </a:cubicBezTo>
                    <a:cubicBezTo>
                      <a:pt x="69" y="47"/>
                      <a:pt x="74" y="48"/>
                      <a:pt x="79" y="48"/>
                    </a:cubicBezTo>
                    <a:cubicBezTo>
                      <a:pt x="81" y="24"/>
                      <a:pt x="57" y="0"/>
                      <a:pt x="33" y="10"/>
                    </a:cubicBezTo>
                    <a:cubicBezTo>
                      <a:pt x="4" y="21"/>
                      <a:pt x="30" y="54"/>
                      <a:pt x="46" y="63"/>
                    </a:cubicBezTo>
                    <a:cubicBezTo>
                      <a:pt x="53" y="68"/>
                      <a:pt x="61" y="56"/>
                      <a:pt x="53" y="52"/>
                    </a:cubicBezTo>
                    <a:cubicBezTo>
                      <a:pt x="31" y="37"/>
                      <a:pt x="0" y="48"/>
                      <a:pt x="4" y="77"/>
                    </a:cubicBezTo>
                    <a:cubicBezTo>
                      <a:pt x="8" y="102"/>
                      <a:pt x="43" y="102"/>
                      <a:pt x="55" y="86"/>
                    </a:cubicBezTo>
                    <a:cubicBezTo>
                      <a:pt x="60" y="78"/>
                      <a:pt x="48" y="71"/>
                      <a:pt x="43" y="7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1428"/>
              <p:cNvSpPr/>
              <p:nvPr/>
            </p:nvSpPr>
            <p:spPr bwMode="auto">
              <a:xfrm>
                <a:off x="4395" y="2663"/>
                <a:ext cx="26" cy="25"/>
              </a:xfrm>
              <a:custGeom>
                <a:avLst/>
                <a:gdLst>
                  <a:gd name="T0" fmla="*/ 29 w 35"/>
                  <a:gd name="T1" fmla="*/ 6 h 34"/>
                  <a:gd name="T2" fmla="*/ 28 w 35"/>
                  <a:gd name="T3" fmla="*/ 28 h 34"/>
                  <a:gd name="T4" fmla="*/ 6 w 35"/>
                  <a:gd name="T5" fmla="*/ 27 h 34"/>
                  <a:gd name="T6" fmla="*/ 7 w 35"/>
                  <a:gd name="T7" fmla="*/ 5 h 34"/>
                  <a:gd name="T8" fmla="*/ 29 w 35"/>
                  <a:gd name="T9" fmla="*/ 6 h 34"/>
                </a:gdLst>
                <a:ahLst/>
                <a:cxnLst>
                  <a:cxn ang="0">
                    <a:pos x="T0" y="T1"/>
                  </a:cxn>
                  <a:cxn ang="0">
                    <a:pos x="T2" y="T3"/>
                  </a:cxn>
                  <a:cxn ang="0">
                    <a:pos x="T4" y="T5"/>
                  </a:cxn>
                  <a:cxn ang="0">
                    <a:pos x="T6" y="T7"/>
                  </a:cxn>
                  <a:cxn ang="0">
                    <a:pos x="T8" y="T9"/>
                  </a:cxn>
                </a:cxnLst>
                <a:rect l="0" t="0" r="r" b="b"/>
                <a:pathLst>
                  <a:path w="35" h="34">
                    <a:moveTo>
                      <a:pt x="29" y="6"/>
                    </a:moveTo>
                    <a:cubicBezTo>
                      <a:pt x="35" y="13"/>
                      <a:pt x="34" y="23"/>
                      <a:pt x="28" y="28"/>
                    </a:cubicBezTo>
                    <a:cubicBezTo>
                      <a:pt x="21" y="34"/>
                      <a:pt x="12" y="34"/>
                      <a:pt x="6" y="27"/>
                    </a:cubicBezTo>
                    <a:cubicBezTo>
                      <a:pt x="0" y="21"/>
                      <a:pt x="1" y="11"/>
                      <a:pt x="7" y="5"/>
                    </a:cubicBezTo>
                    <a:cubicBezTo>
                      <a:pt x="13" y="0"/>
                      <a:pt x="23" y="0"/>
                      <a:pt x="29" y="6"/>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1429"/>
              <p:cNvSpPr/>
              <p:nvPr/>
            </p:nvSpPr>
            <p:spPr bwMode="auto">
              <a:xfrm>
                <a:off x="4403" y="2571"/>
                <a:ext cx="103" cy="93"/>
              </a:xfrm>
              <a:custGeom>
                <a:avLst/>
                <a:gdLst>
                  <a:gd name="T0" fmla="*/ 46 w 139"/>
                  <a:gd name="T1" fmla="*/ 60 h 125"/>
                  <a:gd name="T2" fmla="*/ 37 w 139"/>
                  <a:gd name="T3" fmla="*/ 20 h 125"/>
                  <a:gd name="T4" fmla="*/ 67 w 139"/>
                  <a:gd name="T5" fmla="*/ 47 h 125"/>
                  <a:gd name="T6" fmla="*/ 94 w 139"/>
                  <a:gd name="T7" fmla="*/ 13 h 125"/>
                  <a:gd name="T8" fmla="*/ 87 w 139"/>
                  <a:gd name="T9" fmla="*/ 60 h 125"/>
                  <a:gd name="T10" fmla="*/ 76 w 139"/>
                  <a:gd name="T11" fmla="*/ 78 h 125"/>
                  <a:gd name="T12" fmla="*/ 49 w 139"/>
                  <a:gd name="T13" fmla="*/ 84 h 125"/>
                  <a:gd name="T14" fmla="*/ 42 w 139"/>
                  <a:gd name="T15" fmla="*/ 61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25">
                    <a:moveTo>
                      <a:pt x="46" y="60"/>
                    </a:moveTo>
                    <a:cubicBezTo>
                      <a:pt x="27" y="61"/>
                      <a:pt x="16" y="30"/>
                      <a:pt x="37" y="20"/>
                    </a:cubicBezTo>
                    <a:cubicBezTo>
                      <a:pt x="54" y="12"/>
                      <a:pt x="68" y="31"/>
                      <a:pt x="67" y="47"/>
                    </a:cubicBezTo>
                    <a:cubicBezTo>
                      <a:pt x="66" y="33"/>
                      <a:pt x="74" y="0"/>
                      <a:pt x="94" y="13"/>
                    </a:cubicBezTo>
                    <a:cubicBezTo>
                      <a:pt x="112" y="22"/>
                      <a:pt x="102" y="53"/>
                      <a:pt x="87" y="60"/>
                    </a:cubicBezTo>
                    <a:cubicBezTo>
                      <a:pt x="139" y="33"/>
                      <a:pt x="117" y="123"/>
                      <a:pt x="76" y="78"/>
                    </a:cubicBezTo>
                    <a:cubicBezTo>
                      <a:pt x="110" y="120"/>
                      <a:pt x="39" y="125"/>
                      <a:pt x="49" y="84"/>
                    </a:cubicBezTo>
                    <a:cubicBezTo>
                      <a:pt x="7" y="111"/>
                      <a:pt x="0" y="54"/>
                      <a:pt x="42" y="6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1430"/>
              <p:cNvSpPr/>
              <p:nvPr/>
            </p:nvSpPr>
            <p:spPr bwMode="auto">
              <a:xfrm>
                <a:off x="4407" y="2563"/>
                <a:ext cx="90" cy="98"/>
              </a:xfrm>
              <a:custGeom>
                <a:avLst/>
                <a:gdLst>
                  <a:gd name="T0" fmla="*/ 41 w 121"/>
                  <a:gd name="T1" fmla="*/ 64 h 132"/>
                  <a:gd name="T2" fmla="*/ 29 w 121"/>
                  <a:gd name="T3" fmla="*/ 42 h 132"/>
                  <a:gd name="T4" fmla="*/ 55 w 121"/>
                  <a:gd name="T5" fmla="*/ 58 h 132"/>
                  <a:gd name="T6" fmla="*/ 69 w 121"/>
                  <a:gd name="T7" fmla="*/ 58 h 132"/>
                  <a:gd name="T8" fmla="*/ 81 w 121"/>
                  <a:gd name="T9" fmla="*/ 28 h 132"/>
                  <a:gd name="T10" fmla="*/ 79 w 121"/>
                  <a:gd name="T11" fmla="*/ 65 h 132"/>
                  <a:gd name="T12" fmla="*/ 86 w 121"/>
                  <a:gd name="T13" fmla="*/ 77 h 132"/>
                  <a:gd name="T14" fmla="*/ 105 w 121"/>
                  <a:gd name="T15" fmla="*/ 86 h 132"/>
                  <a:gd name="T16" fmla="*/ 76 w 121"/>
                  <a:gd name="T17" fmla="*/ 84 h 132"/>
                  <a:gd name="T18" fmla="*/ 66 w 121"/>
                  <a:gd name="T19" fmla="*/ 92 h 132"/>
                  <a:gd name="T20" fmla="*/ 65 w 121"/>
                  <a:gd name="T21" fmla="*/ 116 h 132"/>
                  <a:gd name="T22" fmla="*/ 51 w 121"/>
                  <a:gd name="T23" fmla="*/ 97 h 132"/>
                  <a:gd name="T24" fmla="*/ 41 w 121"/>
                  <a:gd name="T25" fmla="*/ 89 h 132"/>
                  <a:gd name="T26" fmla="*/ 16 w 121"/>
                  <a:gd name="T27" fmla="*/ 91 h 132"/>
                  <a:gd name="T28" fmla="*/ 35 w 121"/>
                  <a:gd name="T29" fmla="*/ 78 h 132"/>
                  <a:gd name="T30" fmla="*/ 39 w 121"/>
                  <a:gd name="T31" fmla="*/ 65 h 132"/>
                  <a:gd name="T32" fmla="*/ 2 w 121"/>
                  <a:gd name="T33" fmla="*/ 91 h 132"/>
                  <a:gd name="T34" fmla="*/ 48 w 121"/>
                  <a:gd name="T35" fmla="*/ 101 h 132"/>
                  <a:gd name="T36" fmla="*/ 38 w 121"/>
                  <a:gd name="T37" fmla="*/ 94 h 132"/>
                  <a:gd name="T38" fmla="*/ 68 w 121"/>
                  <a:gd name="T39" fmla="*/ 130 h 132"/>
                  <a:gd name="T40" fmla="*/ 77 w 121"/>
                  <a:gd name="T41" fmla="*/ 85 h 132"/>
                  <a:gd name="T42" fmla="*/ 67 w 121"/>
                  <a:gd name="T43" fmla="*/ 93 h 132"/>
                  <a:gd name="T44" fmla="*/ 118 w 121"/>
                  <a:gd name="T45" fmla="*/ 87 h 132"/>
                  <a:gd name="T46" fmla="*/ 113 w 121"/>
                  <a:gd name="T47" fmla="*/ 63 h 132"/>
                  <a:gd name="T48" fmla="*/ 79 w 121"/>
                  <a:gd name="T49" fmla="*/ 65 h 132"/>
                  <a:gd name="T50" fmla="*/ 86 w 121"/>
                  <a:gd name="T51" fmla="*/ 77 h 132"/>
                  <a:gd name="T52" fmla="*/ 93 w 121"/>
                  <a:gd name="T53" fmla="*/ 18 h 132"/>
                  <a:gd name="T54" fmla="*/ 55 w 121"/>
                  <a:gd name="T55" fmla="*/ 58 h 132"/>
                  <a:gd name="T56" fmla="*/ 69 w 121"/>
                  <a:gd name="T57" fmla="*/ 58 h 132"/>
                  <a:gd name="T58" fmla="*/ 21 w 121"/>
                  <a:gd name="T59" fmla="*/ 31 h 132"/>
                  <a:gd name="T60" fmla="*/ 41 w 121"/>
                  <a:gd name="T61" fmla="*/ 78 h 132"/>
                  <a:gd name="T62" fmla="*/ 41 w 121"/>
                  <a:gd name="T63"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32">
                    <a:moveTo>
                      <a:pt x="41" y="64"/>
                    </a:moveTo>
                    <a:cubicBezTo>
                      <a:pt x="30" y="63"/>
                      <a:pt x="25" y="51"/>
                      <a:pt x="29" y="42"/>
                    </a:cubicBezTo>
                    <a:cubicBezTo>
                      <a:pt x="39" y="22"/>
                      <a:pt x="55" y="48"/>
                      <a:pt x="55" y="58"/>
                    </a:cubicBezTo>
                    <a:cubicBezTo>
                      <a:pt x="60" y="58"/>
                      <a:pt x="64" y="58"/>
                      <a:pt x="69" y="58"/>
                    </a:cubicBezTo>
                    <a:cubicBezTo>
                      <a:pt x="69" y="50"/>
                      <a:pt x="70" y="29"/>
                      <a:pt x="81" y="28"/>
                    </a:cubicBezTo>
                    <a:cubicBezTo>
                      <a:pt x="101" y="25"/>
                      <a:pt x="89" y="60"/>
                      <a:pt x="79" y="65"/>
                    </a:cubicBezTo>
                    <a:cubicBezTo>
                      <a:pt x="71" y="69"/>
                      <a:pt x="78" y="80"/>
                      <a:pt x="86" y="77"/>
                    </a:cubicBezTo>
                    <a:cubicBezTo>
                      <a:pt x="97" y="71"/>
                      <a:pt x="109" y="70"/>
                      <a:pt x="105" y="86"/>
                    </a:cubicBezTo>
                    <a:cubicBezTo>
                      <a:pt x="100" y="102"/>
                      <a:pt x="84" y="91"/>
                      <a:pt x="76" y="84"/>
                    </a:cubicBezTo>
                    <a:cubicBezTo>
                      <a:pt x="71" y="78"/>
                      <a:pt x="61" y="86"/>
                      <a:pt x="66" y="92"/>
                    </a:cubicBezTo>
                    <a:cubicBezTo>
                      <a:pt x="71" y="99"/>
                      <a:pt x="80" y="114"/>
                      <a:pt x="65" y="116"/>
                    </a:cubicBezTo>
                    <a:cubicBezTo>
                      <a:pt x="53" y="117"/>
                      <a:pt x="49" y="107"/>
                      <a:pt x="51" y="97"/>
                    </a:cubicBezTo>
                    <a:cubicBezTo>
                      <a:pt x="52" y="91"/>
                      <a:pt x="46" y="86"/>
                      <a:pt x="41" y="89"/>
                    </a:cubicBezTo>
                    <a:cubicBezTo>
                      <a:pt x="35" y="93"/>
                      <a:pt x="20" y="101"/>
                      <a:pt x="16" y="91"/>
                    </a:cubicBezTo>
                    <a:cubicBezTo>
                      <a:pt x="11" y="79"/>
                      <a:pt x="29" y="77"/>
                      <a:pt x="35" y="78"/>
                    </a:cubicBezTo>
                    <a:cubicBezTo>
                      <a:pt x="44" y="79"/>
                      <a:pt x="48" y="66"/>
                      <a:pt x="39" y="65"/>
                    </a:cubicBezTo>
                    <a:cubicBezTo>
                      <a:pt x="22" y="63"/>
                      <a:pt x="0" y="69"/>
                      <a:pt x="2" y="91"/>
                    </a:cubicBezTo>
                    <a:cubicBezTo>
                      <a:pt x="5" y="115"/>
                      <a:pt x="33" y="110"/>
                      <a:pt x="48" y="101"/>
                    </a:cubicBezTo>
                    <a:cubicBezTo>
                      <a:pt x="45" y="99"/>
                      <a:pt x="41" y="96"/>
                      <a:pt x="38" y="94"/>
                    </a:cubicBezTo>
                    <a:cubicBezTo>
                      <a:pt x="33" y="113"/>
                      <a:pt x="46" y="132"/>
                      <a:pt x="68" y="130"/>
                    </a:cubicBezTo>
                    <a:cubicBezTo>
                      <a:pt x="93" y="127"/>
                      <a:pt x="89" y="100"/>
                      <a:pt x="77" y="85"/>
                    </a:cubicBezTo>
                    <a:cubicBezTo>
                      <a:pt x="74" y="88"/>
                      <a:pt x="70" y="91"/>
                      <a:pt x="67" y="93"/>
                    </a:cubicBezTo>
                    <a:cubicBezTo>
                      <a:pt x="83" y="111"/>
                      <a:pt x="110" y="115"/>
                      <a:pt x="118" y="87"/>
                    </a:cubicBezTo>
                    <a:cubicBezTo>
                      <a:pt x="121" y="79"/>
                      <a:pt x="119" y="69"/>
                      <a:pt x="113" y="63"/>
                    </a:cubicBezTo>
                    <a:cubicBezTo>
                      <a:pt x="103" y="55"/>
                      <a:pt x="89" y="60"/>
                      <a:pt x="79" y="65"/>
                    </a:cubicBezTo>
                    <a:cubicBezTo>
                      <a:pt x="81" y="69"/>
                      <a:pt x="84" y="73"/>
                      <a:pt x="86" y="77"/>
                    </a:cubicBezTo>
                    <a:cubicBezTo>
                      <a:pt x="107" y="65"/>
                      <a:pt x="113" y="32"/>
                      <a:pt x="93" y="18"/>
                    </a:cubicBezTo>
                    <a:cubicBezTo>
                      <a:pt x="68" y="0"/>
                      <a:pt x="54" y="40"/>
                      <a:pt x="55" y="58"/>
                    </a:cubicBezTo>
                    <a:cubicBezTo>
                      <a:pt x="56" y="67"/>
                      <a:pt x="69" y="66"/>
                      <a:pt x="69" y="58"/>
                    </a:cubicBezTo>
                    <a:cubicBezTo>
                      <a:pt x="69" y="31"/>
                      <a:pt x="43" y="11"/>
                      <a:pt x="21" y="31"/>
                    </a:cubicBezTo>
                    <a:cubicBezTo>
                      <a:pt x="2" y="48"/>
                      <a:pt x="21" y="77"/>
                      <a:pt x="41" y="78"/>
                    </a:cubicBezTo>
                    <a:cubicBezTo>
                      <a:pt x="50" y="78"/>
                      <a:pt x="50" y="64"/>
                      <a:pt x="41" y="6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1431"/>
              <p:cNvSpPr/>
              <p:nvPr/>
            </p:nvSpPr>
            <p:spPr bwMode="auto">
              <a:xfrm>
                <a:off x="4440" y="2606"/>
                <a:ext cx="26" cy="25"/>
              </a:xfrm>
              <a:custGeom>
                <a:avLst/>
                <a:gdLst>
                  <a:gd name="T0" fmla="*/ 32 w 35"/>
                  <a:gd name="T1" fmla="*/ 21 h 34"/>
                  <a:gd name="T2" fmla="*/ 13 w 35"/>
                  <a:gd name="T3" fmla="*/ 32 h 34"/>
                  <a:gd name="T4" fmla="*/ 2 w 35"/>
                  <a:gd name="T5" fmla="*/ 13 h 34"/>
                  <a:gd name="T6" fmla="*/ 21 w 35"/>
                  <a:gd name="T7" fmla="*/ 2 h 34"/>
                  <a:gd name="T8" fmla="*/ 32 w 35"/>
                  <a:gd name="T9" fmla="*/ 21 h 34"/>
                </a:gdLst>
                <a:ahLst/>
                <a:cxnLst>
                  <a:cxn ang="0">
                    <a:pos x="T0" y="T1"/>
                  </a:cxn>
                  <a:cxn ang="0">
                    <a:pos x="T2" y="T3"/>
                  </a:cxn>
                  <a:cxn ang="0">
                    <a:pos x="T4" y="T5"/>
                  </a:cxn>
                  <a:cxn ang="0">
                    <a:pos x="T6" y="T7"/>
                  </a:cxn>
                  <a:cxn ang="0">
                    <a:pos x="T8" y="T9"/>
                  </a:cxn>
                </a:cxnLst>
                <a:rect l="0" t="0" r="r" b="b"/>
                <a:pathLst>
                  <a:path w="35" h="34">
                    <a:moveTo>
                      <a:pt x="32" y="21"/>
                    </a:moveTo>
                    <a:cubicBezTo>
                      <a:pt x="30" y="29"/>
                      <a:pt x="22" y="34"/>
                      <a:pt x="13" y="32"/>
                    </a:cubicBezTo>
                    <a:cubicBezTo>
                      <a:pt x="5" y="30"/>
                      <a:pt x="0" y="22"/>
                      <a:pt x="2" y="13"/>
                    </a:cubicBezTo>
                    <a:cubicBezTo>
                      <a:pt x="4" y="5"/>
                      <a:pt x="13" y="0"/>
                      <a:pt x="21" y="2"/>
                    </a:cubicBezTo>
                    <a:cubicBezTo>
                      <a:pt x="30" y="4"/>
                      <a:pt x="35" y="13"/>
                      <a:pt x="32" y="21"/>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1432"/>
              <p:cNvSpPr/>
              <p:nvPr/>
            </p:nvSpPr>
            <p:spPr bwMode="auto">
              <a:xfrm>
                <a:off x="4421" y="2512"/>
                <a:ext cx="79" cy="93"/>
              </a:xfrm>
              <a:custGeom>
                <a:avLst/>
                <a:gdLst>
                  <a:gd name="T0" fmla="*/ 33 w 106"/>
                  <a:gd name="T1" fmla="*/ 60 h 125"/>
                  <a:gd name="T2" fmla="*/ 24 w 106"/>
                  <a:gd name="T3" fmla="*/ 20 h 125"/>
                  <a:gd name="T4" fmla="*/ 54 w 106"/>
                  <a:gd name="T5" fmla="*/ 47 h 125"/>
                  <a:gd name="T6" fmla="*/ 81 w 106"/>
                  <a:gd name="T7" fmla="*/ 12 h 125"/>
                  <a:gd name="T8" fmla="*/ 74 w 106"/>
                  <a:gd name="T9" fmla="*/ 60 h 125"/>
                  <a:gd name="T10" fmla="*/ 104 w 106"/>
                  <a:gd name="T11" fmla="*/ 72 h 125"/>
                  <a:gd name="T12" fmla="*/ 63 w 106"/>
                  <a:gd name="T13" fmla="*/ 77 h 125"/>
                  <a:gd name="T14" fmla="*/ 36 w 106"/>
                  <a:gd name="T15" fmla="*/ 84 h 125"/>
                  <a:gd name="T16" fmla="*/ 1 w 106"/>
                  <a:gd name="T17" fmla="*/ 76 h 125"/>
                  <a:gd name="T18" fmla="*/ 29 w 106"/>
                  <a:gd name="T19" fmla="*/ 60 h 125"/>
                  <a:gd name="T20" fmla="*/ 33 w 106"/>
                  <a:gd name="T21" fmla="*/ 6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5">
                    <a:moveTo>
                      <a:pt x="33" y="60"/>
                    </a:moveTo>
                    <a:cubicBezTo>
                      <a:pt x="14" y="61"/>
                      <a:pt x="3" y="30"/>
                      <a:pt x="24" y="20"/>
                    </a:cubicBezTo>
                    <a:cubicBezTo>
                      <a:pt x="41" y="12"/>
                      <a:pt x="55" y="31"/>
                      <a:pt x="54" y="47"/>
                    </a:cubicBezTo>
                    <a:cubicBezTo>
                      <a:pt x="53" y="33"/>
                      <a:pt x="61" y="0"/>
                      <a:pt x="81" y="12"/>
                    </a:cubicBezTo>
                    <a:cubicBezTo>
                      <a:pt x="98" y="22"/>
                      <a:pt x="89" y="53"/>
                      <a:pt x="74" y="60"/>
                    </a:cubicBezTo>
                    <a:cubicBezTo>
                      <a:pt x="98" y="47"/>
                      <a:pt x="106" y="60"/>
                      <a:pt x="104" y="72"/>
                    </a:cubicBezTo>
                    <a:cubicBezTo>
                      <a:pt x="102" y="87"/>
                      <a:pt x="85" y="102"/>
                      <a:pt x="63" y="77"/>
                    </a:cubicBezTo>
                    <a:cubicBezTo>
                      <a:pt x="97" y="120"/>
                      <a:pt x="26" y="125"/>
                      <a:pt x="36" y="84"/>
                    </a:cubicBezTo>
                    <a:cubicBezTo>
                      <a:pt x="12" y="99"/>
                      <a:pt x="0" y="87"/>
                      <a:pt x="1" y="76"/>
                    </a:cubicBezTo>
                    <a:cubicBezTo>
                      <a:pt x="2" y="67"/>
                      <a:pt x="11" y="57"/>
                      <a:pt x="29" y="60"/>
                    </a:cubicBezTo>
                    <a:cubicBezTo>
                      <a:pt x="33" y="60"/>
                      <a:pt x="33" y="60"/>
                      <a:pt x="33" y="6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1433"/>
              <p:cNvSpPr/>
              <p:nvPr/>
            </p:nvSpPr>
            <p:spPr bwMode="auto">
              <a:xfrm>
                <a:off x="4414" y="2504"/>
                <a:ext cx="91" cy="98"/>
              </a:xfrm>
              <a:custGeom>
                <a:avLst/>
                <a:gdLst>
                  <a:gd name="T0" fmla="*/ 42 w 122"/>
                  <a:gd name="T1" fmla="*/ 64 h 132"/>
                  <a:gd name="T2" fmla="*/ 30 w 122"/>
                  <a:gd name="T3" fmla="*/ 42 h 132"/>
                  <a:gd name="T4" fmla="*/ 56 w 122"/>
                  <a:gd name="T5" fmla="*/ 58 h 132"/>
                  <a:gd name="T6" fmla="*/ 70 w 122"/>
                  <a:gd name="T7" fmla="*/ 57 h 132"/>
                  <a:gd name="T8" fmla="*/ 82 w 122"/>
                  <a:gd name="T9" fmla="*/ 28 h 132"/>
                  <a:gd name="T10" fmla="*/ 80 w 122"/>
                  <a:gd name="T11" fmla="*/ 65 h 132"/>
                  <a:gd name="T12" fmla="*/ 87 w 122"/>
                  <a:gd name="T13" fmla="*/ 77 h 132"/>
                  <a:gd name="T14" fmla="*/ 106 w 122"/>
                  <a:gd name="T15" fmla="*/ 86 h 132"/>
                  <a:gd name="T16" fmla="*/ 77 w 122"/>
                  <a:gd name="T17" fmla="*/ 84 h 132"/>
                  <a:gd name="T18" fmla="*/ 66 w 122"/>
                  <a:gd name="T19" fmla="*/ 92 h 132"/>
                  <a:gd name="T20" fmla="*/ 66 w 122"/>
                  <a:gd name="T21" fmla="*/ 116 h 132"/>
                  <a:gd name="T22" fmla="*/ 52 w 122"/>
                  <a:gd name="T23" fmla="*/ 97 h 132"/>
                  <a:gd name="T24" fmla="*/ 42 w 122"/>
                  <a:gd name="T25" fmla="*/ 89 h 132"/>
                  <a:gd name="T26" fmla="*/ 17 w 122"/>
                  <a:gd name="T27" fmla="*/ 91 h 132"/>
                  <a:gd name="T28" fmla="*/ 36 w 122"/>
                  <a:gd name="T29" fmla="*/ 78 h 132"/>
                  <a:gd name="T30" fmla="*/ 40 w 122"/>
                  <a:gd name="T31" fmla="*/ 65 h 132"/>
                  <a:gd name="T32" fmla="*/ 3 w 122"/>
                  <a:gd name="T33" fmla="*/ 91 h 132"/>
                  <a:gd name="T34" fmla="*/ 49 w 122"/>
                  <a:gd name="T35" fmla="*/ 101 h 132"/>
                  <a:gd name="T36" fmla="*/ 39 w 122"/>
                  <a:gd name="T37" fmla="*/ 93 h 132"/>
                  <a:gd name="T38" fmla="*/ 68 w 122"/>
                  <a:gd name="T39" fmla="*/ 129 h 132"/>
                  <a:gd name="T40" fmla="*/ 78 w 122"/>
                  <a:gd name="T41" fmla="*/ 85 h 132"/>
                  <a:gd name="T42" fmla="*/ 68 w 122"/>
                  <a:gd name="T43" fmla="*/ 93 h 132"/>
                  <a:gd name="T44" fmla="*/ 119 w 122"/>
                  <a:gd name="T45" fmla="*/ 87 h 132"/>
                  <a:gd name="T46" fmla="*/ 114 w 122"/>
                  <a:gd name="T47" fmla="*/ 63 h 132"/>
                  <a:gd name="T48" fmla="*/ 80 w 122"/>
                  <a:gd name="T49" fmla="*/ 65 h 132"/>
                  <a:gd name="T50" fmla="*/ 87 w 122"/>
                  <a:gd name="T51" fmla="*/ 77 h 132"/>
                  <a:gd name="T52" fmla="*/ 94 w 122"/>
                  <a:gd name="T53" fmla="*/ 17 h 132"/>
                  <a:gd name="T54" fmla="*/ 56 w 122"/>
                  <a:gd name="T55" fmla="*/ 58 h 132"/>
                  <a:gd name="T56" fmla="*/ 70 w 122"/>
                  <a:gd name="T57" fmla="*/ 57 h 132"/>
                  <a:gd name="T58" fmla="*/ 21 w 122"/>
                  <a:gd name="T59" fmla="*/ 31 h 132"/>
                  <a:gd name="T60" fmla="*/ 42 w 122"/>
                  <a:gd name="T61" fmla="*/ 77 h 132"/>
                  <a:gd name="T62" fmla="*/ 42 w 122"/>
                  <a:gd name="T63"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2" h="132">
                    <a:moveTo>
                      <a:pt x="42" y="64"/>
                    </a:moveTo>
                    <a:cubicBezTo>
                      <a:pt x="31" y="63"/>
                      <a:pt x="26" y="51"/>
                      <a:pt x="30" y="42"/>
                    </a:cubicBezTo>
                    <a:cubicBezTo>
                      <a:pt x="40" y="21"/>
                      <a:pt x="56" y="48"/>
                      <a:pt x="56" y="58"/>
                    </a:cubicBezTo>
                    <a:cubicBezTo>
                      <a:pt x="61" y="58"/>
                      <a:pt x="65" y="57"/>
                      <a:pt x="70" y="57"/>
                    </a:cubicBezTo>
                    <a:cubicBezTo>
                      <a:pt x="70" y="50"/>
                      <a:pt x="71" y="29"/>
                      <a:pt x="82" y="28"/>
                    </a:cubicBezTo>
                    <a:cubicBezTo>
                      <a:pt x="102" y="25"/>
                      <a:pt x="89" y="59"/>
                      <a:pt x="80" y="65"/>
                    </a:cubicBezTo>
                    <a:cubicBezTo>
                      <a:pt x="72" y="69"/>
                      <a:pt x="79" y="80"/>
                      <a:pt x="87" y="77"/>
                    </a:cubicBezTo>
                    <a:cubicBezTo>
                      <a:pt x="98" y="71"/>
                      <a:pt x="110" y="70"/>
                      <a:pt x="106" y="86"/>
                    </a:cubicBezTo>
                    <a:cubicBezTo>
                      <a:pt x="100" y="102"/>
                      <a:pt x="85" y="91"/>
                      <a:pt x="77" y="84"/>
                    </a:cubicBezTo>
                    <a:cubicBezTo>
                      <a:pt x="72" y="78"/>
                      <a:pt x="62" y="86"/>
                      <a:pt x="66" y="92"/>
                    </a:cubicBezTo>
                    <a:cubicBezTo>
                      <a:pt x="72" y="99"/>
                      <a:pt x="81" y="114"/>
                      <a:pt x="66" y="116"/>
                    </a:cubicBezTo>
                    <a:cubicBezTo>
                      <a:pt x="54" y="117"/>
                      <a:pt x="50" y="107"/>
                      <a:pt x="52" y="97"/>
                    </a:cubicBezTo>
                    <a:cubicBezTo>
                      <a:pt x="53" y="91"/>
                      <a:pt x="47" y="86"/>
                      <a:pt x="42" y="89"/>
                    </a:cubicBezTo>
                    <a:cubicBezTo>
                      <a:pt x="36" y="93"/>
                      <a:pt x="21" y="101"/>
                      <a:pt x="17" y="91"/>
                    </a:cubicBezTo>
                    <a:cubicBezTo>
                      <a:pt x="12" y="79"/>
                      <a:pt x="30" y="77"/>
                      <a:pt x="36" y="78"/>
                    </a:cubicBezTo>
                    <a:cubicBezTo>
                      <a:pt x="45" y="79"/>
                      <a:pt x="49" y="66"/>
                      <a:pt x="40" y="65"/>
                    </a:cubicBezTo>
                    <a:cubicBezTo>
                      <a:pt x="23" y="63"/>
                      <a:pt x="0" y="69"/>
                      <a:pt x="3" y="91"/>
                    </a:cubicBezTo>
                    <a:cubicBezTo>
                      <a:pt x="6" y="115"/>
                      <a:pt x="34" y="110"/>
                      <a:pt x="49" y="101"/>
                    </a:cubicBezTo>
                    <a:cubicBezTo>
                      <a:pt x="45" y="99"/>
                      <a:pt x="42" y="96"/>
                      <a:pt x="39" y="93"/>
                    </a:cubicBezTo>
                    <a:cubicBezTo>
                      <a:pt x="34" y="113"/>
                      <a:pt x="47" y="132"/>
                      <a:pt x="68" y="129"/>
                    </a:cubicBezTo>
                    <a:cubicBezTo>
                      <a:pt x="94" y="126"/>
                      <a:pt x="90" y="100"/>
                      <a:pt x="78" y="85"/>
                    </a:cubicBezTo>
                    <a:cubicBezTo>
                      <a:pt x="75" y="88"/>
                      <a:pt x="71" y="91"/>
                      <a:pt x="68" y="93"/>
                    </a:cubicBezTo>
                    <a:cubicBezTo>
                      <a:pt x="84" y="111"/>
                      <a:pt x="111" y="115"/>
                      <a:pt x="119" y="87"/>
                    </a:cubicBezTo>
                    <a:cubicBezTo>
                      <a:pt x="122" y="79"/>
                      <a:pt x="120" y="69"/>
                      <a:pt x="114" y="63"/>
                    </a:cubicBezTo>
                    <a:cubicBezTo>
                      <a:pt x="104" y="54"/>
                      <a:pt x="90" y="60"/>
                      <a:pt x="80" y="65"/>
                    </a:cubicBezTo>
                    <a:cubicBezTo>
                      <a:pt x="82" y="69"/>
                      <a:pt x="85" y="73"/>
                      <a:pt x="87" y="77"/>
                    </a:cubicBezTo>
                    <a:cubicBezTo>
                      <a:pt x="108" y="65"/>
                      <a:pt x="114" y="32"/>
                      <a:pt x="94" y="17"/>
                    </a:cubicBezTo>
                    <a:cubicBezTo>
                      <a:pt x="69" y="0"/>
                      <a:pt x="55" y="40"/>
                      <a:pt x="56" y="58"/>
                    </a:cubicBezTo>
                    <a:cubicBezTo>
                      <a:pt x="57" y="66"/>
                      <a:pt x="70" y="66"/>
                      <a:pt x="70" y="57"/>
                    </a:cubicBezTo>
                    <a:cubicBezTo>
                      <a:pt x="70" y="31"/>
                      <a:pt x="44" y="11"/>
                      <a:pt x="21" y="31"/>
                    </a:cubicBezTo>
                    <a:cubicBezTo>
                      <a:pt x="3" y="48"/>
                      <a:pt x="22" y="77"/>
                      <a:pt x="42" y="77"/>
                    </a:cubicBezTo>
                    <a:cubicBezTo>
                      <a:pt x="51" y="78"/>
                      <a:pt x="51" y="64"/>
                      <a:pt x="42" y="6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1434"/>
              <p:cNvSpPr/>
              <p:nvPr/>
            </p:nvSpPr>
            <p:spPr bwMode="auto">
              <a:xfrm>
                <a:off x="4448" y="2547"/>
                <a:ext cx="26" cy="25"/>
              </a:xfrm>
              <a:custGeom>
                <a:avLst/>
                <a:gdLst>
                  <a:gd name="T0" fmla="*/ 32 w 34"/>
                  <a:gd name="T1" fmla="*/ 21 h 34"/>
                  <a:gd name="T2" fmla="*/ 13 w 34"/>
                  <a:gd name="T3" fmla="*/ 32 h 34"/>
                  <a:gd name="T4" fmla="*/ 2 w 34"/>
                  <a:gd name="T5" fmla="*/ 13 h 34"/>
                  <a:gd name="T6" fmla="*/ 21 w 34"/>
                  <a:gd name="T7" fmla="*/ 2 h 34"/>
                  <a:gd name="T8" fmla="*/ 32 w 34"/>
                  <a:gd name="T9" fmla="*/ 21 h 34"/>
                </a:gdLst>
                <a:ahLst/>
                <a:cxnLst>
                  <a:cxn ang="0">
                    <a:pos x="T0" y="T1"/>
                  </a:cxn>
                  <a:cxn ang="0">
                    <a:pos x="T2" y="T3"/>
                  </a:cxn>
                  <a:cxn ang="0">
                    <a:pos x="T4" y="T5"/>
                  </a:cxn>
                  <a:cxn ang="0">
                    <a:pos x="T6" y="T7"/>
                  </a:cxn>
                  <a:cxn ang="0">
                    <a:pos x="T8" y="T9"/>
                  </a:cxn>
                </a:cxnLst>
                <a:rect l="0" t="0" r="r" b="b"/>
                <a:pathLst>
                  <a:path w="34" h="34">
                    <a:moveTo>
                      <a:pt x="32" y="21"/>
                    </a:moveTo>
                    <a:cubicBezTo>
                      <a:pt x="30" y="29"/>
                      <a:pt x="22" y="34"/>
                      <a:pt x="13" y="32"/>
                    </a:cubicBezTo>
                    <a:cubicBezTo>
                      <a:pt x="5" y="30"/>
                      <a:pt x="0" y="22"/>
                      <a:pt x="2" y="13"/>
                    </a:cubicBezTo>
                    <a:cubicBezTo>
                      <a:pt x="4" y="5"/>
                      <a:pt x="13" y="0"/>
                      <a:pt x="21" y="2"/>
                    </a:cubicBezTo>
                    <a:cubicBezTo>
                      <a:pt x="29" y="4"/>
                      <a:pt x="34" y="13"/>
                      <a:pt x="32" y="21"/>
                    </a:cubicBezTo>
                    <a:close/>
                  </a:path>
                </a:pathLst>
              </a:cu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1435"/>
              <p:cNvSpPr/>
              <p:nvPr/>
            </p:nvSpPr>
            <p:spPr bwMode="auto">
              <a:xfrm>
                <a:off x="4223" y="2447"/>
                <a:ext cx="356" cy="144"/>
              </a:xfrm>
              <a:custGeom>
                <a:avLst/>
                <a:gdLst>
                  <a:gd name="T0" fmla="*/ 422 w 479"/>
                  <a:gd name="T1" fmla="*/ 45 h 194"/>
                  <a:gd name="T2" fmla="*/ 138 w 479"/>
                  <a:gd name="T3" fmla="*/ 51 h 194"/>
                  <a:gd name="T4" fmla="*/ 46 w 479"/>
                  <a:gd name="T5" fmla="*/ 179 h 194"/>
                  <a:gd name="T6" fmla="*/ 169 w 479"/>
                  <a:gd name="T7" fmla="*/ 141 h 194"/>
                  <a:gd name="T8" fmla="*/ 369 w 479"/>
                  <a:gd name="T9" fmla="*/ 107 h 194"/>
                  <a:gd name="T10" fmla="*/ 422 w 479"/>
                  <a:gd name="T11" fmla="*/ 45 h 194"/>
                </a:gdLst>
                <a:ahLst/>
                <a:cxnLst>
                  <a:cxn ang="0">
                    <a:pos x="T0" y="T1"/>
                  </a:cxn>
                  <a:cxn ang="0">
                    <a:pos x="T2" y="T3"/>
                  </a:cxn>
                  <a:cxn ang="0">
                    <a:pos x="T4" y="T5"/>
                  </a:cxn>
                  <a:cxn ang="0">
                    <a:pos x="T6" y="T7"/>
                  </a:cxn>
                  <a:cxn ang="0">
                    <a:pos x="T8" y="T9"/>
                  </a:cxn>
                  <a:cxn ang="0">
                    <a:pos x="T10" y="T11"/>
                  </a:cxn>
                </a:cxnLst>
                <a:rect l="0" t="0" r="r" b="b"/>
                <a:pathLst>
                  <a:path w="479" h="194">
                    <a:moveTo>
                      <a:pt x="422" y="45"/>
                    </a:moveTo>
                    <a:cubicBezTo>
                      <a:pt x="422" y="45"/>
                      <a:pt x="275" y="0"/>
                      <a:pt x="138" y="51"/>
                    </a:cubicBezTo>
                    <a:cubicBezTo>
                      <a:pt x="0" y="102"/>
                      <a:pt x="26" y="164"/>
                      <a:pt x="46" y="179"/>
                    </a:cubicBezTo>
                    <a:cubicBezTo>
                      <a:pt x="66" y="194"/>
                      <a:pt x="112" y="161"/>
                      <a:pt x="169" y="141"/>
                    </a:cubicBezTo>
                    <a:cubicBezTo>
                      <a:pt x="227" y="120"/>
                      <a:pt x="323" y="98"/>
                      <a:pt x="369" y="107"/>
                    </a:cubicBezTo>
                    <a:cubicBezTo>
                      <a:pt x="415" y="116"/>
                      <a:pt x="479" y="105"/>
                      <a:pt x="422" y="45"/>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1436"/>
              <p:cNvSpPr/>
              <p:nvPr/>
            </p:nvSpPr>
            <p:spPr bwMode="auto">
              <a:xfrm>
                <a:off x="4528" y="2478"/>
                <a:ext cx="9" cy="3"/>
              </a:xfrm>
              <a:custGeom>
                <a:avLst/>
                <a:gdLst>
                  <a:gd name="T0" fmla="*/ 0 w 11"/>
                  <a:gd name="T1" fmla="*/ 0 h 3"/>
                  <a:gd name="T2" fmla="*/ 0 w 11"/>
                  <a:gd name="T3" fmla="*/ 0 h 3"/>
                  <a:gd name="T4" fmla="*/ 11 w 11"/>
                  <a:gd name="T5" fmla="*/ 3 h 3"/>
                  <a:gd name="T6" fmla="*/ 0 w 11"/>
                  <a:gd name="T7" fmla="*/ 0 h 3"/>
                </a:gdLst>
                <a:ahLst/>
                <a:cxnLst>
                  <a:cxn ang="0">
                    <a:pos x="T0" y="T1"/>
                  </a:cxn>
                  <a:cxn ang="0">
                    <a:pos x="T2" y="T3"/>
                  </a:cxn>
                  <a:cxn ang="0">
                    <a:pos x="T4" y="T5"/>
                  </a:cxn>
                  <a:cxn ang="0">
                    <a:pos x="T6" y="T7"/>
                  </a:cxn>
                </a:cxnLst>
                <a:rect l="0" t="0" r="r" b="b"/>
                <a:pathLst>
                  <a:path w="11" h="3">
                    <a:moveTo>
                      <a:pt x="0" y="0"/>
                    </a:moveTo>
                    <a:cubicBezTo>
                      <a:pt x="0" y="0"/>
                      <a:pt x="0" y="0"/>
                      <a:pt x="0" y="0"/>
                    </a:cubicBezTo>
                    <a:cubicBezTo>
                      <a:pt x="7" y="2"/>
                      <a:pt x="10" y="3"/>
                      <a:pt x="11" y="3"/>
                    </a:cubicBezTo>
                    <a:cubicBezTo>
                      <a:pt x="10" y="3"/>
                      <a:pt x="7" y="2"/>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1437"/>
              <p:cNvSpPr/>
              <p:nvPr/>
            </p:nvSpPr>
            <p:spPr bwMode="auto">
              <a:xfrm>
                <a:off x="4245" y="2561"/>
                <a:ext cx="12" cy="19"/>
              </a:xfrm>
              <a:custGeom>
                <a:avLst/>
                <a:gdLst>
                  <a:gd name="T0" fmla="*/ 0 w 16"/>
                  <a:gd name="T1" fmla="*/ 0 h 26"/>
                  <a:gd name="T2" fmla="*/ 0 w 16"/>
                  <a:gd name="T3" fmla="*/ 0 h 26"/>
                  <a:gd name="T4" fmla="*/ 16 w 16"/>
                  <a:gd name="T5" fmla="*/ 26 h 26"/>
                  <a:gd name="T6" fmla="*/ 0 w 16"/>
                  <a:gd name="T7" fmla="*/ 0 h 26"/>
                </a:gdLst>
                <a:ahLst/>
                <a:cxnLst>
                  <a:cxn ang="0">
                    <a:pos x="T0" y="T1"/>
                  </a:cxn>
                  <a:cxn ang="0">
                    <a:pos x="T2" y="T3"/>
                  </a:cxn>
                  <a:cxn ang="0">
                    <a:pos x="T4" y="T5"/>
                  </a:cxn>
                  <a:cxn ang="0">
                    <a:pos x="T6" y="T7"/>
                  </a:cxn>
                </a:cxnLst>
                <a:rect l="0" t="0" r="r" b="b"/>
                <a:pathLst>
                  <a:path w="16" h="26">
                    <a:moveTo>
                      <a:pt x="0" y="0"/>
                    </a:moveTo>
                    <a:cubicBezTo>
                      <a:pt x="0" y="0"/>
                      <a:pt x="0" y="0"/>
                      <a:pt x="0" y="0"/>
                    </a:cubicBezTo>
                    <a:cubicBezTo>
                      <a:pt x="3" y="12"/>
                      <a:pt x="9" y="22"/>
                      <a:pt x="16" y="26"/>
                    </a:cubicBezTo>
                    <a:cubicBezTo>
                      <a:pt x="9" y="22"/>
                      <a:pt x="3" y="12"/>
                      <a:pt x="0" y="0"/>
                    </a:cubicBezTo>
                  </a:path>
                </a:pathLst>
              </a:custGeom>
              <a:solidFill>
                <a:srgbClr val="FFF0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1438"/>
              <p:cNvSpPr/>
              <p:nvPr/>
            </p:nvSpPr>
            <p:spPr bwMode="auto">
              <a:xfrm>
                <a:off x="4245" y="2478"/>
                <a:ext cx="308" cy="105"/>
              </a:xfrm>
              <a:custGeom>
                <a:avLst/>
                <a:gdLst>
                  <a:gd name="T0" fmla="*/ 381 w 414"/>
                  <a:gd name="T1" fmla="*/ 0 h 141"/>
                  <a:gd name="T2" fmla="*/ 337 w 414"/>
                  <a:gd name="T3" fmla="*/ 38 h 141"/>
                  <a:gd name="T4" fmla="*/ 309 w 414"/>
                  <a:gd name="T5" fmla="*/ 35 h 141"/>
                  <a:gd name="T6" fmla="*/ 283 w 414"/>
                  <a:gd name="T7" fmla="*/ 33 h 141"/>
                  <a:gd name="T8" fmla="*/ 109 w 414"/>
                  <a:gd name="T9" fmla="*/ 69 h 141"/>
                  <a:gd name="T10" fmla="*/ 0 w 414"/>
                  <a:gd name="T11" fmla="*/ 111 h 141"/>
                  <a:gd name="T12" fmla="*/ 16 w 414"/>
                  <a:gd name="T13" fmla="*/ 137 h 141"/>
                  <a:gd name="T14" fmla="*/ 16 w 414"/>
                  <a:gd name="T15" fmla="*/ 137 h 141"/>
                  <a:gd name="T16" fmla="*/ 29 w 414"/>
                  <a:gd name="T17" fmla="*/ 141 h 141"/>
                  <a:gd name="T18" fmla="*/ 139 w 414"/>
                  <a:gd name="T19" fmla="*/ 99 h 141"/>
                  <a:gd name="T20" fmla="*/ 313 w 414"/>
                  <a:gd name="T21" fmla="*/ 63 h 141"/>
                  <a:gd name="T22" fmla="*/ 339 w 414"/>
                  <a:gd name="T23" fmla="*/ 65 h 141"/>
                  <a:gd name="T24" fmla="*/ 367 w 414"/>
                  <a:gd name="T25" fmla="*/ 68 h 141"/>
                  <a:gd name="T26" fmla="*/ 414 w 414"/>
                  <a:gd name="T27" fmla="*/ 43 h 141"/>
                  <a:gd name="T28" fmla="*/ 413 w 414"/>
                  <a:gd name="T29" fmla="*/ 36 h 141"/>
                  <a:gd name="T30" fmla="*/ 409 w 414"/>
                  <a:gd name="T31" fmla="*/ 25 h 141"/>
                  <a:gd name="T32" fmla="*/ 392 w 414"/>
                  <a:gd name="T33" fmla="*/ 3 h 141"/>
                  <a:gd name="T34" fmla="*/ 392 w 414"/>
                  <a:gd name="T35" fmla="*/ 3 h 141"/>
                  <a:gd name="T36" fmla="*/ 392 w 414"/>
                  <a:gd name="T37" fmla="*/ 3 h 141"/>
                  <a:gd name="T38" fmla="*/ 381 w 414"/>
                  <a:gd name="T3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4" h="141">
                    <a:moveTo>
                      <a:pt x="381" y="0"/>
                    </a:moveTo>
                    <a:cubicBezTo>
                      <a:pt x="393" y="28"/>
                      <a:pt x="367" y="38"/>
                      <a:pt x="337" y="38"/>
                    </a:cubicBezTo>
                    <a:cubicBezTo>
                      <a:pt x="327" y="38"/>
                      <a:pt x="318" y="37"/>
                      <a:pt x="309" y="35"/>
                    </a:cubicBezTo>
                    <a:cubicBezTo>
                      <a:pt x="301" y="34"/>
                      <a:pt x="293" y="33"/>
                      <a:pt x="283" y="33"/>
                    </a:cubicBezTo>
                    <a:cubicBezTo>
                      <a:pt x="233" y="33"/>
                      <a:pt x="157" y="51"/>
                      <a:pt x="109" y="69"/>
                    </a:cubicBezTo>
                    <a:cubicBezTo>
                      <a:pt x="63" y="85"/>
                      <a:pt x="24" y="110"/>
                      <a:pt x="0" y="111"/>
                    </a:cubicBezTo>
                    <a:cubicBezTo>
                      <a:pt x="3" y="123"/>
                      <a:pt x="9" y="133"/>
                      <a:pt x="16" y="137"/>
                    </a:cubicBezTo>
                    <a:cubicBezTo>
                      <a:pt x="16" y="137"/>
                      <a:pt x="16" y="137"/>
                      <a:pt x="16" y="137"/>
                    </a:cubicBezTo>
                    <a:cubicBezTo>
                      <a:pt x="19" y="140"/>
                      <a:pt x="24" y="141"/>
                      <a:pt x="29" y="141"/>
                    </a:cubicBezTo>
                    <a:cubicBezTo>
                      <a:pt x="52" y="141"/>
                      <a:pt x="92" y="116"/>
                      <a:pt x="139" y="99"/>
                    </a:cubicBezTo>
                    <a:cubicBezTo>
                      <a:pt x="187" y="81"/>
                      <a:pt x="263" y="63"/>
                      <a:pt x="313" y="63"/>
                    </a:cubicBezTo>
                    <a:cubicBezTo>
                      <a:pt x="323" y="63"/>
                      <a:pt x="331" y="64"/>
                      <a:pt x="339" y="65"/>
                    </a:cubicBezTo>
                    <a:cubicBezTo>
                      <a:pt x="348" y="67"/>
                      <a:pt x="357" y="68"/>
                      <a:pt x="367" y="68"/>
                    </a:cubicBezTo>
                    <a:cubicBezTo>
                      <a:pt x="392" y="68"/>
                      <a:pt x="414" y="61"/>
                      <a:pt x="414" y="43"/>
                    </a:cubicBezTo>
                    <a:cubicBezTo>
                      <a:pt x="414" y="40"/>
                      <a:pt x="414" y="38"/>
                      <a:pt x="413" y="36"/>
                    </a:cubicBezTo>
                    <a:cubicBezTo>
                      <a:pt x="412" y="33"/>
                      <a:pt x="411" y="29"/>
                      <a:pt x="409" y="25"/>
                    </a:cubicBezTo>
                    <a:cubicBezTo>
                      <a:pt x="405" y="19"/>
                      <a:pt x="400" y="11"/>
                      <a:pt x="392" y="3"/>
                    </a:cubicBezTo>
                    <a:cubicBezTo>
                      <a:pt x="392" y="3"/>
                      <a:pt x="392" y="3"/>
                      <a:pt x="392" y="3"/>
                    </a:cubicBezTo>
                    <a:cubicBezTo>
                      <a:pt x="392" y="3"/>
                      <a:pt x="392" y="3"/>
                      <a:pt x="392" y="3"/>
                    </a:cubicBezTo>
                    <a:cubicBezTo>
                      <a:pt x="391" y="3"/>
                      <a:pt x="388" y="2"/>
                      <a:pt x="381" y="0"/>
                    </a:cubicBezTo>
                  </a:path>
                </a:pathLst>
              </a:custGeom>
              <a:solidFill>
                <a:srgbClr val="FFE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1439"/>
              <p:cNvSpPr/>
              <p:nvPr/>
            </p:nvSpPr>
            <p:spPr bwMode="auto">
              <a:xfrm>
                <a:off x="4214" y="2455"/>
                <a:ext cx="357" cy="141"/>
              </a:xfrm>
              <a:custGeom>
                <a:avLst/>
                <a:gdLst>
                  <a:gd name="T0" fmla="*/ 435 w 480"/>
                  <a:gd name="T1" fmla="*/ 28 h 190"/>
                  <a:gd name="T2" fmla="*/ 148 w 480"/>
                  <a:gd name="T3" fmla="*/ 34 h 190"/>
                  <a:gd name="T4" fmla="*/ 46 w 480"/>
                  <a:gd name="T5" fmla="*/ 165 h 190"/>
                  <a:gd name="T6" fmla="*/ 117 w 480"/>
                  <a:gd name="T7" fmla="*/ 164 h 190"/>
                  <a:gd name="T8" fmla="*/ 301 w 480"/>
                  <a:gd name="T9" fmla="*/ 105 h 190"/>
                  <a:gd name="T10" fmla="*/ 386 w 480"/>
                  <a:gd name="T11" fmla="*/ 104 h 190"/>
                  <a:gd name="T12" fmla="*/ 441 w 480"/>
                  <a:gd name="T13" fmla="*/ 101 h 190"/>
                  <a:gd name="T14" fmla="*/ 438 w 480"/>
                  <a:gd name="T15" fmla="*/ 30 h 190"/>
                  <a:gd name="T16" fmla="*/ 429 w 480"/>
                  <a:gd name="T17" fmla="*/ 39 h 190"/>
                  <a:gd name="T18" fmla="*/ 426 w 480"/>
                  <a:gd name="T19" fmla="*/ 91 h 190"/>
                  <a:gd name="T20" fmla="*/ 374 w 480"/>
                  <a:gd name="T21" fmla="*/ 89 h 190"/>
                  <a:gd name="T22" fmla="*/ 259 w 480"/>
                  <a:gd name="T23" fmla="*/ 100 h 190"/>
                  <a:gd name="T24" fmla="*/ 137 w 480"/>
                  <a:gd name="T25" fmla="*/ 141 h 190"/>
                  <a:gd name="T26" fmla="*/ 51 w 480"/>
                  <a:gd name="T27" fmla="*/ 147 h 190"/>
                  <a:gd name="T28" fmla="*/ 220 w 480"/>
                  <a:gd name="T29" fmla="*/ 28 h 190"/>
                  <a:gd name="T30" fmla="*/ 432 w 480"/>
                  <a:gd name="T31" fmla="*/ 40 h 190"/>
                  <a:gd name="T32" fmla="*/ 435 w 480"/>
                  <a:gd name="T33" fmla="*/ 2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0" h="190">
                    <a:moveTo>
                      <a:pt x="435" y="28"/>
                    </a:moveTo>
                    <a:cubicBezTo>
                      <a:pt x="343" y="0"/>
                      <a:pt x="238" y="2"/>
                      <a:pt x="148" y="34"/>
                    </a:cubicBezTo>
                    <a:cubicBezTo>
                      <a:pt x="103" y="49"/>
                      <a:pt x="0" y="102"/>
                      <a:pt x="46" y="165"/>
                    </a:cubicBezTo>
                    <a:cubicBezTo>
                      <a:pt x="63" y="190"/>
                      <a:pt x="95" y="174"/>
                      <a:pt x="117" y="164"/>
                    </a:cubicBezTo>
                    <a:cubicBezTo>
                      <a:pt x="178" y="138"/>
                      <a:pt x="236" y="116"/>
                      <a:pt x="301" y="105"/>
                    </a:cubicBezTo>
                    <a:cubicBezTo>
                      <a:pt x="329" y="101"/>
                      <a:pt x="358" y="99"/>
                      <a:pt x="386" y="104"/>
                    </a:cubicBezTo>
                    <a:cubicBezTo>
                      <a:pt x="404" y="107"/>
                      <a:pt x="423" y="106"/>
                      <a:pt x="441" y="101"/>
                    </a:cubicBezTo>
                    <a:cubicBezTo>
                      <a:pt x="480" y="88"/>
                      <a:pt x="456" y="49"/>
                      <a:pt x="438" y="30"/>
                    </a:cubicBezTo>
                    <a:cubicBezTo>
                      <a:pt x="433" y="23"/>
                      <a:pt x="423" y="33"/>
                      <a:pt x="429" y="39"/>
                    </a:cubicBezTo>
                    <a:cubicBezTo>
                      <a:pt x="447" y="58"/>
                      <a:pt x="461" y="83"/>
                      <a:pt x="426" y="91"/>
                    </a:cubicBezTo>
                    <a:cubicBezTo>
                      <a:pt x="409" y="95"/>
                      <a:pt x="392" y="90"/>
                      <a:pt x="374" y="89"/>
                    </a:cubicBezTo>
                    <a:cubicBezTo>
                      <a:pt x="336" y="85"/>
                      <a:pt x="297" y="92"/>
                      <a:pt x="259" y="100"/>
                    </a:cubicBezTo>
                    <a:cubicBezTo>
                      <a:pt x="217" y="110"/>
                      <a:pt x="177" y="123"/>
                      <a:pt x="137" y="141"/>
                    </a:cubicBezTo>
                    <a:cubicBezTo>
                      <a:pt x="114" y="152"/>
                      <a:pt x="65" y="185"/>
                      <a:pt x="51" y="147"/>
                    </a:cubicBezTo>
                    <a:cubicBezTo>
                      <a:pt x="22" y="74"/>
                      <a:pt x="178" y="36"/>
                      <a:pt x="220" y="28"/>
                    </a:cubicBezTo>
                    <a:cubicBezTo>
                      <a:pt x="288" y="16"/>
                      <a:pt x="365" y="20"/>
                      <a:pt x="432" y="40"/>
                    </a:cubicBezTo>
                    <a:cubicBezTo>
                      <a:pt x="440" y="43"/>
                      <a:pt x="443" y="30"/>
                      <a:pt x="435"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1440"/>
              <p:cNvSpPr/>
              <p:nvPr/>
            </p:nvSpPr>
            <p:spPr bwMode="auto">
              <a:xfrm>
                <a:off x="4433" y="2339"/>
                <a:ext cx="35" cy="34"/>
              </a:xfrm>
              <a:custGeom>
                <a:avLst/>
                <a:gdLst>
                  <a:gd name="T0" fmla="*/ 23 w 47"/>
                  <a:gd name="T1" fmla="*/ 6 h 47"/>
                  <a:gd name="T2" fmla="*/ 40 w 47"/>
                  <a:gd name="T3" fmla="*/ 42 h 47"/>
                  <a:gd name="T4" fmla="*/ 43 w 47"/>
                  <a:gd name="T5" fmla="*/ 37 h 47"/>
                  <a:gd name="T6" fmla="*/ 4 w 47"/>
                  <a:gd name="T7" fmla="*/ 40 h 47"/>
                  <a:gd name="T8" fmla="*/ 5 w 47"/>
                  <a:gd name="T9" fmla="*/ 46 h 47"/>
                  <a:gd name="T10" fmla="*/ 43 w 47"/>
                  <a:gd name="T11" fmla="*/ 43 h 47"/>
                  <a:gd name="T12" fmla="*/ 46 w 47"/>
                  <a:gd name="T13" fmla="*/ 39 h 47"/>
                  <a:gd name="T14" fmla="*/ 29 w 47"/>
                  <a:gd name="T15" fmla="*/ 4 h 47"/>
                  <a:gd name="T16" fmla="*/ 23 w 47"/>
                  <a:gd name="T17"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6"/>
                    </a:moveTo>
                    <a:cubicBezTo>
                      <a:pt x="29" y="18"/>
                      <a:pt x="34" y="30"/>
                      <a:pt x="40" y="42"/>
                    </a:cubicBezTo>
                    <a:cubicBezTo>
                      <a:pt x="41" y="40"/>
                      <a:pt x="42" y="39"/>
                      <a:pt x="43" y="37"/>
                    </a:cubicBezTo>
                    <a:cubicBezTo>
                      <a:pt x="30" y="38"/>
                      <a:pt x="17" y="39"/>
                      <a:pt x="4" y="40"/>
                    </a:cubicBezTo>
                    <a:cubicBezTo>
                      <a:pt x="0" y="41"/>
                      <a:pt x="1" y="47"/>
                      <a:pt x="5" y="46"/>
                    </a:cubicBezTo>
                    <a:cubicBezTo>
                      <a:pt x="18" y="45"/>
                      <a:pt x="30" y="44"/>
                      <a:pt x="43" y="43"/>
                    </a:cubicBezTo>
                    <a:cubicBezTo>
                      <a:pt x="45" y="43"/>
                      <a:pt x="47" y="41"/>
                      <a:pt x="46" y="39"/>
                    </a:cubicBezTo>
                    <a:cubicBezTo>
                      <a:pt x="40" y="28"/>
                      <a:pt x="35" y="16"/>
                      <a:pt x="29" y="4"/>
                    </a:cubicBezTo>
                    <a:cubicBezTo>
                      <a:pt x="27" y="0"/>
                      <a:pt x="22" y="3"/>
                      <a:pt x="2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1441"/>
              <p:cNvSpPr/>
              <p:nvPr/>
            </p:nvSpPr>
            <p:spPr bwMode="auto">
              <a:xfrm>
                <a:off x="4436" y="2350"/>
                <a:ext cx="32" cy="22"/>
              </a:xfrm>
              <a:custGeom>
                <a:avLst/>
                <a:gdLst>
                  <a:gd name="T0" fmla="*/ 39 w 43"/>
                  <a:gd name="T1" fmla="*/ 22 h 29"/>
                  <a:gd name="T2" fmla="*/ 6 w 43"/>
                  <a:gd name="T3" fmla="*/ 2 h 29"/>
                  <a:gd name="T4" fmla="*/ 3 w 43"/>
                  <a:gd name="T5" fmla="*/ 8 h 29"/>
                  <a:gd name="T6" fmla="*/ 37 w 43"/>
                  <a:gd name="T7" fmla="*/ 27 h 29"/>
                  <a:gd name="T8" fmla="*/ 39 w 43"/>
                  <a:gd name="T9" fmla="*/ 22 h 29"/>
                </a:gdLst>
                <a:ahLst/>
                <a:cxnLst>
                  <a:cxn ang="0">
                    <a:pos x="T0" y="T1"/>
                  </a:cxn>
                  <a:cxn ang="0">
                    <a:pos x="T2" y="T3"/>
                  </a:cxn>
                  <a:cxn ang="0">
                    <a:pos x="T4" y="T5"/>
                  </a:cxn>
                  <a:cxn ang="0">
                    <a:pos x="T6" y="T7"/>
                  </a:cxn>
                  <a:cxn ang="0">
                    <a:pos x="T8" y="T9"/>
                  </a:cxn>
                </a:cxnLst>
                <a:rect l="0" t="0" r="r" b="b"/>
                <a:pathLst>
                  <a:path w="43" h="29">
                    <a:moveTo>
                      <a:pt x="39" y="22"/>
                    </a:moveTo>
                    <a:cubicBezTo>
                      <a:pt x="28" y="15"/>
                      <a:pt x="17" y="9"/>
                      <a:pt x="6" y="2"/>
                    </a:cubicBezTo>
                    <a:cubicBezTo>
                      <a:pt x="2" y="0"/>
                      <a:pt x="0" y="6"/>
                      <a:pt x="3" y="8"/>
                    </a:cubicBezTo>
                    <a:cubicBezTo>
                      <a:pt x="14" y="14"/>
                      <a:pt x="26" y="21"/>
                      <a:pt x="37" y="27"/>
                    </a:cubicBezTo>
                    <a:cubicBezTo>
                      <a:pt x="40" y="29"/>
                      <a:pt x="43" y="24"/>
                      <a:pt x="39" y="2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1442"/>
              <p:cNvSpPr/>
              <p:nvPr/>
            </p:nvSpPr>
            <p:spPr bwMode="auto">
              <a:xfrm>
                <a:off x="4538" y="2390"/>
                <a:ext cx="34" cy="38"/>
              </a:xfrm>
              <a:custGeom>
                <a:avLst/>
                <a:gdLst>
                  <a:gd name="T0" fmla="*/ 33 w 45"/>
                  <a:gd name="T1" fmla="*/ 45 h 52"/>
                  <a:gd name="T2" fmla="*/ 6 w 45"/>
                  <a:gd name="T3" fmla="*/ 16 h 52"/>
                  <a:gd name="T4" fmla="*/ 5 w 45"/>
                  <a:gd name="T5" fmla="*/ 21 h 52"/>
                  <a:gd name="T6" fmla="*/ 41 w 45"/>
                  <a:gd name="T7" fmla="*/ 7 h 52"/>
                  <a:gd name="T8" fmla="*/ 39 w 45"/>
                  <a:gd name="T9" fmla="*/ 1 h 52"/>
                  <a:gd name="T10" fmla="*/ 3 w 45"/>
                  <a:gd name="T11" fmla="*/ 15 h 52"/>
                  <a:gd name="T12" fmla="*/ 1 w 45"/>
                  <a:gd name="T13" fmla="*/ 20 h 52"/>
                  <a:gd name="T14" fmla="*/ 28 w 45"/>
                  <a:gd name="T15" fmla="*/ 49 h 52"/>
                  <a:gd name="T16" fmla="*/ 33 w 45"/>
                  <a:gd name="T17"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2">
                    <a:moveTo>
                      <a:pt x="33" y="45"/>
                    </a:moveTo>
                    <a:cubicBezTo>
                      <a:pt x="24" y="35"/>
                      <a:pt x="15" y="26"/>
                      <a:pt x="6" y="16"/>
                    </a:cubicBezTo>
                    <a:cubicBezTo>
                      <a:pt x="6" y="18"/>
                      <a:pt x="5" y="19"/>
                      <a:pt x="5" y="21"/>
                    </a:cubicBezTo>
                    <a:cubicBezTo>
                      <a:pt x="17" y="16"/>
                      <a:pt x="29" y="11"/>
                      <a:pt x="41" y="7"/>
                    </a:cubicBezTo>
                    <a:cubicBezTo>
                      <a:pt x="45" y="5"/>
                      <a:pt x="42" y="0"/>
                      <a:pt x="39" y="1"/>
                    </a:cubicBezTo>
                    <a:cubicBezTo>
                      <a:pt x="27" y="6"/>
                      <a:pt x="15" y="10"/>
                      <a:pt x="3" y="15"/>
                    </a:cubicBezTo>
                    <a:cubicBezTo>
                      <a:pt x="1" y="16"/>
                      <a:pt x="0" y="18"/>
                      <a:pt x="1" y="20"/>
                    </a:cubicBezTo>
                    <a:cubicBezTo>
                      <a:pt x="10" y="30"/>
                      <a:pt x="19" y="39"/>
                      <a:pt x="28" y="49"/>
                    </a:cubicBezTo>
                    <a:cubicBezTo>
                      <a:pt x="30" y="52"/>
                      <a:pt x="35" y="48"/>
                      <a:pt x="33" y="4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1443"/>
              <p:cNvSpPr/>
              <p:nvPr/>
            </p:nvSpPr>
            <p:spPr bwMode="auto">
              <a:xfrm>
                <a:off x="4538" y="2400"/>
                <a:ext cx="34" cy="13"/>
              </a:xfrm>
              <a:custGeom>
                <a:avLst/>
                <a:gdLst>
                  <a:gd name="T0" fmla="*/ 3 w 46"/>
                  <a:gd name="T1" fmla="*/ 7 h 17"/>
                  <a:gd name="T2" fmla="*/ 41 w 46"/>
                  <a:gd name="T3" fmla="*/ 16 h 17"/>
                  <a:gd name="T4" fmla="*/ 42 w 46"/>
                  <a:gd name="T5" fmla="*/ 10 h 17"/>
                  <a:gd name="T6" fmla="*/ 4 w 46"/>
                  <a:gd name="T7" fmla="*/ 1 h 17"/>
                  <a:gd name="T8" fmla="*/ 3 w 46"/>
                  <a:gd name="T9" fmla="*/ 7 h 17"/>
                </a:gdLst>
                <a:ahLst/>
                <a:cxnLst>
                  <a:cxn ang="0">
                    <a:pos x="T0" y="T1"/>
                  </a:cxn>
                  <a:cxn ang="0">
                    <a:pos x="T2" y="T3"/>
                  </a:cxn>
                  <a:cxn ang="0">
                    <a:pos x="T4" y="T5"/>
                  </a:cxn>
                  <a:cxn ang="0">
                    <a:pos x="T6" y="T7"/>
                  </a:cxn>
                  <a:cxn ang="0">
                    <a:pos x="T8" y="T9"/>
                  </a:cxn>
                </a:cxnLst>
                <a:rect l="0" t="0" r="r" b="b"/>
                <a:pathLst>
                  <a:path w="46" h="17">
                    <a:moveTo>
                      <a:pt x="3" y="7"/>
                    </a:moveTo>
                    <a:cubicBezTo>
                      <a:pt x="16" y="10"/>
                      <a:pt x="29" y="13"/>
                      <a:pt x="41" y="16"/>
                    </a:cubicBezTo>
                    <a:cubicBezTo>
                      <a:pt x="45" y="17"/>
                      <a:pt x="46" y="11"/>
                      <a:pt x="42" y="10"/>
                    </a:cubicBezTo>
                    <a:cubicBezTo>
                      <a:pt x="29" y="7"/>
                      <a:pt x="17" y="4"/>
                      <a:pt x="4" y="1"/>
                    </a:cubicBezTo>
                    <a:cubicBezTo>
                      <a:pt x="0" y="0"/>
                      <a:pt x="0" y="6"/>
                      <a:pt x="3"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1444"/>
              <p:cNvSpPr/>
              <p:nvPr/>
            </p:nvSpPr>
            <p:spPr bwMode="auto">
              <a:xfrm>
                <a:off x="3829" y="2504"/>
                <a:ext cx="156" cy="188"/>
              </a:xfrm>
              <a:custGeom>
                <a:avLst/>
                <a:gdLst>
                  <a:gd name="T0" fmla="*/ 193 w 211"/>
                  <a:gd name="T1" fmla="*/ 161 h 253"/>
                  <a:gd name="T2" fmla="*/ 94 w 211"/>
                  <a:gd name="T3" fmla="*/ 55 h 253"/>
                  <a:gd name="T4" fmla="*/ 24 w 211"/>
                  <a:gd name="T5" fmla="*/ 13 h 253"/>
                  <a:gd name="T6" fmla="*/ 211 w 211"/>
                  <a:gd name="T7" fmla="*/ 253 h 253"/>
                  <a:gd name="T8" fmla="*/ 193 w 211"/>
                  <a:gd name="T9" fmla="*/ 161 h 253"/>
                </a:gdLst>
                <a:ahLst/>
                <a:cxnLst>
                  <a:cxn ang="0">
                    <a:pos x="T0" y="T1"/>
                  </a:cxn>
                  <a:cxn ang="0">
                    <a:pos x="T2" y="T3"/>
                  </a:cxn>
                  <a:cxn ang="0">
                    <a:pos x="T4" y="T5"/>
                  </a:cxn>
                  <a:cxn ang="0">
                    <a:pos x="T6" y="T7"/>
                  </a:cxn>
                  <a:cxn ang="0">
                    <a:pos x="T8" y="T9"/>
                  </a:cxn>
                </a:cxnLst>
                <a:rect l="0" t="0" r="r" b="b"/>
                <a:pathLst>
                  <a:path w="211" h="253">
                    <a:moveTo>
                      <a:pt x="193" y="161"/>
                    </a:moveTo>
                    <a:cubicBezTo>
                      <a:pt x="193" y="161"/>
                      <a:pt x="110" y="97"/>
                      <a:pt x="94" y="55"/>
                    </a:cubicBezTo>
                    <a:cubicBezTo>
                      <a:pt x="79" y="13"/>
                      <a:pt x="48" y="0"/>
                      <a:pt x="24" y="13"/>
                    </a:cubicBezTo>
                    <a:cubicBezTo>
                      <a:pt x="0" y="26"/>
                      <a:pt x="9" y="125"/>
                      <a:pt x="211" y="253"/>
                    </a:cubicBezTo>
                    <a:cubicBezTo>
                      <a:pt x="193" y="161"/>
                      <a:pt x="193" y="161"/>
                      <a:pt x="193" y="161"/>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1445"/>
              <p:cNvSpPr/>
              <p:nvPr/>
            </p:nvSpPr>
            <p:spPr bwMode="auto">
              <a:xfrm>
                <a:off x="3835" y="2507"/>
                <a:ext cx="51" cy="54"/>
              </a:xfrm>
              <a:custGeom>
                <a:avLst/>
                <a:gdLst>
                  <a:gd name="T0" fmla="*/ 15 w 68"/>
                  <a:gd name="T1" fmla="*/ 9 h 72"/>
                  <a:gd name="T2" fmla="*/ 16 w 68"/>
                  <a:gd name="T3" fmla="*/ 72 h 72"/>
                  <a:gd name="T4" fmla="*/ 68 w 68"/>
                  <a:gd name="T5" fmla="*/ 22 h 72"/>
                  <a:gd name="T6" fmla="*/ 15 w 68"/>
                  <a:gd name="T7" fmla="*/ 9 h 72"/>
                </a:gdLst>
                <a:ahLst/>
                <a:cxnLst>
                  <a:cxn ang="0">
                    <a:pos x="T0" y="T1"/>
                  </a:cxn>
                  <a:cxn ang="0">
                    <a:pos x="T2" y="T3"/>
                  </a:cxn>
                  <a:cxn ang="0">
                    <a:pos x="T4" y="T5"/>
                  </a:cxn>
                  <a:cxn ang="0">
                    <a:pos x="T6" y="T7"/>
                  </a:cxn>
                </a:cxnLst>
                <a:rect l="0" t="0" r="r" b="b"/>
                <a:pathLst>
                  <a:path w="68" h="72">
                    <a:moveTo>
                      <a:pt x="15" y="9"/>
                    </a:moveTo>
                    <a:cubicBezTo>
                      <a:pt x="4" y="15"/>
                      <a:pt x="0" y="38"/>
                      <a:pt x="16" y="72"/>
                    </a:cubicBezTo>
                    <a:cubicBezTo>
                      <a:pt x="33" y="55"/>
                      <a:pt x="51" y="39"/>
                      <a:pt x="68" y="22"/>
                    </a:cubicBezTo>
                    <a:cubicBezTo>
                      <a:pt x="52" y="4"/>
                      <a:pt x="32" y="0"/>
                      <a:pt x="15" y="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1446"/>
              <p:cNvSpPr/>
              <p:nvPr/>
            </p:nvSpPr>
            <p:spPr bwMode="auto">
              <a:xfrm>
                <a:off x="3829" y="2495"/>
                <a:ext cx="164" cy="205"/>
              </a:xfrm>
              <a:custGeom>
                <a:avLst/>
                <a:gdLst>
                  <a:gd name="T0" fmla="*/ 197 w 221"/>
                  <a:gd name="T1" fmla="*/ 168 h 276"/>
                  <a:gd name="T2" fmla="*/ 146 w 221"/>
                  <a:gd name="T3" fmla="*/ 124 h 276"/>
                  <a:gd name="T4" fmla="*/ 112 w 221"/>
                  <a:gd name="T5" fmla="*/ 86 h 276"/>
                  <a:gd name="T6" fmla="*/ 87 w 221"/>
                  <a:gd name="T7" fmla="*/ 40 h 276"/>
                  <a:gd name="T8" fmla="*/ 10 w 221"/>
                  <a:gd name="T9" fmla="*/ 35 h 276"/>
                  <a:gd name="T10" fmla="*/ 36 w 221"/>
                  <a:gd name="T11" fmla="*/ 121 h 276"/>
                  <a:gd name="T12" fmla="*/ 208 w 221"/>
                  <a:gd name="T13" fmla="*/ 272 h 276"/>
                  <a:gd name="T14" fmla="*/ 214 w 221"/>
                  <a:gd name="T15" fmla="*/ 261 h 276"/>
                  <a:gd name="T16" fmla="*/ 61 w 221"/>
                  <a:gd name="T17" fmla="*/ 133 h 276"/>
                  <a:gd name="T18" fmla="*/ 21 w 221"/>
                  <a:gd name="T19" fmla="*/ 43 h 276"/>
                  <a:gd name="T20" fmla="*/ 62 w 221"/>
                  <a:gd name="T21" fmla="*/ 34 h 276"/>
                  <a:gd name="T22" fmla="*/ 106 w 221"/>
                  <a:gd name="T23" fmla="*/ 100 h 276"/>
                  <a:gd name="T24" fmla="*/ 190 w 221"/>
                  <a:gd name="T25" fmla="*/ 179 h 276"/>
                  <a:gd name="T26" fmla="*/ 197 w 221"/>
                  <a:gd name="T27" fmla="*/ 1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76">
                    <a:moveTo>
                      <a:pt x="197" y="168"/>
                    </a:moveTo>
                    <a:cubicBezTo>
                      <a:pt x="179" y="154"/>
                      <a:pt x="162" y="140"/>
                      <a:pt x="146" y="124"/>
                    </a:cubicBezTo>
                    <a:cubicBezTo>
                      <a:pt x="134" y="112"/>
                      <a:pt x="122" y="100"/>
                      <a:pt x="112" y="86"/>
                    </a:cubicBezTo>
                    <a:cubicBezTo>
                      <a:pt x="101" y="72"/>
                      <a:pt x="97" y="55"/>
                      <a:pt x="87" y="40"/>
                    </a:cubicBezTo>
                    <a:cubicBezTo>
                      <a:pt x="71" y="17"/>
                      <a:pt x="22" y="0"/>
                      <a:pt x="10" y="35"/>
                    </a:cubicBezTo>
                    <a:cubicBezTo>
                      <a:pt x="0" y="63"/>
                      <a:pt x="21" y="99"/>
                      <a:pt x="36" y="121"/>
                    </a:cubicBezTo>
                    <a:cubicBezTo>
                      <a:pt x="78" y="184"/>
                      <a:pt x="144" y="231"/>
                      <a:pt x="208" y="272"/>
                    </a:cubicBezTo>
                    <a:cubicBezTo>
                      <a:pt x="215" y="276"/>
                      <a:pt x="221" y="265"/>
                      <a:pt x="214" y="261"/>
                    </a:cubicBezTo>
                    <a:cubicBezTo>
                      <a:pt x="158" y="225"/>
                      <a:pt x="104" y="185"/>
                      <a:pt x="61" y="133"/>
                    </a:cubicBezTo>
                    <a:cubicBezTo>
                      <a:pt x="42" y="110"/>
                      <a:pt x="17" y="75"/>
                      <a:pt x="21" y="43"/>
                    </a:cubicBezTo>
                    <a:cubicBezTo>
                      <a:pt x="24" y="24"/>
                      <a:pt x="49" y="27"/>
                      <a:pt x="62" y="34"/>
                    </a:cubicBezTo>
                    <a:cubicBezTo>
                      <a:pt x="84" y="46"/>
                      <a:pt x="90" y="80"/>
                      <a:pt x="106" y="100"/>
                    </a:cubicBezTo>
                    <a:cubicBezTo>
                      <a:pt x="130" y="130"/>
                      <a:pt x="160" y="156"/>
                      <a:pt x="190" y="179"/>
                    </a:cubicBezTo>
                    <a:cubicBezTo>
                      <a:pt x="197" y="184"/>
                      <a:pt x="203" y="173"/>
                      <a:pt x="197"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1447"/>
              <p:cNvSpPr/>
              <p:nvPr/>
            </p:nvSpPr>
            <p:spPr bwMode="auto">
              <a:xfrm>
                <a:off x="3941" y="2608"/>
                <a:ext cx="299" cy="279"/>
              </a:xfrm>
              <a:custGeom>
                <a:avLst/>
                <a:gdLst>
                  <a:gd name="T0" fmla="*/ 0 w 402"/>
                  <a:gd name="T1" fmla="*/ 0 h 376"/>
                  <a:gd name="T2" fmla="*/ 68 w 402"/>
                  <a:gd name="T3" fmla="*/ 215 h 376"/>
                  <a:gd name="T4" fmla="*/ 222 w 402"/>
                  <a:gd name="T5" fmla="*/ 350 h 376"/>
                  <a:gd name="T6" fmla="*/ 182 w 402"/>
                  <a:gd name="T7" fmla="*/ 257 h 376"/>
                  <a:gd name="T8" fmla="*/ 272 w 402"/>
                  <a:gd name="T9" fmla="*/ 173 h 376"/>
                  <a:gd name="T10" fmla="*/ 391 w 402"/>
                  <a:gd name="T11" fmla="*/ 191 h 376"/>
                  <a:gd name="T12" fmla="*/ 294 w 402"/>
                  <a:gd name="T13" fmla="*/ 125 h 376"/>
                  <a:gd name="T14" fmla="*/ 189 w 402"/>
                  <a:gd name="T15" fmla="*/ 2 h 376"/>
                  <a:gd name="T16" fmla="*/ 0 w 402"/>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376">
                    <a:moveTo>
                      <a:pt x="0" y="0"/>
                    </a:moveTo>
                    <a:cubicBezTo>
                      <a:pt x="0" y="0"/>
                      <a:pt x="24" y="158"/>
                      <a:pt x="68" y="215"/>
                    </a:cubicBezTo>
                    <a:cubicBezTo>
                      <a:pt x="112" y="273"/>
                      <a:pt x="200" y="376"/>
                      <a:pt x="222" y="350"/>
                    </a:cubicBezTo>
                    <a:cubicBezTo>
                      <a:pt x="244" y="323"/>
                      <a:pt x="182" y="257"/>
                      <a:pt x="182" y="257"/>
                    </a:cubicBezTo>
                    <a:cubicBezTo>
                      <a:pt x="272" y="173"/>
                      <a:pt x="272" y="173"/>
                      <a:pt x="272" y="173"/>
                    </a:cubicBezTo>
                    <a:cubicBezTo>
                      <a:pt x="272" y="173"/>
                      <a:pt x="380" y="235"/>
                      <a:pt x="391" y="191"/>
                    </a:cubicBezTo>
                    <a:cubicBezTo>
                      <a:pt x="402" y="147"/>
                      <a:pt x="330" y="151"/>
                      <a:pt x="294" y="125"/>
                    </a:cubicBezTo>
                    <a:cubicBezTo>
                      <a:pt x="259" y="99"/>
                      <a:pt x="200" y="57"/>
                      <a:pt x="189" y="2"/>
                    </a:cubicBezTo>
                    <a:cubicBezTo>
                      <a:pt x="0" y="0"/>
                      <a:pt x="0" y="0"/>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1448"/>
              <p:cNvSpPr/>
              <p:nvPr/>
            </p:nvSpPr>
            <p:spPr bwMode="auto">
              <a:xfrm>
                <a:off x="4073" y="2831"/>
                <a:ext cx="40" cy="43"/>
              </a:xfrm>
              <a:custGeom>
                <a:avLst/>
                <a:gdLst>
                  <a:gd name="T0" fmla="*/ 45 w 54"/>
                  <a:gd name="T1" fmla="*/ 49 h 58"/>
                  <a:gd name="T2" fmla="*/ 38 w 54"/>
                  <a:gd name="T3" fmla="*/ 0 h 58"/>
                  <a:gd name="T4" fmla="*/ 0 w 54"/>
                  <a:gd name="T5" fmla="*/ 34 h 58"/>
                  <a:gd name="T6" fmla="*/ 45 w 54"/>
                  <a:gd name="T7" fmla="*/ 49 h 58"/>
                </a:gdLst>
                <a:ahLst/>
                <a:cxnLst>
                  <a:cxn ang="0">
                    <a:pos x="T0" y="T1"/>
                  </a:cxn>
                  <a:cxn ang="0">
                    <a:pos x="T2" y="T3"/>
                  </a:cxn>
                  <a:cxn ang="0">
                    <a:pos x="T4" y="T5"/>
                  </a:cxn>
                  <a:cxn ang="0">
                    <a:pos x="T6" y="T7"/>
                  </a:cxn>
                </a:cxnLst>
                <a:rect l="0" t="0" r="r" b="b"/>
                <a:pathLst>
                  <a:path w="54" h="58">
                    <a:moveTo>
                      <a:pt x="45" y="49"/>
                    </a:moveTo>
                    <a:cubicBezTo>
                      <a:pt x="54" y="37"/>
                      <a:pt x="48" y="18"/>
                      <a:pt x="38" y="0"/>
                    </a:cubicBezTo>
                    <a:cubicBezTo>
                      <a:pt x="25" y="11"/>
                      <a:pt x="13" y="23"/>
                      <a:pt x="0" y="34"/>
                    </a:cubicBezTo>
                    <a:cubicBezTo>
                      <a:pt x="20" y="51"/>
                      <a:pt x="37" y="58"/>
                      <a:pt x="45" y="4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1449"/>
              <p:cNvSpPr/>
              <p:nvPr/>
            </p:nvSpPr>
            <p:spPr bwMode="auto">
              <a:xfrm>
                <a:off x="4179" y="2720"/>
                <a:ext cx="57" cy="47"/>
              </a:xfrm>
              <a:custGeom>
                <a:avLst/>
                <a:gdLst>
                  <a:gd name="T0" fmla="*/ 39 w 77"/>
                  <a:gd name="T1" fmla="*/ 0 h 64"/>
                  <a:gd name="T2" fmla="*/ 0 w 77"/>
                  <a:gd name="T3" fmla="*/ 45 h 64"/>
                  <a:gd name="T4" fmla="*/ 71 w 77"/>
                  <a:gd name="T5" fmla="*/ 40 h 64"/>
                  <a:gd name="T6" fmla="*/ 39 w 77"/>
                  <a:gd name="T7" fmla="*/ 0 h 64"/>
                </a:gdLst>
                <a:ahLst/>
                <a:cxnLst>
                  <a:cxn ang="0">
                    <a:pos x="T0" y="T1"/>
                  </a:cxn>
                  <a:cxn ang="0">
                    <a:pos x="T2" y="T3"/>
                  </a:cxn>
                  <a:cxn ang="0">
                    <a:pos x="T4" y="T5"/>
                  </a:cxn>
                  <a:cxn ang="0">
                    <a:pos x="T6" y="T7"/>
                  </a:cxn>
                </a:cxnLst>
                <a:rect l="0" t="0" r="r" b="b"/>
                <a:pathLst>
                  <a:path w="77" h="64">
                    <a:moveTo>
                      <a:pt x="39" y="0"/>
                    </a:moveTo>
                    <a:cubicBezTo>
                      <a:pt x="27" y="16"/>
                      <a:pt x="14" y="31"/>
                      <a:pt x="0" y="45"/>
                    </a:cubicBezTo>
                    <a:cubicBezTo>
                      <a:pt x="31" y="57"/>
                      <a:pt x="65" y="64"/>
                      <a:pt x="71" y="40"/>
                    </a:cubicBezTo>
                    <a:cubicBezTo>
                      <a:pt x="77" y="18"/>
                      <a:pt x="61" y="8"/>
                      <a:pt x="3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1450"/>
              <p:cNvSpPr/>
              <p:nvPr/>
            </p:nvSpPr>
            <p:spPr bwMode="auto">
              <a:xfrm>
                <a:off x="3936" y="2600"/>
                <a:ext cx="304" cy="291"/>
              </a:xfrm>
              <a:custGeom>
                <a:avLst/>
                <a:gdLst>
                  <a:gd name="T0" fmla="*/ 1 w 410"/>
                  <a:gd name="T1" fmla="*/ 11 h 391"/>
                  <a:gd name="T2" fmla="*/ 32 w 410"/>
                  <a:gd name="T3" fmla="*/ 146 h 391"/>
                  <a:gd name="T4" fmla="*/ 133 w 410"/>
                  <a:gd name="T5" fmla="*/ 304 h 391"/>
                  <a:gd name="T6" fmla="*/ 234 w 410"/>
                  <a:gd name="T7" fmla="*/ 364 h 391"/>
                  <a:gd name="T8" fmla="*/ 195 w 410"/>
                  <a:gd name="T9" fmla="*/ 263 h 391"/>
                  <a:gd name="T10" fmla="*/ 195 w 410"/>
                  <a:gd name="T11" fmla="*/ 272 h 391"/>
                  <a:gd name="T12" fmla="*/ 282 w 410"/>
                  <a:gd name="T13" fmla="*/ 191 h 391"/>
                  <a:gd name="T14" fmla="*/ 283 w 410"/>
                  <a:gd name="T15" fmla="*/ 192 h 391"/>
                  <a:gd name="T16" fmla="*/ 312 w 410"/>
                  <a:gd name="T17" fmla="*/ 207 h 391"/>
                  <a:gd name="T18" fmla="*/ 377 w 410"/>
                  <a:gd name="T19" fmla="*/ 223 h 391"/>
                  <a:gd name="T20" fmla="*/ 406 w 410"/>
                  <a:gd name="T21" fmla="*/ 197 h 391"/>
                  <a:gd name="T22" fmla="*/ 378 w 410"/>
                  <a:gd name="T23" fmla="*/ 158 h 391"/>
                  <a:gd name="T24" fmla="*/ 294 w 410"/>
                  <a:gd name="T25" fmla="*/ 121 h 391"/>
                  <a:gd name="T26" fmla="*/ 203 w 410"/>
                  <a:gd name="T27" fmla="*/ 10 h 391"/>
                  <a:gd name="T28" fmla="*/ 191 w 410"/>
                  <a:gd name="T29" fmla="*/ 14 h 391"/>
                  <a:gd name="T30" fmla="*/ 339 w 410"/>
                  <a:gd name="T31" fmla="*/ 159 h 391"/>
                  <a:gd name="T32" fmla="*/ 389 w 410"/>
                  <a:gd name="T33" fmla="*/ 181 h 391"/>
                  <a:gd name="T34" fmla="*/ 372 w 410"/>
                  <a:gd name="T35" fmla="*/ 210 h 391"/>
                  <a:gd name="T36" fmla="*/ 346 w 410"/>
                  <a:gd name="T37" fmla="*/ 205 h 391"/>
                  <a:gd name="T38" fmla="*/ 284 w 410"/>
                  <a:gd name="T39" fmla="*/ 178 h 391"/>
                  <a:gd name="T40" fmla="*/ 276 w 410"/>
                  <a:gd name="T41" fmla="*/ 179 h 391"/>
                  <a:gd name="T42" fmla="*/ 186 w 410"/>
                  <a:gd name="T43" fmla="*/ 263 h 391"/>
                  <a:gd name="T44" fmla="*/ 186 w 410"/>
                  <a:gd name="T45" fmla="*/ 272 h 391"/>
                  <a:gd name="T46" fmla="*/ 211 w 410"/>
                  <a:gd name="T47" fmla="*/ 304 h 391"/>
                  <a:gd name="T48" fmla="*/ 227 w 410"/>
                  <a:gd name="T49" fmla="*/ 337 h 391"/>
                  <a:gd name="T50" fmla="*/ 201 w 410"/>
                  <a:gd name="T51" fmla="*/ 349 h 391"/>
                  <a:gd name="T52" fmla="*/ 89 w 410"/>
                  <a:gd name="T53" fmla="*/ 232 h 391"/>
                  <a:gd name="T54" fmla="*/ 14 w 410"/>
                  <a:gd name="T55" fmla="*/ 8 h 391"/>
                  <a:gd name="T56" fmla="*/ 1 w 410"/>
                  <a:gd name="T57" fmla="*/ 1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0" h="391">
                    <a:moveTo>
                      <a:pt x="1" y="11"/>
                    </a:moveTo>
                    <a:cubicBezTo>
                      <a:pt x="8" y="57"/>
                      <a:pt x="19" y="102"/>
                      <a:pt x="32" y="146"/>
                    </a:cubicBezTo>
                    <a:cubicBezTo>
                      <a:pt x="52" y="209"/>
                      <a:pt x="89" y="256"/>
                      <a:pt x="133" y="304"/>
                    </a:cubicBezTo>
                    <a:cubicBezTo>
                      <a:pt x="149" y="322"/>
                      <a:pt x="205" y="391"/>
                      <a:pt x="234" y="364"/>
                    </a:cubicBezTo>
                    <a:cubicBezTo>
                      <a:pt x="262" y="338"/>
                      <a:pt x="212" y="281"/>
                      <a:pt x="195" y="263"/>
                    </a:cubicBezTo>
                    <a:cubicBezTo>
                      <a:pt x="195" y="266"/>
                      <a:pt x="195" y="269"/>
                      <a:pt x="195" y="272"/>
                    </a:cubicBezTo>
                    <a:cubicBezTo>
                      <a:pt x="224" y="245"/>
                      <a:pt x="253" y="218"/>
                      <a:pt x="282" y="191"/>
                    </a:cubicBezTo>
                    <a:cubicBezTo>
                      <a:pt x="287" y="187"/>
                      <a:pt x="273" y="187"/>
                      <a:pt x="283" y="192"/>
                    </a:cubicBezTo>
                    <a:cubicBezTo>
                      <a:pt x="292" y="197"/>
                      <a:pt x="302" y="202"/>
                      <a:pt x="312" y="207"/>
                    </a:cubicBezTo>
                    <a:cubicBezTo>
                      <a:pt x="333" y="216"/>
                      <a:pt x="355" y="224"/>
                      <a:pt x="377" y="223"/>
                    </a:cubicBezTo>
                    <a:cubicBezTo>
                      <a:pt x="394" y="223"/>
                      <a:pt x="404" y="212"/>
                      <a:pt x="406" y="197"/>
                    </a:cubicBezTo>
                    <a:cubicBezTo>
                      <a:pt x="410" y="177"/>
                      <a:pt x="393" y="165"/>
                      <a:pt x="378" y="158"/>
                    </a:cubicBezTo>
                    <a:cubicBezTo>
                      <a:pt x="348" y="145"/>
                      <a:pt x="320" y="140"/>
                      <a:pt x="294" y="121"/>
                    </a:cubicBezTo>
                    <a:cubicBezTo>
                      <a:pt x="255" y="92"/>
                      <a:pt x="215" y="59"/>
                      <a:pt x="203" y="10"/>
                    </a:cubicBezTo>
                    <a:cubicBezTo>
                      <a:pt x="201" y="2"/>
                      <a:pt x="188" y="6"/>
                      <a:pt x="191" y="14"/>
                    </a:cubicBezTo>
                    <a:cubicBezTo>
                      <a:pt x="207" y="79"/>
                      <a:pt x="277" y="138"/>
                      <a:pt x="339" y="159"/>
                    </a:cubicBezTo>
                    <a:cubicBezTo>
                      <a:pt x="356" y="165"/>
                      <a:pt x="375" y="168"/>
                      <a:pt x="389" y="181"/>
                    </a:cubicBezTo>
                    <a:cubicBezTo>
                      <a:pt x="407" y="197"/>
                      <a:pt x="385" y="210"/>
                      <a:pt x="372" y="210"/>
                    </a:cubicBezTo>
                    <a:cubicBezTo>
                      <a:pt x="364" y="211"/>
                      <a:pt x="355" y="208"/>
                      <a:pt x="346" y="205"/>
                    </a:cubicBezTo>
                    <a:cubicBezTo>
                      <a:pt x="324" y="199"/>
                      <a:pt x="303" y="189"/>
                      <a:pt x="284" y="178"/>
                    </a:cubicBezTo>
                    <a:cubicBezTo>
                      <a:pt x="281" y="176"/>
                      <a:pt x="278" y="177"/>
                      <a:pt x="276" y="179"/>
                    </a:cubicBezTo>
                    <a:cubicBezTo>
                      <a:pt x="246" y="207"/>
                      <a:pt x="216" y="235"/>
                      <a:pt x="186" y="263"/>
                    </a:cubicBezTo>
                    <a:cubicBezTo>
                      <a:pt x="183" y="265"/>
                      <a:pt x="183" y="269"/>
                      <a:pt x="186" y="272"/>
                    </a:cubicBezTo>
                    <a:cubicBezTo>
                      <a:pt x="195" y="282"/>
                      <a:pt x="203" y="293"/>
                      <a:pt x="211" y="304"/>
                    </a:cubicBezTo>
                    <a:cubicBezTo>
                      <a:pt x="218" y="314"/>
                      <a:pt x="223" y="325"/>
                      <a:pt x="227" y="337"/>
                    </a:cubicBezTo>
                    <a:cubicBezTo>
                      <a:pt x="233" y="359"/>
                      <a:pt x="213" y="357"/>
                      <a:pt x="201" y="349"/>
                    </a:cubicBezTo>
                    <a:cubicBezTo>
                      <a:pt x="157" y="322"/>
                      <a:pt x="121" y="272"/>
                      <a:pt x="89" y="232"/>
                    </a:cubicBezTo>
                    <a:cubicBezTo>
                      <a:pt x="41" y="171"/>
                      <a:pt x="25" y="83"/>
                      <a:pt x="14" y="8"/>
                    </a:cubicBezTo>
                    <a:cubicBezTo>
                      <a:pt x="13" y="0"/>
                      <a:pt x="0" y="3"/>
                      <a:pt x="1" y="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1451"/>
              <p:cNvSpPr/>
              <p:nvPr/>
            </p:nvSpPr>
            <p:spPr bwMode="auto">
              <a:xfrm>
                <a:off x="3975" y="2668"/>
                <a:ext cx="138" cy="132"/>
              </a:xfrm>
              <a:custGeom>
                <a:avLst/>
                <a:gdLst>
                  <a:gd name="T0" fmla="*/ 127 w 186"/>
                  <a:gd name="T1" fmla="*/ 178 h 178"/>
                  <a:gd name="T2" fmla="*/ 50 w 186"/>
                  <a:gd name="T3" fmla="*/ 48 h 178"/>
                  <a:gd name="T4" fmla="*/ 186 w 186"/>
                  <a:gd name="T5" fmla="*/ 121 h 178"/>
                  <a:gd name="T6" fmla="*/ 127 w 186"/>
                  <a:gd name="T7" fmla="*/ 178 h 178"/>
                </a:gdLst>
                <a:ahLst/>
                <a:cxnLst>
                  <a:cxn ang="0">
                    <a:pos x="T0" y="T1"/>
                  </a:cxn>
                  <a:cxn ang="0">
                    <a:pos x="T2" y="T3"/>
                  </a:cxn>
                  <a:cxn ang="0">
                    <a:pos x="T4" y="T5"/>
                  </a:cxn>
                  <a:cxn ang="0">
                    <a:pos x="T6" y="T7"/>
                  </a:cxn>
                </a:cxnLst>
                <a:rect l="0" t="0" r="r" b="b"/>
                <a:pathLst>
                  <a:path w="186" h="178">
                    <a:moveTo>
                      <a:pt x="127" y="178"/>
                    </a:moveTo>
                    <a:cubicBezTo>
                      <a:pt x="127" y="178"/>
                      <a:pt x="0" y="96"/>
                      <a:pt x="50" y="48"/>
                    </a:cubicBezTo>
                    <a:cubicBezTo>
                      <a:pt x="101" y="0"/>
                      <a:pt x="186" y="121"/>
                      <a:pt x="186" y="121"/>
                    </a:cubicBezTo>
                    <a:cubicBezTo>
                      <a:pt x="127" y="178"/>
                      <a:pt x="127" y="178"/>
                      <a:pt x="127" y="17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1452"/>
              <p:cNvSpPr/>
              <p:nvPr/>
            </p:nvSpPr>
            <p:spPr bwMode="auto">
              <a:xfrm>
                <a:off x="3850" y="2545"/>
                <a:ext cx="94" cy="108"/>
              </a:xfrm>
              <a:custGeom>
                <a:avLst/>
                <a:gdLst>
                  <a:gd name="T0" fmla="*/ 18 w 127"/>
                  <a:gd name="T1" fmla="*/ 0 h 145"/>
                  <a:gd name="T2" fmla="*/ 0 w 127"/>
                  <a:gd name="T3" fmla="*/ 17 h 145"/>
                  <a:gd name="T4" fmla="*/ 32 w 127"/>
                  <a:gd name="T5" fmla="*/ 65 h 145"/>
                  <a:gd name="T6" fmla="*/ 117 w 127"/>
                  <a:gd name="T7" fmla="*/ 145 h 145"/>
                  <a:gd name="T8" fmla="*/ 127 w 127"/>
                  <a:gd name="T9" fmla="*/ 141 h 145"/>
                  <a:gd name="T10" fmla="*/ 122 w 127"/>
                  <a:gd name="T11" fmla="*/ 118 h 145"/>
                  <a:gd name="T12" fmla="*/ 18 w 127"/>
                  <a:gd name="T13" fmla="*/ 0 h 145"/>
                </a:gdLst>
                <a:ahLst/>
                <a:cxnLst>
                  <a:cxn ang="0">
                    <a:pos x="T0" y="T1"/>
                  </a:cxn>
                  <a:cxn ang="0">
                    <a:pos x="T2" y="T3"/>
                  </a:cxn>
                  <a:cxn ang="0">
                    <a:pos x="T4" y="T5"/>
                  </a:cxn>
                  <a:cxn ang="0">
                    <a:pos x="T6" y="T7"/>
                  </a:cxn>
                  <a:cxn ang="0">
                    <a:pos x="T8" y="T9"/>
                  </a:cxn>
                  <a:cxn ang="0">
                    <a:pos x="T10" y="T11"/>
                  </a:cxn>
                  <a:cxn ang="0">
                    <a:pos x="T12" y="T13"/>
                  </a:cxn>
                </a:cxnLst>
                <a:rect l="0" t="0" r="r" b="b"/>
                <a:pathLst>
                  <a:path w="127" h="145">
                    <a:moveTo>
                      <a:pt x="18" y="0"/>
                    </a:moveTo>
                    <a:cubicBezTo>
                      <a:pt x="12" y="6"/>
                      <a:pt x="6" y="11"/>
                      <a:pt x="0" y="17"/>
                    </a:cubicBezTo>
                    <a:cubicBezTo>
                      <a:pt x="8" y="35"/>
                      <a:pt x="21" y="52"/>
                      <a:pt x="32" y="65"/>
                    </a:cubicBezTo>
                    <a:cubicBezTo>
                      <a:pt x="57" y="95"/>
                      <a:pt x="86" y="121"/>
                      <a:pt x="117" y="145"/>
                    </a:cubicBezTo>
                    <a:cubicBezTo>
                      <a:pt x="120" y="144"/>
                      <a:pt x="124" y="142"/>
                      <a:pt x="127" y="141"/>
                    </a:cubicBezTo>
                    <a:cubicBezTo>
                      <a:pt x="125" y="133"/>
                      <a:pt x="123" y="126"/>
                      <a:pt x="122" y="118"/>
                    </a:cubicBezTo>
                    <a:cubicBezTo>
                      <a:pt x="64" y="72"/>
                      <a:pt x="33" y="31"/>
                      <a:pt x="18"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1453"/>
              <p:cNvSpPr/>
              <p:nvPr/>
            </p:nvSpPr>
            <p:spPr bwMode="auto">
              <a:xfrm>
                <a:off x="3843" y="2516"/>
                <a:ext cx="20" cy="42"/>
              </a:xfrm>
              <a:custGeom>
                <a:avLst/>
                <a:gdLst>
                  <a:gd name="T0" fmla="*/ 16 w 28"/>
                  <a:gd name="T1" fmla="*/ 0 h 56"/>
                  <a:gd name="T2" fmla="*/ 2 w 28"/>
                  <a:gd name="T3" fmla="*/ 14 h 56"/>
                  <a:gd name="T4" fmla="*/ 10 w 28"/>
                  <a:gd name="T5" fmla="*/ 56 h 56"/>
                  <a:gd name="T6" fmla="*/ 28 w 28"/>
                  <a:gd name="T7" fmla="*/ 39 h 56"/>
                  <a:gd name="T8" fmla="*/ 16 w 28"/>
                  <a:gd name="T9" fmla="*/ 0 h 56"/>
                </a:gdLst>
                <a:ahLst/>
                <a:cxnLst>
                  <a:cxn ang="0">
                    <a:pos x="T0" y="T1"/>
                  </a:cxn>
                  <a:cxn ang="0">
                    <a:pos x="T2" y="T3"/>
                  </a:cxn>
                  <a:cxn ang="0">
                    <a:pos x="T4" y="T5"/>
                  </a:cxn>
                  <a:cxn ang="0">
                    <a:pos x="T6" y="T7"/>
                  </a:cxn>
                  <a:cxn ang="0">
                    <a:pos x="T8" y="T9"/>
                  </a:cxn>
                </a:cxnLst>
                <a:rect l="0" t="0" r="r" b="b"/>
                <a:pathLst>
                  <a:path w="28" h="56">
                    <a:moveTo>
                      <a:pt x="16" y="0"/>
                    </a:moveTo>
                    <a:cubicBezTo>
                      <a:pt x="9" y="1"/>
                      <a:pt x="4" y="5"/>
                      <a:pt x="2" y="14"/>
                    </a:cubicBezTo>
                    <a:cubicBezTo>
                      <a:pt x="0" y="28"/>
                      <a:pt x="4" y="42"/>
                      <a:pt x="10" y="56"/>
                    </a:cubicBezTo>
                    <a:cubicBezTo>
                      <a:pt x="16" y="50"/>
                      <a:pt x="22" y="45"/>
                      <a:pt x="28" y="39"/>
                    </a:cubicBezTo>
                    <a:cubicBezTo>
                      <a:pt x="20" y="23"/>
                      <a:pt x="17" y="10"/>
                      <a:pt x="16"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1454"/>
              <p:cNvSpPr/>
              <p:nvPr/>
            </p:nvSpPr>
            <p:spPr bwMode="auto">
              <a:xfrm>
                <a:off x="3831" y="2511"/>
                <a:ext cx="106" cy="144"/>
              </a:xfrm>
              <a:custGeom>
                <a:avLst/>
                <a:gdLst>
                  <a:gd name="T0" fmla="*/ 33 w 143"/>
                  <a:gd name="T1" fmla="*/ 0 h 194"/>
                  <a:gd name="T2" fmla="*/ 21 w 143"/>
                  <a:gd name="T3" fmla="*/ 4 h 194"/>
                  <a:gd name="T4" fmla="*/ 136 w 143"/>
                  <a:gd name="T5" fmla="*/ 194 h 194"/>
                  <a:gd name="T6" fmla="*/ 143 w 143"/>
                  <a:gd name="T7" fmla="*/ 191 h 194"/>
                  <a:gd name="T8" fmla="*/ 58 w 143"/>
                  <a:gd name="T9" fmla="*/ 111 h 194"/>
                  <a:gd name="T10" fmla="*/ 26 w 143"/>
                  <a:gd name="T11" fmla="*/ 63 h 194"/>
                  <a:gd name="T12" fmla="*/ 18 w 143"/>
                  <a:gd name="T13" fmla="*/ 21 h 194"/>
                  <a:gd name="T14" fmla="*/ 32 w 143"/>
                  <a:gd name="T15" fmla="*/ 7 h 194"/>
                  <a:gd name="T16" fmla="*/ 33 w 143"/>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94">
                    <a:moveTo>
                      <a:pt x="33" y="0"/>
                    </a:moveTo>
                    <a:cubicBezTo>
                      <a:pt x="29" y="1"/>
                      <a:pt x="25" y="2"/>
                      <a:pt x="21" y="4"/>
                    </a:cubicBezTo>
                    <a:cubicBezTo>
                      <a:pt x="0" y="16"/>
                      <a:pt x="4" y="91"/>
                      <a:pt x="136" y="194"/>
                    </a:cubicBezTo>
                    <a:cubicBezTo>
                      <a:pt x="138" y="193"/>
                      <a:pt x="141" y="192"/>
                      <a:pt x="143" y="191"/>
                    </a:cubicBezTo>
                    <a:cubicBezTo>
                      <a:pt x="112" y="167"/>
                      <a:pt x="83" y="141"/>
                      <a:pt x="58" y="111"/>
                    </a:cubicBezTo>
                    <a:cubicBezTo>
                      <a:pt x="47" y="98"/>
                      <a:pt x="34" y="81"/>
                      <a:pt x="26" y="63"/>
                    </a:cubicBezTo>
                    <a:cubicBezTo>
                      <a:pt x="20" y="49"/>
                      <a:pt x="16" y="35"/>
                      <a:pt x="18" y="21"/>
                    </a:cubicBezTo>
                    <a:cubicBezTo>
                      <a:pt x="20" y="12"/>
                      <a:pt x="25" y="8"/>
                      <a:pt x="32" y="7"/>
                    </a:cubicBezTo>
                    <a:cubicBezTo>
                      <a:pt x="32" y="4"/>
                      <a:pt x="32" y="2"/>
                      <a:pt x="33"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1455"/>
              <p:cNvSpPr/>
              <p:nvPr/>
            </p:nvSpPr>
            <p:spPr bwMode="auto">
              <a:xfrm>
                <a:off x="3952" y="2641"/>
                <a:ext cx="6" cy="7"/>
              </a:xfrm>
              <a:custGeom>
                <a:avLst/>
                <a:gdLst>
                  <a:gd name="T0" fmla="*/ 0 w 8"/>
                  <a:gd name="T1" fmla="*/ 0 h 9"/>
                  <a:gd name="T2" fmla="*/ 1 w 8"/>
                  <a:gd name="T3" fmla="*/ 9 h 9"/>
                  <a:gd name="T4" fmla="*/ 5 w 8"/>
                  <a:gd name="T5" fmla="*/ 8 h 9"/>
                  <a:gd name="T6" fmla="*/ 8 w 8"/>
                  <a:gd name="T7" fmla="*/ 7 h 9"/>
                  <a:gd name="T8" fmla="*/ 0 w 8"/>
                  <a:gd name="T9" fmla="*/ 0 h 9"/>
                </a:gdLst>
                <a:ahLst/>
                <a:cxnLst>
                  <a:cxn ang="0">
                    <a:pos x="T0" y="T1"/>
                  </a:cxn>
                  <a:cxn ang="0">
                    <a:pos x="T2" y="T3"/>
                  </a:cxn>
                  <a:cxn ang="0">
                    <a:pos x="T4" y="T5"/>
                  </a:cxn>
                  <a:cxn ang="0">
                    <a:pos x="T6" y="T7"/>
                  </a:cxn>
                  <a:cxn ang="0">
                    <a:pos x="T8" y="T9"/>
                  </a:cxn>
                </a:cxnLst>
                <a:rect l="0" t="0" r="r" b="b"/>
                <a:pathLst>
                  <a:path w="8" h="9">
                    <a:moveTo>
                      <a:pt x="0" y="0"/>
                    </a:moveTo>
                    <a:cubicBezTo>
                      <a:pt x="0" y="3"/>
                      <a:pt x="1" y="6"/>
                      <a:pt x="1" y="9"/>
                    </a:cubicBezTo>
                    <a:cubicBezTo>
                      <a:pt x="2" y="8"/>
                      <a:pt x="3" y="8"/>
                      <a:pt x="5" y="8"/>
                    </a:cubicBezTo>
                    <a:cubicBezTo>
                      <a:pt x="6" y="7"/>
                      <a:pt x="7" y="7"/>
                      <a:pt x="8" y="7"/>
                    </a:cubicBezTo>
                    <a:cubicBezTo>
                      <a:pt x="5" y="5"/>
                      <a:pt x="2" y="2"/>
                      <a:pt x="0"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1456"/>
              <p:cNvSpPr/>
              <p:nvPr/>
            </p:nvSpPr>
            <p:spPr bwMode="auto">
              <a:xfrm>
                <a:off x="3941" y="2633"/>
                <a:ext cx="12" cy="17"/>
              </a:xfrm>
              <a:custGeom>
                <a:avLst/>
                <a:gdLst>
                  <a:gd name="T0" fmla="*/ 0 w 16"/>
                  <a:gd name="T1" fmla="*/ 0 h 23"/>
                  <a:gd name="T2" fmla="*/ 5 w 16"/>
                  <a:gd name="T3" fmla="*/ 23 h 23"/>
                  <a:gd name="T4" fmla="*/ 16 w 16"/>
                  <a:gd name="T5" fmla="*/ 20 h 23"/>
                  <a:gd name="T6" fmla="*/ 15 w 16"/>
                  <a:gd name="T7" fmla="*/ 11 h 23"/>
                  <a:gd name="T8" fmla="*/ 0 w 16"/>
                  <a:gd name="T9" fmla="*/ 0 h 23"/>
                </a:gdLst>
                <a:ahLst/>
                <a:cxnLst>
                  <a:cxn ang="0">
                    <a:pos x="T0" y="T1"/>
                  </a:cxn>
                  <a:cxn ang="0">
                    <a:pos x="T2" y="T3"/>
                  </a:cxn>
                  <a:cxn ang="0">
                    <a:pos x="T4" y="T5"/>
                  </a:cxn>
                  <a:cxn ang="0">
                    <a:pos x="T6" y="T7"/>
                  </a:cxn>
                  <a:cxn ang="0">
                    <a:pos x="T8" y="T9"/>
                  </a:cxn>
                </a:cxnLst>
                <a:rect l="0" t="0" r="r" b="b"/>
                <a:pathLst>
                  <a:path w="16" h="23">
                    <a:moveTo>
                      <a:pt x="0" y="0"/>
                    </a:moveTo>
                    <a:cubicBezTo>
                      <a:pt x="1" y="8"/>
                      <a:pt x="3" y="15"/>
                      <a:pt x="5" y="23"/>
                    </a:cubicBezTo>
                    <a:cubicBezTo>
                      <a:pt x="9" y="22"/>
                      <a:pt x="13" y="21"/>
                      <a:pt x="16" y="20"/>
                    </a:cubicBezTo>
                    <a:cubicBezTo>
                      <a:pt x="16" y="17"/>
                      <a:pt x="15" y="14"/>
                      <a:pt x="15" y="11"/>
                    </a:cubicBezTo>
                    <a:cubicBezTo>
                      <a:pt x="10" y="7"/>
                      <a:pt x="5" y="4"/>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1457"/>
              <p:cNvSpPr/>
              <p:nvPr/>
            </p:nvSpPr>
            <p:spPr bwMode="auto">
              <a:xfrm>
                <a:off x="4063" y="2800"/>
                <a:ext cx="35" cy="40"/>
              </a:xfrm>
              <a:custGeom>
                <a:avLst/>
                <a:gdLst>
                  <a:gd name="T0" fmla="*/ 12 w 46"/>
                  <a:gd name="T1" fmla="*/ 0 h 53"/>
                  <a:gd name="T2" fmla="*/ 0 w 46"/>
                  <a:gd name="T3" fmla="*/ 2 h 53"/>
                  <a:gd name="T4" fmla="*/ 39 w 46"/>
                  <a:gd name="T5" fmla="*/ 53 h 53"/>
                  <a:gd name="T6" fmla="*/ 46 w 46"/>
                  <a:gd name="T7" fmla="*/ 46 h 53"/>
                  <a:gd name="T8" fmla="*/ 39 w 46"/>
                  <a:gd name="T9" fmla="*/ 35 h 53"/>
                  <a:gd name="T10" fmla="*/ 14 w 46"/>
                  <a:gd name="T11" fmla="*/ 3 h 53"/>
                  <a:gd name="T12" fmla="*/ 12 w 46"/>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46" h="53">
                    <a:moveTo>
                      <a:pt x="12" y="0"/>
                    </a:moveTo>
                    <a:cubicBezTo>
                      <a:pt x="9" y="1"/>
                      <a:pt x="5" y="2"/>
                      <a:pt x="0" y="2"/>
                    </a:cubicBezTo>
                    <a:cubicBezTo>
                      <a:pt x="18" y="18"/>
                      <a:pt x="31" y="35"/>
                      <a:pt x="39" y="53"/>
                    </a:cubicBezTo>
                    <a:cubicBezTo>
                      <a:pt x="41" y="51"/>
                      <a:pt x="43" y="49"/>
                      <a:pt x="46" y="46"/>
                    </a:cubicBezTo>
                    <a:cubicBezTo>
                      <a:pt x="44" y="42"/>
                      <a:pt x="41" y="39"/>
                      <a:pt x="39" y="35"/>
                    </a:cubicBezTo>
                    <a:cubicBezTo>
                      <a:pt x="31" y="24"/>
                      <a:pt x="23" y="13"/>
                      <a:pt x="14" y="3"/>
                    </a:cubicBezTo>
                    <a:cubicBezTo>
                      <a:pt x="13" y="2"/>
                      <a:pt x="12" y="1"/>
                      <a:pt x="12"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1458"/>
              <p:cNvSpPr/>
              <p:nvPr/>
            </p:nvSpPr>
            <p:spPr bwMode="auto">
              <a:xfrm>
                <a:off x="4092" y="2834"/>
                <a:ext cx="14" cy="29"/>
              </a:xfrm>
              <a:custGeom>
                <a:avLst/>
                <a:gdLst>
                  <a:gd name="T0" fmla="*/ 7 w 19"/>
                  <a:gd name="T1" fmla="*/ 0 h 39"/>
                  <a:gd name="T2" fmla="*/ 0 w 19"/>
                  <a:gd name="T3" fmla="*/ 7 h 39"/>
                  <a:gd name="T4" fmla="*/ 9 w 19"/>
                  <a:gd name="T5" fmla="*/ 39 h 39"/>
                  <a:gd name="T6" fmla="*/ 16 w 19"/>
                  <a:gd name="T7" fmla="*/ 22 h 39"/>
                  <a:gd name="T8" fmla="*/ 7 w 19"/>
                  <a:gd name="T9" fmla="*/ 0 h 39"/>
                </a:gdLst>
                <a:ahLst/>
                <a:cxnLst>
                  <a:cxn ang="0">
                    <a:pos x="T0" y="T1"/>
                  </a:cxn>
                  <a:cxn ang="0">
                    <a:pos x="T2" y="T3"/>
                  </a:cxn>
                  <a:cxn ang="0">
                    <a:pos x="T4" y="T5"/>
                  </a:cxn>
                  <a:cxn ang="0">
                    <a:pos x="T6" y="T7"/>
                  </a:cxn>
                  <a:cxn ang="0">
                    <a:pos x="T8" y="T9"/>
                  </a:cxn>
                </a:cxnLst>
                <a:rect l="0" t="0" r="r" b="b"/>
                <a:pathLst>
                  <a:path w="19" h="39">
                    <a:moveTo>
                      <a:pt x="7" y="0"/>
                    </a:moveTo>
                    <a:cubicBezTo>
                      <a:pt x="4" y="3"/>
                      <a:pt x="2" y="5"/>
                      <a:pt x="0" y="7"/>
                    </a:cubicBezTo>
                    <a:cubicBezTo>
                      <a:pt x="4" y="18"/>
                      <a:pt x="7" y="28"/>
                      <a:pt x="9" y="39"/>
                    </a:cubicBezTo>
                    <a:cubicBezTo>
                      <a:pt x="15" y="39"/>
                      <a:pt x="19" y="34"/>
                      <a:pt x="16" y="22"/>
                    </a:cubicBezTo>
                    <a:cubicBezTo>
                      <a:pt x="14" y="14"/>
                      <a:pt x="11" y="7"/>
                      <a:pt x="7"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1459"/>
              <p:cNvSpPr/>
              <p:nvPr/>
            </p:nvSpPr>
            <p:spPr bwMode="auto">
              <a:xfrm>
                <a:off x="4072" y="2799"/>
                <a:ext cx="50" cy="72"/>
              </a:xfrm>
              <a:custGeom>
                <a:avLst/>
                <a:gdLst>
                  <a:gd name="T0" fmla="*/ 6 w 67"/>
                  <a:gd name="T1" fmla="*/ 0 h 97"/>
                  <a:gd name="T2" fmla="*/ 0 w 67"/>
                  <a:gd name="T3" fmla="*/ 2 h 97"/>
                  <a:gd name="T4" fmla="*/ 2 w 67"/>
                  <a:gd name="T5" fmla="*/ 5 h 97"/>
                  <a:gd name="T6" fmla="*/ 27 w 67"/>
                  <a:gd name="T7" fmla="*/ 37 h 97"/>
                  <a:gd name="T8" fmla="*/ 34 w 67"/>
                  <a:gd name="T9" fmla="*/ 48 h 97"/>
                  <a:gd name="T10" fmla="*/ 43 w 67"/>
                  <a:gd name="T11" fmla="*/ 70 h 97"/>
                  <a:gd name="T12" fmla="*/ 36 w 67"/>
                  <a:gd name="T13" fmla="*/ 87 h 97"/>
                  <a:gd name="T14" fmla="*/ 37 w 67"/>
                  <a:gd name="T15" fmla="*/ 97 h 97"/>
                  <a:gd name="T16" fmla="*/ 46 w 67"/>
                  <a:gd name="T17" fmla="*/ 93 h 97"/>
                  <a:gd name="T18" fmla="*/ 6 w 67"/>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97">
                    <a:moveTo>
                      <a:pt x="6" y="0"/>
                    </a:moveTo>
                    <a:cubicBezTo>
                      <a:pt x="4" y="1"/>
                      <a:pt x="2" y="2"/>
                      <a:pt x="0" y="2"/>
                    </a:cubicBezTo>
                    <a:cubicBezTo>
                      <a:pt x="0" y="3"/>
                      <a:pt x="1" y="4"/>
                      <a:pt x="2" y="5"/>
                    </a:cubicBezTo>
                    <a:cubicBezTo>
                      <a:pt x="11" y="15"/>
                      <a:pt x="19" y="26"/>
                      <a:pt x="27" y="37"/>
                    </a:cubicBezTo>
                    <a:cubicBezTo>
                      <a:pt x="29" y="41"/>
                      <a:pt x="32" y="44"/>
                      <a:pt x="34" y="48"/>
                    </a:cubicBezTo>
                    <a:cubicBezTo>
                      <a:pt x="38" y="55"/>
                      <a:pt x="41" y="62"/>
                      <a:pt x="43" y="70"/>
                    </a:cubicBezTo>
                    <a:cubicBezTo>
                      <a:pt x="46" y="82"/>
                      <a:pt x="42" y="87"/>
                      <a:pt x="36" y="87"/>
                    </a:cubicBezTo>
                    <a:cubicBezTo>
                      <a:pt x="36" y="90"/>
                      <a:pt x="37" y="94"/>
                      <a:pt x="37" y="97"/>
                    </a:cubicBezTo>
                    <a:cubicBezTo>
                      <a:pt x="40" y="97"/>
                      <a:pt x="43" y="95"/>
                      <a:pt x="46" y="93"/>
                    </a:cubicBezTo>
                    <a:cubicBezTo>
                      <a:pt x="67" y="67"/>
                      <a:pt x="9" y="3"/>
                      <a:pt x="6"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1460"/>
              <p:cNvSpPr/>
              <p:nvPr/>
            </p:nvSpPr>
            <p:spPr bwMode="auto">
              <a:xfrm>
                <a:off x="4075" y="2637"/>
                <a:ext cx="130" cy="96"/>
              </a:xfrm>
              <a:custGeom>
                <a:avLst/>
                <a:gdLst>
                  <a:gd name="T0" fmla="*/ 17 w 175"/>
                  <a:gd name="T1" fmla="*/ 0 h 130"/>
                  <a:gd name="T2" fmla="*/ 0 w 175"/>
                  <a:gd name="T3" fmla="*/ 16 h 130"/>
                  <a:gd name="T4" fmla="*/ 164 w 175"/>
                  <a:gd name="T5" fmla="*/ 130 h 130"/>
                  <a:gd name="T6" fmla="*/ 175 w 175"/>
                  <a:gd name="T7" fmla="*/ 117 h 130"/>
                  <a:gd name="T8" fmla="*/ 151 w 175"/>
                  <a:gd name="T9" fmla="*/ 110 h 130"/>
                  <a:gd name="T10" fmla="*/ 17 w 175"/>
                  <a:gd name="T11" fmla="*/ 0 h 130"/>
                </a:gdLst>
                <a:ahLst/>
                <a:cxnLst>
                  <a:cxn ang="0">
                    <a:pos x="T0" y="T1"/>
                  </a:cxn>
                  <a:cxn ang="0">
                    <a:pos x="T2" y="T3"/>
                  </a:cxn>
                  <a:cxn ang="0">
                    <a:pos x="T4" y="T5"/>
                  </a:cxn>
                  <a:cxn ang="0">
                    <a:pos x="T6" y="T7"/>
                  </a:cxn>
                  <a:cxn ang="0">
                    <a:pos x="T8" y="T9"/>
                  </a:cxn>
                  <a:cxn ang="0">
                    <a:pos x="T10" y="T11"/>
                  </a:cxn>
                </a:cxnLst>
                <a:rect l="0" t="0" r="r" b="b"/>
                <a:pathLst>
                  <a:path w="175" h="130">
                    <a:moveTo>
                      <a:pt x="17" y="0"/>
                    </a:moveTo>
                    <a:cubicBezTo>
                      <a:pt x="12" y="6"/>
                      <a:pt x="6" y="11"/>
                      <a:pt x="0" y="16"/>
                    </a:cubicBezTo>
                    <a:cubicBezTo>
                      <a:pt x="38" y="72"/>
                      <a:pt x="98" y="110"/>
                      <a:pt x="164" y="130"/>
                    </a:cubicBezTo>
                    <a:cubicBezTo>
                      <a:pt x="168" y="126"/>
                      <a:pt x="171" y="122"/>
                      <a:pt x="175" y="117"/>
                    </a:cubicBezTo>
                    <a:cubicBezTo>
                      <a:pt x="167" y="115"/>
                      <a:pt x="159" y="113"/>
                      <a:pt x="151" y="110"/>
                    </a:cubicBezTo>
                    <a:cubicBezTo>
                      <a:pt x="101" y="93"/>
                      <a:pt x="45" y="50"/>
                      <a:pt x="17"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1461"/>
              <p:cNvSpPr/>
              <p:nvPr/>
            </p:nvSpPr>
            <p:spPr bwMode="auto">
              <a:xfrm>
                <a:off x="4197" y="2724"/>
                <a:ext cx="32" cy="17"/>
              </a:xfrm>
              <a:custGeom>
                <a:avLst/>
                <a:gdLst>
                  <a:gd name="T0" fmla="*/ 11 w 43"/>
                  <a:gd name="T1" fmla="*/ 0 h 24"/>
                  <a:gd name="T2" fmla="*/ 0 w 43"/>
                  <a:gd name="T3" fmla="*/ 13 h 24"/>
                  <a:gd name="T4" fmla="*/ 43 w 43"/>
                  <a:gd name="T5" fmla="*/ 24 h 24"/>
                  <a:gd name="T6" fmla="*/ 37 w 43"/>
                  <a:gd name="T7" fmla="*/ 15 h 24"/>
                  <a:gd name="T8" fmla="*/ 11 w 43"/>
                  <a:gd name="T9" fmla="*/ 0 h 24"/>
                </a:gdLst>
                <a:ahLst/>
                <a:cxnLst>
                  <a:cxn ang="0">
                    <a:pos x="T0" y="T1"/>
                  </a:cxn>
                  <a:cxn ang="0">
                    <a:pos x="T2" y="T3"/>
                  </a:cxn>
                  <a:cxn ang="0">
                    <a:pos x="T4" y="T5"/>
                  </a:cxn>
                  <a:cxn ang="0">
                    <a:pos x="T6" y="T7"/>
                  </a:cxn>
                  <a:cxn ang="0">
                    <a:pos x="T8" y="T9"/>
                  </a:cxn>
                </a:cxnLst>
                <a:rect l="0" t="0" r="r" b="b"/>
                <a:pathLst>
                  <a:path w="43" h="24">
                    <a:moveTo>
                      <a:pt x="11" y="0"/>
                    </a:moveTo>
                    <a:cubicBezTo>
                      <a:pt x="7" y="5"/>
                      <a:pt x="4" y="9"/>
                      <a:pt x="0" y="13"/>
                    </a:cubicBezTo>
                    <a:cubicBezTo>
                      <a:pt x="14" y="18"/>
                      <a:pt x="29" y="21"/>
                      <a:pt x="43" y="24"/>
                    </a:cubicBezTo>
                    <a:cubicBezTo>
                      <a:pt x="43" y="21"/>
                      <a:pt x="41" y="18"/>
                      <a:pt x="37" y="15"/>
                    </a:cubicBezTo>
                    <a:cubicBezTo>
                      <a:pt x="30" y="8"/>
                      <a:pt x="21" y="4"/>
                      <a:pt x="11"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1462"/>
              <p:cNvSpPr/>
              <p:nvPr/>
            </p:nvSpPr>
            <p:spPr bwMode="auto">
              <a:xfrm>
                <a:off x="4088" y="2633"/>
                <a:ext cx="145" cy="108"/>
              </a:xfrm>
              <a:custGeom>
                <a:avLst/>
                <a:gdLst>
                  <a:gd name="T0" fmla="*/ 4 w 195"/>
                  <a:gd name="T1" fmla="*/ 0 h 146"/>
                  <a:gd name="T2" fmla="*/ 0 w 195"/>
                  <a:gd name="T3" fmla="*/ 5 h 146"/>
                  <a:gd name="T4" fmla="*/ 134 w 195"/>
                  <a:gd name="T5" fmla="*/ 115 h 146"/>
                  <a:gd name="T6" fmla="*/ 158 w 195"/>
                  <a:gd name="T7" fmla="*/ 122 h 146"/>
                  <a:gd name="T8" fmla="*/ 184 w 195"/>
                  <a:gd name="T9" fmla="*/ 137 h 146"/>
                  <a:gd name="T10" fmla="*/ 190 w 195"/>
                  <a:gd name="T11" fmla="*/ 146 h 146"/>
                  <a:gd name="T12" fmla="*/ 195 w 195"/>
                  <a:gd name="T13" fmla="*/ 146 h 146"/>
                  <a:gd name="T14" fmla="*/ 97 w 195"/>
                  <a:gd name="T15" fmla="*/ 91 h 146"/>
                  <a:gd name="T16" fmla="*/ 4 w 195"/>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46">
                    <a:moveTo>
                      <a:pt x="4" y="0"/>
                    </a:moveTo>
                    <a:cubicBezTo>
                      <a:pt x="3" y="2"/>
                      <a:pt x="1" y="3"/>
                      <a:pt x="0" y="5"/>
                    </a:cubicBezTo>
                    <a:cubicBezTo>
                      <a:pt x="28" y="55"/>
                      <a:pt x="84" y="98"/>
                      <a:pt x="134" y="115"/>
                    </a:cubicBezTo>
                    <a:cubicBezTo>
                      <a:pt x="142" y="118"/>
                      <a:pt x="150" y="120"/>
                      <a:pt x="158" y="122"/>
                    </a:cubicBezTo>
                    <a:cubicBezTo>
                      <a:pt x="168" y="126"/>
                      <a:pt x="177" y="130"/>
                      <a:pt x="184" y="137"/>
                    </a:cubicBezTo>
                    <a:cubicBezTo>
                      <a:pt x="188" y="140"/>
                      <a:pt x="190" y="143"/>
                      <a:pt x="190" y="146"/>
                    </a:cubicBezTo>
                    <a:cubicBezTo>
                      <a:pt x="192" y="146"/>
                      <a:pt x="194" y="146"/>
                      <a:pt x="195" y="146"/>
                    </a:cubicBezTo>
                    <a:cubicBezTo>
                      <a:pt x="192" y="114"/>
                      <a:pt x="129" y="115"/>
                      <a:pt x="97" y="91"/>
                    </a:cubicBezTo>
                    <a:cubicBezTo>
                      <a:pt x="69" y="70"/>
                      <a:pt x="26" y="39"/>
                      <a:pt x="4"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1463"/>
              <p:cNvSpPr/>
              <p:nvPr/>
            </p:nvSpPr>
            <p:spPr bwMode="auto">
              <a:xfrm>
                <a:off x="3896" y="2425"/>
                <a:ext cx="242" cy="258"/>
              </a:xfrm>
              <a:custGeom>
                <a:avLst/>
                <a:gdLst>
                  <a:gd name="T0" fmla="*/ 290 w 325"/>
                  <a:gd name="T1" fmla="*/ 220 h 346"/>
                  <a:gd name="T2" fmla="*/ 107 w 325"/>
                  <a:gd name="T3" fmla="*/ 294 h 346"/>
                  <a:gd name="T4" fmla="*/ 50 w 325"/>
                  <a:gd name="T5" fmla="*/ 105 h 346"/>
                  <a:gd name="T6" fmla="*/ 233 w 325"/>
                  <a:gd name="T7" fmla="*/ 31 h 346"/>
                  <a:gd name="T8" fmla="*/ 290 w 325"/>
                  <a:gd name="T9" fmla="*/ 220 h 346"/>
                </a:gdLst>
                <a:ahLst/>
                <a:cxnLst>
                  <a:cxn ang="0">
                    <a:pos x="T0" y="T1"/>
                  </a:cxn>
                  <a:cxn ang="0">
                    <a:pos x="T2" y="T3"/>
                  </a:cxn>
                  <a:cxn ang="0">
                    <a:pos x="T4" y="T5"/>
                  </a:cxn>
                  <a:cxn ang="0">
                    <a:pos x="T6" y="T7"/>
                  </a:cxn>
                  <a:cxn ang="0">
                    <a:pos x="T8" y="T9"/>
                  </a:cxn>
                </a:cxnLst>
                <a:rect l="0" t="0" r="r" b="b"/>
                <a:pathLst>
                  <a:path w="325" h="346">
                    <a:moveTo>
                      <a:pt x="290" y="220"/>
                    </a:moveTo>
                    <a:cubicBezTo>
                      <a:pt x="255" y="293"/>
                      <a:pt x="213" y="346"/>
                      <a:pt x="107" y="294"/>
                    </a:cubicBezTo>
                    <a:cubicBezTo>
                      <a:pt x="0" y="243"/>
                      <a:pt x="15" y="178"/>
                      <a:pt x="50" y="105"/>
                    </a:cubicBezTo>
                    <a:cubicBezTo>
                      <a:pt x="85" y="33"/>
                      <a:pt x="167" y="0"/>
                      <a:pt x="233" y="31"/>
                    </a:cubicBezTo>
                    <a:cubicBezTo>
                      <a:pt x="299" y="63"/>
                      <a:pt x="325" y="148"/>
                      <a:pt x="290" y="22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1464"/>
              <p:cNvSpPr/>
              <p:nvPr/>
            </p:nvSpPr>
            <p:spPr bwMode="auto">
              <a:xfrm>
                <a:off x="4027" y="2454"/>
                <a:ext cx="109" cy="182"/>
              </a:xfrm>
              <a:custGeom>
                <a:avLst/>
                <a:gdLst>
                  <a:gd name="T0" fmla="*/ 68 w 147"/>
                  <a:gd name="T1" fmla="*/ 0 h 245"/>
                  <a:gd name="T2" fmla="*/ 6 w 147"/>
                  <a:gd name="T3" fmla="*/ 139 h 245"/>
                  <a:gd name="T4" fmla="*/ 74 w 147"/>
                  <a:gd name="T5" fmla="*/ 245 h 245"/>
                  <a:gd name="T6" fmla="*/ 74 w 147"/>
                  <a:gd name="T7" fmla="*/ 245 h 245"/>
                  <a:gd name="T8" fmla="*/ 114 w 147"/>
                  <a:gd name="T9" fmla="*/ 182 h 245"/>
                  <a:gd name="T10" fmla="*/ 68 w 147"/>
                  <a:gd name="T11" fmla="*/ 0 h 245"/>
                </a:gdLst>
                <a:ahLst/>
                <a:cxnLst>
                  <a:cxn ang="0">
                    <a:pos x="T0" y="T1"/>
                  </a:cxn>
                  <a:cxn ang="0">
                    <a:pos x="T2" y="T3"/>
                  </a:cxn>
                  <a:cxn ang="0">
                    <a:pos x="T4" y="T5"/>
                  </a:cxn>
                  <a:cxn ang="0">
                    <a:pos x="T6" y="T7"/>
                  </a:cxn>
                  <a:cxn ang="0">
                    <a:pos x="T8" y="T9"/>
                  </a:cxn>
                  <a:cxn ang="0">
                    <a:pos x="T10" y="T11"/>
                  </a:cxn>
                </a:cxnLst>
                <a:rect l="0" t="0" r="r" b="b"/>
                <a:pathLst>
                  <a:path w="147" h="245">
                    <a:moveTo>
                      <a:pt x="68" y="0"/>
                    </a:moveTo>
                    <a:cubicBezTo>
                      <a:pt x="27" y="32"/>
                      <a:pt x="0" y="87"/>
                      <a:pt x="6" y="139"/>
                    </a:cubicBezTo>
                    <a:cubicBezTo>
                      <a:pt x="10" y="182"/>
                      <a:pt x="39" y="216"/>
                      <a:pt x="74" y="245"/>
                    </a:cubicBezTo>
                    <a:cubicBezTo>
                      <a:pt x="74" y="245"/>
                      <a:pt x="74" y="245"/>
                      <a:pt x="74" y="245"/>
                    </a:cubicBezTo>
                    <a:cubicBezTo>
                      <a:pt x="90" y="229"/>
                      <a:pt x="102" y="207"/>
                      <a:pt x="114" y="182"/>
                    </a:cubicBezTo>
                    <a:cubicBezTo>
                      <a:pt x="147" y="114"/>
                      <a:pt x="126" y="35"/>
                      <a:pt x="68" y="0"/>
                    </a:cubicBezTo>
                  </a:path>
                </a:pathLst>
              </a:custGeom>
              <a:solidFill>
                <a:srgbClr val="D7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1465"/>
              <p:cNvSpPr/>
              <p:nvPr/>
            </p:nvSpPr>
            <p:spPr bwMode="auto">
              <a:xfrm>
                <a:off x="3898" y="2418"/>
                <a:ext cx="241" cy="248"/>
              </a:xfrm>
              <a:custGeom>
                <a:avLst/>
                <a:gdLst>
                  <a:gd name="T0" fmla="*/ 283 w 325"/>
                  <a:gd name="T1" fmla="*/ 228 h 333"/>
                  <a:gd name="T2" fmla="*/ 232 w 325"/>
                  <a:gd name="T3" fmla="*/ 301 h 333"/>
                  <a:gd name="T4" fmla="*/ 146 w 325"/>
                  <a:gd name="T5" fmla="*/ 314 h 333"/>
                  <a:gd name="T6" fmla="*/ 43 w 325"/>
                  <a:gd name="T7" fmla="*/ 251 h 333"/>
                  <a:gd name="T8" fmla="*/ 32 w 325"/>
                  <a:gd name="T9" fmla="*/ 170 h 333"/>
                  <a:gd name="T10" fmla="*/ 194 w 325"/>
                  <a:gd name="T11" fmla="*/ 36 h 333"/>
                  <a:gd name="T12" fmla="*/ 283 w 325"/>
                  <a:gd name="T13" fmla="*/ 228 h 333"/>
                  <a:gd name="T14" fmla="*/ 293 w 325"/>
                  <a:gd name="T15" fmla="*/ 233 h 333"/>
                  <a:gd name="T16" fmla="*/ 238 w 325"/>
                  <a:gd name="T17" fmla="*/ 39 h 333"/>
                  <a:gd name="T18" fmla="*/ 48 w 325"/>
                  <a:gd name="T19" fmla="*/ 103 h 333"/>
                  <a:gd name="T20" fmla="*/ 41 w 325"/>
                  <a:gd name="T21" fmla="*/ 266 h 333"/>
                  <a:gd name="T22" fmla="*/ 139 w 325"/>
                  <a:gd name="T23" fmla="*/ 324 h 333"/>
                  <a:gd name="T24" fmla="*/ 225 w 325"/>
                  <a:gd name="T25" fmla="*/ 319 h 333"/>
                  <a:gd name="T26" fmla="*/ 293 w 325"/>
                  <a:gd name="T27" fmla="*/ 233 h 333"/>
                  <a:gd name="T28" fmla="*/ 283 w 325"/>
                  <a:gd name="T29" fmla="*/ 22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333">
                    <a:moveTo>
                      <a:pt x="283" y="228"/>
                    </a:moveTo>
                    <a:cubicBezTo>
                      <a:pt x="270" y="255"/>
                      <a:pt x="255" y="282"/>
                      <a:pt x="232" y="301"/>
                    </a:cubicBezTo>
                    <a:cubicBezTo>
                      <a:pt x="207" y="322"/>
                      <a:pt x="176" y="322"/>
                      <a:pt x="146" y="314"/>
                    </a:cubicBezTo>
                    <a:cubicBezTo>
                      <a:pt x="108" y="304"/>
                      <a:pt x="66" y="283"/>
                      <a:pt x="43" y="251"/>
                    </a:cubicBezTo>
                    <a:cubicBezTo>
                      <a:pt x="25" y="227"/>
                      <a:pt x="25" y="198"/>
                      <a:pt x="32" y="170"/>
                    </a:cubicBezTo>
                    <a:cubicBezTo>
                      <a:pt x="51" y="96"/>
                      <a:pt x="110" y="26"/>
                      <a:pt x="194" y="36"/>
                    </a:cubicBezTo>
                    <a:cubicBezTo>
                      <a:pt x="286" y="47"/>
                      <a:pt x="317" y="153"/>
                      <a:pt x="283" y="228"/>
                    </a:cubicBezTo>
                    <a:cubicBezTo>
                      <a:pt x="280" y="235"/>
                      <a:pt x="290" y="239"/>
                      <a:pt x="293" y="233"/>
                    </a:cubicBezTo>
                    <a:cubicBezTo>
                      <a:pt x="325" y="163"/>
                      <a:pt x="307" y="77"/>
                      <a:pt x="238" y="39"/>
                    </a:cubicBezTo>
                    <a:cubicBezTo>
                      <a:pt x="168" y="0"/>
                      <a:pt x="85" y="40"/>
                      <a:pt x="48" y="103"/>
                    </a:cubicBezTo>
                    <a:cubicBezTo>
                      <a:pt x="19" y="153"/>
                      <a:pt x="0" y="218"/>
                      <a:pt x="41" y="266"/>
                    </a:cubicBezTo>
                    <a:cubicBezTo>
                      <a:pt x="65" y="295"/>
                      <a:pt x="104" y="313"/>
                      <a:pt x="139" y="324"/>
                    </a:cubicBezTo>
                    <a:cubicBezTo>
                      <a:pt x="168" y="333"/>
                      <a:pt x="198" y="333"/>
                      <a:pt x="225" y="319"/>
                    </a:cubicBezTo>
                    <a:cubicBezTo>
                      <a:pt x="258" y="302"/>
                      <a:pt x="277" y="265"/>
                      <a:pt x="293" y="233"/>
                    </a:cubicBezTo>
                    <a:cubicBezTo>
                      <a:pt x="296" y="226"/>
                      <a:pt x="286" y="222"/>
                      <a:pt x="283" y="22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1466"/>
              <p:cNvSpPr/>
              <p:nvPr/>
            </p:nvSpPr>
            <p:spPr bwMode="auto">
              <a:xfrm>
                <a:off x="3953" y="2261"/>
                <a:ext cx="145" cy="229"/>
              </a:xfrm>
              <a:custGeom>
                <a:avLst/>
                <a:gdLst>
                  <a:gd name="T0" fmla="*/ 0 w 194"/>
                  <a:gd name="T1" fmla="*/ 308 h 308"/>
                  <a:gd name="T2" fmla="*/ 38 w 194"/>
                  <a:gd name="T3" fmla="*/ 111 h 308"/>
                  <a:gd name="T4" fmla="*/ 152 w 194"/>
                  <a:gd name="T5" fmla="*/ 35 h 308"/>
                  <a:gd name="T6" fmla="*/ 105 w 194"/>
                  <a:gd name="T7" fmla="*/ 161 h 308"/>
                  <a:gd name="T8" fmla="*/ 30 w 194"/>
                  <a:gd name="T9" fmla="*/ 290 h 308"/>
                  <a:gd name="T10" fmla="*/ 0 w 194"/>
                  <a:gd name="T11" fmla="*/ 308 h 308"/>
                </a:gdLst>
                <a:ahLst/>
                <a:cxnLst>
                  <a:cxn ang="0">
                    <a:pos x="T0" y="T1"/>
                  </a:cxn>
                  <a:cxn ang="0">
                    <a:pos x="T2" y="T3"/>
                  </a:cxn>
                  <a:cxn ang="0">
                    <a:pos x="T4" y="T5"/>
                  </a:cxn>
                  <a:cxn ang="0">
                    <a:pos x="T6" y="T7"/>
                  </a:cxn>
                  <a:cxn ang="0">
                    <a:pos x="T8" y="T9"/>
                  </a:cxn>
                  <a:cxn ang="0">
                    <a:pos x="T10" y="T11"/>
                  </a:cxn>
                </a:cxnLst>
                <a:rect l="0" t="0" r="r" b="b"/>
                <a:pathLst>
                  <a:path w="194" h="308">
                    <a:moveTo>
                      <a:pt x="0" y="308"/>
                    </a:moveTo>
                    <a:cubicBezTo>
                      <a:pt x="0" y="308"/>
                      <a:pt x="0" y="175"/>
                      <a:pt x="38" y="111"/>
                    </a:cubicBezTo>
                    <a:cubicBezTo>
                      <a:pt x="75" y="46"/>
                      <a:pt x="110" y="0"/>
                      <a:pt x="152" y="35"/>
                    </a:cubicBezTo>
                    <a:cubicBezTo>
                      <a:pt x="194" y="69"/>
                      <a:pt x="171" y="87"/>
                      <a:pt x="105" y="161"/>
                    </a:cubicBezTo>
                    <a:cubicBezTo>
                      <a:pt x="38" y="234"/>
                      <a:pt x="30" y="290"/>
                      <a:pt x="30" y="290"/>
                    </a:cubicBezTo>
                    <a:cubicBezTo>
                      <a:pt x="0" y="308"/>
                      <a:pt x="0" y="308"/>
                      <a:pt x="0" y="308"/>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467"/>
              <p:cNvSpPr>
                <a:spLocks noEditPoints="1"/>
              </p:cNvSpPr>
              <p:nvPr/>
            </p:nvSpPr>
            <p:spPr bwMode="auto">
              <a:xfrm>
                <a:off x="3987" y="2281"/>
                <a:ext cx="95" cy="165"/>
              </a:xfrm>
              <a:custGeom>
                <a:avLst/>
                <a:gdLst>
                  <a:gd name="T0" fmla="*/ 53 w 128"/>
                  <a:gd name="T1" fmla="*/ 142 h 223"/>
                  <a:gd name="T2" fmla="*/ 53 w 128"/>
                  <a:gd name="T3" fmla="*/ 142 h 223"/>
                  <a:gd name="T4" fmla="*/ 0 w 128"/>
                  <a:gd name="T5" fmla="*/ 223 h 223"/>
                  <a:gd name="T6" fmla="*/ 0 w 128"/>
                  <a:gd name="T7" fmla="*/ 223 h 223"/>
                  <a:gd name="T8" fmla="*/ 53 w 128"/>
                  <a:gd name="T9" fmla="*/ 142 h 223"/>
                  <a:gd name="T10" fmla="*/ 94 w 128"/>
                  <a:gd name="T11" fmla="*/ 0 h 223"/>
                  <a:gd name="T12" fmla="*/ 107 w 128"/>
                  <a:gd name="T13" fmla="*/ 9 h 223"/>
                  <a:gd name="T14" fmla="*/ 128 w 128"/>
                  <a:gd name="T15" fmla="*/ 41 h 223"/>
                  <a:gd name="T16" fmla="*/ 107 w 128"/>
                  <a:gd name="T17" fmla="*/ 9 h 223"/>
                  <a:gd name="T18" fmla="*/ 94 w 128"/>
                  <a:gd name="T1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223">
                    <a:moveTo>
                      <a:pt x="53" y="142"/>
                    </a:moveTo>
                    <a:cubicBezTo>
                      <a:pt x="53" y="142"/>
                      <a:pt x="53" y="142"/>
                      <a:pt x="53" y="142"/>
                    </a:cubicBezTo>
                    <a:cubicBezTo>
                      <a:pt x="26" y="173"/>
                      <a:pt x="9" y="201"/>
                      <a:pt x="0" y="223"/>
                    </a:cubicBezTo>
                    <a:cubicBezTo>
                      <a:pt x="0" y="223"/>
                      <a:pt x="0" y="223"/>
                      <a:pt x="0" y="223"/>
                    </a:cubicBezTo>
                    <a:cubicBezTo>
                      <a:pt x="9" y="201"/>
                      <a:pt x="26" y="173"/>
                      <a:pt x="53" y="142"/>
                    </a:cubicBezTo>
                    <a:moveTo>
                      <a:pt x="94" y="0"/>
                    </a:moveTo>
                    <a:cubicBezTo>
                      <a:pt x="98" y="2"/>
                      <a:pt x="102" y="5"/>
                      <a:pt x="107" y="9"/>
                    </a:cubicBezTo>
                    <a:cubicBezTo>
                      <a:pt x="121" y="20"/>
                      <a:pt x="128" y="30"/>
                      <a:pt x="128" y="41"/>
                    </a:cubicBezTo>
                    <a:cubicBezTo>
                      <a:pt x="128" y="30"/>
                      <a:pt x="121" y="20"/>
                      <a:pt x="107" y="9"/>
                    </a:cubicBezTo>
                    <a:cubicBezTo>
                      <a:pt x="102" y="5"/>
                      <a:pt x="98" y="2"/>
                      <a:pt x="94"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468"/>
              <p:cNvSpPr/>
              <p:nvPr/>
            </p:nvSpPr>
            <p:spPr bwMode="auto">
              <a:xfrm>
                <a:off x="4026" y="2381"/>
                <a:ext cx="5" cy="5"/>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5" y="2"/>
                      <a:pt x="2" y="4"/>
                      <a:pt x="0" y="7"/>
                    </a:cubicBezTo>
                    <a:cubicBezTo>
                      <a:pt x="0" y="7"/>
                      <a:pt x="0" y="7"/>
                      <a:pt x="0" y="7"/>
                    </a:cubicBezTo>
                    <a:cubicBezTo>
                      <a:pt x="2" y="4"/>
                      <a:pt x="5" y="2"/>
                      <a:pt x="7" y="0"/>
                    </a:cubicBezTo>
                  </a:path>
                </a:pathLst>
              </a:custGeom>
              <a:solidFill>
                <a:srgbClr val="F7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469"/>
              <p:cNvSpPr/>
              <p:nvPr/>
            </p:nvSpPr>
            <p:spPr bwMode="auto">
              <a:xfrm>
                <a:off x="3979" y="2457"/>
                <a:ext cx="3" cy="6"/>
              </a:xfrm>
              <a:custGeom>
                <a:avLst/>
                <a:gdLst>
                  <a:gd name="T0" fmla="*/ 3 w 3"/>
                  <a:gd name="T1" fmla="*/ 0 h 7"/>
                  <a:gd name="T2" fmla="*/ 3 w 3"/>
                  <a:gd name="T3" fmla="*/ 0 h 7"/>
                  <a:gd name="T4" fmla="*/ 0 w 3"/>
                  <a:gd name="T5" fmla="*/ 7 h 7"/>
                  <a:gd name="T6" fmla="*/ 0 w 3"/>
                  <a:gd name="T7" fmla="*/ 7 h 7"/>
                  <a:gd name="T8" fmla="*/ 3 w 3"/>
                  <a:gd name="T9" fmla="*/ 0 h 7"/>
                </a:gdLst>
                <a:ahLst/>
                <a:cxnLst>
                  <a:cxn ang="0">
                    <a:pos x="T0" y="T1"/>
                  </a:cxn>
                  <a:cxn ang="0">
                    <a:pos x="T2" y="T3"/>
                  </a:cxn>
                  <a:cxn ang="0">
                    <a:pos x="T4" y="T5"/>
                  </a:cxn>
                  <a:cxn ang="0">
                    <a:pos x="T6" y="T7"/>
                  </a:cxn>
                  <a:cxn ang="0">
                    <a:pos x="T8" y="T9"/>
                  </a:cxn>
                </a:cxnLst>
                <a:rect l="0" t="0" r="r" b="b"/>
                <a:pathLst>
                  <a:path w="3" h="7">
                    <a:moveTo>
                      <a:pt x="3" y="0"/>
                    </a:moveTo>
                    <a:cubicBezTo>
                      <a:pt x="3" y="0"/>
                      <a:pt x="3" y="0"/>
                      <a:pt x="3" y="0"/>
                    </a:cubicBezTo>
                    <a:cubicBezTo>
                      <a:pt x="2" y="3"/>
                      <a:pt x="1" y="5"/>
                      <a:pt x="0" y="7"/>
                    </a:cubicBezTo>
                    <a:cubicBezTo>
                      <a:pt x="0" y="7"/>
                      <a:pt x="0" y="7"/>
                      <a:pt x="0" y="7"/>
                    </a:cubicBezTo>
                    <a:cubicBezTo>
                      <a:pt x="1" y="5"/>
                      <a:pt x="2" y="3"/>
                      <a:pt x="3"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470"/>
              <p:cNvSpPr/>
              <p:nvPr/>
            </p:nvSpPr>
            <p:spPr bwMode="auto">
              <a:xfrm>
                <a:off x="3982" y="2446"/>
                <a:ext cx="5" cy="11"/>
              </a:xfrm>
              <a:custGeom>
                <a:avLst/>
                <a:gdLst>
                  <a:gd name="T0" fmla="*/ 7 w 7"/>
                  <a:gd name="T1" fmla="*/ 0 h 15"/>
                  <a:gd name="T2" fmla="*/ 7 w 7"/>
                  <a:gd name="T3" fmla="*/ 0 h 15"/>
                  <a:gd name="T4" fmla="*/ 0 w 7"/>
                  <a:gd name="T5" fmla="*/ 15 h 15"/>
                  <a:gd name="T6" fmla="*/ 0 w 7"/>
                  <a:gd name="T7" fmla="*/ 15 h 15"/>
                  <a:gd name="T8" fmla="*/ 7 w 7"/>
                  <a:gd name="T9" fmla="*/ 0 h 15"/>
                </a:gdLst>
                <a:ahLst/>
                <a:cxnLst>
                  <a:cxn ang="0">
                    <a:pos x="T0" y="T1"/>
                  </a:cxn>
                  <a:cxn ang="0">
                    <a:pos x="T2" y="T3"/>
                  </a:cxn>
                  <a:cxn ang="0">
                    <a:pos x="T4" y="T5"/>
                  </a:cxn>
                  <a:cxn ang="0">
                    <a:pos x="T6" y="T7"/>
                  </a:cxn>
                  <a:cxn ang="0">
                    <a:pos x="T8" y="T9"/>
                  </a:cxn>
                </a:cxnLst>
                <a:rect l="0" t="0" r="r" b="b"/>
                <a:pathLst>
                  <a:path w="7" h="15">
                    <a:moveTo>
                      <a:pt x="7" y="0"/>
                    </a:moveTo>
                    <a:cubicBezTo>
                      <a:pt x="7" y="0"/>
                      <a:pt x="7" y="0"/>
                      <a:pt x="7" y="0"/>
                    </a:cubicBezTo>
                    <a:cubicBezTo>
                      <a:pt x="4" y="5"/>
                      <a:pt x="2" y="11"/>
                      <a:pt x="0" y="15"/>
                    </a:cubicBezTo>
                    <a:cubicBezTo>
                      <a:pt x="0" y="15"/>
                      <a:pt x="0" y="15"/>
                      <a:pt x="0" y="15"/>
                    </a:cubicBezTo>
                    <a:cubicBezTo>
                      <a:pt x="2" y="11"/>
                      <a:pt x="4" y="5"/>
                      <a:pt x="7"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1471"/>
              <p:cNvSpPr/>
              <p:nvPr/>
            </p:nvSpPr>
            <p:spPr bwMode="auto">
              <a:xfrm>
                <a:off x="3979" y="2278"/>
                <a:ext cx="103" cy="185"/>
              </a:xfrm>
              <a:custGeom>
                <a:avLst/>
                <a:gdLst>
                  <a:gd name="T0" fmla="*/ 88 w 138"/>
                  <a:gd name="T1" fmla="*/ 0 h 248"/>
                  <a:gd name="T2" fmla="*/ 67 w 138"/>
                  <a:gd name="T3" fmla="*/ 6 h 248"/>
                  <a:gd name="T4" fmla="*/ 91 w 138"/>
                  <a:gd name="T5" fmla="*/ 61 h 248"/>
                  <a:gd name="T6" fmla="*/ 0 w 138"/>
                  <a:gd name="T7" fmla="*/ 248 h 248"/>
                  <a:gd name="T8" fmla="*/ 3 w 138"/>
                  <a:gd name="T9" fmla="*/ 241 h 248"/>
                  <a:gd name="T10" fmla="*/ 10 w 138"/>
                  <a:gd name="T11" fmla="*/ 226 h 248"/>
                  <a:gd name="T12" fmla="*/ 63 w 138"/>
                  <a:gd name="T13" fmla="*/ 145 h 248"/>
                  <a:gd name="T14" fmla="*/ 70 w 138"/>
                  <a:gd name="T15" fmla="*/ 138 h 248"/>
                  <a:gd name="T16" fmla="*/ 70 w 138"/>
                  <a:gd name="T17" fmla="*/ 138 h 248"/>
                  <a:gd name="T18" fmla="*/ 138 w 138"/>
                  <a:gd name="T19" fmla="*/ 44 h 248"/>
                  <a:gd name="T20" fmla="*/ 117 w 138"/>
                  <a:gd name="T21" fmla="*/ 12 h 248"/>
                  <a:gd name="T22" fmla="*/ 104 w 138"/>
                  <a:gd name="T23" fmla="*/ 3 h 248"/>
                  <a:gd name="T24" fmla="*/ 88 w 138"/>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248">
                    <a:moveTo>
                      <a:pt x="88" y="0"/>
                    </a:moveTo>
                    <a:cubicBezTo>
                      <a:pt x="81" y="0"/>
                      <a:pt x="74" y="2"/>
                      <a:pt x="67" y="6"/>
                    </a:cubicBezTo>
                    <a:cubicBezTo>
                      <a:pt x="86" y="17"/>
                      <a:pt x="97" y="35"/>
                      <a:pt x="91" y="61"/>
                    </a:cubicBezTo>
                    <a:cubicBezTo>
                      <a:pt x="78" y="131"/>
                      <a:pt x="0" y="174"/>
                      <a:pt x="0" y="248"/>
                    </a:cubicBezTo>
                    <a:cubicBezTo>
                      <a:pt x="1" y="246"/>
                      <a:pt x="2" y="244"/>
                      <a:pt x="3" y="241"/>
                    </a:cubicBezTo>
                    <a:cubicBezTo>
                      <a:pt x="5" y="237"/>
                      <a:pt x="7" y="231"/>
                      <a:pt x="10" y="226"/>
                    </a:cubicBezTo>
                    <a:cubicBezTo>
                      <a:pt x="19" y="204"/>
                      <a:pt x="36" y="176"/>
                      <a:pt x="63" y="145"/>
                    </a:cubicBezTo>
                    <a:cubicBezTo>
                      <a:pt x="65" y="142"/>
                      <a:pt x="68" y="140"/>
                      <a:pt x="70" y="138"/>
                    </a:cubicBezTo>
                    <a:cubicBezTo>
                      <a:pt x="70" y="138"/>
                      <a:pt x="70" y="138"/>
                      <a:pt x="70" y="138"/>
                    </a:cubicBezTo>
                    <a:cubicBezTo>
                      <a:pt x="113" y="89"/>
                      <a:pt x="138" y="65"/>
                      <a:pt x="138" y="44"/>
                    </a:cubicBezTo>
                    <a:cubicBezTo>
                      <a:pt x="138" y="33"/>
                      <a:pt x="131" y="23"/>
                      <a:pt x="117" y="12"/>
                    </a:cubicBezTo>
                    <a:cubicBezTo>
                      <a:pt x="112" y="8"/>
                      <a:pt x="108" y="5"/>
                      <a:pt x="104" y="3"/>
                    </a:cubicBezTo>
                    <a:cubicBezTo>
                      <a:pt x="99" y="1"/>
                      <a:pt x="93" y="0"/>
                      <a:pt x="88"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1472"/>
              <p:cNvSpPr/>
              <p:nvPr/>
            </p:nvSpPr>
            <p:spPr bwMode="auto">
              <a:xfrm>
                <a:off x="3949" y="2268"/>
                <a:ext cx="137" cy="228"/>
              </a:xfrm>
              <a:custGeom>
                <a:avLst/>
                <a:gdLst>
                  <a:gd name="T0" fmla="*/ 0 w 185"/>
                  <a:gd name="T1" fmla="*/ 299 h 307"/>
                  <a:gd name="T2" fmla="*/ 24 w 185"/>
                  <a:gd name="T3" fmla="*/ 132 h 307"/>
                  <a:gd name="T4" fmla="*/ 82 w 185"/>
                  <a:gd name="T5" fmla="*/ 35 h 307"/>
                  <a:gd name="T6" fmla="*/ 147 w 185"/>
                  <a:gd name="T7" fmla="*/ 12 h 307"/>
                  <a:gd name="T8" fmla="*/ 185 w 185"/>
                  <a:gd name="T9" fmla="*/ 59 h 307"/>
                  <a:gd name="T10" fmla="*/ 148 w 185"/>
                  <a:gd name="T11" fmla="*/ 118 h 307"/>
                  <a:gd name="T12" fmla="*/ 42 w 185"/>
                  <a:gd name="T13" fmla="*/ 281 h 307"/>
                  <a:gd name="T14" fmla="*/ 31 w 185"/>
                  <a:gd name="T15" fmla="*/ 281 h 307"/>
                  <a:gd name="T16" fmla="*/ 93 w 185"/>
                  <a:gd name="T17" fmla="*/ 164 h 307"/>
                  <a:gd name="T18" fmla="*/ 163 w 185"/>
                  <a:gd name="T19" fmla="*/ 83 h 307"/>
                  <a:gd name="T20" fmla="*/ 159 w 185"/>
                  <a:gd name="T21" fmla="*/ 34 h 307"/>
                  <a:gd name="T22" fmla="*/ 81 w 185"/>
                  <a:gd name="T23" fmla="*/ 54 h 307"/>
                  <a:gd name="T24" fmla="*/ 31 w 185"/>
                  <a:gd name="T25" fmla="*/ 149 h 307"/>
                  <a:gd name="T26" fmla="*/ 11 w 185"/>
                  <a:gd name="T27" fmla="*/ 299 h 307"/>
                  <a:gd name="T28" fmla="*/ 0 w 185"/>
                  <a:gd name="T29" fmla="*/ 29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307">
                    <a:moveTo>
                      <a:pt x="0" y="299"/>
                    </a:moveTo>
                    <a:cubicBezTo>
                      <a:pt x="1" y="243"/>
                      <a:pt x="7" y="185"/>
                      <a:pt x="24" y="132"/>
                    </a:cubicBezTo>
                    <a:cubicBezTo>
                      <a:pt x="36" y="97"/>
                      <a:pt x="58" y="63"/>
                      <a:pt x="82" y="35"/>
                    </a:cubicBezTo>
                    <a:cubicBezTo>
                      <a:pt x="98" y="17"/>
                      <a:pt x="122" y="0"/>
                      <a:pt x="147" y="12"/>
                    </a:cubicBezTo>
                    <a:cubicBezTo>
                      <a:pt x="165" y="21"/>
                      <a:pt x="184" y="38"/>
                      <a:pt x="185" y="59"/>
                    </a:cubicBezTo>
                    <a:cubicBezTo>
                      <a:pt x="185" y="81"/>
                      <a:pt x="162" y="103"/>
                      <a:pt x="148" y="118"/>
                    </a:cubicBezTo>
                    <a:cubicBezTo>
                      <a:pt x="108" y="164"/>
                      <a:pt x="52" y="218"/>
                      <a:pt x="42" y="281"/>
                    </a:cubicBezTo>
                    <a:cubicBezTo>
                      <a:pt x="41" y="288"/>
                      <a:pt x="30" y="288"/>
                      <a:pt x="31" y="281"/>
                    </a:cubicBezTo>
                    <a:cubicBezTo>
                      <a:pt x="37" y="238"/>
                      <a:pt x="66" y="196"/>
                      <a:pt x="93" y="164"/>
                    </a:cubicBezTo>
                    <a:cubicBezTo>
                      <a:pt x="115" y="136"/>
                      <a:pt x="142" y="112"/>
                      <a:pt x="163" y="83"/>
                    </a:cubicBezTo>
                    <a:cubicBezTo>
                      <a:pt x="177" y="64"/>
                      <a:pt x="176" y="50"/>
                      <a:pt x="159" y="34"/>
                    </a:cubicBezTo>
                    <a:cubicBezTo>
                      <a:pt x="129" y="6"/>
                      <a:pt x="102" y="27"/>
                      <a:pt x="81" y="54"/>
                    </a:cubicBezTo>
                    <a:cubicBezTo>
                      <a:pt x="59" y="82"/>
                      <a:pt x="41" y="114"/>
                      <a:pt x="31" y="149"/>
                    </a:cubicBezTo>
                    <a:cubicBezTo>
                      <a:pt x="16" y="197"/>
                      <a:pt x="12" y="249"/>
                      <a:pt x="11" y="299"/>
                    </a:cubicBezTo>
                    <a:cubicBezTo>
                      <a:pt x="11" y="307"/>
                      <a:pt x="0" y="306"/>
                      <a:pt x="0" y="29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1473"/>
              <p:cNvSpPr/>
              <p:nvPr/>
            </p:nvSpPr>
            <p:spPr bwMode="auto">
              <a:xfrm>
                <a:off x="4107" y="2495"/>
                <a:ext cx="173" cy="206"/>
              </a:xfrm>
              <a:custGeom>
                <a:avLst/>
                <a:gdLst>
                  <a:gd name="T0" fmla="*/ 0 w 232"/>
                  <a:gd name="T1" fmla="*/ 0 h 278"/>
                  <a:gd name="T2" fmla="*/ 163 w 232"/>
                  <a:gd name="T3" fmla="*/ 118 h 278"/>
                  <a:gd name="T4" fmla="*/ 183 w 232"/>
                  <a:gd name="T5" fmla="*/ 254 h 278"/>
                  <a:gd name="T6" fmla="*/ 89 w 232"/>
                  <a:gd name="T7" fmla="*/ 158 h 278"/>
                  <a:gd name="T8" fmla="*/ 3 w 232"/>
                  <a:gd name="T9" fmla="*/ 35 h 278"/>
                  <a:gd name="T10" fmla="*/ 0 w 232"/>
                  <a:gd name="T11" fmla="*/ 0 h 278"/>
                </a:gdLst>
                <a:ahLst/>
                <a:cxnLst>
                  <a:cxn ang="0">
                    <a:pos x="T0" y="T1"/>
                  </a:cxn>
                  <a:cxn ang="0">
                    <a:pos x="T2" y="T3"/>
                  </a:cxn>
                  <a:cxn ang="0">
                    <a:pos x="T4" y="T5"/>
                  </a:cxn>
                  <a:cxn ang="0">
                    <a:pos x="T6" y="T7"/>
                  </a:cxn>
                  <a:cxn ang="0">
                    <a:pos x="T8" y="T9"/>
                  </a:cxn>
                  <a:cxn ang="0">
                    <a:pos x="T10" y="T11"/>
                  </a:cxn>
                </a:cxnLst>
                <a:rect l="0" t="0" r="r" b="b"/>
                <a:pathLst>
                  <a:path w="232" h="278">
                    <a:moveTo>
                      <a:pt x="0" y="0"/>
                    </a:moveTo>
                    <a:cubicBezTo>
                      <a:pt x="0" y="0"/>
                      <a:pt x="120" y="57"/>
                      <a:pt x="163" y="118"/>
                    </a:cubicBezTo>
                    <a:cubicBezTo>
                      <a:pt x="205" y="179"/>
                      <a:pt x="232" y="230"/>
                      <a:pt x="183" y="254"/>
                    </a:cubicBezTo>
                    <a:cubicBezTo>
                      <a:pt x="134" y="278"/>
                      <a:pt x="127" y="249"/>
                      <a:pt x="89" y="158"/>
                    </a:cubicBezTo>
                    <a:cubicBezTo>
                      <a:pt x="50" y="67"/>
                      <a:pt x="3" y="35"/>
                      <a:pt x="3" y="35"/>
                    </a:cubicBezTo>
                    <a:cubicBezTo>
                      <a:pt x="0" y="0"/>
                      <a:pt x="0" y="0"/>
                      <a:pt x="0" y="0"/>
                    </a:cubicBezTo>
                  </a:path>
                </a:pathLst>
              </a:custGeom>
              <a:solidFill>
                <a:srgbClr val="D7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474"/>
              <p:cNvSpPr/>
              <p:nvPr/>
            </p:nvSpPr>
            <p:spPr bwMode="auto">
              <a:xfrm>
                <a:off x="4126" y="2536"/>
                <a:ext cx="15" cy="17"/>
              </a:xfrm>
              <a:custGeom>
                <a:avLst/>
                <a:gdLst>
                  <a:gd name="T0" fmla="*/ 0 w 19"/>
                  <a:gd name="T1" fmla="*/ 0 h 23"/>
                  <a:gd name="T2" fmla="*/ 0 w 19"/>
                  <a:gd name="T3" fmla="*/ 0 h 23"/>
                  <a:gd name="T4" fmla="*/ 19 w 19"/>
                  <a:gd name="T5" fmla="*/ 23 h 23"/>
                  <a:gd name="T6" fmla="*/ 0 w 19"/>
                  <a:gd name="T7" fmla="*/ 0 h 23"/>
                </a:gdLst>
                <a:ahLst/>
                <a:cxnLst>
                  <a:cxn ang="0">
                    <a:pos x="T0" y="T1"/>
                  </a:cxn>
                  <a:cxn ang="0">
                    <a:pos x="T2" y="T3"/>
                  </a:cxn>
                  <a:cxn ang="0">
                    <a:pos x="T4" y="T5"/>
                  </a:cxn>
                  <a:cxn ang="0">
                    <a:pos x="T6" y="T7"/>
                  </a:cxn>
                </a:cxnLst>
                <a:rect l="0" t="0" r="r" b="b"/>
                <a:pathLst>
                  <a:path w="19" h="23">
                    <a:moveTo>
                      <a:pt x="0" y="0"/>
                    </a:moveTo>
                    <a:cubicBezTo>
                      <a:pt x="0" y="0"/>
                      <a:pt x="0" y="0"/>
                      <a:pt x="0" y="0"/>
                    </a:cubicBezTo>
                    <a:cubicBezTo>
                      <a:pt x="6" y="6"/>
                      <a:pt x="12" y="14"/>
                      <a:pt x="19" y="23"/>
                    </a:cubicBezTo>
                    <a:cubicBezTo>
                      <a:pt x="12" y="14"/>
                      <a:pt x="6" y="6"/>
                      <a:pt x="0" y="0"/>
                    </a:cubicBezTo>
                  </a:path>
                </a:pathLst>
              </a:custGeom>
              <a:solidFill>
                <a:srgbClr val="D77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1475"/>
              <p:cNvSpPr/>
              <p:nvPr/>
            </p:nvSpPr>
            <p:spPr bwMode="auto">
              <a:xfrm>
                <a:off x="4122" y="2532"/>
                <a:ext cx="4" cy="4"/>
              </a:xfrm>
              <a:custGeom>
                <a:avLst/>
                <a:gdLst>
                  <a:gd name="T0" fmla="*/ 0 w 6"/>
                  <a:gd name="T1" fmla="*/ 0 h 6"/>
                  <a:gd name="T2" fmla="*/ 6 w 6"/>
                  <a:gd name="T3" fmla="*/ 6 h 6"/>
                  <a:gd name="T4" fmla="*/ 6 w 6"/>
                  <a:gd name="T5" fmla="*/ 6 h 6"/>
                  <a:gd name="T6" fmla="*/ 0 w 6"/>
                  <a:gd name="T7" fmla="*/ 0 h 6"/>
                  <a:gd name="T8" fmla="*/ 0 w 6"/>
                  <a:gd name="T9" fmla="*/ 0 h 6"/>
                </a:gdLst>
                <a:ahLst/>
                <a:cxnLst>
                  <a:cxn ang="0">
                    <a:pos x="T0" y="T1"/>
                  </a:cxn>
                  <a:cxn ang="0">
                    <a:pos x="T2" y="T3"/>
                  </a:cxn>
                  <a:cxn ang="0">
                    <a:pos x="T4" y="T5"/>
                  </a:cxn>
                  <a:cxn ang="0">
                    <a:pos x="T6" y="T7"/>
                  </a:cxn>
                  <a:cxn ang="0">
                    <a:pos x="T8" y="T9"/>
                  </a:cxn>
                </a:cxnLst>
                <a:rect l="0" t="0" r="r" b="b"/>
                <a:pathLst>
                  <a:path w="6" h="6">
                    <a:moveTo>
                      <a:pt x="0" y="0"/>
                    </a:moveTo>
                    <a:cubicBezTo>
                      <a:pt x="2" y="2"/>
                      <a:pt x="4" y="4"/>
                      <a:pt x="6" y="6"/>
                    </a:cubicBezTo>
                    <a:cubicBezTo>
                      <a:pt x="6" y="6"/>
                      <a:pt x="6" y="6"/>
                      <a:pt x="6" y="6"/>
                    </a:cubicBezTo>
                    <a:cubicBezTo>
                      <a:pt x="4" y="4"/>
                      <a:pt x="2" y="2"/>
                      <a:pt x="0" y="0"/>
                    </a:cubicBezTo>
                    <a:cubicBezTo>
                      <a:pt x="0" y="0"/>
                      <a:pt x="0" y="0"/>
                      <a:pt x="0" y="0"/>
                    </a:cubicBezTo>
                  </a:path>
                </a:pathLst>
              </a:custGeom>
              <a:solidFill>
                <a:srgbClr val="39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1476"/>
              <p:cNvSpPr>
                <a:spLocks noEditPoints="1"/>
              </p:cNvSpPr>
              <p:nvPr/>
            </p:nvSpPr>
            <p:spPr bwMode="auto">
              <a:xfrm>
                <a:off x="4173" y="2612"/>
                <a:ext cx="90" cy="77"/>
              </a:xfrm>
              <a:custGeom>
                <a:avLst/>
                <a:gdLst>
                  <a:gd name="T0" fmla="*/ 67 w 121"/>
                  <a:gd name="T1" fmla="*/ 104 h 104"/>
                  <a:gd name="T2" fmla="*/ 67 w 121"/>
                  <a:gd name="T3" fmla="*/ 104 h 104"/>
                  <a:gd name="T4" fmla="*/ 67 w 121"/>
                  <a:gd name="T5" fmla="*/ 104 h 104"/>
                  <a:gd name="T6" fmla="*/ 67 w 121"/>
                  <a:gd name="T7" fmla="*/ 104 h 104"/>
                  <a:gd name="T8" fmla="*/ 94 w 121"/>
                  <a:gd name="T9" fmla="*/ 96 h 104"/>
                  <a:gd name="T10" fmla="*/ 67 w 121"/>
                  <a:gd name="T11" fmla="*/ 104 h 104"/>
                  <a:gd name="T12" fmla="*/ 94 w 121"/>
                  <a:gd name="T13" fmla="*/ 96 h 104"/>
                  <a:gd name="T14" fmla="*/ 94 w 121"/>
                  <a:gd name="T15" fmla="*/ 96 h 104"/>
                  <a:gd name="T16" fmla="*/ 94 w 121"/>
                  <a:gd name="T17" fmla="*/ 96 h 104"/>
                  <a:gd name="T18" fmla="*/ 94 w 121"/>
                  <a:gd name="T19" fmla="*/ 96 h 104"/>
                  <a:gd name="T20" fmla="*/ 118 w 121"/>
                  <a:gd name="T21" fmla="*/ 73 h 104"/>
                  <a:gd name="T22" fmla="*/ 118 w 121"/>
                  <a:gd name="T23" fmla="*/ 74 h 104"/>
                  <a:gd name="T24" fmla="*/ 118 w 121"/>
                  <a:gd name="T25" fmla="*/ 73 h 104"/>
                  <a:gd name="T26" fmla="*/ 118 w 121"/>
                  <a:gd name="T27" fmla="*/ 73 h 104"/>
                  <a:gd name="T28" fmla="*/ 118 w 121"/>
                  <a:gd name="T29" fmla="*/ 73 h 104"/>
                  <a:gd name="T30" fmla="*/ 118 w 121"/>
                  <a:gd name="T31" fmla="*/ 73 h 104"/>
                  <a:gd name="T32" fmla="*/ 120 w 121"/>
                  <a:gd name="T33" fmla="*/ 52 h 104"/>
                  <a:gd name="T34" fmla="*/ 118 w 121"/>
                  <a:gd name="T35" fmla="*/ 73 h 104"/>
                  <a:gd name="T36" fmla="*/ 120 w 121"/>
                  <a:gd name="T37" fmla="*/ 52 h 104"/>
                  <a:gd name="T38" fmla="*/ 120 w 121"/>
                  <a:gd name="T39" fmla="*/ 51 h 104"/>
                  <a:gd name="T40" fmla="*/ 120 w 121"/>
                  <a:gd name="T41" fmla="*/ 51 h 104"/>
                  <a:gd name="T42" fmla="*/ 120 w 121"/>
                  <a:gd name="T43" fmla="*/ 51 h 104"/>
                  <a:gd name="T44" fmla="*/ 120 w 121"/>
                  <a:gd name="T45" fmla="*/ 51 h 104"/>
                  <a:gd name="T46" fmla="*/ 120 w 121"/>
                  <a:gd name="T47" fmla="*/ 51 h 104"/>
                  <a:gd name="T48" fmla="*/ 120 w 121"/>
                  <a:gd name="T49" fmla="*/ 51 h 104"/>
                  <a:gd name="T50" fmla="*/ 0 w 121"/>
                  <a:gd name="T51" fmla="*/ 0 h 104"/>
                  <a:gd name="T52" fmla="*/ 1 w 121"/>
                  <a:gd name="T53" fmla="*/ 1 h 104"/>
                  <a:gd name="T54" fmla="*/ 0 w 121"/>
                  <a:gd name="T5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04">
                    <a:moveTo>
                      <a:pt x="67" y="104"/>
                    </a:moveTo>
                    <a:cubicBezTo>
                      <a:pt x="67" y="104"/>
                      <a:pt x="67" y="104"/>
                      <a:pt x="67" y="104"/>
                    </a:cubicBezTo>
                    <a:cubicBezTo>
                      <a:pt x="67" y="104"/>
                      <a:pt x="67" y="104"/>
                      <a:pt x="67" y="104"/>
                    </a:cubicBezTo>
                    <a:cubicBezTo>
                      <a:pt x="67" y="104"/>
                      <a:pt x="67" y="104"/>
                      <a:pt x="67" y="104"/>
                    </a:cubicBezTo>
                    <a:moveTo>
                      <a:pt x="94" y="96"/>
                    </a:moveTo>
                    <a:cubicBezTo>
                      <a:pt x="83" y="101"/>
                      <a:pt x="74" y="104"/>
                      <a:pt x="67" y="104"/>
                    </a:cubicBezTo>
                    <a:cubicBezTo>
                      <a:pt x="74" y="104"/>
                      <a:pt x="83" y="101"/>
                      <a:pt x="94" y="96"/>
                    </a:cubicBezTo>
                    <a:moveTo>
                      <a:pt x="94" y="96"/>
                    </a:moveTo>
                    <a:cubicBezTo>
                      <a:pt x="94" y="96"/>
                      <a:pt x="94" y="96"/>
                      <a:pt x="94" y="96"/>
                    </a:cubicBezTo>
                    <a:cubicBezTo>
                      <a:pt x="94" y="96"/>
                      <a:pt x="94" y="96"/>
                      <a:pt x="94" y="96"/>
                    </a:cubicBezTo>
                    <a:moveTo>
                      <a:pt x="118" y="73"/>
                    </a:moveTo>
                    <a:cubicBezTo>
                      <a:pt x="118" y="73"/>
                      <a:pt x="118" y="74"/>
                      <a:pt x="118" y="74"/>
                    </a:cubicBezTo>
                    <a:cubicBezTo>
                      <a:pt x="118" y="74"/>
                      <a:pt x="118" y="73"/>
                      <a:pt x="118" y="73"/>
                    </a:cubicBezTo>
                    <a:moveTo>
                      <a:pt x="118" y="73"/>
                    </a:moveTo>
                    <a:cubicBezTo>
                      <a:pt x="118" y="73"/>
                      <a:pt x="118" y="73"/>
                      <a:pt x="118" y="73"/>
                    </a:cubicBezTo>
                    <a:cubicBezTo>
                      <a:pt x="118" y="73"/>
                      <a:pt x="118" y="73"/>
                      <a:pt x="118" y="73"/>
                    </a:cubicBezTo>
                    <a:moveTo>
                      <a:pt x="120" y="52"/>
                    </a:moveTo>
                    <a:cubicBezTo>
                      <a:pt x="121" y="59"/>
                      <a:pt x="120" y="67"/>
                      <a:pt x="118" y="73"/>
                    </a:cubicBezTo>
                    <a:cubicBezTo>
                      <a:pt x="120" y="67"/>
                      <a:pt x="121" y="59"/>
                      <a:pt x="120" y="52"/>
                    </a:cubicBezTo>
                    <a:moveTo>
                      <a:pt x="120" y="51"/>
                    </a:moveTo>
                    <a:cubicBezTo>
                      <a:pt x="120" y="51"/>
                      <a:pt x="120" y="51"/>
                      <a:pt x="120" y="51"/>
                    </a:cubicBezTo>
                    <a:cubicBezTo>
                      <a:pt x="120" y="51"/>
                      <a:pt x="120" y="51"/>
                      <a:pt x="120" y="51"/>
                    </a:cubicBezTo>
                    <a:moveTo>
                      <a:pt x="120" y="51"/>
                    </a:moveTo>
                    <a:cubicBezTo>
                      <a:pt x="120" y="51"/>
                      <a:pt x="120" y="51"/>
                      <a:pt x="120" y="51"/>
                    </a:cubicBezTo>
                    <a:cubicBezTo>
                      <a:pt x="120" y="51"/>
                      <a:pt x="120" y="51"/>
                      <a:pt x="120" y="51"/>
                    </a:cubicBezTo>
                    <a:moveTo>
                      <a:pt x="0" y="0"/>
                    </a:moveTo>
                    <a:cubicBezTo>
                      <a:pt x="0" y="0"/>
                      <a:pt x="0" y="1"/>
                      <a:pt x="1" y="1"/>
                    </a:cubicBezTo>
                    <a:cubicBezTo>
                      <a:pt x="0" y="1"/>
                      <a:pt x="0" y="0"/>
                      <a:pt x="0" y="0"/>
                    </a:cubicBezTo>
                  </a:path>
                </a:pathLst>
              </a:custGeom>
              <a:solidFill>
                <a:srgbClr val="D06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1477"/>
              <p:cNvSpPr/>
              <p:nvPr/>
            </p:nvSpPr>
            <p:spPr bwMode="auto">
              <a:xfrm>
                <a:off x="4122" y="2532"/>
                <a:ext cx="141" cy="157"/>
              </a:xfrm>
              <a:custGeom>
                <a:avLst/>
                <a:gdLst>
                  <a:gd name="T0" fmla="*/ 0 w 190"/>
                  <a:gd name="T1" fmla="*/ 0 h 212"/>
                  <a:gd name="T2" fmla="*/ 6 w 190"/>
                  <a:gd name="T3" fmla="*/ 6 h 212"/>
                  <a:gd name="T4" fmla="*/ 25 w 190"/>
                  <a:gd name="T5" fmla="*/ 29 h 212"/>
                  <a:gd name="T6" fmla="*/ 69 w 190"/>
                  <a:gd name="T7" fmla="*/ 108 h 212"/>
                  <a:gd name="T8" fmla="*/ 69 w 190"/>
                  <a:gd name="T9" fmla="*/ 108 h 212"/>
                  <a:gd name="T10" fmla="*/ 70 w 190"/>
                  <a:gd name="T11" fmla="*/ 109 h 212"/>
                  <a:gd name="T12" fmla="*/ 136 w 190"/>
                  <a:gd name="T13" fmla="*/ 212 h 212"/>
                  <a:gd name="T14" fmla="*/ 136 w 190"/>
                  <a:gd name="T15" fmla="*/ 212 h 212"/>
                  <a:gd name="T16" fmla="*/ 136 w 190"/>
                  <a:gd name="T17" fmla="*/ 212 h 212"/>
                  <a:gd name="T18" fmla="*/ 163 w 190"/>
                  <a:gd name="T19" fmla="*/ 204 h 212"/>
                  <a:gd name="T20" fmla="*/ 163 w 190"/>
                  <a:gd name="T21" fmla="*/ 204 h 212"/>
                  <a:gd name="T22" fmla="*/ 163 w 190"/>
                  <a:gd name="T23" fmla="*/ 204 h 212"/>
                  <a:gd name="T24" fmla="*/ 163 w 190"/>
                  <a:gd name="T25" fmla="*/ 204 h 212"/>
                  <a:gd name="T26" fmla="*/ 187 w 190"/>
                  <a:gd name="T27" fmla="*/ 182 h 212"/>
                  <a:gd name="T28" fmla="*/ 187 w 190"/>
                  <a:gd name="T29" fmla="*/ 181 h 212"/>
                  <a:gd name="T30" fmla="*/ 187 w 190"/>
                  <a:gd name="T31" fmla="*/ 181 h 212"/>
                  <a:gd name="T32" fmla="*/ 187 w 190"/>
                  <a:gd name="T33" fmla="*/ 181 h 212"/>
                  <a:gd name="T34" fmla="*/ 187 w 190"/>
                  <a:gd name="T35" fmla="*/ 181 h 212"/>
                  <a:gd name="T36" fmla="*/ 189 w 190"/>
                  <a:gd name="T37" fmla="*/ 160 h 212"/>
                  <a:gd name="T38" fmla="*/ 189 w 190"/>
                  <a:gd name="T39" fmla="*/ 159 h 212"/>
                  <a:gd name="T40" fmla="*/ 189 w 190"/>
                  <a:gd name="T41" fmla="*/ 159 h 212"/>
                  <a:gd name="T42" fmla="*/ 189 w 190"/>
                  <a:gd name="T43" fmla="*/ 159 h 212"/>
                  <a:gd name="T44" fmla="*/ 189 w 190"/>
                  <a:gd name="T45" fmla="*/ 159 h 212"/>
                  <a:gd name="T46" fmla="*/ 184 w 190"/>
                  <a:gd name="T47" fmla="*/ 141 h 212"/>
                  <a:gd name="T48" fmla="*/ 145 w 190"/>
                  <a:gd name="T49" fmla="*/ 175 h 212"/>
                  <a:gd name="T50" fmla="*/ 144 w 190"/>
                  <a:gd name="T51" fmla="*/ 175 h 212"/>
                  <a:gd name="T52" fmla="*/ 119 w 190"/>
                  <a:gd name="T53" fmla="*/ 158 h 212"/>
                  <a:gd name="T54" fmla="*/ 87 w 190"/>
                  <a:gd name="T55" fmla="*/ 87 h 212"/>
                  <a:gd name="T56" fmla="*/ 0 w 190"/>
                  <a:gd name="T5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 h="212">
                    <a:moveTo>
                      <a:pt x="0" y="0"/>
                    </a:moveTo>
                    <a:cubicBezTo>
                      <a:pt x="2" y="2"/>
                      <a:pt x="4" y="4"/>
                      <a:pt x="6" y="6"/>
                    </a:cubicBezTo>
                    <a:cubicBezTo>
                      <a:pt x="12" y="12"/>
                      <a:pt x="18" y="20"/>
                      <a:pt x="25" y="29"/>
                    </a:cubicBezTo>
                    <a:cubicBezTo>
                      <a:pt x="39" y="48"/>
                      <a:pt x="54" y="74"/>
                      <a:pt x="69" y="108"/>
                    </a:cubicBezTo>
                    <a:cubicBezTo>
                      <a:pt x="69" y="108"/>
                      <a:pt x="69" y="108"/>
                      <a:pt x="69" y="108"/>
                    </a:cubicBezTo>
                    <a:cubicBezTo>
                      <a:pt x="69" y="108"/>
                      <a:pt x="69" y="109"/>
                      <a:pt x="70" y="109"/>
                    </a:cubicBezTo>
                    <a:cubicBezTo>
                      <a:pt x="99" y="179"/>
                      <a:pt x="110" y="212"/>
                      <a:pt x="136" y="212"/>
                    </a:cubicBezTo>
                    <a:cubicBezTo>
                      <a:pt x="136" y="212"/>
                      <a:pt x="136" y="212"/>
                      <a:pt x="136" y="212"/>
                    </a:cubicBezTo>
                    <a:cubicBezTo>
                      <a:pt x="136" y="212"/>
                      <a:pt x="136" y="212"/>
                      <a:pt x="136" y="212"/>
                    </a:cubicBezTo>
                    <a:cubicBezTo>
                      <a:pt x="143" y="212"/>
                      <a:pt x="152" y="209"/>
                      <a:pt x="163" y="204"/>
                    </a:cubicBezTo>
                    <a:cubicBezTo>
                      <a:pt x="163" y="204"/>
                      <a:pt x="163" y="204"/>
                      <a:pt x="163" y="204"/>
                    </a:cubicBezTo>
                    <a:cubicBezTo>
                      <a:pt x="163" y="204"/>
                      <a:pt x="163" y="204"/>
                      <a:pt x="163" y="204"/>
                    </a:cubicBezTo>
                    <a:cubicBezTo>
                      <a:pt x="163" y="204"/>
                      <a:pt x="163" y="204"/>
                      <a:pt x="163" y="204"/>
                    </a:cubicBezTo>
                    <a:cubicBezTo>
                      <a:pt x="175" y="198"/>
                      <a:pt x="183" y="190"/>
                      <a:pt x="187" y="182"/>
                    </a:cubicBezTo>
                    <a:cubicBezTo>
                      <a:pt x="187" y="182"/>
                      <a:pt x="187" y="181"/>
                      <a:pt x="187" y="181"/>
                    </a:cubicBezTo>
                    <a:cubicBezTo>
                      <a:pt x="187" y="181"/>
                      <a:pt x="187" y="181"/>
                      <a:pt x="187" y="181"/>
                    </a:cubicBezTo>
                    <a:cubicBezTo>
                      <a:pt x="187" y="181"/>
                      <a:pt x="187" y="181"/>
                      <a:pt x="187" y="181"/>
                    </a:cubicBezTo>
                    <a:cubicBezTo>
                      <a:pt x="187" y="181"/>
                      <a:pt x="187" y="181"/>
                      <a:pt x="187" y="181"/>
                    </a:cubicBezTo>
                    <a:cubicBezTo>
                      <a:pt x="189" y="175"/>
                      <a:pt x="190" y="167"/>
                      <a:pt x="189" y="160"/>
                    </a:cubicBezTo>
                    <a:cubicBezTo>
                      <a:pt x="189" y="160"/>
                      <a:pt x="189" y="159"/>
                      <a:pt x="189" y="159"/>
                    </a:cubicBezTo>
                    <a:cubicBezTo>
                      <a:pt x="189" y="159"/>
                      <a:pt x="189" y="159"/>
                      <a:pt x="189" y="159"/>
                    </a:cubicBezTo>
                    <a:cubicBezTo>
                      <a:pt x="189" y="159"/>
                      <a:pt x="189" y="159"/>
                      <a:pt x="189" y="159"/>
                    </a:cubicBezTo>
                    <a:cubicBezTo>
                      <a:pt x="189" y="159"/>
                      <a:pt x="189" y="159"/>
                      <a:pt x="189" y="159"/>
                    </a:cubicBezTo>
                    <a:cubicBezTo>
                      <a:pt x="188" y="153"/>
                      <a:pt x="187" y="147"/>
                      <a:pt x="184" y="141"/>
                    </a:cubicBezTo>
                    <a:cubicBezTo>
                      <a:pt x="176" y="160"/>
                      <a:pt x="160" y="175"/>
                      <a:pt x="145" y="175"/>
                    </a:cubicBezTo>
                    <a:cubicBezTo>
                      <a:pt x="145" y="175"/>
                      <a:pt x="144" y="175"/>
                      <a:pt x="144" y="175"/>
                    </a:cubicBezTo>
                    <a:cubicBezTo>
                      <a:pt x="135" y="175"/>
                      <a:pt x="126" y="170"/>
                      <a:pt x="119" y="158"/>
                    </a:cubicBezTo>
                    <a:cubicBezTo>
                      <a:pt x="104" y="137"/>
                      <a:pt x="98" y="110"/>
                      <a:pt x="87" y="87"/>
                    </a:cubicBezTo>
                    <a:cubicBezTo>
                      <a:pt x="69" y="49"/>
                      <a:pt x="44" y="10"/>
                      <a:pt x="0" y="0"/>
                    </a:cubicBezTo>
                  </a:path>
                </a:pathLst>
              </a:custGeom>
              <a:solidFill>
                <a:srgbClr val="B53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1478"/>
              <p:cNvSpPr/>
              <p:nvPr/>
            </p:nvSpPr>
            <p:spPr bwMode="auto">
              <a:xfrm>
                <a:off x="4100" y="2489"/>
                <a:ext cx="171" cy="209"/>
              </a:xfrm>
              <a:custGeom>
                <a:avLst/>
                <a:gdLst>
                  <a:gd name="T0" fmla="*/ 6 w 229"/>
                  <a:gd name="T1" fmla="*/ 13 h 282"/>
                  <a:gd name="T2" fmla="*/ 131 w 229"/>
                  <a:gd name="T3" fmla="*/ 91 h 282"/>
                  <a:gd name="T4" fmla="*/ 197 w 229"/>
                  <a:gd name="T5" fmla="*/ 176 h 282"/>
                  <a:gd name="T6" fmla="*/ 189 w 229"/>
                  <a:gd name="T7" fmla="*/ 257 h 282"/>
                  <a:gd name="T8" fmla="*/ 139 w 229"/>
                  <a:gd name="T9" fmla="*/ 245 h 282"/>
                  <a:gd name="T10" fmla="*/ 97 w 229"/>
                  <a:gd name="T11" fmla="*/ 151 h 282"/>
                  <a:gd name="T12" fmla="*/ 15 w 229"/>
                  <a:gd name="T13" fmla="*/ 39 h 282"/>
                  <a:gd name="T14" fmla="*/ 10 w 229"/>
                  <a:gd name="T15" fmla="*/ 48 h 282"/>
                  <a:gd name="T16" fmla="*/ 110 w 229"/>
                  <a:gd name="T17" fmla="*/ 209 h 282"/>
                  <a:gd name="T18" fmla="*/ 149 w 229"/>
                  <a:gd name="T19" fmla="*/ 271 h 282"/>
                  <a:gd name="T20" fmla="*/ 206 w 229"/>
                  <a:gd name="T21" fmla="*/ 260 h 282"/>
                  <a:gd name="T22" fmla="*/ 217 w 229"/>
                  <a:gd name="T23" fmla="*/ 193 h 282"/>
                  <a:gd name="T24" fmla="*/ 156 w 229"/>
                  <a:gd name="T25" fmla="*/ 99 h 282"/>
                  <a:gd name="T26" fmla="*/ 11 w 229"/>
                  <a:gd name="T27" fmla="*/ 3 h 282"/>
                  <a:gd name="T28" fmla="*/ 6 w 229"/>
                  <a:gd name="T29" fmla="*/ 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82">
                    <a:moveTo>
                      <a:pt x="6" y="13"/>
                    </a:moveTo>
                    <a:cubicBezTo>
                      <a:pt x="50" y="34"/>
                      <a:pt x="93" y="60"/>
                      <a:pt x="131" y="91"/>
                    </a:cubicBezTo>
                    <a:cubicBezTo>
                      <a:pt x="159" y="115"/>
                      <a:pt x="179" y="145"/>
                      <a:pt x="197" y="176"/>
                    </a:cubicBezTo>
                    <a:cubicBezTo>
                      <a:pt x="213" y="205"/>
                      <a:pt x="224" y="239"/>
                      <a:pt x="189" y="257"/>
                    </a:cubicBezTo>
                    <a:cubicBezTo>
                      <a:pt x="168" y="268"/>
                      <a:pt x="152" y="265"/>
                      <a:pt x="139" y="245"/>
                    </a:cubicBezTo>
                    <a:cubicBezTo>
                      <a:pt x="121" y="216"/>
                      <a:pt x="112" y="181"/>
                      <a:pt x="97" y="151"/>
                    </a:cubicBezTo>
                    <a:cubicBezTo>
                      <a:pt x="79" y="111"/>
                      <a:pt x="53" y="64"/>
                      <a:pt x="15" y="39"/>
                    </a:cubicBezTo>
                    <a:cubicBezTo>
                      <a:pt x="9" y="35"/>
                      <a:pt x="4" y="44"/>
                      <a:pt x="10" y="48"/>
                    </a:cubicBezTo>
                    <a:cubicBezTo>
                      <a:pt x="61" y="83"/>
                      <a:pt x="87" y="154"/>
                      <a:pt x="110" y="209"/>
                    </a:cubicBezTo>
                    <a:cubicBezTo>
                      <a:pt x="119" y="231"/>
                      <a:pt x="128" y="258"/>
                      <a:pt x="149" y="271"/>
                    </a:cubicBezTo>
                    <a:cubicBezTo>
                      <a:pt x="166" y="282"/>
                      <a:pt x="191" y="271"/>
                      <a:pt x="206" y="260"/>
                    </a:cubicBezTo>
                    <a:cubicBezTo>
                      <a:pt x="229" y="244"/>
                      <a:pt x="226" y="216"/>
                      <a:pt x="217" y="193"/>
                    </a:cubicBezTo>
                    <a:cubicBezTo>
                      <a:pt x="204" y="159"/>
                      <a:pt x="181" y="125"/>
                      <a:pt x="156" y="99"/>
                    </a:cubicBezTo>
                    <a:cubicBezTo>
                      <a:pt x="116" y="59"/>
                      <a:pt x="63" y="28"/>
                      <a:pt x="11" y="3"/>
                    </a:cubicBezTo>
                    <a:cubicBezTo>
                      <a:pt x="5" y="0"/>
                      <a:pt x="0" y="10"/>
                      <a:pt x="6"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1479"/>
              <p:cNvSpPr/>
              <p:nvPr/>
            </p:nvSpPr>
            <p:spPr bwMode="auto">
              <a:xfrm>
                <a:off x="3943" y="2511"/>
                <a:ext cx="42" cy="41"/>
              </a:xfrm>
              <a:custGeom>
                <a:avLst/>
                <a:gdLst>
                  <a:gd name="T0" fmla="*/ 29 w 56"/>
                  <a:gd name="T1" fmla="*/ 7 h 55"/>
                  <a:gd name="T2" fmla="*/ 48 w 56"/>
                  <a:gd name="T3" fmla="*/ 51 h 55"/>
                  <a:gd name="T4" fmla="*/ 51 w 56"/>
                  <a:gd name="T5" fmla="*/ 46 h 55"/>
                  <a:gd name="T6" fmla="*/ 4 w 56"/>
                  <a:gd name="T7" fmla="*/ 48 h 55"/>
                  <a:gd name="T8" fmla="*/ 5 w 56"/>
                  <a:gd name="T9" fmla="*/ 55 h 55"/>
                  <a:gd name="T10" fmla="*/ 52 w 56"/>
                  <a:gd name="T11" fmla="*/ 53 h 55"/>
                  <a:gd name="T12" fmla="*/ 55 w 56"/>
                  <a:gd name="T13" fmla="*/ 48 h 55"/>
                  <a:gd name="T14" fmla="*/ 36 w 56"/>
                  <a:gd name="T15" fmla="*/ 5 h 55"/>
                  <a:gd name="T16" fmla="*/ 29 w 56"/>
                  <a:gd name="T17" fmla="*/ 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5">
                    <a:moveTo>
                      <a:pt x="29" y="7"/>
                    </a:moveTo>
                    <a:cubicBezTo>
                      <a:pt x="35" y="22"/>
                      <a:pt x="42" y="36"/>
                      <a:pt x="48" y="51"/>
                    </a:cubicBezTo>
                    <a:cubicBezTo>
                      <a:pt x="49" y="49"/>
                      <a:pt x="50" y="47"/>
                      <a:pt x="51" y="46"/>
                    </a:cubicBezTo>
                    <a:cubicBezTo>
                      <a:pt x="36" y="46"/>
                      <a:pt x="20" y="47"/>
                      <a:pt x="4" y="48"/>
                    </a:cubicBezTo>
                    <a:cubicBezTo>
                      <a:pt x="0" y="48"/>
                      <a:pt x="0" y="55"/>
                      <a:pt x="5" y="55"/>
                    </a:cubicBezTo>
                    <a:cubicBezTo>
                      <a:pt x="21" y="54"/>
                      <a:pt x="36" y="54"/>
                      <a:pt x="52" y="53"/>
                    </a:cubicBezTo>
                    <a:cubicBezTo>
                      <a:pt x="54" y="53"/>
                      <a:pt x="56" y="50"/>
                      <a:pt x="55" y="48"/>
                    </a:cubicBezTo>
                    <a:cubicBezTo>
                      <a:pt x="49" y="34"/>
                      <a:pt x="42" y="19"/>
                      <a:pt x="36" y="5"/>
                    </a:cubicBezTo>
                    <a:cubicBezTo>
                      <a:pt x="34" y="0"/>
                      <a:pt x="27" y="3"/>
                      <a:pt x="29"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1480"/>
              <p:cNvSpPr/>
              <p:nvPr/>
            </p:nvSpPr>
            <p:spPr bwMode="auto">
              <a:xfrm>
                <a:off x="3947" y="2524"/>
                <a:ext cx="38" cy="28"/>
              </a:xfrm>
              <a:custGeom>
                <a:avLst/>
                <a:gdLst>
                  <a:gd name="T0" fmla="*/ 47 w 51"/>
                  <a:gd name="T1" fmla="*/ 28 h 37"/>
                  <a:gd name="T2" fmla="*/ 7 w 51"/>
                  <a:gd name="T3" fmla="*/ 3 h 37"/>
                  <a:gd name="T4" fmla="*/ 4 w 51"/>
                  <a:gd name="T5" fmla="*/ 10 h 37"/>
                  <a:gd name="T6" fmla="*/ 44 w 51"/>
                  <a:gd name="T7" fmla="*/ 35 h 37"/>
                  <a:gd name="T8" fmla="*/ 47 w 51"/>
                  <a:gd name="T9" fmla="*/ 28 h 37"/>
                </a:gdLst>
                <a:ahLst/>
                <a:cxnLst>
                  <a:cxn ang="0">
                    <a:pos x="T0" y="T1"/>
                  </a:cxn>
                  <a:cxn ang="0">
                    <a:pos x="T2" y="T3"/>
                  </a:cxn>
                  <a:cxn ang="0">
                    <a:pos x="T4" y="T5"/>
                  </a:cxn>
                  <a:cxn ang="0">
                    <a:pos x="T6" y="T7"/>
                  </a:cxn>
                  <a:cxn ang="0">
                    <a:pos x="T8" y="T9"/>
                  </a:cxn>
                </a:cxnLst>
                <a:rect l="0" t="0" r="r" b="b"/>
                <a:pathLst>
                  <a:path w="51" h="37">
                    <a:moveTo>
                      <a:pt x="47" y="28"/>
                    </a:moveTo>
                    <a:cubicBezTo>
                      <a:pt x="34" y="20"/>
                      <a:pt x="21" y="11"/>
                      <a:pt x="7" y="3"/>
                    </a:cubicBezTo>
                    <a:cubicBezTo>
                      <a:pt x="3" y="0"/>
                      <a:pt x="0" y="7"/>
                      <a:pt x="4" y="10"/>
                    </a:cubicBezTo>
                    <a:cubicBezTo>
                      <a:pt x="17" y="18"/>
                      <a:pt x="31" y="26"/>
                      <a:pt x="44" y="35"/>
                    </a:cubicBezTo>
                    <a:cubicBezTo>
                      <a:pt x="48" y="37"/>
                      <a:pt x="51" y="31"/>
                      <a:pt x="47"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1481"/>
              <p:cNvSpPr/>
              <p:nvPr/>
            </p:nvSpPr>
            <p:spPr bwMode="auto">
              <a:xfrm>
                <a:off x="4045" y="2567"/>
                <a:ext cx="42" cy="46"/>
              </a:xfrm>
              <a:custGeom>
                <a:avLst/>
                <a:gdLst>
                  <a:gd name="T0" fmla="*/ 51 w 56"/>
                  <a:gd name="T1" fmla="*/ 8 h 61"/>
                  <a:gd name="T2" fmla="*/ 5 w 56"/>
                  <a:gd name="T3" fmla="*/ 20 h 61"/>
                  <a:gd name="T4" fmla="*/ 7 w 56"/>
                  <a:gd name="T5" fmla="*/ 15 h 61"/>
                  <a:gd name="T6" fmla="*/ 35 w 56"/>
                  <a:gd name="T7" fmla="*/ 53 h 61"/>
                  <a:gd name="T8" fmla="*/ 29 w 56"/>
                  <a:gd name="T9" fmla="*/ 57 h 61"/>
                  <a:gd name="T10" fmla="*/ 1 w 56"/>
                  <a:gd name="T11" fmla="*/ 19 h 61"/>
                  <a:gd name="T12" fmla="*/ 3 w 56"/>
                  <a:gd name="T13" fmla="*/ 13 h 61"/>
                  <a:gd name="T14" fmla="*/ 49 w 56"/>
                  <a:gd name="T15" fmla="*/ 1 h 61"/>
                  <a:gd name="T16" fmla="*/ 51 w 56"/>
                  <a:gd name="T1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1">
                    <a:moveTo>
                      <a:pt x="51" y="8"/>
                    </a:moveTo>
                    <a:cubicBezTo>
                      <a:pt x="36" y="12"/>
                      <a:pt x="21" y="16"/>
                      <a:pt x="5" y="20"/>
                    </a:cubicBezTo>
                    <a:cubicBezTo>
                      <a:pt x="6" y="19"/>
                      <a:pt x="7" y="17"/>
                      <a:pt x="7" y="15"/>
                    </a:cubicBezTo>
                    <a:cubicBezTo>
                      <a:pt x="16" y="27"/>
                      <a:pt x="26" y="40"/>
                      <a:pt x="35" y="53"/>
                    </a:cubicBezTo>
                    <a:cubicBezTo>
                      <a:pt x="38" y="57"/>
                      <a:pt x="31" y="61"/>
                      <a:pt x="29" y="57"/>
                    </a:cubicBezTo>
                    <a:cubicBezTo>
                      <a:pt x="19" y="44"/>
                      <a:pt x="10" y="32"/>
                      <a:pt x="1" y="19"/>
                    </a:cubicBezTo>
                    <a:cubicBezTo>
                      <a:pt x="0" y="17"/>
                      <a:pt x="1" y="14"/>
                      <a:pt x="3" y="13"/>
                    </a:cubicBezTo>
                    <a:cubicBezTo>
                      <a:pt x="18" y="9"/>
                      <a:pt x="33" y="5"/>
                      <a:pt x="49" y="1"/>
                    </a:cubicBezTo>
                    <a:cubicBezTo>
                      <a:pt x="53" y="0"/>
                      <a:pt x="56" y="7"/>
                      <a:pt x="51"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1482"/>
              <p:cNvSpPr/>
              <p:nvPr/>
            </p:nvSpPr>
            <p:spPr bwMode="auto">
              <a:xfrm>
                <a:off x="4044" y="2576"/>
                <a:ext cx="42" cy="19"/>
              </a:xfrm>
              <a:custGeom>
                <a:avLst/>
                <a:gdLst>
                  <a:gd name="T0" fmla="*/ 8 w 57"/>
                  <a:gd name="T1" fmla="*/ 2 h 25"/>
                  <a:gd name="T2" fmla="*/ 52 w 57"/>
                  <a:gd name="T3" fmla="*/ 17 h 25"/>
                  <a:gd name="T4" fmla="*/ 49 w 57"/>
                  <a:gd name="T5" fmla="*/ 23 h 25"/>
                  <a:gd name="T6" fmla="*/ 5 w 57"/>
                  <a:gd name="T7" fmla="*/ 8 h 25"/>
                  <a:gd name="T8" fmla="*/ 8 w 57"/>
                  <a:gd name="T9" fmla="*/ 2 h 25"/>
                </a:gdLst>
                <a:ahLst/>
                <a:cxnLst>
                  <a:cxn ang="0">
                    <a:pos x="T0" y="T1"/>
                  </a:cxn>
                  <a:cxn ang="0">
                    <a:pos x="T2" y="T3"/>
                  </a:cxn>
                  <a:cxn ang="0">
                    <a:pos x="T4" y="T5"/>
                  </a:cxn>
                  <a:cxn ang="0">
                    <a:pos x="T6" y="T7"/>
                  </a:cxn>
                  <a:cxn ang="0">
                    <a:pos x="T8" y="T9"/>
                  </a:cxn>
                </a:cxnLst>
                <a:rect l="0" t="0" r="r" b="b"/>
                <a:pathLst>
                  <a:path w="57" h="25">
                    <a:moveTo>
                      <a:pt x="8" y="2"/>
                    </a:moveTo>
                    <a:cubicBezTo>
                      <a:pt x="23" y="7"/>
                      <a:pt x="37" y="12"/>
                      <a:pt x="52" y="17"/>
                    </a:cubicBezTo>
                    <a:cubicBezTo>
                      <a:pt x="57" y="18"/>
                      <a:pt x="53" y="25"/>
                      <a:pt x="49" y="23"/>
                    </a:cubicBezTo>
                    <a:cubicBezTo>
                      <a:pt x="34" y="18"/>
                      <a:pt x="19" y="13"/>
                      <a:pt x="5" y="8"/>
                    </a:cubicBezTo>
                    <a:cubicBezTo>
                      <a:pt x="0" y="7"/>
                      <a:pt x="3" y="0"/>
                      <a:pt x="8"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1483"/>
              <p:cNvSpPr/>
              <p:nvPr/>
            </p:nvSpPr>
            <p:spPr bwMode="auto">
              <a:xfrm>
                <a:off x="3944" y="2549"/>
                <a:ext cx="107" cy="91"/>
              </a:xfrm>
              <a:custGeom>
                <a:avLst/>
                <a:gdLst>
                  <a:gd name="T0" fmla="*/ 132 w 144"/>
                  <a:gd name="T1" fmla="*/ 90 h 123"/>
                  <a:gd name="T2" fmla="*/ 50 w 144"/>
                  <a:gd name="T3" fmla="*/ 107 h 123"/>
                  <a:gd name="T4" fmla="*/ 12 w 144"/>
                  <a:gd name="T5" fmla="*/ 33 h 123"/>
                  <a:gd name="T6" fmla="*/ 94 w 144"/>
                  <a:gd name="T7" fmla="*/ 16 h 123"/>
                  <a:gd name="T8" fmla="*/ 132 w 144"/>
                  <a:gd name="T9" fmla="*/ 90 h 123"/>
                </a:gdLst>
                <a:ahLst/>
                <a:cxnLst>
                  <a:cxn ang="0">
                    <a:pos x="T0" y="T1"/>
                  </a:cxn>
                  <a:cxn ang="0">
                    <a:pos x="T2" y="T3"/>
                  </a:cxn>
                  <a:cxn ang="0">
                    <a:pos x="T4" y="T5"/>
                  </a:cxn>
                  <a:cxn ang="0">
                    <a:pos x="T6" y="T7"/>
                  </a:cxn>
                  <a:cxn ang="0">
                    <a:pos x="T8" y="T9"/>
                  </a:cxn>
                </a:cxnLst>
                <a:rect l="0" t="0" r="r" b="b"/>
                <a:pathLst>
                  <a:path w="144" h="123">
                    <a:moveTo>
                      <a:pt x="132" y="90"/>
                    </a:moveTo>
                    <a:cubicBezTo>
                      <a:pt x="120" y="116"/>
                      <a:pt x="84" y="123"/>
                      <a:pt x="50" y="107"/>
                    </a:cubicBezTo>
                    <a:cubicBezTo>
                      <a:pt x="17" y="91"/>
                      <a:pt x="0" y="58"/>
                      <a:pt x="12" y="33"/>
                    </a:cubicBezTo>
                    <a:cubicBezTo>
                      <a:pt x="24" y="8"/>
                      <a:pt x="61" y="0"/>
                      <a:pt x="94" y="16"/>
                    </a:cubicBezTo>
                    <a:cubicBezTo>
                      <a:pt x="127" y="32"/>
                      <a:pt x="144" y="65"/>
                      <a:pt x="132" y="9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1484"/>
              <p:cNvSpPr/>
              <p:nvPr/>
            </p:nvSpPr>
            <p:spPr bwMode="auto">
              <a:xfrm>
                <a:off x="3999" y="2552"/>
                <a:ext cx="32" cy="22"/>
              </a:xfrm>
              <a:custGeom>
                <a:avLst/>
                <a:gdLst>
                  <a:gd name="T0" fmla="*/ 40 w 43"/>
                  <a:gd name="T1" fmla="*/ 24 h 30"/>
                  <a:gd name="T2" fmla="*/ 16 w 43"/>
                  <a:gd name="T3" fmla="*/ 25 h 30"/>
                  <a:gd name="T4" fmla="*/ 3 w 43"/>
                  <a:gd name="T5" fmla="*/ 6 h 30"/>
                  <a:gd name="T6" fmla="*/ 26 w 43"/>
                  <a:gd name="T7" fmla="*/ 5 h 30"/>
                  <a:gd name="T8" fmla="*/ 40 w 43"/>
                  <a:gd name="T9" fmla="*/ 24 h 30"/>
                </a:gdLst>
                <a:ahLst/>
                <a:cxnLst>
                  <a:cxn ang="0">
                    <a:pos x="T0" y="T1"/>
                  </a:cxn>
                  <a:cxn ang="0">
                    <a:pos x="T2" y="T3"/>
                  </a:cxn>
                  <a:cxn ang="0">
                    <a:pos x="T4" y="T5"/>
                  </a:cxn>
                  <a:cxn ang="0">
                    <a:pos x="T6" y="T7"/>
                  </a:cxn>
                  <a:cxn ang="0">
                    <a:pos x="T8" y="T9"/>
                  </a:cxn>
                </a:cxnLst>
                <a:rect l="0" t="0" r="r" b="b"/>
                <a:pathLst>
                  <a:path w="43" h="30">
                    <a:moveTo>
                      <a:pt x="40" y="24"/>
                    </a:moveTo>
                    <a:cubicBezTo>
                      <a:pt x="37" y="30"/>
                      <a:pt x="27" y="30"/>
                      <a:pt x="16" y="25"/>
                    </a:cubicBezTo>
                    <a:cubicBezTo>
                      <a:pt x="6" y="20"/>
                      <a:pt x="0" y="12"/>
                      <a:pt x="3" y="6"/>
                    </a:cubicBezTo>
                    <a:cubicBezTo>
                      <a:pt x="5" y="0"/>
                      <a:pt x="16" y="0"/>
                      <a:pt x="26" y="5"/>
                    </a:cubicBezTo>
                    <a:cubicBezTo>
                      <a:pt x="36" y="10"/>
                      <a:pt x="43" y="18"/>
                      <a:pt x="40"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1485"/>
              <p:cNvSpPr/>
              <p:nvPr/>
            </p:nvSpPr>
            <p:spPr bwMode="auto">
              <a:xfrm>
                <a:off x="3954" y="2558"/>
                <a:ext cx="103" cy="61"/>
              </a:xfrm>
              <a:custGeom>
                <a:avLst/>
                <a:gdLst>
                  <a:gd name="T0" fmla="*/ 1 w 139"/>
                  <a:gd name="T1" fmla="*/ 4 h 82"/>
                  <a:gd name="T2" fmla="*/ 54 w 139"/>
                  <a:gd name="T3" fmla="*/ 61 h 82"/>
                  <a:gd name="T4" fmla="*/ 135 w 139"/>
                  <a:gd name="T5" fmla="*/ 63 h 82"/>
                  <a:gd name="T6" fmla="*/ 131 w 139"/>
                  <a:gd name="T7" fmla="*/ 58 h 82"/>
                  <a:gd name="T8" fmla="*/ 62 w 139"/>
                  <a:gd name="T9" fmla="*/ 56 h 82"/>
                  <a:gd name="T10" fmla="*/ 9 w 139"/>
                  <a:gd name="T11" fmla="*/ 5 h 82"/>
                  <a:gd name="T12" fmla="*/ 1 w 139"/>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139" h="82">
                    <a:moveTo>
                      <a:pt x="1" y="4"/>
                    </a:moveTo>
                    <a:cubicBezTo>
                      <a:pt x="0" y="31"/>
                      <a:pt x="35" y="51"/>
                      <a:pt x="54" y="61"/>
                    </a:cubicBezTo>
                    <a:cubicBezTo>
                      <a:pt x="76" y="72"/>
                      <a:pt x="114" y="82"/>
                      <a:pt x="135" y="63"/>
                    </a:cubicBezTo>
                    <a:cubicBezTo>
                      <a:pt x="139" y="60"/>
                      <a:pt x="134" y="54"/>
                      <a:pt x="131" y="58"/>
                    </a:cubicBezTo>
                    <a:cubicBezTo>
                      <a:pt x="113" y="73"/>
                      <a:pt x="81" y="64"/>
                      <a:pt x="62" y="56"/>
                    </a:cubicBezTo>
                    <a:cubicBezTo>
                      <a:pt x="45" y="49"/>
                      <a:pt x="7" y="29"/>
                      <a:pt x="9" y="5"/>
                    </a:cubicBezTo>
                    <a:cubicBezTo>
                      <a:pt x="9" y="0"/>
                      <a:pt x="2" y="0"/>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1486"/>
              <p:cNvSpPr/>
              <p:nvPr/>
            </p:nvSpPr>
            <p:spPr bwMode="auto">
              <a:xfrm>
                <a:off x="3866" y="2640"/>
                <a:ext cx="194" cy="90"/>
              </a:xfrm>
              <a:custGeom>
                <a:avLst/>
                <a:gdLst>
                  <a:gd name="T0" fmla="*/ 258 w 260"/>
                  <a:gd name="T1" fmla="*/ 29 h 122"/>
                  <a:gd name="T2" fmla="*/ 130 w 260"/>
                  <a:gd name="T3" fmla="*/ 14 h 122"/>
                  <a:gd name="T4" fmla="*/ 28 w 260"/>
                  <a:gd name="T5" fmla="*/ 107 h 122"/>
                  <a:gd name="T6" fmla="*/ 101 w 260"/>
                  <a:gd name="T7" fmla="*/ 95 h 122"/>
                  <a:gd name="T8" fmla="*/ 165 w 260"/>
                  <a:gd name="T9" fmla="*/ 77 h 122"/>
                  <a:gd name="T10" fmla="*/ 260 w 260"/>
                  <a:gd name="T11" fmla="*/ 91 h 122"/>
                  <a:gd name="T12" fmla="*/ 258 w 260"/>
                  <a:gd name="T13" fmla="*/ 29 h 122"/>
                </a:gdLst>
                <a:ahLst/>
                <a:cxnLst>
                  <a:cxn ang="0">
                    <a:pos x="T0" y="T1"/>
                  </a:cxn>
                  <a:cxn ang="0">
                    <a:pos x="T2" y="T3"/>
                  </a:cxn>
                  <a:cxn ang="0">
                    <a:pos x="T4" y="T5"/>
                  </a:cxn>
                  <a:cxn ang="0">
                    <a:pos x="T6" y="T7"/>
                  </a:cxn>
                  <a:cxn ang="0">
                    <a:pos x="T8" y="T9"/>
                  </a:cxn>
                  <a:cxn ang="0">
                    <a:pos x="T10" y="T11"/>
                  </a:cxn>
                  <a:cxn ang="0">
                    <a:pos x="T12" y="T13"/>
                  </a:cxn>
                </a:cxnLst>
                <a:rect l="0" t="0" r="r" b="b"/>
                <a:pathLst>
                  <a:path w="260" h="122">
                    <a:moveTo>
                      <a:pt x="258" y="29"/>
                    </a:moveTo>
                    <a:cubicBezTo>
                      <a:pt x="258" y="29"/>
                      <a:pt x="187" y="0"/>
                      <a:pt x="130" y="14"/>
                    </a:cubicBezTo>
                    <a:cubicBezTo>
                      <a:pt x="72" y="27"/>
                      <a:pt x="0" y="80"/>
                      <a:pt x="28" y="107"/>
                    </a:cubicBezTo>
                    <a:cubicBezTo>
                      <a:pt x="44" y="122"/>
                      <a:pt x="72" y="109"/>
                      <a:pt x="101" y="95"/>
                    </a:cubicBezTo>
                    <a:cubicBezTo>
                      <a:pt x="123" y="86"/>
                      <a:pt x="146" y="76"/>
                      <a:pt x="165" y="77"/>
                    </a:cubicBezTo>
                    <a:cubicBezTo>
                      <a:pt x="212" y="81"/>
                      <a:pt x="260" y="91"/>
                      <a:pt x="260" y="91"/>
                    </a:cubicBezTo>
                    <a:cubicBezTo>
                      <a:pt x="258" y="29"/>
                      <a:pt x="258" y="29"/>
                      <a:pt x="258" y="29"/>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1487"/>
              <p:cNvSpPr/>
              <p:nvPr/>
            </p:nvSpPr>
            <p:spPr bwMode="auto">
              <a:xfrm>
                <a:off x="3875" y="2672"/>
                <a:ext cx="60" cy="58"/>
              </a:xfrm>
              <a:custGeom>
                <a:avLst/>
                <a:gdLst>
                  <a:gd name="T0" fmla="*/ 17 w 81"/>
                  <a:gd name="T1" fmla="*/ 64 h 78"/>
                  <a:gd name="T2" fmla="*/ 81 w 81"/>
                  <a:gd name="T3" fmla="*/ 57 h 78"/>
                  <a:gd name="T4" fmla="*/ 52 w 81"/>
                  <a:gd name="T5" fmla="*/ 0 h 78"/>
                  <a:gd name="T6" fmla="*/ 17 w 81"/>
                  <a:gd name="T7" fmla="*/ 64 h 78"/>
                </a:gdLst>
                <a:ahLst/>
                <a:cxnLst>
                  <a:cxn ang="0">
                    <a:pos x="T0" y="T1"/>
                  </a:cxn>
                  <a:cxn ang="0">
                    <a:pos x="T2" y="T3"/>
                  </a:cxn>
                  <a:cxn ang="0">
                    <a:pos x="T4" y="T5"/>
                  </a:cxn>
                  <a:cxn ang="0">
                    <a:pos x="T6" y="T7"/>
                  </a:cxn>
                </a:cxnLst>
                <a:rect l="0" t="0" r="r" b="b"/>
                <a:pathLst>
                  <a:path w="81" h="78">
                    <a:moveTo>
                      <a:pt x="17" y="64"/>
                    </a:moveTo>
                    <a:cubicBezTo>
                      <a:pt x="31" y="78"/>
                      <a:pt x="55" y="68"/>
                      <a:pt x="81" y="57"/>
                    </a:cubicBezTo>
                    <a:cubicBezTo>
                      <a:pt x="71" y="38"/>
                      <a:pt x="62" y="19"/>
                      <a:pt x="52" y="0"/>
                    </a:cubicBezTo>
                    <a:cubicBezTo>
                      <a:pt x="20" y="21"/>
                      <a:pt x="0" y="48"/>
                      <a:pt x="17" y="6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1488"/>
              <p:cNvSpPr/>
              <p:nvPr/>
            </p:nvSpPr>
            <p:spPr bwMode="auto">
              <a:xfrm>
                <a:off x="3876" y="2638"/>
                <a:ext cx="190" cy="97"/>
              </a:xfrm>
              <a:custGeom>
                <a:avLst/>
                <a:gdLst>
                  <a:gd name="T0" fmla="*/ 247 w 256"/>
                  <a:gd name="T1" fmla="*/ 25 h 130"/>
                  <a:gd name="T2" fmla="*/ 107 w 256"/>
                  <a:gd name="T3" fmla="*/ 12 h 130"/>
                  <a:gd name="T4" fmla="*/ 2 w 256"/>
                  <a:gd name="T5" fmla="*/ 91 h 130"/>
                  <a:gd name="T6" fmla="*/ 69 w 256"/>
                  <a:gd name="T7" fmla="*/ 113 h 130"/>
                  <a:gd name="T8" fmla="*/ 152 w 256"/>
                  <a:gd name="T9" fmla="*/ 86 h 130"/>
                  <a:gd name="T10" fmla="*/ 245 w 256"/>
                  <a:gd name="T11" fmla="*/ 99 h 130"/>
                  <a:gd name="T12" fmla="*/ 248 w 256"/>
                  <a:gd name="T13" fmla="*/ 86 h 130"/>
                  <a:gd name="T14" fmla="*/ 139 w 256"/>
                  <a:gd name="T15" fmla="*/ 73 h 130"/>
                  <a:gd name="T16" fmla="*/ 34 w 256"/>
                  <a:gd name="T17" fmla="*/ 109 h 130"/>
                  <a:gd name="T18" fmla="*/ 25 w 256"/>
                  <a:gd name="T19" fmla="*/ 75 h 130"/>
                  <a:gd name="T20" fmla="*/ 54 w 256"/>
                  <a:gd name="T21" fmla="*/ 50 h 130"/>
                  <a:gd name="T22" fmla="*/ 136 w 256"/>
                  <a:gd name="T23" fmla="*/ 19 h 130"/>
                  <a:gd name="T24" fmla="*/ 243 w 256"/>
                  <a:gd name="T25" fmla="*/ 38 h 130"/>
                  <a:gd name="T26" fmla="*/ 247 w 256"/>
                  <a:gd name="T27" fmla="*/ 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130">
                    <a:moveTo>
                      <a:pt x="247" y="25"/>
                    </a:moveTo>
                    <a:cubicBezTo>
                      <a:pt x="203" y="8"/>
                      <a:pt x="152" y="0"/>
                      <a:pt x="107" y="12"/>
                    </a:cubicBezTo>
                    <a:cubicBezTo>
                      <a:pt x="74" y="20"/>
                      <a:pt x="5" y="51"/>
                      <a:pt x="2" y="91"/>
                    </a:cubicBezTo>
                    <a:cubicBezTo>
                      <a:pt x="0" y="130"/>
                      <a:pt x="46" y="123"/>
                      <a:pt x="69" y="113"/>
                    </a:cubicBezTo>
                    <a:cubicBezTo>
                      <a:pt x="96" y="102"/>
                      <a:pt x="123" y="85"/>
                      <a:pt x="152" y="86"/>
                    </a:cubicBezTo>
                    <a:cubicBezTo>
                      <a:pt x="183" y="86"/>
                      <a:pt x="215" y="93"/>
                      <a:pt x="245" y="99"/>
                    </a:cubicBezTo>
                    <a:cubicBezTo>
                      <a:pt x="253" y="100"/>
                      <a:pt x="256" y="88"/>
                      <a:pt x="248" y="86"/>
                    </a:cubicBezTo>
                    <a:cubicBezTo>
                      <a:pt x="214" y="79"/>
                      <a:pt x="174" y="70"/>
                      <a:pt x="139" y="73"/>
                    </a:cubicBezTo>
                    <a:cubicBezTo>
                      <a:pt x="101" y="77"/>
                      <a:pt x="71" y="106"/>
                      <a:pt x="34" y="109"/>
                    </a:cubicBezTo>
                    <a:cubicBezTo>
                      <a:pt x="13" y="111"/>
                      <a:pt x="16" y="87"/>
                      <a:pt x="25" y="75"/>
                    </a:cubicBezTo>
                    <a:cubicBezTo>
                      <a:pt x="33" y="65"/>
                      <a:pt x="44" y="57"/>
                      <a:pt x="54" y="50"/>
                    </a:cubicBezTo>
                    <a:cubicBezTo>
                      <a:pt x="78" y="34"/>
                      <a:pt x="107" y="23"/>
                      <a:pt x="136" y="19"/>
                    </a:cubicBezTo>
                    <a:cubicBezTo>
                      <a:pt x="171" y="15"/>
                      <a:pt x="210" y="25"/>
                      <a:pt x="243" y="38"/>
                    </a:cubicBezTo>
                    <a:cubicBezTo>
                      <a:pt x="251" y="41"/>
                      <a:pt x="254" y="28"/>
                      <a:pt x="247" y="25"/>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1489"/>
              <p:cNvSpPr/>
              <p:nvPr/>
            </p:nvSpPr>
            <p:spPr bwMode="auto">
              <a:xfrm>
                <a:off x="3925" y="2677"/>
                <a:ext cx="118" cy="32"/>
              </a:xfrm>
              <a:custGeom>
                <a:avLst/>
                <a:gdLst>
                  <a:gd name="T0" fmla="*/ 80 w 159"/>
                  <a:gd name="T1" fmla="*/ 0 h 43"/>
                  <a:gd name="T2" fmla="*/ 0 w 159"/>
                  <a:gd name="T3" fmla="*/ 23 h 43"/>
                  <a:gd name="T4" fmla="*/ 10 w 159"/>
                  <a:gd name="T5" fmla="*/ 43 h 43"/>
                  <a:gd name="T6" fmla="*/ 73 w 159"/>
                  <a:gd name="T7" fmla="*/ 20 h 43"/>
                  <a:gd name="T8" fmla="*/ 89 w 159"/>
                  <a:gd name="T9" fmla="*/ 20 h 43"/>
                  <a:gd name="T10" fmla="*/ 159 w 159"/>
                  <a:gd name="T11" fmla="*/ 28 h 43"/>
                  <a:gd name="T12" fmla="*/ 80 w 159"/>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59" h="43">
                    <a:moveTo>
                      <a:pt x="80" y="0"/>
                    </a:moveTo>
                    <a:cubicBezTo>
                      <a:pt x="53" y="0"/>
                      <a:pt x="26" y="9"/>
                      <a:pt x="0" y="23"/>
                    </a:cubicBezTo>
                    <a:cubicBezTo>
                      <a:pt x="3" y="30"/>
                      <a:pt x="7" y="36"/>
                      <a:pt x="10" y="43"/>
                    </a:cubicBezTo>
                    <a:cubicBezTo>
                      <a:pt x="30" y="34"/>
                      <a:pt x="50" y="23"/>
                      <a:pt x="73" y="20"/>
                    </a:cubicBezTo>
                    <a:cubicBezTo>
                      <a:pt x="78" y="20"/>
                      <a:pt x="83" y="20"/>
                      <a:pt x="89" y="20"/>
                    </a:cubicBezTo>
                    <a:cubicBezTo>
                      <a:pt x="112" y="20"/>
                      <a:pt x="136" y="24"/>
                      <a:pt x="159" y="28"/>
                    </a:cubicBezTo>
                    <a:cubicBezTo>
                      <a:pt x="133" y="9"/>
                      <a:pt x="107" y="0"/>
                      <a:pt x="80"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1490"/>
              <p:cNvSpPr/>
              <p:nvPr/>
            </p:nvSpPr>
            <p:spPr bwMode="auto">
              <a:xfrm>
                <a:off x="3891" y="2695"/>
                <a:ext cx="42" cy="24"/>
              </a:xfrm>
              <a:custGeom>
                <a:avLst/>
                <a:gdLst>
                  <a:gd name="T0" fmla="*/ 46 w 56"/>
                  <a:gd name="T1" fmla="*/ 0 h 33"/>
                  <a:gd name="T2" fmla="*/ 0 w 56"/>
                  <a:gd name="T3" fmla="*/ 28 h 33"/>
                  <a:gd name="T4" fmla="*/ 12 w 56"/>
                  <a:gd name="T5" fmla="*/ 33 h 33"/>
                  <a:gd name="T6" fmla="*/ 14 w 56"/>
                  <a:gd name="T7" fmla="*/ 33 h 33"/>
                  <a:gd name="T8" fmla="*/ 56 w 56"/>
                  <a:gd name="T9" fmla="*/ 20 h 33"/>
                  <a:gd name="T10" fmla="*/ 46 w 56"/>
                  <a:gd name="T11" fmla="*/ 0 h 33"/>
                </a:gdLst>
                <a:ahLst/>
                <a:cxnLst>
                  <a:cxn ang="0">
                    <a:pos x="T0" y="T1"/>
                  </a:cxn>
                  <a:cxn ang="0">
                    <a:pos x="T2" y="T3"/>
                  </a:cxn>
                  <a:cxn ang="0">
                    <a:pos x="T4" y="T5"/>
                  </a:cxn>
                  <a:cxn ang="0">
                    <a:pos x="T6" y="T7"/>
                  </a:cxn>
                  <a:cxn ang="0">
                    <a:pos x="T8" y="T9"/>
                  </a:cxn>
                  <a:cxn ang="0">
                    <a:pos x="T10" y="T11"/>
                  </a:cxn>
                </a:cxnLst>
                <a:rect l="0" t="0" r="r" b="b"/>
                <a:pathLst>
                  <a:path w="56" h="33">
                    <a:moveTo>
                      <a:pt x="46" y="0"/>
                    </a:moveTo>
                    <a:cubicBezTo>
                      <a:pt x="30" y="8"/>
                      <a:pt x="15" y="17"/>
                      <a:pt x="0" y="28"/>
                    </a:cubicBezTo>
                    <a:cubicBezTo>
                      <a:pt x="2" y="31"/>
                      <a:pt x="6" y="33"/>
                      <a:pt x="12" y="33"/>
                    </a:cubicBezTo>
                    <a:cubicBezTo>
                      <a:pt x="13" y="33"/>
                      <a:pt x="13" y="33"/>
                      <a:pt x="14" y="33"/>
                    </a:cubicBezTo>
                    <a:cubicBezTo>
                      <a:pt x="29" y="32"/>
                      <a:pt x="43" y="27"/>
                      <a:pt x="56" y="20"/>
                    </a:cubicBezTo>
                    <a:cubicBezTo>
                      <a:pt x="53" y="13"/>
                      <a:pt x="49" y="7"/>
                      <a:pt x="46"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1491"/>
              <p:cNvSpPr/>
              <p:nvPr/>
            </p:nvSpPr>
            <p:spPr bwMode="auto">
              <a:xfrm>
                <a:off x="3886" y="2692"/>
                <a:ext cx="165" cy="32"/>
              </a:xfrm>
              <a:custGeom>
                <a:avLst/>
                <a:gdLst>
                  <a:gd name="T0" fmla="*/ 141 w 221"/>
                  <a:gd name="T1" fmla="*/ 0 h 43"/>
                  <a:gd name="T2" fmla="*/ 125 w 221"/>
                  <a:gd name="T3" fmla="*/ 0 h 43"/>
                  <a:gd name="T4" fmla="*/ 62 w 221"/>
                  <a:gd name="T5" fmla="*/ 23 h 43"/>
                  <a:gd name="T6" fmla="*/ 20 w 221"/>
                  <a:gd name="T7" fmla="*/ 36 h 43"/>
                  <a:gd name="T8" fmla="*/ 18 w 221"/>
                  <a:gd name="T9" fmla="*/ 36 h 43"/>
                  <a:gd name="T10" fmla="*/ 6 w 221"/>
                  <a:gd name="T11" fmla="*/ 31 h 43"/>
                  <a:gd name="T12" fmla="*/ 0 w 221"/>
                  <a:gd name="T13" fmla="*/ 35 h 43"/>
                  <a:gd name="T14" fmla="*/ 1 w 221"/>
                  <a:gd name="T15" fmla="*/ 36 h 43"/>
                  <a:gd name="T16" fmla="*/ 19 w 221"/>
                  <a:gd name="T17" fmla="*/ 43 h 43"/>
                  <a:gd name="T18" fmla="*/ 74 w 221"/>
                  <a:gd name="T19" fmla="*/ 24 h 43"/>
                  <a:gd name="T20" fmla="*/ 134 w 221"/>
                  <a:gd name="T21" fmla="*/ 6 h 43"/>
                  <a:gd name="T22" fmla="*/ 138 w 221"/>
                  <a:gd name="T23" fmla="*/ 6 h 43"/>
                  <a:gd name="T24" fmla="*/ 221 w 221"/>
                  <a:gd name="T25" fmla="*/ 17 h 43"/>
                  <a:gd name="T26" fmla="*/ 211 w 221"/>
                  <a:gd name="T27" fmla="*/ 8 h 43"/>
                  <a:gd name="T28" fmla="*/ 141 w 22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43">
                    <a:moveTo>
                      <a:pt x="141" y="0"/>
                    </a:moveTo>
                    <a:cubicBezTo>
                      <a:pt x="135" y="0"/>
                      <a:pt x="130" y="0"/>
                      <a:pt x="125" y="0"/>
                    </a:cubicBezTo>
                    <a:cubicBezTo>
                      <a:pt x="102" y="3"/>
                      <a:pt x="82" y="14"/>
                      <a:pt x="62" y="23"/>
                    </a:cubicBezTo>
                    <a:cubicBezTo>
                      <a:pt x="49" y="30"/>
                      <a:pt x="35" y="35"/>
                      <a:pt x="20" y="36"/>
                    </a:cubicBezTo>
                    <a:cubicBezTo>
                      <a:pt x="19" y="36"/>
                      <a:pt x="19" y="36"/>
                      <a:pt x="18" y="36"/>
                    </a:cubicBezTo>
                    <a:cubicBezTo>
                      <a:pt x="12" y="36"/>
                      <a:pt x="8" y="34"/>
                      <a:pt x="6" y="31"/>
                    </a:cubicBezTo>
                    <a:cubicBezTo>
                      <a:pt x="4" y="32"/>
                      <a:pt x="2" y="34"/>
                      <a:pt x="0" y="35"/>
                    </a:cubicBezTo>
                    <a:cubicBezTo>
                      <a:pt x="1" y="36"/>
                      <a:pt x="1" y="36"/>
                      <a:pt x="1" y="36"/>
                    </a:cubicBezTo>
                    <a:cubicBezTo>
                      <a:pt x="6" y="41"/>
                      <a:pt x="12" y="43"/>
                      <a:pt x="19" y="43"/>
                    </a:cubicBezTo>
                    <a:cubicBezTo>
                      <a:pt x="35" y="43"/>
                      <a:pt x="54" y="34"/>
                      <a:pt x="74" y="24"/>
                    </a:cubicBezTo>
                    <a:cubicBezTo>
                      <a:pt x="95" y="15"/>
                      <a:pt x="116" y="6"/>
                      <a:pt x="134" y="6"/>
                    </a:cubicBezTo>
                    <a:cubicBezTo>
                      <a:pt x="136" y="6"/>
                      <a:pt x="137" y="6"/>
                      <a:pt x="138" y="6"/>
                    </a:cubicBezTo>
                    <a:cubicBezTo>
                      <a:pt x="171" y="9"/>
                      <a:pt x="205" y="14"/>
                      <a:pt x="221" y="17"/>
                    </a:cubicBezTo>
                    <a:cubicBezTo>
                      <a:pt x="218" y="14"/>
                      <a:pt x="214" y="11"/>
                      <a:pt x="211" y="8"/>
                    </a:cubicBezTo>
                    <a:cubicBezTo>
                      <a:pt x="188" y="4"/>
                      <a:pt x="164" y="0"/>
                      <a:pt x="141"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1492"/>
              <p:cNvSpPr/>
              <p:nvPr/>
            </p:nvSpPr>
            <p:spPr bwMode="auto">
              <a:xfrm>
                <a:off x="4017" y="2420"/>
                <a:ext cx="97" cy="95"/>
              </a:xfrm>
              <a:custGeom>
                <a:avLst/>
                <a:gdLst>
                  <a:gd name="T0" fmla="*/ 47 w 131"/>
                  <a:gd name="T1" fmla="*/ 64 h 129"/>
                  <a:gd name="T2" fmla="*/ 28 w 131"/>
                  <a:gd name="T3" fmla="*/ 28 h 129"/>
                  <a:gd name="T4" fmla="*/ 64 w 131"/>
                  <a:gd name="T5" fmla="*/ 46 h 129"/>
                  <a:gd name="T6" fmla="*/ 82 w 131"/>
                  <a:gd name="T7" fmla="*/ 6 h 129"/>
                  <a:gd name="T8" fmla="*/ 87 w 131"/>
                  <a:gd name="T9" fmla="*/ 54 h 129"/>
                  <a:gd name="T10" fmla="*/ 81 w 131"/>
                  <a:gd name="T11" fmla="*/ 74 h 129"/>
                  <a:gd name="T12" fmla="*/ 56 w 131"/>
                  <a:gd name="T13" fmla="*/ 87 h 129"/>
                  <a:gd name="T14" fmla="*/ 43 w 131"/>
                  <a:gd name="T15" fmla="*/ 6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9">
                    <a:moveTo>
                      <a:pt x="47" y="64"/>
                    </a:moveTo>
                    <a:cubicBezTo>
                      <a:pt x="29" y="70"/>
                      <a:pt x="10" y="43"/>
                      <a:pt x="28" y="28"/>
                    </a:cubicBezTo>
                    <a:cubicBezTo>
                      <a:pt x="43" y="16"/>
                      <a:pt x="61" y="31"/>
                      <a:pt x="64" y="46"/>
                    </a:cubicBezTo>
                    <a:cubicBezTo>
                      <a:pt x="59" y="33"/>
                      <a:pt x="59" y="0"/>
                      <a:pt x="82" y="6"/>
                    </a:cubicBezTo>
                    <a:cubicBezTo>
                      <a:pt x="101" y="12"/>
                      <a:pt x="99" y="44"/>
                      <a:pt x="87" y="54"/>
                    </a:cubicBezTo>
                    <a:cubicBezTo>
                      <a:pt x="130" y="15"/>
                      <a:pt x="131" y="107"/>
                      <a:pt x="81" y="74"/>
                    </a:cubicBezTo>
                    <a:cubicBezTo>
                      <a:pt x="124" y="106"/>
                      <a:pt x="56" y="129"/>
                      <a:pt x="56" y="87"/>
                    </a:cubicBezTo>
                    <a:cubicBezTo>
                      <a:pt x="22" y="123"/>
                      <a:pt x="0" y="70"/>
                      <a:pt x="4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1493"/>
              <p:cNvSpPr/>
              <p:nvPr/>
            </p:nvSpPr>
            <p:spPr bwMode="auto">
              <a:xfrm>
                <a:off x="4019" y="2411"/>
                <a:ext cx="91" cy="99"/>
              </a:xfrm>
              <a:custGeom>
                <a:avLst/>
                <a:gdLst>
                  <a:gd name="T0" fmla="*/ 42 w 123"/>
                  <a:gd name="T1" fmla="*/ 68 h 133"/>
                  <a:gd name="T2" fmla="*/ 25 w 123"/>
                  <a:gd name="T3" fmla="*/ 50 h 133"/>
                  <a:gd name="T4" fmla="*/ 54 w 123"/>
                  <a:gd name="T5" fmla="*/ 59 h 133"/>
                  <a:gd name="T6" fmla="*/ 68 w 123"/>
                  <a:gd name="T7" fmla="*/ 55 h 133"/>
                  <a:gd name="T8" fmla="*/ 71 w 123"/>
                  <a:gd name="T9" fmla="*/ 24 h 133"/>
                  <a:gd name="T10" fmla="*/ 79 w 123"/>
                  <a:gd name="T11" fmla="*/ 60 h 133"/>
                  <a:gd name="T12" fmla="*/ 89 w 123"/>
                  <a:gd name="T13" fmla="*/ 69 h 133"/>
                  <a:gd name="T14" fmla="*/ 109 w 123"/>
                  <a:gd name="T15" fmla="*/ 74 h 133"/>
                  <a:gd name="T16" fmla="*/ 81 w 123"/>
                  <a:gd name="T17" fmla="*/ 79 h 133"/>
                  <a:gd name="T18" fmla="*/ 73 w 123"/>
                  <a:gd name="T19" fmla="*/ 90 h 133"/>
                  <a:gd name="T20" fmla="*/ 79 w 123"/>
                  <a:gd name="T21" fmla="*/ 113 h 133"/>
                  <a:gd name="T22" fmla="*/ 60 w 123"/>
                  <a:gd name="T23" fmla="*/ 98 h 133"/>
                  <a:gd name="T24" fmla="*/ 48 w 123"/>
                  <a:gd name="T25" fmla="*/ 93 h 133"/>
                  <a:gd name="T26" fmla="*/ 25 w 123"/>
                  <a:gd name="T27" fmla="*/ 101 h 133"/>
                  <a:gd name="T28" fmla="*/ 40 w 123"/>
                  <a:gd name="T29" fmla="*/ 84 h 133"/>
                  <a:gd name="T30" fmla="*/ 40 w 123"/>
                  <a:gd name="T31" fmla="*/ 70 h 133"/>
                  <a:gd name="T32" fmla="*/ 11 w 123"/>
                  <a:gd name="T33" fmla="*/ 104 h 133"/>
                  <a:gd name="T34" fmla="*/ 58 w 123"/>
                  <a:gd name="T35" fmla="*/ 103 h 133"/>
                  <a:gd name="T36" fmla="*/ 46 w 123"/>
                  <a:gd name="T37" fmla="*/ 98 h 133"/>
                  <a:gd name="T38" fmla="*/ 84 w 123"/>
                  <a:gd name="T39" fmla="*/ 125 h 133"/>
                  <a:gd name="T40" fmla="*/ 83 w 123"/>
                  <a:gd name="T41" fmla="*/ 80 h 133"/>
                  <a:gd name="T42" fmla="*/ 74 w 123"/>
                  <a:gd name="T43" fmla="*/ 91 h 133"/>
                  <a:gd name="T44" fmla="*/ 123 w 123"/>
                  <a:gd name="T45" fmla="*/ 72 h 133"/>
                  <a:gd name="T46" fmla="*/ 112 w 123"/>
                  <a:gd name="T47" fmla="*/ 50 h 133"/>
                  <a:gd name="T48" fmla="*/ 79 w 123"/>
                  <a:gd name="T49" fmla="*/ 60 h 133"/>
                  <a:gd name="T50" fmla="*/ 89 w 123"/>
                  <a:gd name="T51" fmla="*/ 69 h 133"/>
                  <a:gd name="T52" fmla="*/ 81 w 123"/>
                  <a:gd name="T53" fmla="*/ 11 h 133"/>
                  <a:gd name="T54" fmla="*/ 54 w 123"/>
                  <a:gd name="T55" fmla="*/ 59 h 133"/>
                  <a:gd name="T56" fmla="*/ 68 w 123"/>
                  <a:gd name="T57" fmla="*/ 55 h 133"/>
                  <a:gd name="T58" fmla="*/ 14 w 123"/>
                  <a:gd name="T59" fmla="*/ 42 h 133"/>
                  <a:gd name="T60" fmla="*/ 46 w 123"/>
                  <a:gd name="T61" fmla="*/ 82 h 133"/>
                  <a:gd name="T62" fmla="*/ 42 w 123"/>
                  <a:gd name="T63" fmla="*/ 6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3">
                    <a:moveTo>
                      <a:pt x="42" y="68"/>
                    </a:moveTo>
                    <a:cubicBezTo>
                      <a:pt x="32" y="70"/>
                      <a:pt x="23" y="60"/>
                      <a:pt x="25" y="50"/>
                    </a:cubicBezTo>
                    <a:cubicBezTo>
                      <a:pt x="30" y="28"/>
                      <a:pt x="52" y="49"/>
                      <a:pt x="54" y="59"/>
                    </a:cubicBezTo>
                    <a:cubicBezTo>
                      <a:pt x="59" y="58"/>
                      <a:pt x="63" y="56"/>
                      <a:pt x="68" y="55"/>
                    </a:cubicBezTo>
                    <a:cubicBezTo>
                      <a:pt x="65" y="48"/>
                      <a:pt x="62" y="28"/>
                      <a:pt x="71" y="24"/>
                    </a:cubicBezTo>
                    <a:cubicBezTo>
                      <a:pt x="91" y="16"/>
                      <a:pt x="87" y="52"/>
                      <a:pt x="79" y="60"/>
                    </a:cubicBezTo>
                    <a:cubicBezTo>
                      <a:pt x="73" y="66"/>
                      <a:pt x="82" y="75"/>
                      <a:pt x="89" y="69"/>
                    </a:cubicBezTo>
                    <a:cubicBezTo>
                      <a:pt x="98" y="62"/>
                      <a:pt x="110" y="58"/>
                      <a:pt x="109" y="74"/>
                    </a:cubicBezTo>
                    <a:cubicBezTo>
                      <a:pt x="108" y="91"/>
                      <a:pt x="90" y="84"/>
                      <a:pt x="81" y="79"/>
                    </a:cubicBezTo>
                    <a:cubicBezTo>
                      <a:pt x="75" y="75"/>
                      <a:pt x="67" y="85"/>
                      <a:pt x="73" y="90"/>
                    </a:cubicBezTo>
                    <a:cubicBezTo>
                      <a:pt x="80" y="95"/>
                      <a:pt x="92" y="107"/>
                      <a:pt x="79" y="113"/>
                    </a:cubicBezTo>
                    <a:cubicBezTo>
                      <a:pt x="68" y="117"/>
                      <a:pt x="61" y="108"/>
                      <a:pt x="60" y="98"/>
                    </a:cubicBezTo>
                    <a:cubicBezTo>
                      <a:pt x="60" y="92"/>
                      <a:pt x="53" y="89"/>
                      <a:pt x="48" y="93"/>
                    </a:cubicBezTo>
                    <a:cubicBezTo>
                      <a:pt x="44" y="98"/>
                      <a:pt x="31" y="109"/>
                      <a:pt x="25" y="101"/>
                    </a:cubicBezTo>
                    <a:cubicBezTo>
                      <a:pt x="17" y="91"/>
                      <a:pt x="34" y="85"/>
                      <a:pt x="40" y="84"/>
                    </a:cubicBezTo>
                    <a:cubicBezTo>
                      <a:pt x="49" y="83"/>
                      <a:pt x="49" y="69"/>
                      <a:pt x="40" y="70"/>
                    </a:cubicBezTo>
                    <a:cubicBezTo>
                      <a:pt x="23" y="72"/>
                      <a:pt x="3" y="84"/>
                      <a:pt x="11" y="104"/>
                    </a:cubicBezTo>
                    <a:cubicBezTo>
                      <a:pt x="20" y="127"/>
                      <a:pt x="46" y="115"/>
                      <a:pt x="58" y="103"/>
                    </a:cubicBezTo>
                    <a:cubicBezTo>
                      <a:pt x="54" y="101"/>
                      <a:pt x="50" y="100"/>
                      <a:pt x="46" y="98"/>
                    </a:cubicBezTo>
                    <a:cubicBezTo>
                      <a:pt x="47" y="118"/>
                      <a:pt x="64" y="133"/>
                      <a:pt x="84" y="125"/>
                    </a:cubicBezTo>
                    <a:cubicBezTo>
                      <a:pt x="108" y="116"/>
                      <a:pt x="97" y="92"/>
                      <a:pt x="83" y="80"/>
                    </a:cubicBezTo>
                    <a:cubicBezTo>
                      <a:pt x="80" y="83"/>
                      <a:pt x="77" y="87"/>
                      <a:pt x="74" y="91"/>
                    </a:cubicBezTo>
                    <a:cubicBezTo>
                      <a:pt x="95" y="104"/>
                      <a:pt x="122" y="100"/>
                      <a:pt x="123" y="72"/>
                    </a:cubicBezTo>
                    <a:cubicBezTo>
                      <a:pt x="123" y="63"/>
                      <a:pt x="119" y="54"/>
                      <a:pt x="112" y="50"/>
                    </a:cubicBezTo>
                    <a:cubicBezTo>
                      <a:pt x="100" y="44"/>
                      <a:pt x="88" y="53"/>
                      <a:pt x="79" y="60"/>
                    </a:cubicBezTo>
                    <a:cubicBezTo>
                      <a:pt x="82" y="63"/>
                      <a:pt x="86" y="66"/>
                      <a:pt x="89" y="69"/>
                    </a:cubicBezTo>
                    <a:cubicBezTo>
                      <a:pt x="106" y="53"/>
                      <a:pt x="104" y="20"/>
                      <a:pt x="81" y="11"/>
                    </a:cubicBezTo>
                    <a:cubicBezTo>
                      <a:pt x="52" y="0"/>
                      <a:pt x="49" y="42"/>
                      <a:pt x="54" y="59"/>
                    </a:cubicBezTo>
                    <a:cubicBezTo>
                      <a:pt x="57" y="67"/>
                      <a:pt x="70" y="64"/>
                      <a:pt x="68" y="55"/>
                    </a:cubicBezTo>
                    <a:cubicBezTo>
                      <a:pt x="61" y="30"/>
                      <a:pt x="31" y="17"/>
                      <a:pt x="14" y="42"/>
                    </a:cubicBezTo>
                    <a:cubicBezTo>
                      <a:pt x="0" y="62"/>
                      <a:pt x="26" y="86"/>
                      <a:pt x="46" y="82"/>
                    </a:cubicBezTo>
                    <a:cubicBezTo>
                      <a:pt x="55" y="80"/>
                      <a:pt x="51" y="66"/>
                      <a:pt x="42" y="6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Oval 1494"/>
              <p:cNvSpPr>
                <a:spLocks noChangeArrowheads="1"/>
              </p:cNvSpPr>
              <p:nvPr/>
            </p:nvSpPr>
            <p:spPr bwMode="auto">
              <a:xfrm>
                <a:off x="4056" y="2455"/>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1495"/>
              <p:cNvSpPr/>
              <p:nvPr/>
            </p:nvSpPr>
            <p:spPr bwMode="auto">
              <a:xfrm>
                <a:off x="4069" y="2457"/>
                <a:ext cx="97" cy="96"/>
              </a:xfrm>
              <a:custGeom>
                <a:avLst/>
                <a:gdLst>
                  <a:gd name="T0" fmla="*/ 47 w 131"/>
                  <a:gd name="T1" fmla="*/ 64 h 129"/>
                  <a:gd name="T2" fmla="*/ 28 w 131"/>
                  <a:gd name="T3" fmla="*/ 28 h 129"/>
                  <a:gd name="T4" fmla="*/ 64 w 131"/>
                  <a:gd name="T5" fmla="*/ 46 h 129"/>
                  <a:gd name="T6" fmla="*/ 82 w 131"/>
                  <a:gd name="T7" fmla="*/ 6 h 129"/>
                  <a:gd name="T8" fmla="*/ 87 w 131"/>
                  <a:gd name="T9" fmla="*/ 54 h 129"/>
                  <a:gd name="T10" fmla="*/ 80 w 131"/>
                  <a:gd name="T11" fmla="*/ 74 h 129"/>
                  <a:gd name="T12" fmla="*/ 56 w 131"/>
                  <a:gd name="T13" fmla="*/ 87 h 129"/>
                  <a:gd name="T14" fmla="*/ 43 w 131"/>
                  <a:gd name="T15" fmla="*/ 6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9">
                    <a:moveTo>
                      <a:pt x="47" y="64"/>
                    </a:moveTo>
                    <a:cubicBezTo>
                      <a:pt x="29" y="70"/>
                      <a:pt x="10" y="43"/>
                      <a:pt x="28" y="28"/>
                    </a:cubicBezTo>
                    <a:cubicBezTo>
                      <a:pt x="42" y="16"/>
                      <a:pt x="61" y="31"/>
                      <a:pt x="64" y="46"/>
                    </a:cubicBezTo>
                    <a:cubicBezTo>
                      <a:pt x="59" y="33"/>
                      <a:pt x="58" y="0"/>
                      <a:pt x="82" y="6"/>
                    </a:cubicBezTo>
                    <a:cubicBezTo>
                      <a:pt x="101" y="12"/>
                      <a:pt x="99" y="44"/>
                      <a:pt x="87" y="54"/>
                    </a:cubicBezTo>
                    <a:cubicBezTo>
                      <a:pt x="130" y="15"/>
                      <a:pt x="131" y="108"/>
                      <a:pt x="80" y="74"/>
                    </a:cubicBezTo>
                    <a:cubicBezTo>
                      <a:pt x="123" y="106"/>
                      <a:pt x="56" y="129"/>
                      <a:pt x="56" y="87"/>
                    </a:cubicBezTo>
                    <a:cubicBezTo>
                      <a:pt x="22" y="123"/>
                      <a:pt x="0" y="70"/>
                      <a:pt x="4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1496"/>
              <p:cNvSpPr/>
              <p:nvPr/>
            </p:nvSpPr>
            <p:spPr bwMode="auto">
              <a:xfrm>
                <a:off x="4071" y="2449"/>
                <a:ext cx="91" cy="99"/>
              </a:xfrm>
              <a:custGeom>
                <a:avLst/>
                <a:gdLst>
                  <a:gd name="T0" fmla="*/ 42 w 123"/>
                  <a:gd name="T1" fmla="*/ 69 h 134"/>
                  <a:gd name="T2" fmla="*/ 25 w 123"/>
                  <a:gd name="T3" fmla="*/ 51 h 134"/>
                  <a:gd name="T4" fmla="*/ 54 w 123"/>
                  <a:gd name="T5" fmla="*/ 59 h 134"/>
                  <a:gd name="T6" fmla="*/ 67 w 123"/>
                  <a:gd name="T7" fmla="*/ 56 h 134"/>
                  <a:gd name="T8" fmla="*/ 71 w 123"/>
                  <a:gd name="T9" fmla="*/ 24 h 134"/>
                  <a:gd name="T10" fmla="*/ 79 w 123"/>
                  <a:gd name="T11" fmla="*/ 60 h 134"/>
                  <a:gd name="T12" fmla="*/ 88 w 123"/>
                  <a:gd name="T13" fmla="*/ 70 h 134"/>
                  <a:gd name="T14" fmla="*/ 109 w 123"/>
                  <a:gd name="T15" fmla="*/ 74 h 134"/>
                  <a:gd name="T16" fmla="*/ 81 w 123"/>
                  <a:gd name="T17" fmla="*/ 79 h 134"/>
                  <a:gd name="T18" fmla="*/ 73 w 123"/>
                  <a:gd name="T19" fmla="*/ 90 h 134"/>
                  <a:gd name="T20" fmla="*/ 78 w 123"/>
                  <a:gd name="T21" fmla="*/ 113 h 134"/>
                  <a:gd name="T22" fmla="*/ 60 w 123"/>
                  <a:gd name="T23" fmla="*/ 98 h 134"/>
                  <a:gd name="T24" fmla="*/ 48 w 123"/>
                  <a:gd name="T25" fmla="*/ 93 h 134"/>
                  <a:gd name="T26" fmla="*/ 24 w 123"/>
                  <a:gd name="T27" fmla="*/ 101 h 134"/>
                  <a:gd name="T28" fmla="*/ 40 w 123"/>
                  <a:gd name="T29" fmla="*/ 84 h 134"/>
                  <a:gd name="T30" fmla="*/ 40 w 123"/>
                  <a:gd name="T31" fmla="*/ 70 h 134"/>
                  <a:gd name="T32" fmla="*/ 11 w 123"/>
                  <a:gd name="T33" fmla="*/ 105 h 134"/>
                  <a:gd name="T34" fmla="*/ 58 w 123"/>
                  <a:gd name="T35" fmla="*/ 103 h 134"/>
                  <a:gd name="T36" fmla="*/ 46 w 123"/>
                  <a:gd name="T37" fmla="*/ 98 h 134"/>
                  <a:gd name="T38" fmla="*/ 84 w 123"/>
                  <a:gd name="T39" fmla="*/ 126 h 134"/>
                  <a:gd name="T40" fmla="*/ 82 w 123"/>
                  <a:gd name="T41" fmla="*/ 80 h 134"/>
                  <a:gd name="T42" fmla="*/ 74 w 123"/>
                  <a:gd name="T43" fmla="*/ 91 h 134"/>
                  <a:gd name="T44" fmla="*/ 123 w 123"/>
                  <a:gd name="T45" fmla="*/ 72 h 134"/>
                  <a:gd name="T46" fmla="*/ 111 w 123"/>
                  <a:gd name="T47" fmla="*/ 50 h 134"/>
                  <a:gd name="T48" fmla="*/ 79 w 123"/>
                  <a:gd name="T49" fmla="*/ 60 h 134"/>
                  <a:gd name="T50" fmla="*/ 88 w 123"/>
                  <a:gd name="T51" fmla="*/ 70 h 134"/>
                  <a:gd name="T52" fmla="*/ 80 w 123"/>
                  <a:gd name="T53" fmla="*/ 11 h 134"/>
                  <a:gd name="T54" fmla="*/ 54 w 123"/>
                  <a:gd name="T55" fmla="*/ 59 h 134"/>
                  <a:gd name="T56" fmla="*/ 67 w 123"/>
                  <a:gd name="T57" fmla="*/ 56 h 134"/>
                  <a:gd name="T58" fmla="*/ 14 w 123"/>
                  <a:gd name="T59" fmla="*/ 42 h 134"/>
                  <a:gd name="T60" fmla="*/ 46 w 123"/>
                  <a:gd name="T61" fmla="*/ 82 h 134"/>
                  <a:gd name="T62" fmla="*/ 42 w 123"/>
                  <a:gd name="T63" fmla="*/ 6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9"/>
                    </a:moveTo>
                    <a:cubicBezTo>
                      <a:pt x="31" y="71"/>
                      <a:pt x="23" y="61"/>
                      <a:pt x="25" y="51"/>
                    </a:cubicBezTo>
                    <a:cubicBezTo>
                      <a:pt x="29" y="28"/>
                      <a:pt x="51" y="50"/>
                      <a:pt x="54" y="59"/>
                    </a:cubicBezTo>
                    <a:cubicBezTo>
                      <a:pt x="58" y="58"/>
                      <a:pt x="63" y="57"/>
                      <a:pt x="67" y="56"/>
                    </a:cubicBezTo>
                    <a:cubicBezTo>
                      <a:pt x="65" y="48"/>
                      <a:pt x="61" y="28"/>
                      <a:pt x="71" y="24"/>
                    </a:cubicBezTo>
                    <a:cubicBezTo>
                      <a:pt x="90" y="16"/>
                      <a:pt x="87" y="53"/>
                      <a:pt x="79" y="60"/>
                    </a:cubicBezTo>
                    <a:cubicBezTo>
                      <a:pt x="72" y="66"/>
                      <a:pt x="82" y="75"/>
                      <a:pt x="88" y="70"/>
                    </a:cubicBezTo>
                    <a:cubicBezTo>
                      <a:pt x="97" y="62"/>
                      <a:pt x="109" y="58"/>
                      <a:pt x="109" y="74"/>
                    </a:cubicBezTo>
                    <a:cubicBezTo>
                      <a:pt x="108" y="91"/>
                      <a:pt x="90" y="85"/>
                      <a:pt x="81" y="79"/>
                    </a:cubicBezTo>
                    <a:cubicBezTo>
                      <a:pt x="74" y="75"/>
                      <a:pt x="66" y="85"/>
                      <a:pt x="73" y="90"/>
                    </a:cubicBezTo>
                    <a:cubicBezTo>
                      <a:pt x="79" y="95"/>
                      <a:pt x="92" y="108"/>
                      <a:pt x="78" y="113"/>
                    </a:cubicBezTo>
                    <a:cubicBezTo>
                      <a:pt x="67" y="117"/>
                      <a:pt x="60" y="109"/>
                      <a:pt x="60" y="98"/>
                    </a:cubicBezTo>
                    <a:cubicBezTo>
                      <a:pt x="60" y="92"/>
                      <a:pt x="52" y="89"/>
                      <a:pt x="48" y="93"/>
                    </a:cubicBezTo>
                    <a:cubicBezTo>
                      <a:pt x="43" y="98"/>
                      <a:pt x="31" y="110"/>
                      <a:pt x="24" y="101"/>
                    </a:cubicBezTo>
                    <a:cubicBezTo>
                      <a:pt x="17" y="91"/>
                      <a:pt x="33" y="85"/>
                      <a:pt x="40" y="84"/>
                    </a:cubicBezTo>
                    <a:cubicBezTo>
                      <a:pt x="49" y="83"/>
                      <a:pt x="49" y="69"/>
                      <a:pt x="40" y="70"/>
                    </a:cubicBezTo>
                    <a:cubicBezTo>
                      <a:pt x="23" y="72"/>
                      <a:pt x="3" y="84"/>
                      <a:pt x="11" y="105"/>
                    </a:cubicBezTo>
                    <a:cubicBezTo>
                      <a:pt x="20" y="127"/>
                      <a:pt x="46" y="115"/>
                      <a:pt x="58" y="103"/>
                    </a:cubicBezTo>
                    <a:cubicBezTo>
                      <a:pt x="54" y="101"/>
                      <a:pt x="50" y="100"/>
                      <a:pt x="46" y="98"/>
                    </a:cubicBezTo>
                    <a:cubicBezTo>
                      <a:pt x="47" y="119"/>
                      <a:pt x="63" y="134"/>
                      <a:pt x="84" y="126"/>
                    </a:cubicBezTo>
                    <a:cubicBezTo>
                      <a:pt x="108" y="116"/>
                      <a:pt x="97" y="92"/>
                      <a:pt x="82" y="80"/>
                    </a:cubicBezTo>
                    <a:cubicBezTo>
                      <a:pt x="79" y="84"/>
                      <a:pt x="77" y="87"/>
                      <a:pt x="74" y="91"/>
                    </a:cubicBezTo>
                    <a:cubicBezTo>
                      <a:pt x="95" y="104"/>
                      <a:pt x="121" y="101"/>
                      <a:pt x="123" y="72"/>
                    </a:cubicBezTo>
                    <a:cubicBezTo>
                      <a:pt x="123" y="63"/>
                      <a:pt x="119" y="54"/>
                      <a:pt x="111" y="50"/>
                    </a:cubicBezTo>
                    <a:cubicBezTo>
                      <a:pt x="100" y="44"/>
                      <a:pt x="87" y="53"/>
                      <a:pt x="79" y="60"/>
                    </a:cubicBezTo>
                    <a:cubicBezTo>
                      <a:pt x="82" y="63"/>
                      <a:pt x="85" y="67"/>
                      <a:pt x="88" y="70"/>
                    </a:cubicBezTo>
                    <a:cubicBezTo>
                      <a:pt x="106" y="54"/>
                      <a:pt x="104" y="20"/>
                      <a:pt x="80" y="11"/>
                    </a:cubicBezTo>
                    <a:cubicBezTo>
                      <a:pt x="51" y="0"/>
                      <a:pt x="49" y="42"/>
                      <a:pt x="54" y="59"/>
                    </a:cubicBezTo>
                    <a:cubicBezTo>
                      <a:pt x="57" y="68"/>
                      <a:pt x="70" y="64"/>
                      <a:pt x="67" y="56"/>
                    </a:cubicBezTo>
                    <a:cubicBezTo>
                      <a:pt x="60" y="30"/>
                      <a:pt x="30" y="17"/>
                      <a:pt x="14" y="42"/>
                    </a:cubicBezTo>
                    <a:cubicBezTo>
                      <a:pt x="0" y="63"/>
                      <a:pt x="25" y="86"/>
                      <a:pt x="46" y="82"/>
                    </a:cubicBezTo>
                    <a:cubicBezTo>
                      <a:pt x="54" y="80"/>
                      <a:pt x="51" y="67"/>
                      <a:pt x="42" y="6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Oval 1497"/>
              <p:cNvSpPr>
                <a:spLocks noChangeArrowheads="1"/>
              </p:cNvSpPr>
              <p:nvPr/>
            </p:nvSpPr>
            <p:spPr bwMode="auto">
              <a:xfrm>
                <a:off x="4108" y="2492"/>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1498"/>
              <p:cNvSpPr/>
              <p:nvPr/>
            </p:nvSpPr>
            <p:spPr bwMode="auto">
              <a:xfrm>
                <a:off x="3956" y="2394"/>
                <a:ext cx="98" cy="95"/>
              </a:xfrm>
              <a:custGeom>
                <a:avLst/>
                <a:gdLst>
                  <a:gd name="T0" fmla="*/ 47 w 131"/>
                  <a:gd name="T1" fmla="*/ 64 h 129"/>
                  <a:gd name="T2" fmla="*/ 28 w 131"/>
                  <a:gd name="T3" fmla="*/ 28 h 129"/>
                  <a:gd name="T4" fmla="*/ 64 w 131"/>
                  <a:gd name="T5" fmla="*/ 46 h 129"/>
                  <a:gd name="T6" fmla="*/ 82 w 131"/>
                  <a:gd name="T7" fmla="*/ 6 h 129"/>
                  <a:gd name="T8" fmla="*/ 87 w 131"/>
                  <a:gd name="T9" fmla="*/ 54 h 129"/>
                  <a:gd name="T10" fmla="*/ 81 w 131"/>
                  <a:gd name="T11" fmla="*/ 74 h 129"/>
                  <a:gd name="T12" fmla="*/ 56 w 131"/>
                  <a:gd name="T13" fmla="*/ 87 h 129"/>
                  <a:gd name="T14" fmla="*/ 43 w 131"/>
                  <a:gd name="T15" fmla="*/ 66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9">
                    <a:moveTo>
                      <a:pt x="47" y="64"/>
                    </a:moveTo>
                    <a:cubicBezTo>
                      <a:pt x="29" y="70"/>
                      <a:pt x="10" y="43"/>
                      <a:pt x="28" y="28"/>
                    </a:cubicBezTo>
                    <a:cubicBezTo>
                      <a:pt x="42" y="16"/>
                      <a:pt x="61" y="31"/>
                      <a:pt x="64" y="46"/>
                    </a:cubicBezTo>
                    <a:cubicBezTo>
                      <a:pt x="59" y="33"/>
                      <a:pt x="58" y="0"/>
                      <a:pt x="82" y="6"/>
                    </a:cubicBezTo>
                    <a:cubicBezTo>
                      <a:pt x="101" y="12"/>
                      <a:pt x="99" y="44"/>
                      <a:pt x="87" y="54"/>
                    </a:cubicBezTo>
                    <a:cubicBezTo>
                      <a:pt x="130" y="15"/>
                      <a:pt x="131" y="107"/>
                      <a:pt x="81" y="74"/>
                    </a:cubicBezTo>
                    <a:cubicBezTo>
                      <a:pt x="123" y="106"/>
                      <a:pt x="56" y="129"/>
                      <a:pt x="56" y="87"/>
                    </a:cubicBezTo>
                    <a:cubicBezTo>
                      <a:pt x="22" y="123"/>
                      <a:pt x="0" y="70"/>
                      <a:pt x="4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1499"/>
              <p:cNvSpPr/>
              <p:nvPr/>
            </p:nvSpPr>
            <p:spPr bwMode="auto">
              <a:xfrm>
                <a:off x="3959" y="2385"/>
                <a:ext cx="91" cy="100"/>
              </a:xfrm>
              <a:custGeom>
                <a:avLst/>
                <a:gdLst>
                  <a:gd name="T0" fmla="*/ 42 w 123"/>
                  <a:gd name="T1" fmla="*/ 68 h 134"/>
                  <a:gd name="T2" fmla="*/ 25 w 123"/>
                  <a:gd name="T3" fmla="*/ 51 h 134"/>
                  <a:gd name="T4" fmla="*/ 54 w 123"/>
                  <a:gd name="T5" fmla="*/ 59 h 134"/>
                  <a:gd name="T6" fmla="*/ 67 w 123"/>
                  <a:gd name="T7" fmla="*/ 55 h 134"/>
                  <a:gd name="T8" fmla="*/ 71 w 123"/>
                  <a:gd name="T9" fmla="*/ 24 h 134"/>
                  <a:gd name="T10" fmla="*/ 79 w 123"/>
                  <a:gd name="T11" fmla="*/ 60 h 134"/>
                  <a:gd name="T12" fmla="*/ 89 w 123"/>
                  <a:gd name="T13" fmla="*/ 70 h 134"/>
                  <a:gd name="T14" fmla="*/ 109 w 123"/>
                  <a:gd name="T15" fmla="*/ 74 h 134"/>
                  <a:gd name="T16" fmla="*/ 81 w 123"/>
                  <a:gd name="T17" fmla="*/ 79 h 134"/>
                  <a:gd name="T18" fmla="*/ 73 w 123"/>
                  <a:gd name="T19" fmla="*/ 90 h 134"/>
                  <a:gd name="T20" fmla="*/ 78 w 123"/>
                  <a:gd name="T21" fmla="*/ 113 h 134"/>
                  <a:gd name="T22" fmla="*/ 60 w 123"/>
                  <a:gd name="T23" fmla="*/ 98 h 134"/>
                  <a:gd name="T24" fmla="*/ 48 w 123"/>
                  <a:gd name="T25" fmla="*/ 93 h 134"/>
                  <a:gd name="T26" fmla="*/ 24 w 123"/>
                  <a:gd name="T27" fmla="*/ 101 h 134"/>
                  <a:gd name="T28" fmla="*/ 40 w 123"/>
                  <a:gd name="T29" fmla="*/ 84 h 134"/>
                  <a:gd name="T30" fmla="*/ 40 w 123"/>
                  <a:gd name="T31" fmla="*/ 70 h 134"/>
                  <a:gd name="T32" fmla="*/ 11 w 123"/>
                  <a:gd name="T33" fmla="*/ 104 h 134"/>
                  <a:gd name="T34" fmla="*/ 58 w 123"/>
                  <a:gd name="T35" fmla="*/ 103 h 134"/>
                  <a:gd name="T36" fmla="*/ 46 w 123"/>
                  <a:gd name="T37" fmla="*/ 98 h 134"/>
                  <a:gd name="T38" fmla="*/ 84 w 123"/>
                  <a:gd name="T39" fmla="*/ 126 h 134"/>
                  <a:gd name="T40" fmla="*/ 82 w 123"/>
                  <a:gd name="T41" fmla="*/ 80 h 134"/>
                  <a:gd name="T42" fmla="*/ 74 w 123"/>
                  <a:gd name="T43" fmla="*/ 91 h 134"/>
                  <a:gd name="T44" fmla="*/ 123 w 123"/>
                  <a:gd name="T45" fmla="*/ 72 h 134"/>
                  <a:gd name="T46" fmla="*/ 111 w 123"/>
                  <a:gd name="T47" fmla="*/ 50 h 134"/>
                  <a:gd name="T48" fmla="*/ 79 w 123"/>
                  <a:gd name="T49" fmla="*/ 60 h 134"/>
                  <a:gd name="T50" fmla="*/ 89 w 123"/>
                  <a:gd name="T51" fmla="*/ 70 h 134"/>
                  <a:gd name="T52" fmla="*/ 81 w 123"/>
                  <a:gd name="T53" fmla="*/ 11 h 134"/>
                  <a:gd name="T54" fmla="*/ 54 w 123"/>
                  <a:gd name="T55" fmla="*/ 59 h 134"/>
                  <a:gd name="T56" fmla="*/ 67 w 123"/>
                  <a:gd name="T57" fmla="*/ 55 h 134"/>
                  <a:gd name="T58" fmla="*/ 14 w 123"/>
                  <a:gd name="T59" fmla="*/ 42 h 134"/>
                  <a:gd name="T60" fmla="*/ 46 w 123"/>
                  <a:gd name="T61" fmla="*/ 82 h 134"/>
                  <a:gd name="T62" fmla="*/ 42 w 123"/>
                  <a:gd name="T63" fmla="*/ 6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3" h="134">
                    <a:moveTo>
                      <a:pt x="42" y="68"/>
                    </a:moveTo>
                    <a:cubicBezTo>
                      <a:pt x="31" y="71"/>
                      <a:pt x="23" y="61"/>
                      <a:pt x="25" y="51"/>
                    </a:cubicBezTo>
                    <a:cubicBezTo>
                      <a:pt x="30" y="28"/>
                      <a:pt x="52" y="50"/>
                      <a:pt x="54" y="59"/>
                    </a:cubicBezTo>
                    <a:cubicBezTo>
                      <a:pt x="59" y="58"/>
                      <a:pt x="63" y="57"/>
                      <a:pt x="67" y="55"/>
                    </a:cubicBezTo>
                    <a:cubicBezTo>
                      <a:pt x="65" y="48"/>
                      <a:pt x="61" y="28"/>
                      <a:pt x="71" y="24"/>
                    </a:cubicBezTo>
                    <a:cubicBezTo>
                      <a:pt x="90" y="16"/>
                      <a:pt x="87" y="53"/>
                      <a:pt x="79" y="60"/>
                    </a:cubicBezTo>
                    <a:cubicBezTo>
                      <a:pt x="72" y="66"/>
                      <a:pt x="82" y="75"/>
                      <a:pt x="89" y="70"/>
                    </a:cubicBezTo>
                    <a:cubicBezTo>
                      <a:pt x="98" y="62"/>
                      <a:pt x="110" y="58"/>
                      <a:pt x="109" y="74"/>
                    </a:cubicBezTo>
                    <a:cubicBezTo>
                      <a:pt x="108" y="91"/>
                      <a:pt x="90" y="85"/>
                      <a:pt x="81" y="79"/>
                    </a:cubicBezTo>
                    <a:cubicBezTo>
                      <a:pt x="75" y="75"/>
                      <a:pt x="67" y="85"/>
                      <a:pt x="73" y="90"/>
                    </a:cubicBezTo>
                    <a:cubicBezTo>
                      <a:pt x="79" y="95"/>
                      <a:pt x="92" y="108"/>
                      <a:pt x="78" y="113"/>
                    </a:cubicBezTo>
                    <a:cubicBezTo>
                      <a:pt x="67" y="117"/>
                      <a:pt x="60" y="108"/>
                      <a:pt x="60" y="98"/>
                    </a:cubicBezTo>
                    <a:cubicBezTo>
                      <a:pt x="60" y="92"/>
                      <a:pt x="53" y="89"/>
                      <a:pt x="48" y="93"/>
                    </a:cubicBezTo>
                    <a:cubicBezTo>
                      <a:pt x="44" y="98"/>
                      <a:pt x="31" y="110"/>
                      <a:pt x="24" y="101"/>
                    </a:cubicBezTo>
                    <a:cubicBezTo>
                      <a:pt x="17" y="91"/>
                      <a:pt x="33" y="85"/>
                      <a:pt x="40" y="84"/>
                    </a:cubicBezTo>
                    <a:cubicBezTo>
                      <a:pt x="49" y="83"/>
                      <a:pt x="49" y="69"/>
                      <a:pt x="40" y="70"/>
                    </a:cubicBezTo>
                    <a:cubicBezTo>
                      <a:pt x="23" y="72"/>
                      <a:pt x="3" y="84"/>
                      <a:pt x="11" y="104"/>
                    </a:cubicBezTo>
                    <a:cubicBezTo>
                      <a:pt x="20" y="127"/>
                      <a:pt x="46" y="115"/>
                      <a:pt x="58" y="103"/>
                    </a:cubicBezTo>
                    <a:cubicBezTo>
                      <a:pt x="54" y="101"/>
                      <a:pt x="50" y="100"/>
                      <a:pt x="46" y="98"/>
                    </a:cubicBezTo>
                    <a:cubicBezTo>
                      <a:pt x="47" y="119"/>
                      <a:pt x="63" y="134"/>
                      <a:pt x="84" y="126"/>
                    </a:cubicBezTo>
                    <a:cubicBezTo>
                      <a:pt x="108" y="116"/>
                      <a:pt x="97" y="92"/>
                      <a:pt x="82" y="80"/>
                    </a:cubicBezTo>
                    <a:cubicBezTo>
                      <a:pt x="80" y="84"/>
                      <a:pt x="77" y="87"/>
                      <a:pt x="74" y="91"/>
                    </a:cubicBezTo>
                    <a:cubicBezTo>
                      <a:pt x="95" y="104"/>
                      <a:pt x="121" y="100"/>
                      <a:pt x="123" y="72"/>
                    </a:cubicBezTo>
                    <a:cubicBezTo>
                      <a:pt x="123" y="63"/>
                      <a:pt x="119" y="54"/>
                      <a:pt x="111" y="50"/>
                    </a:cubicBezTo>
                    <a:cubicBezTo>
                      <a:pt x="100" y="44"/>
                      <a:pt x="87" y="53"/>
                      <a:pt x="79" y="60"/>
                    </a:cubicBezTo>
                    <a:cubicBezTo>
                      <a:pt x="82" y="63"/>
                      <a:pt x="85" y="66"/>
                      <a:pt x="89" y="70"/>
                    </a:cubicBezTo>
                    <a:cubicBezTo>
                      <a:pt x="106" y="53"/>
                      <a:pt x="104" y="20"/>
                      <a:pt x="81" y="11"/>
                    </a:cubicBezTo>
                    <a:cubicBezTo>
                      <a:pt x="52" y="0"/>
                      <a:pt x="49" y="42"/>
                      <a:pt x="54" y="59"/>
                    </a:cubicBezTo>
                    <a:cubicBezTo>
                      <a:pt x="57" y="68"/>
                      <a:pt x="70" y="64"/>
                      <a:pt x="67" y="55"/>
                    </a:cubicBezTo>
                    <a:cubicBezTo>
                      <a:pt x="61" y="30"/>
                      <a:pt x="30" y="17"/>
                      <a:pt x="14" y="42"/>
                    </a:cubicBezTo>
                    <a:cubicBezTo>
                      <a:pt x="0" y="63"/>
                      <a:pt x="26" y="86"/>
                      <a:pt x="46" y="82"/>
                    </a:cubicBezTo>
                    <a:cubicBezTo>
                      <a:pt x="54" y="80"/>
                      <a:pt x="51" y="67"/>
                      <a:pt x="42" y="6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Oval 1500"/>
              <p:cNvSpPr>
                <a:spLocks noChangeArrowheads="1"/>
              </p:cNvSpPr>
              <p:nvPr/>
            </p:nvSpPr>
            <p:spPr bwMode="auto">
              <a:xfrm>
                <a:off x="3996" y="2429"/>
                <a:ext cx="23" cy="23"/>
              </a:xfrm>
              <a:prstGeom prst="ellipse">
                <a:avLst/>
              </a:prstGeom>
              <a:solidFill>
                <a:srgbClr val="FFC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1501"/>
              <p:cNvSpPr/>
              <p:nvPr/>
            </p:nvSpPr>
            <p:spPr bwMode="auto">
              <a:xfrm>
                <a:off x="892" y="1894"/>
                <a:ext cx="333" cy="454"/>
              </a:xfrm>
              <a:custGeom>
                <a:avLst/>
                <a:gdLst>
                  <a:gd name="T0" fmla="*/ 121 w 448"/>
                  <a:gd name="T1" fmla="*/ 438 h 611"/>
                  <a:gd name="T2" fmla="*/ 293 w 448"/>
                  <a:gd name="T3" fmla="*/ 404 h 611"/>
                  <a:gd name="T4" fmla="*/ 319 w 448"/>
                  <a:gd name="T5" fmla="*/ 4 h 611"/>
                  <a:gd name="T6" fmla="*/ 448 w 448"/>
                  <a:gd name="T7" fmla="*/ 0 h 611"/>
                  <a:gd name="T8" fmla="*/ 277 w 448"/>
                  <a:gd name="T9" fmla="*/ 605 h 611"/>
                  <a:gd name="T10" fmla="*/ 20 w 448"/>
                  <a:gd name="T11" fmla="*/ 523 h 611"/>
                  <a:gd name="T12" fmla="*/ 0 w 448"/>
                  <a:gd name="T13" fmla="*/ 419 h 611"/>
                  <a:gd name="T14" fmla="*/ 121 w 448"/>
                  <a:gd name="T15" fmla="*/ 438 h 6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611">
                    <a:moveTo>
                      <a:pt x="121" y="438"/>
                    </a:moveTo>
                    <a:cubicBezTo>
                      <a:pt x="121" y="438"/>
                      <a:pt x="267" y="526"/>
                      <a:pt x="293" y="404"/>
                    </a:cubicBezTo>
                    <a:cubicBezTo>
                      <a:pt x="319" y="281"/>
                      <a:pt x="319" y="4"/>
                      <a:pt x="319" y="4"/>
                    </a:cubicBezTo>
                    <a:cubicBezTo>
                      <a:pt x="448" y="0"/>
                      <a:pt x="448" y="0"/>
                      <a:pt x="448" y="0"/>
                    </a:cubicBezTo>
                    <a:cubicBezTo>
                      <a:pt x="448" y="0"/>
                      <a:pt x="436" y="611"/>
                      <a:pt x="277" y="605"/>
                    </a:cubicBezTo>
                    <a:cubicBezTo>
                      <a:pt x="117" y="599"/>
                      <a:pt x="20" y="523"/>
                      <a:pt x="20" y="523"/>
                    </a:cubicBezTo>
                    <a:cubicBezTo>
                      <a:pt x="0" y="419"/>
                      <a:pt x="0" y="419"/>
                      <a:pt x="0" y="419"/>
                    </a:cubicBezTo>
                    <a:cubicBezTo>
                      <a:pt x="121" y="438"/>
                      <a:pt x="121" y="438"/>
                      <a:pt x="121" y="438"/>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1502"/>
              <p:cNvSpPr/>
              <p:nvPr/>
            </p:nvSpPr>
            <p:spPr bwMode="auto">
              <a:xfrm>
                <a:off x="886" y="1889"/>
                <a:ext cx="343" cy="463"/>
              </a:xfrm>
              <a:custGeom>
                <a:avLst/>
                <a:gdLst>
                  <a:gd name="T0" fmla="*/ 125 w 462"/>
                  <a:gd name="T1" fmla="*/ 451 h 623"/>
                  <a:gd name="T2" fmla="*/ 230 w 462"/>
                  <a:gd name="T3" fmla="*/ 482 h 623"/>
                  <a:gd name="T4" fmla="*/ 315 w 462"/>
                  <a:gd name="T5" fmla="*/ 366 h 623"/>
                  <a:gd name="T6" fmla="*/ 334 w 462"/>
                  <a:gd name="T7" fmla="*/ 11 h 623"/>
                  <a:gd name="T8" fmla="*/ 327 w 462"/>
                  <a:gd name="T9" fmla="*/ 18 h 623"/>
                  <a:gd name="T10" fmla="*/ 456 w 462"/>
                  <a:gd name="T11" fmla="*/ 13 h 623"/>
                  <a:gd name="T12" fmla="*/ 449 w 462"/>
                  <a:gd name="T13" fmla="*/ 7 h 623"/>
                  <a:gd name="T14" fmla="*/ 386 w 462"/>
                  <a:gd name="T15" fmla="*/ 480 h 623"/>
                  <a:gd name="T16" fmla="*/ 331 w 462"/>
                  <a:gd name="T17" fmla="*/ 585 h 623"/>
                  <a:gd name="T18" fmla="*/ 291 w 462"/>
                  <a:gd name="T19" fmla="*/ 605 h 623"/>
                  <a:gd name="T20" fmla="*/ 161 w 462"/>
                  <a:gd name="T21" fmla="*/ 585 h 623"/>
                  <a:gd name="T22" fmla="*/ 33 w 462"/>
                  <a:gd name="T23" fmla="*/ 525 h 623"/>
                  <a:gd name="T24" fmla="*/ 32 w 462"/>
                  <a:gd name="T25" fmla="*/ 516 h 623"/>
                  <a:gd name="T26" fmla="*/ 26 w 462"/>
                  <a:gd name="T27" fmla="*/ 482 h 623"/>
                  <a:gd name="T28" fmla="*/ 15 w 462"/>
                  <a:gd name="T29" fmla="*/ 424 h 623"/>
                  <a:gd name="T30" fmla="*/ 2 w 462"/>
                  <a:gd name="T31" fmla="*/ 427 h 623"/>
                  <a:gd name="T32" fmla="*/ 12 w 462"/>
                  <a:gd name="T33" fmla="*/ 479 h 623"/>
                  <a:gd name="T34" fmla="*/ 22 w 462"/>
                  <a:gd name="T35" fmla="*/ 533 h 623"/>
                  <a:gd name="T36" fmla="*/ 42 w 462"/>
                  <a:gd name="T37" fmla="*/ 547 h 623"/>
                  <a:gd name="T38" fmla="*/ 109 w 462"/>
                  <a:gd name="T39" fmla="*/ 581 h 623"/>
                  <a:gd name="T40" fmla="*/ 215 w 462"/>
                  <a:gd name="T41" fmla="*/ 611 h 623"/>
                  <a:gd name="T42" fmla="*/ 303 w 462"/>
                  <a:gd name="T43" fmla="*/ 617 h 623"/>
                  <a:gd name="T44" fmla="*/ 366 w 462"/>
                  <a:gd name="T45" fmla="*/ 560 h 623"/>
                  <a:gd name="T46" fmla="*/ 440 w 462"/>
                  <a:gd name="T47" fmla="*/ 286 h 623"/>
                  <a:gd name="T48" fmla="*/ 462 w 462"/>
                  <a:gd name="T49" fmla="*/ 31 h 623"/>
                  <a:gd name="T50" fmla="*/ 462 w 462"/>
                  <a:gd name="T51" fmla="*/ 7 h 623"/>
                  <a:gd name="T52" fmla="*/ 456 w 462"/>
                  <a:gd name="T53" fmla="*/ 0 h 623"/>
                  <a:gd name="T54" fmla="*/ 327 w 462"/>
                  <a:gd name="T55" fmla="*/ 4 h 623"/>
                  <a:gd name="T56" fmla="*/ 321 w 462"/>
                  <a:gd name="T57" fmla="*/ 11 h 623"/>
                  <a:gd name="T58" fmla="*/ 308 w 462"/>
                  <a:gd name="T59" fmla="*/ 311 h 623"/>
                  <a:gd name="T60" fmla="*/ 236 w 462"/>
                  <a:gd name="T61" fmla="*/ 469 h 623"/>
                  <a:gd name="T62" fmla="*/ 132 w 462"/>
                  <a:gd name="T63" fmla="*/ 439 h 623"/>
                  <a:gd name="T64" fmla="*/ 125 w 462"/>
                  <a:gd name="T65" fmla="*/ 45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2" h="623">
                    <a:moveTo>
                      <a:pt x="125" y="451"/>
                    </a:moveTo>
                    <a:cubicBezTo>
                      <a:pt x="156" y="469"/>
                      <a:pt x="194" y="483"/>
                      <a:pt x="230" y="482"/>
                    </a:cubicBezTo>
                    <a:cubicBezTo>
                      <a:pt x="295" y="482"/>
                      <a:pt x="308" y="418"/>
                      <a:pt x="315" y="366"/>
                    </a:cubicBezTo>
                    <a:cubicBezTo>
                      <a:pt x="332" y="249"/>
                      <a:pt x="334" y="129"/>
                      <a:pt x="334" y="11"/>
                    </a:cubicBezTo>
                    <a:cubicBezTo>
                      <a:pt x="332" y="13"/>
                      <a:pt x="330" y="15"/>
                      <a:pt x="327" y="18"/>
                    </a:cubicBezTo>
                    <a:cubicBezTo>
                      <a:pt x="370" y="16"/>
                      <a:pt x="413" y="15"/>
                      <a:pt x="456" y="13"/>
                    </a:cubicBezTo>
                    <a:cubicBezTo>
                      <a:pt x="453" y="11"/>
                      <a:pt x="451" y="9"/>
                      <a:pt x="449" y="7"/>
                    </a:cubicBezTo>
                    <a:cubicBezTo>
                      <a:pt x="446" y="164"/>
                      <a:pt x="434" y="330"/>
                      <a:pt x="386" y="480"/>
                    </a:cubicBezTo>
                    <a:cubicBezTo>
                      <a:pt x="374" y="517"/>
                      <a:pt x="359" y="556"/>
                      <a:pt x="331" y="585"/>
                    </a:cubicBezTo>
                    <a:cubicBezTo>
                      <a:pt x="320" y="596"/>
                      <a:pt x="307" y="603"/>
                      <a:pt x="291" y="605"/>
                    </a:cubicBezTo>
                    <a:cubicBezTo>
                      <a:pt x="249" y="609"/>
                      <a:pt x="201" y="596"/>
                      <a:pt x="161" y="585"/>
                    </a:cubicBezTo>
                    <a:cubicBezTo>
                      <a:pt x="116" y="572"/>
                      <a:pt x="71" y="553"/>
                      <a:pt x="33" y="525"/>
                    </a:cubicBezTo>
                    <a:cubicBezTo>
                      <a:pt x="36" y="527"/>
                      <a:pt x="34" y="524"/>
                      <a:pt x="32" y="516"/>
                    </a:cubicBezTo>
                    <a:cubicBezTo>
                      <a:pt x="30" y="505"/>
                      <a:pt x="28" y="494"/>
                      <a:pt x="26" y="482"/>
                    </a:cubicBezTo>
                    <a:cubicBezTo>
                      <a:pt x="22" y="463"/>
                      <a:pt x="19" y="443"/>
                      <a:pt x="15" y="424"/>
                    </a:cubicBezTo>
                    <a:cubicBezTo>
                      <a:pt x="13" y="415"/>
                      <a:pt x="0" y="419"/>
                      <a:pt x="2" y="427"/>
                    </a:cubicBezTo>
                    <a:cubicBezTo>
                      <a:pt x="5" y="445"/>
                      <a:pt x="9" y="462"/>
                      <a:pt x="12" y="479"/>
                    </a:cubicBezTo>
                    <a:cubicBezTo>
                      <a:pt x="15" y="495"/>
                      <a:pt x="14" y="520"/>
                      <a:pt x="22" y="533"/>
                    </a:cubicBezTo>
                    <a:cubicBezTo>
                      <a:pt x="26" y="539"/>
                      <a:pt x="37" y="544"/>
                      <a:pt x="42" y="547"/>
                    </a:cubicBezTo>
                    <a:cubicBezTo>
                      <a:pt x="63" y="561"/>
                      <a:pt x="86" y="571"/>
                      <a:pt x="109" y="581"/>
                    </a:cubicBezTo>
                    <a:cubicBezTo>
                      <a:pt x="143" y="595"/>
                      <a:pt x="179" y="605"/>
                      <a:pt x="215" y="611"/>
                    </a:cubicBezTo>
                    <a:cubicBezTo>
                      <a:pt x="243" y="616"/>
                      <a:pt x="275" y="623"/>
                      <a:pt x="303" y="617"/>
                    </a:cubicBezTo>
                    <a:cubicBezTo>
                      <a:pt x="332" y="611"/>
                      <a:pt x="352" y="584"/>
                      <a:pt x="366" y="560"/>
                    </a:cubicBezTo>
                    <a:cubicBezTo>
                      <a:pt x="414" y="480"/>
                      <a:pt x="428" y="377"/>
                      <a:pt x="440" y="286"/>
                    </a:cubicBezTo>
                    <a:cubicBezTo>
                      <a:pt x="452" y="201"/>
                      <a:pt x="458" y="116"/>
                      <a:pt x="462" y="31"/>
                    </a:cubicBezTo>
                    <a:cubicBezTo>
                      <a:pt x="462" y="23"/>
                      <a:pt x="462" y="15"/>
                      <a:pt x="462" y="7"/>
                    </a:cubicBezTo>
                    <a:cubicBezTo>
                      <a:pt x="462" y="3"/>
                      <a:pt x="459" y="0"/>
                      <a:pt x="456" y="0"/>
                    </a:cubicBezTo>
                    <a:cubicBezTo>
                      <a:pt x="413" y="1"/>
                      <a:pt x="370" y="3"/>
                      <a:pt x="327" y="4"/>
                    </a:cubicBezTo>
                    <a:cubicBezTo>
                      <a:pt x="324" y="4"/>
                      <a:pt x="321" y="7"/>
                      <a:pt x="321" y="11"/>
                    </a:cubicBezTo>
                    <a:cubicBezTo>
                      <a:pt x="321" y="111"/>
                      <a:pt x="317" y="211"/>
                      <a:pt x="308" y="311"/>
                    </a:cubicBezTo>
                    <a:cubicBezTo>
                      <a:pt x="303" y="364"/>
                      <a:pt x="305" y="460"/>
                      <a:pt x="236" y="469"/>
                    </a:cubicBezTo>
                    <a:cubicBezTo>
                      <a:pt x="201" y="473"/>
                      <a:pt x="162" y="457"/>
                      <a:pt x="132" y="439"/>
                    </a:cubicBezTo>
                    <a:cubicBezTo>
                      <a:pt x="125" y="435"/>
                      <a:pt x="118" y="446"/>
                      <a:pt x="125" y="45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1503"/>
              <p:cNvSpPr/>
              <p:nvPr/>
            </p:nvSpPr>
            <p:spPr bwMode="auto">
              <a:xfrm>
                <a:off x="494" y="2481"/>
                <a:ext cx="290" cy="147"/>
              </a:xfrm>
              <a:custGeom>
                <a:avLst/>
                <a:gdLst>
                  <a:gd name="T0" fmla="*/ 326 w 391"/>
                  <a:gd name="T1" fmla="*/ 198 h 198"/>
                  <a:gd name="T2" fmla="*/ 0 w 391"/>
                  <a:gd name="T3" fmla="*/ 31 h 198"/>
                  <a:gd name="T4" fmla="*/ 13 w 391"/>
                  <a:gd name="T5" fmla="*/ 0 h 198"/>
                  <a:gd name="T6" fmla="*/ 391 w 391"/>
                  <a:gd name="T7" fmla="*/ 185 h 198"/>
                </a:gdLst>
                <a:ahLst/>
                <a:cxnLst>
                  <a:cxn ang="0">
                    <a:pos x="T0" y="T1"/>
                  </a:cxn>
                  <a:cxn ang="0">
                    <a:pos x="T2" y="T3"/>
                  </a:cxn>
                  <a:cxn ang="0">
                    <a:pos x="T4" y="T5"/>
                  </a:cxn>
                  <a:cxn ang="0">
                    <a:pos x="T6" y="T7"/>
                  </a:cxn>
                </a:cxnLst>
                <a:rect l="0" t="0" r="r" b="b"/>
                <a:pathLst>
                  <a:path w="391" h="198">
                    <a:moveTo>
                      <a:pt x="326" y="198"/>
                    </a:moveTo>
                    <a:cubicBezTo>
                      <a:pt x="322" y="184"/>
                      <a:pt x="202" y="58"/>
                      <a:pt x="0" y="31"/>
                    </a:cubicBezTo>
                    <a:cubicBezTo>
                      <a:pt x="13" y="0"/>
                      <a:pt x="13" y="0"/>
                      <a:pt x="13" y="0"/>
                    </a:cubicBezTo>
                    <a:cubicBezTo>
                      <a:pt x="13" y="0"/>
                      <a:pt x="258" y="20"/>
                      <a:pt x="391" y="185"/>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1504"/>
              <p:cNvSpPr/>
              <p:nvPr/>
            </p:nvSpPr>
            <p:spPr bwMode="auto">
              <a:xfrm>
                <a:off x="487" y="2476"/>
                <a:ext cx="306" cy="160"/>
              </a:xfrm>
              <a:custGeom>
                <a:avLst/>
                <a:gdLst>
                  <a:gd name="T0" fmla="*/ 328 w 412"/>
                  <a:gd name="T1" fmla="*/ 207 h 215"/>
                  <a:gd name="T2" fmla="*/ 305 w 412"/>
                  <a:gd name="T3" fmla="*/ 181 h 215"/>
                  <a:gd name="T4" fmla="*/ 242 w 412"/>
                  <a:gd name="T5" fmla="*/ 132 h 215"/>
                  <a:gd name="T6" fmla="*/ 9 w 412"/>
                  <a:gd name="T7" fmla="*/ 44 h 215"/>
                  <a:gd name="T8" fmla="*/ 2 w 412"/>
                  <a:gd name="T9" fmla="*/ 35 h 215"/>
                  <a:gd name="T10" fmla="*/ 15 w 412"/>
                  <a:gd name="T11" fmla="*/ 4 h 215"/>
                  <a:gd name="T12" fmla="*/ 22 w 412"/>
                  <a:gd name="T13" fmla="*/ 0 h 215"/>
                  <a:gd name="T14" fmla="*/ 406 w 412"/>
                  <a:gd name="T15" fmla="*/ 187 h 215"/>
                  <a:gd name="T16" fmla="*/ 394 w 412"/>
                  <a:gd name="T17" fmla="*/ 196 h 215"/>
                  <a:gd name="T18" fmla="*/ 22 w 412"/>
                  <a:gd name="T19" fmla="*/ 13 h 215"/>
                  <a:gd name="T20" fmla="*/ 29 w 412"/>
                  <a:gd name="T21" fmla="*/ 9 h 215"/>
                  <a:gd name="T22" fmla="*/ 17 w 412"/>
                  <a:gd name="T23" fmla="*/ 40 h 215"/>
                  <a:gd name="T24" fmla="*/ 10 w 412"/>
                  <a:gd name="T25" fmla="*/ 31 h 215"/>
                  <a:gd name="T26" fmla="*/ 250 w 412"/>
                  <a:gd name="T27" fmla="*/ 121 h 215"/>
                  <a:gd name="T28" fmla="*/ 316 w 412"/>
                  <a:gd name="T29" fmla="*/ 173 h 215"/>
                  <a:gd name="T30" fmla="*/ 343 w 412"/>
                  <a:gd name="T31" fmla="*/ 204 h 215"/>
                  <a:gd name="T32" fmla="*/ 328 w 412"/>
                  <a:gd name="T33"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215">
                    <a:moveTo>
                      <a:pt x="328" y="207"/>
                    </a:moveTo>
                    <a:cubicBezTo>
                      <a:pt x="324" y="198"/>
                      <a:pt x="312" y="188"/>
                      <a:pt x="305" y="181"/>
                    </a:cubicBezTo>
                    <a:cubicBezTo>
                      <a:pt x="286" y="163"/>
                      <a:pt x="264" y="147"/>
                      <a:pt x="242" y="132"/>
                    </a:cubicBezTo>
                    <a:cubicBezTo>
                      <a:pt x="174" y="87"/>
                      <a:pt x="93" y="56"/>
                      <a:pt x="9" y="44"/>
                    </a:cubicBezTo>
                    <a:cubicBezTo>
                      <a:pt x="4" y="44"/>
                      <a:pt x="0" y="40"/>
                      <a:pt x="2" y="35"/>
                    </a:cubicBezTo>
                    <a:cubicBezTo>
                      <a:pt x="6" y="25"/>
                      <a:pt x="10" y="15"/>
                      <a:pt x="15" y="4"/>
                    </a:cubicBezTo>
                    <a:cubicBezTo>
                      <a:pt x="16" y="2"/>
                      <a:pt x="19" y="0"/>
                      <a:pt x="22" y="0"/>
                    </a:cubicBezTo>
                    <a:cubicBezTo>
                      <a:pt x="169" y="13"/>
                      <a:pt x="320" y="84"/>
                      <a:pt x="406" y="187"/>
                    </a:cubicBezTo>
                    <a:cubicBezTo>
                      <a:pt x="412" y="194"/>
                      <a:pt x="400" y="203"/>
                      <a:pt x="394" y="196"/>
                    </a:cubicBezTo>
                    <a:cubicBezTo>
                      <a:pt x="311" y="95"/>
                      <a:pt x="165" y="26"/>
                      <a:pt x="22" y="13"/>
                    </a:cubicBezTo>
                    <a:cubicBezTo>
                      <a:pt x="24" y="12"/>
                      <a:pt x="27" y="10"/>
                      <a:pt x="29" y="9"/>
                    </a:cubicBezTo>
                    <a:cubicBezTo>
                      <a:pt x="25" y="19"/>
                      <a:pt x="21" y="29"/>
                      <a:pt x="17" y="40"/>
                    </a:cubicBezTo>
                    <a:cubicBezTo>
                      <a:pt x="14" y="37"/>
                      <a:pt x="12" y="34"/>
                      <a:pt x="10" y="31"/>
                    </a:cubicBezTo>
                    <a:cubicBezTo>
                      <a:pt x="97" y="43"/>
                      <a:pt x="179" y="75"/>
                      <a:pt x="250" y="121"/>
                    </a:cubicBezTo>
                    <a:cubicBezTo>
                      <a:pt x="274" y="137"/>
                      <a:pt x="296" y="154"/>
                      <a:pt x="316" y="173"/>
                    </a:cubicBezTo>
                    <a:cubicBezTo>
                      <a:pt x="326" y="182"/>
                      <a:pt x="338" y="192"/>
                      <a:pt x="343" y="204"/>
                    </a:cubicBezTo>
                    <a:cubicBezTo>
                      <a:pt x="346" y="212"/>
                      <a:pt x="331" y="215"/>
                      <a:pt x="328" y="20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1505"/>
              <p:cNvSpPr/>
              <p:nvPr/>
            </p:nvSpPr>
            <p:spPr bwMode="auto">
              <a:xfrm>
                <a:off x="416" y="2428"/>
                <a:ext cx="116" cy="90"/>
              </a:xfrm>
              <a:custGeom>
                <a:avLst/>
                <a:gdLst>
                  <a:gd name="T0" fmla="*/ 154 w 157"/>
                  <a:gd name="T1" fmla="*/ 88 h 120"/>
                  <a:gd name="T2" fmla="*/ 107 w 157"/>
                  <a:gd name="T3" fmla="*/ 119 h 120"/>
                  <a:gd name="T4" fmla="*/ 0 w 157"/>
                  <a:gd name="T5" fmla="*/ 0 h 120"/>
                  <a:gd name="T6" fmla="*/ 135 w 157"/>
                  <a:gd name="T7" fmla="*/ 43 h 120"/>
                  <a:gd name="T8" fmla="*/ 154 w 157"/>
                  <a:gd name="T9" fmla="*/ 88 h 120"/>
                </a:gdLst>
                <a:ahLst/>
                <a:cxnLst>
                  <a:cxn ang="0">
                    <a:pos x="T0" y="T1"/>
                  </a:cxn>
                  <a:cxn ang="0">
                    <a:pos x="T2" y="T3"/>
                  </a:cxn>
                  <a:cxn ang="0">
                    <a:pos x="T4" y="T5"/>
                  </a:cxn>
                  <a:cxn ang="0">
                    <a:pos x="T6" y="T7"/>
                  </a:cxn>
                  <a:cxn ang="0">
                    <a:pos x="T8" y="T9"/>
                  </a:cxn>
                </a:cxnLst>
                <a:rect l="0" t="0" r="r" b="b"/>
                <a:pathLst>
                  <a:path w="157" h="120">
                    <a:moveTo>
                      <a:pt x="154" y="88"/>
                    </a:moveTo>
                    <a:cubicBezTo>
                      <a:pt x="150" y="106"/>
                      <a:pt x="134" y="120"/>
                      <a:pt x="107" y="119"/>
                    </a:cubicBezTo>
                    <a:cubicBezTo>
                      <a:pt x="42" y="117"/>
                      <a:pt x="4" y="60"/>
                      <a:pt x="0" y="0"/>
                    </a:cubicBezTo>
                    <a:cubicBezTo>
                      <a:pt x="42" y="15"/>
                      <a:pt x="100" y="12"/>
                      <a:pt x="135" y="43"/>
                    </a:cubicBezTo>
                    <a:cubicBezTo>
                      <a:pt x="151" y="56"/>
                      <a:pt x="157" y="74"/>
                      <a:pt x="154" y="8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1506"/>
              <p:cNvSpPr/>
              <p:nvPr/>
            </p:nvSpPr>
            <p:spPr bwMode="auto">
              <a:xfrm>
                <a:off x="510" y="2080"/>
                <a:ext cx="682" cy="737"/>
              </a:xfrm>
              <a:custGeom>
                <a:avLst/>
                <a:gdLst>
                  <a:gd name="T0" fmla="*/ 320 w 918"/>
                  <a:gd name="T1" fmla="*/ 200 h 992"/>
                  <a:gd name="T2" fmla="*/ 196 w 918"/>
                  <a:gd name="T3" fmla="*/ 463 h 992"/>
                  <a:gd name="T4" fmla="*/ 129 w 918"/>
                  <a:gd name="T5" fmla="*/ 806 h 992"/>
                  <a:gd name="T6" fmla="*/ 0 w 918"/>
                  <a:gd name="T7" fmla="*/ 876 h 992"/>
                  <a:gd name="T8" fmla="*/ 44 w 918"/>
                  <a:gd name="T9" fmla="*/ 950 h 992"/>
                  <a:gd name="T10" fmla="*/ 348 w 918"/>
                  <a:gd name="T11" fmla="*/ 806 h 992"/>
                  <a:gd name="T12" fmla="*/ 513 w 918"/>
                  <a:gd name="T13" fmla="*/ 785 h 992"/>
                  <a:gd name="T14" fmla="*/ 602 w 918"/>
                  <a:gd name="T15" fmla="*/ 835 h 992"/>
                  <a:gd name="T16" fmla="*/ 869 w 918"/>
                  <a:gd name="T17" fmla="*/ 992 h 992"/>
                  <a:gd name="T18" fmla="*/ 918 w 918"/>
                  <a:gd name="T19" fmla="*/ 921 h 992"/>
                  <a:gd name="T20" fmla="*/ 651 w 918"/>
                  <a:gd name="T21" fmla="*/ 661 h 992"/>
                  <a:gd name="T22" fmla="*/ 547 w 918"/>
                  <a:gd name="T23" fmla="*/ 203 h 992"/>
                  <a:gd name="T24" fmla="*/ 320 w 918"/>
                  <a:gd name="T25" fmla="*/ 200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8" h="992">
                    <a:moveTo>
                      <a:pt x="320" y="200"/>
                    </a:moveTo>
                    <a:cubicBezTo>
                      <a:pt x="320" y="200"/>
                      <a:pt x="200" y="331"/>
                      <a:pt x="196" y="463"/>
                    </a:cubicBezTo>
                    <a:cubicBezTo>
                      <a:pt x="192" y="595"/>
                      <a:pt x="201" y="752"/>
                      <a:pt x="129" y="806"/>
                    </a:cubicBezTo>
                    <a:cubicBezTo>
                      <a:pt x="58" y="859"/>
                      <a:pt x="0" y="876"/>
                      <a:pt x="0" y="876"/>
                    </a:cubicBezTo>
                    <a:cubicBezTo>
                      <a:pt x="44" y="950"/>
                      <a:pt x="44" y="950"/>
                      <a:pt x="44" y="950"/>
                    </a:cubicBezTo>
                    <a:cubicBezTo>
                      <a:pt x="44" y="950"/>
                      <a:pt x="294" y="843"/>
                      <a:pt x="348" y="806"/>
                    </a:cubicBezTo>
                    <a:cubicBezTo>
                      <a:pt x="401" y="769"/>
                      <a:pt x="513" y="785"/>
                      <a:pt x="513" y="785"/>
                    </a:cubicBezTo>
                    <a:cubicBezTo>
                      <a:pt x="513" y="785"/>
                      <a:pt x="562" y="798"/>
                      <a:pt x="602" y="835"/>
                    </a:cubicBezTo>
                    <a:cubicBezTo>
                      <a:pt x="642" y="872"/>
                      <a:pt x="771" y="975"/>
                      <a:pt x="869" y="992"/>
                    </a:cubicBezTo>
                    <a:cubicBezTo>
                      <a:pt x="918" y="921"/>
                      <a:pt x="918" y="921"/>
                      <a:pt x="918" y="921"/>
                    </a:cubicBezTo>
                    <a:cubicBezTo>
                      <a:pt x="918" y="921"/>
                      <a:pt x="633" y="769"/>
                      <a:pt x="651" y="661"/>
                    </a:cubicBezTo>
                    <a:cubicBezTo>
                      <a:pt x="669" y="554"/>
                      <a:pt x="675" y="405"/>
                      <a:pt x="547" y="203"/>
                    </a:cubicBezTo>
                    <a:cubicBezTo>
                      <a:pt x="419" y="0"/>
                      <a:pt x="320" y="200"/>
                      <a:pt x="320" y="200"/>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1507"/>
              <p:cNvSpPr/>
              <p:nvPr/>
            </p:nvSpPr>
            <p:spPr bwMode="auto">
              <a:xfrm>
                <a:off x="538" y="2664"/>
                <a:ext cx="223" cy="116"/>
              </a:xfrm>
              <a:custGeom>
                <a:avLst/>
                <a:gdLst>
                  <a:gd name="T0" fmla="*/ 300 w 300"/>
                  <a:gd name="T1" fmla="*/ 0 h 156"/>
                  <a:gd name="T2" fmla="*/ 248 w 300"/>
                  <a:gd name="T3" fmla="*/ 20 h 156"/>
                  <a:gd name="T4" fmla="*/ 0 w 300"/>
                  <a:gd name="T5" fmla="*/ 140 h 156"/>
                  <a:gd name="T6" fmla="*/ 9 w 300"/>
                  <a:gd name="T7" fmla="*/ 156 h 156"/>
                  <a:gd name="T8" fmla="*/ 206 w 300"/>
                  <a:gd name="T9" fmla="*/ 67 h 156"/>
                  <a:gd name="T10" fmla="*/ 300 w 300"/>
                  <a:gd name="T11" fmla="*/ 18 h 156"/>
                  <a:gd name="T12" fmla="*/ 300 w 300"/>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300" h="156">
                    <a:moveTo>
                      <a:pt x="300" y="0"/>
                    </a:moveTo>
                    <a:cubicBezTo>
                      <a:pt x="281" y="4"/>
                      <a:pt x="262" y="10"/>
                      <a:pt x="248" y="20"/>
                    </a:cubicBezTo>
                    <a:cubicBezTo>
                      <a:pt x="210" y="46"/>
                      <a:pt x="77" y="106"/>
                      <a:pt x="0" y="140"/>
                    </a:cubicBezTo>
                    <a:cubicBezTo>
                      <a:pt x="3" y="145"/>
                      <a:pt x="6" y="151"/>
                      <a:pt x="9" y="156"/>
                    </a:cubicBezTo>
                    <a:cubicBezTo>
                      <a:pt x="75" y="127"/>
                      <a:pt x="141" y="98"/>
                      <a:pt x="206" y="67"/>
                    </a:cubicBezTo>
                    <a:cubicBezTo>
                      <a:pt x="238" y="52"/>
                      <a:pt x="270" y="36"/>
                      <a:pt x="300" y="18"/>
                    </a:cubicBezTo>
                    <a:cubicBezTo>
                      <a:pt x="300" y="12"/>
                      <a:pt x="300" y="6"/>
                      <a:pt x="30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1508"/>
              <p:cNvSpPr>
                <a:spLocks noEditPoints="1"/>
              </p:cNvSpPr>
              <p:nvPr/>
            </p:nvSpPr>
            <p:spPr bwMode="auto">
              <a:xfrm>
                <a:off x="911" y="2278"/>
                <a:ext cx="57" cy="352"/>
              </a:xfrm>
              <a:custGeom>
                <a:avLst/>
                <a:gdLst>
                  <a:gd name="T0" fmla="*/ 73 w 78"/>
                  <a:gd name="T1" fmla="*/ 267 h 474"/>
                  <a:gd name="T2" fmla="*/ 59 w 78"/>
                  <a:gd name="T3" fmla="*/ 273 h 474"/>
                  <a:gd name="T4" fmla="*/ 50 w 78"/>
                  <a:gd name="T5" fmla="*/ 395 h 474"/>
                  <a:gd name="T6" fmla="*/ 78 w 78"/>
                  <a:gd name="T7" fmla="*/ 474 h 474"/>
                  <a:gd name="T8" fmla="*/ 73 w 78"/>
                  <a:gd name="T9" fmla="*/ 267 h 474"/>
                  <a:gd name="T10" fmla="*/ 0 w 78"/>
                  <a:gd name="T11" fmla="*/ 0 h 474"/>
                  <a:gd name="T12" fmla="*/ 3 w 78"/>
                  <a:gd name="T13" fmla="*/ 40 h 474"/>
                  <a:gd name="T14" fmla="*/ 34 w 78"/>
                  <a:gd name="T15" fmla="*/ 122 h 474"/>
                  <a:gd name="T16" fmla="*/ 77 w 78"/>
                  <a:gd name="T17" fmla="*/ 87 h 474"/>
                  <a:gd name="T18" fmla="*/ 43 w 78"/>
                  <a:gd name="T19" fmla="*/ 5 h 474"/>
                  <a:gd name="T20" fmla="*/ 17 w 78"/>
                  <a:gd name="T21" fmla="*/ 1 h 474"/>
                  <a:gd name="T22" fmla="*/ 17 w 78"/>
                  <a:gd name="T23" fmla="*/ 1 h 474"/>
                  <a:gd name="T24" fmla="*/ 0 w 78"/>
                  <a:gd name="T25"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474">
                    <a:moveTo>
                      <a:pt x="73" y="267"/>
                    </a:moveTo>
                    <a:cubicBezTo>
                      <a:pt x="68" y="269"/>
                      <a:pt x="64" y="271"/>
                      <a:pt x="59" y="273"/>
                    </a:cubicBezTo>
                    <a:cubicBezTo>
                      <a:pt x="61" y="318"/>
                      <a:pt x="56" y="359"/>
                      <a:pt x="50" y="395"/>
                    </a:cubicBezTo>
                    <a:cubicBezTo>
                      <a:pt x="46" y="420"/>
                      <a:pt x="58" y="447"/>
                      <a:pt x="78" y="474"/>
                    </a:cubicBezTo>
                    <a:cubicBezTo>
                      <a:pt x="72" y="405"/>
                      <a:pt x="70" y="336"/>
                      <a:pt x="73" y="267"/>
                    </a:cubicBezTo>
                    <a:moveTo>
                      <a:pt x="0" y="0"/>
                    </a:moveTo>
                    <a:cubicBezTo>
                      <a:pt x="2" y="13"/>
                      <a:pt x="3" y="26"/>
                      <a:pt x="3" y="40"/>
                    </a:cubicBezTo>
                    <a:cubicBezTo>
                      <a:pt x="16" y="68"/>
                      <a:pt x="26" y="96"/>
                      <a:pt x="34" y="122"/>
                    </a:cubicBezTo>
                    <a:cubicBezTo>
                      <a:pt x="49" y="111"/>
                      <a:pt x="64" y="99"/>
                      <a:pt x="77" y="87"/>
                    </a:cubicBezTo>
                    <a:cubicBezTo>
                      <a:pt x="68" y="60"/>
                      <a:pt x="56" y="32"/>
                      <a:pt x="43" y="5"/>
                    </a:cubicBezTo>
                    <a:cubicBezTo>
                      <a:pt x="34" y="2"/>
                      <a:pt x="26" y="1"/>
                      <a:pt x="17" y="1"/>
                    </a:cubicBezTo>
                    <a:cubicBezTo>
                      <a:pt x="17" y="1"/>
                      <a:pt x="17" y="1"/>
                      <a:pt x="17" y="1"/>
                    </a:cubicBezTo>
                    <a:cubicBezTo>
                      <a:pt x="12" y="1"/>
                      <a:pt x="6" y="1"/>
                      <a:pt x="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1509"/>
              <p:cNvSpPr/>
              <p:nvPr/>
            </p:nvSpPr>
            <p:spPr bwMode="auto">
              <a:xfrm>
                <a:off x="740" y="2452"/>
                <a:ext cx="173" cy="231"/>
              </a:xfrm>
              <a:custGeom>
                <a:avLst/>
                <a:gdLst>
                  <a:gd name="T0" fmla="*/ 104 w 233"/>
                  <a:gd name="T1" fmla="*/ 9 h 312"/>
                  <a:gd name="T2" fmla="*/ 27 w 233"/>
                  <a:gd name="T3" fmla="*/ 312 h 312"/>
                  <a:gd name="T4" fmla="*/ 38 w 233"/>
                  <a:gd name="T5" fmla="*/ 306 h 312"/>
                  <a:gd name="T6" fmla="*/ 203 w 233"/>
                  <a:gd name="T7" fmla="*/ 285 h 312"/>
                  <a:gd name="T8" fmla="*/ 233 w 233"/>
                  <a:gd name="T9" fmla="*/ 296 h 312"/>
                  <a:gd name="T10" fmla="*/ 194 w 233"/>
                  <a:gd name="T11" fmla="*/ 62 h 312"/>
                  <a:gd name="T12" fmla="*/ 104 w 233"/>
                  <a:gd name="T13" fmla="*/ 9 h 312"/>
                </a:gdLst>
                <a:ahLst/>
                <a:cxnLst>
                  <a:cxn ang="0">
                    <a:pos x="T0" y="T1"/>
                  </a:cxn>
                  <a:cxn ang="0">
                    <a:pos x="T2" y="T3"/>
                  </a:cxn>
                  <a:cxn ang="0">
                    <a:pos x="T4" y="T5"/>
                  </a:cxn>
                  <a:cxn ang="0">
                    <a:pos x="T6" y="T7"/>
                  </a:cxn>
                  <a:cxn ang="0">
                    <a:pos x="T8" y="T9"/>
                  </a:cxn>
                  <a:cxn ang="0">
                    <a:pos x="T10" y="T11"/>
                  </a:cxn>
                  <a:cxn ang="0">
                    <a:pos x="T12" y="T13"/>
                  </a:cxn>
                </a:cxnLst>
                <a:rect l="0" t="0" r="r" b="b"/>
                <a:pathLst>
                  <a:path w="233" h="312">
                    <a:moveTo>
                      <a:pt x="104" y="9"/>
                    </a:moveTo>
                    <a:cubicBezTo>
                      <a:pt x="0" y="57"/>
                      <a:pt x="32" y="205"/>
                      <a:pt x="27" y="312"/>
                    </a:cubicBezTo>
                    <a:cubicBezTo>
                      <a:pt x="31" y="310"/>
                      <a:pt x="35" y="308"/>
                      <a:pt x="38" y="306"/>
                    </a:cubicBezTo>
                    <a:cubicBezTo>
                      <a:pt x="91" y="269"/>
                      <a:pt x="203" y="285"/>
                      <a:pt x="203" y="285"/>
                    </a:cubicBezTo>
                    <a:cubicBezTo>
                      <a:pt x="203" y="285"/>
                      <a:pt x="215" y="288"/>
                      <a:pt x="233" y="296"/>
                    </a:cubicBezTo>
                    <a:cubicBezTo>
                      <a:pt x="226" y="219"/>
                      <a:pt x="215" y="141"/>
                      <a:pt x="194" y="62"/>
                    </a:cubicBezTo>
                    <a:cubicBezTo>
                      <a:pt x="185" y="27"/>
                      <a:pt x="140" y="0"/>
                      <a:pt x="104" y="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1510"/>
              <p:cNvSpPr/>
              <p:nvPr/>
            </p:nvSpPr>
            <p:spPr bwMode="auto">
              <a:xfrm>
                <a:off x="504" y="2142"/>
                <a:ext cx="694" cy="680"/>
              </a:xfrm>
              <a:custGeom>
                <a:avLst/>
                <a:gdLst>
                  <a:gd name="T0" fmla="*/ 324 w 934"/>
                  <a:gd name="T1" fmla="*/ 111 h 915"/>
                  <a:gd name="T2" fmla="*/ 248 w 934"/>
                  <a:gd name="T3" fmla="*/ 217 h 915"/>
                  <a:gd name="T4" fmla="*/ 196 w 934"/>
                  <a:gd name="T5" fmla="*/ 441 h 915"/>
                  <a:gd name="T6" fmla="*/ 163 w 934"/>
                  <a:gd name="T7" fmla="*/ 680 h 915"/>
                  <a:gd name="T8" fmla="*/ 6 w 934"/>
                  <a:gd name="T9" fmla="*/ 786 h 915"/>
                  <a:gd name="T10" fmla="*/ 2 w 934"/>
                  <a:gd name="T11" fmla="*/ 795 h 915"/>
                  <a:gd name="T12" fmla="*/ 47 w 934"/>
                  <a:gd name="T13" fmla="*/ 870 h 915"/>
                  <a:gd name="T14" fmla="*/ 56 w 934"/>
                  <a:gd name="T15" fmla="*/ 872 h 915"/>
                  <a:gd name="T16" fmla="*/ 211 w 934"/>
                  <a:gd name="T17" fmla="*/ 803 h 915"/>
                  <a:gd name="T18" fmla="*/ 319 w 934"/>
                  <a:gd name="T19" fmla="*/ 751 h 915"/>
                  <a:gd name="T20" fmla="*/ 416 w 934"/>
                  <a:gd name="T21" fmla="*/ 707 h 915"/>
                  <a:gd name="T22" fmla="*/ 519 w 934"/>
                  <a:gd name="T23" fmla="*/ 708 h 915"/>
                  <a:gd name="T24" fmla="*/ 625 w 934"/>
                  <a:gd name="T25" fmla="*/ 773 h 915"/>
                  <a:gd name="T26" fmla="*/ 875 w 934"/>
                  <a:gd name="T27" fmla="*/ 914 h 915"/>
                  <a:gd name="T28" fmla="*/ 883 w 934"/>
                  <a:gd name="T29" fmla="*/ 911 h 915"/>
                  <a:gd name="T30" fmla="*/ 932 w 934"/>
                  <a:gd name="T31" fmla="*/ 841 h 915"/>
                  <a:gd name="T32" fmla="*/ 930 w 934"/>
                  <a:gd name="T33" fmla="*/ 832 h 915"/>
                  <a:gd name="T34" fmla="*/ 733 w 934"/>
                  <a:gd name="T35" fmla="*/ 696 h 915"/>
                  <a:gd name="T36" fmla="*/ 666 w 934"/>
                  <a:gd name="T37" fmla="*/ 573 h 915"/>
                  <a:gd name="T38" fmla="*/ 672 w 934"/>
                  <a:gd name="T39" fmla="*/ 408 h 915"/>
                  <a:gd name="T40" fmla="*/ 614 w 934"/>
                  <a:gd name="T41" fmla="*/ 212 h 915"/>
                  <a:gd name="T42" fmla="*/ 472 w 934"/>
                  <a:gd name="T43" fmla="*/ 28 h 915"/>
                  <a:gd name="T44" fmla="*/ 323 w 934"/>
                  <a:gd name="T45" fmla="*/ 112 h 915"/>
                  <a:gd name="T46" fmla="*/ 334 w 934"/>
                  <a:gd name="T47" fmla="*/ 119 h 915"/>
                  <a:gd name="T48" fmla="*/ 378 w 934"/>
                  <a:gd name="T49" fmla="*/ 62 h 915"/>
                  <a:gd name="T50" fmla="*/ 522 w 934"/>
                  <a:gd name="T51" fmla="*/ 85 h 915"/>
                  <a:gd name="T52" fmla="*/ 642 w 934"/>
                  <a:gd name="T53" fmla="*/ 324 h 915"/>
                  <a:gd name="T54" fmla="*/ 661 w 934"/>
                  <a:gd name="T55" fmla="*/ 506 h 915"/>
                  <a:gd name="T56" fmla="*/ 659 w 934"/>
                  <a:gd name="T57" fmla="*/ 622 h 915"/>
                  <a:gd name="T58" fmla="*/ 745 w 934"/>
                  <a:gd name="T59" fmla="*/ 724 h 915"/>
                  <a:gd name="T60" fmla="*/ 923 w 934"/>
                  <a:gd name="T61" fmla="*/ 843 h 915"/>
                  <a:gd name="T62" fmla="*/ 920 w 934"/>
                  <a:gd name="T63" fmla="*/ 834 h 915"/>
                  <a:gd name="T64" fmla="*/ 896 w 934"/>
                  <a:gd name="T65" fmla="*/ 869 h 915"/>
                  <a:gd name="T66" fmla="*/ 879 w 934"/>
                  <a:gd name="T67" fmla="*/ 893 h 915"/>
                  <a:gd name="T68" fmla="*/ 874 w 934"/>
                  <a:gd name="T69" fmla="*/ 900 h 915"/>
                  <a:gd name="T70" fmla="*/ 871 w 934"/>
                  <a:gd name="T71" fmla="*/ 900 h 915"/>
                  <a:gd name="T72" fmla="*/ 702 w 934"/>
                  <a:gd name="T73" fmla="*/ 816 h 915"/>
                  <a:gd name="T74" fmla="*/ 490 w 934"/>
                  <a:gd name="T75" fmla="*/ 691 h 915"/>
                  <a:gd name="T76" fmla="*/ 352 w 934"/>
                  <a:gd name="T77" fmla="*/ 716 h 915"/>
                  <a:gd name="T78" fmla="*/ 252 w 934"/>
                  <a:gd name="T79" fmla="*/ 769 h 915"/>
                  <a:gd name="T80" fmla="*/ 49 w 934"/>
                  <a:gd name="T81" fmla="*/ 861 h 915"/>
                  <a:gd name="T82" fmla="*/ 58 w 934"/>
                  <a:gd name="T83" fmla="*/ 863 h 915"/>
                  <a:gd name="T84" fmla="*/ 14 w 934"/>
                  <a:gd name="T85" fmla="*/ 789 h 915"/>
                  <a:gd name="T86" fmla="*/ 10 w 934"/>
                  <a:gd name="T87" fmla="*/ 798 h 915"/>
                  <a:gd name="T88" fmla="*/ 152 w 934"/>
                  <a:gd name="T89" fmla="*/ 717 h 915"/>
                  <a:gd name="T90" fmla="*/ 207 w 934"/>
                  <a:gd name="T91" fmla="*/ 525 h 915"/>
                  <a:gd name="T92" fmla="*/ 243 w 934"/>
                  <a:gd name="T93" fmla="*/ 258 h 915"/>
                  <a:gd name="T94" fmla="*/ 333 w 934"/>
                  <a:gd name="T95" fmla="*/ 120 h 915"/>
                  <a:gd name="T96" fmla="*/ 324 w 934"/>
                  <a:gd name="T97" fmla="*/ 11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4" h="915">
                    <a:moveTo>
                      <a:pt x="324" y="111"/>
                    </a:moveTo>
                    <a:cubicBezTo>
                      <a:pt x="294" y="143"/>
                      <a:pt x="270" y="180"/>
                      <a:pt x="248" y="217"/>
                    </a:cubicBezTo>
                    <a:cubicBezTo>
                      <a:pt x="208" y="289"/>
                      <a:pt x="197" y="360"/>
                      <a:pt x="196" y="441"/>
                    </a:cubicBezTo>
                    <a:cubicBezTo>
                      <a:pt x="194" y="519"/>
                      <a:pt x="198" y="608"/>
                      <a:pt x="163" y="680"/>
                    </a:cubicBezTo>
                    <a:cubicBezTo>
                      <a:pt x="137" y="732"/>
                      <a:pt x="60" y="770"/>
                      <a:pt x="6" y="786"/>
                    </a:cubicBezTo>
                    <a:cubicBezTo>
                      <a:pt x="2" y="787"/>
                      <a:pt x="0" y="792"/>
                      <a:pt x="2" y="795"/>
                    </a:cubicBezTo>
                    <a:cubicBezTo>
                      <a:pt x="17" y="820"/>
                      <a:pt x="32" y="845"/>
                      <a:pt x="47" y="870"/>
                    </a:cubicBezTo>
                    <a:cubicBezTo>
                      <a:pt x="49" y="873"/>
                      <a:pt x="52" y="874"/>
                      <a:pt x="56" y="872"/>
                    </a:cubicBezTo>
                    <a:cubicBezTo>
                      <a:pt x="108" y="850"/>
                      <a:pt x="160" y="827"/>
                      <a:pt x="211" y="803"/>
                    </a:cubicBezTo>
                    <a:cubicBezTo>
                      <a:pt x="247" y="786"/>
                      <a:pt x="284" y="769"/>
                      <a:pt x="319" y="751"/>
                    </a:cubicBezTo>
                    <a:cubicBezTo>
                      <a:pt x="351" y="734"/>
                      <a:pt x="379" y="714"/>
                      <a:pt x="416" y="707"/>
                    </a:cubicBezTo>
                    <a:cubicBezTo>
                      <a:pt x="449" y="702"/>
                      <a:pt x="485" y="703"/>
                      <a:pt x="519" y="708"/>
                    </a:cubicBezTo>
                    <a:cubicBezTo>
                      <a:pt x="560" y="714"/>
                      <a:pt x="595" y="747"/>
                      <a:pt x="625" y="773"/>
                    </a:cubicBezTo>
                    <a:cubicBezTo>
                      <a:pt x="696" y="834"/>
                      <a:pt x="782" y="896"/>
                      <a:pt x="875" y="914"/>
                    </a:cubicBezTo>
                    <a:cubicBezTo>
                      <a:pt x="879" y="915"/>
                      <a:pt x="881" y="914"/>
                      <a:pt x="883" y="911"/>
                    </a:cubicBezTo>
                    <a:cubicBezTo>
                      <a:pt x="899" y="888"/>
                      <a:pt x="916" y="864"/>
                      <a:pt x="932" y="841"/>
                    </a:cubicBezTo>
                    <a:cubicBezTo>
                      <a:pt x="934" y="838"/>
                      <a:pt x="933" y="833"/>
                      <a:pt x="930" y="832"/>
                    </a:cubicBezTo>
                    <a:cubicBezTo>
                      <a:pt x="860" y="794"/>
                      <a:pt x="792" y="749"/>
                      <a:pt x="733" y="696"/>
                    </a:cubicBezTo>
                    <a:cubicBezTo>
                      <a:pt x="700" y="665"/>
                      <a:pt x="658" y="622"/>
                      <a:pt x="666" y="573"/>
                    </a:cubicBezTo>
                    <a:cubicBezTo>
                      <a:pt x="675" y="518"/>
                      <a:pt x="678" y="463"/>
                      <a:pt x="672" y="408"/>
                    </a:cubicBezTo>
                    <a:cubicBezTo>
                      <a:pt x="665" y="340"/>
                      <a:pt x="643" y="274"/>
                      <a:pt x="614" y="212"/>
                    </a:cubicBezTo>
                    <a:cubicBezTo>
                      <a:pt x="584" y="146"/>
                      <a:pt x="542" y="59"/>
                      <a:pt x="472" y="28"/>
                    </a:cubicBezTo>
                    <a:cubicBezTo>
                      <a:pt x="409" y="0"/>
                      <a:pt x="349" y="60"/>
                      <a:pt x="323" y="112"/>
                    </a:cubicBezTo>
                    <a:cubicBezTo>
                      <a:pt x="319" y="120"/>
                      <a:pt x="330" y="127"/>
                      <a:pt x="334" y="119"/>
                    </a:cubicBezTo>
                    <a:cubicBezTo>
                      <a:pt x="345" y="98"/>
                      <a:pt x="360" y="78"/>
                      <a:pt x="378" y="62"/>
                    </a:cubicBezTo>
                    <a:cubicBezTo>
                      <a:pt x="427" y="15"/>
                      <a:pt x="482" y="39"/>
                      <a:pt x="522" y="85"/>
                    </a:cubicBezTo>
                    <a:cubicBezTo>
                      <a:pt x="580" y="150"/>
                      <a:pt x="619" y="241"/>
                      <a:pt x="642" y="324"/>
                    </a:cubicBezTo>
                    <a:cubicBezTo>
                      <a:pt x="659" y="383"/>
                      <a:pt x="664" y="445"/>
                      <a:pt x="661" y="506"/>
                    </a:cubicBezTo>
                    <a:cubicBezTo>
                      <a:pt x="658" y="544"/>
                      <a:pt x="643" y="585"/>
                      <a:pt x="659" y="622"/>
                    </a:cubicBezTo>
                    <a:cubicBezTo>
                      <a:pt x="677" y="663"/>
                      <a:pt x="711" y="695"/>
                      <a:pt x="745" y="724"/>
                    </a:cubicBezTo>
                    <a:cubicBezTo>
                      <a:pt x="799" y="770"/>
                      <a:pt x="860" y="810"/>
                      <a:pt x="923" y="843"/>
                    </a:cubicBezTo>
                    <a:cubicBezTo>
                      <a:pt x="922" y="840"/>
                      <a:pt x="921" y="837"/>
                      <a:pt x="920" y="834"/>
                    </a:cubicBezTo>
                    <a:cubicBezTo>
                      <a:pt x="912" y="846"/>
                      <a:pt x="904" y="857"/>
                      <a:pt x="896" y="869"/>
                    </a:cubicBezTo>
                    <a:cubicBezTo>
                      <a:pt x="890" y="877"/>
                      <a:pt x="885" y="885"/>
                      <a:pt x="879" y="893"/>
                    </a:cubicBezTo>
                    <a:cubicBezTo>
                      <a:pt x="878" y="896"/>
                      <a:pt x="876" y="898"/>
                      <a:pt x="874" y="900"/>
                    </a:cubicBezTo>
                    <a:cubicBezTo>
                      <a:pt x="870" y="907"/>
                      <a:pt x="874" y="900"/>
                      <a:pt x="871" y="900"/>
                    </a:cubicBezTo>
                    <a:cubicBezTo>
                      <a:pt x="810" y="888"/>
                      <a:pt x="753" y="851"/>
                      <a:pt x="702" y="816"/>
                    </a:cubicBezTo>
                    <a:cubicBezTo>
                      <a:pt x="634" y="768"/>
                      <a:pt x="578" y="697"/>
                      <a:pt x="490" y="691"/>
                    </a:cubicBezTo>
                    <a:cubicBezTo>
                      <a:pt x="444" y="689"/>
                      <a:pt x="392" y="691"/>
                      <a:pt x="352" y="716"/>
                    </a:cubicBezTo>
                    <a:cubicBezTo>
                      <a:pt x="320" y="736"/>
                      <a:pt x="286" y="753"/>
                      <a:pt x="252" y="769"/>
                    </a:cubicBezTo>
                    <a:cubicBezTo>
                      <a:pt x="185" y="801"/>
                      <a:pt x="117" y="831"/>
                      <a:pt x="49" y="861"/>
                    </a:cubicBezTo>
                    <a:cubicBezTo>
                      <a:pt x="52" y="861"/>
                      <a:pt x="55" y="862"/>
                      <a:pt x="58" y="863"/>
                    </a:cubicBezTo>
                    <a:cubicBezTo>
                      <a:pt x="43" y="838"/>
                      <a:pt x="29" y="813"/>
                      <a:pt x="14" y="789"/>
                    </a:cubicBezTo>
                    <a:cubicBezTo>
                      <a:pt x="12" y="792"/>
                      <a:pt x="11" y="795"/>
                      <a:pt x="10" y="798"/>
                    </a:cubicBezTo>
                    <a:cubicBezTo>
                      <a:pt x="60" y="784"/>
                      <a:pt x="114" y="753"/>
                      <a:pt x="152" y="717"/>
                    </a:cubicBezTo>
                    <a:cubicBezTo>
                      <a:pt x="201" y="672"/>
                      <a:pt x="203" y="586"/>
                      <a:pt x="207" y="525"/>
                    </a:cubicBezTo>
                    <a:cubicBezTo>
                      <a:pt x="212" y="433"/>
                      <a:pt x="204" y="345"/>
                      <a:pt x="243" y="258"/>
                    </a:cubicBezTo>
                    <a:cubicBezTo>
                      <a:pt x="265" y="209"/>
                      <a:pt x="297" y="161"/>
                      <a:pt x="333" y="120"/>
                    </a:cubicBezTo>
                    <a:cubicBezTo>
                      <a:pt x="339" y="114"/>
                      <a:pt x="329" y="104"/>
                      <a:pt x="324" y="1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1511"/>
              <p:cNvSpPr/>
              <p:nvPr/>
            </p:nvSpPr>
            <p:spPr bwMode="auto">
              <a:xfrm>
                <a:off x="460" y="2679"/>
                <a:ext cx="139" cy="126"/>
              </a:xfrm>
              <a:custGeom>
                <a:avLst/>
                <a:gdLst>
                  <a:gd name="T0" fmla="*/ 58 w 187"/>
                  <a:gd name="T1" fmla="*/ 142 h 169"/>
                  <a:gd name="T2" fmla="*/ 6 w 187"/>
                  <a:gd name="T3" fmla="*/ 53 h 169"/>
                  <a:gd name="T4" fmla="*/ 106 w 187"/>
                  <a:gd name="T5" fmla="*/ 29 h 169"/>
                  <a:gd name="T6" fmla="*/ 113 w 187"/>
                  <a:gd name="T7" fmla="*/ 169 h 169"/>
                  <a:gd name="T8" fmla="*/ 58 w 187"/>
                  <a:gd name="T9" fmla="*/ 142 h 169"/>
                </a:gdLst>
                <a:ahLst/>
                <a:cxnLst>
                  <a:cxn ang="0">
                    <a:pos x="T0" y="T1"/>
                  </a:cxn>
                  <a:cxn ang="0">
                    <a:pos x="T2" y="T3"/>
                  </a:cxn>
                  <a:cxn ang="0">
                    <a:pos x="T4" y="T5"/>
                  </a:cxn>
                  <a:cxn ang="0">
                    <a:pos x="T6" y="T7"/>
                  </a:cxn>
                  <a:cxn ang="0">
                    <a:pos x="T8" y="T9"/>
                  </a:cxn>
                </a:cxnLst>
                <a:rect l="0" t="0" r="r" b="b"/>
                <a:pathLst>
                  <a:path w="187" h="169">
                    <a:moveTo>
                      <a:pt x="58" y="142"/>
                    </a:moveTo>
                    <a:cubicBezTo>
                      <a:pt x="27" y="117"/>
                      <a:pt x="0" y="79"/>
                      <a:pt x="6" y="53"/>
                    </a:cubicBezTo>
                    <a:cubicBezTo>
                      <a:pt x="17" y="9"/>
                      <a:pt x="79" y="0"/>
                      <a:pt x="106" y="29"/>
                    </a:cubicBezTo>
                    <a:cubicBezTo>
                      <a:pt x="131" y="56"/>
                      <a:pt x="187" y="169"/>
                      <a:pt x="113" y="169"/>
                    </a:cubicBezTo>
                    <a:cubicBezTo>
                      <a:pt x="98" y="169"/>
                      <a:pt x="78" y="158"/>
                      <a:pt x="58" y="14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1512"/>
              <p:cNvSpPr/>
              <p:nvPr/>
            </p:nvSpPr>
            <p:spPr bwMode="auto">
              <a:xfrm>
                <a:off x="1109" y="2706"/>
                <a:ext cx="115" cy="157"/>
              </a:xfrm>
              <a:custGeom>
                <a:avLst/>
                <a:gdLst>
                  <a:gd name="T0" fmla="*/ 13 w 155"/>
                  <a:gd name="T1" fmla="*/ 81 h 212"/>
                  <a:gd name="T2" fmla="*/ 81 w 155"/>
                  <a:gd name="T3" fmla="*/ 4 h 212"/>
                  <a:gd name="T4" fmla="*/ 135 w 155"/>
                  <a:gd name="T5" fmla="*/ 91 h 212"/>
                  <a:gd name="T6" fmla="*/ 5 w 155"/>
                  <a:gd name="T7" fmla="*/ 142 h 212"/>
                  <a:gd name="T8" fmla="*/ 13 w 155"/>
                  <a:gd name="T9" fmla="*/ 81 h 212"/>
                </a:gdLst>
                <a:ahLst/>
                <a:cxnLst>
                  <a:cxn ang="0">
                    <a:pos x="T0" y="T1"/>
                  </a:cxn>
                  <a:cxn ang="0">
                    <a:pos x="T2" y="T3"/>
                  </a:cxn>
                  <a:cxn ang="0">
                    <a:pos x="T4" y="T5"/>
                  </a:cxn>
                  <a:cxn ang="0">
                    <a:pos x="T6" y="T7"/>
                  </a:cxn>
                  <a:cxn ang="0">
                    <a:pos x="T8" y="T9"/>
                  </a:cxn>
                </a:cxnLst>
                <a:rect l="0" t="0" r="r" b="b"/>
                <a:pathLst>
                  <a:path w="155" h="212">
                    <a:moveTo>
                      <a:pt x="13" y="81"/>
                    </a:moveTo>
                    <a:cubicBezTo>
                      <a:pt x="27" y="44"/>
                      <a:pt x="55" y="6"/>
                      <a:pt x="81" y="4"/>
                    </a:cubicBezTo>
                    <a:cubicBezTo>
                      <a:pt x="127" y="0"/>
                      <a:pt x="155" y="57"/>
                      <a:pt x="135" y="91"/>
                    </a:cubicBezTo>
                    <a:cubicBezTo>
                      <a:pt x="117" y="123"/>
                      <a:pt x="28" y="212"/>
                      <a:pt x="5" y="142"/>
                    </a:cubicBezTo>
                    <a:cubicBezTo>
                      <a:pt x="0" y="128"/>
                      <a:pt x="4" y="105"/>
                      <a:pt x="13" y="8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1513"/>
              <p:cNvSpPr/>
              <p:nvPr/>
            </p:nvSpPr>
            <p:spPr bwMode="auto">
              <a:xfrm>
                <a:off x="763" y="1693"/>
                <a:ext cx="194" cy="541"/>
              </a:xfrm>
              <a:custGeom>
                <a:avLst/>
                <a:gdLst>
                  <a:gd name="T0" fmla="*/ 194 w 262"/>
                  <a:gd name="T1" fmla="*/ 717 h 728"/>
                  <a:gd name="T2" fmla="*/ 262 w 262"/>
                  <a:gd name="T3" fmla="*/ 175 h 728"/>
                  <a:gd name="T4" fmla="*/ 160 w 262"/>
                  <a:gd name="T5" fmla="*/ 0 h 728"/>
                  <a:gd name="T6" fmla="*/ 11 w 262"/>
                  <a:gd name="T7" fmla="*/ 693 h 728"/>
                  <a:gd name="T8" fmla="*/ 0 w 262"/>
                  <a:gd name="T9" fmla="*/ 706 h 728"/>
                  <a:gd name="T10" fmla="*/ 194 w 262"/>
                  <a:gd name="T11" fmla="*/ 717 h 728"/>
                </a:gdLst>
                <a:ahLst/>
                <a:cxnLst>
                  <a:cxn ang="0">
                    <a:pos x="T0" y="T1"/>
                  </a:cxn>
                  <a:cxn ang="0">
                    <a:pos x="T2" y="T3"/>
                  </a:cxn>
                  <a:cxn ang="0">
                    <a:pos x="T4" y="T5"/>
                  </a:cxn>
                  <a:cxn ang="0">
                    <a:pos x="T6" y="T7"/>
                  </a:cxn>
                  <a:cxn ang="0">
                    <a:pos x="T8" y="T9"/>
                  </a:cxn>
                  <a:cxn ang="0">
                    <a:pos x="T10" y="T11"/>
                  </a:cxn>
                </a:cxnLst>
                <a:rect l="0" t="0" r="r" b="b"/>
                <a:pathLst>
                  <a:path w="262" h="728">
                    <a:moveTo>
                      <a:pt x="194" y="717"/>
                    </a:moveTo>
                    <a:cubicBezTo>
                      <a:pt x="262" y="175"/>
                      <a:pt x="262" y="175"/>
                      <a:pt x="262" y="175"/>
                    </a:cubicBezTo>
                    <a:cubicBezTo>
                      <a:pt x="160" y="0"/>
                      <a:pt x="160" y="0"/>
                      <a:pt x="160" y="0"/>
                    </a:cubicBezTo>
                    <a:cubicBezTo>
                      <a:pt x="11" y="693"/>
                      <a:pt x="11" y="693"/>
                      <a:pt x="11" y="693"/>
                    </a:cubicBezTo>
                    <a:cubicBezTo>
                      <a:pt x="7" y="697"/>
                      <a:pt x="4" y="702"/>
                      <a:pt x="0" y="706"/>
                    </a:cubicBezTo>
                    <a:cubicBezTo>
                      <a:pt x="63" y="726"/>
                      <a:pt x="128" y="728"/>
                      <a:pt x="194" y="717"/>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1514"/>
              <p:cNvSpPr>
                <a:spLocks noEditPoints="1"/>
              </p:cNvSpPr>
              <p:nvPr/>
            </p:nvSpPr>
            <p:spPr bwMode="auto">
              <a:xfrm>
                <a:off x="856" y="1755"/>
                <a:ext cx="92" cy="451"/>
              </a:xfrm>
              <a:custGeom>
                <a:avLst/>
                <a:gdLst>
                  <a:gd name="T0" fmla="*/ 46 w 123"/>
                  <a:gd name="T1" fmla="*/ 385 h 607"/>
                  <a:gd name="T2" fmla="*/ 26 w 123"/>
                  <a:gd name="T3" fmla="*/ 535 h 607"/>
                  <a:gd name="T4" fmla="*/ 36 w 123"/>
                  <a:gd name="T5" fmla="*/ 553 h 607"/>
                  <a:gd name="T6" fmla="*/ 18 w 123"/>
                  <a:gd name="T7" fmla="*/ 594 h 607"/>
                  <a:gd name="T8" fmla="*/ 16 w 123"/>
                  <a:gd name="T9" fmla="*/ 607 h 607"/>
                  <a:gd name="T10" fmla="*/ 59 w 123"/>
                  <a:gd name="T11" fmla="*/ 570 h 607"/>
                  <a:gd name="T12" fmla="*/ 70 w 123"/>
                  <a:gd name="T13" fmla="*/ 557 h 607"/>
                  <a:gd name="T14" fmla="*/ 89 w 123"/>
                  <a:gd name="T15" fmla="*/ 400 h 607"/>
                  <a:gd name="T16" fmla="*/ 81 w 123"/>
                  <a:gd name="T17" fmla="*/ 401 h 607"/>
                  <a:gd name="T18" fmla="*/ 46 w 123"/>
                  <a:gd name="T19" fmla="*/ 385 h 607"/>
                  <a:gd name="T20" fmla="*/ 39 w 123"/>
                  <a:gd name="T21" fmla="*/ 0 h 607"/>
                  <a:gd name="T22" fmla="*/ 21 w 123"/>
                  <a:gd name="T23" fmla="*/ 14 h 607"/>
                  <a:gd name="T24" fmla="*/ 0 w 123"/>
                  <a:gd name="T25" fmla="*/ 111 h 607"/>
                  <a:gd name="T26" fmla="*/ 71 w 123"/>
                  <a:gd name="T27" fmla="*/ 192 h 607"/>
                  <a:gd name="T28" fmla="*/ 55 w 123"/>
                  <a:gd name="T29" fmla="*/ 315 h 607"/>
                  <a:gd name="T30" fmla="*/ 81 w 123"/>
                  <a:gd name="T31" fmla="*/ 307 h 607"/>
                  <a:gd name="T32" fmla="*/ 101 w 123"/>
                  <a:gd name="T33" fmla="*/ 311 h 607"/>
                  <a:gd name="T34" fmla="*/ 123 w 123"/>
                  <a:gd name="T35" fmla="*/ 137 h 607"/>
                  <a:gd name="T36" fmla="*/ 39 w 123"/>
                  <a:gd name="T37" fmla="*/ 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07">
                    <a:moveTo>
                      <a:pt x="46" y="385"/>
                    </a:moveTo>
                    <a:cubicBezTo>
                      <a:pt x="26" y="535"/>
                      <a:pt x="26" y="535"/>
                      <a:pt x="26" y="535"/>
                    </a:cubicBezTo>
                    <a:cubicBezTo>
                      <a:pt x="31" y="540"/>
                      <a:pt x="34" y="546"/>
                      <a:pt x="36" y="553"/>
                    </a:cubicBezTo>
                    <a:cubicBezTo>
                      <a:pt x="39" y="568"/>
                      <a:pt x="31" y="584"/>
                      <a:pt x="18" y="594"/>
                    </a:cubicBezTo>
                    <a:cubicBezTo>
                      <a:pt x="16" y="607"/>
                      <a:pt x="16" y="607"/>
                      <a:pt x="16" y="607"/>
                    </a:cubicBezTo>
                    <a:cubicBezTo>
                      <a:pt x="30" y="594"/>
                      <a:pt x="46" y="583"/>
                      <a:pt x="59" y="570"/>
                    </a:cubicBezTo>
                    <a:cubicBezTo>
                      <a:pt x="63" y="566"/>
                      <a:pt x="67" y="562"/>
                      <a:pt x="70" y="557"/>
                    </a:cubicBezTo>
                    <a:cubicBezTo>
                      <a:pt x="76" y="505"/>
                      <a:pt x="83" y="453"/>
                      <a:pt x="89" y="400"/>
                    </a:cubicBezTo>
                    <a:cubicBezTo>
                      <a:pt x="87" y="401"/>
                      <a:pt x="84" y="401"/>
                      <a:pt x="81" y="401"/>
                    </a:cubicBezTo>
                    <a:cubicBezTo>
                      <a:pt x="67" y="401"/>
                      <a:pt x="54" y="395"/>
                      <a:pt x="46" y="385"/>
                    </a:cubicBezTo>
                    <a:moveTo>
                      <a:pt x="39" y="0"/>
                    </a:moveTo>
                    <a:cubicBezTo>
                      <a:pt x="34" y="6"/>
                      <a:pt x="27" y="10"/>
                      <a:pt x="21" y="14"/>
                    </a:cubicBezTo>
                    <a:cubicBezTo>
                      <a:pt x="14" y="46"/>
                      <a:pt x="7" y="78"/>
                      <a:pt x="0" y="111"/>
                    </a:cubicBezTo>
                    <a:cubicBezTo>
                      <a:pt x="21" y="143"/>
                      <a:pt x="49" y="181"/>
                      <a:pt x="71" y="192"/>
                    </a:cubicBezTo>
                    <a:cubicBezTo>
                      <a:pt x="55" y="315"/>
                      <a:pt x="55" y="315"/>
                      <a:pt x="55" y="315"/>
                    </a:cubicBezTo>
                    <a:cubicBezTo>
                      <a:pt x="63" y="310"/>
                      <a:pt x="71" y="307"/>
                      <a:pt x="81" y="307"/>
                    </a:cubicBezTo>
                    <a:cubicBezTo>
                      <a:pt x="88" y="307"/>
                      <a:pt x="95" y="309"/>
                      <a:pt x="101" y="311"/>
                    </a:cubicBezTo>
                    <a:cubicBezTo>
                      <a:pt x="108" y="253"/>
                      <a:pt x="115" y="195"/>
                      <a:pt x="123" y="137"/>
                    </a:cubicBezTo>
                    <a:cubicBezTo>
                      <a:pt x="84" y="100"/>
                      <a:pt x="60" y="49"/>
                      <a:pt x="39"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1515"/>
              <p:cNvSpPr/>
              <p:nvPr/>
            </p:nvSpPr>
            <p:spPr bwMode="auto">
              <a:xfrm>
                <a:off x="757" y="1686"/>
                <a:ext cx="212" cy="540"/>
              </a:xfrm>
              <a:custGeom>
                <a:avLst/>
                <a:gdLst>
                  <a:gd name="T0" fmla="*/ 18 w 286"/>
                  <a:gd name="T1" fmla="*/ 715 h 727"/>
                  <a:gd name="T2" fmla="*/ 26 w 286"/>
                  <a:gd name="T3" fmla="*/ 704 h 727"/>
                  <a:gd name="T4" fmla="*/ 27 w 286"/>
                  <a:gd name="T5" fmla="*/ 702 h 727"/>
                  <a:gd name="T6" fmla="*/ 172 w 286"/>
                  <a:gd name="T7" fmla="*/ 30 h 727"/>
                  <a:gd name="T8" fmla="*/ 162 w 286"/>
                  <a:gd name="T9" fmla="*/ 13 h 727"/>
                  <a:gd name="T10" fmla="*/ 176 w 286"/>
                  <a:gd name="T11" fmla="*/ 11 h 727"/>
                  <a:gd name="T12" fmla="*/ 172 w 286"/>
                  <a:gd name="T13" fmla="*/ 30 h 727"/>
                  <a:gd name="T14" fmla="*/ 241 w 286"/>
                  <a:gd name="T15" fmla="*/ 149 h 727"/>
                  <a:gd name="T16" fmla="*/ 259 w 286"/>
                  <a:gd name="T17" fmla="*/ 181 h 727"/>
                  <a:gd name="T18" fmla="*/ 262 w 286"/>
                  <a:gd name="T19" fmla="*/ 185 h 727"/>
                  <a:gd name="T20" fmla="*/ 262 w 286"/>
                  <a:gd name="T21" fmla="*/ 185 h 727"/>
                  <a:gd name="T22" fmla="*/ 263 w 286"/>
                  <a:gd name="T23" fmla="*/ 186 h 727"/>
                  <a:gd name="T24" fmla="*/ 263 w 286"/>
                  <a:gd name="T25" fmla="*/ 187 h 727"/>
                  <a:gd name="T26" fmla="*/ 262 w 286"/>
                  <a:gd name="T27" fmla="*/ 185 h 727"/>
                  <a:gd name="T28" fmla="*/ 258 w 286"/>
                  <a:gd name="T29" fmla="*/ 217 h 727"/>
                  <a:gd name="T30" fmla="*/ 203 w 286"/>
                  <a:gd name="T31" fmla="*/ 659 h 727"/>
                  <a:gd name="T32" fmla="*/ 194 w 286"/>
                  <a:gd name="T33" fmla="*/ 724 h 727"/>
                  <a:gd name="T34" fmla="*/ 194 w 286"/>
                  <a:gd name="T35" fmla="*/ 727 h 727"/>
                  <a:gd name="T36" fmla="*/ 210 w 286"/>
                  <a:gd name="T37" fmla="*/ 725 h 727"/>
                  <a:gd name="T38" fmla="*/ 212 w 286"/>
                  <a:gd name="T39" fmla="*/ 705 h 727"/>
                  <a:gd name="T40" fmla="*/ 268 w 286"/>
                  <a:gd name="T41" fmla="*/ 265 h 727"/>
                  <a:gd name="T42" fmla="*/ 270 w 286"/>
                  <a:gd name="T43" fmla="*/ 169 h 727"/>
                  <a:gd name="T44" fmla="*/ 175 w 286"/>
                  <a:gd name="T45" fmla="*/ 5 h 727"/>
                  <a:gd name="T46" fmla="*/ 161 w 286"/>
                  <a:gd name="T47" fmla="*/ 7 h 727"/>
                  <a:gd name="T48" fmla="*/ 79 w 286"/>
                  <a:gd name="T49" fmla="*/ 389 h 727"/>
                  <a:gd name="T50" fmla="*/ 30 w 286"/>
                  <a:gd name="T51" fmla="*/ 611 h 727"/>
                  <a:gd name="T52" fmla="*/ 16 w 286"/>
                  <a:gd name="T53" fmla="*/ 679 h 727"/>
                  <a:gd name="T54" fmla="*/ 0 w 286"/>
                  <a:gd name="T55" fmla="*/ 712 h 727"/>
                  <a:gd name="T56" fmla="*/ 16 w 286"/>
                  <a:gd name="T57" fmla="*/ 717 h 727"/>
                  <a:gd name="T58" fmla="*/ 18 w 286"/>
                  <a:gd name="T59" fmla="*/ 715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6" h="727">
                    <a:moveTo>
                      <a:pt x="18" y="715"/>
                    </a:moveTo>
                    <a:cubicBezTo>
                      <a:pt x="18" y="714"/>
                      <a:pt x="26" y="707"/>
                      <a:pt x="26" y="704"/>
                    </a:cubicBezTo>
                    <a:cubicBezTo>
                      <a:pt x="27" y="703"/>
                      <a:pt x="27" y="703"/>
                      <a:pt x="27" y="702"/>
                    </a:cubicBezTo>
                    <a:cubicBezTo>
                      <a:pt x="75" y="478"/>
                      <a:pt x="123" y="254"/>
                      <a:pt x="172" y="30"/>
                    </a:cubicBezTo>
                    <a:cubicBezTo>
                      <a:pt x="168" y="25"/>
                      <a:pt x="165" y="19"/>
                      <a:pt x="162" y="13"/>
                    </a:cubicBezTo>
                    <a:cubicBezTo>
                      <a:pt x="166" y="13"/>
                      <a:pt x="171" y="12"/>
                      <a:pt x="176" y="11"/>
                    </a:cubicBezTo>
                    <a:cubicBezTo>
                      <a:pt x="175" y="18"/>
                      <a:pt x="173" y="24"/>
                      <a:pt x="172" y="30"/>
                    </a:cubicBezTo>
                    <a:cubicBezTo>
                      <a:pt x="195" y="70"/>
                      <a:pt x="218" y="109"/>
                      <a:pt x="241" y="149"/>
                    </a:cubicBezTo>
                    <a:cubicBezTo>
                      <a:pt x="247" y="159"/>
                      <a:pt x="253" y="170"/>
                      <a:pt x="259" y="181"/>
                    </a:cubicBezTo>
                    <a:cubicBezTo>
                      <a:pt x="260" y="182"/>
                      <a:pt x="261" y="184"/>
                      <a:pt x="262" y="185"/>
                    </a:cubicBezTo>
                    <a:cubicBezTo>
                      <a:pt x="262" y="185"/>
                      <a:pt x="262" y="185"/>
                      <a:pt x="262" y="185"/>
                    </a:cubicBezTo>
                    <a:cubicBezTo>
                      <a:pt x="262" y="183"/>
                      <a:pt x="263" y="184"/>
                      <a:pt x="263" y="186"/>
                    </a:cubicBezTo>
                    <a:cubicBezTo>
                      <a:pt x="264" y="187"/>
                      <a:pt x="264" y="188"/>
                      <a:pt x="263" y="187"/>
                    </a:cubicBezTo>
                    <a:cubicBezTo>
                      <a:pt x="263" y="186"/>
                      <a:pt x="262" y="186"/>
                      <a:pt x="262" y="185"/>
                    </a:cubicBezTo>
                    <a:cubicBezTo>
                      <a:pt x="261" y="196"/>
                      <a:pt x="259" y="206"/>
                      <a:pt x="258" y="217"/>
                    </a:cubicBezTo>
                    <a:cubicBezTo>
                      <a:pt x="240" y="364"/>
                      <a:pt x="221" y="511"/>
                      <a:pt x="203" y="659"/>
                    </a:cubicBezTo>
                    <a:cubicBezTo>
                      <a:pt x="200" y="681"/>
                      <a:pt x="197" y="702"/>
                      <a:pt x="194" y="724"/>
                    </a:cubicBezTo>
                    <a:cubicBezTo>
                      <a:pt x="194" y="725"/>
                      <a:pt x="194" y="726"/>
                      <a:pt x="194" y="727"/>
                    </a:cubicBezTo>
                    <a:cubicBezTo>
                      <a:pt x="199" y="727"/>
                      <a:pt x="205" y="726"/>
                      <a:pt x="210" y="725"/>
                    </a:cubicBezTo>
                    <a:cubicBezTo>
                      <a:pt x="210" y="720"/>
                      <a:pt x="211" y="714"/>
                      <a:pt x="212" y="705"/>
                    </a:cubicBezTo>
                    <a:cubicBezTo>
                      <a:pt x="231" y="558"/>
                      <a:pt x="249" y="411"/>
                      <a:pt x="268" y="265"/>
                    </a:cubicBezTo>
                    <a:cubicBezTo>
                      <a:pt x="271" y="236"/>
                      <a:pt x="286" y="195"/>
                      <a:pt x="270" y="169"/>
                    </a:cubicBezTo>
                    <a:cubicBezTo>
                      <a:pt x="239" y="114"/>
                      <a:pt x="207" y="60"/>
                      <a:pt x="175" y="5"/>
                    </a:cubicBezTo>
                    <a:cubicBezTo>
                      <a:pt x="172" y="0"/>
                      <a:pt x="162" y="1"/>
                      <a:pt x="161" y="7"/>
                    </a:cubicBezTo>
                    <a:cubicBezTo>
                      <a:pt x="133" y="134"/>
                      <a:pt x="106" y="262"/>
                      <a:pt x="79" y="389"/>
                    </a:cubicBezTo>
                    <a:cubicBezTo>
                      <a:pt x="63" y="463"/>
                      <a:pt x="47" y="537"/>
                      <a:pt x="30" y="611"/>
                    </a:cubicBezTo>
                    <a:cubicBezTo>
                      <a:pt x="26" y="634"/>
                      <a:pt x="21" y="657"/>
                      <a:pt x="16" y="679"/>
                    </a:cubicBezTo>
                    <a:cubicBezTo>
                      <a:pt x="13" y="694"/>
                      <a:pt x="8" y="703"/>
                      <a:pt x="0" y="712"/>
                    </a:cubicBezTo>
                    <a:cubicBezTo>
                      <a:pt x="5" y="714"/>
                      <a:pt x="11" y="716"/>
                      <a:pt x="16" y="717"/>
                    </a:cubicBezTo>
                    <a:cubicBezTo>
                      <a:pt x="17" y="717"/>
                      <a:pt x="17" y="716"/>
                      <a:pt x="18" y="715"/>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1516"/>
              <p:cNvSpPr/>
              <p:nvPr/>
            </p:nvSpPr>
            <p:spPr bwMode="auto">
              <a:xfrm>
                <a:off x="835" y="1873"/>
                <a:ext cx="50" cy="70"/>
              </a:xfrm>
              <a:custGeom>
                <a:avLst/>
                <a:gdLst>
                  <a:gd name="T0" fmla="*/ 20 w 67"/>
                  <a:gd name="T1" fmla="*/ 0 h 94"/>
                  <a:gd name="T2" fmla="*/ 19 w 67"/>
                  <a:gd name="T3" fmla="*/ 0 h 94"/>
                  <a:gd name="T4" fmla="*/ 0 w 67"/>
                  <a:gd name="T5" fmla="*/ 90 h 94"/>
                  <a:gd name="T6" fmla="*/ 20 w 67"/>
                  <a:gd name="T7" fmla="*/ 94 h 94"/>
                  <a:gd name="T8" fmla="*/ 67 w 67"/>
                  <a:gd name="T9" fmla="*/ 47 h 94"/>
                  <a:gd name="T10" fmla="*/ 20 w 67"/>
                  <a:gd name="T11" fmla="*/ 0 h 94"/>
                </a:gdLst>
                <a:ahLst/>
                <a:cxnLst>
                  <a:cxn ang="0">
                    <a:pos x="T0" y="T1"/>
                  </a:cxn>
                  <a:cxn ang="0">
                    <a:pos x="T2" y="T3"/>
                  </a:cxn>
                  <a:cxn ang="0">
                    <a:pos x="T4" y="T5"/>
                  </a:cxn>
                  <a:cxn ang="0">
                    <a:pos x="T6" y="T7"/>
                  </a:cxn>
                  <a:cxn ang="0">
                    <a:pos x="T8" y="T9"/>
                  </a:cxn>
                  <a:cxn ang="0">
                    <a:pos x="T10" y="T11"/>
                  </a:cxn>
                </a:cxnLst>
                <a:rect l="0" t="0" r="r" b="b"/>
                <a:pathLst>
                  <a:path w="67" h="94">
                    <a:moveTo>
                      <a:pt x="20" y="0"/>
                    </a:moveTo>
                    <a:cubicBezTo>
                      <a:pt x="19" y="0"/>
                      <a:pt x="19" y="0"/>
                      <a:pt x="19" y="0"/>
                    </a:cubicBezTo>
                    <a:cubicBezTo>
                      <a:pt x="12" y="30"/>
                      <a:pt x="6" y="60"/>
                      <a:pt x="0" y="90"/>
                    </a:cubicBezTo>
                    <a:cubicBezTo>
                      <a:pt x="6" y="93"/>
                      <a:pt x="12" y="94"/>
                      <a:pt x="20" y="94"/>
                    </a:cubicBezTo>
                    <a:cubicBezTo>
                      <a:pt x="45" y="94"/>
                      <a:pt x="67" y="73"/>
                      <a:pt x="67" y="47"/>
                    </a:cubicBezTo>
                    <a:cubicBezTo>
                      <a:pt x="67" y="21"/>
                      <a:pt x="45" y="0"/>
                      <a:pt x="20" y="0"/>
                    </a:cubicBezTo>
                  </a:path>
                </a:pathLst>
              </a:custGeom>
              <a:solidFill>
                <a:srgbClr val="ED9C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1517"/>
              <p:cNvSpPr/>
              <p:nvPr/>
            </p:nvSpPr>
            <p:spPr bwMode="auto">
              <a:xfrm>
                <a:off x="830" y="1873"/>
                <a:ext cx="19" cy="67"/>
              </a:xfrm>
              <a:custGeom>
                <a:avLst/>
                <a:gdLst>
                  <a:gd name="T0" fmla="*/ 26 w 26"/>
                  <a:gd name="T1" fmla="*/ 0 h 90"/>
                  <a:gd name="T2" fmla="*/ 18 w 26"/>
                  <a:gd name="T3" fmla="*/ 1 h 90"/>
                  <a:gd name="T4" fmla="*/ 0 w 26"/>
                  <a:gd name="T5" fmla="*/ 86 h 90"/>
                  <a:gd name="T6" fmla="*/ 7 w 26"/>
                  <a:gd name="T7" fmla="*/ 90 h 90"/>
                  <a:gd name="T8" fmla="*/ 26 w 26"/>
                  <a:gd name="T9" fmla="*/ 0 h 90"/>
                </a:gdLst>
                <a:ahLst/>
                <a:cxnLst>
                  <a:cxn ang="0">
                    <a:pos x="T0" y="T1"/>
                  </a:cxn>
                  <a:cxn ang="0">
                    <a:pos x="T2" y="T3"/>
                  </a:cxn>
                  <a:cxn ang="0">
                    <a:pos x="T4" y="T5"/>
                  </a:cxn>
                  <a:cxn ang="0">
                    <a:pos x="T6" y="T7"/>
                  </a:cxn>
                  <a:cxn ang="0">
                    <a:pos x="T8" y="T9"/>
                  </a:cxn>
                </a:cxnLst>
                <a:rect l="0" t="0" r="r" b="b"/>
                <a:pathLst>
                  <a:path w="26" h="90">
                    <a:moveTo>
                      <a:pt x="26" y="0"/>
                    </a:moveTo>
                    <a:cubicBezTo>
                      <a:pt x="23" y="0"/>
                      <a:pt x="20" y="1"/>
                      <a:pt x="18" y="1"/>
                    </a:cubicBezTo>
                    <a:cubicBezTo>
                      <a:pt x="0" y="86"/>
                      <a:pt x="0" y="86"/>
                      <a:pt x="0" y="86"/>
                    </a:cubicBezTo>
                    <a:cubicBezTo>
                      <a:pt x="2" y="87"/>
                      <a:pt x="4" y="89"/>
                      <a:pt x="7" y="90"/>
                    </a:cubicBezTo>
                    <a:cubicBezTo>
                      <a:pt x="13" y="60"/>
                      <a:pt x="19" y="30"/>
                      <a:pt x="26" y="0"/>
                    </a:cubicBezTo>
                  </a:path>
                </a:pathLst>
              </a:custGeom>
              <a:solidFill>
                <a:srgbClr val="3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1518"/>
              <p:cNvSpPr/>
              <p:nvPr/>
            </p:nvSpPr>
            <p:spPr bwMode="auto">
              <a:xfrm>
                <a:off x="882" y="1989"/>
                <a:ext cx="15" cy="52"/>
              </a:xfrm>
              <a:custGeom>
                <a:avLst/>
                <a:gdLst>
                  <a:gd name="T0" fmla="*/ 21 w 21"/>
                  <a:gd name="T1" fmla="*/ 0 h 70"/>
                  <a:gd name="T2" fmla="*/ 0 w 21"/>
                  <a:gd name="T3" fmla="*/ 39 h 70"/>
                  <a:gd name="T4" fmla="*/ 12 w 21"/>
                  <a:gd name="T5" fmla="*/ 70 h 70"/>
                  <a:gd name="T6" fmla="*/ 21 w 21"/>
                  <a:gd name="T7" fmla="*/ 0 h 70"/>
                </a:gdLst>
                <a:ahLst/>
                <a:cxnLst>
                  <a:cxn ang="0">
                    <a:pos x="T0" y="T1"/>
                  </a:cxn>
                  <a:cxn ang="0">
                    <a:pos x="T2" y="T3"/>
                  </a:cxn>
                  <a:cxn ang="0">
                    <a:pos x="T4" y="T5"/>
                  </a:cxn>
                  <a:cxn ang="0">
                    <a:pos x="T6" y="T7"/>
                  </a:cxn>
                </a:cxnLst>
                <a:rect l="0" t="0" r="r" b="b"/>
                <a:pathLst>
                  <a:path w="21" h="70">
                    <a:moveTo>
                      <a:pt x="21" y="0"/>
                    </a:moveTo>
                    <a:cubicBezTo>
                      <a:pt x="8" y="8"/>
                      <a:pt x="0" y="23"/>
                      <a:pt x="0" y="39"/>
                    </a:cubicBezTo>
                    <a:cubicBezTo>
                      <a:pt x="0" y="51"/>
                      <a:pt x="5" y="62"/>
                      <a:pt x="12" y="70"/>
                    </a:cubicBezTo>
                    <a:cubicBezTo>
                      <a:pt x="21" y="0"/>
                      <a:pt x="21" y="0"/>
                      <a:pt x="21" y="0"/>
                    </a:cubicBezTo>
                  </a:path>
                </a:pathLst>
              </a:custGeom>
              <a:solidFill>
                <a:srgbClr val="ED9C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1519"/>
              <p:cNvSpPr/>
              <p:nvPr/>
            </p:nvSpPr>
            <p:spPr bwMode="auto">
              <a:xfrm>
                <a:off x="890" y="1983"/>
                <a:ext cx="41" cy="70"/>
              </a:xfrm>
              <a:custGeom>
                <a:avLst/>
                <a:gdLst>
                  <a:gd name="T0" fmla="*/ 35 w 55"/>
                  <a:gd name="T1" fmla="*/ 0 h 94"/>
                  <a:gd name="T2" fmla="*/ 9 w 55"/>
                  <a:gd name="T3" fmla="*/ 8 h 94"/>
                  <a:gd name="T4" fmla="*/ 0 w 55"/>
                  <a:gd name="T5" fmla="*/ 78 h 94"/>
                  <a:gd name="T6" fmla="*/ 35 w 55"/>
                  <a:gd name="T7" fmla="*/ 94 h 94"/>
                  <a:gd name="T8" fmla="*/ 43 w 55"/>
                  <a:gd name="T9" fmla="*/ 93 h 94"/>
                  <a:gd name="T10" fmla="*/ 55 w 55"/>
                  <a:gd name="T11" fmla="*/ 4 h 94"/>
                  <a:gd name="T12" fmla="*/ 35 w 55"/>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55" h="94">
                    <a:moveTo>
                      <a:pt x="35" y="0"/>
                    </a:moveTo>
                    <a:cubicBezTo>
                      <a:pt x="25" y="0"/>
                      <a:pt x="17" y="3"/>
                      <a:pt x="9" y="8"/>
                    </a:cubicBezTo>
                    <a:cubicBezTo>
                      <a:pt x="0" y="78"/>
                      <a:pt x="0" y="78"/>
                      <a:pt x="0" y="78"/>
                    </a:cubicBezTo>
                    <a:cubicBezTo>
                      <a:pt x="8" y="88"/>
                      <a:pt x="21" y="94"/>
                      <a:pt x="35" y="94"/>
                    </a:cubicBezTo>
                    <a:cubicBezTo>
                      <a:pt x="38" y="94"/>
                      <a:pt x="41" y="94"/>
                      <a:pt x="43" y="93"/>
                    </a:cubicBezTo>
                    <a:cubicBezTo>
                      <a:pt x="47" y="64"/>
                      <a:pt x="51" y="34"/>
                      <a:pt x="55" y="4"/>
                    </a:cubicBezTo>
                    <a:cubicBezTo>
                      <a:pt x="49" y="2"/>
                      <a:pt x="42" y="0"/>
                      <a:pt x="35" y="0"/>
                    </a:cubicBezTo>
                  </a:path>
                </a:pathLst>
              </a:custGeom>
              <a:solidFill>
                <a:srgbClr val="ED84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1520"/>
              <p:cNvSpPr/>
              <p:nvPr/>
            </p:nvSpPr>
            <p:spPr bwMode="auto">
              <a:xfrm>
                <a:off x="922" y="1986"/>
                <a:ext cx="15" cy="66"/>
              </a:xfrm>
              <a:custGeom>
                <a:avLst/>
                <a:gdLst>
                  <a:gd name="T0" fmla="*/ 12 w 19"/>
                  <a:gd name="T1" fmla="*/ 0 h 89"/>
                  <a:gd name="T2" fmla="*/ 0 w 19"/>
                  <a:gd name="T3" fmla="*/ 89 h 89"/>
                  <a:gd name="T4" fmla="*/ 8 w 19"/>
                  <a:gd name="T5" fmla="*/ 87 h 89"/>
                  <a:gd name="T6" fmla="*/ 19 w 19"/>
                  <a:gd name="T7" fmla="*/ 4 h 89"/>
                  <a:gd name="T8" fmla="*/ 12 w 19"/>
                  <a:gd name="T9" fmla="*/ 0 h 89"/>
                </a:gdLst>
                <a:ahLst/>
                <a:cxnLst>
                  <a:cxn ang="0">
                    <a:pos x="T0" y="T1"/>
                  </a:cxn>
                  <a:cxn ang="0">
                    <a:pos x="T2" y="T3"/>
                  </a:cxn>
                  <a:cxn ang="0">
                    <a:pos x="T4" y="T5"/>
                  </a:cxn>
                  <a:cxn ang="0">
                    <a:pos x="T6" y="T7"/>
                  </a:cxn>
                  <a:cxn ang="0">
                    <a:pos x="T8" y="T9"/>
                  </a:cxn>
                </a:cxnLst>
                <a:rect l="0" t="0" r="r" b="b"/>
                <a:pathLst>
                  <a:path w="19" h="89">
                    <a:moveTo>
                      <a:pt x="12" y="0"/>
                    </a:moveTo>
                    <a:cubicBezTo>
                      <a:pt x="8" y="30"/>
                      <a:pt x="4" y="60"/>
                      <a:pt x="0" y="89"/>
                    </a:cubicBezTo>
                    <a:cubicBezTo>
                      <a:pt x="3" y="89"/>
                      <a:pt x="6" y="88"/>
                      <a:pt x="8" y="87"/>
                    </a:cubicBezTo>
                    <a:cubicBezTo>
                      <a:pt x="19" y="4"/>
                      <a:pt x="19" y="4"/>
                      <a:pt x="19" y="4"/>
                    </a:cubicBezTo>
                    <a:cubicBezTo>
                      <a:pt x="17" y="3"/>
                      <a:pt x="14" y="1"/>
                      <a:pt x="12" y="0"/>
                    </a:cubicBezTo>
                  </a:path>
                </a:pathLst>
              </a:custGeom>
              <a:solidFill>
                <a:srgbClr val="3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1521"/>
              <p:cNvSpPr/>
              <p:nvPr/>
            </p:nvSpPr>
            <p:spPr bwMode="auto">
              <a:xfrm>
                <a:off x="925" y="2231"/>
                <a:ext cx="17" cy="28"/>
              </a:xfrm>
              <a:custGeom>
                <a:avLst/>
                <a:gdLst>
                  <a:gd name="T0" fmla="*/ 0 w 24"/>
                  <a:gd name="T1" fmla="*/ 0 h 37"/>
                  <a:gd name="T2" fmla="*/ 22 w 24"/>
                  <a:gd name="T3" fmla="*/ 37 h 37"/>
                  <a:gd name="T4" fmla="*/ 24 w 24"/>
                  <a:gd name="T5" fmla="*/ 37 h 37"/>
                  <a:gd name="T6" fmla="*/ 4 w 24"/>
                  <a:gd name="T7" fmla="*/ 0 h 37"/>
                  <a:gd name="T8" fmla="*/ 0 w 24"/>
                  <a:gd name="T9" fmla="*/ 0 h 37"/>
                </a:gdLst>
                <a:ahLst/>
                <a:cxnLst>
                  <a:cxn ang="0">
                    <a:pos x="T0" y="T1"/>
                  </a:cxn>
                  <a:cxn ang="0">
                    <a:pos x="T2" y="T3"/>
                  </a:cxn>
                  <a:cxn ang="0">
                    <a:pos x="T4" y="T5"/>
                  </a:cxn>
                  <a:cxn ang="0">
                    <a:pos x="T6" y="T7"/>
                  </a:cxn>
                  <a:cxn ang="0">
                    <a:pos x="T8" y="T9"/>
                  </a:cxn>
                </a:cxnLst>
                <a:rect l="0" t="0" r="r" b="b"/>
                <a:pathLst>
                  <a:path w="24" h="37">
                    <a:moveTo>
                      <a:pt x="0" y="0"/>
                    </a:moveTo>
                    <a:cubicBezTo>
                      <a:pt x="8" y="12"/>
                      <a:pt x="15" y="24"/>
                      <a:pt x="22" y="37"/>
                    </a:cubicBezTo>
                    <a:cubicBezTo>
                      <a:pt x="23" y="37"/>
                      <a:pt x="23" y="37"/>
                      <a:pt x="24" y="37"/>
                    </a:cubicBezTo>
                    <a:cubicBezTo>
                      <a:pt x="23" y="35"/>
                      <a:pt x="13" y="17"/>
                      <a:pt x="4" y="0"/>
                    </a:cubicBezTo>
                    <a:cubicBezTo>
                      <a:pt x="3" y="0"/>
                      <a:pt x="2" y="0"/>
                      <a:pt x="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1522"/>
              <p:cNvSpPr/>
              <p:nvPr/>
            </p:nvSpPr>
            <p:spPr bwMode="auto">
              <a:xfrm>
                <a:off x="887" y="2229"/>
                <a:ext cx="37" cy="19"/>
              </a:xfrm>
              <a:custGeom>
                <a:avLst/>
                <a:gdLst>
                  <a:gd name="T0" fmla="*/ 0 w 50"/>
                  <a:gd name="T1" fmla="*/ 0 h 25"/>
                  <a:gd name="T2" fmla="*/ 38 w 50"/>
                  <a:gd name="T3" fmla="*/ 17 h 25"/>
                  <a:gd name="T4" fmla="*/ 50 w 50"/>
                  <a:gd name="T5" fmla="*/ 25 h 25"/>
                  <a:gd name="T6" fmla="*/ 34 w 50"/>
                  <a:gd name="T7" fmla="*/ 1 h 25"/>
                  <a:gd name="T8" fmla="*/ 0 w 50"/>
                  <a:gd name="T9" fmla="*/ 0 h 25"/>
                </a:gdLst>
                <a:ahLst/>
                <a:cxnLst>
                  <a:cxn ang="0">
                    <a:pos x="T0" y="T1"/>
                  </a:cxn>
                  <a:cxn ang="0">
                    <a:pos x="T2" y="T3"/>
                  </a:cxn>
                  <a:cxn ang="0">
                    <a:pos x="T4" y="T5"/>
                  </a:cxn>
                  <a:cxn ang="0">
                    <a:pos x="T6" y="T7"/>
                  </a:cxn>
                  <a:cxn ang="0">
                    <a:pos x="T8" y="T9"/>
                  </a:cxn>
                </a:cxnLst>
                <a:rect l="0" t="0" r="r" b="b"/>
                <a:pathLst>
                  <a:path w="50" h="25">
                    <a:moveTo>
                      <a:pt x="0" y="0"/>
                    </a:moveTo>
                    <a:cubicBezTo>
                      <a:pt x="15" y="6"/>
                      <a:pt x="32" y="13"/>
                      <a:pt x="38" y="17"/>
                    </a:cubicBezTo>
                    <a:cubicBezTo>
                      <a:pt x="43" y="20"/>
                      <a:pt x="46" y="22"/>
                      <a:pt x="50" y="25"/>
                    </a:cubicBezTo>
                    <a:cubicBezTo>
                      <a:pt x="45" y="17"/>
                      <a:pt x="39" y="9"/>
                      <a:pt x="34" y="1"/>
                    </a:cubicBezTo>
                    <a:cubicBezTo>
                      <a:pt x="22" y="1"/>
                      <a:pt x="1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1523"/>
              <p:cNvSpPr/>
              <p:nvPr/>
            </p:nvSpPr>
            <p:spPr bwMode="auto">
              <a:xfrm>
                <a:off x="912" y="2230"/>
                <a:ext cx="29" cy="29"/>
              </a:xfrm>
              <a:custGeom>
                <a:avLst/>
                <a:gdLst>
                  <a:gd name="T0" fmla="*/ 0 w 39"/>
                  <a:gd name="T1" fmla="*/ 0 h 39"/>
                  <a:gd name="T2" fmla="*/ 16 w 39"/>
                  <a:gd name="T3" fmla="*/ 24 h 39"/>
                  <a:gd name="T4" fmla="*/ 26 w 39"/>
                  <a:gd name="T5" fmla="*/ 36 h 39"/>
                  <a:gd name="T6" fmla="*/ 39 w 39"/>
                  <a:gd name="T7" fmla="*/ 39 h 39"/>
                  <a:gd name="T8" fmla="*/ 39 w 39"/>
                  <a:gd name="T9" fmla="*/ 39 h 39"/>
                  <a:gd name="T10" fmla="*/ 17 w 39"/>
                  <a:gd name="T11" fmla="*/ 2 h 39"/>
                  <a:gd name="T12" fmla="*/ 0 w 39"/>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9" h="39">
                    <a:moveTo>
                      <a:pt x="0" y="0"/>
                    </a:moveTo>
                    <a:cubicBezTo>
                      <a:pt x="5" y="8"/>
                      <a:pt x="11" y="16"/>
                      <a:pt x="16" y="24"/>
                    </a:cubicBezTo>
                    <a:cubicBezTo>
                      <a:pt x="19" y="28"/>
                      <a:pt x="23" y="32"/>
                      <a:pt x="26" y="36"/>
                    </a:cubicBezTo>
                    <a:cubicBezTo>
                      <a:pt x="30" y="37"/>
                      <a:pt x="34" y="39"/>
                      <a:pt x="39" y="39"/>
                    </a:cubicBezTo>
                    <a:cubicBezTo>
                      <a:pt x="39" y="39"/>
                      <a:pt x="39" y="39"/>
                      <a:pt x="39" y="39"/>
                    </a:cubicBezTo>
                    <a:cubicBezTo>
                      <a:pt x="32" y="26"/>
                      <a:pt x="25" y="14"/>
                      <a:pt x="17" y="2"/>
                    </a:cubicBezTo>
                    <a:cubicBezTo>
                      <a:pt x="12" y="1"/>
                      <a:pt x="6" y="1"/>
                      <a:pt x="0"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 name="Group 1725"/>
            <p:cNvGrpSpPr/>
            <p:nvPr/>
          </p:nvGrpSpPr>
          <p:grpSpPr bwMode="auto">
            <a:xfrm>
              <a:off x="705" y="1493"/>
              <a:ext cx="1729" cy="1457"/>
              <a:chOff x="705" y="1493"/>
              <a:chExt cx="1729" cy="1457"/>
            </a:xfrm>
          </p:grpSpPr>
          <p:sp>
            <p:nvSpPr>
              <p:cNvPr id="113" name="Freeform 1525"/>
              <p:cNvSpPr/>
              <p:nvPr/>
            </p:nvSpPr>
            <p:spPr bwMode="auto">
              <a:xfrm>
                <a:off x="716" y="2230"/>
                <a:ext cx="197" cy="98"/>
              </a:xfrm>
              <a:custGeom>
                <a:avLst/>
                <a:gdLst>
                  <a:gd name="T0" fmla="*/ 193 w 265"/>
                  <a:gd name="T1" fmla="*/ 0 h 132"/>
                  <a:gd name="T2" fmla="*/ 180 w 265"/>
                  <a:gd name="T3" fmla="*/ 1 h 132"/>
                  <a:gd name="T4" fmla="*/ 172 w 265"/>
                  <a:gd name="T5" fmla="*/ 2 h 132"/>
                  <a:gd name="T6" fmla="*/ 173 w 265"/>
                  <a:gd name="T7" fmla="*/ 9 h 132"/>
                  <a:gd name="T8" fmla="*/ 164 w 265"/>
                  <a:gd name="T9" fmla="*/ 51 h 132"/>
                  <a:gd name="T10" fmla="*/ 164 w 265"/>
                  <a:gd name="T11" fmla="*/ 51 h 132"/>
                  <a:gd name="T12" fmla="*/ 164 w 265"/>
                  <a:gd name="T13" fmla="*/ 51 h 132"/>
                  <a:gd name="T14" fmla="*/ 164 w 265"/>
                  <a:gd name="T15" fmla="*/ 52 h 132"/>
                  <a:gd name="T16" fmla="*/ 164 w 265"/>
                  <a:gd name="T17" fmla="*/ 52 h 132"/>
                  <a:gd name="T18" fmla="*/ 164 w 265"/>
                  <a:gd name="T19" fmla="*/ 52 h 132"/>
                  <a:gd name="T20" fmla="*/ 164 w 265"/>
                  <a:gd name="T21" fmla="*/ 52 h 132"/>
                  <a:gd name="T22" fmla="*/ 158 w 265"/>
                  <a:gd name="T23" fmla="*/ 61 h 132"/>
                  <a:gd name="T24" fmla="*/ 158 w 265"/>
                  <a:gd name="T25" fmla="*/ 61 h 132"/>
                  <a:gd name="T26" fmla="*/ 158 w 265"/>
                  <a:gd name="T27" fmla="*/ 61 h 132"/>
                  <a:gd name="T28" fmla="*/ 158 w 265"/>
                  <a:gd name="T29" fmla="*/ 62 h 132"/>
                  <a:gd name="T30" fmla="*/ 158 w 265"/>
                  <a:gd name="T31" fmla="*/ 62 h 132"/>
                  <a:gd name="T32" fmla="*/ 157 w 265"/>
                  <a:gd name="T33" fmla="*/ 62 h 132"/>
                  <a:gd name="T34" fmla="*/ 157 w 265"/>
                  <a:gd name="T35" fmla="*/ 62 h 132"/>
                  <a:gd name="T36" fmla="*/ 157 w 265"/>
                  <a:gd name="T37" fmla="*/ 62 h 132"/>
                  <a:gd name="T38" fmla="*/ 157 w 265"/>
                  <a:gd name="T39" fmla="*/ 62 h 132"/>
                  <a:gd name="T40" fmla="*/ 157 w 265"/>
                  <a:gd name="T41" fmla="*/ 62 h 132"/>
                  <a:gd name="T42" fmla="*/ 157 w 265"/>
                  <a:gd name="T43" fmla="*/ 62 h 132"/>
                  <a:gd name="T44" fmla="*/ 129 w 265"/>
                  <a:gd name="T45" fmla="*/ 83 h 132"/>
                  <a:gd name="T46" fmla="*/ 129 w 265"/>
                  <a:gd name="T47" fmla="*/ 83 h 132"/>
                  <a:gd name="T48" fmla="*/ 107 w 265"/>
                  <a:gd name="T49" fmla="*/ 95 h 132"/>
                  <a:gd name="T50" fmla="*/ 104 w 265"/>
                  <a:gd name="T51" fmla="*/ 98 h 132"/>
                  <a:gd name="T52" fmla="*/ 104 w 265"/>
                  <a:gd name="T53" fmla="*/ 42 h 132"/>
                  <a:gd name="T54" fmla="*/ 131 w 265"/>
                  <a:gd name="T55" fmla="*/ 12 h 132"/>
                  <a:gd name="T56" fmla="*/ 88 w 265"/>
                  <a:gd name="T57" fmla="*/ 27 h 132"/>
                  <a:gd name="T58" fmla="*/ 20 w 265"/>
                  <a:gd name="T59" fmla="*/ 52 h 132"/>
                  <a:gd name="T60" fmla="*/ 16 w 265"/>
                  <a:gd name="T61" fmla="*/ 53 h 132"/>
                  <a:gd name="T62" fmla="*/ 10 w 265"/>
                  <a:gd name="T63" fmla="*/ 50 h 132"/>
                  <a:gd name="T64" fmla="*/ 0 w 265"/>
                  <a:gd name="T65" fmla="*/ 64 h 132"/>
                  <a:gd name="T66" fmla="*/ 90 w 265"/>
                  <a:gd name="T67" fmla="*/ 34 h 132"/>
                  <a:gd name="T68" fmla="*/ 72 w 265"/>
                  <a:gd name="T69" fmla="*/ 69 h 132"/>
                  <a:gd name="T70" fmla="*/ 117 w 265"/>
                  <a:gd name="T71" fmla="*/ 119 h 132"/>
                  <a:gd name="T72" fmla="*/ 154 w 265"/>
                  <a:gd name="T73" fmla="*/ 87 h 132"/>
                  <a:gd name="T74" fmla="*/ 200 w 265"/>
                  <a:gd name="T75" fmla="*/ 123 h 132"/>
                  <a:gd name="T76" fmla="*/ 262 w 265"/>
                  <a:gd name="T77" fmla="*/ 132 h 132"/>
                  <a:gd name="T78" fmla="*/ 265 w 265"/>
                  <a:gd name="T79" fmla="*/ 104 h 132"/>
                  <a:gd name="T80" fmla="*/ 242 w 265"/>
                  <a:gd name="T81" fmla="*/ 59 h 132"/>
                  <a:gd name="T82" fmla="*/ 239 w 265"/>
                  <a:gd name="T83" fmla="*/ 58 h 132"/>
                  <a:gd name="T84" fmla="*/ 189 w 265"/>
                  <a:gd name="T85" fmla="*/ 7 h 132"/>
                  <a:gd name="T86" fmla="*/ 189 w 265"/>
                  <a:gd name="T87" fmla="*/ 7 h 132"/>
                  <a:gd name="T88" fmla="*/ 189 w 265"/>
                  <a:gd name="T89" fmla="*/ 7 h 132"/>
                  <a:gd name="T90" fmla="*/ 193 w 265"/>
                  <a:gd name="T9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5" h="132">
                    <a:moveTo>
                      <a:pt x="193" y="0"/>
                    </a:moveTo>
                    <a:cubicBezTo>
                      <a:pt x="189" y="0"/>
                      <a:pt x="184" y="1"/>
                      <a:pt x="180" y="1"/>
                    </a:cubicBezTo>
                    <a:cubicBezTo>
                      <a:pt x="178" y="1"/>
                      <a:pt x="175" y="1"/>
                      <a:pt x="172" y="2"/>
                    </a:cubicBezTo>
                    <a:cubicBezTo>
                      <a:pt x="173" y="4"/>
                      <a:pt x="173" y="6"/>
                      <a:pt x="173" y="9"/>
                    </a:cubicBezTo>
                    <a:cubicBezTo>
                      <a:pt x="173" y="24"/>
                      <a:pt x="168" y="43"/>
                      <a:pt x="164" y="51"/>
                    </a:cubicBezTo>
                    <a:cubicBezTo>
                      <a:pt x="164" y="51"/>
                      <a:pt x="164" y="51"/>
                      <a:pt x="164" y="51"/>
                    </a:cubicBezTo>
                    <a:cubicBezTo>
                      <a:pt x="164" y="51"/>
                      <a:pt x="164" y="51"/>
                      <a:pt x="164" y="51"/>
                    </a:cubicBezTo>
                    <a:cubicBezTo>
                      <a:pt x="164" y="51"/>
                      <a:pt x="164" y="52"/>
                      <a:pt x="164" y="52"/>
                    </a:cubicBezTo>
                    <a:cubicBezTo>
                      <a:pt x="164" y="52"/>
                      <a:pt x="164" y="52"/>
                      <a:pt x="164" y="52"/>
                    </a:cubicBezTo>
                    <a:cubicBezTo>
                      <a:pt x="164" y="52"/>
                      <a:pt x="164" y="52"/>
                      <a:pt x="164" y="52"/>
                    </a:cubicBezTo>
                    <a:cubicBezTo>
                      <a:pt x="164" y="52"/>
                      <a:pt x="164" y="52"/>
                      <a:pt x="164" y="52"/>
                    </a:cubicBezTo>
                    <a:cubicBezTo>
                      <a:pt x="162" y="55"/>
                      <a:pt x="160" y="58"/>
                      <a:pt x="158" y="61"/>
                    </a:cubicBezTo>
                    <a:cubicBezTo>
                      <a:pt x="158" y="61"/>
                      <a:pt x="158" y="61"/>
                      <a:pt x="158" y="61"/>
                    </a:cubicBezTo>
                    <a:cubicBezTo>
                      <a:pt x="158" y="61"/>
                      <a:pt x="158" y="61"/>
                      <a:pt x="158" y="61"/>
                    </a:cubicBezTo>
                    <a:cubicBezTo>
                      <a:pt x="158" y="61"/>
                      <a:pt x="158" y="61"/>
                      <a:pt x="158" y="62"/>
                    </a:cubicBezTo>
                    <a:cubicBezTo>
                      <a:pt x="158" y="62"/>
                      <a:pt x="158" y="62"/>
                      <a:pt x="158" y="62"/>
                    </a:cubicBezTo>
                    <a:cubicBezTo>
                      <a:pt x="158" y="62"/>
                      <a:pt x="158" y="62"/>
                      <a:pt x="157" y="62"/>
                    </a:cubicBezTo>
                    <a:cubicBezTo>
                      <a:pt x="157" y="62"/>
                      <a:pt x="157" y="62"/>
                      <a:pt x="157" y="62"/>
                    </a:cubicBezTo>
                    <a:cubicBezTo>
                      <a:pt x="157" y="62"/>
                      <a:pt x="157" y="62"/>
                      <a:pt x="157" y="62"/>
                    </a:cubicBezTo>
                    <a:cubicBezTo>
                      <a:pt x="157" y="62"/>
                      <a:pt x="157" y="62"/>
                      <a:pt x="157" y="62"/>
                    </a:cubicBezTo>
                    <a:cubicBezTo>
                      <a:pt x="157" y="62"/>
                      <a:pt x="157" y="62"/>
                      <a:pt x="157" y="62"/>
                    </a:cubicBezTo>
                    <a:cubicBezTo>
                      <a:pt x="157" y="62"/>
                      <a:pt x="157" y="62"/>
                      <a:pt x="157" y="62"/>
                    </a:cubicBezTo>
                    <a:cubicBezTo>
                      <a:pt x="150" y="70"/>
                      <a:pt x="139" y="76"/>
                      <a:pt x="129" y="83"/>
                    </a:cubicBezTo>
                    <a:cubicBezTo>
                      <a:pt x="129" y="83"/>
                      <a:pt x="129" y="83"/>
                      <a:pt x="129" y="83"/>
                    </a:cubicBezTo>
                    <a:cubicBezTo>
                      <a:pt x="121" y="87"/>
                      <a:pt x="114" y="91"/>
                      <a:pt x="107" y="95"/>
                    </a:cubicBezTo>
                    <a:cubicBezTo>
                      <a:pt x="106" y="96"/>
                      <a:pt x="105" y="97"/>
                      <a:pt x="104" y="98"/>
                    </a:cubicBezTo>
                    <a:cubicBezTo>
                      <a:pt x="98" y="78"/>
                      <a:pt x="96" y="61"/>
                      <a:pt x="104" y="42"/>
                    </a:cubicBezTo>
                    <a:cubicBezTo>
                      <a:pt x="106" y="37"/>
                      <a:pt x="118" y="24"/>
                      <a:pt x="131" y="12"/>
                    </a:cubicBezTo>
                    <a:cubicBezTo>
                      <a:pt x="116" y="17"/>
                      <a:pt x="101" y="22"/>
                      <a:pt x="88" y="27"/>
                    </a:cubicBezTo>
                    <a:cubicBezTo>
                      <a:pt x="65" y="34"/>
                      <a:pt x="43" y="43"/>
                      <a:pt x="20" y="52"/>
                    </a:cubicBezTo>
                    <a:cubicBezTo>
                      <a:pt x="19" y="53"/>
                      <a:pt x="18" y="53"/>
                      <a:pt x="16" y="53"/>
                    </a:cubicBezTo>
                    <a:cubicBezTo>
                      <a:pt x="13" y="53"/>
                      <a:pt x="11" y="52"/>
                      <a:pt x="10" y="50"/>
                    </a:cubicBezTo>
                    <a:cubicBezTo>
                      <a:pt x="6" y="55"/>
                      <a:pt x="3" y="59"/>
                      <a:pt x="0" y="64"/>
                    </a:cubicBezTo>
                    <a:cubicBezTo>
                      <a:pt x="32" y="61"/>
                      <a:pt x="64" y="47"/>
                      <a:pt x="90" y="34"/>
                    </a:cubicBezTo>
                    <a:cubicBezTo>
                      <a:pt x="85" y="46"/>
                      <a:pt x="79" y="58"/>
                      <a:pt x="72" y="69"/>
                    </a:cubicBezTo>
                    <a:cubicBezTo>
                      <a:pt x="86" y="86"/>
                      <a:pt x="101" y="103"/>
                      <a:pt x="117" y="119"/>
                    </a:cubicBezTo>
                    <a:cubicBezTo>
                      <a:pt x="135" y="114"/>
                      <a:pt x="150" y="104"/>
                      <a:pt x="154" y="87"/>
                    </a:cubicBezTo>
                    <a:cubicBezTo>
                      <a:pt x="169" y="103"/>
                      <a:pt x="180" y="115"/>
                      <a:pt x="200" y="123"/>
                    </a:cubicBezTo>
                    <a:cubicBezTo>
                      <a:pt x="221" y="131"/>
                      <a:pt x="241" y="125"/>
                      <a:pt x="262" y="132"/>
                    </a:cubicBezTo>
                    <a:cubicBezTo>
                      <a:pt x="263" y="122"/>
                      <a:pt x="264" y="113"/>
                      <a:pt x="265" y="104"/>
                    </a:cubicBezTo>
                    <a:cubicBezTo>
                      <a:pt x="258" y="89"/>
                      <a:pt x="251" y="74"/>
                      <a:pt x="242" y="59"/>
                    </a:cubicBezTo>
                    <a:cubicBezTo>
                      <a:pt x="241" y="59"/>
                      <a:pt x="240" y="58"/>
                      <a:pt x="239" y="58"/>
                    </a:cubicBezTo>
                    <a:cubicBezTo>
                      <a:pt x="218" y="46"/>
                      <a:pt x="197" y="26"/>
                      <a:pt x="189" y="7"/>
                    </a:cubicBezTo>
                    <a:cubicBezTo>
                      <a:pt x="189" y="7"/>
                      <a:pt x="189" y="7"/>
                      <a:pt x="189" y="7"/>
                    </a:cubicBezTo>
                    <a:cubicBezTo>
                      <a:pt x="189" y="7"/>
                      <a:pt x="189" y="7"/>
                      <a:pt x="189" y="7"/>
                    </a:cubicBezTo>
                    <a:cubicBezTo>
                      <a:pt x="193" y="0"/>
                      <a:pt x="193" y="0"/>
                      <a:pt x="193"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526"/>
              <p:cNvSpPr/>
              <p:nvPr/>
            </p:nvSpPr>
            <p:spPr bwMode="auto">
              <a:xfrm>
                <a:off x="896" y="2274"/>
                <a:ext cx="17" cy="33"/>
              </a:xfrm>
              <a:custGeom>
                <a:avLst/>
                <a:gdLst>
                  <a:gd name="T0" fmla="*/ 0 w 23"/>
                  <a:gd name="T1" fmla="*/ 0 h 45"/>
                  <a:gd name="T2" fmla="*/ 23 w 23"/>
                  <a:gd name="T3" fmla="*/ 45 h 45"/>
                  <a:gd name="T4" fmla="*/ 20 w 23"/>
                  <a:gd name="T5" fmla="*/ 5 h 45"/>
                  <a:gd name="T6" fmla="*/ 1 w 23"/>
                  <a:gd name="T7" fmla="*/ 0 h 45"/>
                  <a:gd name="T8" fmla="*/ 1 w 23"/>
                  <a:gd name="T9" fmla="*/ 0 h 45"/>
                  <a:gd name="T10" fmla="*/ 1 w 23"/>
                  <a:gd name="T11" fmla="*/ 0 h 45"/>
                  <a:gd name="T12" fmla="*/ 0 w 23"/>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3" h="45">
                    <a:moveTo>
                      <a:pt x="0" y="0"/>
                    </a:moveTo>
                    <a:cubicBezTo>
                      <a:pt x="9" y="15"/>
                      <a:pt x="16" y="30"/>
                      <a:pt x="23" y="45"/>
                    </a:cubicBezTo>
                    <a:cubicBezTo>
                      <a:pt x="23" y="31"/>
                      <a:pt x="22" y="18"/>
                      <a:pt x="20" y="5"/>
                    </a:cubicBezTo>
                    <a:cubicBezTo>
                      <a:pt x="13" y="4"/>
                      <a:pt x="7" y="3"/>
                      <a:pt x="1" y="0"/>
                    </a:cubicBezTo>
                    <a:cubicBezTo>
                      <a:pt x="1" y="0"/>
                      <a:pt x="1" y="0"/>
                      <a:pt x="1" y="0"/>
                    </a:cubicBezTo>
                    <a:cubicBezTo>
                      <a:pt x="1" y="0"/>
                      <a:pt x="1" y="0"/>
                      <a:pt x="1" y="0"/>
                    </a:cubicBezTo>
                    <a:cubicBezTo>
                      <a:pt x="1" y="0"/>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527"/>
              <p:cNvSpPr/>
              <p:nvPr/>
            </p:nvSpPr>
            <p:spPr bwMode="auto">
              <a:xfrm>
                <a:off x="705" y="2259"/>
                <a:ext cx="18" cy="19"/>
              </a:xfrm>
              <a:custGeom>
                <a:avLst/>
                <a:gdLst>
                  <a:gd name="T0" fmla="*/ 24 w 25"/>
                  <a:gd name="T1" fmla="*/ 0 h 25"/>
                  <a:gd name="T2" fmla="*/ 0 w 25"/>
                  <a:gd name="T3" fmla="*/ 25 h 25"/>
                  <a:gd name="T4" fmla="*/ 2 w 25"/>
                  <a:gd name="T5" fmla="*/ 25 h 25"/>
                  <a:gd name="T6" fmla="*/ 15 w 25"/>
                  <a:gd name="T7" fmla="*/ 25 h 25"/>
                  <a:gd name="T8" fmla="*/ 25 w 25"/>
                  <a:gd name="T9" fmla="*/ 11 h 25"/>
                  <a:gd name="T10" fmla="*/ 23 w 25"/>
                  <a:gd name="T11" fmla="*/ 6 h 25"/>
                  <a:gd name="T12" fmla="*/ 24 w 25"/>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4" y="0"/>
                    </a:moveTo>
                    <a:cubicBezTo>
                      <a:pt x="16" y="9"/>
                      <a:pt x="8" y="17"/>
                      <a:pt x="0" y="25"/>
                    </a:cubicBezTo>
                    <a:cubicBezTo>
                      <a:pt x="1" y="25"/>
                      <a:pt x="1" y="25"/>
                      <a:pt x="2" y="25"/>
                    </a:cubicBezTo>
                    <a:cubicBezTo>
                      <a:pt x="6" y="25"/>
                      <a:pt x="11" y="25"/>
                      <a:pt x="15" y="25"/>
                    </a:cubicBezTo>
                    <a:cubicBezTo>
                      <a:pt x="18" y="20"/>
                      <a:pt x="21" y="16"/>
                      <a:pt x="25" y="11"/>
                    </a:cubicBezTo>
                    <a:cubicBezTo>
                      <a:pt x="24" y="10"/>
                      <a:pt x="23" y="8"/>
                      <a:pt x="23" y="6"/>
                    </a:cubicBezTo>
                    <a:cubicBezTo>
                      <a:pt x="23" y="4"/>
                      <a:pt x="23" y="2"/>
                      <a:pt x="24"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528"/>
              <p:cNvSpPr/>
              <p:nvPr/>
            </p:nvSpPr>
            <p:spPr bwMode="auto">
              <a:xfrm>
                <a:off x="850" y="2230"/>
                <a:ext cx="9" cy="1"/>
              </a:xfrm>
              <a:custGeom>
                <a:avLst/>
                <a:gdLst>
                  <a:gd name="T0" fmla="*/ 10 w 13"/>
                  <a:gd name="T1" fmla="*/ 0 h 1"/>
                  <a:gd name="T2" fmla="*/ 0 w 13"/>
                  <a:gd name="T3" fmla="*/ 1 h 1"/>
                  <a:gd name="T4" fmla="*/ 13 w 13"/>
                  <a:gd name="T5" fmla="*/ 0 h 1"/>
                  <a:gd name="T6" fmla="*/ 13 w 13"/>
                  <a:gd name="T7" fmla="*/ 0 h 1"/>
                  <a:gd name="T8" fmla="*/ 12 w 13"/>
                  <a:gd name="T9" fmla="*/ 0 h 1"/>
                  <a:gd name="T10" fmla="*/ 10 w 13"/>
                  <a:gd name="T11" fmla="*/ 0 h 1"/>
                </a:gdLst>
                <a:ahLst/>
                <a:cxnLst>
                  <a:cxn ang="0">
                    <a:pos x="T0" y="T1"/>
                  </a:cxn>
                  <a:cxn ang="0">
                    <a:pos x="T2" y="T3"/>
                  </a:cxn>
                  <a:cxn ang="0">
                    <a:pos x="T4" y="T5"/>
                  </a:cxn>
                  <a:cxn ang="0">
                    <a:pos x="T6" y="T7"/>
                  </a:cxn>
                  <a:cxn ang="0">
                    <a:pos x="T8" y="T9"/>
                  </a:cxn>
                  <a:cxn ang="0">
                    <a:pos x="T10" y="T11"/>
                  </a:cxn>
                </a:cxnLst>
                <a:rect l="0" t="0" r="r" b="b"/>
                <a:pathLst>
                  <a:path w="13" h="1">
                    <a:moveTo>
                      <a:pt x="10" y="0"/>
                    </a:moveTo>
                    <a:cubicBezTo>
                      <a:pt x="7" y="0"/>
                      <a:pt x="4" y="0"/>
                      <a:pt x="0" y="1"/>
                    </a:cubicBezTo>
                    <a:cubicBezTo>
                      <a:pt x="4" y="1"/>
                      <a:pt x="9" y="0"/>
                      <a:pt x="13" y="0"/>
                    </a:cubicBezTo>
                    <a:cubicBezTo>
                      <a:pt x="13" y="0"/>
                      <a:pt x="13" y="0"/>
                      <a:pt x="13" y="0"/>
                    </a:cubicBezTo>
                    <a:cubicBezTo>
                      <a:pt x="12" y="0"/>
                      <a:pt x="12" y="0"/>
                      <a:pt x="12" y="0"/>
                    </a:cubicBezTo>
                    <a:cubicBezTo>
                      <a:pt x="11" y="0"/>
                      <a:pt x="10" y="0"/>
                      <a:pt x="10"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529"/>
              <p:cNvSpPr/>
              <p:nvPr/>
            </p:nvSpPr>
            <p:spPr bwMode="auto">
              <a:xfrm>
                <a:off x="806" y="2142"/>
                <a:ext cx="70" cy="63"/>
              </a:xfrm>
              <a:custGeom>
                <a:avLst/>
                <a:gdLst>
                  <a:gd name="T0" fmla="*/ 57 w 94"/>
                  <a:gd name="T1" fmla="*/ 0 h 86"/>
                  <a:gd name="T2" fmla="*/ 45 w 94"/>
                  <a:gd name="T3" fmla="*/ 1 h 86"/>
                  <a:gd name="T4" fmla="*/ 1 w 94"/>
                  <a:gd name="T5" fmla="*/ 48 h 86"/>
                  <a:gd name="T6" fmla="*/ 34 w 94"/>
                  <a:gd name="T7" fmla="*/ 84 h 86"/>
                  <a:gd name="T8" fmla="*/ 49 w 94"/>
                  <a:gd name="T9" fmla="*/ 86 h 86"/>
                  <a:gd name="T10" fmla="*/ 61 w 94"/>
                  <a:gd name="T11" fmla="*/ 85 h 86"/>
                  <a:gd name="T12" fmla="*/ 86 w 94"/>
                  <a:gd name="T13" fmla="*/ 74 h 86"/>
                  <a:gd name="T14" fmla="*/ 94 w 94"/>
                  <a:gd name="T15" fmla="*/ 15 h 86"/>
                  <a:gd name="T16" fmla="*/ 57 w 94"/>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86">
                    <a:moveTo>
                      <a:pt x="57" y="0"/>
                    </a:moveTo>
                    <a:cubicBezTo>
                      <a:pt x="53" y="0"/>
                      <a:pt x="49" y="0"/>
                      <a:pt x="45" y="1"/>
                    </a:cubicBezTo>
                    <a:cubicBezTo>
                      <a:pt x="18" y="6"/>
                      <a:pt x="0" y="27"/>
                      <a:pt x="1" y="48"/>
                    </a:cubicBezTo>
                    <a:cubicBezTo>
                      <a:pt x="10" y="62"/>
                      <a:pt x="21" y="74"/>
                      <a:pt x="34" y="84"/>
                    </a:cubicBezTo>
                    <a:cubicBezTo>
                      <a:pt x="39" y="86"/>
                      <a:pt x="44" y="86"/>
                      <a:pt x="49" y="86"/>
                    </a:cubicBezTo>
                    <a:cubicBezTo>
                      <a:pt x="53" y="86"/>
                      <a:pt x="57" y="86"/>
                      <a:pt x="61" y="85"/>
                    </a:cubicBezTo>
                    <a:cubicBezTo>
                      <a:pt x="70" y="83"/>
                      <a:pt x="79" y="79"/>
                      <a:pt x="86" y="74"/>
                    </a:cubicBezTo>
                    <a:cubicBezTo>
                      <a:pt x="94" y="15"/>
                      <a:pt x="94" y="15"/>
                      <a:pt x="94" y="15"/>
                    </a:cubicBezTo>
                    <a:cubicBezTo>
                      <a:pt x="85" y="6"/>
                      <a:pt x="72" y="0"/>
                      <a:pt x="57" y="0"/>
                    </a:cubicBezTo>
                  </a:path>
                </a:pathLst>
              </a:custGeom>
              <a:solidFill>
                <a:srgbClr val="ED9C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530"/>
              <p:cNvSpPr/>
              <p:nvPr/>
            </p:nvSpPr>
            <p:spPr bwMode="auto">
              <a:xfrm>
                <a:off x="870" y="2153"/>
                <a:ext cx="15" cy="44"/>
              </a:xfrm>
              <a:custGeom>
                <a:avLst/>
                <a:gdLst>
                  <a:gd name="T0" fmla="*/ 8 w 21"/>
                  <a:gd name="T1" fmla="*/ 0 h 59"/>
                  <a:gd name="T2" fmla="*/ 0 w 21"/>
                  <a:gd name="T3" fmla="*/ 59 h 59"/>
                  <a:gd name="T4" fmla="*/ 18 w 21"/>
                  <a:gd name="T5" fmla="*/ 18 h 59"/>
                  <a:gd name="T6" fmla="*/ 8 w 21"/>
                  <a:gd name="T7" fmla="*/ 0 h 59"/>
                </a:gdLst>
                <a:ahLst/>
                <a:cxnLst>
                  <a:cxn ang="0">
                    <a:pos x="T0" y="T1"/>
                  </a:cxn>
                  <a:cxn ang="0">
                    <a:pos x="T2" y="T3"/>
                  </a:cxn>
                  <a:cxn ang="0">
                    <a:pos x="T4" y="T5"/>
                  </a:cxn>
                  <a:cxn ang="0">
                    <a:pos x="T6" y="T7"/>
                  </a:cxn>
                </a:cxnLst>
                <a:rect l="0" t="0" r="r" b="b"/>
                <a:pathLst>
                  <a:path w="21" h="59">
                    <a:moveTo>
                      <a:pt x="8" y="0"/>
                    </a:moveTo>
                    <a:cubicBezTo>
                      <a:pt x="0" y="59"/>
                      <a:pt x="0" y="59"/>
                      <a:pt x="0" y="59"/>
                    </a:cubicBezTo>
                    <a:cubicBezTo>
                      <a:pt x="13" y="49"/>
                      <a:pt x="21" y="33"/>
                      <a:pt x="18" y="18"/>
                    </a:cubicBezTo>
                    <a:cubicBezTo>
                      <a:pt x="16" y="11"/>
                      <a:pt x="13" y="5"/>
                      <a:pt x="8" y="0"/>
                    </a:cubicBezTo>
                  </a:path>
                </a:pathLst>
              </a:custGeom>
              <a:solidFill>
                <a:srgbClr val="ED84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531"/>
              <p:cNvSpPr/>
              <p:nvPr/>
            </p:nvSpPr>
            <p:spPr bwMode="auto">
              <a:xfrm>
                <a:off x="859" y="2123"/>
                <a:ext cx="143" cy="120"/>
              </a:xfrm>
              <a:custGeom>
                <a:avLst/>
                <a:gdLst>
                  <a:gd name="T0" fmla="*/ 87 w 193"/>
                  <a:gd name="T1" fmla="*/ 0 h 162"/>
                  <a:gd name="T2" fmla="*/ 54 w 193"/>
                  <a:gd name="T3" fmla="*/ 88 h 162"/>
                  <a:gd name="T4" fmla="*/ 0 w 193"/>
                  <a:gd name="T5" fmla="*/ 137 h 162"/>
                  <a:gd name="T6" fmla="*/ 182 w 193"/>
                  <a:gd name="T7" fmla="*/ 162 h 162"/>
                  <a:gd name="T8" fmla="*/ 87 w 193"/>
                  <a:gd name="T9" fmla="*/ 0 h 162"/>
                </a:gdLst>
                <a:ahLst/>
                <a:cxnLst>
                  <a:cxn ang="0">
                    <a:pos x="T0" y="T1"/>
                  </a:cxn>
                  <a:cxn ang="0">
                    <a:pos x="T2" y="T3"/>
                  </a:cxn>
                  <a:cxn ang="0">
                    <a:pos x="T4" y="T5"/>
                  </a:cxn>
                  <a:cxn ang="0">
                    <a:pos x="T6" y="T7"/>
                  </a:cxn>
                  <a:cxn ang="0">
                    <a:pos x="T8" y="T9"/>
                  </a:cxn>
                </a:cxnLst>
                <a:rect l="0" t="0" r="r" b="b"/>
                <a:pathLst>
                  <a:path w="193" h="162">
                    <a:moveTo>
                      <a:pt x="87" y="0"/>
                    </a:moveTo>
                    <a:cubicBezTo>
                      <a:pt x="87" y="0"/>
                      <a:pt x="93" y="59"/>
                      <a:pt x="54" y="88"/>
                    </a:cubicBezTo>
                    <a:cubicBezTo>
                      <a:pt x="14" y="117"/>
                      <a:pt x="0" y="137"/>
                      <a:pt x="0" y="137"/>
                    </a:cubicBezTo>
                    <a:cubicBezTo>
                      <a:pt x="0" y="137"/>
                      <a:pt x="131" y="133"/>
                      <a:pt x="182" y="162"/>
                    </a:cubicBezTo>
                    <a:cubicBezTo>
                      <a:pt x="182" y="162"/>
                      <a:pt x="193" y="125"/>
                      <a:pt x="87" y="0"/>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532"/>
              <p:cNvSpPr/>
              <p:nvPr/>
            </p:nvSpPr>
            <p:spPr bwMode="auto">
              <a:xfrm>
                <a:off x="871" y="2207"/>
                <a:ext cx="116" cy="27"/>
              </a:xfrm>
              <a:custGeom>
                <a:avLst/>
                <a:gdLst>
                  <a:gd name="T0" fmla="*/ 57 w 156"/>
                  <a:gd name="T1" fmla="*/ 0 h 36"/>
                  <a:gd name="T2" fmla="*/ 16 w 156"/>
                  <a:gd name="T3" fmla="*/ 2 h 36"/>
                  <a:gd name="T4" fmla="*/ 0 w 156"/>
                  <a:gd name="T5" fmla="*/ 16 h 36"/>
                  <a:gd name="T6" fmla="*/ 17 w 156"/>
                  <a:gd name="T7" fmla="*/ 16 h 36"/>
                  <a:gd name="T8" fmla="*/ 156 w 156"/>
                  <a:gd name="T9" fmla="*/ 36 h 36"/>
                  <a:gd name="T10" fmla="*/ 149 w 156"/>
                  <a:gd name="T11" fmla="*/ 17 h 36"/>
                  <a:gd name="T12" fmla="*/ 143 w 156"/>
                  <a:gd name="T13" fmla="*/ 4 h 36"/>
                  <a:gd name="T14" fmla="*/ 133 w 156"/>
                  <a:gd name="T15" fmla="*/ 4 h 36"/>
                  <a:gd name="T16" fmla="*/ 130 w 156"/>
                  <a:gd name="T17" fmla="*/ 4 h 36"/>
                  <a:gd name="T18" fmla="*/ 57 w 156"/>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36">
                    <a:moveTo>
                      <a:pt x="57" y="0"/>
                    </a:moveTo>
                    <a:cubicBezTo>
                      <a:pt x="43" y="0"/>
                      <a:pt x="30" y="1"/>
                      <a:pt x="16" y="2"/>
                    </a:cubicBezTo>
                    <a:cubicBezTo>
                      <a:pt x="11" y="6"/>
                      <a:pt x="5" y="11"/>
                      <a:pt x="0" y="16"/>
                    </a:cubicBezTo>
                    <a:cubicBezTo>
                      <a:pt x="5" y="16"/>
                      <a:pt x="11" y="16"/>
                      <a:pt x="17" y="16"/>
                    </a:cubicBezTo>
                    <a:cubicBezTo>
                      <a:pt x="64" y="16"/>
                      <a:pt x="116" y="20"/>
                      <a:pt x="156" y="36"/>
                    </a:cubicBezTo>
                    <a:cubicBezTo>
                      <a:pt x="154" y="29"/>
                      <a:pt x="151" y="22"/>
                      <a:pt x="149" y="17"/>
                    </a:cubicBezTo>
                    <a:cubicBezTo>
                      <a:pt x="147" y="12"/>
                      <a:pt x="145" y="8"/>
                      <a:pt x="143" y="4"/>
                    </a:cubicBezTo>
                    <a:cubicBezTo>
                      <a:pt x="140" y="4"/>
                      <a:pt x="137" y="4"/>
                      <a:pt x="133" y="4"/>
                    </a:cubicBezTo>
                    <a:cubicBezTo>
                      <a:pt x="132" y="4"/>
                      <a:pt x="131" y="4"/>
                      <a:pt x="130" y="4"/>
                    </a:cubicBezTo>
                    <a:cubicBezTo>
                      <a:pt x="106" y="2"/>
                      <a:pt x="81" y="0"/>
                      <a:pt x="57"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533"/>
              <p:cNvSpPr/>
              <p:nvPr/>
            </p:nvSpPr>
            <p:spPr bwMode="auto">
              <a:xfrm>
                <a:off x="850" y="2113"/>
                <a:ext cx="153" cy="137"/>
              </a:xfrm>
              <a:custGeom>
                <a:avLst/>
                <a:gdLst>
                  <a:gd name="T0" fmla="*/ 107 w 205"/>
                  <a:gd name="T1" fmla="*/ 11 h 184"/>
                  <a:gd name="T2" fmla="*/ 93 w 205"/>
                  <a:gd name="T3" fmla="*/ 79 h 184"/>
                  <a:gd name="T4" fmla="*/ 18 w 205"/>
                  <a:gd name="T5" fmla="*/ 153 h 184"/>
                  <a:gd name="T6" fmla="*/ 12 w 205"/>
                  <a:gd name="T7" fmla="*/ 143 h 184"/>
                  <a:gd name="T8" fmla="*/ 198 w 205"/>
                  <a:gd name="T9" fmla="*/ 169 h 184"/>
                  <a:gd name="T10" fmla="*/ 184 w 205"/>
                  <a:gd name="T11" fmla="*/ 175 h 184"/>
                  <a:gd name="T12" fmla="*/ 177 w 205"/>
                  <a:gd name="T13" fmla="*/ 143 h 184"/>
                  <a:gd name="T14" fmla="*/ 91 w 205"/>
                  <a:gd name="T15" fmla="*/ 17 h 184"/>
                  <a:gd name="T16" fmla="*/ 105 w 205"/>
                  <a:gd name="T17" fmla="*/ 8 h 184"/>
                  <a:gd name="T18" fmla="*/ 194 w 205"/>
                  <a:gd name="T19" fmla="*/ 139 h 184"/>
                  <a:gd name="T20" fmla="*/ 201 w 205"/>
                  <a:gd name="T21" fmla="*/ 175 h 184"/>
                  <a:gd name="T22" fmla="*/ 188 w 205"/>
                  <a:gd name="T23" fmla="*/ 181 h 184"/>
                  <a:gd name="T24" fmla="*/ 10 w 205"/>
                  <a:gd name="T25" fmla="*/ 157 h 184"/>
                  <a:gd name="T26" fmla="*/ 4 w 205"/>
                  <a:gd name="T27" fmla="*/ 146 h 184"/>
                  <a:gd name="T28" fmla="*/ 67 w 205"/>
                  <a:gd name="T29" fmla="*/ 88 h 184"/>
                  <a:gd name="T30" fmla="*/ 90 w 205"/>
                  <a:gd name="T31" fmla="*/ 14 h 184"/>
                  <a:gd name="T32" fmla="*/ 107 w 205"/>
                  <a:gd name="T33" fmla="*/ 1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5" h="184">
                    <a:moveTo>
                      <a:pt x="107" y="11"/>
                    </a:moveTo>
                    <a:cubicBezTo>
                      <a:pt x="109" y="34"/>
                      <a:pt x="105" y="58"/>
                      <a:pt x="93" y="79"/>
                    </a:cubicBezTo>
                    <a:cubicBezTo>
                      <a:pt x="78" y="109"/>
                      <a:pt x="39" y="126"/>
                      <a:pt x="18" y="153"/>
                    </a:cubicBezTo>
                    <a:cubicBezTo>
                      <a:pt x="16" y="150"/>
                      <a:pt x="14" y="146"/>
                      <a:pt x="12" y="143"/>
                    </a:cubicBezTo>
                    <a:cubicBezTo>
                      <a:pt x="72" y="141"/>
                      <a:pt x="147" y="142"/>
                      <a:pt x="198" y="169"/>
                    </a:cubicBezTo>
                    <a:cubicBezTo>
                      <a:pt x="193" y="171"/>
                      <a:pt x="189" y="173"/>
                      <a:pt x="184" y="175"/>
                    </a:cubicBezTo>
                    <a:cubicBezTo>
                      <a:pt x="187" y="165"/>
                      <a:pt x="180" y="152"/>
                      <a:pt x="177" y="143"/>
                    </a:cubicBezTo>
                    <a:cubicBezTo>
                      <a:pt x="158" y="97"/>
                      <a:pt x="124" y="56"/>
                      <a:pt x="91" y="17"/>
                    </a:cubicBezTo>
                    <a:cubicBezTo>
                      <a:pt x="85" y="10"/>
                      <a:pt x="99" y="0"/>
                      <a:pt x="105" y="8"/>
                    </a:cubicBezTo>
                    <a:cubicBezTo>
                      <a:pt x="139" y="48"/>
                      <a:pt x="174" y="91"/>
                      <a:pt x="194" y="139"/>
                    </a:cubicBezTo>
                    <a:cubicBezTo>
                      <a:pt x="198" y="149"/>
                      <a:pt x="205" y="164"/>
                      <a:pt x="201" y="175"/>
                    </a:cubicBezTo>
                    <a:cubicBezTo>
                      <a:pt x="200" y="180"/>
                      <a:pt x="193" y="184"/>
                      <a:pt x="188" y="181"/>
                    </a:cubicBezTo>
                    <a:cubicBezTo>
                      <a:pt x="140" y="155"/>
                      <a:pt x="68" y="155"/>
                      <a:pt x="10" y="157"/>
                    </a:cubicBezTo>
                    <a:cubicBezTo>
                      <a:pt x="3" y="157"/>
                      <a:pt x="0" y="150"/>
                      <a:pt x="4" y="146"/>
                    </a:cubicBezTo>
                    <a:cubicBezTo>
                      <a:pt x="21" y="124"/>
                      <a:pt x="47" y="108"/>
                      <a:pt x="67" y="88"/>
                    </a:cubicBezTo>
                    <a:cubicBezTo>
                      <a:pt x="87" y="69"/>
                      <a:pt x="92" y="38"/>
                      <a:pt x="90" y="14"/>
                    </a:cubicBezTo>
                    <a:cubicBezTo>
                      <a:pt x="89" y="5"/>
                      <a:pt x="106" y="2"/>
                      <a:pt x="107" y="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534"/>
              <p:cNvSpPr/>
              <p:nvPr/>
            </p:nvSpPr>
            <p:spPr bwMode="auto">
              <a:xfrm>
                <a:off x="728" y="2130"/>
                <a:ext cx="131" cy="134"/>
              </a:xfrm>
              <a:custGeom>
                <a:avLst/>
                <a:gdLst>
                  <a:gd name="T0" fmla="*/ 175 w 175"/>
                  <a:gd name="T1" fmla="*/ 128 h 181"/>
                  <a:gd name="T2" fmla="*/ 68 w 175"/>
                  <a:gd name="T3" fmla="*/ 0 h 181"/>
                  <a:gd name="T4" fmla="*/ 0 w 175"/>
                  <a:gd name="T5" fmla="*/ 181 h 181"/>
                  <a:gd name="T6" fmla="*/ 175 w 175"/>
                  <a:gd name="T7" fmla="*/ 128 h 181"/>
                </a:gdLst>
                <a:ahLst/>
                <a:cxnLst>
                  <a:cxn ang="0">
                    <a:pos x="T0" y="T1"/>
                  </a:cxn>
                  <a:cxn ang="0">
                    <a:pos x="T2" y="T3"/>
                  </a:cxn>
                  <a:cxn ang="0">
                    <a:pos x="T4" y="T5"/>
                  </a:cxn>
                  <a:cxn ang="0">
                    <a:pos x="T6" y="T7"/>
                  </a:cxn>
                </a:cxnLst>
                <a:rect l="0" t="0" r="r" b="b"/>
                <a:pathLst>
                  <a:path w="175" h="181">
                    <a:moveTo>
                      <a:pt x="175" y="128"/>
                    </a:moveTo>
                    <a:cubicBezTo>
                      <a:pt x="175" y="128"/>
                      <a:pt x="91" y="103"/>
                      <a:pt x="68" y="0"/>
                    </a:cubicBezTo>
                    <a:cubicBezTo>
                      <a:pt x="68" y="0"/>
                      <a:pt x="0" y="114"/>
                      <a:pt x="0" y="181"/>
                    </a:cubicBezTo>
                    <a:cubicBezTo>
                      <a:pt x="0" y="181"/>
                      <a:pt x="130" y="128"/>
                      <a:pt x="175" y="128"/>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535"/>
              <p:cNvSpPr/>
              <p:nvPr/>
            </p:nvSpPr>
            <p:spPr bwMode="auto">
              <a:xfrm>
                <a:off x="735" y="2205"/>
                <a:ext cx="101" cy="50"/>
              </a:xfrm>
              <a:custGeom>
                <a:avLst/>
                <a:gdLst>
                  <a:gd name="T0" fmla="*/ 106 w 136"/>
                  <a:gd name="T1" fmla="*/ 0 h 68"/>
                  <a:gd name="T2" fmla="*/ 8 w 136"/>
                  <a:gd name="T3" fmla="*/ 29 h 68"/>
                  <a:gd name="T4" fmla="*/ 0 w 136"/>
                  <a:gd name="T5" fmla="*/ 68 h 68"/>
                  <a:gd name="T6" fmla="*/ 136 w 136"/>
                  <a:gd name="T7" fmla="*/ 23 h 68"/>
                  <a:gd name="T8" fmla="*/ 106 w 136"/>
                  <a:gd name="T9" fmla="*/ 0 h 68"/>
                </a:gdLst>
                <a:ahLst/>
                <a:cxnLst>
                  <a:cxn ang="0">
                    <a:pos x="T0" y="T1"/>
                  </a:cxn>
                  <a:cxn ang="0">
                    <a:pos x="T2" y="T3"/>
                  </a:cxn>
                  <a:cxn ang="0">
                    <a:pos x="T4" y="T5"/>
                  </a:cxn>
                  <a:cxn ang="0">
                    <a:pos x="T6" y="T7"/>
                  </a:cxn>
                  <a:cxn ang="0">
                    <a:pos x="T8" y="T9"/>
                  </a:cxn>
                </a:cxnLst>
                <a:rect l="0" t="0" r="r" b="b"/>
                <a:pathLst>
                  <a:path w="136" h="68">
                    <a:moveTo>
                      <a:pt x="106" y="0"/>
                    </a:moveTo>
                    <a:cubicBezTo>
                      <a:pt x="77" y="18"/>
                      <a:pt x="43" y="25"/>
                      <a:pt x="8" y="29"/>
                    </a:cubicBezTo>
                    <a:cubicBezTo>
                      <a:pt x="4" y="42"/>
                      <a:pt x="1" y="55"/>
                      <a:pt x="0" y="68"/>
                    </a:cubicBezTo>
                    <a:cubicBezTo>
                      <a:pt x="42" y="51"/>
                      <a:pt x="90" y="30"/>
                      <a:pt x="136" y="23"/>
                    </a:cubicBezTo>
                    <a:cubicBezTo>
                      <a:pt x="125" y="16"/>
                      <a:pt x="115" y="9"/>
                      <a:pt x="106"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536"/>
              <p:cNvSpPr/>
              <p:nvPr/>
            </p:nvSpPr>
            <p:spPr bwMode="auto">
              <a:xfrm>
                <a:off x="722" y="2123"/>
                <a:ext cx="146" cy="148"/>
              </a:xfrm>
              <a:custGeom>
                <a:avLst/>
                <a:gdLst>
                  <a:gd name="T0" fmla="*/ 181 w 197"/>
                  <a:gd name="T1" fmla="*/ 144 h 199"/>
                  <a:gd name="T2" fmla="*/ 69 w 197"/>
                  <a:gd name="T3" fmla="*/ 11 h 199"/>
                  <a:gd name="T4" fmla="*/ 85 w 197"/>
                  <a:gd name="T5" fmla="*/ 11 h 199"/>
                  <a:gd name="T6" fmla="*/ 17 w 197"/>
                  <a:gd name="T7" fmla="*/ 190 h 199"/>
                  <a:gd name="T8" fmla="*/ 5 w 197"/>
                  <a:gd name="T9" fmla="*/ 183 h 199"/>
                  <a:gd name="T10" fmla="*/ 185 w 197"/>
                  <a:gd name="T11" fmla="*/ 130 h 199"/>
                  <a:gd name="T12" fmla="*/ 183 w 197"/>
                  <a:gd name="T13" fmla="*/ 144 h 199"/>
                  <a:gd name="T14" fmla="*/ 80 w 197"/>
                  <a:gd name="T15" fmla="*/ 171 h 199"/>
                  <a:gd name="T16" fmla="*/ 12 w 197"/>
                  <a:gd name="T17" fmla="*/ 196 h 199"/>
                  <a:gd name="T18" fmla="*/ 0 w 197"/>
                  <a:gd name="T19" fmla="*/ 189 h 199"/>
                  <a:gd name="T20" fmla="*/ 69 w 197"/>
                  <a:gd name="T21" fmla="*/ 7 h 199"/>
                  <a:gd name="T22" fmla="*/ 86 w 197"/>
                  <a:gd name="T23" fmla="*/ 7 h 199"/>
                  <a:gd name="T24" fmla="*/ 187 w 197"/>
                  <a:gd name="T25" fmla="*/ 130 h 199"/>
                  <a:gd name="T26" fmla="*/ 181 w 197"/>
                  <a:gd name="T27" fmla="*/ 1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199">
                    <a:moveTo>
                      <a:pt x="181" y="144"/>
                    </a:moveTo>
                    <a:cubicBezTo>
                      <a:pt x="116" y="124"/>
                      <a:pt x="81" y="63"/>
                      <a:pt x="69" y="11"/>
                    </a:cubicBezTo>
                    <a:cubicBezTo>
                      <a:pt x="74" y="11"/>
                      <a:pt x="80" y="11"/>
                      <a:pt x="85" y="11"/>
                    </a:cubicBezTo>
                    <a:cubicBezTo>
                      <a:pt x="53" y="66"/>
                      <a:pt x="19" y="130"/>
                      <a:pt x="17" y="190"/>
                    </a:cubicBezTo>
                    <a:cubicBezTo>
                      <a:pt x="13" y="188"/>
                      <a:pt x="9" y="186"/>
                      <a:pt x="5" y="183"/>
                    </a:cubicBezTo>
                    <a:cubicBezTo>
                      <a:pt x="59" y="162"/>
                      <a:pt x="125" y="131"/>
                      <a:pt x="185" y="130"/>
                    </a:cubicBezTo>
                    <a:cubicBezTo>
                      <a:pt x="196" y="129"/>
                      <a:pt x="194" y="144"/>
                      <a:pt x="183" y="144"/>
                    </a:cubicBezTo>
                    <a:cubicBezTo>
                      <a:pt x="148" y="145"/>
                      <a:pt x="112" y="160"/>
                      <a:pt x="80" y="171"/>
                    </a:cubicBezTo>
                    <a:cubicBezTo>
                      <a:pt x="57" y="178"/>
                      <a:pt x="35" y="187"/>
                      <a:pt x="12" y="196"/>
                    </a:cubicBezTo>
                    <a:cubicBezTo>
                      <a:pt x="6" y="199"/>
                      <a:pt x="0" y="195"/>
                      <a:pt x="0" y="189"/>
                    </a:cubicBezTo>
                    <a:cubicBezTo>
                      <a:pt x="2" y="128"/>
                      <a:pt x="36" y="63"/>
                      <a:pt x="69" y="7"/>
                    </a:cubicBezTo>
                    <a:cubicBezTo>
                      <a:pt x="73" y="0"/>
                      <a:pt x="84" y="0"/>
                      <a:pt x="86" y="7"/>
                    </a:cubicBezTo>
                    <a:cubicBezTo>
                      <a:pt x="97" y="55"/>
                      <a:pt x="128" y="112"/>
                      <a:pt x="187" y="130"/>
                    </a:cubicBezTo>
                    <a:cubicBezTo>
                      <a:pt x="197" y="133"/>
                      <a:pt x="191" y="147"/>
                      <a:pt x="181" y="14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537"/>
              <p:cNvSpPr/>
              <p:nvPr/>
            </p:nvSpPr>
            <p:spPr bwMode="auto">
              <a:xfrm>
                <a:off x="856" y="2220"/>
                <a:ext cx="88" cy="62"/>
              </a:xfrm>
              <a:custGeom>
                <a:avLst/>
                <a:gdLst>
                  <a:gd name="T0" fmla="*/ 5 w 118"/>
                  <a:gd name="T1" fmla="*/ 11 h 84"/>
                  <a:gd name="T2" fmla="*/ 79 w 118"/>
                  <a:gd name="T3" fmla="*/ 30 h 84"/>
                  <a:gd name="T4" fmla="*/ 118 w 118"/>
                  <a:gd name="T5" fmla="*/ 84 h 84"/>
                  <a:gd name="T6" fmla="*/ 50 w 118"/>
                  <a:gd name="T7" fmla="*/ 72 h 84"/>
                  <a:gd name="T8" fmla="*/ 0 w 118"/>
                  <a:gd name="T9" fmla="*/ 21 h 84"/>
                  <a:gd name="T10" fmla="*/ 5 w 118"/>
                  <a:gd name="T11" fmla="*/ 11 h 84"/>
                </a:gdLst>
                <a:ahLst/>
                <a:cxnLst>
                  <a:cxn ang="0">
                    <a:pos x="T0" y="T1"/>
                  </a:cxn>
                  <a:cxn ang="0">
                    <a:pos x="T2" y="T3"/>
                  </a:cxn>
                  <a:cxn ang="0">
                    <a:pos x="T4" y="T5"/>
                  </a:cxn>
                  <a:cxn ang="0">
                    <a:pos x="T6" y="T7"/>
                  </a:cxn>
                  <a:cxn ang="0">
                    <a:pos x="T8" y="T9"/>
                  </a:cxn>
                  <a:cxn ang="0">
                    <a:pos x="T10" y="T11"/>
                  </a:cxn>
                </a:cxnLst>
                <a:rect l="0" t="0" r="r" b="b"/>
                <a:pathLst>
                  <a:path w="118" h="84">
                    <a:moveTo>
                      <a:pt x="5" y="11"/>
                    </a:moveTo>
                    <a:cubicBezTo>
                      <a:pt x="18" y="0"/>
                      <a:pt x="66" y="23"/>
                      <a:pt x="79" y="30"/>
                    </a:cubicBezTo>
                    <a:cubicBezTo>
                      <a:pt x="101" y="42"/>
                      <a:pt x="109" y="64"/>
                      <a:pt x="118" y="84"/>
                    </a:cubicBezTo>
                    <a:cubicBezTo>
                      <a:pt x="96" y="73"/>
                      <a:pt x="74" y="84"/>
                      <a:pt x="50" y="72"/>
                    </a:cubicBezTo>
                    <a:cubicBezTo>
                      <a:pt x="29" y="60"/>
                      <a:pt x="8" y="40"/>
                      <a:pt x="0" y="21"/>
                    </a:cubicBezTo>
                    <a:cubicBezTo>
                      <a:pt x="5" y="11"/>
                      <a:pt x="5" y="11"/>
                      <a:pt x="5" y="11"/>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538"/>
              <p:cNvSpPr/>
              <p:nvPr/>
            </p:nvSpPr>
            <p:spPr bwMode="auto">
              <a:xfrm>
                <a:off x="896" y="22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D41E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539"/>
              <p:cNvSpPr/>
              <p:nvPr/>
            </p:nvSpPr>
            <p:spPr bwMode="auto">
              <a:xfrm>
                <a:off x="911" y="2278"/>
                <a:ext cx="12" cy="0"/>
              </a:xfrm>
              <a:custGeom>
                <a:avLst/>
                <a:gdLst>
                  <a:gd name="T0" fmla="*/ 0 w 17"/>
                  <a:gd name="T1" fmla="*/ 0 h 1"/>
                  <a:gd name="T2" fmla="*/ 0 w 17"/>
                  <a:gd name="T3" fmla="*/ 0 h 1"/>
                  <a:gd name="T4" fmla="*/ 17 w 17"/>
                  <a:gd name="T5" fmla="*/ 1 h 1"/>
                  <a:gd name="T6" fmla="*/ 17 w 17"/>
                  <a:gd name="T7" fmla="*/ 1 h 1"/>
                  <a:gd name="T8" fmla="*/ 0 w 17"/>
                  <a:gd name="T9" fmla="*/ 0 h 1"/>
                </a:gdLst>
                <a:ahLst/>
                <a:cxnLst>
                  <a:cxn ang="0">
                    <a:pos x="T0" y="T1"/>
                  </a:cxn>
                  <a:cxn ang="0">
                    <a:pos x="T2" y="T3"/>
                  </a:cxn>
                  <a:cxn ang="0">
                    <a:pos x="T4" y="T5"/>
                  </a:cxn>
                  <a:cxn ang="0">
                    <a:pos x="T6" y="T7"/>
                  </a:cxn>
                  <a:cxn ang="0">
                    <a:pos x="T8" y="T9"/>
                  </a:cxn>
                </a:cxnLst>
                <a:rect l="0" t="0" r="r" b="b"/>
                <a:pathLst>
                  <a:path w="17" h="1">
                    <a:moveTo>
                      <a:pt x="0" y="0"/>
                    </a:moveTo>
                    <a:cubicBezTo>
                      <a:pt x="0" y="0"/>
                      <a:pt x="0" y="0"/>
                      <a:pt x="0" y="0"/>
                    </a:cubicBezTo>
                    <a:cubicBezTo>
                      <a:pt x="6" y="1"/>
                      <a:pt x="12" y="1"/>
                      <a:pt x="17" y="1"/>
                    </a:cubicBezTo>
                    <a:cubicBezTo>
                      <a:pt x="17" y="1"/>
                      <a:pt x="17" y="1"/>
                      <a:pt x="17" y="1"/>
                    </a:cubicBezTo>
                    <a:cubicBezTo>
                      <a:pt x="12" y="0"/>
                      <a:pt x="6" y="1"/>
                      <a:pt x="0" y="0"/>
                    </a:cubicBezTo>
                  </a:path>
                </a:pathLst>
              </a:custGeom>
              <a:solidFill>
                <a:srgbClr val="D423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540"/>
              <p:cNvSpPr/>
              <p:nvPr/>
            </p:nvSpPr>
            <p:spPr bwMode="auto">
              <a:xfrm>
                <a:off x="896" y="2274"/>
                <a:ext cx="15" cy="4"/>
              </a:xfrm>
              <a:custGeom>
                <a:avLst/>
                <a:gdLst>
                  <a:gd name="T0" fmla="*/ 0 w 19"/>
                  <a:gd name="T1" fmla="*/ 0 h 5"/>
                  <a:gd name="T2" fmla="*/ 19 w 19"/>
                  <a:gd name="T3" fmla="*/ 5 h 5"/>
                  <a:gd name="T4" fmla="*/ 19 w 19"/>
                  <a:gd name="T5" fmla="*/ 5 h 5"/>
                  <a:gd name="T6" fmla="*/ 0 w 19"/>
                  <a:gd name="T7" fmla="*/ 0 h 5"/>
                </a:gdLst>
                <a:ahLst/>
                <a:cxnLst>
                  <a:cxn ang="0">
                    <a:pos x="T0" y="T1"/>
                  </a:cxn>
                  <a:cxn ang="0">
                    <a:pos x="T2" y="T3"/>
                  </a:cxn>
                  <a:cxn ang="0">
                    <a:pos x="T4" y="T5"/>
                  </a:cxn>
                  <a:cxn ang="0">
                    <a:pos x="T6" y="T7"/>
                  </a:cxn>
                </a:cxnLst>
                <a:rect l="0" t="0" r="r" b="b"/>
                <a:pathLst>
                  <a:path w="19" h="5">
                    <a:moveTo>
                      <a:pt x="0" y="0"/>
                    </a:moveTo>
                    <a:cubicBezTo>
                      <a:pt x="6" y="3"/>
                      <a:pt x="12" y="4"/>
                      <a:pt x="19" y="5"/>
                    </a:cubicBezTo>
                    <a:cubicBezTo>
                      <a:pt x="19" y="5"/>
                      <a:pt x="19" y="5"/>
                      <a:pt x="19" y="5"/>
                    </a:cubicBezTo>
                    <a:cubicBezTo>
                      <a:pt x="12" y="4"/>
                      <a:pt x="6" y="3"/>
                      <a:pt x="0" y="0"/>
                    </a:cubicBezTo>
                  </a:path>
                </a:pathLst>
              </a:custGeom>
              <a:solidFill>
                <a:srgbClr val="D41E0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541"/>
              <p:cNvSpPr/>
              <p:nvPr/>
            </p:nvSpPr>
            <p:spPr bwMode="auto">
              <a:xfrm>
                <a:off x="856" y="2226"/>
                <a:ext cx="67" cy="52"/>
              </a:xfrm>
              <a:custGeom>
                <a:avLst/>
                <a:gdLst>
                  <a:gd name="T0" fmla="*/ 16 w 90"/>
                  <a:gd name="T1" fmla="*/ 0 h 71"/>
                  <a:gd name="T2" fmla="*/ 5 w 90"/>
                  <a:gd name="T3" fmla="*/ 3 h 71"/>
                  <a:gd name="T4" fmla="*/ 5 w 90"/>
                  <a:gd name="T5" fmla="*/ 3 h 71"/>
                  <a:gd name="T6" fmla="*/ 0 w 90"/>
                  <a:gd name="T7" fmla="*/ 13 h 71"/>
                  <a:gd name="T8" fmla="*/ 50 w 90"/>
                  <a:gd name="T9" fmla="*/ 64 h 71"/>
                  <a:gd name="T10" fmla="*/ 54 w 90"/>
                  <a:gd name="T11" fmla="*/ 65 h 71"/>
                  <a:gd name="T12" fmla="*/ 54 w 90"/>
                  <a:gd name="T13" fmla="*/ 65 h 71"/>
                  <a:gd name="T14" fmla="*/ 54 w 90"/>
                  <a:gd name="T15" fmla="*/ 65 h 71"/>
                  <a:gd name="T16" fmla="*/ 73 w 90"/>
                  <a:gd name="T17" fmla="*/ 70 h 71"/>
                  <a:gd name="T18" fmla="*/ 90 w 90"/>
                  <a:gd name="T19" fmla="*/ 71 h 71"/>
                  <a:gd name="T20" fmla="*/ 18 w 90"/>
                  <a:gd name="T21" fmla="*/ 0 h 71"/>
                  <a:gd name="T22" fmla="*/ 16 w 90"/>
                  <a:gd name="T2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71">
                    <a:moveTo>
                      <a:pt x="16" y="0"/>
                    </a:moveTo>
                    <a:cubicBezTo>
                      <a:pt x="11" y="0"/>
                      <a:pt x="8" y="1"/>
                      <a:pt x="5" y="3"/>
                    </a:cubicBezTo>
                    <a:cubicBezTo>
                      <a:pt x="5" y="3"/>
                      <a:pt x="5" y="3"/>
                      <a:pt x="5" y="3"/>
                    </a:cubicBezTo>
                    <a:cubicBezTo>
                      <a:pt x="0" y="13"/>
                      <a:pt x="0" y="13"/>
                      <a:pt x="0" y="13"/>
                    </a:cubicBezTo>
                    <a:cubicBezTo>
                      <a:pt x="8" y="32"/>
                      <a:pt x="29" y="52"/>
                      <a:pt x="50" y="64"/>
                    </a:cubicBezTo>
                    <a:cubicBezTo>
                      <a:pt x="51" y="64"/>
                      <a:pt x="52" y="65"/>
                      <a:pt x="54" y="65"/>
                    </a:cubicBezTo>
                    <a:cubicBezTo>
                      <a:pt x="54" y="65"/>
                      <a:pt x="54" y="65"/>
                      <a:pt x="54" y="65"/>
                    </a:cubicBezTo>
                    <a:cubicBezTo>
                      <a:pt x="54" y="65"/>
                      <a:pt x="54" y="65"/>
                      <a:pt x="54" y="65"/>
                    </a:cubicBezTo>
                    <a:cubicBezTo>
                      <a:pt x="60" y="68"/>
                      <a:pt x="66" y="69"/>
                      <a:pt x="73" y="70"/>
                    </a:cubicBezTo>
                    <a:cubicBezTo>
                      <a:pt x="79" y="71"/>
                      <a:pt x="85" y="70"/>
                      <a:pt x="90" y="71"/>
                    </a:cubicBezTo>
                    <a:cubicBezTo>
                      <a:pt x="62" y="51"/>
                      <a:pt x="36" y="29"/>
                      <a:pt x="18" y="0"/>
                    </a:cubicBezTo>
                    <a:cubicBezTo>
                      <a:pt x="17" y="0"/>
                      <a:pt x="17" y="0"/>
                      <a:pt x="16"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542"/>
              <p:cNvSpPr/>
              <p:nvPr/>
            </p:nvSpPr>
            <p:spPr bwMode="auto">
              <a:xfrm>
                <a:off x="847" y="2214"/>
                <a:ext cx="104" cy="75"/>
              </a:xfrm>
              <a:custGeom>
                <a:avLst/>
                <a:gdLst>
                  <a:gd name="T0" fmla="*/ 12 w 140"/>
                  <a:gd name="T1" fmla="*/ 13 h 100"/>
                  <a:gd name="T2" fmla="*/ 77 w 140"/>
                  <a:gd name="T3" fmla="*/ 22 h 100"/>
                  <a:gd name="T4" fmla="*/ 137 w 140"/>
                  <a:gd name="T5" fmla="*/ 88 h 100"/>
                  <a:gd name="T6" fmla="*/ 124 w 140"/>
                  <a:gd name="T7" fmla="*/ 97 h 100"/>
                  <a:gd name="T8" fmla="*/ 80 w 140"/>
                  <a:gd name="T9" fmla="*/ 92 h 100"/>
                  <a:gd name="T10" fmla="*/ 52 w 140"/>
                  <a:gd name="T11" fmla="*/ 82 h 100"/>
                  <a:gd name="T12" fmla="*/ 4 w 140"/>
                  <a:gd name="T13" fmla="*/ 31 h 100"/>
                  <a:gd name="T14" fmla="*/ 20 w 140"/>
                  <a:gd name="T15" fmla="*/ 24 h 100"/>
                  <a:gd name="T16" fmla="*/ 67 w 140"/>
                  <a:gd name="T17" fmla="*/ 72 h 100"/>
                  <a:gd name="T18" fmla="*/ 135 w 140"/>
                  <a:gd name="T19" fmla="*/ 85 h 100"/>
                  <a:gd name="T20" fmla="*/ 122 w 140"/>
                  <a:gd name="T21" fmla="*/ 94 h 100"/>
                  <a:gd name="T22" fmla="*/ 81 w 140"/>
                  <a:gd name="T23" fmla="*/ 41 h 100"/>
                  <a:gd name="T24" fmla="*/ 23 w 140"/>
                  <a:gd name="T25" fmla="*/ 23 h 100"/>
                  <a:gd name="T26" fmla="*/ 12 w 140"/>
                  <a:gd name="T27" fmla="*/ 1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100">
                    <a:moveTo>
                      <a:pt x="12" y="13"/>
                    </a:moveTo>
                    <a:cubicBezTo>
                      <a:pt x="31" y="0"/>
                      <a:pt x="60" y="15"/>
                      <a:pt x="77" y="22"/>
                    </a:cubicBezTo>
                    <a:cubicBezTo>
                      <a:pt x="111" y="36"/>
                      <a:pt x="125" y="58"/>
                      <a:pt x="137" y="88"/>
                    </a:cubicBezTo>
                    <a:cubicBezTo>
                      <a:pt x="140" y="94"/>
                      <a:pt x="132" y="100"/>
                      <a:pt x="124" y="97"/>
                    </a:cubicBezTo>
                    <a:cubicBezTo>
                      <a:pt x="111" y="92"/>
                      <a:pt x="95" y="93"/>
                      <a:pt x="80" y="92"/>
                    </a:cubicBezTo>
                    <a:cubicBezTo>
                      <a:pt x="69" y="91"/>
                      <a:pt x="60" y="87"/>
                      <a:pt x="52" y="82"/>
                    </a:cubicBezTo>
                    <a:cubicBezTo>
                      <a:pt x="30" y="69"/>
                      <a:pt x="14" y="51"/>
                      <a:pt x="4" y="31"/>
                    </a:cubicBezTo>
                    <a:cubicBezTo>
                      <a:pt x="0" y="23"/>
                      <a:pt x="16" y="16"/>
                      <a:pt x="20" y="24"/>
                    </a:cubicBezTo>
                    <a:cubicBezTo>
                      <a:pt x="29" y="44"/>
                      <a:pt x="46" y="60"/>
                      <a:pt x="67" y="72"/>
                    </a:cubicBezTo>
                    <a:cubicBezTo>
                      <a:pt x="86" y="83"/>
                      <a:pt x="114" y="76"/>
                      <a:pt x="135" y="85"/>
                    </a:cubicBezTo>
                    <a:cubicBezTo>
                      <a:pt x="130" y="88"/>
                      <a:pt x="126" y="91"/>
                      <a:pt x="122" y="94"/>
                    </a:cubicBezTo>
                    <a:cubicBezTo>
                      <a:pt x="113" y="74"/>
                      <a:pt x="105" y="53"/>
                      <a:pt x="81" y="41"/>
                    </a:cubicBezTo>
                    <a:cubicBezTo>
                      <a:pt x="72" y="36"/>
                      <a:pt x="35" y="15"/>
                      <a:pt x="23" y="23"/>
                    </a:cubicBezTo>
                    <a:cubicBezTo>
                      <a:pt x="14" y="29"/>
                      <a:pt x="3" y="19"/>
                      <a:pt x="12"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543"/>
              <p:cNvSpPr/>
              <p:nvPr/>
            </p:nvSpPr>
            <p:spPr bwMode="auto">
              <a:xfrm>
                <a:off x="787" y="2217"/>
                <a:ext cx="62" cy="86"/>
              </a:xfrm>
              <a:custGeom>
                <a:avLst/>
                <a:gdLst>
                  <a:gd name="T0" fmla="*/ 11 w 83"/>
                  <a:gd name="T1" fmla="*/ 112 h 115"/>
                  <a:gd name="T2" fmla="*/ 8 w 83"/>
                  <a:gd name="T3" fmla="*/ 115 h 115"/>
                  <a:gd name="T4" fmla="*/ 8 w 83"/>
                  <a:gd name="T5" fmla="*/ 59 h 115"/>
                  <a:gd name="T6" fmla="*/ 71 w 83"/>
                  <a:gd name="T7" fmla="*/ 9 h 115"/>
                  <a:gd name="T8" fmla="*/ 68 w 83"/>
                  <a:gd name="T9" fmla="*/ 68 h 115"/>
                  <a:gd name="T10" fmla="*/ 11 w 83"/>
                  <a:gd name="T11" fmla="*/ 112 h 115"/>
                </a:gdLst>
                <a:ahLst/>
                <a:cxnLst>
                  <a:cxn ang="0">
                    <a:pos x="T0" y="T1"/>
                  </a:cxn>
                  <a:cxn ang="0">
                    <a:pos x="T2" y="T3"/>
                  </a:cxn>
                  <a:cxn ang="0">
                    <a:pos x="T4" y="T5"/>
                  </a:cxn>
                  <a:cxn ang="0">
                    <a:pos x="T6" y="T7"/>
                  </a:cxn>
                  <a:cxn ang="0">
                    <a:pos x="T8" y="T9"/>
                  </a:cxn>
                  <a:cxn ang="0">
                    <a:pos x="T10" y="T11"/>
                  </a:cxn>
                </a:cxnLst>
                <a:rect l="0" t="0" r="r" b="b"/>
                <a:pathLst>
                  <a:path w="83" h="115">
                    <a:moveTo>
                      <a:pt x="11" y="112"/>
                    </a:moveTo>
                    <a:cubicBezTo>
                      <a:pt x="10" y="113"/>
                      <a:pt x="9" y="114"/>
                      <a:pt x="8" y="115"/>
                    </a:cubicBezTo>
                    <a:cubicBezTo>
                      <a:pt x="2" y="95"/>
                      <a:pt x="0" y="78"/>
                      <a:pt x="8" y="59"/>
                    </a:cubicBezTo>
                    <a:cubicBezTo>
                      <a:pt x="13" y="48"/>
                      <a:pt x="60" y="0"/>
                      <a:pt x="71" y="9"/>
                    </a:cubicBezTo>
                    <a:cubicBezTo>
                      <a:pt x="83" y="17"/>
                      <a:pt x="73" y="56"/>
                      <a:pt x="68" y="68"/>
                    </a:cubicBezTo>
                    <a:cubicBezTo>
                      <a:pt x="59" y="89"/>
                      <a:pt x="31" y="98"/>
                      <a:pt x="11" y="112"/>
                    </a:cubicBezTo>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544"/>
              <p:cNvSpPr/>
              <p:nvPr/>
            </p:nvSpPr>
            <p:spPr bwMode="auto">
              <a:xfrm>
                <a:off x="838" y="2223"/>
                <a:ext cx="6" cy="8"/>
              </a:xfrm>
              <a:custGeom>
                <a:avLst/>
                <a:gdLst>
                  <a:gd name="T0" fmla="*/ 0 w 8"/>
                  <a:gd name="T1" fmla="*/ 0 h 11"/>
                  <a:gd name="T2" fmla="*/ 3 w 8"/>
                  <a:gd name="T3" fmla="*/ 1 h 11"/>
                  <a:gd name="T4" fmla="*/ 8 w 8"/>
                  <a:gd name="T5" fmla="*/ 11 h 11"/>
                  <a:gd name="T6" fmla="*/ 8 w 8"/>
                  <a:gd name="T7" fmla="*/ 11 h 11"/>
                  <a:gd name="T8" fmla="*/ 3 w 8"/>
                  <a:gd name="T9" fmla="*/ 1 h 11"/>
                  <a:gd name="T10" fmla="*/ 0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0" y="0"/>
                    </a:moveTo>
                    <a:cubicBezTo>
                      <a:pt x="1" y="0"/>
                      <a:pt x="2" y="0"/>
                      <a:pt x="3" y="1"/>
                    </a:cubicBezTo>
                    <a:cubicBezTo>
                      <a:pt x="6" y="2"/>
                      <a:pt x="8" y="6"/>
                      <a:pt x="8" y="11"/>
                    </a:cubicBezTo>
                    <a:cubicBezTo>
                      <a:pt x="8" y="11"/>
                      <a:pt x="8" y="11"/>
                      <a:pt x="8" y="11"/>
                    </a:cubicBezTo>
                    <a:cubicBezTo>
                      <a:pt x="8" y="6"/>
                      <a:pt x="6" y="2"/>
                      <a:pt x="3" y="1"/>
                    </a:cubicBezTo>
                    <a:cubicBezTo>
                      <a:pt x="2" y="0"/>
                      <a:pt x="1" y="0"/>
                      <a:pt x="0" y="0"/>
                    </a:cubicBezTo>
                  </a:path>
                </a:pathLst>
              </a:custGeom>
              <a:solidFill>
                <a:srgbClr val="39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545"/>
              <p:cNvSpPr>
                <a:spLocks noEditPoints="1"/>
              </p:cNvSpPr>
              <p:nvPr/>
            </p:nvSpPr>
            <p:spPr bwMode="auto">
              <a:xfrm>
                <a:off x="812" y="2268"/>
                <a:ext cx="26" cy="24"/>
              </a:xfrm>
              <a:custGeom>
                <a:avLst/>
                <a:gdLst>
                  <a:gd name="T0" fmla="*/ 28 w 35"/>
                  <a:gd name="T1" fmla="*/ 11 h 32"/>
                  <a:gd name="T2" fmla="*/ 0 w 35"/>
                  <a:gd name="T3" fmla="*/ 32 h 32"/>
                  <a:gd name="T4" fmla="*/ 0 w 35"/>
                  <a:gd name="T5" fmla="*/ 32 h 32"/>
                  <a:gd name="T6" fmla="*/ 28 w 35"/>
                  <a:gd name="T7" fmla="*/ 11 h 32"/>
                  <a:gd name="T8" fmla="*/ 28 w 35"/>
                  <a:gd name="T9" fmla="*/ 11 h 32"/>
                  <a:gd name="T10" fmla="*/ 28 w 35"/>
                  <a:gd name="T11" fmla="*/ 11 h 32"/>
                  <a:gd name="T12" fmla="*/ 28 w 35"/>
                  <a:gd name="T13" fmla="*/ 11 h 32"/>
                  <a:gd name="T14" fmla="*/ 28 w 35"/>
                  <a:gd name="T15" fmla="*/ 11 h 32"/>
                  <a:gd name="T16" fmla="*/ 28 w 35"/>
                  <a:gd name="T17" fmla="*/ 11 h 32"/>
                  <a:gd name="T18" fmla="*/ 28 w 35"/>
                  <a:gd name="T19" fmla="*/ 11 h 32"/>
                  <a:gd name="T20" fmla="*/ 29 w 35"/>
                  <a:gd name="T21" fmla="*/ 11 h 32"/>
                  <a:gd name="T22" fmla="*/ 28 w 35"/>
                  <a:gd name="T23" fmla="*/ 11 h 32"/>
                  <a:gd name="T24" fmla="*/ 29 w 35"/>
                  <a:gd name="T25" fmla="*/ 11 h 32"/>
                  <a:gd name="T26" fmla="*/ 29 w 35"/>
                  <a:gd name="T27" fmla="*/ 10 h 32"/>
                  <a:gd name="T28" fmla="*/ 29 w 35"/>
                  <a:gd name="T29" fmla="*/ 11 h 32"/>
                  <a:gd name="T30" fmla="*/ 29 w 35"/>
                  <a:gd name="T31" fmla="*/ 10 h 32"/>
                  <a:gd name="T32" fmla="*/ 29 w 35"/>
                  <a:gd name="T33" fmla="*/ 10 h 32"/>
                  <a:gd name="T34" fmla="*/ 29 w 35"/>
                  <a:gd name="T35" fmla="*/ 10 h 32"/>
                  <a:gd name="T36" fmla="*/ 29 w 35"/>
                  <a:gd name="T37" fmla="*/ 10 h 32"/>
                  <a:gd name="T38" fmla="*/ 35 w 35"/>
                  <a:gd name="T39" fmla="*/ 1 h 32"/>
                  <a:gd name="T40" fmla="*/ 35 w 35"/>
                  <a:gd name="T41" fmla="*/ 1 h 32"/>
                  <a:gd name="T42" fmla="*/ 35 w 35"/>
                  <a:gd name="T43" fmla="*/ 1 h 32"/>
                  <a:gd name="T44" fmla="*/ 35 w 35"/>
                  <a:gd name="T45" fmla="*/ 1 h 32"/>
                  <a:gd name="T46" fmla="*/ 35 w 35"/>
                  <a:gd name="T47" fmla="*/ 1 h 32"/>
                  <a:gd name="T48" fmla="*/ 35 w 35"/>
                  <a:gd name="T49" fmla="*/ 1 h 32"/>
                  <a:gd name="T50" fmla="*/ 35 w 35"/>
                  <a:gd name="T51" fmla="*/ 0 h 32"/>
                  <a:gd name="T52" fmla="*/ 35 w 35"/>
                  <a:gd name="T53" fmla="*/ 0 h 32"/>
                  <a:gd name="T54" fmla="*/ 35 w 35"/>
                  <a:gd name="T5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2">
                    <a:moveTo>
                      <a:pt x="28" y="11"/>
                    </a:moveTo>
                    <a:cubicBezTo>
                      <a:pt x="21" y="19"/>
                      <a:pt x="10" y="25"/>
                      <a:pt x="0" y="32"/>
                    </a:cubicBezTo>
                    <a:cubicBezTo>
                      <a:pt x="0" y="32"/>
                      <a:pt x="0" y="32"/>
                      <a:pt x="0" y="32"/>
                    </a:cubicBezTo>
                    <a:cubicBezTo>
                      <a:pt x="10" y="25"/>
                      <a:pt x="21" y="19"/>
                      <a:pt x="28" y="11"/>
                    </a:cubicBezTo>
                    <a:moveTo>
                      <a:pt x="28" y="11"/>
                    </a:moveTo>
                    <a:cubicBezTo>
                      <a:pt x="28" y="11"/>
                      <a:pt x="28" y="11"/>
                      <a:pt x="28" y="11"/>
                    </a:cubicBezTo>
                    <a:cubicBezTo>
                      <a:pt x="28" y="11"/>
                      <a:pt x="28" y="11"/>
                      <a:pt x="28" y="11"/>
                    </a:cubicBezTo>
                    <a:moveTo>
                      <a:pt x="28" y="11"/>
                    </a:moveTo>
                    <a:cubicBezTo>
                      <a:pt x="28" y="11"/>
                      <a:pt x="28" y="11"/>
                      <a:pt x="28" y="11"/>
                    </a:cubicBezTo>
                    <a:cubicBezTo>
                      <a:pt x="28" y="11"/>
                      <a:pt x="28" y="11"/>
                      <a:pt x="28" y="11"/>
                    </a:cubicBezTo>
                    <a:moveTo>
                      <a:pt x="29" y="11"/>
                    </a:moveTo>
                    <a:cubicBezTo>
                      <a:pt x="29" y="11"/>
                      <a:pt x="29" y="11"/>
                      <a:pt x="28" y="11"/>
                    </a:cubicBezTo>
                    <a:cubicBezTo>
                      <a:pt x="29" y="11"/>
                      <a:pt x="29" y="11"/>
                      <a:pt x="29" y="11"/>
                    </a:cubicBezTo>
                    <a:moveTo>
                      <a:pt x="29" y="10"/>
                    </a:moveTo>
                    <a:cubicBezTo>
                      <a:pt x="29" y="10"/>
                      <a:pt x="29" y="10"/>
                      <a:pt x="29" y="11"/>
                    </a:cubicBezTo>
                    <a:cubicBezTo>
                      <a:pt x="29" y="10"/>
                      <a:pt x="29" y="10"/>
                      <a:pt x="29" y="10"/>
                    </a:cubicBezTo>
                    <a:moveTo>
                      <a:pt x="29" y="10"/>
                    </a:moveTo>
                    <a:cubicBezTo>
                      <a:pt x="29" y="10"/>
                      <a:pt x="29" y="10"/>
                      <a:pt x="29" y="10"/>
                    </a:cubicBezTo>
                    <a:cubicBezTo>
                      <a:pt x="29" y="10"/>
                      <a:pt x="29" y="10"/>
                      <a:pt x="29" y="10"/>
                    </a:cubicBezTo>
                    <a:moveTo>
                      <a:pt x="35" y="1"/>
                    </a:moveTo>
                    <a:cubicBezTo>
                      <a:pt x="35" y="1"/>
                      <a:pt x="35" y="1"/>
                      <a:pt x="35" y="1"/>
                    </a:cubicBezTo>
                    <a:cubicBezTo>
                      <a:pt x="35" y="1"/>
                      <a:pt x="35" y="1"/>
                      <a:pt x="35" y="1"/>
                    </a:cubicBezTo>
                    <a:moveTo>
                      <a:pt x="35" y="1"/>
                    </a:moveTo>
                    <a:cubicBezTo>
                      <a:pt x="35" y="1"/>
                      <a:pt x="35" y="1"/>
                      <a:pt x="35" y="1"/>
                    </a:cubicBezTo>
                    <a:cubicBezTo>
                      <a:pt x="35" y="1"/>
                      <a:pt x="35" y="1"/>
                      <a:pt x="35" y="1"/>
                    </a:cubicBezTo>
                    <a:moveTo>
                      <a:pt x="35" y="0"/>
                    </a:moveTo>
                    <a:cubicBezTo>
                      <a:pt x="35" y="0"/>
                      <a:pt x="35" y="0"/>
                      <a:pt x="35" y="0"/>
                    </a:cubicBezTo>
                    <a:cubicBezTo>
                      <a:pt x="35" y="0"/>
                      <a:pt x="35" y="0"/>
                      <a:pt x="35" y="0"/>
                    </a:cubicBezTo>
                  </a:path>
                </a:pathLst>
              </a:custGeom>
              <a:solidFill>
                <a:srgbClr val="D423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546"/>
              <p:cNvSpPr/>
              <p:nvPr/>
            </p:nvSpPr>
            <p:spPr bwMode="auto">
              <a:xfrm>
                <a:off x="812" y="2223"/>
                <a:ext cx="32" cy="69"/>
              </a:xfrm>
              <a:custGeom>
                <a:avLst/>
                <a:gdLst>
                  <a:gd name="T0" fmla="*/ 35 w 44"/>
                  <a:gd name="T1" fmla="*/ 0 h 92"/>
                  <a:gd name="T2" fmla="*/ 21 w 44"/>
                  <a:gd name="T3" fmla="*/ 5 h 92"/>
                  <a:gd name="T4" fmla="*/ 0 w 44"/>
                  <a:gd name="T5" fmla="*/ 92 h 92"/>
                  <a:gd name="T6" fmla="*/ 28 w 44"/>
                  <a:gd name="T7" fmla="*/ 71 h 92"/>
                  <a:gd name="T8" fmla="*/ 28 w 44"/>
                  <a:gd name="T9" fmla="*/ 71 h 92"/>
                  <a:gd name="T10" fmla="*/ 28 w 44"/>
                  <a:gd name="T11" fmla="*/ 71 h 92"/>
                  <a:gd name="T12" fmla="*/ 28 w 44"/>
                  <a:gd name="T13" fmla="*/ 71 h 92"/>
                  <a:gd name="T14" fmla="*/ 28 w 44"/>
                  <a:gd name="T15" fmla="*/ 71 h 92"/>
                  <a:gd name="T16" fmla="*/ 28 w 44"/>
                  <a:gd name="T17" fmla="*/ 71 h 92"/>
                  <a:gd name="T18" fmla="*/ 29 w 44"/>
                  <a:gd name="T19" fmla="*/ 71 h 92"/>
                  <a:gd name="T20" fmla="*/ 29 w 44"/>
                  <a:gd name="T21" fmla="*/ 71 h 92"/>
                  <a:gd name="T22" fmla="*/ 29 w 44"/>
                  <a:gd name="T23" fmla="*/ 70 h 92"/>
                  <a:gd name="T24" fmla="*/ 29 w 44"/>
                  <a:gd name="T25" fmla="*/ 70 h 92"/>
                  <a:gd name="T26" fmla="*/ 29 w 44"/>
                  <a:gd name="T27" fmla="*/ 70 h 92"/>
                  <a:gd name="T28" fmla="*/ 35 w 44"/>
                  <a:gd name="T29" fmla="*/ 61 h 92"/>
                  <a:gd name="T30" fmla="*/ 35 w 44"/>
                  <a:gd name="T31" fmla="*/ 61 h 92"/>
                  <a:gd name="T32" fmla="*/ 35 w 44"/>
                  <a:gd name="T33" fmla="*/ 61 h 92"/>
                  <a:gd name="T34" fmla="*/ 35 w 44"/>
                  <a:gd name="T35" fmla="*/ 61 h 92"/>
                  <a:gd name="T36" fmla="*/ 35 w 44"/>
                  <a:gd name="T37" fmla="*/ 60 h 92"/>
                  <a:gd name="T38" fmla="*/ 35 w 44"/>
                  <a:gd name="T39" fmla="*/ 60 h 92"/>
                  <a:gd name="T40" fmla="*/ 35 w 44"/>
                  <a:gd name="T41" fmla="*/ 60 h 92"/>
                  <a:gd name="T42" fmla="*/ 44 w 44"/>
                  <a:gd name="T43" fmla="*/ 18 h 92"/>
                  <a:gd name="T44" fmla="*/ 43 w 44"/>
                  <a:gd name="T45" fmla="*/ 11 h 92"/>
                  <a:gd name="T46" fmla="*/ 38 w 44"/>
                  <a:gd name="T47" fmla="*/ 1 h 92"/>
                  <a:gd name="T48" fmla="*/ 35 w 44"/>
                  <a:gd name="T49" fmla="*/ 0 h 92"/>
                  <a:gd name="T50" fmla="*/ 35 w 44"/>
                  <a:gd name="T5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92">
                    <a:moveTo>
                      <a:pt x="35" y="0"/>
                    </a:moveTo>
                    <a:cubicBezTo>
                      <a:pt x="31" y="0"/>
                      <a:pt x="27" y="2"/>
                      <a:pt x="21" y="5"/>
                    </a:cubicBezTo>
                    <a:cubicBezTo>
                      <a:pt x="18" y="34"/>
                      <a:pt x="11" y="63"/>
                      <a:pt x="0" y="92"/>
                    </a:cubicBezTo>
                    <a:cubicBezTo>
                      <a:pt x="10" y="85"/>
                      <a:pt x="21" y="79"/>
                      <a:pt x="28" y="71"/>
                    </a:cubicBezTo>
                    <a:cubicBezTo>
                      <a:pt x="28" y="71"/>
                      <a:pt x="28" y="71"/>
                      <a:pt x="28" y="71"/>
                    </a:cubicBezTo>
                    <a:cubicBezTo>
                      <a:pt x="28" y="71"/>
                      <a:pt x="28" y="71"/>
                      <a:pt x="28" y="71"/>
                    </a:cubicBezTo>
                    <a:cubicBezTo>
                      <a:pt x="28" y="71"/>
                      <a:pt x="28" y="71"/>
                      <a:pt x="28" y="71"/>
                    </a:cubicBezTo>
                    <a:cubicBezTo>
                      <a:pt x="28" y="71"/>
                      <a:pt x="28" y="71"/>
                      <a:pt x="28" y="71"/>
                    </a:cubicBezTo>
                    <a:cubicBezTo>
                      <a:pt x="28" y="71"/>
                      <a:pt x="28" y="71"/>
                      <a:pt x="28" y="71"/>
                    </a:cubicBezTo>
                    <a:cubicBezTo>
                      <a:pt x="29" y="71"/>
                      <a:pt x="29" y="71"/>
                      <a:pt x="29" y="71"/>
                    </a:cubicBezTo>
                    <a:cubicBezTo>
                      <a:pt x="29" y="71"/>
                      <a:pt x="29" y="71"/>
                      <a:pt x="29" y="71"/>
                    </a:cubicBezTo>
                    <a:cubicBezTo>
                      <a:pt x="29" y="70"/>
                      <a:pt x="29" y="70"/>
                      <a:pt x="29" y="70"/>
                    </a:cubicBezTo>
                    <a:cubicBezTo>
                      <a:pt x="29" y="70"/>
                      <a:pt x="29" y="70"/>
                      <a:pt x="29" y="70"/>
                    </a:cubicBezTo>
                    <a:cubicBezTo>
                      <a:pt x="29" y="70"/>
                      <a:pt x="29" y="70"/>
                      <a:pt x="29" y="70"/>
                    </a:cubicBezTo>
                    <a:cubicBezTo>
                      <a:pt x="31" y="67"/>
                      <a:pt x="33" y="64"/>
                      <a:pt x="35" y="61"/>
                    </a:cubicBezTo>
                    <a:cubicBezTo>
                      <a:pt x="35" y="61"/>
                      <a:pt x="35" y="61"/>
                      <a:pt x="35" y="61"/>
                    </a:cubicBezTo>
                    <a:cubicBezTo>
                      <a:pt x="35" y="61"/>
                      <a:pt x="35" y="61"/>
                      <a:pt x="35" y="61"/>
                    </a:cubicBezTo>
                    <a:cubicBezTo>
                      <a:pt x="35" y="61"/>
                      <a:pt x="35" y="61"/>
                      <a:pt x="35" y="61"/>
                    </a:cubicBezTo>
                    <a:cubicBezTo>
                      <a:pt x="35" y="61"/>
                      <a:pt x="35" y="60"/>
                      <a:pt x="35" y="60"/>
                    </a:cubicBezTo>
                    <a:cubicBezTo>
                      <a:pt x="35" y="60"/>
                      <a:pt x="35" y="60"/>
                      <a:pt x="35" y="60"/>
                    </a:cubicBezTo>
                    <a:cubicBezTo>
                      <a:pt x="35" y="60"/>
                      <a:pt x="35" y="60"/>
                      <a:pt x="35" y="60"/>
                    </a:cubicBezTo>
                    <a:cubicBezTo>
                      <a:pt x="39" y="52"/>
                      <a:pt x="44" y="33"/>
                      <a:pt x="44" y="18"/>
                    </a:cubicBezTo>
                    <a:cubicBezTo>
                      <a:pt x="44" y="15"/>
                      <a:pt x="44" y="13"/>
                      <a:pt x="43" y="11"/>
                    </a:cubicBezTo>
                    <a:cubicBezTo>
                      <a:pt x="43" y="6"/>
                      <a:pt x="41" y="2"/>
                      <a:pt x="38" y="1"/>
                    </a:cubicBezTo>
                    <a:cubicBezTo>
                      <a:pt x="37" y="0"/>
                      <a:pt x="36" y="0"/>
                      <a:pt x="35" y="0"/>
                    </a:cubicBezTo>
                    <a:cubicBezTo>
                      <a:pt x="35" y="0"/>
                      <a:pt x="35" y="0"/>
                      <a:pt x="35" y="0"/>
                    </a:cubicBezTo>
                  </a:path>
                </a:pathLst>
              </a:custGeom>
              <a:solidFill>
                <a:srgbClr val="CD07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547"/>
              <p:cNvSpPr/>
              <p:nvPr/>
            </p:nvSpPr>
            <p:spPr bwMode="auto">
              <a:xfrm>
                <a:off x="781" y="2217"/>
                <a:ext cx="77" cy="93"/>
              </a:xfrm>
              <a:custGeom>
                <a:avLst/>
                <a:gdLst>
                  <a:gd name="T0" fmla="*/ 25 w 103"/>
                  <a:gd name="T1" fmla="*/ 118 h 125"/>
                  <a:gd name="T2" fmla="*/ 22 w 103"/>
                  <a:gd name="T3" fmla="*/ 121 h 125"/>
                  <a:gd name="T4" fmla="*/ 7 w 103"/>
                  <a:gd name="T5" fmla="*/ 117 h 125"/>
                  <a:gd name="T6" fmla="*/ 22 w 103"/>
                  <a:gd name="T7" fmla="*/ 40 h 125"/>
                  <a:gd name="T8" fmla="*/ 79 w 103"/>
                  <a:gd name="T9" fmla="*/ 2 h 125"/>
                  <a:gd name="T10" fmla="*/ 89 w 103"/>
                  <a:gd name="T11" fmla="*/ 57 h 125"/>
                  <a:gd name="T12" fmla="*/ 25 w 103"/>
                  <a:gd name="T13" fmla="*/ 118 h 125"/>
                  <a:gd name="T14" fmla="*/ 14 w 103"/>
                  <a:gd name="T15" fmla="*/ 108 h 125"/>
                  <a:gd name="T16" fmla="*/ 69 w 103"/>
                  <a:gd name="T17" fmla="*/ 65 h 125"/>
                  <a:gd name="T18" fmla="*/ 75 w 103"/>
                  <a:gd name="T19" fmla="*/ 16 h 125"/>
                  <a:gd name="T20" fmla="*/ 33 w 103"/>
                  <a:gd name="T21" fmla="*/ 50 h 125"/>
                  <a:gd name="T22" fmla="*/ 25 w 103"/>
                  <a:gd name="T23" fmla="*/ 114 h 125"/>
                  <a:gd name="T24" fmla="*/ 11 w 103"/>
                  <a:gd name="T25" fmla="*/ 110 h 125"/>
                  <a:gd name="T26" fmla="*/ 14 w 103"/>
                  <a:gd name="T27" fmla="*/ 108 h 125"/>
                  <a:gd name="T28" fmla="*/ 25 w 103"/>
                  <a:gd name="T29" fmla="*/ 11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125">
                    <a:moveTo>
                      <a:pt x="25" y="118"/>
                    </a:moveTo>
                    <a:cubicBezTo>
                      <a:pt x="24" y="119"/>
                      <a:pt x="23" y="120"/>
                      <a:pt x="22" y="121"/>
                    </a:cubicBezTo>
                    <a:cubicBezTo>
                      <a:pt x="16" y="125"/>
                      <a:pt x="9" y="122"/>
                      <a:pt x="7" y="117"/>
                    </a:cubicBezTo>
                    <a:cubicBezTo>
                      <a:pt x="0" y="89"/>
                      <a:pt x="0" y="64"/>
                      <a:pt x="22" y="40"/>
                    </a:cubicBezTo>
                    <a:cubicBezTo>
                      <a:pt x="33" y="27"/>
                      <a:pt x="57" y="0"/>
                      <a:pt x="79" y="2"/>
                    </a:cubicBezTo>
                    <a:cubicBezTo>
                      <a:pt x="103" y="4"/>
                      <a:pt x="92" y="45"/>
                      <a:pt x="89" y="57"/>
                    </a:cubicBezTo>
                    <a:cubicBezTo>
                      <a:pt x="81" y="89"/>
                      <a:pt x="54" y="100"/>
                      <a:pt x="25" y="118"/>
                    </a:cubicBezTo>
                    <a:cubicBezTo>
                      <a:pt x="16" y="124"/>
                      <a:pt x="5" y="114"/>
                      <a:pt x="14" y="108"/>
                    </a:cubicBezTo>
                    <a:cubicBezTo>
                      <a:pt x="33" y="95"/>
                      <a:pt x="61" y="86"/>
                      <a:pt x="69" y="65"/>
                    </a:cubicBezTo>
                    <a:cubicBezTo>
                      <a:pt x="71" y="61"/>
                      <a:pt x="80" y="15"/>
                      <a:pt x="75" y="16"/>
                    </a:cubicBezTo>
                    <a:cubicBezTo>
                      <a:pt x="60" y="18"/>
                      <a:pt x="42" y="41"/>
                      <a:pt x="33" y="50"/>
                    </a:cubicBezTo>
                    <a:cubicBezTo>
                      <a:pt x="16" y="70"/>
                      <a:pt x="18" y="92"/>
                      <a:pt x="25" y="114"/>
                    </a:cubicBezTo>
                    <a:cubicBezTo>
                      <a:pt x="20" y="113"/>
                      <a:pt x="15" y="112"/>
                      <a:pt x="11" y="110"/>
                    </a:cubicBezTo>
                    <a:cubicBezTo>
                      <a:pt x="12" y="110"/>
                      <a:pt x="13" y="109"/>
                      <a:pt x="14" y="108"/>
                    </a:cubicBezTo>
                    <a:cubicBezTo>
                      <a:pt x="23" y="102"/>
                      <a:pt x="34" y="112"/>
                      <a:pt x="25" y="1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548"/>
              <p:cNvSpPr/>
              <p:nvPr/>
            </p:nvSpPr>
            <p:spPr bwMode="auto">
              <a:xfrm>
                <a:off x="828" y="2208"/>
                <a:ext cx="45" cy="35"/>
              </a:xfrm>
              <a:custGeom>
                <a:avLst/>
                <a:gdLst>
                  <a:gd name="T0" fmla="*/ 3 w 61"/>
                  <a:gd name="T1" fmla="*/ 29 h 47"/>
                  <a:gd name="T2" fmla="*/ 35 w 61"/>
                  <a:gd name="T3" fmla="*/ 44 h 47"/>
                  <a:gd name="T4" fmla="*/ 59 w 61"/>
                  <a:gd name="T5" fmla="*/ 18 h 47"/>
                  <a:gd name="T6" fmla="*/ 27 w 61"/>
                  <a:gd name="T7" fmla="*/ 3 h 47"/>
                  <a:gd name="T8" fmla="*/ 3 w 61"/>
                  <a:gd name="T9" fmla="*/ 29 h 47"/>
                </a:gdLst>
                <a:ahLst/>
                <a:cxnLst>
                  <a:cxn ang="0">
                    <a:pos x="T0" y="T1"/>
                  </a:cxn>
                  <a:cxn ang="0">
                    <a:pos x="T2" y="T3"/>
                  </a:cxn>
                  <a:cxn ang="0">
                    <a:pos x="T4" y="T5"/>
                  </a:cxn>
                  <a:cxn ang="0">
                    <a:pos x="T6" y="T7"/>
                  </a:cxn>
                  <a:cxn ang="0">
                    <a:pos x="T8" y="T9"/>
                  </a:cxn>
                </a:cxnLst>
                <a:rect l="0" t="0" r="r" b="b"/>
                <a:pathLst>
                  <a:path w="61" h="47">
                    <a:moveTo>
                      <a:pt x="3" y="29"/>
                    </a:moveTo>
                    <a:cubicBezTo>
                      <a:pt x="5" y="41"/>
                      <a:pt x="19" y="47"/>
                      <a:pt x="35" y="44"/>
                    </a:cubicBezTo>
                    <a:cubicBezTo>
                      <a:pt x="50" y="41"/>
                      <a:pt x="61" y="30"/>
                      <a:pt x="59" y="18"/>
                    </a:cubicBezTo>
                    <a:cubicBezTo>
                      <a:pt x="56" y="7"/>
                      <a:pt x="42" y="0"/>
                      <a:pt x="27" y="3"/>
                    </a:cubicBezTo>
                    <a:cubicBezTo>
                      <a:pt x="11" y="6"/>
                      <a:pt x="0" y="18"/>
                      <a:pt x="3" y="29"/>
                    </a:cubicBezTo>
                    <a:close/>
                  </a:path>
                </a:pathLst>
              </a:custGeom>
              <a:solidFill>
                <a:srgbClr val="F7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549"/>
              <p:cNvSpPr/>
              <p:nvPr/>
            </p:nvSpPr>
            <p:spPr bwMode="auto">
              <a:xfrm>
                <a:off x="821" y="2194"/>
                <a:ext cx="61" cy="56"/>
              </a:xfrm>
              <a:custGeom>
                <a:avLst/>
                <a:gdLst>
                  <a:gd name="T0" fmla="*/ 21 w 82"/>
                  <a:gd name="T1" fmla="*/ 46 h 75"/>
                  <a:gd name="T2" fmla="*/ 60 w 82"/>
                  <a:gd name="T3" fmla="*/ 39 h 75"/>
                  <a:gd name="T4" fmla="*/ 21 w 82"/>
                  <a:gd name="T5" fmla="*/ 46 h 75"/>
                  <a:gd name="T6" fmla="*/ 4 w 82"/>
                  <a:gd name="T7" fmla="*/ 50 h 75"/>
                  <a:gd name="T8" fmla="*/ 77 w 82"/>
                  <a:gd name="T9" fmla="*/ 36 h 75"/>
                  <a:gd name="T10" fmla="*/ 46 w 82"/>
                  <a:gd name="T11" fmla="*/ 70 h 75"/>
                  <a:gd name="T12" fmla="*/ 4 w 82"/>
                  <a:gd name="T13" fmla="*/ 50 h 75"/>
                  <a:gd name="T14" fmla="*/ 21 w 82"/>
                  <a:gd name="T15" fmla="*/ 46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75">
                    <a:moveTo>
                      <a:pt x="21" y="46"/>
                    </a:moveTo>
                    <a:cubicBezTo>
                      <a:pt x="26" y="64"/>
                      <a:pt x="62" y="57"/>
                      <a:pt x="60" y="39"/>
                    </a:cubicBezTo>
                    <a:cubicBezTo>
                      <a:pt x="58" y="21"/>
                      <a:pt x="19" y="28"/>
                      <a:pt x="21" y="46"/>
                    </a:cubicBezTo>
                    <a:cubicBezTo>
                      <a:pt x="22" y="55"/>
                      <a:pt x="5" y="59"/>
                      <a:pt x="4" y="50"/>
                    </a:cubicBezTo>
                    <a:cubicBezTo>
                      <a:pt x="0" y="13"/>
                      <a:pt x="67" y="0"/>
                      <a:pt x="77" y="36"/>
                    </a:cubicBezTo>
                    <a:cubicBezTo>
                      <a:pt x="82" y="52"/>
                      <a:pt x="64" y="66"/>
                      <a:pt x="46" y="70"/>
                    </a:cubicBezTo>
                    <a:cubicBezTo>
                      <a:pt x="26" y="75"/>
                      <a:pt x="8" y="65"/>
                      <a:pt x="4" y="50"/>
                    </a:cubicBezTo>
                    <a:cubicBezTo>
                      <a:pt x="2" y="41"/>
                      <a:pt x="19" y="38"/>
                      <a:pt x="21" y="4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550"/>
              <p:cNvSpPr/>
              <p:nvPr/>
            </p:nvSpPr>
            <p:spPr bwMode="auto">
              <a:xfrm>
                <a:off x="932" y="2166"/>
                <a:ext cx="10" cy="9"/>
              </a:xfrm>
              <a:custGeom>
                <a:avLst/>
                <a:gdLst>
                  <a:gd name="T0" fmla="*/ 0 w 13"/>
                  <a:gd name="T1" fmla="*/ 7 h 12"/>
                  <a:gd name="T2" fmla="*/ 7 w 13"/>
                  <a:gd name="T3" fmla="*/ 11 h 12"/>
                  <a:gd name="T4" fmla="*/ 13 w 13"/>
                  <a:gd name="T5" fmla="*/ 5 h 12"/>
                  <a:gd name="T6" fmla="*/ 5 w 13"/>
                  <a:gd name="T7" fmla="*/ 1 h 12"/>
                  <a:gd name="T8" fmla="*/ 0 w 13"/>
                  <a:gd name="T9" fmla="*/ 7 h 12"/>
                </a:gdLst>
                <a:ahLst/>
                <a:cxnLst>
                  <a:cxn ang="0">
                    <a:pos x="T0" y="T1"/>
                  </a:cxn>
                  <a:cxn ang="0">
                    <a:pos x="T2" y="T3"/>
                  </a:cxn>
                  <a:cxn ang="0">
                    <a:pos x="T4" y="T5"/>
                  </a:cxn>
                  <a:cxn ang="0">
                    <a:pos x="T6" y="T7"/>
                  </a:cxn>
                  <a:cxn ang="0">
                    <a:pos x="T8" y="T9"/>
                  </a:cxn>
                </a:cxnLst>
                <a:rect l="0" t="0" r="r" b="b"/>
                <a:pathLst>
                  <a:path w="13" h="12">
                    <a:moveTo>
                      <a:pt x="0" y="7"/>
                    </a:moveTo>
                    <a:cubicBezTo>
                      <a:pt x="1" y="10"/>
                      <a:pt x="4" y="12"/>
                      <a:pt x="7" y="11"/>
                    </a:cubicBezTo>
                    <a:cubicBezTo>
                      <a:pt x="11" y="10"/>
                      <a:pt x="13" y="8"/>
                      <a:pt x="13" y="5"/>
                    </a:cubicBezTo>
                    <a:cubicBezTo>
                      <a:pt x="12" y="2"/>
                      <a:pt x="9" y="0"/>
                      <a:pt x="5" y="1"/>
                    </a:cubicBezTo>
                    <a:cubicBezTo>
                      <a:pt x="2" y="2"/>
                      <a:pt x="0"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551"/>
              <p:cNvSpPr/>
              <p:nvPr/>
            </p:nvSpPr>
            <p:spPr bwMode="auto">
              <a:xfrm>
                <a:off x="909" y="2198"/>
                <a:ext cx="10" cy="9"/>
              </a:xfrm>
              <a:custGeom>
                <a:avLst/>
                <a:gdLst>
                  <a:gd name="T0" fmla="*/ 0 w 13"/>
                  <a:gd name="T1" fmla="*/ 7 h 12"/>
                  <a:gd name="T2" fmla="*/ 8 w 13"/>
                  <a:gd name="T3" fmla="*/ 11 h 12"/>
                  <a:gd name="T4" fmla="*/ 13 w 13"/>
                  <a:gd name="T5" fmla="*/ 5 h 12"/>
                  <a:gd name="T6" fmla="*/ 6 w 13"/>
                  <a:gd name="T7" fmla="*/ 1 h 12"/>
                  <a:gd name="T8" fmla="*/ 0 w 13"/>
                  <a:gd name="T9" fmla="*/ 7 h 12"/>
                </a:gdLst>
                <a:ahLst/>
                <a:cxnLst>
                  <a:cxn ang="0">
                    <a:pos x="T0" y="T1"/>
                  </a:cxn>
                  <a:cxn ang="0">
                    <a:pos x="T2" y="T3"/>
                  </a:cxn>
                  <a:cxn ang="0">
                    <a:pos x="T4" y="T5"/>
                  </a:cxn>
                  <a:cxn ang="0">
                    <a:pos x="T6" y="T7"/>
                  </a:cxn>
                  <a:cxn ang="0">
                    <a:pos x="T8" y="T9"/>
                  </a:cxn>
                </a:cxnLst>
                <a:rect l="0" t="0" r="r" b="b"/>
                <a:pathLst>
                  <a:path w="13" h="12">
                    <a:moveTo>
                      <a:pt x="0" y="7"/>
                    </a:moveTo>
                    <a:cubicBezTo>
                      <a:pt x="1" y="10"/>
                      <a:pt x="4" y="12"/>
                      <a:pt x="8" y="11"/>
                    </a:cubicBezTo>
                    <a:cubicBezTo>
                      <a:pt x="11" y="11"/>
                      <a:pt x="13" y="8"/>
                      <a:pt x="13" y="5"/>
                    </a:cubicBezTo>
                    <a:cubicBezTo>
                      <a:pt x="12" y="2"/>
                      <a:pt x="9" y="0"/>
                      <a:pt x="6" y="1"/>
                    </a:cubicBezTo>
                    <a:cubicBezTo>
                      <a:pt x="2" y="2"/>
                      <a:pt x="0" y="5"/>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552"/>
              <p:cNvSpPr/>
              <p:nvPr/>
            </p:nvSpPr>
            <p:spPr bwMode="auto">
              <a:xfrm>
                <a:off x="945" y="2197"/>
                <a:ext cx="10" cy="8"/>
              </a:xfrm>
              <a:custGeom>
                <a:avLst/>
                <a:gdLst>
                  <a:gd name="T0" fmla="*/ 1 w 14"/>
                  <a:gd name="T1" fmla="*/ 7 h 11"/>
                  <a:gd name="T2" fmla="*/ 8 w 14"/>
                  <a:gd name="T3" fmla="*/ 11 h 11"/>
                  <a:gd name="T4" fmla="*/ 13 w 14"/>
                  <a:gd name="T5" fmla="*/ 4 h 11"/>
                  <a:gd name="T6" fmla="*/ 6 w 14"/>
                  <a:gd name="T7" fmla="*/ 0 h 11"/>
                  <a:gd name="T8" fmla="*/ 1 w 14"/>
                  <a:gd name="T9" fmla="*/ 7 h 11"/>
                </a:gdLst>
                <a:ahLst/>
                <a:cxnLst>
                  <a:cxn ang="0">
                    <a:pos x="T0" y="T1"/>
                  </a:cxn>
                  <a:cxn ang="0">
                    <a:pos x="T2" y="T3"/>
                  </a:cxn>
                  <a:cxn ang="0">
                    <a:pos x="T4" y="T5"/>
                  </a:cxn>
                  <a:cxn ang="0">
                    <a:pos x="T6" y="T7"/>
                  </a:cxn>
                  <a:cxn ang="0">
                    <a:pos x="T8" y="T9"/>
                  </a:cxn>
                </a:cxnLst>
                <a:rect l="0" t="0" r="r" b="b"/>
                <a:pathLst>
                  <a:path w="14" h="11">
                    <a:moveTo>
                      <a:pt x="1" y="7"/>
                    </a:moveTo>
                    <a:cubicBezTo>
                      <a:pt x="1" y="10"/>
                      <a:pt x="4" y="11"/>
                      <a:pt x="8" y="11"/>
                    </a:cubicBezTo>
                    <a:cubicBezTo>
                      <a:pt x="11" y="10"/>
                      <a:pt x="14" y="7"/>
                      <a:pt x="13" y="4"/>
                    </a:cubicBezTo>
                    <a:cubicBezTo>
                      <a:pt x="13" y="2"/>
                      <a:pt x="9" y="0"/>
                      <a:pt x="6" y="0"/>
                    </a:cubicBezTo>
                    <a:cubicBezTo>
                      <a:pt x="2"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553"/>
              <p:cNvSpPr/>
              <p:nvPr/>
            </p:nvSpPr>
            <p:spPr bwMode="auto">
              <a:xfrm>
                <a:off x="757" y="2187"/>
                <a:ext cx="10" cy="9"/>
              </a:xfrm>
              <a:custGeom>
                <a:avLst/>
                <a:gdLst>
                  <a:gd name="T0" fmla="*/ 1 w 14"/>
                  <a:gd name="T1" fmla="*/ 7 h 12"/>
                  <a:gd name="T2" fmla="*/ 8 w 14"/>
                  <a:gd name="T3" fmla="*/ 11 h 12"/>
                  <a:gd name="T4" fmla="*/ 13 w 14"/>
                  <a:gd name="T5" fmla="*/ 5 h 12"/>
                  <a:gd name="T6" fmla="*/ 6 w 14"/>
                  <a:gd name="T7" fmla="*/ 1 h 12"/>
                  <a:gd name="T8" fmla="*/ 1 w 14"/>
                  <a:gd name="T9" fmla="*/ 7 h 12"/>
                </a:gdLst>
                <a:ahLst/>
                <a:cxnLst>
                  <a:cxn ang="0">
                    <a:pos x="T0" y="T1"/>
                  </a:cxn>
                  <a:cxn ang="0">
                    <a:pos x="T2" y="T3"/>
                  </a:cxn>
                  <a:cxn ang="0">
                    <a:pos x="T4" y="T5"/>
                  </a:cxn>
                  <a:cxn ang="0">
                    <a:pos x="T6" y="T7"/>
                  </a:cxn>
                  <a:cxn ang="0">
                    <a:pos x="T8" y="T9"/>
                  </a:cxn>
                </a:cxnLst>
                <a:rect l="0" t="0" r="r" b="b"/>
                <a:pathLst>
                  <a:path w="14" h="12">
                    <a:moveTo>
                      <a:pt x="1" y="7"/>
                    </a:moveTo>
                    <a:cubicBezTo>
                      <a:pt x="1" y="10"/>
                      <a:pt x="4" y="12"/>
                      <a:pt x="8" y="11"/>
                    </a:cubicBezTo>
                    <a:cubicBezTo>
                      <a:pt x="11" y="10"/>
                      <a:pt x="14" y="8"/>
                      <a:pt x="13" y="5"/>
                    </a:cubicBezTo>
                    <a:cubicBezTo>
                      <a:pt x="13" y="2"/>
                      <a:pt x="9" y="0"/>
                      <a:pt x="6" y="1"/>
                    </a:cubicBezTo>
                    <a:cubicBezTo>
                      <a:pt x="2" y="2"/>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554"/>
              <p:cNvSpPr/>
              <p:nvPr/>
            </p:nvSpPr>
            <p:spPr bwMode="auto">
              <a:xfrm>
                <a:off x="789" y="2210"/>
                <a:ext cx="10" cy="8"/>
              </a:xfrm>
              <a:custGeom>
                <a:avLst/>
                <a:gdLst>
                  <a:gd name="T0" fmla="*/ 1 w 14"/>
                  <a:gd name="T1" fmla="*/ 7 h 11"/>
                  <a:gd name="T2" fmla="*/ 8 w 14"/>
                  <a:gd name="T3" fmla="*/ 10 h 11"/>
                  <a:gd name="T4" fmla="*/ 13 w 14"/>
                  <a:gd name="T5" fmla="*/ 4 h 11"/>
                  <a:gd name="T6" fmla="*/ 6 w 14"/>
                  <a:gd name="T7" fmla="*/ 0 h 11"/>
                  <a:gd name="T8" fmla="*/ 1 w 14"/>
                  <a:gd name="T9" fmla="*/ 7 h 11"/>
                </a:gdLst>
                <a:ahLst/>
                <a:cxnLst>
                  <a:cxn ang="0">
                    <a:pos x="T0" y="T1"/>
                  </a:cxn>
                  <a:cxn ang="0">
                    <a:pos x="T2" y="T3"/>
                  </a:cxn>
                  <a:cxn ang="0">
                    <a:pos x="T4" y="T5"/>
                  </a:cxn>
                  <a:cxn ang="0">
                    <a:pos x="T6" y="T7"/>
                  </a:cxn>
                  <a:cxn ang="0">
                    <a:pos x="T8" y="T9"/>
                  </a:cxn>
                </a:cxnLst>
                <a:rect l="0" t="0" r="r" b="b"/>
                <a:pathLst>
                  <a:path w="14" h="11">
                    <a:moveTo>
                      <a:pt x="1" y="7"/>
                    </a:moveTo>
                    <a:cubicBezTo>
                      <a:pt x="1" y="9"/>
                      <a:pt x="5" y="11"/>
                      <a:pt x="8" y="10"/>
                    </a:cubicBezTo>
                    <a:cubicBezTo>
                      <a:pt x="12" y="10"/>
                      <a:pt x="14" y="7"/>
                      <a:pt x="13" y="4"/>
                    </a:cubicBezTo>
                    <a:cubicBezTo>
                      <a:pt x="13" y="1"/>
                      <a:pt x="10" y="0"/>
                      <a:pt x="6" y="0"/>
                    </a:cubicBezTo>
                    <a:cubicBezTo>
                      <a:pt x="3"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555"/>
              <p:cNvSpPr/>
              <p:nvPr/>
            </p:nvSpPr>
            <p:spPr bwMode="auto">
              <a:xfrm>
                <a:off x="750" y="2227"/>
                <a:ext cx="10" cy="9"/>
              </a:xfrm>
              <a:custGeom>
                <a:avLst/>
                <a:gdLst>
                  <a:gd name="T0" fmla="*/ 0 w 13"/>
                  <a:gd name="T1" fmla="*/ 7 h 12"/>
                  <a:gd name="T2" fmla="*/ 8 w 13"/>
                  <a:gd name="T3" fmla="*/ 11 h 12"/>
                  <a:gd name="T4" fmla="*/ 13 w 13"/>
                  <a:gd name="T5" fmla="*/ 5 h 12"/>
                  <a:gd name="T6" fmla="*/ 6 w 13"/>
                  <a:gd name="T7" fmla="*/ 1 h 12"/>
                  <a:gd name="T8" fmla="*/ 0 w 13"/>
                  <a:gd name="T9" fmla="*/ 7 h 12"/>
                </a:gdLst>
                <a:ahLst/>
                <a:cxnLst>
                  <a:cxn ang="0">
                    <a:pos x="T0" y="T1"/>
                  </a:cxn>
                  <a:cxn ang="0">
                    <a:pos x="T2" y="T3"/>
                  </a:cxn>
                  <a:cxn ang="0">
                    <a:pos x="T4" y="T5"/>
                  </a:cxn>
                  <a:cxn ang="0">
                    <a:pos x="T6" y="T7"/>
                  </a:cxn>
                  <a:cxn ang="0">
                    <a:pos x="T8" y="T9"/>
                  </a:cxn>
                </a:cxnLst>
                <a:rect l="0" t="0" r="r" b="b"/>
                <a:pathLst>
                  <a:path w="13" h="12">
                    <a:moveTo>
                      <a:pt x="0" y="7"/>
                    </a:moveTo>
                    <a:cubicBezTo>
                      <a:pt x="1" y="10"/>
                      <a:pt x="4" y="12"/>
                      <a:pt x="8" y="11"/>
                    </a:cubicBezTo>
                    <a:cubicBezTo>
                      <a:pt x="11" y="10"/>
                      <a:pt x="13" y="7"/>
                      <a:pt x="13" y="5"/>
                    </a:cubicBezTo>
                    <a:cubicBezTo>
                      <a:pt x="12" y="2"/>
                      <a:pt x="9" y="0"/>
                      <a:pt x="6" y="1"/>
                    </a:cubicBezTo>
                    <a:cubicBezTo>
                      <a:pt x="2" y="1"/>
                      <a:pt x="0" y="4"/>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556"/>
              <p:cNvSpPr/>
              <p:nvPr/>
            </p:nvSpPr>
            <p:spPr bwMode="auto">
              <a:xfrm>
                <a:off x="888" y="2242"/>
                <a:ext cx="11" cy="9"/>
              </a:xfrm>
              <a:custGeom>
                <a:avLst/>
                <a:gdLst>
                  <a:gd name="T0" fmla="*/ 1 w 14"/>
                  <a:gd name="T1" fmla="*/ 7 h 12"/>
                  <a:gd name="T2" fmla="*/ 8 w 14"/>
                  <a:gd name="T3" fmla="*/ 11 h 12"/>
                  <a:gd name="T4" fmla="*/ 13 w 14"/>
                  <a:gd name="T5" fmla="*/ 5 h 12"/>
                  <a:gd name="T6" fmla="*/ 6 w 14"/>
                  <a:gd name="T7" fmla="*/ 1 h 12"/>
                  <a:gd name="T8" fmla="*/ 1 w 14"/>
                  <a:gd name="T9" fmla="*/ 7 h 12"/>
                </a:gdLst>
                <a:ahLst/>
                <a:cxnLst>
                  <a:cxn ang="0">
                    <a:pos x="T0" y="T1"/>
                  </a:cxn>
                  <a:cxn ang="0">
                    <a:pos x="T2" y="T3"/>
                  </a:cxn>
                  <a:cxn ang="0">
                    <a:pos x="T4" y="T5"/>
                  </a:cxn>
                  <a:cxn ang="0">
                    <a:pos x="T6" y="T7"/>
                  </a:cxn>
                  <a:cxn ang="0">
                    <a:pos x="T8" y="T9"/>
                  </a:cxn>
                </a:cxnLst>
                <a:rect l="0" t="0" r="r" b="b"/>
                <a:pathLst>
                  <a:path w="14" h="12">
                    <a:moveTo>
                      <a:pt x="1" y="7"/>
                    </a:moveTo>
                    <a:cubicBezTo>
                      <a:pt x="1" y="10"/>
                      <a:pt x="4" y="12"/>
                      <a:pt x="8" y="11"/>
                    </a:cubicBezTo>
                    <a:cubicBezTo>
                      <a:pt x="11" y="10"/>
                      <a:pt x="14" y="7"/>
                      <a:pt x="13" y="5"/>
                    </a:cubicBezTo>
                    <a:cubicBezTo>
                      <a:pt x="13" y="2"/>
                      <a:pt x="9" y="0"/>
                      <a:pt x="6" y="1"/>
                    </a:cubicBezTo>
                    <a:cubicBezTo>
                      <a:pt x="2"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557"/>
              <p:cNvSpPr/>
              <p:nvPr/>
            </p:nvSpPr>
            <p:spPr bwMode="auto">
              <a:xfrm>
                <a:off x="903" y="2263"/>
                <a:ext cx="10" cy="9"/>
              </a:xfrm>
              <a:custGeom>
                <a:avLst/>
                <a:gdLst>
                  <a:gd name="T0" fmla="*/ 1 w 14"/>
                  <a:gd name="T1" fmla="*/ 8 h 12"/>
                  <a:gd name="T2" fmla="*/ 8 w 14"/>
                  <a:gd name="T3" fmla="*/ 11 h 12"/>
                  <a:gd name="T4" fmla="*/ 13 w 14"/>
                  <a:gd name="T5" fmla="*/ 5 h 12"/>
                  <a:gd name="T6" fmla="*/ 6 w 14"/>
                  <a:gd name="T7" fmla="*/ 1 h 12"/>
                  <a:gd name="T8" fmla="*/ 1 w 14"/>
                  <a:gd name="T9" fmla="*/ 8 h 12"/>
                </a:gdLst>
                <a:ahLst/>
                <a:cxnLst>
                  <a:cxn ang="0">
                    <a:pos x="T0" y="T1"/>
                  </a:cxn>
                  <a:cxn ang="0">
                    <a:pos x="T2" y="T3"/>
                  </a:cxn>
                  <a:cxn ang="0">
                    <a:pos x="T4" y="T5"/>
                  </a:cxn>
                  <a:cxn ang="0">
                    <a:pos x="T6" y="T7"/>
                  </a:cxn>
                  <a:cxn ang="0">
                    <a:pos x="T8" y="T9"/>
                  </a:cxn>
                </a:cxnLst>
                <a:rect l="0" t="0" r="r" b="b"/>
                <a:pathLst>
                  <a:path w="14" h="12">
                    <a:moveTo>
                      <a:pt x="1" y="8"/>
                    </a:moveTo>
                    <a:cubicBezTo>
                      <a:pt x="1" y="10"/>
                      <a:pt x="5" y="12"/>
                      <a:pt x="8" y="11"/>
                    </a:cubicBezTo>
                    <a:cubicBezTo>
                      <a:pt x="12" y="11"/>
                      <a:pt x="14" y="8"/>
                      <a:pt x="13" y="5"/>
                    </a:cubicBezTo>
                    <a:cubicBezTo>
                      <a:pt x="13" y="2"/>
                      <a:pt x="10" y="0"/>
                      <a:pt x="6" y="1"/>
                    </a:cubicBezTo>
                    <a:cubicBezTo>
                      <a:pt x="3" y="2"/>
                      <a:pt x="0" y="5"/>
                      <a:pt x="1"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558"/>
              <p:cNvSpPr/>
              <p:nvPr/>
            </p:nvSpPr>
            <p:spPr bwMode="auto">
              <a:xfrm>
                <a:off x="807" y="2261"/>
                <a:ext cx="11" cy="9"/>
              </a:xfrm>
              <a:custGeom>
                <a:avLst/>
                <a:gdLst>
                  <a:gd name="T0" fmla="*/ 1 w 14"/>
                  <a:gd name="T1" fmla="*/ 7 h 12"/>
                  <a:gd name="T2" fmla="*/ 8 w 14"/>
                  <a:gd name="T3" fmla="*/ 11 h 12"/>
                  <a:gd name="T4" fmla="*/ 13 w 14"/>
                  <a:gd name="T5" fmla="*/ 5 h 12"/>
                  <a:gd name="T6" fmla="*/ 6 w 14"/>
                  <a:gd name="T7" fmla="*/ 1 h 12"/>
                  <a:gd name="T8" fmla="*/ 1 w 14"/>
                  <a:gd name="T9" fmla="*/ 7 h 12"/>
                </a:gdLst>
                <a:ahLst/>
                <a:cxnLst>
                  <a:cxn ang="0">
                    <a:pos x="T0" y="T1"/>
                  </a:cxn>
                  <a:cxn ang="0">
                    <a:pos x="T2" y="T3"/>
                  </a:cxn>
                  <a:cxn ang="0">
                    <a:pos x="T4" y="T5"/>
                  </a:cxn>
                  <a:cxn ang="0">
                    <a:pos x="T6" y="T7"/>
                  </a:cxn>
                  <a:cxn ang="0">
                    <a:pos x="T8" y="T9"/>
                  </a:cxn>
                </a:cxnLst>
                <a:rect l="0" t="0" r="r" b="b"/>
                <a:pathLst>
                  <a:path w="14" h="12">
                    <a:moveTo>
                      <a:pt x="1" y="7"/>
                    </a:moveTo>
                    <a:cubicBezTo>
                      <a:pt x="1" y="10"/>
                      <a:pt x="4" y="12"/>
                      <a:pt x="8" y="11"/>
                    </a:cubicBezTo>
                    <a:cubicBezTo>
                      <a:pt x="11" y="11"/>
                      <a:pt x="14" y="8"/>
                      <a:pt x="13" y="5"/>
                    </a:cubicBezTo>
                    <a:cubicBezTo>
                      <a:pt x="13" y="2"/>
                      <a:pt x="9" y="0"/>
                      <a:pt x="6" y="1"/>
                    </a:cubicBezTo>
                    <a:cubicBezTo>
                      <a:pt x="2" y="2"/>
                      <a:pt x="0" y="5"/>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559"/>
              <p:cNvSpPr/>
              <p:nvPr/>
            </p:nvSpPr>
            <p:spPr bwMode="auto">
              <a:xfrm>
                <a:off x="793" y="1526"/>
                <a:ext cx="424" cy="406"/>
              </a:xfrm>
              <a:custGeom>
                <a:avLst/>
                <a:gdLst>
                  <a:gd name="T0" fmla="*/ 109 w 571"/>
                  <a:gd name="T1" fmla="*/ 237 h 546"/>
                  <a:gd name="T2" fmla="*/ 121 w 571"/>
                  <a:gd name="T3" fmla="*/ 188 h 546"/>
                  <a:gd name="T4" fmla="*/ 25 w 571"/>
                  <a:gd name="T5" fmla="*/ 91 h 546"/>
                  <a:gd name="T6" fmla="*/ 22 w 571"/>
                  <a:gd name="T7" fmla="*/ 66 h 546"/>
                  <a:gd name="T8" fmla="*/ 47 w 571"/>
                  <a:gd name="T9" fmla="*/ 70 h 546"/>
                  <a:gd name="T10" fmla="*/ 139 w 571"/>
                  <a:gd name="T11" fmla="*/ 163 h 546"/>
                  <a:gd name="T12" fmla="*/ 157 w 571"/>
                  <a:gd name="T13" fmla="*/ 147 h 546"/>
                  <a:gd name="T14" fmla="*/ 183 w 571"/>
                  <a:gd name="T15" fmla="*/ 134 h 546"/>
                  <a:gd name="T16" fmla="*/ 106 w 571"/>
                  <a:gd name="T17" fmla="*/ 30 h 546"/>
                  <a:gd name="T18" fmla="*/ 106 w 571"/>
                  <a:gd name="T19" fmla="*/ 5 h 546"/>
                  <a:gd name="T20" fmla="*/ 130 w 571"/>
                  <a:gd name="T21" fmla="*/ 12 h 546"/>
                  <a:gd name="T22" fmla="*/ 214 w 571"/>
                  <a:gd name="T23" fmla="*/ 125 h 546"/>
                  <a:gd name="T24" fmla="*/ 262 w 571"/>
                  <a:gd name="T25" fmla="*/ 132 h 546"/>
                  <a:gd name="T26" fmla="*/ 350 w 571"/>
                  <a:gd name="T27" fmla="*/ 75 h 546"/>
                  <a:gd name="T28" fmla="*/ 308 w 571"/>
                  <a:gd name="T29" fmla="*/ 182 h 546"/>
                  <a:gd name="T30" fmla="*/ 315 w 571"/>
                  <a:gd name="T31" fmla="*/ 193 h 546"/>
                  <a:gd name="T32" fmla="*/ 397 w 571"/>
                  <a:gd name="T33" fmla="*/ 452 h 546"/>
                  <a:gd name="T34" fmla="*/ 127 w 571"/>
                  <a:gd name="T35" fmla="*/ 295 h 546"/>
                  <a:gd name="T36" fmla="*/ 0 w 571"/>
                  <a:gd name="T37" fmla="*/ 286 h 546"/>
                  <a:gd name="T38" fmla="*/ 109 w 571"/>
                  <a:gd name="T39" fmla="*/ 23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1" h="546">
                    <a:moveTo>
                      <a:pt x="109" y="237"/>
                    </a:moveTo>
                    <a:cubicBezTo>
                      <a:pt x="108" y="218"/>
                      <a:pt x="113" y="202"/>
                      <a:pt x="121" y="188"/>
                    </a:cubicBezTo>
                    <a:cubicBezTo>
                      <a:pt x="25" y="91"/>
                      <a:pt x="25" y="91"/>
                      <a:pt x="25" y="91"/>
                    </a:cubicBezTo>
                    <a:cubicBezTo>
                      <a:pt x="18" y="83"/>
                      <a:pt x="16" y="72"/>
                      <a:pt x="22" y="66"/>
                    </a:cubicBezTo>
                    <a:cubicBezTo>
                      <a:pt x="28" y="60"/>
                      <a:pt x="39" y="62"/>
                      <a:pt x="47" y="70"/>
                    </a:cubicBezTo>
                    <a:cubicBezTo>
                      <a:pt x="139" y="163"/>
                      <a:pt x="139" y="163"/>
                      <a:pt x="139" y="163"/>
                    </a:cubicBezTo>
                    <a:cubicBezTo>
                      <a:pt x="149" y="152"/>
                      <a:pt x="157" y="147"/>
                      <a:pt x="157" y="147"/>
                    </a:cubicBezTo>
                    <a:cubicBezTo>
                      <a:pt x="166" y="141"/>
                      <a:pt x="175" y="137"/>
                      <a:pt x="183" y="134"/>
                    </a:cubicBezTo>
                    <a:cubicBezTo>
                      <a:pt x="106" y="30"/>
                      <a:pt x="106" y="30"/>
                      <a:pt x="106" y="30"/>
                    </a:cubicBezTo>
                    <a:cubicBezTo>
                      <a:pt x="99" y="21"/>
                      <a:pt x="100" y="10"/>
                      <a:pt x="106" y="5"/>
                    </a:cubicBezTo>
                    <a:cubicBezTo>
                      <a:pt x="113" y="0"/>
                      <a:pt x="124" y="3"/>
                      <a:pt x="130" y="12"/>
                    </a:cubicBezTo>
                    <a:cubicBezTo>
                      <a:pt x="214" y="125"/>
                      <a:pt x="214" y="125"/>
                      <a:pt x="214" y="125"/>
                    </a:cubicBezTo>
                    <a:cubicBezTo>
                      <a:pt x="233" y="122"/>
                      <a:pt x="248" y="125"/>
                      <a:pt x="262" y="132"/>
                    </a:cubicBezTo>
                    <a:cubicBezTo>
                      <a:pt x="350" y="75"/>
                      <a:pt x="350" y="75"/>
                      <a:pt x="350" y="75"/>
                    </a:cubicBezTo>
                    <a:cubicBezTo>
                      <a:pt x="350" y="75"/>
                      <a:pt x="391" y="155"/>
                      <a:pt x="308" y="182"/>
                    </a:cubicBezTo>
                    <a:cubicBezTo>
                      <a:pt x="311" y="185"/>
                      <a:pt x="313" y="189"/>
                      <a:pt x="315" y="193"/>
                    </a:cubicBezTo>
                    <a:cubicBezTo>
                      <a:pt x="346" y="241"/>
                      <a:pt x="571" y="350"/>
                      <a:pt x="397" y="452"/>
                    </a:cubicBezTo>
                    <a:cubicBezTo>
                      <a:pt x="236" y="546"/>
                      <a:pt x="164" y="383"/>
                      <a:pt x="127" y="295"/>
                    </a:cubicBezTo>
                    <a:cubicBezTo>
                      <a:pt x="52" y="375"/>
                      <a:pt x="0" y="286"/>
                      <a:pt x="0" y="286"/>
                    </a:cubicBezTo>
                    <a:cubicBezTo>
                      <a:pt x="109" y="237"/>
                      <a:pt x="109" y="237"/>
                      <a:pt x="109" y="237"/>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560"/>
              <p:cNvSpPr/>
              <p:nvPr/>
            </p:nvSpPr>
            <p:spPr bwMode="auto">
              <a:xfrm>
                <a:off x="945" y="1729"/>
                <a:ext cx="223" cy="172"/>
              </a:xfrm>
              <a:custGeom>
                <a:avLst/>
                <a:gdLst>
                  <a:gd name="T0" fmla="*/ 200 w 300"/>
                  <a:gd name="T1" fmla="*/ 0 h 231"/>
                  <a:gd name="T2" fmla="*/ 193 w 300"/>
                  <a:gd name="T3" fmla="*/ 179 h 231"/>
                  <a:gd name="T4" fmla="*/ 0 w 300"/>
                  <a:gd name="T5" fmla="*/ 157 h 231"/>
                  <a:gd name="T6" fmla="*/ 200 w 300"/>
                  <a:gd name="T7" fmla="*/ 0 h 231"/>
                </a:gdLst>
                <a:ahLst/>
                <a:cxnLst>
                  <a:cxn ang="0">
                    <a:pos x="T0" y="T1"/>
                  </a:cxn>
                  <a:cxn ang="0">
                    <a:pos x="T2" y="T3"/>
                  </a:cxn>
                  <a:cxn ang="0">
                    <a:pos x="T4" y="T5"/>
                  </a:cxn>
                  <a:cxn ang="0">
                    <a:pos x="T6" y="T7"/>
                  </a:cxn>
                </a:cxnLst>
                <a:rect l="0" t="0" r="r" b="b"/>
                <a:pathLst>
                  <a:path w="300" h="231">
                    <a:moveTo>
                      <a:pt x="200" y="0"/>
                    </a:moveTo>
                    <a:cubicBezTo>
                      <a:pt x="257" y="52"/>
                      <a:pt x="300" y="117"/>
                      <a:pt x="193" y="179"/>
                    </a:cubicBezTo>
                    <a:cubicBezTo>
                      <a:pt x="105" y="231"/>
                      <a:pt x="44" y="205"/>
                      <a:pt x="0" y="157"/>
                    </a:cubicBezTo>
                    <a:cubicBezTo>
                      <a:pt x="43" y="84"/>
                      <a:pt x="116" y="27"/>
                      <a:pt x="20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561"/>
              <p:cNvSpPr/>
              <p:nvPr/>
            </p:nvSpPr>
            <p:spPr bwMode="auto">
              <a:xfrm>
                <a:off x="786" y="1522"/>
                <a:ext cx="408" cy="378"/>
              </a:xfrm>
              <a:custGeom>
                <a:avLst/>
                <a:gdLst>
                  <a:gd name="T0" fmla="*/ 123 w 548"/>
                  <a:gd name="T1" fmla="*/ 191 h 509"/>
                  <a:gd name="T2" fmla="*/ 59 w 548"/>
                  <a:gd name="T3" fmla="*/ 134 h 509"/>
                  <a:gd name="T4" fmla="*/ 88 w 548"/>
                  <a:gd name="T5" fmla="*/ 97 h 509"/>
                  <a:gd name="T6" fmla="*/ 142 w 548"/>
                  <a:gd name="T7" fmla="*/ 164 h 509"/>
                  <a:gd name="T8" fmla="*/ 185 w 548"/>
                  <a:gd name="T9" fmla="*/ 144 h 509"/>
                  <a:gd name="T10" fmla="*/ 120 w 548"/>
                  <a:gd name="T11" fmla="*/ 1 h 509"/>
                  <a:gd name="T12" fmla="*/ 206 w 548"/>
                  <a:gd name="T13" fmla="*/ 96 h 509"/>
                  <a:gd name="T14" fmla="*/ 228 w 548"/>
                  <a:gd name="T15" fmla="*/ 126 h 509"/>
                  <a:gd name="T16" fmla="*/ 268 w 548"/>
                  <a:gd name="T17" fmla="*/ 129 h 509"/>
                  <a:gd name="T18" fmla="*/ 300 w 548"/>
                  <a:gd name="T19" fmla="*/ 110 h 509"/>
                  <a:gd name="T20" fmla="*/ 366 w 548"/>
                  <a:gd name="T21" fmla="*/ 78 h 509"/>
                  <a:gd name="T22" fmla="*/ 324 w 548"/>
                  <a:gd name="T23" fmla="*/ 183 h 509"/>
                  <a:gd name="T24" fmla="*/ 479 w 548"/>
                  <a:gd name="T25" fmla="*/ 381 h 509"/>
                  <a:gd name="T26" fmla="*/ 229 w 548"/>
                  <a:gd name="T27" fmla="*/ 461 h 509"/>
                  <a:gd name="T28" fmla="*/ 142 w 548"/>
                  <a:gd name="T29" fmla="*/ 306 h 509"/>
                  <a:gd name="T30" fmla="*/ 3 w 548"/>
                  <a:gd name="T31" fmla="*/ 297 h 509"/>
                  <a:gd name="T32" fmla="*/ 115 w 548"/>
                  <a:gd name="T33" fmla="*/ 236 h 509"/>
                  <a:gd name="T34" fmla="*/ 12 w 548"/>
                  <a:gd name="T35" fmla="*/ 299 h 509"/>
                  <a:gd name="T36" fmla="*/ 42 w 548"/>
                  <a:gd name="T37" fmla="*/ 316 h 509"/>
                  <a:gd name="T38" fmla="*/ 143 w 548"/>
                  <a:gd name="T39" fmla="*/ 298 h 509"/>
                  <a:gd name="T40" fmla="*/ 420 w 548"/>
                  <a:gd name="T41" fmla="*/ 440 h 509"/>
                  <a:gd name="T42" fmla="*/ 315 w 548"/>
                  <a:gd name="T43" fmla="*/ 180 h 509"/>
                  <a:gd name="T44" fmla="*/ 364 w 548"/>
                  <a:gd name="T45" fmla="*/ 87 h 509"/>
                  <a:gd name="T46" fmla="*/ 251 w 548"/>
                  <a:gd name="T47" fmla="*/ 139 h 509"/>
                  <a:gd name="T48" fmla="*/ 216 w 548"/>
                  <a:gd name="T49" fmla="*/ 135 h 509"/>
                  <a:gd name="T50" fmla="*/ 143 w 548"/>
                  <a:gd name="T51" fmla="*/ 36 h 509"/>
                  <a:gd name="T52" fmla="*/ 122 w 548"/>
                  <a:gd name="T53" fmla="*/ 33 h 509"/>
                  <a:gd name="T54" fmla="*/ 198 w 548"/>
                  <a:gd name="T55" fmla="*/ 135 h 509"/>
                  <a:gd name="T56" fmla="*/ 154 w 548"/>
                  <a:gd name="T57" fmla="*/ 174 h 509"/>
                  <a:gd name="T58" fmla="*/ 51 w 548"/>
                  <a:gd name="T59" fmla="*/ 81 h 509"/>
                  <a:gd name="T60" fmla="*/ 54 w 548"/>
                  <a:gd name="T61" fmla="*/ 106 h 509"/>
                  <a:gd name="T62" fmla="*/ 135 w 548"/>
                  <a:gd name="T63" fmla="*/ 188 h 509"/>
                  <a:gd name="T64" fmla="*/ 126 w 548"/>
                  <a:gd name="T65" fmla="*/ 24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8" h="509">
                    <a:moveTo>
                      <a:pt x="110" y="244"/>
                    </a:moveTo>
                    <a:cubicBezTo>
                      <a:pt x="110" y="225"/>
                      <a:pt x="114" y="208"/>
                      <a:pt x="123" y="191"/>
                    </a:cubicBezTo>
                    <a:cubicBezTo>
                      <a:pt x="123" y="194"/>
                      <a:pt x="124" y="197"/>
                      <a:pt x="125" y="200"/>
                    </a:cubicBezTo>
                    <a:cubicBezTo>
                      <a:pt x="103" y="178"/>
                      <a:pt x="81" y="156"/>
                      <a:pt x="59" y="134"/>
                    </a:cubicBezTo>
                    <a:cubicBezTo>
                      <a:pt x="45" y="119"/>
                      <a:pt x="6" y="91"/>
                      <a:pt x="25" y="67"/>
                    </a:cubicBezTo>
                    <a:cubicBezTo>
                      <a:pt x="45" y="44"/>
                      <a:pt x="76" y="85"/>
                      <a:pt x="88" y="97"/>
                    </a:cubicBezTo>
                    <a:cubicBezTo>
                      <a:pt x="109" y="119"/>
                      <a:pt x="131" y="141"/>
                      <a:pt x="153" y="163"/>
                    </a:cubicBezTo>
                    <a:cubicBezTo>
                      <a:pt x="149" y="163"/>
                      <a:pt x="145" y="164"/>
                      <a:pt x="142" y="164"/>
                    </a:cubicBezTo>
                    <a:cubicBezTo>
                      <a:pt x="156" y="150"/>
                      <a:pt x="170" y="141"/>
                      <a:pt x="189" y="133"/>
                    </a:cubicBezTo>
                    <a:cubicBezTo>
                      <a:pt x="188" y="137"/>
                      <a:pt x="186" y="140"/>
                      <a:pt x="185" y="144"/>
                    </a:cubicBezTo>
                    <a:cubicBezTo>
                      <a:pt x="160" y="111"/>
                      <a:pt x="136" y="77"/>
                      <a:pt x="111" y="43"/>
                    </a:cubicBezTo>
                    <a:cubicBezTo>
                      <a:pt x="101" y="30"/>
                      <a:pt x="97" y="3"/>
                      <a:pt x="120" y="1"/>
                    </a:cubicBezTo>
                    <a:cubicBezTo>
                      <a:pt x="139" y="0"/>
                      <a:pt x="148" y="17"/>
                      <a:pt x="158" y="30"/>
                    </a:cubicBezTo>
                    <a:cubicBezTo>
                      <a:pt x="174" y="52"/>
                      <a:pt x="190" y="74"/>
                      <a:pt x="206" y="96"/>
                    </a:cubicBezTo>
                    <a:cubicBezTo>
                      <a:pt x="212" y="104"/>
                      <a:pt x="218" y="112"/>
                      <a:pt x="224" y="120"/>
                    </a:cubicBezTo>
                    <a:cubicBezTo>
                      <a:pt x="225" y="122"/>
                      <a:pt x="227" y="124"/>
                      <a:pt x="228" y="126"/>
                    </a:cubicBezTo>
                    <a:cubicBezTo>
                      <a:pt x="225" y="121"/>
                      <a:pt x="244" y="122"/>
                      <a:pt x="247" y="123"/>
                    </a:cubicBezTo>
                    <a:cubicBezTo>
                      <a:pt x="254" y="123"/>
                      <a:pt x="261" y="126"/>
                      <a:pt x="268" y="129"/>
                    </a:cubicBezTo>
                    <a:cubicBezTo>
                      <a:pt x="270" y="129"/>
                      <a:pt x="264" y="134"/>
                      <a:pt x="270" y="129"/>
                    </a:cubicBezTo>
                    <a:cubicBezTo>
                      <a:pt x="280" y="123"/>
                      <a:pt x="290" y="117"/>
                      <a:pt x="300" y="110"/>
                    </a:cubicBezTo>
                    <a:cubicBezTo>
                      <a:pt x="318" y="98"/>
                      <a:pt x="336" y="86"/>
                      <a:pt x="355" y="74"/>
                    </a:cubicBezTo>
                    <a:cubicBezTo>
                      <a:pt x="359" y="71"/>
                      <a:pt x="364" y="74"/>
                      <a:pt x="366" y="78"/>
                    </a:cubicBezTo>
                    <a:cubicBezTo>
                      <a:pt x="391" y="127"/>
                      <a:pt x="371" y="177"/>
                      <a:pt x="320" y="195"/>
                    </a:cubicBezTo>
                    <a:cubicBezTo>
                      <a:pt x="321" y="191"/>
                      <a:pt x="322" y="187"/>
                      <a:pt x="324" y="183"/>
                    </a:cubicBezTo>
                    <a:cubicBezTo>
                      <a:pt x="356" y="233"/>
                      <a:pt x="414" y="261"/>
                      <a:pt x="451" y="307"/>
                    </a:cubicBezTo>
                    <a:cubicBezTo>
                      <a:pt x="468" y="329"/>
                      <a:pt x="480" y="353"/>
                      <a:pt x="479" y="381"/>
                    </a:cubicBezTo>
                    <a:cubicBezTo>
                      <a:pt x="477" y="414"/>
                      <a:pt x="448" y="439"/>
                      <a:pt x="423" y="457"/>
                    </a:cubicBezTo>
                    <a:cubicBezTo>
                      <a:pt x="362" y="498"/>
                      <a:pt x="288" y="509"/>
                      <a:pt x="229" y="461"/>
                    </a:cubicBezTo>
                    <a:cubicBezTo>
                      <a:pt x="180" y="422"/>
                      <a:pt x="153" y="360"/>
                      <a:pt x="129" y="304"/>
                    </a:cubicBezTo>
                    <a:cubicBezTo>
                      <a:pt x="133" y="305"/>
                      <a:pt x="138" y="305"/>
                      <a:pt x="142" y="306"/>
                    </a:cubicBezTo>
                    <a:cubicBezTo>
                      <a:pt x="116" y="333"/>
                      <a:pt x="83" y="351"/>
                      <a:pt x="46" y="336"/>
                    </a:cubicBezTo>
                    <a:cubicBezTo>
                      <a:pt x="29" y="329"/>
                      <a:pt x="13" y="313"/>
                      <a:pt x="3" y="297"/>
                    </a:cubicBezTo>
                    <a:cubicBezTo>
                      <a:pt x="0" y="292"/>
                      <a:pt x="2" y="287"/>
                      <a:pt x="7" y="285"/>
                    </a:cubicBezTo>
                    <a:cubicBezTo>
                      <a:pt x="43" y="269"/>
                      <a:pt x="79" y="252"/>
                      <a:pt x="115" y="236"/>
                    </a:cubicBezTo>
                    <a:cubicBezTo>
                      <a:pt x="124" y="232"/>
                      <a:pt x="130" y="246"/>
                      <a:pt x="121" y="250"/>
                    </a:cubicBezTo>
                    <a:cubicBezTo>
                      <a:pt x="84" y="267"/>
                      <a:pt x="48" y="283"/>
                      <a:pt x="12" y="299"/>
                    </a:cubicBezTo>
                    <a:cubicBezTo>
                      <a:pt x="13" y="296"/>
                      <a:pt x="14" y="292"/>
                      <a:pt x="16" y="288"/>
                    </a:cubicBezTo>
                    <a:cubicBezTo>
                      <a:pt x="22" y="299"/>
                      <a:pt x="31" y="308"/>
                      <a:pt x="42" y="316"/>
                    </a:cubicBezTo>
                    <a:cubicBezTo>
                      <a:pt x="73" y="339"/>
                      <a:pt x="106" y="320"/>
                      <a:pt x="130" y="296"/>
                    </a:cubicBezTo>
                    <a:cubicBezTo>
                      <a:pt x="134" y="292"/>
                      <a:pt x="141" y="293"/>
                      <a:pt x="143" y="298"/>
                    </a:cubicBezTo>
                    <a:cubicBezTo>
                      <a:pt x="165" y="349"/>
                      <a:pt x="188" y="401"/>
                      <a:pt x="228" y="440"/>
                    </a:cubicBezTo>
                    <a:cubicBezTo>
                      <a:pt x="285" y="496"/>
                      <a:pt x="359" y="482"/>
                      <a:pt x="420" y="440"/>
                    </a:cubicBezTo>
                    <a:cubicBezTo>
                      <a:pt x="548" y="352"/>
                      <a:pt x="356" y="261"/>
                      <a:pt x="311" y="192"/>
                    </a:cubicBezTo>
                    <a:cubicBezTo>
                      <a:pt x="308" y="188"/>
                      <a:pt x="310" y="182"/>
                      <a:pt x="315" y="180"/>
                    </a:cubicBezTo>
                    <a:cubicBezTo>
                      <a:pt x="359" y="165"/>
                      <a:pt x="372" y="124"/>
                      <a:pt x="352" y="83"/>
                    </a:cubicBezTo>
                    <a:cubicBezTo>
                      <a:pt x="356" y="85"/>
                      <a:pt x="360" y="86"/>
                      <a:pt x="364" y="87"/>
                    </a:cubicBezTo>
                    <a:cubicBezTo>
                      <a:pt x="334" y="106"/>
                      <a:pt x="305" y="125"/>
                      <a:pt x="275" y="145"/>
                    </a:cubicBezTo>
                    <a:cubicBezTo>
                      <a:pt x="268" y="149"/>
                      <a:pt x="257" y="141"/>
                      <a:pt x="251" y="139"/>
                    </a:cubicBezTo>
                    <a:cubicBezTo>
                      <a:pt x="247" y="138"/>
                      <a:pt x="242" y="139"/>
                      <a:pt x="237" y="139"/>
                    </a:cubicBezTo>
                    <a:cubicBezTo>
                      <a:pt x="229" y="140"/>
                      <a:pt x="220" y="141"/>
                      <a:pt x="216" y="135"/>
                    </a:cubicBezTo>
                    <a:cubicBezTo>
                      <a:pt x="206" y="121"/>
                      <a:pt x="195" y="107"/>
                      <a:pt x="185" y="93"/>
                    </a:cubicBezTo>
                    <a:cubicBezTo>
                      <a:pt x="171" y="74"/>
                      <a:pt x="157" y="55"/>
                      <a:pt x="143" y="36"/>
                    </a:cubicBezTo>
                    <a:cubicBezTo>
                      <a:pt x="140" y="32"/>
                      <a:pt x="137" y="27"/>
                      <a:pt x="133" y="23"/>
                    </a:cubicBezTo>
                    <a:cubicBezTo>
                      <a:pt x="130" y="18"/>
                      <a:pt x="118" y="28"/>
                      <a:pt x="122" y="33"/>
                    </a:cubicBezTo>
                    <a:cubicBezTo>
                      <a:pt x="124" y="35"/>
                      <a:pt x="126" y="38"/>
                      <a:pt x="128" y="40"/>
                    </a:cubicBezTo>
                    <a:cubicBezTo>
                      <a:pt x="151" y="72"/>
                      <a:pt x="174" y="104"/>
                      <a:pt x="198" y="135"/>
                    </a:cubicBezTo>
                    <a:cubicBezTo>
                      <a:pt x="201" y="140"/>
                      <a:pt x="199" y="145"/>
                      <a:pt x="194" y="147"/>
                    </a:cubicBezTo>
                    <a:cubicBezTo>
                      <a:pt x="178" y="154"/>
                      <a:pt x="166" y="161"/>
                      <a:pt x="154" y="174"/>
                    </a:cubicBezTo>
                    <a:cubicBezTo>
                      <a:pt x="151" y="177"/>
                      <a:pt x="146" y="178"/>
                      <a:pt x="143" y="175"/>
                    </a:cubicBezTo>
                    <a:cubicBezTo>
                      <a:pt x="112" y="144"/>
                      <a:pt x="82" y="113"/>
                      <a:pt x="51" y="81"/>
                    </a:cubicBezTo>
                    <a:cubicBezTo>
                      <a:pt x="42" y="73"/>
                      <a:pt x="39" y="90"/>
                      <a:pt x="43" y="95"/>
                    </a:cubicBezTo>
                    <a:cubicBezTo>
                      <a:pt x="47" y="99"/>
                      <a:pt x="50" y="102"/>
                      <a:pt x="54" y="106"/>
                    </a:cubicBezTo>
                    <a:cubicBezTo>
                      <a:pt x="65" y="117"/>
                      <a:pt x="76" y="128"/>
                      <a:pt x="87" y="140"/>
                    </a:cubicBezTo>
                    <a:cubicBezTo>
                      <a:pt x="103" y="156"/>
                      <a:pt x="119" y="172"/>
                      <a:pt x="135" y="188"/>
                    </a:cubicBezTo>
                    <a:cubicBezTo>
                      <a:pt x="137" y="191"/>
                      <a:pt x="138" y="194"/>
                      <a:pt x="137" y="197"/>
                    </a:cubicBezTo>
                    <a:cubicBezTo>
                      <a:pt x="130" y="212"/>
                      <a:pt x="126" y="226"/>
                      <a:pt x="126" y="242"/>
                    </a:cubicBezTo>
                    <a:cubicBezTo>
                      <a:pt x="126" y="252"/>
                      <a:pt x="110" y="254"/>
                      <a:pt x="110" y="24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62"/>
              <p:cNvSpPr/>
              <p:nvPr/>
            </p:nvSpPr>
            <p:spPr bwMode="auto">
              <a:xfrm>
                <a:off x="847" y="1493"/>
                <a:ext cx="65" cy="65"/>
              </a:xfrm>
              <a:custGeom>
                <a:avLst/>
                <a:gdLst>
                  <a:gd name="T0" fmla="*/ 8 w 88"/>
                  <a:gd name="T1" fmla="*/ 57 h 87"/>
                  <a:gd name="T2" fmla="*/ 57 w 88"/>
                  <a:gd name="T3" fmla="*/ 80 h 87"/>
                  <a:gd name="T4" fmla="*/ 80 w 88"/>
                  <a:gd name="T5" fmla="*/ 30 h 87"/>
                  <a:gd name="T6" fmla="*/ 31 w 88"/>
                  <a:gd name="T7" fmla="*/ 7 h 87"/>
                  <a:gd name="T8" fmla="*/ 8 w 88"/>
                  <a:gd name="T9" fmla="*/ 57 h 87"/>
                </a:gdLst>
                <a:ahLst/>
                <a:cxnLst>
                  <a:cxn ang="0">
                    <a:pos x="T0" y="T1"/>
                  </a:cxn>
                  <a:cxn ang="0">
                    <a:pos x="T2" y="T3"/>
                  </a:cxn>
                  <a:cxn ang="0">
                    <a:pos x="T4" y="T5"/>
                  </a:cxn>
                  <a:cxn ang="0">
                    <a:pos x="T6" y="T7"/>
                  </a:cxn>
                  <a:cxn ang="0">
                    <a:pos x="T8" y="T9"/>
                  </a:cxn>
                </a:cxnLst>
                <a:rect l="0" t="0" r="r" b="b"/>
                <a:pathLst>
                  <a:path w="88" h="87">
                    <a:moveTo>
                      <a:pt x="8" y="57"/>
                    </a:moveTo>
                    <a:cubicBezTo>
                      <a:pt x="15" y="77"/>
                      <a:pt x="37" y="87"/>
                      <a:pt x="57" y="80"/>
                    </a:cubicBezTo>
                    <a:cubicBezTo>
                      <a:pt x="77" y="73"/>
                      <a:pt x="88" y="50"/>
                      <a:pt x="80" y="30"/>
                    </a:cubicBezTo>
                    <a:cubicBezTo>
                      <a:pt x="73" y="10"/>
                      <a:pt x="51" y="0"/>
                      <a:pt x="31" y="7"/>
                    </a:cubicBezTo>
                    <a:cubicBezTo>
                      <a:pt x="11" y="15"/>
                      <a:pt x="0" y="37"/>
                      <a:pt x="8" y="5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63"/>
              <p:cNvSpPr/>
              <p:nvPr/>
            </p:nvSpPr>
            <p:spPr bwMode="auto">
              <a:xfrm>
                <a:off x="777" y="1554"/>
                <a:ext cx="65" cy="64"/>
              </a:xfrm>
              <a:custGeom>
                <a:avLst/>
                <a:gdLst>
                  <a:gd name="T0" fmla="*/ 7 w 88"/>
                  <a:gd name="T1" fmla="*/ 57 h 87"/>
                  <a:gd name="T2" fmla="*/ 57 w 88"/>
                  <a:gd name="T3" fmla="*/ 80 h 87"/>
                  <a:gd name="T4" fmla="*/ 80 w 88"/>
                  <a:gd name="T5" fmla="*/ 30 h 87"/>
                  <a:gd name="T6" fmla="*/ 31 w 88"/>
                  <a:gd name="T7" fmla="*/ 7 h 87"/>
                  <a:gd name="T8" fmla="*/ 7 w 88"/>
                  <a:gd name="T9" fmla="*/ 57 h 87"/>
                </a:gdLst>
                <a:ahLst/>
                <a:cxnLst>
                  <a:cxn ang="0">
                    <a:pos x="T0" y="T1"/>
                  </a:cxn>
                  <a:cxn ang="0">
                    <a:pos x="T2" y="T3"/>
                  </a:cxn>
                  <a:cxn ang="0">
                    <a:pos x="T4" y="T5"/>
                  </a:cxn>
                  <a:cxn ang="0">
                    <a:pos x="T6" y="T7"/>
                  </a:cxn>
                  <a:cxn ang="0">
                    <a:pos x="T8" y="T9"/>
                  </a:cxn>
                </a:cxnLst>
                <a:rect l="0" t="0" r="r" b="b"/>
                <a:pathLst>
                  <a:path w="88" h="87">
                    <a:moveTo>
                      <a:pt x="7" y="57"/>
                    </a:moveTo>
                    <a:cubicBezTo>
                      <a:pt x="15" y="77"/>
                      <a:pt x="37" y="87"/>
                      <a:pt x="57" y="80"/>
                    </a:cubicBezTo>
                    <a:cubicBezTo>
                      <a:pt x="77" y="72"/>
                      <a:pt x="88" y="50"/>
                      <a:pt x="80" y="30"/>
                    </a:cubicBezTo>
                    <a:cubicBezTo>
                      <a:pt x="73" y="10"/>
                      <a:pt x="51" y="0"/>
                      <a:pt x="31" y="7"/>
                    </a:cubicBezTo>
                    <a:cubicBezTo>
                      <a:pt x="10" y="14"/>
                      <a:pt x="0" y="37"/>
                      <a:pt x="7" y="5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564"/>
              <p:cNvSpPr/>
              <p:nvPr/>
            </p:nvSpPr>
            <p:spPr bwMode="auto">
              <a:xfrm>
                <a:off x="1009" y="1690"/>
                <a:ext cx="19" cy="20"/>
              </a:xfrm>
              <a:custGeom>
                <a:avLst/>
                <a:gdLst>
                  <a:gd name="T0" fmla="*/ 2 w 26"/>
                  <a:gd name="T1" fmla="*/ 17 h 26"/>
                  <a:gd name="T2" fmla="*/ 17 w 26"/>
                  <a:gd name="T3" fmla="*/ 24 h 26"/>
                  <a:gd name="T4" fmla="*/ 24 w 26"/>
                  <a:gd name="T5" fmla="*/ 9 h 26"/>
                  <a:gd name="T6" fmla="*/ 9 w 26"/>
                  <a:gd name="T7" fmla="*/ 2 h 26"/>
                  <a:gd name="T8" fmla="*/ 2 w 26"/>
                  <a:gd name="T9" fmla="*/ 17 h 26"/>
                </a:gdLst>
                <a:ahLst/>
                <a:cxnLst>
                  <a:cxn ang="0">
                    <a:pos x="T0" y="T1"/>
                  </a:cxn>
                  <a:cxn ang="0">
                    <a:pos x="T2" y="T3"/>
                  </a:cxn>
                  <a:cxn ang="0">
                    <a:pos x="T4" y="T5"/>
                  </a:cxn>
                  <a:cxn ang="0">
                    <a:pos x="T6" y="T7"/>
                  </a:cxn>
                  <a:cxn ang="0">
                    <a:pos x="T8" y="T9"/>
                  </a:cxn>
                </a:cxnLst>
                <a:rect l="0" t="0" r="r" b="b"/>
                <a:pathLst>
                  <a:path w="26" h="26">
                    <a:moveTo>
                      <a:pt x="2" y="17"/>
                    </a:moveTo>
                    <a:cubicBezTo>
                      <a:pt x="5" y="23"/>
                      <a:pt x="11" y="26"/>
                      <a:pt x="17" y="24"/>
                    </a:cubicBezTo>
                    <a:cubicBezTo>
                      <a:pt x="23" y="22"/>
                      <a:pt x="26" y="15"/>
                      <a:pt x="24" y="9"/>
                    </a:cubicBezTo>
                    <a:cubicBezTo>
                      <a:pt x="22" y="3"/>
                      <a:pt x="15" y="0"/>
                      <a:pt x="9" y="2"/>
                    </a:cubicBezTo>
                    <a:cubicBezTo>
                      <a:pt x="3" y="5"/>
                      <a:pt x="0" y="11"/>
                      <a:pt x="2" y="1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565"/>
              <p:cNvSpPr/>
              <p:nvPr/>
            </p:nvSpPr>
            <p:spPr bwMode="auto">
              <a:xfrm>
                <a:off x="927" y="1751"/>
                <a:ext cx="19" cy="18"/>
              </a:xfrm>
              <a:custGeom>
                <a:avLst/>
                <a:gdLst>
                  <a:gd name="T0" fmla="*/ 2 w 26"/>
                  <a:gd name="T1" fmla="*/ 16 h 25"/>
                  <a:gd name="T2" fmla="*/ 17 w 26"/>
                  <a:gd name="T3" fmla="*/ 23 h 25"/>
                  <a:gd name="T4" fmla="*/ 24 w 26"/>
                  <a:gd name="T5" fmla="*/ 9 h 25"/>
                  <a:gd name="T6" fmla="*/ 9 w 26"/>
                  <a:gd name="T7" fmla="*/ 2 h 25"/>
                  <a:gd name="T8" fmla="*/ 2 w 26"/>
                  <a:gd name="T9" fmla="*/ 16 h 25"/>
                </a:gdLst>
                <a:ahLst/>
                <a:cxnLst>
                  <a:cxn ang="0">
                    <a:pos x="T0" y="T1"/>
                  </a:cxn>
                  <a:cxn ang="0">
                    <a:pos x="T2" y="T3"/>
                  </a:cxn>
                  <a:cxn ang="0">
                    <a:pos x="T4" y="T5"/>
                  </a:cxn>
                  <a:cxn ang="0">
                    <a:pos x="T6" y="T7"/>
                  </a:cxn>
                  <a:cxn ang="0">
                    <a:pos x="T8" y="T9"/>
                  </a:cxn>
                </a:cxnLst>
                <a:rect l="0" t="0" r="r" b="b"/>
                <a:pathLst>
                  <a:path w="26" h="25">
                    <a:moveTo>
                      <a:pt x="2" y="16"/>
                    </a:moveTo>
                    <a:cubicBezTo>
                      <a:pt x="5" y="22"/>
                      <a:pt x="11" y="25"/>
                      <a:pt x="17" y="23"/>
                    </a:cubicBezTo>
                    <a:cubicBezTo>
                      <a:pt x="23" y="21"/>
                      <a:pt x="26" y="15"/>
                      <a:pt x="24" y="9"/>
                    </a:cubicBezTo>
                    <a:cubicBezTo>
                      <a:pt x="22" y="3"/>
                      <a:pt x="15" y="0"/>
                      <a:pt x="9" y="2"/>
                    </a:cubicBezTo>
                    <a:cubicBezTo>
                      <a:pt x="3" y="4"/>
                      <a:pt x="0" y="11"/>
                      <a:pt x="2" y="1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566"/>
              <p:cNvSpPr/>
              <p:nvPr/>
            </p:nvSpPr>
            <p:spPr bwMode="auto">
              <a:xfrm>
                <a:off x="963" y="1745"/>
                <a:ext cx="152" cy="118"/>
              </a:xfrm>
              <a:custGeom>
                <a:avLst/>
                <a:gdLst>
                  <a:gd name="T0" fmla="*/ 160 w 204"/>
                  <a:gd name="T1" fmla="*/ 5 h 159"/>
                  <a:gd name="T2" fmla="*/ 166 w 204"/>
                  <a:gd name="T3" fmla="*/ 118 h 159"/>
                  <a:gd name="T4" fmla="*/ 5 w 204"/>
                  <a:gd name="T5" fmla="*/ 123 h 159"/>
                  <a:gd name="T6" fmla="*/ 12 w 204"/>
                  <a:gd name="T7" fmla="*/ 115 h 159"/>
                  <a:gd name="T8" fmla="*/ 149 w 204"/>
                  <a:gd name="T9" fmla="*/ 118 h 159"/>
                  <a:gd name="T10" fmla="*/ 154 w 204"/>
                  <a:gd name="T11" fmla="*/ 13 h 159"/>
                  <a:gd name="T12" fmla="*/ 160 w 204"/>
                  <a:gd name="T13" fmla="*/ 5 h 159"/>
                </a:gdLst>
                <a:ahLst/>
                <a:cxnLst>
                  <a:cxn ang="0">
                    <a:pos x="T0" y="T1"/>
                  </a:cxn>
                  <a:cxn ang="0">
                    <a:pos x="T2" y="T3"/>
                  </a:cxn>
                  <a:cxn ang="0">
                    <a:pos x="T4" y="T5"/>
                  </a:cxn>
                  <a:cxn ang="0">
                    <a:pos x="T6" y="T7"/>
                  </a:cxn>
                  <a:cxn ang="0">
                    <a:pos x="T8" y="T9"/>
                  </a:cxn>
                  <a:cxn ang="0">
                    <a:pos x="T10" y="T11"/>
                  </a:cxn>
                  <a:cxn ang="0">
                    <a:pos x="T12" y="T13"/>
                  </a:cxn>
                </a:cxnLst>
                <a:rect l="0" t="0" r="r" b="b"/>
                <a:pathLst>
                  <a:path w="204" h="159">
                    <a:moveTo>
                      <a:pt x="160" y="5"/>
                    </a:moveTo>
                    <a:cubicBezTo>
                      <a:pt x="196" y="37"/>
                      <a:pt x="204" y="84"/>
                      <a:pt x="166" y="118"/>
                    </a:cubicBezTo>
                    <a:cubicBezTo>
                      <a:pt x="123" y="157"/>
                      <a:pt x="51" y="159"/>
                      <a:pt x="5" y="123"/>
                    </a:cubicBezTo>
                    <a:cubicBezTo>
                      <a:pt x="0" y="119"/>
                      <a:pt x="7" y="111"/>
                      <a:pt x="12" y="115"/>
                    </a:cubicBezTo>
                    <a:cubicBezTo>
                      <a:pt x="52" y="147"/>
                      <a:pt x="107" y="144"/>
                      <a:pt x="149" y="118"/>
                    </a:cubicBezTo>
                    <a:cubicBezTo>
                      <a:pt x="192" y="91"/>
                      <a:pt x="189" y="44"/>
                      <a:pt x="154" y="13"/>
                    </a:cubicBezTo>
                    <a:cubicBezTo>
                      <a:pt x="149" y="8"/>
                      <a:pt x="155" y="0"/>
                      <a:pt x="160"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568"/>
              <p:cNvSpPr/>
              <p:nvPr/>
            </p:nvSpPr>
            <p:spPr bwMode="auto">
              <a:xfrm>
                <a:off x="1015" y="1590"/>
                <a:ext cx="55" cy="94"/>
              </a:xfrm>
              <a:custGeom>
                <a:avLst/>
                <a:gdLst>
                  <a:gd name="T0" fmla="*/ 56 w 73"/>
                  <a:gd name="T1" fmla="*/ 0 h 127"/>
                  <a:gd name="T2" fmla="*/ 52 w 73"/>
                  <a:gd name="T3" fmla="*/ 13 h 127"/>
                  <a:gd name="T4" fmla="*/ 7 w 73"/>
                  <a:gd name="T5" fmla="*/ 88 h 127"/>
                  <a:gd name="T6" fmla="*/ 3 w 73"/>
                  <a:gd name="T7" fmla="*/ 100 h 127"/>
                  <a:gd name="T8" fmla="*/ 11 w 73"/>
                  <a:gd name="T9" fmla="*/ 112 h 127"/>
                  <a:gd name="T10" fmla="*/ 35 w 73"/>
                  <a:gd name="T11" fmla="*/ 127 h 127"/>
                  <a:gd name="T12" fmla="*/ 16 w 73"/>
                  <a:gd name="T13" fmla="*/ 107 h 127"/>
                  <a:gd name="T14" fmla="*/ 9 w 73"/>
                  <a:gd name="T15" fmla="*/ 96 h 127"/>
                  <a:gd name="T16" fmla="*/ 56 w 73"/>
                  <a:gd name="T1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27">
                    <a:moveTo>
                      <a:pt x="56" y="0"/>
                    </a:moveTo>
                    <a:cubicBezTo>
                      <a:pt x="55" y="5"/>
                      <a:pt x="53" y="9"/>
                      <a:pt x="52" y="13"/>
                    </a:cubicBezTo>
                    <a:cubicBezTo>
                      <a:pt x="58" y="46"/>
                      <a:pt x="43" y="75"/>
                      <a:pt x="7" y="88"/>
                    </a:cubicBezTo>
                    <a:cubicBezTo>
                      <a:pt x="2" y="90"/>
                      <a:pt x="0" y="96"/>
                      <a:pt x="3" y="100"/>
                    </a:cubicBezTo>
                    <a:cubicBezTo>
                      <a:pt x="5" y="104"/>
                      <a:pt x="8" y="108"/>
                      <a:pt x="11" y="112"/>
                    </a:cubicBezTo>
                    <a:cubicBezTo>
                      <a:pt x="19" y="117"/>
                      <a:pt x="27" y="122"/>
                      <a:pt x="35" y="127"/>
                    </a:cubicBezTo>
                    <a:cubicBezTo>
                      <a:pt x="27" y="119"/>
                      <a:pt x="20" y="113"/>
                      <a:pt x="16" y="107"/>
                    </a:cubicBezTo>
                    <a:cubicBezTo>
                      <a:pt x="14" y="103"/>
                      <a:pt x="12" y="99"/>
                      <a:pt x="9" y="96"/>
                    </a:cubicBezTo>
                    <a:cubicBezTo>
                      <a:pt x="73" y="75"/>
                      <a:pt x="64" y="23"/>
                      <a:pt x="56"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569"/>
              <p:cNvSpPr/>
              <p:nvPr/>
            </p:nvSpPr>
            <p:spPr bwMode="auto">
              <a:xfrm>
                <a:off x="802" y="1719"/>
                <a:ext cx="153" cy="121"/>
              </a:xfrm>
              <a:custGeom>
                <a:avLst/>
                <a:gdLst>
                  <a:gd name="T0" fmla="*/ 129 w 206"/>
                  <a:gd name="T1" fmla="*/ 0 h 163"/>
                  <a:gd name="T2" fmla="*/ 40 w 206"/>
                  <a:gd name="T3" fmla="*/ 30 h 163"/>
                  <a:gd name="T4" fmla="*/ 6 w 206"/>
                  <a:gd name="T5" fmla="*/ 27 h 163"/>
                  <a:gd name="T6" fmla="*/ 0 w 206"/>
                  <a:gd name="T7" fmla="*/ 29 h 163"/>
                  <a:gd name="T8" fmla="*/ 21 w 206"/>
                  <a:gd name="T9" fmla="*/ 50 h 163"/>
                  <a:gd name="T10" fmla="*/ 51 w 206"/>
                  <a:gd name="T11" fmla="*/ 60 h 163"/>
                  <a:gd name="T12" fmla="*/ 109 w 206"/>
                  <a:gd name="T13" fmla="*/ 30 h 163"/>
                  <a:gd name="T14" fmla="*/ 115 w 206"/>
                  <a:gd name="T15" fmla="*/ 28 h 163"/>
                  <a:gd name="T16" fmla="*/ 122 w 206"/>
                  <a:gd name="T17" fmla="*/ 32 h 163"/>
                  <a:gd name="T18" fmla="*/ 196 w 206"/>
                  <a:gd name="T19" fmla="*/ 163 h 163"/>
                  <a:gd name="T20" fmla="*/ 206 w 206"/>
                  <a:gd name="T21" fmla="*/ 149 h 163"/>
                  <a:gd name="T22" fmla="*/ 129 w 206"/>
                  <a:gd name="T2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163">
                    <a:moveTo>
                      <a:pt x="129" y="0"/>
                    </a:moveTo>
                    <a:cubicBezTo>
                      <a:pt x="100" y="22"/>
                      <a:pt x="70" y="30"/>
                      <a:pt x="40" y="30"/>
                    </a:cubicBezTo>
                    <a:cubicBezTo>
                      <a:pt x="29" y="30"/>
                      <a:pt x="17" y="29"/>
                      <a:pt x="6" y="27"/>
                    </a:cubicBezTo>
                    <a:cubicBezTo>
                      <a:pt x="4" y="28"/>
                      <a:pt x="2" y="29"/>
                      <a:pt x="0" y="29"/>
                    </a:cubicBezTo>
                    <a:cubicBezTo>
                      <a:pt x="6" y="37"/>
                      <a:pt x="13" y="44"/>
                      <a:pt x="21" y="50"/>
                    </a:cubicBezTo>
                    <a:cubicBezTo>
                      <a:pt x="31" y="57"/>
                      <a:pt x="41" y="60"/>
                      <a:pt x="51" y="60"/>
                    </a:cubicBezTo>
                    <a:cubicBezTo>
                      <a:pt x="72" y="60"/>
                      <a:pt x="93" y="46"/>
                      <a:pt x="109" y="30"/>
                    </a:cubicBezTo>
                    <a:cubicBezTo>
                      <a:pt x="111" y="28"/>
                      <a:pt x="113" y="28"/>
                      <a:pt x="115" y="28"/>
                    </a:cubicBezTo>
                    <a:cubicBezTo>
                      <a:pt x="118" y="28"/>
                      <a:pt x="121" y="29"/>
                      <a:pt x="122" y="32"/>
                    </a:cubicBezTo>
                    <a:cubicBezTo>
                      <a:pt x="142" y="78"/>
                      <a:pt x="163" y="125"/>
                      <a:pt x="196" y="163"/>
                    </a:cubicBezTo>
                    <a:cubicBezTo>
                      <a:pt x="199" y="158"/>
                      <a:pt x="202" y="153"/>
                      <a:pt x="206" y="149"/>
                    </a:cubicBezTo>
                    <a:cubicBezTo>
                      <a:pt x="173" y="104"/>
                      <a:pt x="150" y="45"/>
                      <a:pt x="129"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570"/>
              <p:cNvSpPr/>
              <p:nvPr/>
            </p:nvSpPr>
            <p:spPr bwMode="auto">
              <a:xfrm>
                <a:off x="948" y="1830"/>
                <a:ext cx="61" cy="45"/>
              </a:xfrm>
              <a:custGeom>
                <a:avLst/>
                <a:gdLst>
                  <a:gd name="T0" fmla="*/ 10 w 82"/>
                  <a:gd name="T1" fmla="*/ 0 h 61"/>
                  <a:gd name="T2" fmla="*/ 0 w 82"/>
                  <a:gd name="T3" fmla="*/ 14 h 61"/>
                  <a:gd name="T4" fmla="*/ 11 w 82"/>
                  <a:gd name="T5" fmla="*/ 25 h 61"/>
                  <a:gd name="T6" fmla="*/ 82 w 82"/>
                  <a:gd name="T7" fmla="*/ 61 h 61"/>
                  <a:gd name="T8" fmla="*/ 10 w 82"/>
                  <a:gd name="T9" fmla="*/ 0 h 61"/>
                </a:gdLst>
                <a:ahLst/>
                <a:cxnLst>
                  <a:cxn ang="0">
                    <a:pos x="T0" y="T1"/>
                  </a:cxn>
                  <a:cxn ang="0">
                    <a:pos x="T2" y="T3"/>
                  </a:cxn>
                  <a:cxn ang="0">
                    <a:pos x="T4" y="T5"/>
                  </a:cxn>
                  <a:cxn ang="0">
                    <a:pos x="T6" y="T7"/>
                  </a:cxn>
                  <a:cxn ang="0">
                    <a:pos x="T8" y="T9"/>
                  </a:cxn>
                </a:cxnLst>
                <a:rect l="0" t="0" r="r" b="b"/>
                <a:pathLst>
                  <a:path w="82" h="61">
                    <a:moveTo>
                      <a:pt x="10" y="0"/>
                    </a:moveTo>
                    <a:cubicBezTo>
                      <a:pt x="6" y="4"/>
                      <a:pt x="3" y="9"/>
                      <a:pt x="0" y="14"/>
                    </a:cubicBezTo>
                    <a:cubicBezTo>
                      <a:pt x="4" y="18"/>
                      <a:pt x="7" y="21"/>
                      <a:pt x="11" y="25"/>
                    </a:cubicBezTo>
                    <a:cubicBezTo>
                      <a:pt x="33" y="47"/>
                      <a:pt x="57" y="58"/>
                      <a:pt x="82" y="61"/>
                    </a:cubicBezTo>
                    <a:cubicBezTo>
                      <a:pt x="53" y="51"/>
                      <a:pt x="30" y="28"/>
                      <a:pt x="10" y="0"/>
                    </a:cubicBezTo>
                  </a:path>
                </a:pathLst>
              </a:custGeom>
              <a:solidFill>
                <a:srgbClr val="FFD9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571"/>
              <p:cNvSpPr/>
              <p:nvPr/>
            </p:nvSpPr>
            <p:spPr bwMode="auto">
              <a:xfrm>
                <a:off x="793" y="1737"/>
                <a:ext cx="257" cy="146"/>
              </a:xfrm>
              <a:custGeom>
                <a:avLst/>
                <a:gdLst>
                  <a:gd name="T0" fmla="*/ 5 w 346"/>
                  <a:gd name="T1" fmla="*/ 0 h 196"/>
                  <a:gd name="T2" fmla="*/ 0 w 346"/>
                  <a:gd name="T3" fmla="*/ 2 h 196"/>
                  <a:gd name="T4" fmla="*/ 65 w 346"/>
                  <a:gd name="T5" fmla="*/ 44 h 196"/>
                  <a:gd name="T6" fmla="*/ 127 w 346"/>
                  <a:gd name="T7" fmla="*/ 11 h 196"/>
                  <a:gd name="T8" fmla="*/ 307 w 346"/>
                  <a:gd name="T9" fmla="*/ 196 h 196"/>
                  <a:gd name="T10" fmla="*/ 346 w 346"/>
                  <a:gd name="T11" fmla="*/ 191 h 196"/>
                  <a:gd name="T12" fmla="*/ 327 w 346"/>
                  <a:gd name="T13" fmla="*/ 192 h 196"/>
                  <a:gd name="T14" fmla="*/ 290 w 346"/>
                  <a:gd name="T15" fmla="*/ 186 h 196"/>
                  <a:gd name="T16" fmla="*/ 219 w 346"/>
                  <a:gd name="T17" fmla="*/ 150 h 196"/>
                  <a:gd name="T18" fmla="*/ 208 w 346"/>
                  <a:gd name="T19" fmla="*/ 139 h 196"/>
                  <a:gd name="T20" fmla="*/ 134 w 346"/>
                  <a:gd name="T21" fmla="*/ 8 h 196"/>
                  <a:gd name="T22" fmla="*/ 127 w 346"/>
                  <a:gd name="T23" fmla="*/ 4 h 196"/>
                  <a:gd name="T24" fmla="*/ 121 w 346"/>
                  <a:gd name="T25" fmla="*/ 6 h 196"/>
                  <a:gd name="T26" fmla="*/ 63 w 346"/>
                  <a:gd name="T27" fmla="*/ 36 h 196"/>
                  <a:gd name="T28" fmla="*/ 33 w 346"/>
                  <a:gd name="T29" fmla="*/ 26 h 196"/>
                  <a:gd name="T30" fmla="*/ 12 w 346"/>
                  <a:gd name="T31" fmla="*/ 5 h 196"/>
                  <a:gd name="T32" fmla="*/ 18 w 346"/>
                  <a:gd name="T33" fmla="*/ 3 h 196"/>
                  <a:gd name="T34" fmla="*/ 5 w 346"/>
                  <a:gd name="T3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6" h="196">
                    <a:moveTo>
                      <a:pt x="5" y="0"/>
                    </a:moveTo>
                    <a:cubicBezTo>
                      <a:pt x="0" y="2"/>
                      <a:pt x="0" y="2"/>
                      <a:pt x="0" y="2"/>
                    </a:cubicBezTo>
                    <a:cubicBezTo>
                      <a:pt x="0" y="2"/>
                      <a:pt x="25" y="44"/>
                      <a:pt x="65" y="44"/>
                    </a:cubicBezTo>
                    <a:cubicBezTo>
                      <a:pt x="83" y="44"/>
                      <a:pt x="104" y="36"/>
                      <a:pt x="127" y="11"/>
                    </a:cubicBezTo>
                    <a:cubicBezTo>
                      <a:pt x="157" y="80"/>
                      <a:pt x="208" y="196"/>
                      <a:pt x="307" y="196"/>
                    </a:cubicBezTo>
                    <a:cubicBezTo>
                      <a:pt x="319" y="196"/>
                      <a:pt x="332" y="195"/>
                      <a:pt x="346" y="191"/>
                    </a:cubicBezTo>
                    <a:cubicBezTo>
                      <a:pt x="339" y="192"/>
                      <a:pt x="333" y="192"/>
                      <a:pt x="327" y="192"/>
                    </a:cubicBezTo>
                    <a:cubicBezTo>
                      <a:pt x="314" y="192"/>
                      <a:pt x="302" y="190"/>
                      <a:pt x="290" y="186"/>
                    </a:cubicBezTo>
                    <a:cubicBezTo>
                      <a:pt x="265" y="183"/>
                      <a:pt x="241" y="172"/>
                      <a:pt x="219" y="150"/>
                    </a:cubicBezTo>
                    <a:cubicBezTo>
                      <a:pt x="215" y="146"/>
                      <a:pt x="212" y="143"/>
                      <a:pt x="208" y="139"/>
                    </a:cubicBezTo>
                    <a:cubicBezTo>
                      <a:pt x="175" y="101"/>
                      <a:pt x="154" y="54"/>
                      <a:pt x="134" y="8"/>
                    </a:cubicBezTo>
                    <a:cubicBezTo>
                      <a:pt x="133" y="5"/>
                      <a:pt x="130" y="4"/>
                      <a:pt x="127" y="4"/>
                    </a:cubicBezTo>
                    <a:cubicBezTo>
                      <a:pt x="125" y="4"/>
                      <a:pt x="123" y="4"/>
                      <a:pt x="121" y="6"/>
                    </a:cubicBezTo>
                    <a:cubicBezTo>
                      <a:pt x="105" y="22"/>
                      <a:pt x="84" y="36"/>
                      <a:pt x="63" y="36"/>
                    </a:cubicBezTo>
                    <a:cubicBezTo>
                      <a:pt x="53" y="36"/>
                      <a:pt x="43" y="33"/>
                      <a:pt x="33" y="26"/>
                    </a:cubicBezTo>
                    <a:cubicBezTo>
                      <a:pt x="25" y="20"/>
                      <a:pt x="18" y="13"/>
                      <a:pt x="12" y="5"/>
                    </a:cubicBezTo>
                    <a:cubicBezTo>
                      <a:pt x="14" y="5"/>
                      <a:pt x="16" y="4"/>
                      <a:pt x="18" y="3"/>
                    </a:cubicBezTo>
                    <a:cubicBezTo>
                      <a:pt x="14" y="2"/>
                      <a:pt x="10" y="1"/>
                      <a:pt x="5"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572"/>
              <p:cNvSpPr/>
              <p:nvPr/>
            </p:nvSpPr>
            <p:spPr bwMode="auto">
              <a:xfrm>
                <a:off x="1150" y="1823"/>
                <a:ext cx="185" cy="258"/>
              </a:xfrm>
              <a:custGeom>
                <a:avLst/>
                <a:gdLst>
                  <a:gd name="T0" fmla="*/ 242 w 249"/>
                  <a:gd name="T1" fmla="*/ 182 h 346"/>
                  <a:gd name="T2" fmla="*/ 112 w 249"/>
                  <a:gd name="T3" fmla="*/ 341 h 346"/>
                  <a:gd name="T4" fmla="*/ 7 w 249"/>
                  <a:gd name="T5" fmla="*/ 164 h 346"/>
                  <a:gd name="T6" fmla="*/ 137 w 249"/>
                  <a:gd name="T7" fmla="*/ 4 h 346"/>
                  <a:gd name="T8" fmla="*/ 242 w 249"/>
                  <a:gd name="T9" fmla="*/ 182 h 346"/>
                </a:gdLst>
                <a:ahLst/>
                <a:cxnLst>
                  <a:cxn ang="0">
                    <a:pos x="T0" y="T1"/>
                  </a:cxn>
                  <a:cxn ang="0">
                    <a:pos x="T2" y="T3"/>
                  </a:cxn>
                  <a:cxn ang="0">
                    <a:pos x="T4" y="T5"/>
                  </a:cxn>
                  <a:cxn ang="0">
                    <a:pos x="T6" y="T7"/>
                  </a:cxn>
                  <a:cxn ang="0">
                    <a:pos x="T8" y="T9"/>
                  </a:cxn>
                </a:cxnLst>
                <a:rect l="0" t="0" r="r" b="b"/>
                <a:pathLst>
                  <a:path w="249" h="346">
                    <a:moveTo>
                      <a:pt x="242" y="182"/>
                    </a:moveTo>
                    <a:cubicBezTo>
                      <a:pt x="235" y="275"/>
                      <a:pt x="177" y="346"/>
                      <a:pt x="112" y="341"/>
                    </a:cubicBezTo>
                    <a:cubicBezTo>
                      <a:pt x="47" y="337"/>
                      <a:pt x="0" y="257"/>
                      <a:pt x="7" y="164"/>
                    </a:cubicBezTo>
                    <a:cubicBezTo>
                      <a:pt x="14" y="71"/>
                      <a:pt x="72" y="0"/>
                      <a:pt x="137" y="4"/>
                    </a:cubicBezTo>
                    <a:cubicBezTo>
                      <a:pt x="202" y="9"/>
                      <a:pt x="249" y="89"/>
                      <a:pt x="242" y="182"/>
                    </a:cubicBezTo>
                  </a:path>
                </a:pathLst>
              </a:custGeom>
              <a:solidFill>
                <a:srgbClr val="FFEB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573"/>
              <p:cNvSpPr/>
              <p:nvPr/>
            </p:nvSpPr>
            <p:spPr bwMode="auto">
              <a:xfrm>
                <a:off x="1209" y="1826"/>
                <a:ext cx="126" cy="255"/>
              </a:xfrm>
              <a:custGeom>
                <a:avLst/>
                <a:gdLst>
                  <a:gd name="T0" fmla="*/ 57 w 169"/>
                  <a:gd name="T1" fmla="*/ 0 h 342"/>
                  <a:gd name="T2" fmla="*/ 41 w 169"/>
                  <a:gd name="T3" fmla="*/ 1 h 342"/>
                  <a:gd name="T4" fmla="*/ 114 w 169"/>
                  <a:gd name="T5" fmla="*/ 169 h 342"/>
                  <a:gd name="T6" fmla="*/ 0 w 169"/>
                  <a:gd name="T7" fmla="*/ 329 h 342"/>
                  <a:gd name="T8" fmla="*/ 32 w 169"/>
                  <a:gd name="T9" fmla="*/ 337 h 342"/>
                  <a:gd name="T10" fmla="*/ 162 w 169"/>
                  <a:gd name="T11" fmla="*/ 178 h 342"/>
                  <a:gd name="T12" fmla="*/ 57 w 169"/>
                  <a:gd name="T13" fmla="*/ 0 h 342"/>
                </a:gdLst>
                <a:ahLst/>
                <a:cxnLst>
                  <a:cxn ang="0">
                    <a:pos x="T0" y="T1"/>
                  </a:cxn>
                  <a:cxn ang="0">
                    <a:pos x="T2" y="T3"/>
                  </a:cxn>
                  <a:cxn ang="0">
                    <a:pos x="T4" y="T5"/>
                  </a:cxn>
                  <a:cxn ang="0">
                    <a:pos x="T6" y="T7"/>
                  </a:cxn>
                  <a:cxn ang="0">
                    <a:pos x="T8" y="T9"/>
                  </a:cxn>
                  <a:cxn ang="0">
                    <a:pos x="T10" y="T11"/>
                  </a:cxn>
                  <a:cxn ang="0">
                    <a:pos x="T12" y="T13"/>
                  </a:cxn>
                </a:cxnLst>
                <a:rect l="0" t="0" r="r" b="b"/>
                <a:pathLst>
                  <a:path w="169" h="342">
                    <a:moveTo>
                      <a:pt x="57" y="0"/>
                    </a:moveTo>
                    <a:cubicBezTo>
                      <a:pt x="52" y="0"/>
                      <a:pt x="46" y="0"/>
                      <a:pt x="41" y="1"/>
                    </a:cubicBezTo>
                    <a:cubicBezTo>
                      <a:pt x="88" y="25"/>
                      <a:pt x="120" y="92"/>
                      <a:pt x="114" y="169"/>
                    </a:cubicBezTo>
                    <a:cubicBezTo>
                      <a:pt x="108" y="254"/>
                      <a:pt x="58" y="322"/>
                      <a:pt x="0" y="329"/>
                    </a:cubicBezTo>
                    <a:cubicBezTo>
                      <a:pt x="10" y="334"/>
                      <a:pt x="21" y="337"/>
                      <a:pt x="32" y="337"/>
                    </a:cubicBezTo>
                    <a:cubicBezTo>
                      <a:pt x="97" y="342"/>
                      <a:pt x="155" y="271"/>
                      <a:pt x="162" y="178"/>
                    </a:cubicBezTo>
                    <a:cubicBezTo>
                      <a:pt x="169" y="85"/>
                      <a:pt x="122" y="5"/>
                      <a:pt x="57" y="0"/>
                    </a:cubicBezTo>
                  </a:path>
                </a:pathLst>
              </a:custGeom>
              <a:solidFill>
                <a:srgbClr val="FFD4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574"/>
              <p:cNvSpPr/>
              <p:nvPr/>
            </p:nvSpPr>
            <p:spPr bwMode="auto">
              <a:xfrm>
                <a:off x="1146" y="1816"/>
                <a:ext cx="191" cy="272"/>
              </a:xfrm>
              <a:custGeom>
                <a:avLst/>
                <a:gdLst>
                  <a:gd name="T0" fmla="*/ 241 w 257"/>
                  <a:gd name="T1" fmla="*/ 190 h 366"/>
                  <a:gd name="T2" fmla="*/ 121 w 257"/>
                  <a:gd name="T3" fmla="*/ 346 h 366"/>
                  <a:gd name="T4" fmla="*/ 18 w 257"/>
                  <a:gd name="T5" fmla="*/ 180 h 366"/>
                  <a:gd name="T6" fmla="*/ 138 w 257"/>
                  <a:gd name="T7" fmla="*/ 20 h 366"/>
                  <a:gd name="T8" fmla="*/ 241 w 257"/>
                  <a:gd name="T9" fmla="*/ 192 h 366"/>
                  <a:gd name="T10" fmla="*/ 253 w 257"/>
                  <a:gd name="T11" fmla="*/ 191 h 366"/>
                  <a:gd name="T12" fmla="*/ 143 w 257"/>
                  <a:gd name="T13" fmla="*/ 9 h 366"/>
                  <a:gd name="T14" fmla="*/ 6 w 257"/>
                  <a:gd name="T15" fmla="*/ 173 h 366"/>
                  <a:gd name="T16" fmla="*/ 116 w 257"/>
                  <a:gd name="T17" fmla="*/ 357 h 366"/>
                  <a:gd name="T18" fmla="*/ 253 w 257"/>
                  <a:gd name="T19" fmla="*/ 193 h 366"/>
                  <a:gd name="T20" fmla="*/ 241 w 257"/>
                  <a:gd name="T21" fmla="*/ 19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41" y="190"/>
                    </a:moveTo>
                    <a:cubicBezTo>
                      <a:pt x="235" y="256"/>
                      <a:pt x="199" y="345"/>
                      <a:pt x="121" y="346"/>
                    </a:cubicBezTo>
                    <a:cubicBezTo>
                      <a:pt x="42" y="346"/>
                      <a:pt x="16" y="242"/>
                      <a:pt x="18" y="180"/>
                    </a:cubicBezTo>
                    <a:cubicBezTo>
                      <a:pt x="20" y="114"/>
                      <a:pt x="60" y="21"/>
                      <a:pt x="138" y="20"/>
                    </a:cubicBezTo>
                    <a:cubicBezTo>
                      <a:pt x="220" y="19"/>
                      <a:pt x="245" y="129"/>
                      <a:pt x="241" y="192"/>
                    </a:cubicBezTo>
                    <a:cubicBezTo>
                      <a:pt x="240" y="200"/>
                      <a:pt x="252" y="199"/>
                      <a:pt x="253" y="191"/>
                    </a:cubicBezTo>
                    <a:cubicBezTo>
                      <a:pt x="257" y="120"/>
                      <a:pt x="228" y="17"/>
                      <a:pt x="143" y="9"/>
                    </a:cubicBezTo>
                    <a:cubicBezTo>
                      <a:pt x="57" y="0"/>
                      <a:pt x="13" y="104"/>
                      <a:pt x="6" y="173"/>
                    </a:cubicBezTo>
                    <a:cubicBezTo>
                      <a:pt x="0" y="245"/>
                      <a:pt x="31" y="349"/>
                      <a:pt x="116" y="357"/>
                    </a:cubicBezTo>
                    <a:cubicBezTo>
                      <a:pt x="202" y="366"/>
                      <a:pt x="246" y="262"/>
                      <a:pt x="253" y="193"/>
                    </a:cubicBezTo>
                    <a:cubicBezTo>
                      <a:pt x="253" y="185"/>
                      <a:pt x="242" y="183"/>
                      <a:pt x="241" y="19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575"/>
              <p:cNvSpPr/>
              <p:nvPr/>
            </p:nvSpPr>
            <p:spPr bwMode="auto">
              <a:xfrm>
                <a:off x="1020" y="1873"/>
                <a:ext cx="459" cy="161"/>
              </a:xfrm>
              <a:custGeom>
                <a:avLst/>
                <a:gdLst>
                  <a:gd name="T0" fmla="*/ 616 w 618"/>
                  <a:gd name="T1" fmla="*/ 119 h 217"/>
                  <a:gd name="T2" fmla="*/ 306 w 618"/>
                  <a:gd name="T3" fmla="*/ 212 h 217"/>
                  <a:gd name="T4" fmla="*/ 2 w 618"/>
                  <a:gd name="T5" fmla="*/ 99 h 217"/>
                  <a:gd name="T6" fmla="*/ 312 w 618"/>
                  <a:gd name="T7" fmla="*/ 5 h 217"/>
                  <a:gd name="T8" fmla="*/ 616 w 618"/>
                  <a:gd name="T9" fmla="*/ 119 h 217"/>
                </a:gdLst>
                <a:ahLst/>
                <a:cxnLst>
                  <a:cxn ang="0">
                    <a:pos x="T0" y="T1"/>
                  </a:cxn>
                  <a:cxn ang="0">
                    <a:pos x="T2" y="T3"/>
                  </a:cxn>
                  <a:cxn ang="0">
                    <a:pos x="T4" y="T5"/>
                  </a:cxn>
                  <a:cxn ang="0">
                    <a:pos x="T6" y="T7"/>
                  </a:cxn>
                  <a:cxn ang="0">
                    <a:pos x="T8" y="T9"/>
                  </a:cxn>
                </a:cxnLst>
                <a:rect l="0" t="0" r="r" b="b"/>
                <a:pathLst>
                  <a:path w="618" h="217">
                    <a:moveTo>
                      <a:pt x="616" y="119"/>
                    </a:moveTo>
                    <a:cubicBezTo>
                      <a:pt x="614" y="176"/>
                      <a:pt x="475" y="217"/>
                      <a:pt x="306" y="212"/>
                    </a:cubicBezTo>
                    <a:cubicBezTo>
                      <a:pt x="136" y="206"/>
                      <a:pt x="0" y="156"/>
                      <a:pt x="2" y="99"/>
                    </a:cubicBezTo>
                    <a:cubicBezTo>
                      <a:pt x="4" y="42"/>
                      <a:pt x="143" y="0"/>
                      <a:pt x="312" y="5"/>
                    </a:cubicBezTo>
                    <a:cubicBezTo>
                      <a:pt x="482" y="11"/>
                      <a:pt x="618" y="62"/>
                      <a:pt x="616" y="119"/>
                    </a:cubicBezTo>
                  </a:path>
                </a:pathLst>
              </a:custGeom>
              <a:solidFill>
                <a:srgbClr val="FFEB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576"/>
              <p:cNvSpPr/>
              <p:nvPr/>
            </p:nvSpPr>
            <p:spPr bwMode="auto">
              <a:xfrm>
                <a:off x="1437" y="1911"/>
                <a:ext cx="28" cy="18"/>
              </a:xfrm>
              <a:custGeom>
                <a:avLst/>
                <a:gdLst>
                  <a:gd name="T0" fmla="*/ 0 w 37"/>
                  <a:gd name="T1" fmla="*/ 0 h 24"/>
                  <a:gd name="T2" fmla="*/ 22 w 37"/>
                  <a:gd name="T3" fmla="*/ 13 h 24"/>
                  <a:gd name="T4" fmla="*/ 37 w 37"/>
                  <a:gd name="T5" fmla="*/ 24 h 24"/>
                  <a:gd name="T6" fmla="*/ 0 w 37"/>
                  <a:gd name="T7" fmla="*/ 0 h 24"/>
                </a:gdLst>
                <a:ahLst/>
                <a:cxnLst>
                  <a:cxn ang="0">
                    <a:pos x="T0" y="T1"/>
                  </a:cxn>
                  <a:cxn ang="0">
                    <a:pos x="T2" y="T3"/>
                  </a:cxn>
                  <a:cxn ang="0">
                    <a:pos x="T4" y="T5"/>
                  </a:cxn>
                  <a:cxn ang="0">
                    <a:pos x="T6" y="T7"/>
                  </a:cxn>
                </a:cxnLst>
                <a:rect l="0" t="0" r="r" b="b"/>
                <a:pathLst>
                  <a:path w="37" h="24">
                    <a:moveTo>
                      <a:pt x="0" y="0"/>
                    </a:moveTo>
                    <a:cubicBezTo>
                      <a:pt x="8" y="3"/>
                      <a:pt x="15" y="8"/>
                      <a:pt x="22" y="13"/>
                    </a:cubicBezTo>
                    <a:cubicBezTo>
                      <a:pt x="27" y="16"/>
                      <a:pt x="32" y="20"/>
                      <a:pt x="37" y="24"/>
                    </a:cubicBezTo>
                    <a:cubicBezTo>
                      <a:pt x="28" y="14"/>
                      <a:pt x="15" y="6"/>
                      <a:pt x="0" y="0"/>
                    </a:cubicBezTo>
                  </a:path>
                </a:pathLst>
              </a:custGeom>
              <a:solidFill>
                <a:srgbClr val="FFD4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577"/>
              <p:cNvSpPr>
                <a:spLocks noEditPoints="1"/>
              </p:cNvSpPr>
              <p:nvPr/>
            </p:nvSpPr>
            <p:spPr bwMode="auto">
              <a:xfrm>
                <a:off x="1141" y="1897"/>
                <a:ext cx="332" cy="108"/>
              </a:xfrm>
              <a:custGeom>
                <a:avLst/>
                <a:gdLst>
                  <a:gd name="T0" fmla="*/ 30 w 447"/>
                  <a:gd name="T1" fmla="*/ 18 h 146"/>
                  <a:gd name="T2" fmla="*/ 0 w 447"/>
                  <a:gd name="T3" fmla="*/ 24 h 146"/>
                  <a:gd name="T4" fmla="*/ 8 w 447"/>
                  <a:gd name="T5" fmla="*/ 31 h 146"/>
                  <a:gd name="T6" fmla="*/ 25 w 447"/>
                  <a:gd name="T7" fmla="*/ 68 h 146"/>
                  <a:gd name="T8" fmla="*/ 19 w 447"/>
                  <a:gd name="T9" fmla="*/ 68 h 146"/>
                  <a:gd name="T10" fmla="*/ 25 w 447"/>
                  <a:gd name="T11" fmla="*/ 74 h 146"/>
                  <a:gd name="T12" fmla="*/ 25 w 447"/>
                  <a:gd name="T13" fmla="*/ 68 h 146"/>
                  <a:gd name="T14" fmla="*/ 63 w 447"/>
                  <a:gd name="T15" fmla="*/ 68 h 146"/>
                  <a:gd name="T16" fmla="*/ 54 w 447"/>
                  <a:gd name="T17" fmla="*/ 31 h 146"/>
                  <a:gd name="T18" fmla="*/ 37 w 447"/>
                  <a:gd name="T19" fmla="*/ 22 h 146"/>
                  <a:gd name="T20" fmla="*/ 30 w 447"/>
                  <a:gd name="T21" fmla="*/ 18 h 146"/>
                  <a:gd name="T22" fmla="*/ 302 w 447"/>
                  <a:gd name="T23" fmla="*/ 0 h 146"/>
                  <a:gd name="T24" fmla="*/ 224 w 447"/>
                  <a:gd name="T25" fmla="*/ 17 h 146"/>
                  <a:gd name="T26" fmla="*/ 144 w 447"/>
                  <a:gd name="T27" fmla="*/ 45 h 146"/>
                  <a:gd name="T28" fmla="*/ 137 w 447"/>
                  <a:gd name="T29" fmla="*/ 45 h 146"/>
                  <a:gd name="T30" fmla="*/ 63 w 447"/>
                  <a:gd name="T31" fmla="*/ 34 h 146"/>
                  <a:gd name="T32" fmla="*/ 71 w 447"/>
                  <a:gd name="T33" fmla="*/ 68 h 146"/>
                  <a:gd name="T34" fmla="*/ 238 w 447"/>
                  <a:gd name="T35" fmla="*/ 68 h 146"/>
                  <a:gd name="T36" fmla="*/ 238 w 447"/>
                  <a:gd name="T37" fmla="*/ 74 h 146"/>
                  <a:gd name="T38" fmla="*/ 243 w 447"/>
                  <a:gd name="T39" fmla="*/ 68 h 146"/>
                  <a:gd name="T40" fmla="*/ 238 w 447"/>
                  <a:gd name="T41" fmla="*/ 68 h 146"/>
                  <a:gd name="T42" fmla="*/ 239 w 447"/>
                  <a:gd name="T43" fmla="*/ 52 h 146"/>
                  <a:gd name="T44" fmla="*/ 259 w 447"/>
                  <a:gd name="T45" fmla="*/ 27 h 146"/>
                  <a:gd name="T46" fmla="*/ 304 w 447"/>
                  <a:gd name="T47" fmla="*/ 11 h 146"/>
                  <a:gd name="T48" fmla="*/ 325 w 447"/>
                  <a:gd name="T49" fmla="*/ 15 h 146"/>
                  <a:gd name="T50" fmla="*/ 368 w 447"/>
                  <a:gd name="T51" fmla="*/ 137 h 146"/>
                  <a:gd name="T52" fmla="*/ 366 w 447"/>
                  <a:gd name="T53" fmla="*/ 134 h 146"/>
                  <a:gd name="T54" fmla="*/ 364 w 447"/>
                  <a:gd name="T55" fmla="*/ 132 h 146"/>
                  <a:gd name="T56" fmla="*/ 361 w 447"/>
                  <a:gd name="T57" fmla="*/ 137 h 146"/>
                  <a:gd name="T58" fmla="*/ 364 w 447"/>
                  <a:gd name="T59" fmla="*/ 142 h 146"/>
                  <a:gd name="T60" fmla="*/ 366 w 447"/>
                  <a:gd name="T61" fmla="*/ 140 h 146"/>
                  <a:gd name="T62" fmla="*/ 368 w 447"/>
                  <a:gd name="T63" fmla="*/ 137 h 146"/>
                  <a:gd name="T64" fmla="*/ 374 w 447"/>
                  <a:gd name="T65" fmla="*/ 146 h 146"/>
                  <a:gd name="T66" fmla="*/ 382 w 447"/>
                  <a:gd name="T67" fmla="*/ 143 h 146"/>
                  <a:gd name="T68" fmla="*/ 447 w 447"/>
                  <a:gd name="T69" fmla="*/ 87 h 146"/>
                  <a:gd name="T70" fmla="*/ 447 w 447"/>
                  <a:gd name="T71" fmla="*/ 87 h 146"/>
                  <a:gd name="T72" fmla="*/ 447 w 447"/>
                  <a:gd name="T73" fmla="*/ 87 h 146"/>
                  <a:gd name="T74" fmla="*/ 381 w 447"/>
                  <a:gd name="T75" fmla="*/ 23 h 146"/>
                  <a:gd name="T76" fmla="*/ 312 w 447"/>
                  <a:gd name="T77" fmla="*/ 0 h 146"/>
                  <a:gd name="T78" fmla="*/ 302 w 447"/>
                  <a:gd name="T7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7" h="146">
                    <a:moveTo>
                      <a:pt x="30" y="18"/>
                    </a:moveTo>
                    <a:cubicBezTo>
                      <a:pt x="22" y="22"/>
                      <a:pt x="12" y="23"/>
                      <a:pt x="0" y="24"/>
                    </a:cubicBezTo>
                    <a:cubicBezTo>
                      <a:pt x="3" y="26"/>
                      <a:pt x="5" y="28"/>
                      <a:pt x="8" y="31"/>
                    </a:cubicBezTo>
                    <a:cubicBezTo>
                      <a:pt x="19" y="43"/>
                      <a:pt x="23" y="53"/>
                      <a:pt x="25" y="68"/>
                    </a:cubicBezTo>
                    <a:cubicBezTo>
                      <a:pt x="23" y="68"/>
                      <a:pt x="21" y="68"/>
                      <a:pt x="19" y="68"/>
                    </a:cubicBezTo>
                    <a:cubicBezTo>
                      <a:pt x="21" y="70"/>
                      <a:pt x="23" y="72"/>
                      <a:pt x="25" y="74"/>
                    </a:cubicBezTo>
                    <a:cubicBezTo>
                      <a:pt x="25" y="72"/>
                      <a:pt x="25" y="70"/>
                      <a:pt x="25" y="68"/>
                    </a:cubicBezTo>
                    <a:cubicBezTo>
                      <a:pt x="37" y="68"/>
                      <a:pt x="50" y="68"/>
                      <a:pt x="63" y="68"/>
                    </a:cubicBezTo>
                    <a:cubicBezTo>
                      <a:pt x="60" y="55"/>
                      <a:pt x="57" y="43"/>
                      <a:pt x="54" y="31"/>
                    </a:cubicBezTo>
                    <a:cubicBezTo>
                      <a:pt x="48" y="28"/>
                      <a:pt x="43" y="25"/>
                      <a:pt x="37" y="22"/>
                    </a:cubicBezTo>
                    <a:cubicBezTo>
                      <a:pt x="35" y="21"/>
                      <a:pt x="32" y="20"/>
                      <a:pt x="30" y="18"/>
                    </a:cubicBezTo>
                    <a:moveTo>
                      <a:pt x="302" y="0"/>
                    </a:moveTo>
                    <a:cubicBezTo>
                      <a:pt x="270" y="0"/>
                      <a:pt x="240" y="6"/>
                      <a:pt x="224" y="17"/>
                    </a:cubicBezTo>
                    <a:cubicBezTo>
                      <a:pt x="194" y="37"/>
                      <a:pt x="181" y="45"/>
                      <a:pt x="144" y="45"/>
                    </a:cubicBezTo>
                    <a:cubicBezTo>
                      <a:pt x="142" y="45"/>
                      <a:pt x="140" y="45"/>
                      <a:pt x="137" y="45"/>
                    </a:cubicBezTo>
                    <a:cubicBezTo>
                      <a:pt x="107" y="45"/>
                      <a:pt x="86" y="43"/>
                      <a:pt x="63" y="34"/>
                    </a:cubicBezTo>
                    <a:cubicBezTo>
                      <a:pt x="66" y="46"/>
                      <a:pt x="68" y="57"/>
                      <a:pt x="71" y="68"/>
                    </a:cubicBezTo>
                    <a:cubicBezTo>
                      <a:pt x="127" y="68"/>
                      <a:pt x="182" y="68"/>
                      <a:pt x="238" y="68"/>
                    </a:cubicBezTo>
                    <a:cubicBezTo>
                      <a:pt x="238" y="70"/>
                      <a:pt x="238" y="72"/>
                      <a:pt x="238" y="74"/>
                    </a:cubicBezTo>
                    <a:cubicBezTo>
                      <a:pt x="239" y="72"/>
                      <a:pt x="241" y="70"/>
                      <a:pt x="243" y="68"/>
                    </a:cubicBezTo>
                    <a:cubicBezTo>
                      <a:pt x="242" y="68"/>
                      <a:pt x="240" y="68"/>
                      <a:pt x="238" y="68"/>
                    </a:cubicBezTo>
                    <a:cubicBezTo>
                      <a:pt x="238" y="62"/>
                      <a:pt x="239" y="57"/>
                      <a:pt x="239" y="52"/>
                    </a:cubicBezTo>
                    <a:cubicBezTo>
                      <a:pt x="240" y="43"/>
                      <a:pt x="253" y="33"/>
                      <a:pt x="259" y="27"/>
                    </a:cubicBezTo>
                    <a:cubicBezTo>
                      <a:pt x="271" y="17"/>
                      <a:pt x="288" y="11"/>
                      <a:pt x="304" y="11"/>
                    </a:cubicBezTo>
                    <a:cubicBezTo>
                      <a:pt x="311" y="11"/>
                      <a:pt x="319" y="12"/>
                      <a:pt x="325" y="15"/>
                    </a:cubicBezTo>
                    <a:cubicBezTo>
                      <a:pt x="375" y="34"/>
                      <a:pt x="391" y="91"/>
                      <a:pt x="368" y="137"/>
                    </a:cubicBezTo>
                    <a:cubicBezTo>
                      <a:pt x="367" y="136"/>
                      <a:pt x="367" y="135"/>
                      <a:pt x="366" y="134"/>
                    </a:cubicBezTo>
                    <a:cubicBezTo>
                      <a:pt x="366" y="133"/>
                      <a:pt x="365" y="132"/>
                      <a:pt x="364" y="132"/>
                    </a:cubicBezTo>
                    <a:cubicBezTo>
                      <a:pt x="363" y="134"/>
                      <a:pt x="362" y="135"/>
                      <a:pt x="361" y="137"/>
                    </a:cubicBezTo>
                    <a:cubicBezTo>
                      <a:pt x="362" y="139"/>
                      <a:pt x="363" y="140"/>
                      <a:pt x="364" y="142"/>
                    </a:cubicBezTo>
                    <a:cubicBezTo>
                      <a:pt x="365" y="142"/>
                      <a:pt x="366" y="141"/>
                      <a:pt x="366" y="140"/>
                    </a:cubicBezTo>
                    <a:cubicBezTo>
                      <a:pt x="367" y="139"/>
                      <a:pt x="367" y="138"/>
                      <a:pt x="368" y="137"/>
                    </a:cubicBezTo>
                    <a:cubicBezTo>
                      <a:pt x="370" y="140"/>
                      <a:pt x="372" y="143"/>
                      <a:pt x="374" y="146"/>
                    </a:cubicBezTo>
                    <a:cubicBezTo>
                      <a:pt x="376" y="145"/>
                      <a:pt x="379" y="144"/>
                      <a:pt x="382" y="143"/>
                    </a:cubicBezTo>
                    <a:cubicBezTo>
                      <a:pt x="406" y="134"/>
                      <a:pt x="445" y="117"/>
                      <a:pt x="447" y="87"/>
                    </a:cubicBezTo>
                    <a:cubicBezTo>
                      <a:pt x="447" y="87"/>
                      <a:pt x="447" y="87"/>
                      <a:pt x="447" y="87"/>
                    </a:cubicBezTo>
                    <a:cubicBezTo>
                      <a:pt x="447" y="87"/>
                      <a:pt x="447" y="87"/>
                      <a:pt x="447" y="87"/>
                    </a:cubicBezTo>
                    <a:cubicBezTo>
                      <a:pt x="447" y="54"/>
                      <a:pt x="407" y="34"/>
                      <a:pt x="381" y="23"/>
                    </a:cubicBezTo>
                    <a:cubicBezTo>
                      <a:pt x="359" y="14"/>
                      <a:pt x="336" y="6"/>
                      <a:pt x="312" y="0"/>
                    </a:cubicBezTo>
                    <a:cubicBezTo>
                      <a:pt x="309" y="0"/>
                      <a:pt x="305" y="0"/>
                      <a:pt x="302" y="0"/>
                    </a:cubicBezTo>
                  </a:path>
                </a:pathLst>
              </a:custGeom>
              <a:solidFill>
                <a:srgbClr val="FFC3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578"/>
              <p:cNvSpPr/>
              <p:nvPr/>
            </p:nvSpPr>
            <p:spPr bwMode="auto">
              <a:xfrm>
                <a:off x="1015" y="1867"/>
                <a:ext cx="467" cy="174"/>
              </a:xfrm>
              <a:custGeom>
                <a:avLst/>
                <a:gdLst>
                  <a:gd name="T0" fmla="*/ 616 w 628"/>
                  <a:gd name="T1" fmla="*/ 127 h 234"/>
                  <a:gd name="T2" fmla="*/ 551 w 628"/>
                  <a:gd name="T3" fmla="*/ 183 h 234"/>
                  <a:gd name="T4" fmla="*/ 409 w 628"/>
                  <a:gd name="T5" fmla="*/ 212 h 234"/>
                  <a:gd name="T6" fmla="*/ 80 w 628"/>
                  <a:gd name="T7" fmla="*/ 170 h 234"/>
                  <a:gd name="T8" fmla="*/ 14 w 628"/>
                  <a:gd name="T9" fmla="*/ 109 h 234"/>
                  <a:gd name="T10" fmla="*/ 75 w 628"/>
                  <a:gd name="T11" fmla="*/ 52 h 234"/>
                  <a:gd name="T12" fmla="*/ 215 w 628"/>
                  <a:gd name="T13" fmla="*/ 22 h 234"/>
                  <a:gd name="T14" fmla="*/ 396 w 628"/>
                  <a:gd name="T15" fmla="*/ 25 h 234"/>
                  <a:gd name="T16" fmla="*/ 550 w 628"/>
                  <a:gd name="T17" fmla="*/ 63 h 234"/>
                  <a:gd name="T18" fmla="*/ 616 w 628"/>
                  <a:gd name="T19" fmla="*/ 127 h 234"/>
                  <a:gd name="T20" fmla="*/ 628 w 628"/>
                  <a:gd name="T21" fmla="*/ 126 h 234"/>
                  <a:gd name="T22" fmla="*/ 590 w 628"/>
                  <a:gd name="T23" fmla="*/ 72 h 234"/>
                  <a:gd name="T24" fmla="*/ 476 w 628"/>
                  <a:gd name="T25" fmla="*/ 27 h 234"/>
                  <a:gd name="T26" fmla="*/ 147 w 628"/>
                  <a:gd name="T27" fmla="*/ 19 h 234"/>
                  <a:gd name="T28" fmla="*/ 2 w 628"/>
                  <a:gd name="T29" fmla="*/ 107 h 234"/>
                  <a:gd name="T30" fmla="*/ 40 w 628"/>
                  <a:gd name="T31" fmla="*/ 162 h 234"/>
                  <a:gd name="T32" fmla="*/ 154 w 628"/>
                  <a:gd name="T33" fmla="*/ 206 h 234"/>
                  <a:gd name="T34" fmla="*/ 483 w 628"/>
                  <a:gd name="T35" fmla="*/ 214 h 234"/>
                  <a:gd name="T36" fmla="*/ 628 w 628"/>
                  <a:gd name="T37" fmla="*/ 126 h 234"/>
                  <a:gd name="T38" fmla="*/ 616 w 628"/>
                  <a:gd name="T39" fmla="*/ 12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8" h="234">
                    <a:moveTo>
                      <a:pt x="616" y="127"/>
                    </a:moveTo>
                    <a:cubicBezTo>
                      <a:pt x="614" y="157"/>
                      <a:pt x="575" y="174"/>
                      <a:pt x="551" y="183"/>
                    </a:cubicBezTo>
                    <a:cubicBezTo>
                      <a:pt x="506" y="201"/>
                      <a:pt x="456" y="208"/>
                      <a:pt x="409" y="212"/>
                    </a:cubicBezTo>
                    <a:cubicBezTo>
                      <a:pt x="301" y="221"/>
                      <a:pt x="180" y="213"/>
                      <a:pt x="80" y="170"/>
                    </a:cubicBezTo>
                    <a:cubicBezTo>
                      <a:pt x="55" y="159"/>
                      <a:pt x="16" y="140"/>
                      <a:pt x="14" y="109"/>
                    </a:cubicBezTo>
                    <a:cubicBezTo>
                      <a:pt x="12" y="79"/>
                      <a:pt x="53" y="61"/>
                      <a:pt x="75" y="52"/>
                    </a:cubicBezTo>
                    <a:cubicBezTo>
                      <a:pt x="119" y="34"/>
                      <a:pt x="168" y="26"/>
                      <a:pt x="215" y="22"/>
                    </a:cubicBezTo>
                    <a:cubicBezTo>
                      <a:pt x="275" y="17"/>
                      <a:pt x="336" y="18"/>
                      <a:pt x="396" y="25"/>
                    </a:cubicBezTo>
                    <a:cubicBezTo>
                      <a:pt x="449" y="31"/>
                      <a:pt x="502" y="43"/>
                      <a:pt x="550" y="63"/>
                    </a:cubicBezTo>
                    <a:cubicBezTo>
                      <a:pt x="576" y="74"/>
                      <a:pt x="616" y="94"/>
                      <a:pt x="616" y="127"/>
                    </a:cubicBezTo>
                    <a:cubicBezTo>
                      <a:pt x="616" y="135"/>
                      <a:pt x="628" y="134"/>
                      <a:pt x="628" y="126"/>
                    </a:cubicBezTo>
                    <a:cubicBezTo>
                      <a:pt x="628" y="102"/>
                      <a:pt x="609" y="84"/>
                      <a:pt x="590" y="72"/>
                    </a:cubicBezTo>
                    <a:cubicBezTo>
                      <a:pt x="557" y="48"/>
                      <a:pt x="515" y="37"/>
                      <a:pt x="476" y="27"/>
                    </a:cubicBezTo>
                    <a:cubicBezTo>
                      <a:pt x="370" y="2"/>
                      <a:pt x="254" y="0"/>
                      <a:pt x="147" y="19"/>
                    </a:cubicBezTo>
                    <a:cubicBezTo>
                      <a:pt x="102" y="28"/>
                      <a:pt x="6" y="47"/>
                      <a:pt x="2" y="107"/>
                    </a:cubicBezTo>
                    <a:cubicBezTo>
                      <a:pt x="0" y="131"/>
                      <a:pt x="22" y="150"/>
                      <a:pt x="40" y="162"/>
                    </a:cubicBezTo>
                    <a:cubicBezTo>
                      <a:pt x="73" y="185"/>
                      <a:pt x="115" y="197"/>
                      <a:pt x="154" y="206"/>
                    </a:cubicBezTo>
                    <a:cubicBezTo>
                      <a:pt x="260" y="231"/>
                      <a:pt x="376" y="234"/>
                      <a:pt x="483" y="214"/>
                    </a:cubicBezTo>
                    <a:cubicBezTo>
                      <a:pt x="528" y="206"/>
                      <a:pt x="624" y="186"/>
                      <a:pt x="628" y="126"/>
                    </a:cubicBezTo>
                    <a:cubicBezTo>
                      <a:pt x="628" y="119"/>
                      <a:pt x="617" y="119"/>
                      <a:pt x="616" y="12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579"/>
              <p:cNvSpPr/>
              <p:nvPr/>
            </p:nvSpPr>
            <p:spPr bwMode="auto">
              <a:xfrm>
                <a:off x="1039" y="1911"/>
                <a:ext cx="74" cy="83"/>
              </a:xfrm>
              <a:custGeom>
                <a:avLst/>
                <a:gdLst>
                  <a:gd name="T0" fmla="*/ 4 w 100"/>
                  <a:gd name="T1" fmla="*/ 9 h 112"/>
                  <a:gd name="T2" fmla="*/ 91 w 100"/>
                  <a:gd name="T3" fmla="*/ 108 h 112"/>
                  <a:gd name="T4" fmla="*/ 96 w 100"/>
                  <a:gd name="T5" fmla="*/ 102 h 112"/>
                  <a:gd name="T6" fmla="*/ 9 w 100"/>
                  <a:gd name="T7" fmla="*/ 4 h 112"/>
                  <a:gd name="T8" fmla="*/ 4 w 100"/>
                  <a:gd name="T9" fmla="*/ 9 h 112"/>
                </a:gdLst>
                <a:ahLst/>
                <a:cxnLst>
                  <a:cxn ang="0">
                    <a:pos x="T0" y="T1"/>
                  </a:cxn>
                  <a:cxn ang="0">
                    <a:pos x="T2" y="T3"/>
                  </a:cxn>
                  <a:cxn ang="0">
                    <a:pos x="T4" y="T5"/>
                  </a:cxn>
                  <a:cxn ang="0">
                    <a:pos x="T6" y="T7"/>
                  </a:cxn>
                  <a:cxn ang="0">
                    <a:pos x="T8" y="T9"/>
                  </a:cxn>
                </a:cxnLst>
                <a:rect l="0" t="0" r="r" b="b"/>
                <a:pathLst>
                  <a:path w="100" h="112">
                    <a:moveTo>
                      <a:pt x="4" y="9"/>
                    </a:moveTo>
                    <a:cubicBezTo>
                      <a:pt x="33" y="42"/>
                      <a:pt x="62" y="75"/>
                      <a:pt x="91" y="108"/>
                    </a:cubicBezTo>
                    <a:cubicBezTo>
                      <a:pt x="94" y="112"/>
                      <a:pt x="100" y="106"/>
                      <a:pt x="96" y="102"/>
                    </a:cubicBezTo>
                    <a:cubicBezTo>
                      <a:pt x="67" y="69"/>
                      <a:pt x="38" y="37"/>
                      <a:pt x="9" y="4"/>
                    </a:cubicBezTo>
                    <a:cubicBezTo>
                      <a:pt x="6" y="0"/>
                      <a:pt x="0" y="6"/>
                      <a:pt x="4" y="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580"/>
              <p:cNvSpPr/>
              <p:nvPr/>
            </p:nvSpPr>
            <p:spPr bwMode="auto">
              <a:xfrm>
                <a:off x="1113" y="1884"/>
                <a:ext cx="48" cy="98"/>
              </a:xfrm>
              <a:custGeom>
                <a:avLst/>
                <a:gdLst>
                  <a:gd name="T0" fmla="*/ 2 w 65"/>
                  <a:gd name="T1" fmla="*/ 9 h 132"/>
                  <a:gd name="T2" fmla="*/ 56 w 65"/>
                  <a:gd name="T3" fmla="*/ 127 h 132"/>
                  <a:gd name="T4" fmla="*/ 63 w 65"/>
                  <a:gd name="T5" fmla="*/ 123 h 132"/>
                  <a:gd name="T6" fmla="*/ 9 w 65"/>
                  <a:gd name="T7" fmla="*/ 5 h 132"/>
                  <a:gd name="T8" fmla="*/ 2 w 65"/>
                  <a:gd name="T9" fmla="*/ 9 h 132"/>
                </a:gdLst>
                <a:ahLst/>
                <a:cxnLst>
                  <a:cxn ang="0">
                    <a:pos x="T0" y="T1"/>
                  </a:cxn>
                  <a:cxn ang="0">
                    <a:pos x="T2" y="T3"/>
                  </a:cxn>
                  <a:cxn ang="0">
                    <a:pos x="T4" y="T5"/>
                  </a:cxn>
                  <a:cxn ang="0">
                    <a:pos x="T6" y="T7"/>
                  </a:cxn>
                  <a:cxn ang="0">
                    <a:pos x="T8" y="T9"/>
                  </a:cxn>
                </a:cxnLst>
                <a:rect l="0" t="0" r="r" b="b"/>
                <a:pathLst>
                  <a:path w="65" h="132">
                    <a:moveTo>
                      <a:pt x="2" y="9"/>
                    </a:moveTo>
                    <a:cubicBezTo>
                      <a:pt x="20" y="48"/>
                      <a:pt x="38" y="88"/>
                      <a:pt x="56" y="127"/>
                    </a:cubicBezTo>
                    <a:cubicBezTo>
                      <a:pt x="58" y="132"/>
                      <a:pt x="65" y="128"/>
                      <a:pt x="63" y="123"/>
                    </a:cubicBezTo>
                    <a:cubicBezTo>
                      <a:pt x="45" y="84"/>
                      <a:pt x="27" y="44"/>
                      <a:pt x="9" y="5"/>
                    </a:cubicBezTo>
                    <a:cubicBezTo>
                      <a:pt x="7" y="0"/>
                      <a:pt x="0" y="4"/>
                      <a:pt x="2" y="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581"/>
              <p:cNvSpPr/>
              <p:nvPr/>
            </p:nvSpPr>
            <p:spPr bwMode="auto">
              <a:xfrm>
                <a:off x="1171" y="1879"/>
                <a:ext cx="29" cy="96"/>
              </a:xfrm>
              <a:custGeom>
                <a:avLst/>
                <a:gdLst>
                  <a:gd name="T0" fmla="*/ 1 w 39"/>
                  <a:gd name="T1" fmla="*/ 7 h 129"/>
                  <a:gd name="T2" fmla="*/ 30 w 39"/>
                  <a:gd name="T3" fmla="*/ 124 h 129"/>
                  <a:gd name="T4" fmla="*/ 38 w 39"/>
                  <a:gd name="T5" fmla="*/ 122 h 129"/>
                  <a:gd name="T6" fmla="*/ 9 w 39"/>
                  <a:gd name="T7" fmla="*/ 5 h 129"/>
                  <a:gd name="T8" fmla="*/ 1 w 39"/>
                  <a:gd name="T9" fmla="*/ 7 h 129"/>
                </a:gdLst>
                <a:ahLst/>
                <a:cxnLst>
                  <a:cxn ang="0">
                    <a:pos x="T0" y="T1"/>
                  </a:cxn>
                  <a:cxn ang="0">
                    <a:pos x="T2" y="T3"/>
                  </a:cxn>
                  <a:cxn ang="0">
                    <a:pos x="T4" y="T5"/>
                  </a:cxn>
                  <a:cxn ang="0">
                    <a:pos x="T6" y="T7"/>
                  </a:cxn>
                  <a:cxn ang="0">
                    <a:pos x="T8" y="T9"/>
                  </a:cxn>
                </a:cxnLst>
                <a:rect l="0" t="0" r="r" b="b"/>
                <a:pathLst>
                  <a:path w="39" h="129">
                    <a:moveTo>
                      <a:pt x="1" y="7"/>
                    </a:moveTo>
                    <a:cubicBezTo>
                      <a:pt x="11" y="46"/>
                      <a:pt x="20" y="85"/>
                      <a:pt x="30" y="124"/>
                    </a:cubicBezTo>
                    <a:cubicBezTo>
                      <a:pt x="31" y="129"/>
                      <a:pt x="39" y="127"/>
                      <a:pt x="38" y="122"/>
                    </a:cubicBezTo>
                    <a:cubicBezTo>
                      <a:pt x="28" y="83"/>
                      <a:pt x="18" y="44"/>
                      <a:pt x="9" y="5"/>
                    </a:cubicBezTo>
                    <a:cubicBezTo>
                      <a:pt x="7" y="0"/>
                      <a:pt x="0" y="2"/>
                      <a:pt x="1" y="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582"/>
              <p:cNvSpPr/>
              <p:nvPr/>
            </p:nvSpPr>
            <p:spPr bwMode="auto">
              <a:xfrm>
                <a:off x="1250" y="1878"/>
                <a:ext cx="6" cy="96"/>
              </a:xfrm>
              <a:custGeom>
                <a:avLst/>
                <a:gdLst>
                  <a:gd name="T0" fmla="*/ 0 w 8"/>
                  <a:gd name="T1" fmla="*/ 5 h 129"/>
                  <a:gd name="T2" fmla="*/ 0 w 8"/>
                  <a:gd name="T3" fmla="*/ 124 h 129"/>
                  <a:gd name="T4" fmla="*/ 8 w 8"/>
                  <a:gd name="T5" fmla="*/ 124 h 129"/>
                  <a:gd name="T6" fmla="*/ 8 w 8"/>
                  <a:gd name="T7" fmla="*/ 5 h 129"/>
                  <a:gd name="T8" fmla="*/ 0 w 8"/>
                  <a:gd name="T9" fmla="*/ 5 h 129"/>
                </a:gdLst>
                <a:ahLst/>
                <a:cxnLst>
                  <a:cxn ang="0">
                    <a:pos x="T0" y="T1"/>
                  </a:cxn>
                  <a:cxn ang="0">
                    <a:pos x="T2" y="T3"/>
                  </a:cxn>
                  <a:cxn ang="0">
                    <a:pos x="T4" y="T5"/>
                  </a:cxn>
                  <a:cxn ang="0">
                    <a:pos x="T6" y="T7"/>
                  </a:cxn>
                  <a:cxn ang="0">
                    <a:pos x="T8" y="T9"/>
                  </a:cxn>
                </a:cxnLst>
                <a:rect l="0" t="0" r="r" b="b"/>
                <a:pathLst>
                  <a:path w="8" h="129">
                    <a:moveTo>
                      <a:pt x="0" y="5"/>
                    </a:moveTo>
                    <a:cubicBezTo>
                      <a:pt x="0" y="45"/>
                      <a:pt x="0" y="84"/>
                      <a:pt x="0" y="124"/>
                    </a:cubicBezTo>
                    <a:cubicBezTo>
                      <a:pt x="0" y="129"/>
                      <a:pt x="8" y="129"/>
                      <a:pt x="8" y="124"/>
                    </a:cubicBezTo>
                    <a:cubicBezTo>
                      <a:pt x="8" y="84"/>
                      <a:pt x="8" y="45"/>
                      <a:pt x="8" y="5"/>
                    </a:cubicBezTo>
                    <a:cubicBezTo>
                      <a:pt x="8" y="0"/>
                      <a:pt x="0" y="0"/>
                      <a:pt x="0"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583"/>
              <p:cNvSpPr/>
              <p:nvPr/>
            </p:nvSpPr>
            <p:spPr bwMode="auto">
              <a:xfrm>
                <a:off x="1298" y="1886"/>
                <a:ext cx="55" cy="97"/>
              </a:xfrm>
              <a:custGeom>
                <a:avLst/>
                <a:gdLst>
                  <a:gd name="T0" fmla="*/ 65 w 74"/>
                  <a:gd name="T1" fmla="*/ 5 h 131"/>
                  <a:gd name="T2" fmla="*/ 3 w 74"/>
                  <a:gd name="T3" fmla="*/ 123 h 131"/>
                  <a:gd name="T4" fmla="*/ 10 w 74"/>
                  <a:gd name="T5" fmla="*/ 127 h 131"/>
                  <a:gd name="T6" fmla="*/ 71 w 74"/>
                  <a:gd name="T7" fmla="*/ 9 h 131"/>
                  <a:gd name="T8" fmla="*/ 65 w 74"/>
                  <a:gd name="T9" fmla="*/ 5 h 131"/>
                </a:gdLst>
                <a:ahLst/>
                <a:cxnLst>
                  <a:cxn ang="0">
                    <a:pos x="T0" y="T1"/>
                  </a:cxn>
                  <a:cxn ang="0">
                    <a:pos x="T2" y="T3"/>
                  </a:cxn>
                  <a:cxn ang="0">
                    <a:pos x="T4" y="T5"/>
                  </a:cxn>
                  <a:cxn ang="0">
                    <a:pos x="T6" y="T7"/>
                  </a:cxn>
                  <a:cxn ang="0">
                    <a:pos x="T8" y="T9"/>
                  </a:cxn>
                </a:cxnLst>
                <a:rect l="0" t="0" r="r" b="b"/>
                <a:pathLst>
                  <a:path w="74" h="131">
                    <a:moveTo>
                      <a:pt x="65" y="5"/>
                    </a:moveTo>
                    <a:cubicBezTo>
                      <a:pt x="44" y="44"/>
                      <a:pt x="23" y="84"/>
                      <a:pt x="3" y="123"/>
                    </a:cubicBezTo>
                    <a:cubicBezTo>
                      <a:pt x="0" y="127"/>
                      <a:pt x="7" y="131"/>
                      <a:pt x="10" y="127"/>
                    </a:cubicBezTo>
                    <a:cubicBezTo>
                      <a:pt x="30" y="88"/>
                      <a:pt x="51" y="48"/>
                      <a:pt x="71" y="9"/>
                    </a:cubicBezTo>
                    <a:cubicBezTo>
                      <a:pt x="74" y="4"/>
                      <a:pt x="67" y="0"/>
                      <a:pt x="65"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584"/>
              <p:cNvSpPr/>
              <p:nvPr/>
            </p:nvSpPr>
            <p:spPr bwMode="auto">
              <a:xfrm>
                <a:off x="1370" y="1913"/>
                <a:ext cx="79" cy="100"/>
              </a:xfrm>
              <a:custGeom>
                <a:avLst/>
                <a:gdLst>
                  <a:gd name="T0" fmla="*/ 99 w 107"/>
                  <a:gd name="T1" fmla="*/ 4 h 134"/>
                  <a:gd name="T2" fmla="*/ 3 w 107"/>
                  <a:gd name="T3" fmla="*/ 124 h 134"/>
                  <a:gd name="T4" fmla="*/ 9 w 107"/>
                  <a:gd name="T5" fmla="*/ 130 h 134"/>
                  <a:gd name="T6" fmla="*/ 104 w 107"/>
                  <a:gd name="T7" fmla="*/ 9 h 134"/>
                  <a:gd name="T8" fmla="*/ 99 w 107"/>
                  <a:gd name="T9" fmla="*/ 4 h 134"/>
                </a:gdLst>
                <a:ahLst/>
                <a:cxnLst>
                  <a:cxn ang="0">
                    <a:pos x="T0" y="T1"/>
                  </a:cxn>
                  <a:cxn ang="0">
                    <a:pos x="T2" y="T3"/>
                  </a:cxn>
                  <a:cxn ang="0">
                    <a:pos x="T4" y="T5"/>
                  </a:cxn>
                  <a:cxn ang="0">
                    <a:pos x="T6" y="T7"/>
                  </a:cxn>
                  <a:cxn ang="0">
                    <a:pos x="T8" y="T9"/>
                  </a:cxn>
                </a:cxnLst>
                <a:rect l="0" t="0" r="r" b="b"/>
                <a:pathLst>
                  <a:path w="107" h="134">
                    <a:moveTo>
                      <a:pt x="99" y="4"/>
                    </a:moveTo>
                    <a:cubicBezTo>
                      <a:pt x="67" y="44"/>
                      <a:pt x="35" y="84"/>
                      <a:pt x="3" y="124"/>
                    </a:cubicBezTo>
                    <a:cubicBezTo>
                      <a:pt x="0" y="128"/>
                      <a:pt x="5" y="134"/>
                      <a:pt x="9" y="130"/>
                    </a:cubicBezTo>
                    <a:cubicBezTo>
                      <a:pt x="40" y="90"/>
                      <a:pt x="72" y="49"/>
                      <a:pt x="104" y="9"/>
                    </a:cubicBezTo>
                    <a:cubicBezTo>
                      <a:pt x="107" y="5"/>
                      <a:pt x="102" y="0"/>
                      <a:pt x="99"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585"/>
              <p:cNvSpPr/>
              <p:nvPr/>
            </p:nvSpPr>
            <p:spPr bwMode="auto">
              <a:xfrm>
                <a:off x="1208" y="1823"/>
                <a:ext cx="36" cy="59"/>
              </a:xfrm>
              <a:custGeom>
                <a:avLst/>
                <a:gdLst>
                  <a:gd name="T0" fmla="*/ 41 w 49"/>
                  <a:gd name="T1" fmla="*/ 2 h 80"/>
                  <a:gd name="T2" fmla="*/ 0 w 49"/>
                  <a:gd name="T3" fmla="*/ 75 h 80"/>
                  <a:gd name="T4" fmla="*/ 8 w 49"/>
                  <a:gd name="T5" fmla="*/ 75 h 80"/>
                  <a:gd name="T6" fmla="*/ 45 w 49"/>
                  <a:gd name="T7" fmla="*/ 9 h 80"/>
                  <a:gd name="T8" fmla="*/ 41 w 49"/>
                  <a:gd name="T9" fmla="*/ 2 h 80"/>
                </a:gdLst>
                <a:ahLst/>
                <a:cxnLst>
                  <a:cxn ang="0">
                    <a:pos x="T0" y="T1"/>
                  </a:cxn>
                  <a:cxn ang="0">
                    <a:pos x="T2" y="T3"/>
                  </a:cxn>
                  <a:cxn ang="0">
                    <a:pos x="T4" y="T5"/>
                  </a:cxn>
                  <a:cxn ang="0">
                    <a:pos x="T6" y="T7"/>
                  </a:cxn>
                  <a:cxn ang="0">
                    <a:pos x="T8" y="T9"/>
                  </a:cxn>
                </a:cxnLst>
                <a:rect l="0" t="0" r="r" b="b"/>
                <a:pathLst>
                  <a:path w="49" h="80">
                    <a:moveTo>
                      <a:pt x="41" y="2"/>
                    </a:moveTo>
                    <a:cubicBezTo>
                      <a:pt x="15" y="17"/>
                      <a:pt x="1" y="46"/>
                      <a:pt x="0" y="75"/>
                    </a:cubicBezTo>
                    <a:cubicBezTo>
                      <a:pt x="0" y="80"/>
                      <a:pt x="8" y="80"/>
                      <a:pt x="8" y="75"/>
                    </a:cubicBezTo>
                    <a:cubicBezTo>
                      <a:pt x="9" y="49"/>
                      <a:pt x="22" y="22"/>
                      <a:pt x="45" y="9"/>
                    </a:cubicBezTo>
                    <a:cubicBezTo>
                      <a:pt x="49" y="7"/>
                      <a:pt x="45" y="0"/>
                      <a:pt x="41"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586"/>
              <p:cNvSpPr/>
              <p:nvPr/>
            </p:nvSpPr>
            <p:spPr bwMode="auto">
              <a:xfrm>
                <a:off x="1258" y="1823"/>
                <a:ext cx="24" cy="59"/>
              </a:xfrm>
              <a:custGeom>
                <a:avLst/>
                <a:gdLst>
                  <a:gd name="T0" fmla="*/ 3 w 32"/>
                  <a:gd name="T1" fmla="*/ 8 h 79"/>
                  <a:gd name="T2" fmla="*/ 22 w 32"/>
                  <a:gd name="T3" fmla="*/ 74 h 79"/>
                  <a:gd name="T4" fmla="*/ 30 w 32"/>
                  <a:gd name="T5" fmla="*/ 74 h 79"/>
                  <a:gd name="T6" fmla="*/ 10 w 32"/>
                  <a:gd name="T7" fmla="*/ 4 h 79"/>
                  <a:gd name="T8" fmla="*/ 3 w 32"/>
                  <a:gd name="T9" fmla="*/ 8 h 79"/>
                </a:gdLst>
                <a:ahLst/>
                <a:cxnLst>
                  <a:cxn ang="0">
                    <a:pos x="T0" y="T1"/>
                  </a:cxn>
                  <a:cxn ang="0">
                    <a:pos x="T2" y="T3"/>
                  </a:cxn>
                  <a:cxn ang="0">
                    <a:pos x="T4" y="T5"/>
                  </a:cxn>
                  <a:cxn ang="0">
                    <a:pos x="T6" y="T7"/>
                  </a:cxn>
                  <a:cxn ang="0">
                    <a:pos x="T8" y="T9"/>
                  </a:cxn>
                </a:cxnLst>
                <a:rect l="0" t="0" r="r" b="b"/>
                <a:pathLst>
                  <a:path w="32" h="79">
                    <a:moveTo>
                      <a:pt x="3" y="8"/>
                    </a:moveTo>
                    <a:cubicBezTo>
                      <a:pt x="16" y="28"/>
                      <a:pt x="24" y="51"/>
                      <a:pt x="22" y="74"/>
                    </a:cubicBezTo>
                    <a:cubicBezTo>
                      <a:pt x="22" y="79"/>
                      <a:pt x="30" y="79"/>
                      <a:pt x="30" y="74"/>
                    </a:cubicBezTo>
                    <a:cubicBezTo>
                      <a:pt x="32" y="50"/>
                      <a:pt x="23" y="25"/>
                      <a:pt x="10" y="4"/>
                    </a:cubicBezTo>
                    <a:cubicBezTo>
                      <a:pt x="7" y="0"/>
                      <a:pt x="0" y="4"/>
                      <a:pt x="3"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587"/>
              <p:cNvSpPr/>
              <p:nvPr/>
            </p:nvSpPr>
            <p:spPr bwMode="auto">
              <a:xfrm>
                <a:off x="922" y="1907"/>
                <a:ext cx="602" cy="985"/>
              </a:xfrm>
              <a:custGeom>
                <a:avLst/>
                <a:gdLst>
                  <a:gd name="T0" fmla="*/ 793 w 809"/>
                  <a:gd name="T1" fmla="*/ 1077 h 1324"/>
                  <a:gd name="T2" fmla="*/ 655 w 809"/>
                  <a:gd name="T3" fmla="*/ 123 h 1324"/>
                  <a:gd name="T4" fmla="*/ 667 w 809"/>
                  <a:gd name="T5" fmla="*/ 80 h 1324"/>
                  <a:gd name="T6" fmla="*/ 598 w 809"/>
                  <a:gd name="T7" fmla="*/ 3 h 1324"/>
                  <a:gd name="T8" fmla="*/ 539 w 809"/>
                  <a:gd name="T9" fmla="*/ 38 h 1324"/>
                  <a:gd name="T10" fmla="*/ 537 w 809"/>
                  <a:gd name="T11" fmla="*/ 60 h 1324"/>
                  <a:gd name="T12" fmla="*/ 313 w 809"/>
                  <a:gd name="T13" fmla="*/ 60 h 1324"/>
                  <a:gd name="T14" fmla="*/ 310 w 809"/>
                  <a:gd name="T15" fmla="*/ 39 h 1324"/>
                  <a:gd name="T16" fmla="*/ 250 w 809"/>
                  <a:gd name="T17" fmla="*/ 0 h 1324"/>
                  <a:gd name="T18" fmla="*/ 180 w 809"/>
                  <a:gd name="T19" fmla="*/ 77 h 1324"/>
                  <a:gd name="T20" fmla="*/ 202 w 809"/>
                  <a:gd name="T21" fmla="*/ 133 h 1324"/>
                  <a:gd name="T22" fmla="*/ 149 w 809"/>
                  <a:gd name="T23" fmla="*/ 227 h 1324"/>
                  <a:gd name="T24" fmla="*/ 111 w 809"/>
                  <a:gd name="T25" fmla="*/ 1197 h 1324"/>
                  <a:gd name="T26" fmla="*/ 135 w 809"/>
                  <a:gd name="T27" fmla="*/ 1284 h 1324"/>
                  <a:gd name="T28" fmla="*/ 365 w 809"/>
                  <a:gd name="T29" fmla="*/ 1324 h 1324"/>
                  <a:gd name="T30" fmla="*/ 365 w 809"/>
                  <a:gd name="T31" fmla="*/ 1321 h 1324"/>
                  <a:gd name="T32" fmla="*/ 542 w 809"/>
                  <a:gd name="T33" fmla="*/ 1321 h 1324"/>
                  <a:gd name="T34" fmla="*/ 542 w 809"/>
                  <a:gd name="T35" fmla="*/ 1324 h 1324"/>
                  <a:gd name="T36" fmla="*/ 759 w 809"/>
                  <a:gd name="T37" fmla="*/ 1291 h 1324"/>
                  <a:gd name="T38" fmla="*/ 793 w 809"/>
                  <a:gd name="T39" fmla="*/ 1077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9" h="1324">
                    <a:moveTo>
                      <a:pt x="793" y="1077"/>
                    </a:moveTo>
                    <a:cubicBezTo>
                      <a:pt x="809" y="958"/>
                      <a:pt x="803" y="357"/>
                      <a:pt x="655" y="123"/>
                    </a:cubicBezTo>
                    <a:cubicBezTo>
                      <a:pt x="663" y="111"/>
                      <a:pt x="667" y="96"/>
                      <a:pt x="667" y="80"/>
                    </a:cubicBezTo>
                    <a:cubicBezTo>
                      <a:pt x="667" y="38"/>
                      <a:pt x="636" y="3"/>
                      <a:pt x="598" y="3"/>
                    </a:cubicBezTo>
                    <a:cubicBezTo>
                      <a:pt x="573" y="3"/>
                      <a:pt x="552" y="17"/>
                      <a:pt x="539" y="38"/>
                    </a:cubicBezTo>
                    <a:cubicBezTo>
                      <a:pt x="537" y="60"/>
                      <a:pt x="537" y="60"/>
                      <a:pt x="537" y="60"/>
                    </a:cubicBezTo>
                    <a:cubicBezTo>
                      <a:pt x="313" y="60"/>
                      <a:pt x="313" y="60"/>
                      <a:pt x="313" y="60"/>
                    </a:cubicBezTo>
                    <a:cubicBezTo>
                      <a:pt x="313" y="60"/>
                      <a:pt x="312" y="37"/>
                      <a:pt x="310" y="39"/>
                    </a:cubicBezTo>
                    <a:cubicBezTo>
                      <a:pt x="298" y="16"/>
                      <a:pt x="276" y="0"/>
                      <a:pt x="250" y="0"/>
                    </a:cubicBezTo>
                    <a:cubicBezTo>
                      <a:pt x="211" y="0"/>
                      <a:pt x="180" y="34"/>
                      <a:pt x="180" y="77"/>
                    </a:cubicBezTo>
                    <a:cubicBezTo>
                      <a:pt x="180" y="99"/>
                      <a:pt x="189" y="119"/>
                      <a:pt x="202" y="133"/>
                    </a:cubicBezTo>
                    <a:cubicBezTo>
                      <a:pt x="181" y="159"/>
                      <a:pt x="161" y="191"/>
                      <a:pt x="149" y="227"/>
                    </a:cubicBezTo>
                    <a:cubicBezTo>
                      <a:pt x="108" y="347"/>
                      <a:pt x="0" y="830"/>
                      <a:pt x="111" y="1197"/>
                    </a:cubicBezTo>
                    <a:cubicBezTo>
                      <a:pt x="119" y="1226"/>
                      <a:pt x="128" y="1255"/>
                      <a:pt x="135" y="1284"/>
                    </a:cubicBezTo>
                    <a:cubicBezTo>
                      <a:pt x="210" y="1305"/>
                      <a:pt x="287" y="1318"/>
                      <a:pt x="365" y="1324"/>
                    </a:cubicBezTo>
                    <a:cubicBezTo>
                      <a:pt x="365" y="1322"/>
                      <a:pt x="365" y="1321"/>
                      <a:pt x="365" y="1321"/>
                    </a:cubicBezTo>
                    <a:cubicBezTo>
                      <a:pt x="365" y="1321"/>
                      <a:pt x="542" y="1321"/>
                      <a:pt x="542" y="1321"/>
                    </a:cubicBezTo>
                    <a:cubicBezTo>
                      <a:pt x="542" y="1321"/>
                      <a:pt x="542" y="1322"/>
                      <a:pt x="542" y="1324"/>
                    </a:cubicBezTo>
                    <a:cubicBezTo>
                      <a:pt x="615" y="1319"/>
                      <a:pt x="688" y="1308"/>
                      <a:pt x="759" y="1291"/>
                    </a:cubicBezTo>
                    <a:cubicBezTo>
                      <a:pt x="772" y="1212"/>
                      <a:pt x="786" y="1137"/>
                      <a:pt x="793" y="107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588"/>
              <p:cNvSpPr/>
              <p:nvPr/>
            </p:nvSpPr>
            <p:spPr bwMode="auto">
              <a:xfrm>
                <a:off x="1359" y="1910"/>
                <a:ext cx="165" cy="964"/>
              </a:xfrm>
              <a:custGeom>
                <a:avLst/>
                <a:gdLst>
                  <a:gd name="T0" fmla="*/ 206 w 222"/>
                  <a:gd name="T1" fmla="*/ 1074 h 1297"/>
                  <a:gd name="T2" fmla="*/ 68 w 222"/>
                  <a:gd name="T3" fmla="*/ 120 h 1297"/>
                  <a:gd name="T4" fmla="*/ 80 w 222"/>
                  <a:gd name="T5" fmla="*/ 77 h 1297"/>
                  <a:gd name="T6" fmla="*/ 11 w 222"/>
                  <a:gd name="T7" fmla="*/ 0 h 1297"/>
                  <a:gd name="T8" fmla="*/ 0 w 222"/>
                  <a:gd name="T9" fmla="*/ 1 h 1297"/>
                  <a:gd name="T10" fmla="*/ 40 w 222"/>
                  <a:gd name="T11" fmla="*/ 70 h 1297"/>
                  <a:gd name="T12" fmla="*/ 28 w 222"/>
                  <a:gd name="T13" fmla="*/ 113 h 1297"/>
                  <a:gd name="T14" fmla="*/ 166 w 222"/>
                  <a:gd name="T15" fmla="*/ 1067 h 1297"/>
                  <a:gd name="T16" fmla="*/ 129 w 222"/>
                  <a:gd name="T17" fmla="*/ 1297 h 1297"/>
                  <a:gd name="T18" fmla="*/ 172 w 222"/>
                  <a:gd name="T19" fmla="*/ 1288 h 1297"/>
                  <a:gd name="T20" fmla="*/ 206 w 222"/>
                  <a:gd name="T21" fmla="*/ 1074 h 1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1297">
                    <a:moveTo>
                      <a:pt x="206" y="1074"/>
                    </a:moveTo>
                    <a:cubicBezTo>
                      <a:pt x="222" y="955"/>
                      <a:pt x="216" y="354"/>
                      <a:pt x="68" y="120"/>
                    </a:cubicBezTo>
                    <a:cubicBezTo>
                      <a:pt x="76" y="108"/>
                      <a:pt x="80" y="93"/>
                      <a:pt x="80" y="77"/>
                    </a:cubicBezTo>
                    <a:cubicBezTo>
                      <a:pt x="80" y="35"/>
                      <a:pt x="49" y="0"/>
                      <a:pt x="11" y="0"/>
                    </a:cubicBezTo>
                    <a:cubicBezTo>
                      <a:pt x="7" y="0"/>
                      <a:pt x="4" y="1"/>
                      <a:pt x="0" y="1"/>
                    </a:cubicBezTo>
                    <a:cubicBezTo>
                      <a:pt x="24" y="14"/>
                      <a:pt x="40" y="40"/>
                      <a:pt x="40" y="70"/>
                    </a:cubicBezTo>
                    <a:cubicBezTo>
                      <a:pt x="40" y="86"/>
                      <a:pt x="36" y="101"/>
                      <a:pt x="28" y="113"/>
                    </a:cubicBezTo>
                    <a:cubicBezTo>
                      <a:pt x="176" y="348"/>
                      <a:pt x="182" y="948"/>
                      <a:pt x="166" y="1067"/>
                    </a:cubicBezTo>
                    <a:cubicBezTo>
                      <a:pt x="158" y="1131"/>
                      <a:pt x="143" y="1213"/>
                      <a:pt x="129" y="1297"/>
                    </a:cubicBezTo>
                    <a:cubicBezTo>
                      <a:pt x="143" y="1294"/>
                      <a:pt x="158" y="1291"/>
                      <a:pt x="172" y="1288"/>
                    </a:cubicBezTo>
                    <a:cubicBezTo>
                      <a:pt x="185" y="1209"/>
                      <a:pt x="199" y="1134"/>
                      <a:pt x="206" y="1074"/>
                    </a:cubicBezTo>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589"/>
              <p:cNvSpPr/>
              <p:nvPr/>
            </p:nvSpPr>
            <p:spPr bwMode="auto">
              <a:xfrm>
                <a:off x="1101" y="1907"/>
                <a:ext cx="54" cy="40"/>
              </a:xfrm>
              <a:custGeom>
                <a:avLst/>
                <a:gdLst>
                  <a:gd name="T0" fmla="*/ 30 w 73"/>
                  <a:gd name="T1" fmla="*/ 32 h 53"/>
                  <a:gd name="T2" fmla="*/ 33 w 73"/>
                  <a:gd name="T3" fmla="*/ 53 h 53"/>
                  <a:gd name="T4" fmla="*/ 73 w 73"/>
                  <a:gd name="T5" fmla="*/ 53 h 53"/>
                  <a:gd name="T6" fmla="*/ 70 w 73"/>
                  <a:gd name="T7" fmla="*/ 39 h 53"/>
                  <a:gd name="T8" fmla="*/ 10 w 73"/>
                  <a:gd name="T9" fmla="*/ 0 h 53"/>
                  <a:gd name="T10" fmla="*/ 0 w 73"/>
                  <a:gd name="T11" fmla="*/ 1 h 53"/>
                  <a:gd name="T12" fmla="*/ 30 w 73"/>
                  <a:gd name="T13" fmla="*/ 32 h 53"/>
                </a:gdLst>
                <a:ahLst/>
                <a:cxnLst>
                  <a:cxn ang="0">
                    <a:pos x="T0" y="T1"/>
                  </a:cxn>
                  <a:cxn ang="0">
                    <a:pos x="T2" y="T3"/>
                  </a:cxn>
                  <a:cxn ang="0">
                    <a:pos x="T4" y="T5"/>
                  </a:cxn>
                  <a:cxn ang="0">
                    <a:pos x="T6" y="T7"/>
                  </a:cxn>
                  <a:cxn ang="0">
                    <a:pos x="T8" y="T9"/>
                  </a:cxn>
                  <a:cxn ang="0">
                    <a:pos x="T10" y="T11"/>
                  </a:cxn>
                  <a:cxn ang="0">
                    <a:pos x="T12" y="T13"/>
                  </a:cxn>
                </a:cxnLst>
                <a:rect l="0" t="0" r="r" b="b"/>
                <a:pathLst>
                  <a:path w="73" h="53">
                    <a:moveTo>
                      <a:pt x="30" y="32"/>
                    </a:moveTo>
                    <a:cubicBezTo>
                      <a:pt x="32" y="31"/>
                      <a:pt x="33" y="53"/>
                      <a:pt x="33" y="53"/>
                    </a:cubicBezTo>
                    <a:cubicBezTo>
                      <a:pt x="73" y="53"/>
                      <a:pt x="73" y="53"/>
                      <a:pt x="73" y="53"/>
                    </a:cubicBezTo>
                    <a:cubicBezTo>
                      <a:pt x="72" y="47"/>
                      <a:pt x="71" y="38"/>
                      <a:pt x="70" y="39"/>
                    </a:cubicBezTo>
                    <a:cubicBezTo>
                      <a:pt x="58" y="16"/>
                      <a:pt x="36" y="0"/>
                      <a:pt x="10" y="0"/>
                    </a:cubicBezTo>
                    <a:cubicBezTo>
                      <a:pt x="6" y="0"/>
                      <a:pt x="3" y="0"/>
                      <a:pt x="0" y="1"/>
                    </a:cubicBezTo>
                    <a:cubicBezTo>
                      <a:pt x="12" y="8"/>
                      <a:pt x="23" y="19"/>
                      <a:pt x="30" y="3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590"/>
              <p:cNvSpPr/>
              <p:nvPr/>
            </p:nvSpPr>
            <p:spPr bwMode="auto">
              <a:xfrm>
                <a:off x="1164" y="2884"/>
                <a:ext cx="131" cy="8"/>
              </a:xfrm>
              <a:custGeom>
                <a:avLst/>
                <a:gdLst>
                  <a:gd name="T0" fmla="*/ 177 w 177"/>
                  <a:gd name="T1" fmla="*/ 7 h 10"/>
                  <a:gd name="T2" fmla="*/ 177 w 177"/>
                  <a:gd name="T3" fmla="*/ 0 h 10"/>
                  <a:gd name="T4" fmla="*/ 0 w 177"/>
                  <a:gd name="T5" fmla="*/ 0 h 10"/>
                  <a:gd name="T6" fmla="*/ 1 w 177"/>
                  <a:gd name="T7" fmla="*/ 6 h 10"/>
                  <a:gd name="T8" fmla="*/ 40 w 177"/>
                  <a:gd name="T9" fmla="*/ 10 h 10"/>
                  <a:gd name="T10" fmla="*/ 40 w 177"/>
                  <a:gd name="T11" fmla="*/ 7 h 10"/>
                  <a:gd name="T12" fmla="*/ 177 w 177"/>
                  <a:gd name="T13" fmla="*/ 7 h 10"/>
                </a:gdLst>
                <a:ahLst/>
                <a:cxnLst>
                  <a:cxn ang="0">
                    <a:pos x="T0" y="T1"/>
                  </a:cxn>
                  <a:cxn ang="0">
                    <a:pos x="T2" y="T3"/>
                  </a:cxn>
                  <a:cxn ang="0">
                    <a:pos x="T4" y="T5"/>
                  </a:cxn>
                  <a:cxn ang="0">
                    <a:pos x="T6" y="T7"/>
                  </a:cxn>
                  <a:cxn ang="0">
                    <a:pos x="T8" y="T9"/>
                  </a:cxn>
                  <a:cxn ang="0">
                    <a:pos x="T10" y="T11"/>
                  </a:cxn>
                  <a:cxn ang="0">
                    <a:pos x="T12" y="T13"/>
                  </a:cxn>
                </a:cxnLst>
                <a:rect l="0" t="0" r="r" b="b"/>
                <a:pathLst>
                  <a:path w="177" h="10">
                    <a:moveTo>
                      <a:pt x="177" y="7"/>
                    </a:moveTo>
                    <a:cubicBezTo>
                      <a:pt x="177" y="3"/>
                      <a:pt x="177" y="0"/>
                      <a:pt x="177" y="0"/>
                    </a:cubicBezTo>
                    <a:cubicBezTo>
                      <a:pt x="177" y="0"/>
                      <a:pt x="0" y="0"/>
                      <a:pt x="0" y="0"/>
                    </a:cubicBezTo>
                    <a:cubicBezTo>
                      <a:pt x="0" y="0"/>
                      <a:pt x="0" y="2"/>
                      <a:pt x="1" y="6"/>
                    </a:cubicBezTo>
                    <a:cubicBezTo>
                      <a:pt x="14" y="8"/>
                      <a:pt x="27" y="9"/>
                      <a:pt x="40" y="10"/>
                    </a:cubicBezTo>
                    <a:cubicBezTo>
                      <a:pt x="40" y="8"/>
                      <a:pt x="40" y="7"/>
                      <a:pt x="40" y="7"/>
                    </a:cubicBezTo>
                    <a:cubicBezTo>
                      <a:pt x="40" y="7"/>
                      <a:pt x="125" y="7"/>
                      <a:pt x="177" y="7"/>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591"/>
              <p:cNvSpPr/>
              <p:nvPr/>
            </p:nvSpPr>
            <p:spPr bwMode="auto">
              <a:xfrm>
                <a:off x="922" y="1908"/>
                <a:ext cx="572" cy="984"/>
              </a:xfrm>
              <a:custGeom>
                <a:avLst/>
                <a:gdLst>
                  <a:gd name="T0" fmla="*/ 753 w 769"/>
                  <a:gd name="T1" fmla="*/ 1069 h 1323"/>
                  <a:gd name="T2" fmla="*/ 615 w 769"/>
                  <a:gd name="T3" fmla="*/ 115 h 1323"/>
                  <a:gd name="T4" fmla="*/ 627 w 769"/>
                  <a:gd name="T5" fmla="*/ 72 h 1323"/>
                  <a:gd name="T6" fmla="*/ 587 w 769"/>
                  <a:gd name="T7" fmla="*/ 3 h 1323"/>
                  <a:gd name="T8" fmla="*/ 539 w 769"/>
                  <a:gd name="T9" fmla="*/ 37 h 1323"/>
                  <a:gd name="T10" fmla="*/ 537 w 769"/>
                  <a:gd name="T11" fmla="*/ 59 h 1323"/>
                  <a:gd name="T12" fmla="*/ 313 w 769"/>
                  <a:gd name="T13" fmla="*/ 59 h 1323"/>
                  <a:gd name="T14" fmla="*/ 313 w 769"/>
                  <a:gd name="T15" fmla="*/ 52 h 1323"/>
                  <a:gd name="T16" fmla="*/ 273 w 769"/>
                  <a:gd name="T17" fmla="*/ 52 h 1323"/>
                  <a:gd name="T18" fmla="*/ 270 w 769"/>
                  <a:gd name="T19" fmla="*/ 31 h 1323"/>
                  <a:gd name="T20" fmla="*/ 240 w 769"/>
                  <a:gd name="T21" fmla="*/ 0 h 1323"/>
                  <a:gd name="T22" fmla="*/ 180 w 769"/>
                  <a:gd name="T23" fmla="*/ 76 h 1323"/>
                  <a:gd name="T24" fmla="*/ 202 w 769"/>
                  <a:gd name="T25" fmla="*/ 132 h 1323"/>
                  <a:gd name="T26" fmla="*/ 149 w 769"/>
                  <a:gd name="T27" fmla="*/ 226 h 1323"/>
                  <a:gd name="T28" fmla="*/ 111 w 769"/>
                  <a:gd name="T29" fmla="*/ 1196 h 1323"/>
                  <a:gd name="T30" fmla="*/ 135 w 769"/>
                  <a:gd name="T31" fmla="*/ 1283 h 1323"/>
                  <a:gd name="T32" fmla="*/ 326 w 769"/>
                  <a:gd name="T33" fmla="*/ 1319 h 1323"/>
                  <a:gd name="T34" fmla="*/ 325 w 769"/>
                  <a:gd name="T35" fmla="*/ 1313 h 1323"/>
                  <a:gd name="T36" fmla="*/ 502 w 769"/>
                  <a:gd name="T37" fmla="*/ 1313 h 1323"/>
                  <a:gd name="T38" fmla="*/ 502 w 769"/>
                  <a:gd name="T39" fmla="*/ 1320 h 1323"/>
                  <a:gd name="T40" fmla="*/ 542 w 769"/>
                  <a:gd name="T41" fmla="*/ 1320 h 1323"/>
                  <a:gd name="T42" fmla="*/ 542 w 769"/>
                  <a:gd name="T43" fmla="*/ 1323 h 1323"/>
                  <a:gd name="T44" fmla="*/ 716 w 769"/>
                  <a:gd name="T45" fmla="*/ 1299 h 1323"/>
                  <a:gd name="T46" fmla="*/ 753 w 769"/>
                  <a:gd name="T47" fmla="*/ 1069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9" h="1323">
                    <a:moveTo>
                      <a:pt x="753" y="1069"/>
                    </a:moveTo>
                    <a:cubicBezTo>
                      <a:pt x="769" y="950"/>
                      <a:pt x="763" y="350"/>
                      <a:pt x="615" y="115"/>
                    </a:cubicBezTo>
                    <a:cubicBezTo>
                      <a:pt x="623" y="103"/>
                      <a:pt x="627" y="88"/>
                      <a:pt x="627" y="72"/>
                    </a:cubicBezTo>
                    <a:cubicBezTo>
                      <a:pt x="627" y="42"/>
                      <a:pt x="611" y="16"/>
                      <a:pt x="587" y="3"/>
                    </a:cubicBezTo>
                    <a:cubicBezTo>
                      <a:pt x="567" y="7"/>
                      <a:pt x="550" y="19"/>
                      <a:pt x="539" y="37"/>
                    </a:cubicBezTo>
                    <a:cubicBezTo>
                      <a:pt x="537" y="59"/>
                      <a:pt x="537" y="59"/>
                      <a:pt x="537" y="59"/>
                    </a:cubicBezTo>
                    <a:cubicBezTo>
                      <a:pt x="313" y="59"/>
                      <a:pt x="313" y="59"/>
                      <a:pt x="313" y="59"/>
                    </a:cubicBezTo>
                    <a:cubicBezTo>
                      <a:pt x="313" y="59"/>
                      <a:pt x="313" y="56"/>
                      <a:pt x="313" y="52"/>
                    </a:cubicBezTo>
                    <a:cubicBezTo>
                      <a:pt x="273" y="52"/>
                      <a:pt x="273" y="52"/>
                      <a:pt x="273" y="52"/>
                    </a:cubicBezTo>
                    <a:cubicBezTo>
                      <a:pt x="273" y="52"/>
                      <a:pt x="272" y="30"/>
                      <a:pt x="270" y="31"/>
                    </a:cubicBezTo>
                    <a:cubicBezTo>
                      <a:pt x="263" y="18"/>
                      <a:pt x="252" y="7"/>
                      <a:pt x="240" y="0"/>
                    </a:cubicBezTo>
                    <a:cubicBezTo>
                      <a:pt x="206" y="5"/>
                      <a:pt x="180" y="37"/>
                      <a:pt x="180" y="76"/>
                    </a:cubicBezTo>
                    <a:cubicBezTo>
                      <a:pt x="180" y="98"/>
                      <a:pt x="189" y="118"/>
                      <a:pt x="202" y="132"/>
                    </a:cubicBezTo>
                    <a:cubicBezTo>
                      <a:pt x="181" y="158"/>
                      <a:pt x="161" y="190"/>
                      <a:pt x="149" y="226"/>
                    </a:cubicBezTo>
                    <a:cubicBezTo>
                      <a:pt x="108" y="346"/>
                      <a:pt x="0" y="829"/>
                      <a:pt x="111" y="1196"/>
                    </a:cubicBezTo>
                    <a:cubicBezTo>
                      <a:pt x="119" y="1225"/>
                      <a:pt x="128" y="1254"/>
                      <a:pt x="135" y="1283"/>
                    </a:cubicBezTo>
                    <a:cubicBezTo>
                      <a:pt x="197" y="1300"/>
                      <a:pt x="261" y="1312"/>
                      <a:pt x="326" y="1319"/>
                    </a:cubicBezTo>
                    <a:cubicBezTo>
                      <a:pt x="325" y="1315"/>
                      <a:pt x="325" y="1313"/>
                      <a:pt x="325" y="1313"/>
                    </a:cubicBezTo>
                    <a:cubicBezTo>
                      <a:pt x="325" y="1313"/>
                      <a:pt x="502" y="1313"/>
                      <a:pt x="502" y="1313"/>
                    </a:cubicBezTo>
                    <a:cubicBezTo>
                      <a:pt x="502" y="1313"/>
                      <a:pt x="502" y="1316"/>
                      <a:pt x="502" y="1320"/>
                    </a:cubicBezTo>
                    <a:cubicBezTo>
                      <a:pt x="525" y="1320"/>
                      <a:pt x="542" y="1320"/>
                      <a:pt x="542" y="1320"/>
                    </a:cubicBezTo>
                    <a:cubicBezTo>
                      <a:pt x="542" y="1320"/>
                      <a:pt x="542" y="1321"/>
                      <a:pt x="542" y="1323"/>
                    </a:cubicBezTo>
                    <a:cubicBezTo>
                      <a:pt x="601" y="1319"/>
                      <a:pt x="659" y="1311"/>
                      <a:pt x="716" y="1299"/>
                    </a:cubicBezTo>
                    <a:cubicBezTo>
                      <a:pt x="730" y="1215"/>
                      <a:pt x="745" y="1133"/>
                      <a:pt x="753" y="106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592"/>
              <p:cNvSpPr/>
              <p:nvPr/>
            </p:nvSpPr>
            <p:spPr bwMode="auto">
              <a:xfrm>
                <a:off x="973" y="2604"/>
                <a:ext cx="540" cy="288"/>
              </a:xfrm>
              <a:custGeom>
                <a:avLst/>
                <a:gdLst>
                  <a:gd name="T0" fmla="*/ 568 w 727"/>
                  <a:gd name="T1" fmla="*/ 97 h 387"/>
                  <a:gd name="T2" fmla="*/ 544 w 727"/>
                  <a:gd name="T3" fmla="*/ 131 h 387"/>
                  <a:gd name="T4" fmla="*/ 458 w 727"/>
                  <a:gd name="T5" fmla="*/ 301 h 387"/>
                  <a:gd name="T6" fmla="*/ 221 w 727"/>
                  <a:gd name="T7" fmla="*/ 301 h 387"/>
                  <a:gd name="T8" fmla="*/ 0 w 727"/>
                  <a:gd name="T9" fmla="*/ 29 h 387"/>
                  <a:gd name="T10" fmla="*/ 43 w 727"/>
                  <a:gd name="T11" fmla="*/ 260 h 387"/>
                  <a:gd name="T12" fmla="*/ 67 w 727"/>
                  <a:gd name="T13" fmla="*/ 347 h 387"/>
                  <a:gd name="T14" fmla="*/ 258 w 727"/>
                  <a:gd name="T15" fmla="*/ 383 h 387"/>
                  <a:gd name="T16" fmla="*/ 257 w 727"/>
                  <a:gd name="T17" fmla="*/ 377 h 387"/>
                  <a:gd name="T18" fmla="*/ 434 w 727"/>
                  <a:gd name="T19" fmla="*/ 377 h 387"/>
                  <a:gd name="T20" fmla="*/ 434 w 727"/>
                  <a:gd name="T21" fmla="*/ 384 h 387"/>
                  <a:gd name="T22" fmla="*/ 474 w 727"/>
                  <a:gd name="T23" fmla="*/ 384 h 387"/>
                  <a:gd name="T24" fmla="*/ 474 w 727"/>
                  <a:gd name="T25" fmla="*/ 387 h 387"/>
                  <a:gd name="T26" fmla="*/ 698 w 727"/>
                  <a:gd name="T27" fmla="*/ 292 h 387"/>
                  <a:gd name="T28" fmla="*/ 706 w 727"/>
                  <a:gd name="T29" fmla="*/ 192 h 387"/>
                  <a:gd name="T30" fmla="*/ 703 w 727"/>
                  <a:gd name="T31" fmla="*/ 0 h 387"/>
                  <a:gd name="T32" fmla="*/ 568 w 727"/>
                  <a:gd name="T33" fmla="*/ 9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7" h="387">
                    <a:moveTo>
                      <a:pt x="568" y="97"/>
                    </a:moveTo>
                    <a:cubicBezTo>
                      <a:pt x="559" y="107"/>
                      <a:pt x="551" y="119"/>
                      <a:pt x="544" y="131"/>
                    </a:cubicBezTo>
                    <a:cubicBezTo>
                      <a:pt x="513" y="186"/>
                      <a:pt x="504" y="255"/>
                      <a:pt x="458" y="301"/>
                    </a:cubicBezTo>
                    <a:cubicBezTo>
                      <a:pt x="397" y="354"/>
                      <a:pt x="252" y="354"/>
                      <a:pt x="221" y="301"/>
                    </a:cubicBezTo>
                    <a:cubicBezTo>
                      <a:pt x="168" y="201"/>
                      <a:pt x="109" y="67"/>
                      <a:pt x="0" y="29"/>
                    </a:cubicBezTo>
                    <a:cubicBezTo>
                      <a:pt x="7" y="108"/>
                      <a:pt x="21" y="186"/>
                      <a:pt x="43" y="260"/>
                    </a:cubicBezTo>
                    <a:cubicBezTo>
                      <a:pt x="51" y="289"/>
                      <a:pt x="60" y="318"/>
                      <a:pt x="67" y="347"/>
                    </a:cubicBezTo>
                    <a:cubicBezTo>
                      <a:pt x="129" y="364"/>
                      <a:pt x="193" y="376"/>
                      <a:pt x="258" y="383"/>
                    </a:cubicBezTo>
                    <a:cubicBezTo>
                      <a:pt x="257" y="379"/>
                      <a:pt x="257" y="377"/>
                      <a:pt x="257" y="377"/>
                    </a:cubicBezTo>
                    <a:cubicBezTo>
                      <a:pt x="257" y="377"/>
                      <a:pt x="434" y="377"/>
                      <a:pt x="434" y="377"/>
                    </a:cubicBezTo>
                    <a:cubicBezTo>
                      <a:pt x="434" y="377"/>
                      <a:pt x="434" y="380"/>
                      <a:pt x="434" y="384"/>
                    </a:cubicBezTo>
                    <a:cubicBezTo>
                      <a:pt x="457" y="384"/>
                      <a:pt x="474" y="384"/>
                      <a:pt x="474" y="384"/>
                    </a:cubicBezTo>
                    <a:cubicBezTo>
                      <a:pt x="474" y="384"/>
                      <a:pt x="474" y="385"/>
                      <a:pt x="474" y="387"/>
                    </a:cubicBezTo>
                    <a:cubicBezTo>
                      <a:pt x="546" y="382"/>
                      <a:pt x="687" y="383"/>
                      <a:pt x="698" y="292"/>
                    </a:cubicBezTo>
                    <a:cubicBezTo>
                      <a:pt x="702" y="259"/>
                      <a:pt x="703" y="226"/>
                      <a:pt x="706" y="192"/>
                    </a:cubicBezTo>
                    <a:cubicBezTo>
                      <a:pt x="711" y="137"/>
                      <a:pt x="727" y="51"/>
                      <a:pt x="703" y="0"/>
                    </a:cubicBezTo>
                    <a:cubicBezTo>
                      <a:pt x="699" y="32"/>
                      <a:pt x="593" y="67"/>
                      <a:pt x="568" y="97"/>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593"/>
              <p:cNvSpPr/>
              <p:nvPr/>
            </p:nvSpPr>
            <p:spPr bwMode="auto">
              <a:xfrm>
                <a:off x="1405" y="1998"/>
                <a:ext cx="0" cy="2"/>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0" y="2"/>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594"/>
              <p:cNvSpPr/>
              <p:nvPr/>
            </p:nvSpPr>
            <p:spPr bwMode="auto">
              <a:xfrm>
                <a:off x="1405" y="1999"/>
                <a:ext cx="116" cy="869"/>
              </a:xfrm>
              <a:custGeom>
                <a:avLst/>
                <a:gdLst>
                  <a:gd name="T0" fmla="*/ 0 w 156"/>
                  <a:gd name="T1" fmla="*/ 2 h 1169"/>
                  <a:gd name="T2" fmla="*/ 0 w 156"/>
                  <a:gd name="T3" fmla="*/ 3 h 1169"/>
                  <a:gd name="T4" fmla="*/ 77 w 156"/>
                  <a:gd name="T5" fmla="*/ 198 h 1169"/>
                  <a:gd name="T6" fmla="*/ 122 w 156"/>
                  <a:gd name="T7" fmla="*/ 445 h 1169"/>
                  <a:gd name="T8" fmla="*/ 142 w 156"/>
                  <a:gd name="T9" fmla="*/ 880 h 1169"/>
                  <a:gd name="T10" fmla="*/ 121 w 156"/>
                  <a:gd name="T11" fmla="*/ 1061 h 1169"/>
                  <a:gd name="T12" fmla="*/ 102 w 156"/>
                  <a:gd name="T13" fmla="*/ 1169 h 1169"/>
                  <a:gd name="T14" fmla="*/ 115 w 156"/>
                  <a:gd name="T15" fmla="*/ 1166 h 1169"/>
                  <a:gd name="T16" fmla="*/ 126 w 156"/>
                  <a:gd name="T17" fmla="*/ 1102 h 1169"/>
                  <a:gd name="T18" fmla="*/ 153 w 156"/>
                  <a:gd name="T19" fmla="*/ 903 h 1169"/>
                  <a:gd name="T20" fmla="*/ 154 w 156"/>
                  <a:gd name="T21" fmla="*/ 723 h 1169"/>
                  <a:gd name="T22" fmla="*/ 100 w 156"/>
                  <a:gd name="T23" fmla="*/ 241 h 1169"/>
                  <a:gd name="T24" fmla="*/ 12 w 156"/>
                  <a:gd name="T25" fmla="*/ 0 h 1169"/>
                  <a:gd name="T26" fmla="*/ 10 w 156"/>
                  <a:gd name="T27" fmla="*/ 3 h 1169"/>
                  <a:gd name="T28" fmla="*/ 0 w 156"/>
                  <a:gd name="T29" fmla="*/ 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1169">
                    <a:moveTo>
                      <a:pt x="0" y="2"/>
                    </a:moveTo>
                    <a:cubicBezTo>
                      <a:pt x="0" y="2"/>
                      <a:pt x="0" y="3"/>
                      <a:pt x="0" y="3"/>
                    </a:cubicBezTo>
                    <a:cubicBezTo>
                      <a:pt x="37" y="63"/>
                      <a:pt x="59" y="131"/>
                      <a:pt x="77" y="198"/>
                    </a:cubicBezTo>
                    <a:cubicBezTo>
                      <a:pt x="98" y="279"/>
                      <a:pt x="112" y="362"/>
                      <a:pt x="122" y="445"/>
                    </a:cubicBezTo>
                    <a:cubicBezTo>
                      <a:pt x="139" y="589"/>
                      <a:pt x="147" y="735"/>
                      <a:pt x="142" y="880"/>
                    </a:cubicBezTo>
                    <a:cubicBezTo>
                      <a:pt x="141" y="941"/>
                      <a:pt x="131" y="1001"/>
                      <a:pt x="121" y="1061"/>
                    </a:cubicBezTo>
                    <a:cubicBezTo>
                      <a:pt x="115" y="1097"/>
                      <a:pt x="108" y="1133"/>
                      <a:pt x="102" y="1169"/>
                    </a:cubicBezTo>
                    <a:cubicBezTo>
                      <a:pt x="107" y="1168"/>
                      <a:pt x="111" y="1167"/>
                      <a:pt x="115" y="1166"/>
                    </a:cubicBezTo>
                    <a:cubicBezTo>
                      <a:pt x="119" y="1145"/>
                      <a:pt x="122" y="1123"/>
                      <a:pt x="126" y="1102"/>
                    </a:cubicBezTo>
                    <a:cubicBezTo>
                      <a:pt x="137" y="1036"/>
                      <a:pt x="150" y="970"/>
                      <a:pt x="153" y="903"/>
                    </a:cubicBezTo>
                    <a:cubicBezTo>
                      <a:pt x="156" y="843"/>
                      <a:pt x="156" y="783"/>
                      <a:pt x="154" y="723"/>
                    </a:cubicBezTo>
                    <a:cubicBezTo>
                      <a:pt x="149" y="562"/>
                      <a:pt x="135" y="399"/>
                      <a:pt x="100" y="241"/>
                    </a:cubicBezTo>
                    <a:cubicBezTo>
                      <a:pt x="81" y="158"/>
                      <a:pt x="57" y="73"/>
                      <a:pt x="12" y="0"/>
                    </a:cubicBezTo>
                    <a:cubicBezTo>
                      <a:pt x="11" y="1"/>
                      <a:pt x="11" y="2"/>
                      <a:pt x="10" y="3"/>
                    </a:cubicBezTo>
                    <a:cubicBezTo>
                      <a:pt x="8" y="8"/>
                      <a:pt x="1" y="6"/>
                      <a:pt x="0" y="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595"/>
              <p:cNvSpPr/>
              <p:nvPr/>
            </p:nvSpPr>
            <p:spPr bwMode="auto">
              <a:xfrm>
                <a:off x="1405" y="200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596"/>
              <p:cNvSpPr/>
              <p:nvPr/>
            </p:nvSpPr>
            <p:spPr bwMode="auto">
              <a:xfrm>
                <a:off x="1321" y="2889"/>
                <a:ext cx="2" cy="3"/>
              </a:xfrm>
              <a:custGeom>
                <a:avLst/>
                <a:gdLst>
                  <a:gd name="T0" fmla="*/ 0 w 3"/>
                  <a:gd name="T1" fmla="*/ 4 h 4"/>
                  <a:gd name="T2" fmla="*/ 3 w 3"/>
                  <a:gd name="T3" fmla="*/ 3 h 4"/>
                  <a:gd name="T4" fmla="*/ 0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1" y="4"/>
                      <a:pt x="2" y="4"/>
                      <a:pt x="3" y="3"/>
                    </a:cubicBezTo>
                    <a:cubicBezTo>
                      <a:pt x="2" y="2"/>
                      <a:pt x="1" y="1"/>
                      <a:pt x="0" y="0"/>
                    </a:cubicBezTo>
                    <a:cubicBezTo>
                      <a:pt x="0" y="1"/>
                      <a:pt x="0" y="2"/>
                      <a:pt x="0"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597"/>
              <p:cNvSpPr/>
              <p:nvPr/>
            </p:nvSpPr>
            <p:spPr bwMode="auto">
              <a:xfrm>
                <a:off x="1194" y="2886"/>
                <a:ext cx="4" cy="6"/>
              </a:xfrm>
              <a:custGeom>
                <a:avLst/>
                <a:gdLst>
                  <a:gd name="T0" fmla="*/ 5 w 5"/>
                  <a:gd name="T1" fmla="*/ 3 h 7"/>
                  <a:gd name="T2" fmla="*/ 3 w 5"/>
                  <a:gd name="T3" fmla="*/ 0 h 7"/>
                  <a:gd name="T4" fmla="*/ 0 w 5"/>
                  <a:gd name="T5" fmla="*/ 7 h 7"/>
                  <a:gd name="T6" fmla="*/ 5 w 5"/>
                  <a:gd name="T7" fmla="*/ 7 h 7"/>
                  <a:gd name="T8" fmla="*/ 5 w 5"/>
                  <a:gd name="T9" fmla="*/ 3 h 7"/>
                </a:gdLst>
                <a:ahLst/>
                <a:cxnLst>
                  <a:cxn ang="0">
                    <a:pos x="T0" y="T1"/>
                  </a:cxn>
                  <a:cxn ang="0">
                    <a:pos x="T2" y="T3"/>
                  </a:cxn>
                  <a:cxn ang="0">
                    <a:pos x="T4" y="T5"/>
                  </a:cxn>
                  <a:cxn ang="0">
                    <a:pos x="T6" y="T7"/>
                  </a:cxn>
                  <a:cxn ang="0">
                    <a:pos x="T8" y="T9"/>
                  </a:cxn>
                </a:cxnLst>
                <a:rect l="0" t="0" r="r" b="b"/>
                <a:pathLst>
                  <a:path w="5" h="7">
                    <a:moveTo>
                      <a:pt x="5" y="3"/>
                    </a:moveTo>
                    <a:cubicBezTo>
                      <a:pt x="5" y="2"/>
                      <a:pt x="4" y="1"/>
                      <a:pt x="3" y="0"/>
                    </a:cubicBezTo>
                    <a:cubicBezTo>
                      <a:pt x="2" y="2"/>
                      <a:pt x="1" y="4"/>
                      <a:pt x="0" y="7"/>
                    </a:cubicBezTo>
                    <a:cubicBezTo>
                      <a:pt x="2" y="7"/>
                      <a:pt x="4" y="7"/>
                      <a:pt x="5" y="7"/>
                    </a:cubicBezTo>
                    <a:cubicBezTo>
                      <a:pt x="5" y="6"/>
                      <a:pt x="5" y="5"/>
                      <a:pt x="5"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598"/>
              <p:cNvSpPr/>
              <p:nvPr/>
            </p:nvSpPr>
            <p:spPr bwMode="auto">
              <a:xfrm>
                <a:off x="1405" y="1997"/>
                <a:ext cx="0"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0" y="2"/>
                      <a:pt x="1" y="1"/>
                      <a:pt x="1"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599"/>
              <p:cNvSpPr/>
              <p:nvPr/>
            </p:nvSpPr>
            <p:spPr bwMode="auto">
              <a:xfrm>
                <a:off x="1405" y="1993"/>
                <a:ext cx="9" cy="12"/>
              </a:xfrm>
              <a:custGeom>
                <a:avLst/>
                <a:gdLst>
                  <a:gd name="T0" fmla="*/ 1 w 13"/>
                  <a:gd name="T1" fmla="*/ 5 h 16"/>
                  <a:gd name="T2" fmla="*/ 0 w 13"/>
                  <a:gd name="T3" fmla="*/ 7 h 16"/>
                  <a:gd name="T4" fmla="*/ 0 w 13"/>
                  <a:gd name="T5" fmla="*/ 7 h 16"/>
                  <a:gd name="T6" fmla="*/ 1 w 13"/>
                  <a:gd name="T7" fmla="*/ 10 h 16"/>
                  <a:gd name="T8" fmla="*/ 1 w 13"/>
                  <a:gd name="T9" fmla="*/ 10 h 16"/>
                  <a:gd name="T10" fmla="*/ 11 w 13"/>
                  <a:gd name="T11" fmla="*/ 11 h 16"/>
                  <a:gd name="T12" fmla="*/ 13 w 13"/>
                  <a:gd name="T13" fmla="*/ 8 h 16"/>
                  <a:gd name="T14" fmla="*/ 11 w 13"/>
                  <a:gd name="T15" fmla="*/ 5 h 16"/>
                  <a:gd name="T16" fmla="*/ 1 w 13"/>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 y="5"/>
                    </a:moveTo>
                    <a:cubicBezTo>
                      <a:pt x="1" y="6"/>
                      <a:pt x="0" y="7"/>
                      <a:pt x="0" y="7"/>
                    </a:cubicBezTo>
                    <a:cubicBezTo>
                      <a:pt x="0" y="7"/>
                      <a:pt x="0" y="7"/>
                      <a:pt x="0" y="7"/>
                    </a:cubicBezTo>
                    <a:cubicBezTo>
                      <a:pt x="0" y="8"/>
                      <a:pt x="0" y="9"/>
                      <a:pt x="1" y="10"/>
                    </a:cubicBezTo>
                    <a:cubicBezTo>
                      <a:pt x="1" y="10"/>
                      <a:pt x="1" y="10"/>
                      <a:pt x="1" y="10"/>
                    </a:cubicBezTo>
                    <a:cubicBezTo>
                      <a:pt x="2" y="14"/>
                      <a:pt x="9" y="16"/>
                      <a:pt x="11" y="11"/>
                    </a:cubicBezTo>
                    <a:cubicBezTo>
                      <a:pt x="12" y="10"/>
                      <a:pt x="12" y="9"/>
                      <a:pt x="13" y="8"/>
                    </a:cubicBezTo>
                    <a:cubicBezTo>
                      <a:pt x="12" y="7"/>
                      <a:pt x="12" y="6"/>
                      <a:pt x="11" y="5"/>
                    </a:cubicBezTo>
                    <a:cubicBezTo>
                      <a:pt x="9" y="0"/>
                      <a:pt x="3" y="2"/>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600"/>
              <p:cNvSpPr/>
              <p:nvPr/>
            </p:nvSpPr>
            <p:spPr bwMode="auto">
              <a:xfrm>
                <a:off x="1405" y="199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601"/>
              <p:cNvSpPr/>
              <p:nvPr/>
            </p:nvSpPr>
            <p:spPr bwMode="auto">
              <a:xfrm>
                <a:off x="1188" y="2885"/>
                <a:ext cx="142" cy="9"/>
              </a:xfrm>
              <a:custGeom>
                <a:avLst/>
                <a:gdLst>
                  <a:gd name="T0" fmla="*/ 178 w 190"/>
                  <a:gd name="T1" fmla="*/ 6 h 12"/>
                  <a:gd name="T2" fmla="*/ 181 w 190"/>
                  <a:gd name="T3" fmla="*/ 9 h 12"/>
                  <a:gd name="T4" fmla="*/ 190 w 190"/>
                  <a:gd name="T5" fmla="*/ 9 h 12"/>
                  <a:gd name="T6" fmla="*/ 190 w 190"/>
                  <a:gd name="T7" fmla="*/ 6 h 12"/>
                  <a:gd name="T8" fmla="*/ 184 w 190"/>
                  <a:gd name="T9" fmla="*/ 0 h 12"/>
                  <a:gd name="T10" fmla="*/ 7 w 190"/>
                  <a:gd name="T11" fmla="*/ 0 h 12"/>
                  <a:gd name="T12" fmla="*/ 2 w 190"/>
                  <a:gd name="T13" fmla="*/ 8 h 12"/>
                  <a:gd name="T14" fmla="*/ 8 w 190"/>
                  <a:gd name="T15" fmla="*/ 9 h 12"/>
                  <a:gd name="T16" fmla="*/ 11 w 190"/>
                  <a:gd name="T17" fmla="*/ 2 h 12"/>
                  <a:gd name="T18" fmla="*/ 13 w 190"/>
                  <a:gd name="T19" fmla="*/ 5 h 12"/>
                  <a:gd name="T20" fmla="*/ 13 w 190"/>
                  <a:gd name="T21" fmla="*/ 9 h 12"/>
                  <a:gd name="T22" fmla="*/ 81 w 190"/>
                  <a:gd name="T23" fmla="*/ 12 h 12"/>
                  <a:gd name="T24" fmla="*/ 123 w 190"/>
                  <a:gd name="T25" fmla="*/ 12 h 12"/>
                  <a:gd name="T26" fmla="*/ 178 w 190"/>
                  <a:gd name="T27" fmla="*/ 10 h 12"/>
                  <a:gd name="T28" fmla="*/ 178 w 190"/>
                  <a:gd name="T2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2">
                    <a:moveTo>
                      <a:pt x="178" y="6"/>
                    </a:moveTo>
                    <a:cubicBezTo>
                      <a:pt x="179" y="7"/>
                      <a:pt x="180" y="8"/>
                      <a:pt x="181" y="9"/>
                    </a:cubicBezTo>
                    <a:cubicBezTo>
                      <a:pt x="184" y="9"/>
                      <a:pt x="187" y="9"/>
                      <a:pt x="190" y="9"/>
                    </a:cubicBezTo>
                    <a:cubicBezTo>
                      <a:pt x="190" y="8"/>
                      <a:pt x="190" y="7"/>
                      <a:pt x="190" y="6"/>
                    </a:cubicBezTo>
                    <a:cubicBezTo>
                      <a:pt x="190" y="3"/>
                      <a:pt x="187" y="0"/>
                      <a:pt x="184" y="0"/>
                    </a:cubicBezTo>
                    <a:cubicBezTo>
                      <a:pt x="125" y="0"/>
                      <a:pt x="66" y="0"/>
                      <a:pt x="7" y="0"/>
                    </a:cubicBezTo>
                    <a:cubicBezTo>
                      <a:pt x="2" y="0"/>
                      <a:pt x="0" y="5"/>
                      <a:pt x="2" y="8"/>
                    </a:cubicBezTo>
                    <a:cubicBezTo>
                      <a:pt x="4" y="8"/>
                      <a:pt x="6" y="9"/>
                      <a:pt x="8" y="9"/>
                    </a:cubicBezTo>
                    <a:cubicBezTo>
                      <a:pt x="9" y="6"/>
                      <a:pt x="10" y="4"/>
                      <a:pt x="11" y="2"/>
                    </a:cubicBezTo>
                    <a:cubicBezTo>
                      <a:pt x="12" y="3"/>
                      <a:pt x="13" y="4"/>
                      <a:pt x="13" y="5"/>
                    </a:cubicBezTo>
                    <a:cubicBezTo>
                      <a:pt x="13" y="7"/>
                      <a:pt x="13" y="8"/>
                      <a:pt x="13" y="9"/>
                    </a:cubicBezTo>
                    <a:cubicBezTo>
                      <a:pt x="36" y="11"/>
                      <a:pt x="59" y="12"/>
                      <a:pt x="81" y="12"/>
                    </a:cubicBezTo>
                    <a:cubicBezTo>
                      <a:pt x="95" y="12"/>
                      <a:pt x="109" y="12"/>
                      <a:pt x="123" y="12"/>
                    </a:cubicBezTo>
                    <a:cubicBezTo>
                      <a:pt x="141" y="12"/>
                      <a:pt x="160" y="11"/>
                      <a:pt x="178" y="10"/>
                    </a:cubicBezTo>
                    <a:cubicBezTo>
                      <a:pt x="178" y="8"/>
                      <a:pt x="178" y="7"/>
                      <a:pt x="178"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602"/>
              <p:cNvSpPr/>
              <p:nvPr/>
            </p:nvSpPr>
            <p:spPr bwMode="auto">
              <a:xfrm>
                <a:off x="1280" y="2892"/>
                <a:ext cx="41" cy="2"/>
              </a:xfrm>
              <a:custGeom>
                <a:avLst/>
                <a:gdLst>
                  <a:gd name="T0" fmla="*/ 0 w 56"/>
                  <a:gd name="T1" fmla="*/ 2 h 2"/>
                  <a:gd name="T2" fmla="*/ 56 w 56"/>
                  <a:gd name="T3" fmla="*/ 2 h 2"/>
                  <a:gd name="T4" fmla="*/ 55 w 56"/>
                  <a:gd name="T5" fmla="*/ 0 h 2"/>
                  <a:gd name="T6" fmla="*/ 0 w 56"/>
                  <a:gd name="T7" fmla="*/ 2 h 2"/>
                </a:gdLst>
                <a:ahLst/>
                <a:cxnLst>
                  <a:cxn ang="0">
                    <a:pos x="T0" y="T1"/>
                  </a:cxn>
                  <a:cxn ang="0">
                    <a:pos x="T2" y="T3"/>
                  </a:cxn>
                  <a:cxn ang="0">
                    <a:pos x="T4" y="T5"/>
                  </a:cxn>
                  <a:cxn ang="0">
                    <a:pos x="T6" y="T7"/>
                  </a:cxn>
                </a:cxnLst>
                <a:rect l="0" t="0" r="r" b="b"/>
                <a:pathLst>
                  <a:path w="56" h="2">
                    <a:moveTo>
                      <a:pt x="0" y="2"/>
                    </a:moveTo>
                    <a:cubicBezTo>
                      <a:pt x="18" y="2"/>
                      <a:pt x="37" y="2"/>
                      <a:pt x="56" y="2"/>
                    </a:cubicBezTo>
                    <a:cubicBezTo>
                      <a:pt x="55" y="1"/>
                      <a:pt x="55" y="0"/>
                      <a:pt x="55" y="0"/>
                    </a:cubicBezTo>
                    <a:cubicBezTo>
                      <a:pt x="37" y="1"/>
                      <a:pt x="18" y="2"/>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603"/>
              <p:cNvSpPr/>
              <p:nvPr/>
            </p:nvSpPr>
            <p:spPr bwMode="auto">
              <a:xfrm>
                <a:off x="1318" y="1948"/>
                <a:ext cx="3" cy="4"/>
              </a:xfrm>
              <a:custGeom>
                <a:avLst/>
                <a:gdLst>
                  <a:gd name="T0" fmla="*/ 5 w 5"/>
                  <a:gd name="T1" fmla="*/ 0 h 6"/>
                  <a:gd name="T2" fmla="*/ 0 w 5"/>
                  <a:gd name="T3" fmla="*/ 0 h 6"/>
                  <a:gd name="T4" fmla="*/ 0 w 5"/>
                  <a:gd name="T5" fmla="*/ 6 h 6"/>
                  <a:gd name="T6" fmla="*/ 5 w 5"/>
                  <a:gd name="T7" fmla="*/ 0 h 6"/>
                </a:gdLst>
                <a:ahLst/>
                <a:cxnLst>
                  <a:cxn ang="0">
                    <a:pos x="T0" y="T1"/>
                  </a:cxn>
                  <a:cxn ang="0">
                    <a:pos x="T2" y="T3"/>
                  </a:cxn>
                  <a:cxn ang="0">
                    <a:pos x="T4" y="T5"/>
                  </a:cxn>
                  <a:cxn ang="0">
                    <a:pos x="T6" y="T7"/>
                  </a:cxn>
                </a:cxnLst>
                <a:rect l="0" t="0" r="r" b="b"/>
                <a:pathLst>
                  <a:path w="5" h="6">
                    <a:moveTo>
                      <a:pt x="5" y="0"/>
                    </a:moveTo>
                    <a:cubicBezTo>
                      <a:pt x="4" y="0"/>
                      <a:pt x="2" y="0"/>
                      <a:pt x="0" y="0"/>
                    </a:cubicBezTo>
                    <a:cubicBezTo>
                      <a:pt x="0" y="2"/>
                      <a:pt x="0" y="4"/>
                      <a:pt x="0" y="6"/>
                    </a:cubicBezTo>
                    <a:cubicBezTo>
                      <a:pt x="1" y="4"/>
                      <a:pt x="3" y="2"/>
                      <a:pt x="5"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604"/>
              <p:cNvSpPr/>
              <p:nvPr/>
            </p:nvSpPr>
            <p:spPr bwMode="auto">
              <a:xfrm>
                <a:off x="1321" y="2892"/>
                <a:ext cx="4" cy="2"/>
              </a:xfrm>
              <a:custGeom>
                <a:avLst/>
                <a:gdLst>
                  <a:gd name="T0" fmla="*/ 3 w 6"/>
                  <a:gd name="T1" fmla="*/ 0 h 3"/>
                  <a:gd name="T2" fmla="*/ 0 w 6"/>
                  <a:gd name="T3" fmla="*/ 1 h 3"/>
                  <a:gd name="T4" fmla="*/ 1 w 6"/>
                  <a:gd name="T5" fmla="*/ 3 h 3"/>
                  <a:gd name="T6" fmla="*/ 6 w 6"/>
                  <a:gd name="T7" fmla="*/ 3 h 3"/>
                  <a:gd name="T8" fmla="*/ 3 w 6"/>
                  <a:gd name="T9" fmla="*/ 0 h 3"/>
                </a:gdLst>
                <a:ahLst/>
                <a:cxnLst>
                  <a:cxn ang="0">
                    <a:pos x="T0" y="T1"/>
                  </a:cxn>
                  <a:cxn ang="0">
                    <a:pos x="T2" y="T3"/>
                  </a:cxn>
                  <a:cxn ang="0">
                    <a:pos x="T4" y="T5"/>
                  </a:cxn>
                  <a:cxn ang="0">
                    <a:pos x="T6" y="T7"/>
                  </a:cxn>
                  <a:cxn ang="0">
                    <a:pos x="T8" y="T9"/>
                  </a:cxn>
                </a:cxnLst>
                <a:rect l="0" t="0" r="r" b="b"/>
                <a:pathLst>
                  <a:path w="6" h="3">
                    <a:moveTo>
                      <a:pt x="3" y="0"/>
                    </a:moveTo>
                    <a:cubicBezTo>
                      <a:pt x="2" y="1"/>
                      <a:pt x="1" y="1"/>
                      <a:pt x="0" y="1"/>
                    </a:cubicBezTo>
                    <a:cubicBezTo>
                      <a:pt x="0" y="1"/>
                      <a:pt x="0" y="2"/>
                      <a:pt x="1" y="3"/>
                    </a:cubicBezTo>
                    <a:cubicBezTo>
                      <a:pt x="2" y="3"/>
                      <a:pt x="4" y="3"/>
                      <a:pt x="6" y="3"/>
                    </a:cubicBezTo>
                    <a:cubicBezTo>
                      <a:pt x="5" y="2"/>
                      <a:pt x="4" y="1"/>
                      <a:pt x="3"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605"/>
              <p:cNvSpPr/>
              <p:nvPr/>
            </p:nvSpPr>
            <p:spPr bwMode="auto">
              <a:xfrm>
                <a:off x="1198" y="2892"/>
                <a:ext cx="51" cy="2"/>
              </a:xfrm>
              <a:custGeom>
                <a:avLst/>
                <a:gdLst>
                  <a:gd name="T0" fmla="*/ 1 w 68"/>
                  <a:gd name="T1" fmla="*/ 3 h 3"/>
                  <a:gd name="T2" fmla="*/ 68 w 68"/>
                  <a:gd name="T3" fmla="*/ 3 h 3"/>
                  <a:gd name="T4" fmla="*/ 0 w 68"/>
                  <a:gd name="T5" fmla="*/ 0 h 3"/>
                  <a:gd name="T6" fmla="*/ 1 w 68"/>
                  <a:gd name="T7" fmla="*/ 3 h 3"/>
                </a:gdLst>
                <a:ahLst/>
                <a:cxnLst>
                  <a:cxn ang="0">
                    <a:pos x="T0" y="T1"/>
                  </a:cxn>
                  <a:cxn ang="0">
                    <a:pos x="T2" y="T3"/>
                  </a:cxn>
                  <a:cxn ang="0">
                    <a:pos x="T4" y="T5"/>
                  </a:cxn>
                  <a:cxn ang="0">
                    <a:pos x="T6" y="T7"/>
                  </a:cxn>
                </a:cxnLst>
                <a:rect l="0" t="0" r="r" b="b"/>
                <a:pathLst>
                  <a:path w="68" h="3">
                    <a:moveTo>
                      <a:pt x="1" y="3"/>
                    </a:moveTo>
                    <a:cubicBezTo>
                      <a:pt x="23" y="3"/>
                      <a:pt x="46" y="3"/>
                      <a:pt x="68" y="3"/>
                    </a:cubicBezTo>
                    <a:cubicBezTo>
                      <a:pt x="46" y="3"/>
                      <a:pt x="23" y="2"/>
                      <a:pt x="0" y="0"/>
                    </a:cubicBezTo>
                    <a:cubicBezTo>
                      <a:pt x="1" y="1"/>
                      <a:pt x="1" y="2"/>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606"/>
              <p:cNvSpPr/>
              <p:nvPr/>
            </p:nvSpPr>
            <p:spPr bwMode="auto">
              <a:xfrm>
                <a:off x="1067" y="2003"/>
                <a:ext cx="3" cy="6"/>
              </a:xfrm>
              <a:custGeom>
                <a:avLst/>
                <a:gdLst>
                  <a:gd name="T0" fmla="*/ 3 w 3"/>
                  <a:gd name="T1" fmla="*/ 0 h 8"/>
                  <a:gd name="T2" fmla="*/ 0 w 3"/>
                  <a:gd name="T3" fmla="*/ 4 h 8"/>
                  <a:gd name="T4" fmla="*/ 3 w 3"/>
                  <a:gd name="T5" fmla="*/ 8 h 8"/>
                  <a:gd name="T6" fmla="*/ 3 w 3"/>
                  <a:gd name="T7" fmla="*/ 0 h 8"/>
                </a:gdLst>
                <a:ahLst/>
                <a:cxnLst>
                  <a:cxn ang="0">
                    <a:pos x="T0" y="T1"/>
                  </a:cxn>
                  <a:cxn ang="0">
                    <a:pos x="T2" y="T3"/>
                  </a:cxn>
                  <a:cxn ang="0">
                    <a:pos x="T4" y="T5"/>
                  </a:cxn>
                  <a:cxn ang="0">
                    <a:pos x="T6" y="T7"/>
                  </a:cxn>
                </a:cxnLst>
                <a:rect l="0" t="0" r="r" b="b"/>
                <a:pathLst>
                  <a:path w="3" h="8">
                    <a:moveTo>
                      <a:pt x="3" y="0"/>
                    </a:moveTo>
                    <a:cubicBezTo>
                      <a:pt x="2" y="1"/>
                      <a:pt x="1" y="2"/>
                      <a:pt x="0" y="4"/>
                    </a:cubicBezTo>
                    <a:cubicBezTo>
                      <a:pt x="1" y="5"/>
                      <a:pt x="2" y="7"/>
                      <a:pt x="3" y="8"/>
                    </a:cubicBezTo>
                    <a:cubicBezTo>
                      <a:pt x="3" y="5"/>
                      <a:pt x="3" y="2"/>
                      <a:pt x="3"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607"/>
              <p:cNvSpPr/>
              <p:nvPr/>
            </p:nvSpPr>
            <p:spPr bwMode="auto">
              <a:xfrm>
                <a:off x="1155" y="1948"/>
                <a:ext cx="4" cy="4"/>
              </a:xfrm>
              <a:custGeom>
                <a:avLst/>
                <a:gdLst>
                  <a:gd name="T0" fmla="*/ 6 w 6"/>
                  <a:gd name="T1" fmla="*/ 6 h 6"/>
                  <a:gd name="T2" fmla="*/ 6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cubicBezTo>
                      <a:pt x="6" y="4"/>
                      <a:pt x="6" y="2"/>
                      <a:pt x="6" y="0"/>
                    </a:cubicBezTo>
                    <a:cubicBezTo>
                      <a:pt x="4" y="0"/>
                      <a:pt x="2" y="0"/>
                      <a:pt x="0" y="0"/>
                    </a:cubicBezTo>
                    <a:cubicBezTo>
                      <a:pt x="2" y="2"/>
                      <a:pt x="4" y="4"/>
                      <a:pt x="6"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608"/>
              <p:cNvSpPr/>
              <p:nvPr/>
            </p:nvSpPr>
            <p:spPr bwMode="auto">
              <a:xfrm>
                <a:off x="1194" y="2892"/>
                <a:ext cx="5" cy="2"/>
              </a:xfrm>
              <a:custGeom>
                <a:avLst/>
                <a:gdLst>
                  <a:gd name="T0" fmla="*/ 1 w 7"/>
                  <a:gd name="T1" fmla="*/ 0 h 3"/>
                  <a:gd name="T2" fmla="*/ 0 w 7"/>
                  <a:gd name="T3" fmla="*/ 3 h 3"/>
                  <a:gd name="T4" fmla="*/ 7 w 7"/>
                  <a:gd name="T5" fmla="*/ 3 h 3"/>
                  <a:gd name="T6" fmla="*/ 6 w 7"/>
                  <a:gd name="T7" fmla="*/ 0 h 3"/>
                  <a:gd name="T8" fmla="*/ 1 w 7"/>
                  <a:gd name="T9" fmla="*/ 0 h 3"/>
                </a:gdLst>
                <a:ahLst/>
                <a:cxnLst>
                  <a:cxn ang="0">
                    <a:pos x="T0" y="T1"/>
                  </a:cxn>
                  <a:cxn ang="0">
                    <a:pos x="T2" y="T3"/>
                  </a:cxn>
                  <a:cxn ang="0">
                    <a:pos x="T4" y="T5"/>
                  </a:cxn>
                  <a:cxn ang="0">
                    <a:pos x="T6" y="T7"/>
                  </a:cxn>
                  <a:cxn ang="0">
                    <a:pos x="T8" y="T9"/>
                  </a:cxn>
                </a:cxnLst>
                <a:rect l="0" t="0" r="r" b="b"/>
                <a:pathLst>
                  <a:path w="7" h="3">
                    <a:moveTo>
                      <a:pt x="1" y="0"/>
                    </a:moveTo>
                    <a:cubicBezTo>
                      <a:pt x="1" y="1"/>
                      <a:pt x="0" y="2"/>
                      <a:pt x="0" y="3"/>
                    </a:cubicBezTo>
                    <a:cubicBezTo>
                      <a:pt x="2" y="3"/>
                      <a:pt x="5" y="3"/>
                      <a:pt x="7" y="3"/>
                    </a:cubicBezTo>
                    <a:cubicBezTo>
                      <a:pt x="7" y="2"/>
                      <a:pt x="7" y="1"/>
                      <a:pt x="6" y="0"/>
                    </a:cubicBezTo>
                    <a:cubicBezTo>
                      <a:pt x="5" y="0"/>
                      <a:pt x="3" y="0"/>
                      <a:pt x="1"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609"/>
              <p:cNvSpPr/>
              <p:nvPr/>
            </p:nvSpPr>
            <p:spPr bwMode="auto">
              <a:xfrm>
                <a:off x="955" y="1900"/>
                <a:ext cx="476" cy="963"/>
              </a:xfrm>
              <a:custGeom>
                <a:avLst/>
                <a:gdLst>
                  <a:gd name="T0" fmla="*/ 64 w 641"/>
                  <a:gd name="T1" fmla="*/ 1176 h 1296"/>
                  <a:gd name="T2" fmla="*/ 34 w 641"/>
                  <a:gd name="T3" fmla="*/ 1018 h 1296"/>
                  <a:gd name="T4" fmla="*/ 51 w 641"/>
                  <a:gd name="T5" fmla="*/ 504 h 1296"/>
                  <a:gd name="T6" fmla="*/ 88 w 641"/>
                  <a:gd name="T7" fmla="*/ 318 h 1296"/>
                  <a:gd name="T8" fmla="*/ 163 w 641"/>
                  <a:gd name="T9" fmla="*/ 147 h 1296"/>
                  <a:gd name="T10" fmla="*/ 163 w 641"/>
                  <a:gd name="T11" fmla="*/ 139 h 1296"/>
                  <a:gd name="T12" fmla="*/ 192 w 641"/>
                  <a:gd name="T13" fmla="*/ 18 h 1296"/>
                  <a:gd name="T14" fmla="*/ 253 w 641"/>
                  <a:gd name="T15" fmla="*/ 39 h 1296"/>
                  <a:gd name="T16" fmla="*/ 263 w 641"/>
                  <a:gd name="T17" fmla="*/ 70 h 1296"/>
                  <a:gd name="T18" fmla="*/ 269 w 641"/>
                  <a:gd name="T19" fmla="*/ 76 h 1296"/>
                  <a:gd name="T20" fmla="*/ 493 w 641"/>
                  <a:gd name="T21" fmla="*/ 76 h 1296"/>
                  <a:gd name="T22" fmla="*/ 499 w 641"/>
                  <a:gd name="T23" fmla="*/ 70 h 1296"/>
                  <a:gd name="T24" fmla="*/ 504 w 641"/>
                  <a:gd name="T25" fmla="*/ 46 h 1296"/>
                  <a:gd name="T26" fmla="*/ 567 w 641"/>
                  <a:gd name="T27" fmla="*/ 21 h 1296"/>
                  <a:gd name="T28" fmla="*/ 606 w 641"/>
                  <a:gd name="T29" fmla="*/ 130 h 1296"/>
                  <a:gd name="T30" fmla="*/ 606 w 641"/>
                  <a:gd name="T31" fmla="*/ 130 h 1296"/>
                  <a:gd name="T32" fmla="*/ 616 w 641"/>
                  <a:gd name="T33" fmla="*/ 130 h 1296"/>
                  <a:gd name="T34" fmla="*/ 618 w 641"/>
                  <a:gd name="T35" fmla="*/ 133 h 1296"/>
                  <a:gd name="T36" fmla="*/ 575 w 641"/>
                  <a:gd name="T37" fmla="*/ 11 h 1296"/>
                  <a:gd name="T38" fmla="*/ 509 w 641"/>
                  <a:gd name="T39" fmla="*/ 23 h 1296"/>
                  <a:gd name="T40" fmla="*/ 489 w 641"/>
                  <a:gd name="T41" fmla="*/ 48 h 1296"/>
                  <a:gd name="T42" fmla="*/ 488 w 641"/>
                  <a:gd name="T43" fmla="*/ 64 h 1296"/>
                  <a:gd name="T44" fmla="*/ 493 w 641"/>
                  <a:gd name="T45" fmla="*/ 64 h 1296"/>
                  <a:gd name="T46" fmla="*/ 488 w 641"/>
                  <a:gd name="T47" fmla="*/ 70 h 1296"/>
                  <a:gd name="T48" fmla="*/ 488 w 641"/>
                  <a:gd name="T49" fmla="*/ 64 h 1296"/>
                  <a:gd name="T50" fmla="*/ 275 w 641"/>
                  <a:gd name="T51" fmla="*/ 64 h 1296"/>
                  <a:gd name="T52" fmla="*/ 275 w 641"/>
                  <a:gd name="T53" fmla="*/ 70 h 1296"/>
                  <a:gd name="T54" fmla="*/ 269 w 641"/>
                  <a:gd name="T55" fmla="*/ 64 h 1296"/>
                  <a:gd name="T56" fmla="*/ 275 w 641"/>
                  <a:gd name="T57" fmla="*/ 64 h 1296"/>
                  <a:gd name="T58" fmla="*/ 258 w 641"/>
                  <a:gd name="T59" fmla="*/ 27 h 1296"/>
                  <a:gd name="T60" fmla="*/ 184 w 641"/>
                  <a:gd name="T61" fmla="*/ 8 h 1296"/>
                  <a:gd name="T62" fmla="*/ 151 w 641"/>
                  <a:gd name="T63" fmla="*/ 143 h 1296"/>
                  <a:gd name="T64" fmla="*/ 154 w 641"/>
                  <a:gd name="T65" fmla="*/ 139 h 1296"/>
                  <a:gd name="T66" fmla="*/ 154 w 641"/>
                  <a:gd name="T67" fmla="*/ 147 h 1296"/>
                  <a:gd name="T68" fmla="*/ 151 w 641"/>
                  <a:gd name="T69" fmla="*/ 143 h 1296"/>
                  <a:gd name="T70" fmla="*/ 74 w 641"/>
                  <a:gd name="T71" fmla="*/ 326 h 1296"/>
                  <a:gd name="T72" fmla="*/ 31 w 641"/>
                  <a:gd name="T73" fmla="*/ 556 h 1296"/>
                  <a:gd name="T74" fmla="*/ 48 w 641"/>
                  <a:gd name="T75" fmla="*/ 1161 h 1296"/>
                  <a:gd name="T76" fmla="*/ 84 w 641"/>
                  <a:gd name="T77" fmla="*/ 1292 h 1296"/>
                  <a:gd name="T78" fmla="*/ 97 w 641"/>
                  <a:gd name="T79" fmla="*/ 1296 h 1296"/>
                  <a:gd name="T80" fmla="*/ 64 w 641"/>
                  <a:gd name="T81" fmla="*/ 1176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1296">
                    <a:moveTo>
                      <a:pt x="64" y="1176"/>
                    </a:moveTo>
                    <a:cubicBezTo>
                      <a:pt x="50" y="1124"/>
                      <a:pt x="41" y="1071"/>
                      <a:pt x="34" y="1018"/>
                    </a:cubicBezTo>
                    <a:cubicBezTo>
                      <a:pt x="14" y="847"/>
                      <a:pt x="25" y="673"/>
                      <a:pt x="51" y="504"/>
                    </a:cubicBezTo>
                    <a:cubicBezTo>
                      <a:pt x="60" y="441"/>
                      <a:pt x="73" y="379"/>
                      <a:pt x="88" y="318"/>
                    </a:cubicBezTo>
                    <a:cubicBezTo>
                      <a:pt x="103" y="256"/>
                      <a:pt x="122" y="198"/>
                      <a:pt x="163" y="147"/>
                    </a:cubicBezTo>
                    <a:cubicBezTo>
                      <a:pt x="165" y="144"/>
                      <a:pt x="165" y="141"/>
                      <a:pt x="163" y="139"/>
                    </a:cubicBezTo>
                    <a:cubicBezTo>
                      <a:pt x="128" y="100"/>
                      <a:pt x="140" y="33"/>
                      <a:pt x="192" y="18"/>
                    </a:cubicBezTo>
                    <a:cubicBezTo>
                      <a:pt x="215" y="11"/>
                      <a:pt x="238" y="22"/>
                      <a:pt x="253" y="39"/>
                    </a:cubicBezTo>
                    <a:cubicBezTo>
                      <a:pt x="264" y="52"/>
                      <a:pt x="262" y="54"/>
                      <a:pt x="263" y="70"/>
                    </a:cubicBezTo>
                    <a:cubicBezTo>
                      <a:pt x="263" y="73"/>
                      <a:pt x="266" y="76"/>
                      <a:pt x="269" y="76"/>
                    </a:cubicBezTo>
                    <a:cubicBezTo>
                      <a:pt x="344" y="76"/>
                      <a:pt x="419" y="76"/>
                      <a:pt x="493" y="76"/>
                    </a:cubicBezTo>
                    <a:cubicBezTo>
                      <a:pt x="497" y="76"/>
                      <a:pt x="499" y="73"/>
                      <a:pt x="499" y="70"/>
                    </a:cubicBezTo>
                    <a:cubicBezTo>
                      <a:pt x="500" y="62"/>
                      <a:pt x="499" y="53"/>
                      <a:pt x="504" y="46"/>
                    </a:cubicBezTo>
                    <a:cubicBezTo>
                      <a:pt x="517" y="25"/>
                      <a:pt x="543" y="16"/>
                      <a:pt x="567" y="21"/>
                    </a:cubicBezTo>
                    <a:cubicBezTo>
                      <a:pt x="616" y="31"/>
                      <a:pt x="627" y="92"/>
                      <a:pt x="606" y="130"/>
                    </a:cubicBezTo>
                    <a:cubicBezTo>
                      <a:pt x="606" y="130"/>
                      <a:pt x="606" y="130"/>
                      <a:pt x="606" y="130"/>
                    </a:cubicBezTo>
                    <a:cubicBezTo>
                      <a:pt x="608" y="127"/>
                      <a:pt x="614" y="125"/>
                      <a:pt x="616" y="130"/>
                    </a:cubicBezTo>
                    <a:cubicBezTo>
                      <a:pt x="617" y="131"/>
                      <a:pt x="617" y="132"/>
                      <a:pt x="618" y="133"/>
                    </a:cubicBezTo>
                    <a:cubicBezTo>
                      <a:pt x="641" y="87"/>
                      <a:pt x="625" y="30"/>
                      <a:pt x="575" y="11"/>
                    </a:cubicBezTo>
                    <a:cubicBezTo>
                      <a:pt x="554" y="3"/>
                      <a:pt x="526" y="9"/>
                      <a:pt x="509" y="23"/>
                    </a:cubicBezTo>
                    <a:cubicBezTo>
                      <a:pt x="503" y="29"/>
                      <a:pt x="490" y="39"/>
                      <a:pt x="489" y="48"/>
                    </a:cubicBezTo>
                    <a:cubicBezTo>
                      <a:pt x="489" y="53"/>
                      <a:pt x="488" y="58"/>
                      <a:pt x="488" y="64"/>
                    </a:cubicBezTo>
                    <a:cubicBezTo>
                      <a:pt x="490" y="64"/>
                      <a:pt x="492" y="64"/>
                      <a:pt x="493" y="64"/>
                    </a:cubicBezTo>
                    <a:cubicBezTo>
                      <a:pt x="491" y="66"/>
                      <a:pt x="489" y="68"/>
                      <a:pt x="488" y="70"/>
                    </a:cubicBezTo>
                    <a:cubicBezTo>
                      <a:pt x="488" y="68"/>
                      <a:pt x="488" y="66"/>
                      <a:pt x="488" y="64"/>
                    </a:cubicBezTo>
                    <a:cubicBezTo>
                      <a:pt x="417" y="64"/>
                      <a:pt x="346" y="64"/>
                      <a:pt x="275" y="64"/>
                    </a:cubicBezTo>
                    <a:cubicBezTo>
                      <a:pt x="275" y="66"/>
                      <a:pt x="275" y="68"/>
                      <a:pt x="275" y="70"/>
                    </a:cubicBezTo>
                    <a:cubicBezTo>
                      <a:pt x="273" y="68"/>
                      <a:pt x="271" y="66"/>
                      <a:pt x="269" y="64"/>
                    </a:cubicBezTo>
                    <a:cubicBezTo>
                      <a:pt x="271" y="64"/>
                      <a:pt x="273" y="64"/>
                      <a:pt x="275" y="64"/>
                    </a:cubicBezTo>
                    <a:cubicBezTo>
                      <a:pt x="273" y="49"/>
                      <a:pt x="269" y="39"/>
                      <a:pt x="258" y="27"/>
                    </a:cubicBezTo>
                    <a:cubicBezTo>
                      <a:pt x="239" y="6"/>
                      <a:pt x="210" y="0"/>
                      <a:pt x="184" y="8"/>
                    </a:cubicBezTo>
                    <a:cubicBezTo>
                      <a:pt x="126" y="24"/>
                      <a:pt x="118" y="100"/>
                      <a:pt x="151" y="143"/>
                    </a:cubicBezTo>
                    <a:cubicBezTo>
                      <a:pt x="152" y="141"/>
                      <a:pt x="153" y="140"/>
                      <a:pt x="154" y="139"/>
                    </a:cubicBezTo>
                    <a:cubicBezTo>
                      <a:pt x="154" y="141"/>
                      <a:pt x="154" y="144"/>
                      <a:pt x="154" y="147"/>
                    </a:cubicBezTo>
                    <a:cubicBezTo>
                      <a:pt x="153" y="146"/>
                      <a:pt x="152" y="144"/>
                      <a:pt x="151" y="143"/>
                    </a:cubicBezTo>
                    <a:cubicBezTo>
                      <a:pt x="108" y="198"/>
                      <a:pt x="90" y="259"/>
                      <a:pt x="74" y="326"/>
                    </a:cubicBezTo>
                    <a:cubicBezTo>
                      <a:pt x="55" y="401"/>
                      <a:pt x="42" y="478"/>
                      <a:pt x="31" y="556"/>
                    </a:cubicBezTo>
                    <a:cubicBezTo>
                      <a:pt x="5" y="755"/>
                      <a:pt x="0" y="964"/>
                      <a:pt x="48" y="1161"/>
                    </a:cubicBezTo>
                    <a:cubicBezTo>
                      <a:pt x="59" y="1205"/>
                      <a:pt x="72" y="1248"/>
                      <a:pt x="84" y="1292"/>
                    </a:cubicBezTo>
                    <a:cubicBezTo>
                      <a:pt x="88" y="1293"/>
                      <a:pt x="93" y="1295"/>
                      <a:pt x="97" y="1296"/>
                    </a:cubicBezTo>
                    <a:cubicBezTo>
                      <a:pt x="87" y="1256"/>
                      <a:pt x="75" y="1216"/>
                      <a:pt x="64" y="117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610"/>
              <p:cNvSpPr/>
              <p:nvPr/>
            </p:nvSpPr>
            <p:spPr bwMode="auto">
              <a:xfrm>
                <a:off x="1077" y="1934"/>
                <a:ext cx="58" cy="54"/>
              </a:xfrm>
              <a:custGeom>
                <a:avLst/>
                <a:gdLst>
                  <a:gd name="T0" fmla="*/ 40 w 78"/>
                  <a:gd name="T1" fmla="*/ 0 h 72"/>
                  <a:gd name="T2" fmla="*/ 0 w 78"/>
                  <a:gd name="T3" fmla="*/ 40 h 72"/>
                  <a:gd name="T4" fmla="*/ 17 w 78"/>
                  <a:gd name="T5" fmla="*/ 72 h 72"/>
                  <a:gd name="T6" fmla="*/ 78 w 78"/>
                  <a:gd name="T7" fmla="*/ 26 h 72"/>
                  <a:gd name="T8" fmla="*/ 40 w 78"/>
                  <a:gd name="T9" fmla="*/ 0 h 72"/>
                </a:gdLst>
                <a:ahLst/>
                <a:cxnLst>
                  <a:cxn ang="0">
                    <a:pos x="T0" y="T1"/>
                  </a:cxn>
                  <a:cxn ang="0">
                    <a:pos x="T2" y="T3"/>
                  </a:cxn>
                  <a:cxn ang="0">
                    <a:pos x="T4" y="T5"/>
                  </a:cxn>
                  <a:cxn ang="0">
                    <a:pos x="T6" y="T7"/>
                  </a:cxn>
                  <a:cxn ang="0">
                    <a:pos x="T8" y="T9"/>
                  </a:cxn>
                </a:cxnLst>
                <a:rect l="0" t="0" r="r" b="b"/>
                <a:pathLst>
                  <a:path w="78" h="72">
                    <a:moveTo>
                      <a:pt x="40" y="0"/>
                    </a:moveTo>
                    <a:cubicBezTo>
                      <a:pt x="18" y="0"/>
                      <a:pt x="0" y="18"/>
                      <a:pt x="0" y="40"/>
                    </a:cubicBezTo>
                    <a:cubicBezTo>
                      <a:pt x="0" y="53"/>
                      <a:pt x="7" y="65"/>
                      <a:pt x="17" y="72"/>
                    </a:cubicBezTo>
                    <a:cubicBezTo>
                      <a:pt x="36" y="55"/>
                      <a:pt x="56" y="39"/>
                      <a:pt x="78" y="26"/>
                    </a:cubicBezTo>
                    <a:cubicBezTo>
                      <a:pt x="72" y="11"/>
                      <a:pt x="58" y="0"/>
                      <a:pt x="40" y="0"/>
                    </a:cubicBezTo>
                    <a:close/>
                  </a:path>
                </a:pathLst>
              </a:cu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611"/>
              <p:cNvSpPr/>
              <p:nvPr/>
            </p:nvSpPr>
            <p:spPr bwMode="auto">
              <a:xfrm>
                <a:off x="1343" y="1934"/>
                <a:ext cx="51" cy="48"/>
              </a:xfrm>
              <a:custGeom>
                <a:avLst/>
                <a:gdLst>
                  <a:gd name="T0" fmla="*/ 33 w 69"/>
                  <a:gd name="T1" fmla="*/ 0 h 65"/>
                  <a:gd name="T2" fmla="*/ 69 w 69"/>
                  <a:gd name="T3" fmla="*/ 36 h 65"/>
                  <a:gd name="T4" fmla="*/ 54 w 69"/>
                  <a:gd name="T5" fmla="*/ 65 h 65"/>
                  <a:gd name="T6" fmla="*/ 0 w 69"/>
                  <a:gd name="T7" fmla="*/ 24 h 65"/>
                  <a:gd name="T8" fmla="*/ 33 w 69"/>
                  <a:gd name="T9" fmla="*/ 0 h 65"/>
                </a:gdLst>
                <a:ahLst/>
                <a:cxnLst>
                  <a:cxn ang="0">
                    <a:pos x="T0" y="T1"/>
                  </a:cxn>
                  <a:cxn ang="0">
                    <a:pos x="T2" y="T3"/>
                  </a:cxn>
                  <a:cxn ang="0">
                    <a:pos x="T4" y="T5"/>
                  </a:cxn>
                  <a:cxn ang="0">
                    <a:pos x="T6" y="T7"/>
                  </a:cxn>
                  <a:cxn ang="0">
                    <a:pos x="T8" y="T9"/>
                  </a:cxn>
                </a:cxnLst>
                <a:rect l="0" t="0" r="r" b="b"/>
                <a:pathLst>
                  <a:path w="69" h="65">
                    <a:moveTo>
                      <a:pt x="33" y="0"/>
                    </a:moveTo>
                    <a:cubicBezTo>
                      <a:pt x="53" y="0"/>
                      <a:pt x="69" y="16"/>
                      <a:pt x="69" y="36"/>
                    </a:cubicBezTo>
                    <a:cubicBezTo>
                      <a:pt x="69" y="48"/>
                      <a:pt x="63" y="59"/>
                      <a:pt x="54" y="65"/>
                    </a:cubicBezTo>
                    <a:cubicBezTo>
                      <a:pt x="38" y="49"/>
                      <a:pt x="19" y="35"/>
                      <a:pt x="0" y="24"/>
                    </a:cubicBezTo>
                    <a:cubicBezTo>
                      <a:pt x="5" y="10"/>
                      <a:pt x="18" y="0"/>
                      <a:pt x="33" y="0"/>
                    </a:cubicBezTo>
                    <a:close/>
                  </a:path>
                </a:pathLst>
              </a:cu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Oval 1612"/>
              <p:cNvSpPr>
                <a:spLocks noChangeArrowheads="1"/>
              </p:cNvSpPr>
              <p:nvPr/>
            </p:nvSpPr>
            <p:spPr bwMode="auto">
              <a:xfrm>
                <a:off x="1336" y="2046"/>
                <a:ext cx="27" cy="28"/>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Oval 1613"/>
              <p:cNvSpPr>
                <a:spLocks noChangeArrowheads="1"/>
              </p:cNvSpPr>
              <p:nvPr/>
            </p:nvSpPr>
            <p:spPr bwMode="auto">
              <a:xfrm>
                <a:off x="1113" y="2046"/>
                <a:ext cx="27" cy="28"/>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01" name="Picture 16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 y="2062"/>
                <a:ext cx="118"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6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 y="2065"/>
                <a:ext cx="17"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6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 y="2087"/>
                <a:ext cx="64"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16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5" y="2073"/>
                <a:ext cx="27"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16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0" y="2062"/>
                <a:ext cx="10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16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4" y="2087"/>
                <a:ext cx="70"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Freeform 1620"/>
              <p:cNvSpPr/>
              <p:nvPr/>
            </p:nvSpPr>
            <p:spPr bwMode="auto">
              <a:xfrm>
                <a:off x="1058" y="2868"/>
                <a:ext cx="370" cy="32"/>
              </a:xfrm>
              <a:custGeom>
                <a:avLst/>
                <a:gdLst>
                  <a:gd name="T0" fmla="*/ 9 w 499"/>
                  <a:gd name="T1" fmla="*/ 13 h 43"/>
                  <a:gd name="T2" fmla="*/ 491 w 499"/>
                  <a:gd name="T3" fmla="*/ 13 h 43"/>
                  <a:gd name="T4" fmla="*/ 487 w 499"/>
                  <a:gd name="T5" fmla="*/ 2 h 43"/>
                  <a:gd name="T6" fmla="*/ 12 w 499"/>
                  <a:gd name="T7" fmla="*/ 2 h 43"/>
                  <a:gd name="T8" fmla="*/ 9 w 499"/>
                  <a:gd name="T9" fmla="*/ 13 h 43"/>
                </a:gdLst>
                <a:ahLst/>
                <a:cxnLst>
                  <a:cxn ang="0">
                    <a:pos x="T0" y="T1"/>
                  </a:cxn>
                  <a:cxn ang="0">
                    <a:pos x="T2" y="T3"/>
                  </a:cxn>
                  <a:cxn ang="0">
                    <a:pos x="T4" y="T5"/>
                  </a:cxn>
                  <a:cxn ang="0">
                    <a:pos x="T6" y="T7"/>
                  </a:cxn>
                  <a:cxn ang="0">
                    <a:pos x="T8" y="T9"/>
                  </a:cxn>
                </a:cxnLst>
                <a:rect l="0" t="0" r="r" b="b"/>
                <a:pathLst>
                  <a:path w="499" h="43">
                    <a:moveTo>
                      <a:pt x="9" y="13"/>
                    </a:moveTo>
                    <a:cubicBezTo>
                      <a:pt x="164" y="43"/>
                      <a:pt x="336" y="43"/>
                      <a:pt x="491" y="13"/>
                    </a:cubicBezTo>
                    <a:cubicBezTo>
                      <a:pt x="499" y="12"/>
                      <a:pt x="496" y="0"/>
                      <a:pt x="487" y="2"/>
                    </a:cubicBezTo>
                    <a:cubicBezTo>
                      <a:pt x="334" y="31"/>
                      <a:pt x="165" y="31"/>
                      <a:pt x="12" y="2"/>
                    </a:cubicBezTo>
                    <a:cubicBezTo>
                      <a:pt x="4" y="0"/>
                      <a:pt x="0" y="12"/>
                      <a:pt x="9"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Oval 1621"/>
              <p:cNvSpPr>
                <a:spLocks noChangeArrowheads="1"/>
              </p:cNvSpPr>
              <p:nvPr/>
            </p:nvSpPr>
            <p:spPr bwMode="auto">
              <a:xfrm>
                <a:off x="1139" y="2058"/>
                <a:ext cx="197" cy="110"/>
              </a:xfrm>
              <a:prstGeom prst="ellipse">
                <a:avLst/>
              </a:pr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Oval 1622"/>
              <p:cNvSpPr>
                <a:spLocks noChangeArrowheads="1"/>
              </p:cNvSpPr>
              <p:nvPr/>
            </p:nvSpPr>
            <p:spPr bwMode="auto">
              <a:xfrm>
                <a:off x="1206" y="2046"/>
                <a:ext cx="64" cy="29"/>
              </a:xfrm>
              <a:prstGeom prst="ellipse">
                <a:avLst/>
              </a:pr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623"/>
              <p:cNvSpPr/>
              <p:nvPr/>
            </p:nvSpPr>
            <p:spPr bwMode="auto">
              <a:xfrm>
                <a:off x="1234" y="2055"/>
                <a:ext cx="9" cy="63"/>
              </a:xfrm>
              <a:custGeom>
                <a:avLst/>
                <a:gdLst>
                  <a:gd name="T0" fmla="*/ 0 w 12"/>
                  <a:gd name="T1" fmla="*/ 7 h 85"/>
                  <a:gd name="T2" fmla="*/ 0 w 12"/>
                  <a:gd name="T3" fmla="*/ 77 h 85"/>
                  <a:gd name="T4" fmla="*/ 12 w 12"/>
                  <a:gd name="T5" fmla="*/ 77 h 85"/>
                  <a:gd name="T6" fmla="*/ 12 w 12"/>
                  <a:gd name="T7" fmla="*/ 7 h 85"/>
                  <a:gd name="T8" fmla="*/ 0 w 12"/>
                  <a:gd name="T9" fmla="*/ 7 h 85"/>
                </a:gdLst>
                <a:ahLst/>
                <a:cxnLst>
                  <a:cxn ang="0">
                    <a:pos x="T0" y="T1"/>
                  </a:cxn>
                  <a:cxn ang="0">
                    <a:pos x="T2" y="T3"/>
                  </a:cxn>
                  <a:cxn ang="0">
                    <a:pos x="T4" y="T5"/>
                  </a:cxn>
                  <a:cxn ang="0">
                    <a:pos x="T6" y="T7"/>
                  </a:cxn>
                  <a:cxn ang="0">
                    <a:pos x="T8" y="T9"/>
                  </a:cxn>
                </a:cxnLst>
                <a:rect l="0" t="0" r="r" b="b"/>
                <a:pathLst>
                  <a:path w="12" h="85">
                    <a:moveTo>
                      <a:pt x="0" y="7"/>
                    </a:moveTo>
                    <a:cubicBezTo>
                      <a:pt x="0" y="31"/>
                      <a:pt x="0" y="54"/>
                      <a:pt x="0" y="77"/>
                    </a:cubicBezTo>
                    <a:cubicBezTo>
                      <a:pt x="0" y="85"/>
                      <a:pt x="12" y="85"/>
                      <a:pt x="12" y="77"/>
                    </a:cubicBezTo>
                    <a:cubicBezTo>
                      <a:pt x="12" y="54"/>
                      <a:pt x="12" y="31"/>
                      <a:pt x="12" y="7"/>
                    </a:cubicBezTo>
                    <a:cubicBezTo>
                      <a:pt x="12" y="0"/>
                      <a:pt x="0" y="0"/>
                      <a:pt x="0"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624"/>
              <p:cNvSpPr/>
              <p:nvPr/>
            </p:nvSpPr>
            <p:spPr bwMode="auto">
              <a:xfrm>
                <a:off x="1090" y="2343"/>
                <a:ext cx="328" cy="293"/>
              </a:xfrm>
              <a:custGeom>
                <a:avLst/>
                <a:gdLst>
                  <a:gd name="T0" fmla="*/ 25 w 442"/>
                  <a:gd name="T1" fmla="*/ 199 h 394"/>
                  <a:gd name="T2" fmla="*/ 0 w 442"/>
                  <a:gd name="T3" fmla="*/ 115 h 394"/>
                  <a:gd name="T4" fmla="*/ 140 w 442"/>
                  <a:gd name="T5" fmla="*/ 53 h 394"/>
                  <a:gd name="T6" fmla="*/ 207 w 442"/>
                  <a:gd name="T7" fmla="*/ 152 h 394"/>
                  <a:gd name="T8" fmla="*/ 234 w 442"/>
                  <a:gd name="T9" fmla="*/ 85 h 394"/>
                  <a:gd name="T10" fmla="*/ 283 w 442"/>
                  <a:gd name="T11" fmla="*/ 33 h 394"/>
                  <a:gd name="T12" fmla="*/ 400 w 442"/>
                  <a:gd name="T13" fmla="*/ 58 h 394"/>
                  <a:gd name="T14" fmla="*/ 271 w 442"/>
                  <a:gd name="T15" fmla="*/ 322 h 394"/>
                  <a:gd name="T16" fmla="*/ 25 w 442"/>
                  <a:gd name="T17" fmla="*/ 19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394">
                    <a:moveTo>
                      <a:pt x="25" y="199"/>
                    </a:moveTo>
                    <a:cubicBezTo>
                      <a:pt x="10" y="173"/>
                      <a:pt x="0" y="144"/>
                      <a:pt x="0" y="115"/>
                    </a:cubicBezTo>
                    <a:cubicBezTo>
                      <a:pt x="1" y="39"/>
                      <a:pt x="80" y="0"/>
                      <a:pt x="140" y="53"/>
                    </a:cubicBezTo>
                    <a:cubicBezTo>
                      <a:pt x="170" y="79"/>
                      <a:pt x="193" y="115"/>
                      <a:pt x="207" y="152"/>
                    </a:cubicBezTo>
                    <a:cubicBezTo>
                      <a:pt x="203" y="141"/>
                      <a:pt x="229" y="95"/>
                      <a:pt x="234" y="85"/>
                    </a:cubicBezTo>
                    <a:cubicBezTo>
                      <a:pt x="247" y="61"/>
                      <a:pt x="261" y="48"/>
                      <a:pt x="283" y="33"/>
                    </a:cubicBezTo>
                    <a:cubicBezTo>
                      <a:pt x="324" y="3"/>
                      <a:pt x="378" y="10"/>
                      <a:pt x="400" y="58"/>
                    </a:cubicBezTo>
                    <a:cubicBezTo>
                      <a:pt x="442" y="148"/>
                      <a:pt x="331" y="266"/>
                      <a:pt x="271" y="322"/>
                    </a:cubicBezTo>
                    <a:cubicBezTo>
                      <a:pt x="193" y="394"/>
                      <a:pt x="62" y="262"/>
                      <a:pt x="25" y="199"/>
                    </a:cubicBezTo>
                    <a:close/>
                  </a:path>
                </a:pathLst>
              </a:custGeom>
              <a:solidFill>
                <a:srgbClr val="F9B6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625"/>
              <p:cNvSpPr/>
              <p:nvPr/>
            </p:nvSpPr>
            <p:spPr bwMode="auto">
              <a:xfrm>
                <a:off x="853" y="2644"/>
                <a:ext cx="244" cy="306"/>
              </a:xfrm>
              <a:custGeom>
                <a:avLst/>
                <a:gdLst>
                  <a:gd name="T0" fmla="*/ 275 w 328"/>
                  <a:gd name="T1" fmla="*/ 145 h 412"/>
                  <a:gd name="T2" fmla="*/ 259 w 328"/>
                  <a:gd name="T3" fmla="*/ 378 h 412"/>
                  <a:gd name="T4" fmla="*/ 53 w 328"/>
                  <a:gd name="T5" fmla="*/ 268 h 412"/>
                  <a:gd name="T6" fmla="*/ 69 w 328"/>
                  <a:gd name="T7" fmla="*/ 34 h 412"/>
                  <a:gd name="T8" fmla="*/ 275 w 328"/>
                  <a:gd name="T9" fmla="*/ 145 h 412"/>
                </a:gdLst>
                <a:ahLst/>
                <a:cxnLst>
                  <a:cxn ang="0">
                    <a:pos x="T0" y="T1"/>
                  </a:cxn>
                  <a:cxn ang="0">
                    <a:pos x="T2" y="T3"/>
                  </a:cxn>
                  <a:cxn ang="0">
                    <a:pos x="T4" y="T5"/>
                  </a:cxn>
                  <a:cxn ang="0">
                    <a:pos x="T6" y="T7"/>
                  </a:cxn>
                  <a:cxn ang="0">
                    <a:pos x="T8" y="T9"/>
                  </a:cxn>
                </a:cxnLst>
                <a:rect l="0" t="0" r="r" b="b"/>
                <a:pathLst>
                  <a:path w="328" h="412">
                    <a:moveTo>
                      <a:pt x="275" y="145"/>
                    </a:moveTo>
                    <a:cubicBezTo>
                      <a:pt x="328" y="240"/>
                      <a:pt x="321" y="345"/>
                      <a:pt x="259" y="378"/>
                    </a:cubicBezTo>
                    <a:cubicBezTo>
                      <a:pt x="198" y="412"/>
                      <a:pt x="106" y="363"/>
                      <a:pt x="53" y="268"/>
                    </a:cubicBezTo>
                    <a:cubicBezTo>
                      <a:pt x="0" y="173"/>
                      <a:pt x="7" y="68"/>
                      <a:pt x="69" y="34"/>
                    </a:cubicBezTo>
                    <a:cubicBezTo>
                      <a:pt x="130" y="0"/>
                      <a:pt x="223" y="50"/>
                      <a:pt x="275" y="14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626"/>
              <p:cNvSpPr/>
              <p:nvPr/>
            </p:nvSpPr>
            <p:spPr bwMode="auto">
              <a:xfrm>
                <a:off x="864" y="2658"/>
                <a:ext cx="222" cy="279"/>
              </a:xfrm>
              <a:custGeom>
                <a:avLst/>
                <a:gdLst>
                  <a:gd name="T0" fmla="*/ 250 w 298"/>
                  <a:gd name="T1" fmla="*/ 131 h 375"/>
                  <a:gd name="T2" fmla="*/ 236 w 298"/>
                  <a:gd name="T3" fmla="*/ 344 h 375"/>
                  <a:gd name="T4" fmla="*/ 48 w 298"/>
                  <a:gd name="T5" fmla="*/ 243 h 375"/>
                  <a:gd name="T6" fmla="*/ 62 w 298"/>
                  <a:gd name="T7" fmla="*/ 30 h 375"/>
                  <a:gd name="T8" fmla="*/ 250 w 298"/>
                  <a:gd name="T9" fmla="*/ 131 h 375"/>
                </a:gdLst>
                <a:ahLst/>
                <a:cxnLst>
                  <a:cxn ang="0">
                    <a:pos x="T0" y="T1"/>
                  </a:cxn>
                  <a:cxn ang="0">
                    <a:pos x="T2" y="T3"/>
                  </a:cxn>
                  <a:cxn ang="0">
                    <a:pos x="T4" y="T5"/>
                  </a:cxn>
                  <a:cxn ang="0">
                    <a:pos x="T6" y="T7"/>
                  </a:cxn>
                  <a:cxn ang="0">
                    <a:pos x="T8" y="T9"/>
                  </a:cxn>
                </a:cxnLst>
                <a:rect l="0" t="0" r="r" b="b"/>
                <a:pathLst>
                  <a:path w="298" h="375">
                    <a:moveTo>
                      <a:pt x="250" y="131"/>
                    </a:moveTo>
                    <a:cubicBezTo>
                      <a:pt x="298" y="218"/>
                      <a:pt x="292" y="313"/>
                      <a:pt x="236" y="344"/>
                    </a:cubicBezTo>
                    <a:cubicBezTo>
                      <a:pt x="180" y="375"/>
                      <a:pt x="96" y="330"/>
                      <a:pt x="48" y="243"/>
                    </a:cubicBezTo>
                    <a:cubicBezTo>
                      <a:pt x="0" y="157"/>
                      <a:pt x="6" y="61"/>
                      <a:pt x="62" y="30"/>
                    </a:cubicBezTo>
                    <a:cubicBezTo>
                      <a:pt x="118" y="0"/>
                      <a:pt x="202" y="45"/>
                      <a:pt x="250" y="1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627"/>
              <p:cNvSpPr/>
              <p:nvPr/>
            </p:nvSpPr>
            <p:spPr bwMode="auto">
              <a:xfrm>
                <a:off x="930" y="2675"/>
                <a:ext cx="150" cy="254"/>
              </a:xfrm>
              <a:custGeom>
                <a:avLst/>
                <a:gdLst>
                  <a:gd name="T0" fmla="*/ 154 w 202"/>
                  <a:gd name="T1" fmla="*/ 113 h 342"/>
                  <a:gd name="T2" fmla="*/ 0 w 202"/>
                  <a:gd name="T3" fmla="*/ 3 h 342"/>
                  <a:gd name="T4" fmla="*/ 89 w 202"/>
                  <a:gd name="T5" fmla="*/ 96 h 342"/>
                  <a:gd name="T6" fmla="*/ 74 w 202"/>
                  <a:gd name="T7" fmla="*/ 309 h 342"/>
                  <a:gd name="T8" fmla="*/ 40 w 202"/>
                  <a:gd name="T9" fmla="*/ 318 h 342"/>
                  <a:gd name="T10" fmla="*/ 140 w 202"/>
                  <a:gd name="T11" fmla="*/ 326 h 342"/>
                  <a:gd name="T12" fmla="*/ 154 w 202"/>
                  <a:gd name="T13" fmla="*/ 113 h 342"/>
                </a:gdLst>
                <a:ahLst/>
                <a:cxnLst>
                  <a:cxn ang="0">
                    <a:pos x="T0" y="T1"/>
                  </a:cxn>
                  <a:cxn ang="0">
                    <a:pos x="T2" y="T3"/>
                  </a:cxn>
                  <a:cxn ang="0">
                    <a:pos x="T4" y="T5"/>
                  </a:cxn>
                  <a:cxn ang="0">
                    <a:pos x="T6" y="T7"/>
                  </a:cxn>
                  <a:cxn ang="0">
                    <a:pos x="T8" y="T9"/>
                  </a:cxn>
                  <a:cxn ang="0">
                    <a:pos x="T10" y="T11"/>
                  </a:cxn>
                  <a:cxn ang="0">
                    <a:pos x="T12" y="T13"/>
                  </a:cxn>
                </a:cxnLst>
                <a:rect l="0" t="0" r="r" b="b"/>
                <a:pathLst>
                  <a:path w="202" h="342">
                    <a:moveTo>
                      <a:pt x="154" y="113"/>
                    </a:moveTo>
                    <a:cubicBezTo>
                      <a:pt x="115" y="43"/>
                      <a:pt x="52" y="0"/>
                      <a:pt x="0" y="3"/>
                    </a:cubicBezTo>
                    <a:cubicBezTo>
                      <a:pt x="33" y="22"/>
                      <a:pt x="65" y="54"/>
                      <a:pt x="89" y="96"/>
                    </a:cubicBezTo>
                    <a:cubicBezTo>
                      <a:pt x="136" y="182"/>
                      <a:pt x="130" y="278"/>
                      <a:pt x="74" y="309"/>
                    </a:cubicBezTo>
                    <a:cubicBezTo>
                      <a:pt x="63" y="314"/>
                      <a:pt x="52" y="318"/>
                      <a:pt x="40" y="318"/>
                    </a:cubicBezTo>
                    <a:cubicBezTo>
                      <a:pt x="75" y="338"/>
                      <a:pt x="111" y="342"/>
                      <a:pt x="140" y="326"/>
                    </a:cubicBezTo>
                    <a:cubicBezTo>
                      <a:pt x="195" y="295"/>
                      <a:pt x="202" y="200"/>
                      <a:pt x="154" y="113"/>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628"/>
              <p:cNvSpPr/>
              <p:nvPr/>
            </p:nvSpPr>
            <p:spPr bwMode="auto">
              <a:xfrm>
                <a:off x="1348" y="2644"/>
                <a:ext cx="244" cy="306"/>
              </a:xfrm>
              <a:custGeom>
                <a:avLst/>
                <a:gdLst>
                  <a:gd name="T0" fmla="*/ 53 w 328"/>
                  <a:gd name="T1" fmla="*/ 145 h 412"/>
                  <a:gd name="T2" fmla="*/ 69 w 328"/>
                  <a:gd name="T3" fmla="*/ 378 h 412"/>
                  <a:gd name="T4" fmla="*/ 275 w 328"/>
                  <a:gd name="T5" fmla="*/ 268 h 412"/>
                  <a:gd name="T6" fmla="*/ 259 w 328"/>
                  <a:gd name="T7" fmla="*/ 34 h 412"/>
                  <a:gd name="T8" fmla="*/ 53 w 328"/>
                  <a:gd name="T9" fmla="*/ 145 h 412"/>
                </a:gdLst>
                <a:ahLst/>
                <a:cxnLst>
                  <a:cxn ang="0">
                    <a:pos x="T0" y="T1"/>
                  </a:cxn>
                  <a:cxn ang="0">
                    <a:pos x="T2" y="T3"/>
                  </a:cxn>
                  <a:cxn ang="0">
                    <a:pos x="T4" y="T5"/>
                  </a:cxn>
                  <a:cxn ang="0">
                    <a:pos x="T6" y="T7"/>
                  </a:cxn>
                  <a:cxn ang="0">
                    <a:pos x="T8" y="T9"/>
                  </a:cxn>
                </a:cxnLst>
                <a:rect l="0" t="0" r="r" b="b"/>
                <a:pathLst>
                  <a:path w="328" h="412">
                    <a:moveTo>
                      <a:pt x="53" y="145"/>
                    </a:moveTo>
                    <a:cubicBezTo>
                      <a:pt x="0" y="240"/>
                      <a:pt x="7" y="345"/>
                      <a:pt x="69" y="378"/>
                    </a:cubicBezTo>
                    <a:cubicBezTo>
                      <a:pt x="130" y="412"/>
                      <a:pt x="223" y="363"/>
                      <a:pt x="275" y="268"/>
                    </a:cubicBezTo>
                    <a:cubicBezTo>
                      <a:pt x="328" y="173"/>
                      <a:pt x="321" y="68"/>
                      <a:pt x="259" y="34"/>
                    </a:cubicBezTo>
                    <a:cubicBezTo>
                      <a:pt x="198" y="0"/>
                      <a:pt x="105" y="50"/>
                      <a:pt x="53" y="14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629"/>
              <p:cNvSpPr/>
              <p:nvPr/>
            </p:nvSpPr>
            <p:spPr bwMode="auto">
              <a:xfrm>
                <a:off x="1359" y="2657"/>
                <a:ext cx="223" cy="281"/>
              </a:xfrm>
              <a:custGeom>
                <a:avLst/>
                <a:gdLst>
                  <a:gd name="T0" fmla="*/ 48 w 300"/>
                  <a:gd name="T1" fmla="*/ 133 h 378"/>
                  <a:gd name="T2" fmla="*/ 63 w 300"/>
                  <a:gd name="T3" fmla="*/ 347 h 378"/>
                  <a:gd name="T4" fmla="*/ 252 w 300"/>
                  <a:gd name="T5" fmla="*/ 246 h 378"/>
                  <a:gd name="T6" fmla="*/ 237 w 300"/>
                  <a:gd name="T7" fmla="*/ 31 h 378"/>
                  <a:gd name="T8" fmla="*/ 48 w 300"/>
                  <a:gd name="T9" fmla="*/ 133 h 378"/>
                </a:gdLst>
                <a:ahLst/>
                <a:cxnLst>
                  <a:cxn ang="0">
                    <a:pos x="T0" y="T1"/>
                  </a:cxn>
                  <a:cxn ang="0">
                    <a:pos x="T2" y="T3"/>
                  </a:cxn>
                  <a:cxn ang="0">
                    <a:pos x="T4" y="T5"/>
                  </a:cxn>
                  <a:cxn ang="0">
                    <a:pos x="T6" y="T7"/>
                  </a:cxn>
                  <a:cxn ang="0">
                    <a:pos x="T8" y="T9"/>
                  </a:cxn>
                </a:cxnLst>
                <a:rect l="0" t="0" r="r" b="b"/>
                <a:pathLst>
                  <a:path w="300" h="378">
                    <a:moveTo>
                      <a:pt x="48" y="133"/>
                    </a:moveTo>
                    <a:cubicBezTo>
                      <a:pt x="0" y="220"/>
                      <a:pt x="6" y="316"/>
                      <a:pt x="63" y="347"/>
                    </a:cubicBezTo>
                    <a:cubicBezTo>
                      <a:pt x="119" y="378"/>
                      <a:pt x="204" y="333"/>
                      <a:pt x="252" y="246"/>
                    </a:cubicBezTo>
                    <a:cubicBezTo>
                      <a:pt x="300" y="158"/>
                      <a:pt x="294" y="63"/>
                      <a:pt x="237" y="31"/>
                    </a:cubicBezTo>
                    <a:cubicBezTo>
                      <a:pt x="181" y="0"/>
                      <a:pt x="96" y="46"/>
                      <a:pt x="48" y="1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630"/>
              <p:cNvSpPr/>
              <p:nvPr/>
            </p:nvSpPr>
            <p:spPr bwMode="auto">
              <a:xfrm>
                <a:off x="1394" y="2672"/>
                <a:ext cx="188" cy="266"/>
              </a:xfrm>
              <a:custGeom>
                <a:avLst/>
                <a:gdLst>
                  <a:gd name="T0" fmla="*/ 190 w 253"/>
                  <a:gd name="T1" fmla="*/ 10 h 357"/>
                  <a:gd name="T2" fmla="*/ 145 w 253"/>
                  <a:gd name="T3" fmla="*/ 1 h 357"/>
                  <a:gd name="T4" fmla="*/ 144 w 253"/>
                  <a:gd name="T5" fmla="*/ 203 h 357"/>
                  <a:gd name="T6" fmla="*/ 0 w 253"/>
                  <a:gd name="T7" fmla="*/ 314 h 357"/>
                  <a:gd name="T8" fmla="*/ 16 w 253"/>
                  <a:gd name="T9" fmla="*/ 326 h 357"/>
                  <a:gd name="T10" fmla="*/ 205 w 253"/>
                  <a:gd name="T11" fmla="*/ 225 h 357"/>
                  <a:gd name="T12" fmla="*/ 190 w 253"/>
                  <a:gd name="T13" fmla="*/ 10 h 357"/>
                </a:gdLst>
                <a:ahLst/>
                <a:cxnLst>
                  <a:cxn ang="0">
                    <a:pos x="T0" y="T1"/>
                  </a:cxn>
                  <a:cxn ang="0">
                    <a:pos x="T2" y="T3"/>
                  </a:cxn>
                  <a:cxn ang="0">
                    <a:pos x="T4" y="T5"/>
                  </a:cxn>
                  <a:cxn ang="0">
                    <a:pos x="T6" y="T7"/>
                  </a:cxn>
                  <a:cxn ang="0">
                    <a:pos x="T8" y="T9"/>
                  </a:cxn>
                  <a:cxn ang="0">
                    <a:pos x="T10" y="T11"/>
                  </a:cxn>
                  <a:cxn ang="0">
                    <a:pos x="T12" y="T13"/>
                  </a:cxn>
                </a:cxnLst>
                <a:rect l="0" t="0" r="r" b="b"/>
                <a:pathLst>
                  <a:path w="253" h="357">
                    <a:moveTo>
                      <a:pt x="190" y="10"/>
                    </a:moveTo>
                    <a:cubicBezTo>
                      <a:pt x="177" y="3"/>
                      <a:pt x="161" y="0"/>
                      <a:pt x="145" y="1"/>
                    </a:cubicBezTo>
                    <a:cubicBezTo>
                      <a:pt x="187" y="40"/>
                      <a:pt x="187" y="125"/>
                      <a:pt x="144" y="203"/>
                    </a:cubicBezTo>
                    <a:cubicBezTo>
                      <a:pt x="108" y="269"/>
                      <a:pt x="50" y="311"/>
                      <a:pt x="0" y="314"/>
                    </a:cubicBezTo>
                    <a:cubicBezTo>
                      <a:pt x="5" y="319"/>
                      <a:pt x="10" y="323"/>
                      <a:pt x="16" y="326"/>
                    </a:cubicBezTo>
                    <a:cubicBezTo>
                      <a:pt x="72" y="357"/>
                      <a:pt x="157" y="312"/>
                      <a:pt x="205" y="225"/>
                    </a:cubicBezTo>
                    <a:cubicBezTo>
                      <a:pt x="253" y="137"/>
                      <a:pt x="247" y="42"/>
                      <a:pt x="190" y="10"/>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631"/>
              <p:cNvSpPr/>
              <p:nvPr/>
            </p:nvSpPr>
            <p:spPr bwMode="auto">
              <a:xfrm>
                <a:off x="1021" y="2107"/>
                <a:ext cx="431" cy="234"/>
              </a:xfrm>
              <a:custGeom>
                <a:avLst/>
                <a:gdLst>
                  <a:gd name="T0" fmla="*/ 0 w 580"/>
                  <a:gd name="T1" fmla="*/ 1 h 315"/>
                  <a:gd name="T2" fmla="*/ 290 w 580"/>
                  <a:gd name="T3" fmla="*/ 315 h 315"/>
                  <a:gd name="T4" fmla="*/ 580 w 580"/>
                  <a:gd name="T5" fmla="*/ 1 h 315"/>
                  <a:gd name="T6" fmla="*/ 529 w 580"/>
                  <a:gd name="T7" fmla="*/ 1 h 315"/>
                  <a:gd name="T8" fmla="*/ 498 w 580"/>
                  <a:gd name="T9" fmla="*/ 0 h 315"/>
                  <a:gd name="T10" fmla="*/ 452 w 580"/>
                  <a:gd name="T11" fmla="*/ 66 h 315"/>
                  <a:gd name="T12" fmla="*/ 314 w 580"/>
                  <a:gd name="T13" fmla="*/ 131 h 315"/>
                  <a:gd name="T14" fmla="*/ 182 w 580"/>
                  <a:gd name="T15" fmla="*/ 99 h 315"/>
                  <a:gd name="T16" fmla="*/ 147 w 580"/>
                  <a:gd name="T17" fmla="*/ 35 h 315"/>
                  <a:gd name="T18" fmla="*/ 66 w 580"/>
                  <a:gd name="T19" fmla="*/ 1 h 315"/>
                  <a:gd name="T20" fmla="*/ 0 w 580"/>
                  <a:gd name="T21" fmla="*/ 1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0" h="315">
                    <a:moveTo>
                      <a:pt x="0" y="1"/>
                    </a:moveTo>
                    <a:cubicBezTo>
                      <a:pt x="21" y="178"/>
                      <a:pt x="120" y="315"/>
                      <a:pt x="290" y="315"/>
                    </a:cubicBezTo>
                    <a:cubicBezTo>
                      <a:pt x="460" y="315"/>
                      <a:pt x="559" y="178"/>
                      <a:pt x="580" y="1"/>
                    </a:cubicBezTo>
                    <a:cubicBezTo>
                      <a:pt x="580" y="2"/>
                      <a:pt x="552" y="1"/>
                      <a:pt x="529" y="1"/>
                    </a:cubicBezTo>
                    <a:cubicBezTo>
                      <a:pt x="514" y="0"/>
                      <a:pt x="500" y="0"/>
                      <a:pt x="498" y="0"/>
                    </a:cubicBezTo>
                    <a:cubicBezTo>
                      <a:pt x="454" y="4"/>
                      <a:pt x="473" y="35"/>
                      <a:pt x="452" y="66"/>
                    </a:cubicBezTo>
                    <a:cubicBezTo>
                      <a:pt x="426" y="104"/>
                      <a:pt x="356" y="120"/>
                      <a:pt x="314" y="131"/>
                    </a:cubicBezTo>
                    <a:cubicBezTo>
                      <a:pt x="260" y="144"/>
                      <a:pt x="220" y="144"/>
                      <a:pt x="182" y="99"/>
                    </a:cubicBezTo>
                    <a:cubicBezTo>
                      <a:pt x="165" y="79"/>
                      <a:pt x="160" y="57"/>
                      <a:pt x="147" y="35"/>
                    </a:cubicBezTo>
                    <a:cubicBezTo>
                      <a:pt x="129" y="4"/>
                      <a:pt x="99" y="0"/>
                      <a:pt x="66" y="1"/>
                    </a:cubicBezTo>
                    <a:cubicBezTo>
                      <a:pt x="63" y="1"/>
                      <a:pt x="0" y="2"/>
                      <a:pt x="0" y="1"/>
                    </a:cubicBezTo>
                  </a:path>
                </a:pathLst>
              </a:custGeom>
              <a:solidFill>
                <a:srgbClr val="47CF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632"/>
              <p:cNvSpPr/>
              <p:nvPr/>
            </p:nvSpPr>
            <p:spPr bwMode="auto">
              <a:xfrm>
                <a:off x="1111" y="2114"/>
                <a:ext cx="42" cy="62"/>
              </a:xfrm>
              <a:custGeom>
                <a:avLst/>
                <a:gdLst>
                  <a:gd name="T0" fmla="*/ 56 w 56"/>
                  <a:gd name="T1" fmla="*/ 83 h 83"/>
                  <a:gd name="T2" fmla="*/ 26 w 56"/>
                  <a:gd name="T3" fmla="*/ 25 h 83"/>
                  <a:gd name="T4" fmla="*/ 0 w 56"/>
                  <a:gd name="T5" fmla="*/ 0 h 83"/>
                  <a:gd name="T6" fmla="*/ 33 w 56"/>
                  <a:gd name="T7" fmla="*/ 62 h 83"/>
                  <a:gd name="T8" fmla="*/ 56 w 56"/>
                  <a:gd name="T9" fmla="*/ 83 h 83"/>
                </a:gdLst>
                <a:ahLst/>
                <a:cxnLst>
                  <a:cxn ang="0">
                    <a:pos x="T0" y="T1"/>
                  </a:cxn>
                  <a:cxn ang="0">
                    <a:pos x="T2" y="T3"/>
                  </a:cxn>
                  <a:cxn ang="0">
                    <a:pos x="T4" y="T5"/>
                  </a:cxn>
                  <a:cxn ang="0">
                    <a:pos x="T6" y="T7"/>
                  </a:cxn>
                  <a:cxn ang="0">
                    <a:pos x="T8" y="T9"/>
                  </a:cxn>
                </a:cxnLst>
                <a:rect l="0" t="0" r="r" b="b"/>
                <a:pathLst>
                  <a:path w="56" h="83">
                    <a:moveTo>
                      <a:pt x="56" y="83"/>
                    </a:moveTo>
                    <a:cubicBezTo>
                      <a:pt x="43" y="65"/>
                      <a:pt x="38" y="45"/>
                      <a:pt x="26" y="25"/>
                    </a:cubicBezTo>
                    <a:cubicBezTo>
                      <a:pt x="19" y="13"/>
                      <a:pt x="10" y="5"/>
                      <a:pt x="0" y="0"/>
                    </a:cubicBezTo>
                    <a:cubicBezTo>
                      <a:pt x="12" y="21"/>
                      <a:pt x="17" y="42"/>
                      <a:pt x="33" y="62"/>
                    </a:cubicBezTo>
                    <a:cubicBezTo>
                      <a:pt x="41" y="70"/>
                      <a:pt x="48" y="77"/>
                      <a:pt x="56" y="83"/>
                    </a:cubicBezTo>
                    <a:close/>
                  </a:path>
                </a:pathLst>
              </a:custGeom>
              <a:solidFill>
                <a:srgbClr val="47CF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633"/>
              <p:cNvSpPr/>
              <p:nvPr/>
            </p:nvSpPr>
            <p:spPr bwMode="auto">
              <a:xfrm>
                <a:off x="1220" y="2155"/>
                <a:ext cx="218" cy="181"/>
              </a:xfrm>
              <a:custGeom>
                <a:avLst/>
                <a:gdLst>
                  <a:gd name="T0" fmla="*/ 294 w 294"/>
                  <a:gd name="T1" fmla="*/ 0 h 243"/>
                  <a:gd name="T2" fmla="*/ 217 w 294"/>
                  <a:gd name="T3" fmla="*/ 105 h 243"/>
                  <a:gd name="T4" fmla="*/ 2 w 294"/>
                  <a:gd name="T5" fmla="*/ 222 h 243"/>
                  <a:gd name="T6" fmla="*/ 0 w 294"/>
                  <a:gd name="T7" fmla="*/ 242 h 243"/>
                  <a:gd name="T8" fmla="*/ 19 w 294"/>
                  <a:gd name="T9" fmla="*/ 243 h 243"/>
                  <a:gd name="T10" fmla="*/ 23 w 294"/>
                  <a:gd name="T11" fmla="*/ 243 h 243"/>
                  <a:gd name="T12" fmla="*/ 294 w 294"/>
                  <a:gd name="T13" fmla="*/ 0 h 243"/>
                </a:gdLst>
                <a:ahLst/>
                <a:cxnLst>
                  <a:cxn ang="0">
                    <a:pos x="T0" y="T1"/>
                  </a:cxn>
                  <a:cxn ang="0">
                    <a:pos x="T2" y="T3"/>
                  </a:cxn>
                  <a:cxn ang="0">
                    <a:pos x="T4" y="T5"/>
                  </a:cxn>
                  <a:cxn ang="0">
                    <a:pos x="T6" y="T7"/>
                  </a:cxn>
                  <a:cxn ang="0">
                    <a:pos x="T8" y="T9"/>
                  </a:cxn>
                  <a:cxn ang="0">
                    <a:pos x="T10" y="T11"/>
                  </a:cxn>
                  <a:cxn ang="0">
                    <a:pos x="T12" y="T13"/>
                  </a:cxn>
                </a:cxnLst>
                <a:rect l="0" t="0" r="r" b="b"/>
                <a:pathLst>
                  <a:path w="294" h="243">
                    <a:moveTo>
                      <a:pt x="294" y="0"/>
                    </a:moveTo>
                    <a:cubicBezTo>
                      <a:pt x="278" y="41"/>
                      <a:pt x="251" y="77"/>
                      <a:pt x="217" y="105"/>
                    </a:cubicBezTo>
                    <a:cubicBezTo>
                      <a:pt x="169" y="176"/>
                      <a:pt x="97" y="220"/>
                      <a:pt x="2" y="222"/>
                    </a:cubicBezTo>
                    <a:cubicBezTo>
                      <a:pt x="2" y="229"/>
                      <a:pt x="1" y="236"/>
                      <a:pt x="0" y="242"/>
                    </a:cubicBezTo>
                    <a:cubicBezTo>
                      <a:pt x="6" y="243"/>
                      <a:pt x="12" y="243"/>
                      <a:pt x="19" y="243"/>
                    </a:cubicBezTo>
                    <a:cubicBezTo>
                      <a:pt x="20" y="243"/>
                      <a:pt x="22" y="243"/>
                      <a:pt x="23" y="243"/>
                    </a:cubicBezTo>
                    <a:cubicBezTo>
                      <a:pt x="172" y="241"/>
                      <a:pt x="260" y="131"/>
                      <a:pt x="294" y="0"/>
                    </a:cubicBezTo>
                  </a:path>
                </a:pathLst>
              </a:custGeom>
              <a:solidFill>
                <a:srgbClr val="14A80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634"/>
              <p:cNvSpPr/>
              <p:nvPr/>
            </p:nvSpPr>
            <p:spPr bwMode="auto">
              <a:xfrm>
                <a:off x="1014" y="2099"/>
                <a:ext cx="443" cy="248"/>
              </a:xfrm>
              <a:custGeom>
                <a:avLst/>
                <a:gdLst>
                  <a:gd name="T0" fmla="*/ 4 w 597"/>
                  <a:gd name="T1" fmla="*/ 11 h 334"/>
                  <a:gd name="T2" fmla="*/ 300 w 597"/>
                  <a:gd name="T3" fmla="*/ 332 h 334"/>
                  <a:gd name="T4" fmla="*/ 597 w 597"/>
                  <a:gd name="T5" fmla="*/ 11 h 334"/>
                  <a:gd name="T6" fmla="*/ 587 w 597"/>
                  <a:gd name="T7" fmla="*/ 5 h 334"/>
                  <a:gd name="T8" fmla="*/ 531 w 597"/>
                  <a:gd name="T9" fmla="*/ 4 h 334"/>
                  <a:gd name="T10" fmla="*/ 482 w 597"/>
                  <a:gd name="T11" fmla="*/ 12 h 334"/>
                  <a:gd name="T12" fmla="*/ 447 w 597"/>
                  <a:gd name="T13" fmla="*/ 83 h 334"/>
                  <a:gd name="T14" fmla="*/ 337 w 597"/>
                  <a:gd name="T15" fmla="*/ 131 h 334"/>
                  <a:gd name="T16" fmla="*/ 211 w 597"/>
                  <a:gd name="T17" fmla="*/ 119 h 334"/>
                  <a:gd name="T18" fmla="*/ 144 w 597"/>
                  <a:gd name="T19" fmla="*/ 21 h 334"/>
                  <a:gd name="T20" fmla="*/ 63 w 597"/>
                  <a:gd name="T21" fmla="*/ 5 h 334"/>
                  <a:gd name="T22" fmla="*/ 12 w 597"/>
                  <a:gd name="T23" fmla="*/ 4 h 334"/>
                  <a:gd name="T24" fmla="*/ 8 w 597"/>
                  <a:gd name="T25" fmla="*/ 17 h 334"/>
                  <a:gd name="T26" fmla="*/ 67 w 597"/>
                  <a:gd name="T27" fmla="*/ 18 h 334"/>
                  <a:gd name="T28" fmla="*/ 108 w 597"/>
                  <a:gd name="T29" fmla="*/ 19 h 334"/>
                  <a:gd name="T30" fmla="*/ 165 w 597"/>
                  <a:gd name="T31" fmla="*/ 77 h 334"/>
                  <a:gd name="T32" fmla="*/ 326 w 597"/>
                  <a:gd name="T33" fmla="*/ 147 h 334"/>
                  <a:gd name="T34" fmla="*/ 478 w 597"/>
                  <a:gd name="T35" fmla="*/ 57 h 334"/>
                  <a:gd name="T36" fmla="*/ 509 w 597"/>
                  <a:gd name="T37" fmla="*/ 17 h 334"/>
                  <a:gd name="T38" fmla="*/ 538 w 597"/>
                  <a:gd name="T39" fmla="*/ 17 h 334"/>
                  <a:gd name="T40" fmla="*/ 593 w 597"/>
                  <a:gd name="T41" fmla="*/ 16 h 334"/>
                  <a:gd name="T42" fmla="*/ 583 w 597"/>
                  <a:gd name="T43" fmla="*/ 11 h 334"/>
                  <a:gd name="T44" fmla="*/ 300 w 597"/>
                  <a:gd name="T45" fmla="*/ 318 h 334"/>
                  <a:gd name="T46" fmla="*/ 17 w 597"/>
                  <a:gd name="T47" fmla="*/ 11 h 334"/>
                  <a:gd name="T48" fmla="*/ 4 w 597"/>
                  <a:gd name="T49" fmla="*/ 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7" h="334">
                    <a:moveTo>
                      <a:pt x="4" y="11"/>
                    </a:moveTo>
                    <a:cubicBezTo>
                      <a:pt x="24" y="175"/>
                      <a:pt x="119" y="329"/>
                      <a:pt x="300" y="332"/>
                    </a:cubicBezTo>
                    <a:cubicBezTo>
                      <a:pt x="481" y="334"/>
                      <a:pt x="577" y="171"/>
                      <a:pt x="597" y="11"/>
                    </a:cubicBezTo>
                    <a:cubicBezTo>
                      <a:pt x="597" y="5"/>
                      <a:pt x="591" y="3"/>
                      <a:pt x="587" y="5"/>
                    </a:cubicBezTo>
                    <a:cubicBezTo>
                      <a:pt x="576" y="10"/>
                      <a:pt x="545" y="4"/>
                      <a:pt x="531" y="4"/>
                    </a:cubicBezTo>
                    <a:cubicBezTo>
                      <a:pt x="516" y="3"/>
                      <a:pt x="494" y="0"/>
                      <a:pt x="482" y="12"/>
                    </a:cubicBezTo>
                    <a:cubicBezTo>
                      <a:pt x="462" y="31"/>
                      <a:pt x="467" y="62"/>
                      <a:pt x="447" y="83"/>
                    </a:cubicBezTo>
                    <a:cubicBezTo>
                      <a:pt x="420" y="111"/>
                      <a:pt x="374" y="121"/>
                      <a:pt x="337" y="131"/>
                    </a:cubicBezTo>
                    <a:cubicBezTo>
                      <a:pt x="293" y="142"/>
                      <a:pt x="250" y="150"/>
                      <a:pt x="211" y="119"/>
                    </a:cubicBezTo>
                    <a:cubicBezTo>
                      <a:pt x="178" y="93"/>
                      <a:pt x="176" y="48"/>
                      <a:pt x="144" y="21"/>
                    </a:cubicBezTo>
                    <a:cubicBezTo>
                      <a:pt x="121" y="1"/>
                      <a:pt x="92" y="3"/>
                      <a:pt x="63" y="5"/>
                    </a:cubicBezTo>
                    <a:cubicBezTo>
                      <a:pt x="45" y="6"/>
                      <a:pt x="28" y="8"/>
                      <a:pt x="12" y="4"/>
                    </a:cubicBezTo>
                    <a:cubicBezTo>
                      <a:pt x="4" y="2"/>
                      <a:pt x="0" y="15"/>
                      <a:pt x="8" y="17"/>
                    </a:cubicBezTo>
                    <a:cubicBezTo>
                      <a:pt x="27" y="21"/>
                      <a:pt x="48" y="18"/>
                      <a:pt x="67" y="18"/>
                    </a:cubicBezTo>
                    <a:cubicBezTo>
                      <a:pt x="81" y="17"/>
                      <a:pt x="94" y="17"/>
                      <a:pt x="108" y="19"/>
                    </a:cubicBezTo>
                    <a:cubicBezTo>
                      <a:pt x="140" y="24"/>
                      <a:pt x="154" y="50"/>
                      <a:pt x="165" y="77"/>
                    </a:cubicBezTo>
                    <a:cubicBezTo>
                      <a:pt x="197" y="147"/>
                      <a:pt x="255" y="163"/>
                      <a:pt x="326" y="147"/>
                    </a:cubicBezTo>
                    <a:cubicBezTo>
                      <a:pt x="381" y="134"/>
                      <a:pt x="458" y="118"/>
                      <a:pt x="478" y="57"/>
                    </a:cubicBezTo>
                    <a:cubicBezTo>
                      <a:pt x="484" y="39"/>
                      <a:pt x="483" y="17"/>
                      <a:pt x="509" y="17"/>
                    </a:cubicBezTo>
                    <a:cubicBezTo>
                      <a:pt x="519" y="16"/>
                      <a:pt x="528" y="17"/>
                      <a:pt x="538" y="17"/>
                    </a:cubicBezTo>
                    <a:cubicBezTo>
                      <a:pt x="553" y="18"/>
                      <a:pt x="579" y="23"/>
                      <a:pt x="593" y="16"/>
                    </a:cubicBezTo>
                    <a:cubicBezTo>
                      <a:pt x="590" y="15"/>
                      <a:pt x="587" y="13"/>
                      <a:pt x="583" y="11"/>
                    </a:cubicBezTo>
                    <a:cubicBezTo>
                      <a:pt x="564" y="167"/>
                      <a:pt x="473" y="316"/>
                      <a:pt x="300" y="318"/>
                    </a:cubicBezTo>
                    <a:cubicBezTo>
                      <a:pt x="127" y="321"/>
                      <a:pt x="36" y="164"/>
                      <a:pt x="17" y="11"/>
                    </a:cubicBezTo>
                    <a:cubicBezTo>
                      <a:pt x="16" y="2"/>
                      <a:pt x="2" y="2"/>
                      <a:pt x="4" y="1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635"/>
              <p:cNvSpPr/>
              <p:nvPr/>
            </p:nvSpPr>
            <p:spPr bwMode="auto">
              <a:xfrm>
                <a:off x="1020" y="2104"/>
                <a:ext cx="431" cy="181"/>
              </a:xfrm>
              <a:custGeom>
                <a:avLst/>
                <a:gdLst>
                  <a:gd name="T0" fmla="*/ 446 w 579"/>
                  <a:gd name="T1" fmla="*/ 0 h 244"/>
                  <a:gd name="T2" fmla="*/ 449 w 579"/>
                  <a:gd name="T3" fmla="*/ 20 h 244"/>
                  <a:gd name="T4" fmla="*/ 385 w 579"/>
                  <a:gd name="T5" fmla="*/ 84 h 244"/>
                  <a:gd name="T6" fmla="*/ 323 w 579"/>
                  <a:gd name="T7" fmla="*/ 36 h 244"/>
                  <a:gd name="T8" fmla="*/ 310 w 579"/>
                  <a:gd name="T9" fmla="*/ 38 h 244"/>
                  <a:gd name="T10" fmla="*/ 285 w 579"/>
                  <a:gd name="T11" fmla="*/ 30 h 244"/>
                  <a:gd name="T12" fmla="*/ 239 w 579"/>
                  <a:gd name="T13" fmla="*/ 53 h 244"/>
                  <a:gd name="T14" fmla="*/ 182 w 579"/>
                  <a:gd name="T15" fmla="*/ 0 h 244"/>
                  <a:gd name="T16" fmla="*/ 0 w 579"/>
                  <a:gd name="T17" fmla="*/ 0 h 244"/>
                  <a:gd name="T18" fmla="*/ 290 w 579"/>
                  <a:gd name="T19" fmla="*/ 244 h 244"/>
                  <a:gd name="T20" fmla="*/ 579 w 579"/>
                  <a:gd name="T21" fmla="*/ 0 h 244"/>
                  <a:gd name="T22" fmla="*/ 446 w 579"/>
                  <a:gd name="T2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9" h="244">
                    <a:moveTo>
                      <a:pt x="446" y="0"/>
                    </a:moveTo>
                    <a:cubicBezTo>
                      <a:pt x="448" y="7"/>
                      <a:pt x="449" y="13"/>
                      <a:pt x="449" y="20"/>
                    </a:cubicBezTo>
                    <a:cubicBezTo>
                      <a:pt x="449" y="55"/>
                      <a:pt x="420" y="84"/>
                      <a:pt x="385" y="84"/>
                    </a:cubicBezTo>
                    <a:cubicBezTo>
                      <a:pt x="355" y="84"/>
                      <a:pt x="330" y="63"/>
                      <a:pt x="323" y="36"/>
                    </a:cubicBezTo>
                    <a:cubicBezTo>
                      <a:pt x="319" y="37"/>
                      <a:pt x="314" y="38"/>
                      <a:pt x="310" y="38"/>
                    </a:cubicBezTo>
                    <a:cubicBezTo>
                      <a:pt x="301" y="38"/>
                      <a:pt x="292" y="35"/>
                      <a:pt x="285" y="30"/>
                    </a:cubicBezTo>
                    <a:cubicBezTo>
                      <a:pt x="274" y="44"/>
                      <a:pt x="258" y="53"/>
                      <a:pt x="239" y="53"/>
                    </a:cubicBezTo>
                    <a:cubicBezTo>
                      <a:pt x="209" y="53"/>
                      <a:pt x="184" y="30"/>
                      <a:pt x="182" y="0"/>
                    </a:cubicBezTo>
                    <a:cubicBezTo>
                      <a:pt x="0" y="0"/>
                      <a:pt x="0" y="0"/>
                      <a:pt x="0" y="0"/>
                    </a:cubicBezTo>
                    <a:cubicBezTo>
                      <a:pt x="15" y="137"/>
                      <a:pt x="139" y="244"/>
                      <a:pt x="290" y="244"/>
                    </a:cubicBezTo>
                    <a:cubicBezTo>
                      <a:pt x="441" y="244"/>
                      <a:pt x="565" y="137"/>
                      <a:pt x="579" y="0"/>
                    </a:cubicBezTo>
                    <a:cubicBezTo>
                      <a:pt x="446" y="0"/>
                      <a:pt x="446" y="0"/>
                      <a:pt x="446"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636"/>
              <p:cNvSpPr/>
              <p:nvPr/>
            </p:nvSpPr>
            <p:spPr bwMode="auto">
              <a:xfrm>
                <a:off x="1142" y="2104"/>
                <a:ext cx="14" cy="6"/>
              </a:xfrm>
              <a:custGeom>
                <a:avLst/>
                <a:gdLst>
                  <a:gd name="T0" fmla="*/ 18 w 19"/>
                  <a:gd name="T1" fmla="*/ 0 h 9"/>
                  <a:gd name="T2" fmla="*/ 0 w 19"/>
                  <a:gd name="T3" fmla="*/ 0 h 9"/>
                  <a:gd name="T4" fmla="*/ 19 w 19"/>
                  <a:gd name="T5" fmla="*/ 9 h 9"/>
                  <a:gd name="T6" fmla="*/ 18 w 19"/>
                  <a:gd name="T7" fmla="*/ 0 h 9"/>
                </a:gdLst>
                <a:ahLst/>
                <a:cxnLst>
                  <a:cxn ang="0">
                    <a:pos x="T0" y="T1"/>
                  </a:cxn>
                  <a:cxn ang="0">
                    <a:pos x="T2" y="T3"/>
                  </a:cxn>
                  <a:cxn ang="0">
                    <a:pos x="T4" y="T5"/>
                  </a:cxn>
                  <a:cxn ang="0">
                    <a:pos x="T6" y="T7"/>
                  </a:cxn>
                </a:cxnLst>
                <a:rect l="0" t="0" r="r" b="b"/>
                <a:pathLst>
                  <a:path w="19" h="9">
                    <a:moveTo>
                      <a:pt x="18" y="0"/>
                    </a:moveTo>
                    <a:cubicBezTo>
                      <a:pt x="0" y="0"/>
                      <a:pt x="0" y="0"/>
                      <a:pt x="0" y="0"/>
                    </a:cubicBezTo>
                    <a:cubicBezTo>
                      <a:pt x="6" y="4"/>
                      <a:pt x="12" y="7"/>
                      <a:pt x="19" y="9"/>
                    </a:cubicBezTo>
                    <a:cubicBezTo>
                      <a:pt x="19" y="6"/>
                      <a:pt x="18" y="3"/>
                      <a:pt x="18" y="0"/>
                    </a:cubicBez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637"/>
              <p:cNvSpPr/>
              <p:nvPr/>
            </p:nvSpPr>
            <p:spPr bwMode="auto">
              <a:xfrm>
                <a:off x="1258" y="2130"/>
                <a:ext cx="3" cy="2"/>
              </a:xfrm>
              <a:custGeom>
                <a:avLst/>
                <a:gdLst>
                  <a:gd name="T0" fmla="*/ 4 w 5"/>
                  <a:gd name="T1" fmla="*/ 0 h 2"/>
                  <a:gd name="T2" fmla="*/ 0 w 5"/>
                  <a:gd name="T3" fmla="*/ 1 h 2"/>
                  <a:gd name="T4" fmla="*/ 5 w 5"/>
                  <a:gd name="T5" fmla="*/ 2 h 2"/>
                  <a:gd name="T6" fmla="*/ 4 w 5"/>
                  <a:gd name="T7" fmla="*/ 0 h 2"/>
                </a:gdLst>
                <a:ahLst/>
                <a:cxnLst>
                  <a:cxn ang="0">
                    <a:pos x="T0" y="T1"/>
                  </a:cxn>
                  <a:cxn ang="0">
                    <a:pos x="T2" y="T3"/>
                  </a:cxn>
                  <a:cxn ang="0">
                    <a:pos x="T4" y="T5"/>
                  </a:cxn>
                  <a:cxn ang="0">
                    <a:pos x="T6" y="T7"/>
                  </a:cxn>
                </a:cxnLst>
                <a:rect l="0" t="0" r="r" b="b"/>
                <a:pathLst>
                  <a:path w="5" h="2">
                    <a:moveTo>
                      <a:pt x="4" y="0"/>
                    </a:moveTo>
                    <a:cubicBezTo>
                      <a:pt x="2" y="0"/>
                      <a:pt x="1" y="0"/>
                      <a:pt x="0" y="1"/>
                    </a:cubicBezTo>
                    <a:cubicBezTo>
                      <a:pt x="1" y="1"/>
                      <a:pt x="3" y="2"/>
                      <a:pt x="5" y="2"/>
                    </a:cubicBezTo>
                    <a:cubicBezTo>
                      <a:pt x="4" y="1"/>
                      <a:pt x="4" y="1"/>
                      <a:pt x="4" y="0"/>
                    </a:cubicBez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638"/>
              <p:cNvSpPr>
                <a:spLocks noEditPoints="1"/>
              </p:cNvSpPr>
              <p:nvPr/>
            </p:nvSpPr>
            <p:spPr bwMode="auto">
              <a:xfrm>
                <a:off x="1230" y="2285"/>
                <a:ext cx="5" cy="0"/>
              </a:xfrm>
              <a:custGeom>
                <a:avLst/>
                <a:gdLst>
                  <a:gd name="T0" fmla="*/ 7 w 7"/>
                  <a:gd name="T1" fmla="*/ 7 w 7"/>
                  <a:gd name="T2" fmla="*/ 7 w 7"/>
                  <a:gd name="T3" fmla="*/ 7 w 7"/>
                  <a:gd name="T4" fmla="*/ 7 w 7"/>
                  <a:gd name="T5" fmla="*/ 7 w 7"/>
                  <a:gd name="T6" fmla="*/ 6 w 7"/>
                  <a:gd name="T7" fmla="*/ 6 w 7"/>
                  <a:gd name="T8" fmla="*/ 6 w 7"/>
                  <a:gd name="T9" fmla="*/ 5 w 7"/>
                  <a:gd name="T10" fmla="*/ 6 w 7"/>
                  <a:gd name="T11" fmla="*/ 5 w 7"/>
                  <a:gd name="T12" fmla="*/ 5 w 7"/>
                  <a:gd name="T13" fmla="*/ 5 w 7"/>
                  <a:gd name="T14" fmla="*/ 5 w 7"/>
                  <a:gd name="T15" fmla="*/ 4 w 7"/>
                  <a:gd name="T16" fmla="*/ 4 w 7"/>
                  <a:gd name="T17" fmla="*/ 4 w 7"/>
                  <a:gd name="T18" fmla="*/ 4 w 7"/>
                  <a:gd name="T19" fmla="*/ 4 w 7"/>
                  <a:gd name="T20" fmla="*/ 4 w 7"/>
                  <a:gd name="T21" fmla="*/ 3 w 7"/>
                  <a:gd name="T22" fmla="*/ 3 w 7"/>
                  <a:gd name="T23" fmla="*/ 3 w 7"/>
                  <a:gd name="T24" fmla="*/ 3 w 7"/>
                  <a:gd name="T25" fmla="*/ 3 w 7"/>
                  <a:gd name="T26" fmla="*/ 3 w 7"/>
                  <a:gd name="T27" fmla="*/ 2 w 7"/>
                  <a:gd name="T28" fmla="*/ 2 w 7"/>
                  <a:gd name="T29" fmla="*/ 2 w 7"/>
                  <a:gd name="T30" fmla="*/ 0 w 7"/>
                  <a:gd name="T31" fmla="*/ 0 w 7"/>
                  <a:gd name="T32" fmla="*/ 0 w 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7">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6" y="0"/>
                    </a:moveTo>
                    <a:cubicBezTo>
                      <a:pt x="6" y="0"/>
                      <a:pt x="6" y="0"/>
                      <a:pt x="6" y="0"/>
                    </a:cubicBezTo>
                    <a:cubicBezTo>
                      <a:pt x="6" y="0"/>
                      <a:pt x="6" y="0"/>
                      <a:pt x="6" y="0"/>
                    </a:cubicBezTo>
                    <a:moveTo>
                      <a:pt x="5" y="0"/>
                    </a:moveTo>
                    <a:cubicBezTo>
                      <a:pt x="5" y="0"/>
                      <a:pt x="5" y="0"/>
                      <a:pt x="6" y="0"/>
                    </a:cubicBezTo>
                    <a:cubicBezTo>
                      <a:pt x="5" y="0"/>
                      <a:pt x="5" y="0"/>
                      <a:pt x="5" y="0"/>
                    </a:cubicBezTo>
                    <a:moveTo>
                      <a:pt x="5" y="0"/>
                    </a:moveTo>
                    <a:cubicBezTo>
                      <a:pt x="5" y="0"/>
                      <a:pt x="5" y="0"/>
                      <a:pt x="5" y="0"/>
                    </a:cubicBezTo>
                    <a:cubicBezTo>
                      <a:pt x="5" y="0"/>
                      <a:pt x="5" y="0"/>
                      <a:pt x="5"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2" y="0"/>
                    </a:moveTo>
                    <a:cubicBezTo>
                      <a:pt x="2" y="0"/>
                      <a:pt x="2" y="0"/>
                      <a:pt x="2" y="0"/>
                    </a:cubicBezTo>
                    <a:cubicBezTo>
                      <a:pt x="2" y="0"/>
                      <a:pt x="2" y="0"/>
                      <a:pt x="2" y="0"/>
                    </a:cubicBezTo>
                    <a:moveTo>
                      <a:pt x="0" y="0"/>
                    </a:moveTo>
                    <a:cubicBezTo>
                      <a:pt x="0" y="0"/>
                      <a:pt x="0" y="0"/>
                      <a:pt x="0" y="0"/>
                    </a:cubicBezTo>
                    <a:cubicBezTo>
                      <a:pt x="0" y="0"/>
                      <a:pt x="0" y="0"/>
                      <a:pt x="0" y="0"/>
                    </a:cubicBezTo>
                  </a:path>
                </a:pathLst>
              </a:custGeom>
              <a:solidFill>
                <a:srgbClr val="422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639"/>
              <p:cNvSpPr>
                <a:spLocks noEditPoints="1"/>
              </p:cNvSpPr>
              <p:nvPr/>
            </p:nvSpPr>
            <p:spPr bwMode="auto">
              <a:xfrm>
                <a:off x="1062" y="2104"/>
                <a:ext cx="389" cy="181"/>
              </a:xfrm>
              <a:custGeom>
                <a:avLst/>
                <a:gdLst>
                  <a:gd name="T0" fmla="*/ 0 w 523"/>
                  <a:gd name="T1" fmla="*/ 135 h 244"/>
                  <a:gd name="T2" fmla="*/ 60 w 523"/>
                  <a:gd name="T3" fmla="*/ 191 h 244"/>
                  <a:gd name="T4" fmla="*/ 71 w 523"/>
                  <a:gd name="T5" fmla="*/ 177 h 244"/>
                  <a:gd name="T6" fmla="*/ 0 w 523"/>
                  <a:gd name="T7" fmla="*/ 135 h 244"/>
                  <a:gd name="T8" fmla="*/ 523 w 523"/>
                  <a:gd name="T9" fmla="*/ 0 h 244"/>
                  <a:gd name="T10" fmla="*/ 496 w 523"/>
                  <a:gd name="T11" fmla="*/ 0 h 244"/>
                  <a:gd name="T12" fmla="*/ 472 w 523"/>
                  <a:gd name="T13" fmla="*/ 0 h 244"/>
                  <a:gd name="T14" fmla="*/ 203 w 523"/>
                  <a:gd name="T15" fmla="*/ 201 h 244"/>
                  <a:gd name="T16" fmla="*/ 215 w 523"/>
                  <a:gd name="T17" fmla="*/ 244 h 244"/>
                  <a:gd name="T18" fmla="*/ 226 w 523"/>
                  <a:gd name="T19" fmla="*/ 244 h 244"/>
                  <a:gd name="T20" fmla="*/ 226 w 523"/>
                  <a:gd name="T21" fmla="*/ 244 h 244"/>
                  <a:gd name="T22" fmla="*/ 228 w 523"/>
                  <a:gd name="T23" fmla="*/ 244 h 244"/>
                  <a:gd name="T24" fmla="*/ 228 w 523"/>
                  <a:gd name="T25" fmla="*/ 244 h 244"/>
                  <a:gd name="T26" fmla="*/ 229 w 523"/>
                  <a:gd name="T27" fmla="*/ 244 h 244"/>
                  <a:gd name="T28" fmla="*/ 229 w 523"/>
                  <a:gd name="T29" fmla="*/ 244 h 244"/>
                  <a:gd name="T30" fmla="*/ 229 w 523"/>
                  <a:gd name="T31" fmla="*/ 244 h 244"/>
                  <a:gd name="T32" fmla="*/ 229 w 523"/>
                  <a:gd name="T33" fmla="*/ 244 h 244"/>
                  <a:gd name="T34" fmla="*/ 230 w 523"/>
                  <a:gd name="T35" fmla="*/ 244 h 244"/>
                  <a:gd name="T36" fmla="*/ 230 w 523"/>
                  <a:gd name="T37" fmla="*/ 244 h 244"/>
                  <a:gd name="T38" fmla="*/ 230 w 523"/>
                  <a:gd name="T39" fmla="*/ 244 h 244"/>
                  <a:gd name="T40" fmla="*/ 230 w 523"/>
                  <a:gd name="T41" fmla="*/ 244 h 244"/>
                  <a:gd name="T42" fmla="*/ 231 w 523"/>
                  <a:gd name="T43" fmla="*/ 244 h 244"/>
                  <a:gd name="T44" fmla="*/ 231 w 523"/>
                  <a:gd name="T45" fmla="*/ 244 h 244"/>
                  <a:gd name="T46" fmla="*/ 231 w 523"/>
                  <a:gd name="T47" fmla="*/ 244 h 244"/>
                  <a:gd name="T48" fmla="*/ 232 w 523"/>
                  <a:gd name="T49" fmla="*/ 244 h 244"/>
                  <a:gd name="T50" fmla="*/ 232 w 523"/>
                  <a:gd name="T51" fmla="*/ 244 h 244"/>
                  <a:gd name="T52" fmla="*/ 232 w 523"/>
                  <a:gd name="T53" fmla="*/ 244 h 244"/>
                  <a:gd name="T54" fmla="*/ 233 w 523"/>
                  <a:gd name="T55" fmla="*/ 244 h 244"/>
                  <a:gd name="T56" fmla="*/ 233 w 523"/>
                  <a:gd name="T57" fmla="*/ 244 h 244"/>
                  <a:gd name="T58" fmla="*/ 233 w 523"/>
                  <a:gd name="T59" fmla="*/ 244 h 244"/>
                  <a:gd name="T60" fmla="*/ 233 w 523"/>
                  <a:gd name="T61" fmla="*/ 244 h 244"/>
                  <a:gd name="T62" fmla="*/ 234 w 523"/>
                  <a:gd name="T63" fmla="*/ 244 h 244"/>
                  <a:gd name="T64" fmla="*/ 523 w 523"/>
                  <a:gd name="T6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3" h="244">
                    <a:moveTo>
                      <a:pt x="0" y="135"/>
                    </a:moveTo>
                    <a:cubicBezTo>
                      <a:pt x="17" y="156"/>
                      <a:pt x="37" y="175"/>
                      <a:pt x="60" y="191"/>
                    </a:cubicBezTo>
                    <a:cubicBezTo>
                      <a:pt x="63" y="186"/>
                      <a:pt x="67" y="181"/>
                      <a:pt x="71" y="177"/>
                    </a:cubicBezTo>
                    <a:cubicBezTo>
                      <a:pt x="46" y="167"/>
                      <a:pt x="22" y="152"/>
                      <a:pt x="0" y="135"/>
                    </a:cubicBezTo>
                    <a:moveTo>
                      <a:pt x="523" y="0"/>
                    </a:moveTo>
                    <a:cubicBezTo>
                      <a:pt x="496" y="0"/>
                      <a:pt x="496" y="0"/>
                      <a:pt x="496" y="0"/>
                    </a:cubicBezTo>
                    <a:cubicBezTo>
                      <a:pt x="472" y="0"/>
                      <a:pt x="472" y="0"/>
                      <a:pt x="472" y="0"/>
                    </a:cubicBezTo>
                    <a:cubicBezTo>
                      <a:pt x="440" y="112"/>
                      <a:pt x="333" y="196"/>
                      <a:pt x="203" y="201"/>
                    </a:cubicBezTo>
                    <a:cubicBezTo>
                      <a:pt x="210" y="214"/>
                      <a:pt x="214" y="229"/>
                      <a:pt x="215" y="244"/>
                    </a:cubicBezTo>
                    <a:cubicBezTo>
                      <a:pt x="219" y="244"/>
                      <a:pt x="223" y="244"/>
                      <a:pt x="226" y="244"/>
                    </a:cubicBezTo>
                    <a:cubicBezTo>
                      <a:pt x="226" y="244"/>
                      <a:pt x="226" y="244"/>
                      <a:pt x="226" y="244"/>
                    </a:cubicBezTo>
                    <a:cubicBezTo>
                      <a:pt x="227" y="244"/>
                      <a:pt x="228" y="244"/>
                      <a:pt x="228" y="244"/>
                    </a:cubicBezTo>
                    <a:cubicBezTo>
                      <a:pt x="228" y="244"/>
                      <a:pt x="228" y="244"/>
                      <a:pt x="228" y="244"/>
                    </a:cubicBezTo>
                    <a:cubicBezTo>
                      <a:pt x="228" y="244"/>
                      <a:pt x="228" y="244"/>
                      <a:pt x="229" y="244"/>
                    </a:cubicBezTo>
                    <a:cubicBezTo>
                      <a:pt x="229" y="244"/>
                      <a:pt x="229" y="244"/>
                      <a:pt x="229" y="244"/>
                    </a:cubicBezTo>
                    <a:cubicBezTo>
                      <a:pt x="229" y="244"/>
                      <a:pt x="229" y="244"/>
                      <a:pt x="229" y="244"/>
                    </a:cubicBezTo>
                    <a:cubicBezTo>
                      <a:pt x="229" y="244"/>
                      <a:pt x="229" y="244"/>
                      <a:pt x="229" y="244"/>
                    </a:cubicBezTo>
                    <a:cubicBezTo>
                      <a:pt x="229" y="244"/>
                      <a:pt x="230" y="244"/>
                      <a:pt x="230" y="244"/>
                    </a:cubicBezTo>
                    <a:cubicBezTo>
                      <a:pt x="230" y="244"/>
                      <a:pt x="230" y="244"/>
                      <a:pt x="230" y="244"/>
                    </a:cubicBezTo>
                    <a:cubicBezTo>
                      <a:pt x="230" y="244"/>
                      <a:pt x="230" y="244"/>
                      <a:pt x="230" y="244"/>
                    </a:cubicBezTo>
                    <a:cubicBezTo>
                      <a:pt x="230" y="244"/>
                      <a:pt x="230" y="244"/>
                      <a:pt x="230" y="244"/>
                    </a:cubicBezTo>
                    <a:cubicBezTo>
                      <a:pt x="231" y="244"/>
                      <a:pt x="231" y="244"/>
                      <a:pt x="231" y="244"/>
                    </a:cubicBezTo>
                    <a:cubicBezTo>
                      <a:pt x="231" y="244"/>
                      <a:pt x="231" y="244"/>
                      <a:pt x="231" y="244"/>
                    </a:cubicBezTo>
                    <a:cubicBezTo>
                      <a:pt x="231" y="244"/>
                      <a:pt x="231" y="244"/>
                      <a:pt x="231" y="244"/>
                    </a:cubicBezTo>
                    <a:cubicBezTo>
                      <a:pt x="231" y="244"/>
                      <a:pt x="231" y="244"/>
                      <a:pt x="232" y="244"/>
                    </a:cubicBezTo>
                    <a:cubicBezTo>
                      <a:pt x="232" y="244"/>
                      <a:pt x="232" y="244"/>
                      <a:pt x="232" y="244"/>
                    </a:cubicBezTo>
                    <a:cubicBezTo>
                      <a:pt x="232" y="244"/>
                      <a:pt x="232" y="244"/>
                      <a:pt x="232" y="244"/>
                    </a:cubicBezTo>
                    <a:cubicBezTo>
                      <a:pt x="232" y="244"/>
                      <a:pt x="232" y="244"/>
                      <a:pt x="233" y="244"/>
                    </a:cubicBezTo>
                    <a:cubicBezTo>
                      <a:pt x="233" y="244"/>
                      <a:pt x="233" y="244"/>
                      <a:pt x="233" y="244"/>
                    </a:cubicBezTo>
                    <a:cubicBezTo>
                      <a:pt x="233" y="244"/>
                      <a:pt x="233" y="244"/>
                      <a:pt x="233" y="244"/>
                    </a:cubicBezTo>
                    <a:cubicBezTo>
                      <a:pt x="233" y="244"/>
                      <a:pt x="233" y="244"/>
                      <a:pt x="233" y="244"/>
                    </a:cubicBezTo>
                    <a:cubicBezTo>
                      <a:pt x="233" y="244"/>
                      <a:pt x="234" y="244"/>
                      <a:pt x="234" y="244"/>
                    </a:cubicBezTo>
                    <a:cubicBezTo>
                      <a:pt x="385" y="244"/>
                      <a:pt x="509" y="137"/>
                      <a:pt x="523" y="0"/>
                    </a:cubicBezTo>
                  </a:path>
                </a:pathLst>
              </a:custGeom>
              <a:solidFill>
                <a:srgbClr val="ED0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640"/>
              <p:cNvSpPr/>
              <p:nvPr/>
            </p:nvSpPr>
            <p:spPr bwMode="auto">
              <a:xfrm>
                <a:off x="1015" y="2096"/>
                <a:ext cx="441" cy="196"/>
              </a:xfrm>
              <a:custGeom>
                <a:avLst/>
                <a:gdLst>
                  <a:gd name="T0" fmla="*/ 446 w 593"/>
                  <a:gd name="T1" fmla="*/ 12 h 263"/>
                  <a:gd name="T2" fmla="*/ 336 w 593"/>
                  <a:gd name="T3" fmla="*/ 44 h 263"/>
                  <a:gd name="T4" fmla="*/ 328 w 593"/>
                  <a:gd name="T5" fmla="*/ 39 h 263"/>
                  <a:gd name="T6" fmla="*/ 295 w 593"/>
                  <a:gd name="T7" fmla="*/ 35 h 263"/>
                  <a:gd name="T8" fmla="*/ 287 w 593"/>
                  <a:gd name="T9" fmla="*/ 36 h 263"/>
                  <a:gd name="T10" fmla="*/ 195 w 593"/>
                  <a:gd name="T11" fmla="*/ 9 h 263"/>
                  <a:gd name="T12" fmla="*/ 189 w 593"/>
                  <a:gd name="T13" fmla="*/ 4 h 263"/>
                  <a:gd name="T14" fmla="*/ 7 w 593"/>
                  <a:gd name="T15" fmla="*/ 4 h 263"/>
                  <a:gd name="T16" fmla="*/ 1 w 593"/>
                  <a:gd name="T17" fmla="*/ 10 h 263"/>
                  <a:gd name="T18" fmla="*/ 297 w 593"/>
                  <a:gd name="T19" fmla="*/ 261 h 263"/>
                  <a:gd name="T20" fmla="*/ 593 w 593"/>
                  <a:gd name="T21" fmla="*/ 10 h 263"/>
                  <a:gd name="T22" fmla="*/ 586 w 593"/>
                  <a:gd name="T23" fmla="*/ 4 h 263"/>
                  <a:gd name="T24" fmla="*/ 453 w 593"/>
                  <a:gd name="T25" fmla="*/ 4 h 263"/>
                  <a:gd name="T26" fmla="*/ 453 w 593"/>
                  <a:gd name="T27" fmla="*/ 17 h 263"/>
                  <a:gd name="T28" fmla="*/ 586 w 593"/>
                  <a:gd name="T29" fmla="*/ 17 h 263"/>
                  <a:gd name="T30" fmla="*/ 579 w 593"/>
                  <a:gd name="T31" fmla="*/ 10 h 263"/>
                  <a:gd name="T32" fmla="*/ 297 w 593"/>
                  <a:gd name="T33" fmla="*/ 248 h 263"/>
                  <a:gd name="T34" fmla="*/ 14 w 593"/>
                  <a:gd name="T35" fmla="*/ 10 h 263"/>
                  <a:gd name="T36" fmla="*/ 7 w 593"/>
                  <a:gd name="T37" fmla="*/ 17 h 263"/>
                  <a:gd name="T38" fmla="*/ 178 w 593"/>
                  <a:gd name="T39" fmla="*/ 17 h 263"/>
                  <a:gd name="T40" fmla="*/ 188 w 593"/>
                  <a:gd name="T41" fmla="*/ 17 h 263"/>
                  <a:gd name="T42" fmla="*/ 191 w 593"/>
                  <a:gd name="T43" fmla="*/ 38 h 263"/>
                  <a:gd name="T44" fmla="*/ 236 w 593"/>
                  <a:gd name="T45" fmla="*/ 69 h 263"/>
                  <a:gd name="T46" fmla="*/ 284 w 593"/>
                  <a:gd name="T47" fmla="*/ 57 h 263"/>
                  <a:gd name="T48" fmla="*/ 331 w 593"/>
                  <a:gd name="T49" fmla="*/ 52 h 263"/>
                  <a:gd name="T50" fmla="*/ 323 w 593"/>
                  <a:gd name="T51" fmla="*/ 47 h 263"/>
                  <a:gd name="T52" fmla="*/ 459 w 593"/>
                  <a:gd name="T53" fmla="*/ 9 h 263"/>
                  <a:gd name="T54" fmla="*/ 446 w 593"/>
                  <a:gd name="T55" fmla="*/ 1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3" h="263">
                    <a:moveTo>
                      <a:pt x="446" y="12"/>
                    </a:moveTo>
                    <a:cubicBezTo>
                      <a:pt x="464" y="87"/>
                      <a:pt x="360" y="117"/>
                      <a:pt x="336" y="44"/>
                    </a:cubicBezTo>
                    <a:cubicBezTo>
                      <a:pt x="335" y="40"/>
                      <a:pt x="332" y="38"/>
                      <a:pt x="328" y="39"/>
                    </a:cubicBezTo>
                    <a:cubicBezTo>
                      <a:pt x="317" y="43"/>
                      <a:pt x="306" y="41"/>
                      <a:pt x="295" y="35"/>
                    </a:cubicBezTo>
                    <a:cubicBezTo>
                      <a:pt x="293" y="33"/>
                      <a:pt x="289" y="33"/>
                      <a:pt x="287" y="36"/>
                    </a:cubicBezTo>
                    <a:cubicBezTo>
                      <a:pt x="255" y="72"/>
                      <a:pt x="203" y="56"/>
                      <a:pt x="195" y="9"/>
                    </a:cubicBezTo>
                    <a:cubicBezTo>
                      <a:pt x="195" y="6"/>
                      <a:pt x="192" y="4"/>
                      <a:pt x="189" y="4"/>
                    </a:cubicBezTo>
                    <a:cubicBezTo>
                      <a:pt x="128" y="4"/>
                      <a:pt x="68" y="4"/>
                      <a:pt x="7" y="4"/>
                    </a:cubicBezTo>
                    <a:cubicBezTo>
                      <a:pt x="4" y="4"/>
                      <a:pt x="0" y="7"/>
                      <a:pt x="1" y="10"/>
                    </a:cubicBezTo>
                    <a:cubicBezTo>
                      <a:pt x="19" y="160"/>
                      <a:pt x="151" y="259"/>
                      <a:pt x="297" y="261"/>
                    </a:cubicBezTo>
                    <a:cubicBezTo>
                      <a:pt x="442" y="263"/>
                      <a:pt x="575" y="156"/>
                      <a:pt x="593" y="10"/>
                    </a:cubicBezTo>
                    <a:cubicBezTo>
                      <a:pt x="593" y="7"/>
                      <a:pt x="589" y="4"/>
                      <a:pt x="586" y="4"/>
                    </a:cubicBezTo>
                    <a:cubicBezTo>
                      <a:pt x="542" y="4"/>
                      <a:pt x="497" y="4"/>
                      <a:pt x="453" y="4"/>
                    </a:cubicBezTo>
                    <a:cubicBezTo>
                      <a:pt x="444" y="4"/>
                      <a:pt x="444" y="17"/>
                      <a:pt x="453" y="17"/>
                    </a:cubicBezTo>
                    <a:cubicBezTo>
                      <a:pt x="497" y="17"/>
                      <a:pt x="542" y="17"/>
                      <a:pt x="586" y="17"/>
                    </a:cubicBezTo>
                    <a:cubicBezTo>
                      <a:pt x="584" y="15"/>
                      <a:pt x="582" y="13"/>
                      <a:pt x="579" y="10"/>
                    </a:cubicBezTo>
                    <a:cubicBezTo>
                      <a:pt x="562" y="152"/>
                      <a:pt x="435" y="245"/>
                      <a:pt x="297" y="248"/>
                    </a:cubicBezTo>
                    <a:cubicBezTo>
                      <a:pt x="159" y="250"/>
                      <a:pt x="31" y="149"/>
                      <a:pt x="14" y="10"/>
                    </a:cubicBezTo>
                    <a:cubicBezTo>
                      <a:pt x="12" y="13"/>
                      <a:pt x="10" y="15"/>
                      <a:pt x="7" y="17"/>
                    </a:cubicBezTo>
                    <a:cubicBezTo>
                      <a:pt x="64" y="17"/>
                      <a:pt x="121" y="17"/>
                      <a:pt x="178" y="17"/>
                    </a:cubicBezTo>
                    <a:cubicBezTo>
                      <a:pt x="182" y="17"/>
                      <a:pt x="185" y="17"/>
                      <a:pt x="188" y="17"/>
                    </a:cubicBezTo>
                    <a:cubicBezTo>
                      <a:pt x="179" y="17"/>
                      <a:pt x="189" y="34"/>
                      <a:pt x="191" y="38"/>
                    </a:cubicBezTo>
                    <a:cubicBezTo>
                      <a:pt x="199" y="55"/>
                      <a:pt x="218" y="65"/>
                      <a:pt x="236" y="69"/>
                    </a:cubicBezTo>
                    <a:cubicBezTo>
                      <a:pt x="251" y="73"/>
                      <a:pt x="272" y="68"/>
                      <a:pt x="284" y="57"/>
                    </a:cubicBezTo>
                    <a:cubicBezTo>
                      <a:pt x="298" y="46"/>
                      <a:pt x="314" y="56"/>
                      <a:pt x="331" y="52"/>
                    </a:cubicBezTo>
                    <a:cubicBezTo>
                      <a:pt x="329" y="51"/>
                      <a:pt x="326" y="49"/>
                      <a:pt x="323" y="47"/>
                    </a:cubicBezTo>
                    <a:cubicBezTo>
                      <a:pt x="352" y="137"/>
                      <a:pt x="481" y="100"/>
                      <a:pt x="459" y="9"/>
                    </a:cubicBezTo>
                    <a:cubicBezTo>
                      <a:pt x="457" y="0"/>
                      <a:pt x="444" y="4"/>
                      <a:pt x="446" y="1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641"/>
              <p:cNvSpPr/>
              <p:nvPr/>
            </p:nvSpPr>
            <p:spPr bwMode="auto">
              <a:xfrm>
                <a:off x="1167" y="2179"/>
                <a:ext cx="13" cy="23"/>
              </a:xfrm>
              <a:custGeom>
                <a:avLst/>
                <a:gdLst>
                  <a:gd name="T0" fmla="*/ 12 w 17"/>
                  <a:gd name="T1" fmla="*/ 24 h 32"/>
                  <a:gd name="T2" fmla="*/ 11 w 17"/>
                  <a:gd name="T3" fmla="*/ 1 h 32"/>
                  <a:gd name="T4" fmla="*/ 2 w 17"/>
                  <a:gd name="T5" fmla="*/ 17 h 32"/>
                  <a:gd name="T6" fmla="*/ 12 w 17"/>
                  <a:gd name="T7" fmla="*/ 24 h 32"/>
                </a:gdLst>
                <a:ahLst/>
                <a:cxnLst>
                  <a:cxn ang="0">
                    <a:pos x="T0" y="T1"/>
                  </a:cxn>
                  <a:cxn ang="0">
                    <a:pos x="T2" y="T3"/>
                  </a:cxn>
                  <a:cxn ang="0">
                    <a:pos x="T4" y="T5"/>
                  </a:cxn>
                  <a:cxn ang="0">
                    <a:pos x="T6" y="T7"/>
                  </a:cxn>
                </a:cxnLst>
                <a:rect l="0" t="0" r="r" b="b"/>
                <a:pathLst>
                  <a:path w="17" h="32">
                    <a:moveTo>
                      <a:pt x="12" y="24"/>
                    </a:moveTo>
                    <a:cubicBezTo>
                      <a:pt x="15" y="21"/>
                      <a:pt x="17" y="1"/>
                      <a:pt x="11" y="1"/>
                    </a:cubicBezTo>
                    <a:cubicBezTo>
                      <a:pt x="8" y="0"/>
                      <a:pt x="3" y="14"/>
                      <a:pt x="2" y="17"/>
                    </a:cubicBezTo>
                    <a:cubicBezTo>
                      <a:pt x="0" y="23"/>
                      <a:pt x="6" y="32"/>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642"/>
              <p:cNvSpPr/>
              <p:nvPr/>
            </p:nvSpPr>
            <p:spPr bwMode="auto">
              <a:xfrm>
                <a:off x="1108" y="2182"/>
                <a:ext cx="13" cy="23"/>
              </a:xfrm>
              <a:custGeom>
                <a:avLst/>
                <a:gdLst>
                  <a:gd name="T0" fmla="*/ 12 w 17"/>
                  <a:gd name="T1" fmla="*/ 24 h 32"/>
                  <a:gd name="T2" fmla="*/ 11 w 17"/>
                  <a:gd name="T3" fmla="*/ 1 h 32"/>
                  <a:gd name="T4" fmla="*/ 2 w 17"/>
                  <a:gd name="T5" fmla="*/ 17 h 32"/>
                  <a:gd name="T6" fmla="*/ 12 w 17"/>
                  <a:gd name="T7" fmla="*/ 24 h 32"/>
                </a:gdLst>
                <a:ahLst/>
                <a:cxnLst>
                  <a:cxn ang="0">
                    <a:pos x="T0" y="T1"/>
                  </a:cxn>
                  <a:cxn ang="0">
                    <a:pos x="T2" y="T3"/>
                  </a:cxn>
                  <a:cxn ang="0">
                    <a:pos x="T4" y="T5"/>
                  </a:cxn>
                  <a:cxn ang="0">
                    <a:pos x="T6" y="T7"/>
                  </a:cxn>
                </a:cxnLst>
                <a:rect l="0" t="0" r="r" b="b"/>
                <a:pathLst>
                  <a:path w="17" h="32">
                    <a:moveTo>
                      <a:pt x="12" y="24"/>
                    </a:moveTo>
                    <a:cubicBezTo>
                      <a:pt x="15" y="21"/>
                      <a:pt x="17" y="1"/>
                      <a:pt x="11" y="1"/>
                    </a:cubicBezTo>
                    <a:cubicBezTo>
                      <a:pt x="7" y="0"/>
                      <a:pt x="3" y="14"/>
                      <a:pt x="2" y="17"/>
                    </a:cubicBezTo>
                    <a:cubicBezTo>
                      <a:pt x="0" y="23"/>
                      <a:pt x="6" y="32"/>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643"/>
              <p:cNvSpPr/>
              <p:nvPr/>
            </p:nvSpPr>
            <p:spPr bwMode="auto">
              <a:xfrm>
                <a:off x="1241" y="2171"/>
                <a:ext cx="11" cy="25"/>
              </a:xfrm>
              <a:custGeom>
                <a:avLst/>
                <a:gdLst>
                  <a:gd name="T0" fmla="*/ 12 w 14"/>
                  <a:gd name="T1" fmla="*/ 24 h 33"/>
                  <a:gd name="T2" fmla="*/ 4 w 14"/>
                  <a:gd name="T3" fmla="*/ 1 h 33"/>
                  <a:gd name="T4" fmla="*/ 0 w 14"/>
                  <a:gd name="T5" fmla="*/ 19 h 33"/>
                  <a:gd name="T6" fmla="*/ 12 w 14"/>
                  <a:gd name="T7" fmla="*/ 24 h 33"/>
                </a:gdLst>
                <a:ahLst/>
                <a:cxnLst>
                  <a:cxn ang="0">
                    <a:pos x="T0" y="T1"/>
                  </a:cxn>
                  <a:cxn ang="0">
                    <a:pos x="T2" y="T3"/>
                  </a:cxn>
                  <a:cxn ang="0">
                    <a:pos x="T4" y="T5"/>
                  </a:cxn>
                  <a:cxn ang="0">
                    <a:pos x="T6" y="T7"/>
                  </a:cxn>
                </a:cxnLst>
                <a:rect l="0" t="0" r="r" b="b"/>
                <a:pathLst>
                  <a:path w="14" h="33">
                    <a:moveTo>
                      <a:pt x="12" y="24"/>
                    </a:moveTo>
                    <a:cubicBezTo>
                      <a:pt x="14" y="20"/>
                      <a:pt x="11" y="0"/>
                      <a:pt x="4" y="1"/>
                    </a:cubicBezTo>
                    <a:cubicBezTo>
                      <a:pt x="1" y="2"/>
                      <a:pt x="0" y="16"/>
                      <a:pt x="0" y="19"/>
                    </a:cubicBezTo>
                    <a:cubicBezTo>
                      <a:pt x="1" y="26"/>
                      <a:pt x="9" y="33"/>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644"/>
              <p:cNvSpPr/>
              <p:nvPr/>
            </p:nvSpPr>
            <p:spPr bwMode="auto">
              <a:xfrm>
                <a:off x="1301" y="2206"/>
                <a:ext cx="11" cy="25"/>
              </a:xfrm>
              <a:custGeom>
                <a:avLst/>
                <a:gdLst>
                  <a:gd name="T0" fmla="*/ 12 w 14"/>
                  <a:gd name="T1" fmla="*/ 24 h 33"/>
                  <a:gd name="T2" fmla="*/ 4 w 14"/>
                  <a:gd name="T3" fmla="*/ 1 h 33"/>
                  <a:gd name="T4" fmla="*/ 0 w 14"/>
                  <a:gd name="T5" fmla="*/ 19 h 33"/>
                  <a:gd name="T6" fmla="*/ 12 w 14"/>
                  <a:gd name="T7" fmla="*/ 24 h 33"/>
                </a:gdLst>
                <a:ahLst/>
                <a:cxnLst>
                  <a:cxn ang="0">
                    <a:pos x="T0" y="T1"/>
                  </a:cxn>
                  <a:cxn ang="0">
                    <a:pos x="T2" y="T3"/>
                  </a:cxn>
                  <a:cxn ang="0">
                    <a:pos x="T4" y="T5"/>
                  </a:cxn>
                  <a:cxn ang="0">
                    <a:pos x="T6" y="T7"/>
                  </a:cxn>
                </a:cxnLst>
                <a:rect l="0" t="0" r="r" b="b"/>
                <a:pathLst>
                  <a:path w="14" h="33">
                    <a:moveTo>
                      <a:pt x="12" y="24"/>
                    </a:moveTo>
                    <a:cubicBezTo>
                      <a:pt x="14" y="20"/>
                      <a:pt x="10" y="0"/>
                      <a:pt x="4" y="1"/>
                    </a:cubicBezTo>
                    <a:cubicBezTo>
                      <a:pt x="1" y="2"/>
                      <a:pt x="0" y="16"/>
                      <a:pt x="0" y="19"/>
                    </a:cubicBezTo>
                    <a:cubicBezTo>
                      <a:pt x="0" y="26"/>
                      <a:pt x="8" y="33"/>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645"/>
              <p:cNvSpPr/>
              <p:nvPr/>
            </p:nvSpPr>
            <p:spPr bwMode="auto">
              <a:xfrm>
                <a:off x="1355" y="2171"/>
                <a:ext cx="17" cy="20"/>
              </a:xfrm>
              <a:custGeom>
                <a:avLst/>
                <a:gdLst>
                  <a:gd name="T0" fmla="*/ 21 w 23"/>
                  <a:gd name="T1" fmla="*/ 18 h 27"/>
                  <a:gd name="T2" fmla="*/ 2 w 23"/>
                  <a:gd name="T3" fmla="*/ 4 h 27"/>
                  <a:gd name="T4" fmla="*/ 9 w 23"/>
                  <a:gd name="T5" fmla="*/ 21 h 27"/>
                  <a:gd name="T6" fmla="*/ 21 w 23"/>
                  <a:gd name="T7" fmla="*/ 18 h 27"/>
                </a:gdLst>
                <a:ahLst/>
                <a:cxnLst>
                  <a:cxn ang="0">
                    <a:pos x="T0" y="T1"/>
                  </a:cxn>
                  <a:cxn ang="0">
                    <a:pos x="T2" y="T3"/>
                  </a:cxn>
                  <a:cxn ang="0">
                    <a:pos x="T4" y="T5"/>
                  </a:cxn>
                  <a:cxn ang="0">
                    <a:pos x="T6" y="T7"/>
                  </a:cxn>
                </a:cxnLst>
                <a:rect l="0" t="0" r="r" b="b"/>
                <a:pathLst>
                  <a:path w="23" h="27">
                    <a:moveTo>
                      <a:pt x="21" y="18"/>
                    </a:moveTo>
                    <a:cubicBezTo>
                      <a:pt x="20" y="14"/>
                      <a:pt x="6" y="0"/>
                      <a:pt x="2" y="4"/>
                    </a:cubicBezTo>
                    <a:cubicBezTo>
                      <a:pt x="0" y="7"/>
                      <a:pt x="7" y="18"/>
                      <a:pt x="9" y="21"/>
                    </a:cubicBezTo>
                    <a:cubicBezTo>
                      <a:pt x="13" y="27"/>
                      <a:pt x="23" y="27"/>
                      <a:pt x="21" y="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646"/>
              <p:cNvSpPr/>
              <p:nvPr/>
            </p:nvSpPr>
            <p:spPr bwMode="auto">
              <a:xfrm>
                <a:off x="1112" y="2258"/>
                <a:ext cx="48" cy="56"/>
              </a:xfrm>
              <a:custGeom>
                <a:avLst/>
                <a:gdLst>
                  <a:gd name="T0" fmla="*/ 32 w 65"/>
                  <a:gd name="T1" fmla="*/ 0 h 75"/>
                  <a:gd name="T2" fmla="*/ 36 w 65"/>
                  <a:gd name="T3" fmla="*/ 19 h 75"/>
                  <a:gd name="T4" fmla="*/ 14 w 65"/>
                  <a:gd name="T5" fmla="*/ 18 h 75"/>
                  <a:gd name="T6" fmla="*/ 25 w 65"/>
                  <a:gd name="T7" fmla="*/ 32 h 75"/>
                  <a:gd name="T8" fmla="*/ 6 w 65"/>
                  <a:gd name="T9" fmla="*/ 31 h 75"/>
                  <a:gd name="T10" fmla="*/ 17 w 65"/>
                  <a:gd name="T11" fmla="*/ 43 h 75"/>
                  <a:gd name="T12" fmla="*/ 0 w 65"/>
                  <a:gd name="T13" fmla="*/ 41 h 75"/>
                  <a:gd name="T14" fmla="*/ 45 w 65"/>
                  <a:gd name="T15" fmla="*/ 72 h 75"/>
                  <a:gd name="T16" fmla="*/ 37 w 65"/>
                  <a:gd name="T17" fmla="*/ 55 h 75"/>
                  <a:gd name="T18" fmla="*/ 59 w 65"/>
                  <a:gd name="T19" fmla="*/ 54 h 75"/>
                  <a:gd name="T20" fmla="*/ 44 w 65"/>
                  <a:gd name="T21" fmla="*/ 37 h 75"/>
                  <a:gd name="T22" fmla="*/ 65 w 65"/>
                  <a:gd name="T23" fmla="*/ 37 h 75"/>
                  <a:gd name="T24" fmla="*/ 57 w 65"/>
                  <a:gd name="T25"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5">
                    <a:moveTo>
                      <a:pt x="32" y="0"/>
                    </a:moveTo>
                    <a:cubicBezTo>
                      <a:pt x="33" y="1"/>
                      <a:pt x="35" y="15"/>
                      <a:pt x="36" y="19"/>
                    </a:cubicBezTo>
                    <a:cubicBezTo>
                      <a:pt x="29" y="18"/>
                      <a:pt x="22" y="20"/>
                      <a:pt x="14" y="18"/>
                    </a:cubicBezTo>
                    <a:cubicBezTo>
                      <a:pt x="19" y="22"/>
                      <a:pt x="22" y="29"/>
                      <a:pt x="25" y="32"/>
                    </a:cubicBezTo>
                    <a:cubicBezTo>
                      <a:pt x="19" y="31"/>
                      <a:pt x="12" y="33"/>
                      <a:pt x="6" y="31"/>
                    </a:cubicBezTo>
                    <a:cubicBezTo>
                      <a:pt x="9" y="34"/>
                      <a:pt x="13" y="40"/>
                      <a:pt x="17" y="43"/>
                    </a:cubicBezTo>
                    <a:cubicBezTo>
                      <a:pt x="11" y="42"/>
                      <a:pt x="6" y="43"/>
                      <a:pt x="0" y="41"/>
                    </a:cubicBezTo>
                    <a:cubicBezTo>
                      <a:pt x="12" y="54"/>
                      <a:pt x="27" y="75"/>
                      <a:pt x="45" y="72"/>
                    </a:cubicBezTo>
                    <a:cubicBezTo>
                      <a:pt x="42" y="67"/>
                      <a:pt x="41" y="60"/>
                      <a:pt x="37" y="55"/>
                    </a:cubicBezTo>
                    <a:cubicBezTo>
                      <a:pt x="44" y="56"/>
                      <a:pt x="52" y="53"/>
                      <a:pt x="59" y="54"/>
                    </a:cubicBezTo>
                    <a:cubicBezTo>
                      <a:pt x="54" y="50"/>
                      <a:pt x="49" y="42"/>
                      <a:pt x="44" y="37"/>
                    </a:cubicBezTo>
                    <a:cubicBezTo>
                      <a:pt x="50" y="39"/>
                      <a:pt x="59" y="36"/>
                      <a:pt x="65" y="37"/>
                    </a:cubicBezTo>
                    <a:cubicBezTo>
                      <a:pt x="59" y="29"/>
                      <a:pt x="55" y="22"/>
                      <a:pt x="57" y="1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647"/>
              <p:cNvSpPr/>
              <p:nvPr/>
            </p:nvSpPr>
            <p:spPr bwMode="auto">
              <a:xfrm>
                <a:off x="1225" y="2287"/>
                <a:ext cx="59" cy="48"/>
              </a:xfrm>
              <a:custGeom>
                <a:avLst/>
                <a:gdLst>
                  <a:gd name="T0" fmla="*/ 4 w 80"/>
                  <a:gd name="T1" fmla="*/ 0 h 64"/>
                  <a:gd name="T2" fmla="*/ 19 w 80"/>
                  <a:gd name="T3" fmla="*/ 22 h 64"/>
                  <a:gd name="T4" fmla="*/ 0 w 80"/>
                  <a:gd name="T5" fmla="*/ 37 h 64"/>
                  <a:gd name="T6" fmla="*/ 40 w 80"/>
                  <a:gd name="T7" fmla="*/ 64 h 64"/>
                  <a:gd name="T8" fmla="*/ 80 w 80"/>
                  <a:gd name="T9" fmla="*/ 60 h 64"/>
                  <a:gd name="T10" fmla="*/ 37 w 80"/>
                  <a:gd name="T11" fmla="*/ 37 h 64"/>
                  <a:gd name="T12" fmla="*/ 60 w 80"/>
                  <a:gd name="T13" fmla="*/ 13 h 64"/>
                  <a:gd name="T14" fmla="*/ 37 w 80"/>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64">
                    <a:moveTo>
                      <a:pt x="4" y="0"/>
                    </a:moveTo>
                    <a:cubicBezTo>
                      <a:pt x="10" y="7"/>
                      <a:pt x="15" y="14"/>
                      <a:pt x="19" y="22"/>
                    </a:cubicBezTo>
                    <a:cubicBezTo>
                      <a:pt x="11" y="25"/>
                      <a:pt x="5" y="31"/>
                      <a:pt x="0" y="37"/>
                    </a:cubicBezTo>
                    <a:cubicBezTo>
                      <a:pt x="12" y="45"/>
                      <a:pt x="33" y="56"/>
                      <a:pt x="40" y="64"/>
                    </a:cubicBezTo>
                    <a:cubicBezTo>
                      <a:pt x="54" y="64"/>
                      <a:pt x="67" y="61"/>
                      <a:pt x="80" y="60"/>
                    </a:cubicBezTo>
                    <a:cubicBezTo>
                      <a:pt x="65" y="55"/>
                      <a:pt x="51" y="46"/>
                      <a:pt x="37" y="37"/>
                    </a:cubicBezTo>
                    <a:cubicBezTo>
                      <a:pt x="45" y="30"/>
                      <a:pt x="54" y="22"/>
                      <a:pt x="60" y="13"/>
                    </a:cubicBezTo>
                    <a:cubicBezTo>
                      <a:pt x="54" y="11"/>
                      <a:pt x="36" y="0"/>
                      <a:pt x="37"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648"/>
              <p:cNvSpPr/>
              <p:nvPr/>
            </p:nvSpPr>
            <p:spPr bwMode="auto">
              <a:xfrm>
                <a:off x="1334" y="2249"/>
                <a:ext cx="42" cy="59"/>
              </a:xfrm>
              <a:custGeom>
                <a:avLst/>
                <a:gdLst>
                  <a:gd name="T0" fmla="*/ 0 w 57"/>
                  <a:gd name="T1" fmla="*/ 14 h 79"/>
                  <a:gd name="T2" fmla="*/ 18 w 57"/>
                  <a:gd name="T3" fmla="*/ 22 h 79"/>
                  <a:gd name="T4" fmla="*/ 5 w 57"/>
                  <a:gd name="T5" fmla="*/ 44 h 79"/>
                  <a:gd name="T6" fmla="*/ 26 w 57"/>
                  <a:gd name="T7" fmla="*/ 47 h 79"/>
                  <a:gd name="T8" fmla="*/ 13 w 57"/>
                  <a:gd name="T9" fmla="*/ 79 h 79"/>
                  <a:gd name="T10" fmla="*/ 57 w 57"/>
                  <a:gd name="T11" fmla="*/ 40 h 79"/>
                  <a:gd name="T12" fmla="*/ 36 w 57"/>
                  <a:gd name="T13" fmla="*/ 38 h 79"/>
                  <a:gd name="T14" fmla="*/ 44 w 57"/>
                  <a:gd name="T15" fmla="*/ 5 h 79"/>
                  <a:gd name="T16" fmla="*/ 31 w 57"/>
                  <a:gd name="T17" fmla="*/ 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79">
                    <a:moveTo>
                      <a:pt x="0" y="14"/>
                    </a:moveTo>
                    <a:cubicBezTo>
                      <a:pt x="7" y="14"/>
                      <a:pt x="14" y="18"/>
                      <a:pt x="18" y="22"/>
                    </a:cubicBezTo>
                    <a:cubicBezTo>
                      <a:pt x="12" y="28"/>
                      <a:pt x="8" y="36"/>
                      <a:pt x="5" y="44"/>
                    </a:cubicBezTo>
                    <a:cubicBezTo>
                      <a:pt x="12" y="43"/>
                      <a:pt x="20" y="47"/>
                      <a:pt x="26" y="47"/>
                    </a:cubicBezTo>
                    <a:cubicBezTo>
                      <a:pt x="21" y="57"/>
                      <a:pt x="17" y="68"/>
                      <a:pt x="13" y="79"/>
                    </a:cubicBezTo>
                    <a:cubicBezTo>
                      <a:pt x="27" y="66"/>
                      <a:pt x="41" y="51"/>
                      <a:pt x="57" y="40"/>
                    </a:cubicBezTo>
                    <a:cubicBezTo>
                      <a:pt x="51" y="40"/>
                      <a:pt x="43" y="37"/>
                      <a:pt x="36" y="38"/>
                    </a:cubicBezTo>
                    <a:cubicBezTo>
                      <a:pt x="38" y="28"/>
                      <a:pt x="41" y="15"/>
                      <a:pt x="44" y="5"/>
                    </a:cubicBezTo>
                    <a:cubicBezTo>
                      <a:pt x="40" y="5"/>
                      <a:pt x="27" y="0"/>
                      <a:pt x="31" y="1"/>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649"/>
              <p:cNvSpPr/>
              <p:nvPr/>
            </p:nvSpPr>
            <p:spPr bwMode="auto">
              <a:xfrm>
                <a:off x="1298" y="2087"/>
                <a:ext cx="16" cy="16"/>
              </a:xfrm>
              <a:custGeom>
                <a:avLst/>
                <a:gdLst>
                  <a:gd name="T0" fmla="*/ 19 w 22"/>
                  <a:gd name="T1" fmla="*/ 14 h 22"/>
                  <a:gd name="T2" fmla="*/ 2 w 22"/>
                  <a:gd name="T3" fmla="*/ 5 h 22"/>
                  <a:gd name="T4" fmla="*/ 9 w 22"/>
                  <a:gd name="T5" fmla="*/ 18 h 22"/>
                  <a:gd name="T6" fmla="*/ 19 w 22"/>
                  <a:gd name="T7" fmla="*/ 14 h 22"/>
                </a:gdLst>
                <a:ahLst/>
                <a:cxnLst>
                  <a:cxn ang="0">
                    <a:pos x="T0" y="T1"/>
                  </a:cxn>
                  <a:cxn ang="0">
                    <a:pos x="T2" y="T3"/>
                  </a:cxn>
                  <a:cxn ang="0">
                    <a:pos x="T4" y="T5"/>
                  </a:cxn>
                  <a:cxn ang="0">
                    <a:pos x="T6" y="T7"/>
                  </a:cxn>
                </a:cxnLst>
                <a:rect l="0" t="0" r="r" b="b"/>
                <a:pathLst>
                  <a:path w="22" h="22">
                    <a:moveTo>
                      <a:pt x="19" y="14"/>
                    </a:moveTo>
                    <a:cubicBezTo>
                      <a:pt x="18" y="11"/>
                      <a:pt x="5" y="0"/>
                      <a:pt x="2" y="5"/>
                    </a:cubicBezTo>
                    <a:cubicBezTo>
                      <a:pt x="0" y="7"/>
                      <a:pt x="7" y="16"/>
                      <a:pt x="9" y="18"/>
                    </a:cubicBezTo>
                    <a:cubicBezTo>
                      <a:pt x="13" y="22"/>
                      <a:pt x="22" y="22"/>
                      <a:pt x="19" y="1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650"/>
              <p:cNvSpPr/>
              <p:nvPr/>
            </p:nvSpPr>
            <p:spPr bwMode="auto">
              <a:xfrm>
                <a:off x="1291" y="2113"/>
                <a:ext cx="10" cy="24"/>
              </a:xfrm>
              <a:custGeom>
                <a:avLst/>
                <a:gdLst>
                  <a:gd name="T0" fmla="*/ 12 w 14"/>
                  <a:gd name="T1" fmla="*/ 24 h 32"/>
                  <a:gd name="T2" fmla="*/ 6 w 14"/>
                  <a:gd name="T3" fmla="*/ 1 h 32"/>
                  <a:gd name="T4" fmla="*/ 0 w 14"/>
                  <a:gd name="T5" fmla="*/ 18 h 32"/>
                  <a:gd name="T6" fmla="*/ 12 w 14"/>
                  <a:gd name="T7" fmla="*/ 24 h 32"/>
                </a:gdLst>
                <a:ahLst/>
                <a:cxnLst>
                  <a:cxn ang="0">
                    <a:pos x="T0" y="T1"/>
                  </a:cxn>
                  <a:cxn ang="0">
                    <a:pos x="T2" y="T3"/>
                  </a:cxn>
                  <a:cxn ang="0">
                    <a:pos x="T4" y="T5"/>
                  </a:cxn>
                  <a:cxn ang="0">
                    <a:pos x="T6" y="T7"/>
                  </a:cxn>
                </a:cxnLst>
                <a:rect l="0" t="0" r="r" b="b"/>
                <a:pathLst>
                  <a:path w="14" h="32">
                    <a:moveTo>
                      <a:pt x="12" y="24"/>
                    </a:moveTo>
                    <a:cubicBezTo>
                      <a:pt x="14" y="20"/>
                      <a:pt x="12" y="0"/>
                      <a:pt x="6" y="1"/>
                    </a:cubicBezTo>
                    <a:cubicBezTo>
                      <a:pt x="2" y="1"/>
                      <a:pt x="0" y="15"/>
                      <a:pt x="0" y="18"/>
                    </a:cubicBezTo>
                    <a:cubicBezTo>
                      <a:pt x="0" y="25"/>
                      <a:pt x="7" y="32"/>
                      <a:pt x="12" y="2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651"/>
              <p:cNvSpPr/>
              <p:nvPr/>
            </p:nvSpPr>
            <p:spPr bwMode="auto">
              <a:xfrm>
                <a:off x="969" y="2161"/>
                <a:ext cx="253" cy="372"/>
              </a:xfrm>
              <a:custGeom>
                <a:avLst/>
                <a:gdLst>
                  <a:gd name="T0" fmla="*/ 84 w 340"/>
                  <a:gd name="T1" fmla="*/ 0 h 501"/>
                  <a:gd name="T2" fmla="*/ 145 w 340"/>
                  <a:gd name="T3" fmla="*/ 481 h 501"/>
                  <a:gd name="T4" fmla="*/ 333 w 340"/>
                  <a:gd name="T5" fmla="*/ 214 h 501"/>
                  <a:gd name="T6" fmla="*/ 246 w 340"/>
                  <a:gd name="T7" fmla="*/ 88 h 501"/>
                  <a:gd name="T8" fmla="*/ 185 w 340"/>
                  <a:gd name="T9" fmla="*/ 209 h 501"/>
                  <a:gd name="T10" fmla="*/ 152 w 340"/>
                  <a:gd name="T11" fmla="*/ 283 h 501"/>
                  <a:gd name="T12" fmla="*/ 84 w 340"/>
                  <a:gd name="T13" fmla="*/ 0 h 501"/>
                </a:gdLst>
                <a:ahLst/>
                <a:cxnLst>
                  <a:cxn ang="0">
                    <a:pos x="T0" y="T1"/>
                  </a:cxn>
                  <a:cxn ang="0">
                    <a:pos x="T2" y="T3"/>
                  </a:cxn>
                  <a:cxn ang="0">
                    <a:pos x="T4" y="T5"/>
                  </a:cxn>
                  <a:cxn ang="0">
                    <a:pos x="T6" y="T7"/>
                  </a:cxn>
                  <a:cxn ang="0">
                    <a:pos x="T8" y="T9"/>
                  </a:cxn>
                  <a:cxn ang="0">
                    <a:pos x="T10" y="T11"/>
                  </a:cxn>
                  <a:cxn ang="0">
                    <a:pos x="T12" y="T13"/>
                  </a:cxn>
                </a:cxnLst>
                <a:rect l="0" t="0" r="r" b="b"/>
                <a:pathLst>
                  <a:path w="340" h="501">
                    <a:moveTo>
                      <a:pt x="84" y="0"/>
                    </a:moveTo>
                    <a:cubicBezTo>
                      <a:pt x="84" y="0"/>
                      <a:pt x="0" y="461"/>
                      <a:pt x="145" y="481"/>
                    </a:cubicBezTo>
                    <a:cubicBezTo>
                      <a:pt x="289" y="501"/>
                      <a:pt x="325" y="284"/>
                      <a:pt x="333" y="214"/>
                    </a:cubicBezTo>
                    <a:cubicBezTo>
                      <a:pt x="340" y="145"/>
                      <a:pt x="323" y="84"/>
                      <a:pt x="246" y="88"/>
                    </a:cubicBezTo>
                    <a:cubicBezTo>
                      <a:pt x="168" y="91"/>
                      <a:pt x="175" y="172"/>
                      <a:pt x="185" y="209"/>
                    </a:cubicBezTo>
                    <a:cubicBezTo>
                      <a:pt x="195" y="246"/>
                      <a:pt x="152" y="283"/>
                      <a:pt x="152" y="283"/>
                    </a:cubicBezTo>
                    <a:cubicBezTo>
                      <a:pt x="84" y="0"/>
                      <a:pt x="84" y="0"/>
                      <a:pt x="8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652"/>
              <p:cNvSpPr/>
              <p:nvPr/>
            </p:nvSpPr>
            <p:spPr bwMode="auto">
              <a:xfrm>
                <a:off x="1017" y="2161"/>
                <a:ext cx="53" cy="210"/>
              </a:xfrm>
              <a:custGeom>
                <a:avLst/>
                <a:gdLst>
                  <a:gd name="T0" fmla="*/ 61 w 71"/>
                  <a:gd name="T1" fmla="*/ 209 h 283"/>
                  <a:gd name="T2" fmla="*/ 56 w 71"/>
                  <a:gd name="T3" fmla="*/ 149 h 283"/>
                  <a:gd name="T4" fmla="*/ 20 w 71"/>
                  <a:gd name="T5" fmla="*/ 0 h 283"/>
                  <a:gd name="T6" fmla="*/ 0 w 71"/>
                  <a:gd name="T7" fmla="*/ 168 h 283"/>
                  <a:gd name="T8" fmla="*/ 27 w 71"/>
                  <a:gd name="T9" fmla="*/ 283 h 283"/>
                  <a:gd name="T10" fmla="*/ 61 w 71"/>
                  <a:gd name="T11" fmla="*/ 209 h 283"/>
                </a:gdLst>
                <a:ahLst/>
                <a:cxnLst>
                  <a:cxn ang="0">
                    <a:pos x="T0" y="T1"/>
                  </a:cxn>
                  <a:cxn ang="0">
                    <a:pos x="T2" y="T3"/>
                  </a:cxn>
                  <a:cxn ang="0">
                    <a:pos x="T4" y="T5"/>
                  </a:cxn>
                  <a:cxn ang="0">
                    <a:pos x="T6" y="T7"/>
                  </a:cxn>
                  <a:cxn ang="0">
                    <a:pos x="T8" y="T9"/>
                  </a:cxn>
                  <a:cxn ang="0">
                    <a:pos x="T10" y="T11"/>
                  </a:cxn>
                </a:cxnLst>
                <a:rect l="0" t="0" r="r" b="b"/>
                <a:pathLst>
                  <a:path w="71" h="283">
                    <a:moveTo>
                      <a:pt x="61" y="209"/>
                    </a:moveTo>
                    <a:cubicBezTo>
                      <a:pt x="56" y="193"/>
                      <a:pt x="53" y="170"/>
                      <a:pt x="56" y="149"/>
                    </a:cubicBezTo>
                    <a:cubicBezTo>
                      <a:pt x="20" y="0"/>
                      <a:pt x="20" y="0"/>
                      <a:pt x="20" y="0"/>
                    </a:cubicBezTo>
                    <a:cubicBezTo>
                      <a:pt x="20" y="0"/>
                      <a:pt x="6" y="76"/>
                      <a:pt x="0" y="168"/>
                    </a:cubicBezTo>
                    <a:cubicBezTo>
                      <a:pt x="27" y="283"/>
                      <a:pt x="27" y="283"/>
                      <a:pt x="27" y="283"/>
                    </a:cubicBezTo>
                    <a:cubicBezTo>
                      <a:pt x="27" y="283"/>
                      <a:pt x="71" y="246"/>
                      <a:pt x="61" y="20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653"/>
              <p:cNvSpPr/>
              <p:nvPr/>
            </p:nvSpPr>
            <p:spPr bwMode="auto">
              <a:xfrm>
                <a:off x="1068" y="2223"/>
                <a:ext cx="154" cy="310"/>
              </a:xfrm>
              <a:custGeom>
                <a:avLst/>
                <a:gdLst>
                  <a:gd name="T0" fmla="*/ 113 w 207"/>
                  <a:gd name="T1" fmla="*/ 4 h 417"/>
                  <a:gd name="T2" fmla="*/ 89 w 207"/>
                  <a:gd name="T3" fmla="*/ 8 h 417"/>
                  <a:gd name="T4" fmla="*/ 139 w 207"/>
                  <a:gd name="T5" fmla="*/ 130 h 417"/>
                  <a:gd name="T6" fmla="*/ 0 w 207"/>
                  <a:gd name="T7" fmla="*/ 394 h 417"/>
                  <a:gd name="T8" fmla="*/ 12 w 207"/>
                  <a:gd name="T9" fmla="*/ 397 h 417"/>
                  <a:gd name="T10" fmla="*/ 200 w 207"/>
                  <a:gd name="T11" fmla="*/ 130 h 417"/>
                  <a:gd name="T12" fmla="*/ 113 w 207"/>
                  <a:gd name="T13" fmla="*/ 4 h 417"/>
                </a:gdLst>
                <a:ahLst/>
                <a:cxnLst>
                  <a:cxn ang="0">
                    <a:pos x="T0" y="T1"/>
                  </a:cxn>
                  <a:cxn ang="0">
                    <a:pos x="T2" y="T3"/>
                  </a:cxn>
                  <a:cxn ang="0">
                    <a:pos x="T4" y="T5"/>
                  </a:cxn>
                  <a:cxn ang="0">
                    <a:pos x="T6" y="T7"/>
                  </a:cxn>
                  <a:cxn ang="0">
                    <a:pos x="T8" y="T9"/>
                  </a:cxn>
                  <a:cxn ang="0">
                    <a:pos x="T10" y="T11"/>
                  </a:cxn>
                  <a:cxn ang="0">
                    <a:pos x="T12" y="T13"/>
                  </a:cxn>
                </a:cxnLst>
                <a:rect l="0" t="0" r="r" b="b"/>
                <a:pathLst>
                  <a:path w="207" h="417">
                    <a:moveTo>
                      <a:pt x="113" y="4"/>
                    </a:moveTo>
                    <a:cubicBezTo>
                      <a:pt x="104" y="4"/>
                      <a:pt x="96" y="5"/>
                      <a:pt x="89" y="8"/>
                    </a:cubicBezTo>
                    <a:cubicBezTo>
                      <a:pt x="135" y="23"/>
                      <a:pt x="145" y="73"/>
                      <a:pt x="139" y="130"/>
                    </a:cubicBezTo>
                    <a:cubicBezTo>
                      <a:pt x="132" y="191"/>
                      <a:pt x="104" y="365"/>
                      <a:pt x="0" y="394"/>
                    </a:cubicBezTo>
                    <a:cubicBezTo>
                      <a:pt x="4" y="395"/>
                      <a:pt x="8" y="396"/>
                      <a:pt x="12" y="397"/>
                    </a:cubicBezTo>
                    <a:cubicBezTo>
                      <a:pt x="156" y="417"/>
                      <a:pt x="192" y="200"/>
                      <a:pt x="200" y="130"/>
                    </a:cubicBezTo>
                    <a:cubicBezTo>
                      <a:pt x="207" y="61"/>
                      <a:pt x="190" y="0"/>
                      <a:pt x="113" y="4"/>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654"/>
              <p:cNvSpPr/>
              <p:nvPr/>
            </p:nvSpPr>
            <p:spPr bwMode="auto">
              <a:xfrm>
                <a:off x="974" y="2153"/>
                <a:ext cx="253" cy="407"/>
              </a:xfrm>
              <a:custGeom>
                <a:avLst/>
                <a:gdLst>
                  <a:gd name="T0" fmla="*/ 71 w 340"/>
                  <a:gd name="T1" fmla="*/ 8 h 547"/>
                  <a:gd name="T2" fmla="*/ 48 w 340"/>
                  <a:gd name="T3" fmla="*/ 208 h 547"/>
                  <a:gd name="T4" fmla="*/ 91 w 340"/>
                  <a:gd name="T5" fmla="*/ 471 h 547"/>
                  <a:gd name="T6" fmla="*/ 193 w 340"/>
                  <a:gd name="T7" fmla="*/ 494 h 547"/>
                  <a:gd name="T8" fmla="*/ 290 w 340"/>
                  <a:gd name="T9" fmla="*/ 392 h 547"/>
                  <a:gd name="T10" fmla="*/ 329 w 340"/>
                  <a:gd name="T11" fmla="*/ 247 h 547"/>
                  <a:gd name="T12" fmla="*/ 302 w 340"/>
                  <a:gd name="T13" fmla="*/ 109 h 547"/>
                  <a:gd name="T14" fmla="*/ 174 w 340"/>
                  <a:gd name="T15" fmla="*/ 131 h 547"/>
                  <a:gd name="T16" fmla="*/ 167 w 340"/>
                  <a:gd name="T17" fmla="*/ 199 h 547"/>
                  <a:gd name="T18" fmla="*/ 166 w 340"/>
                  <a:gd name="T19" fmla="*/ 256 h 547"/>
                  <a:gd name="T20" fmla="*/ 140 w 340"/>
                  <a:gd name="T21" fmla="*/ 288 h 547"/>
                  <a:gd name="T22" fmla="*/ 149 w 340"/>
                  <a:gd name="T23" fmla="*/ 297 h 547"/>
                  <a:gd name="T24" fmla="*/ 184 w 340"/>
                  <a:gd name="T25" fmla="*/ 246 h 547"/>
                  <a:gd name="T26" fmla="*/ 179 w 340"/>
                  <a:gd name="T27" fmla="*/ 169 h 547"/>
                  <a:gd name="T28" fmla="*/ 248 w 340"/>
                  <a:gd name="T29" fmla="*/ 104 h 547"/>
                  <a:gd name="T30" fmla="*/ 320 w 340"/>
                  <a:gd name="T31" fmla="*/ 190 h 547"/>
                  <a:gd name="T32" fmla="*/ 295 w 340"/>
                  <a:gd name="T33" fmla="*/ 342 h 547"/>
                  <a:gd name="T34" fmla="*/ 189 w 340"/>
                  <a:gd name="T35" fmla="*/ 481 h 547"/>
                  <a:gd name="T36" fmla="*/ 82 w 340"/>
                  <a:gd name="T37" fmla="*/ 21 h 547"/>
                  <a:gd name="T38" fmla="*/ 84 w 340"/>
                  <a:gd name="T39" fmla="*/ 12 h 547"/>
                  <a:gd name="T40" fmla="*/ 71 w 340"/>
                  <a:gd name="T41" fmla="*/ 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547">
                    <a:moveTo>
                      <a:pt x="71" y="8"/>
                    </a:moveTo>
                    <a:cubicBezTo>
                      <a:pt x="59" y="74"/>
                      <a:pt x="52" y="141"/>
                      <a:pt x="48" y="208"/>
                    </a:cubicBezTo>
                    <a:cubicBezTo>
                      <a:pt x="44" y="289"/>
                      <a:pt x="36" y="403"/>
                      <a:pt x="91" y="471"/>
                    </a:cubicBezTo>
                    <a:cubicBezTo>
                      <a:pt x="115" y="502"/>
                      <a:pt x="158" y="504"/>
                      <a:pt x="193" y="494"/>
                    </a:cubicBezTo>
                    <a:cubicBezTo>
                      <a:pt x="240" y="480"/>
                      <a:pt x="271" y="434"/>
                      <a:pt x="290" y="392"/>
                    </a:cubicBezTo>
                    <a:cubicBezTo>
                      <a:pt x="311" y="346"/>
                      <a:pt x="322" y="296"/>
                      <a:pt x="329" y="247"/>
                    </a:cubicBezTo>
                    <a:cubicBezTo>
                      <a:pt x="336" y="200"/>
                      <a:pt x="340" y="143"/>
                      <a:pt x="302" y="109"/>
                    </a:cubicBezTo>
                    <a:cubicBezTo>
                      <a:pt x="265" y="76"/>
                      <a:pt x="196" y="86"/>
                      <a:pt x="174" y="131"/>
                    </a:cubicBezTo>
                    <a:cubicBezTo>
                      <a:pt x="164" y="151"/>
                      <a:pt x="164" y="177"/>
                      <a:pt x="167" y="199"/>
                    </a:cubicBezTo>
                    <a:cubicBezTo>
                      <a:pt x="170" y="219"/>
                      <a:pt x="175" y="235"/>
                      <a:pt x="166" y="256"/>
                    </a:cubicBezTo>
                    <a:cubicBezTo>
                      <a:pt x="160" y="268"/>
                      <a:pt x="150" y="279"/>
                      <a:pt x="140" y="288"/>
                    </a:cubicBezTo>
                    <a:cubicBezTo>
                      <a:pt x="133" y="294"/>
                      <a:pt x="143" y="303"/>
                      <a:pt x="149" y="297"/>
                    </a:cubicBezTo>
                    <a:cubicBezTo>
                      <a:pt x="165" y="283"/>
                      <a:pt x="177" y="266"/>
                      <a:pt x="184" y="246"/>
                    </a:cubicBezTo>
                    <a:cubicBezTo>
                      <a:pt x="192" y="222"/>
                      <a:pt x="179" y="193"/>
                      <a:pt x="179" y="169"/>
                    </a:cubicBezTo>
                    <a:cubicBezTo>
                      <a:pt x="180" y="127"/>
                      <a:pt x="207" y="105"/>
                      <a:pt x="248" y="104"/>
                    </a:cubicBezTo>
                    <a:cubicBezTo>
                      <a:pt x="299" y="104"/>
                      <a:pt x="318" y="146"/>
                      <a:pt x="320" y="190"/>
                    </a:cubicBezTo>
                    <a:cubicBezTo>
                      <a:pt x="323" y="240"/>
                      <a:pt x="309" y="295"/>
                      <a:pt x="295" y="342"/>
                    </a:cubicBezTo>
                    <a:cubicBezTo>
                      <a:pt x="278" y="397"/>
                      <a:pt x="248" y="460"/>
                      <a:pt x="189" y="481"/>
                    </a:cubicBezTo>
                    <a:cubicBezTo>
                      <a:pt x="0" y="547"/>
                      <a:pt x="68" y="108"/>
                      <a:pt x="82" y="21"/>
                    </a:cubicBezTo>
                    <a:cubicBezTo>
                      <a:pt x="83" y="18"/>
                      <a:pt x="83" y="15"/>
                      <a:pt x="84" y="12"/>
                    </a:cubicBezTo>
                    <a:cubicBezTo>
                      <a:pt x="85" y="3"/>
                      <a:pt x="72" y="0"/>
                      <a:pt x="71" y="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655"/>
              <p:cNvSpPr/>
              <p:nvPr/>
            </p:nvSpPr>
            <p:spPr bwMode="auto">
              <a:xfrm>
                <a:off x="1099" y="2288"/>
                <a:ext cx="46" cy="53"/>
              </a:xfrm>
              <a:custGeom>
                <a:avLst/>
                <a:gdLst>
                  <a:gd name="T0" fmla="*/ 1 w 63"/>
                  <a:gd name="T1" fmla="*/ 12 h 71"/>
                  <a:gd name="T2" fmla="*/ 48 w 63"/>
                  <a:gd name="T3" fmla="*/ 67 h 71"/>
                  <a:gd name="T4" fmla="*/ 55 w 63"/>
                  <a:gd name="T5" fmla="*/ 55 h 71"/>
                  <a:gd name="T6" fmla="*/ 14 w 63"/>
                  <a:gd name="T7" fmla="*/ 9 h 71"/>
                  <a:gd name="T8" fmla="*/ 1 w 63"/>
                  <a:gd name="T9" fmla="*/ 12 h 71"/>
                </a:gdLst>
                <a:ahLst/>
                <a:cxnLst>
                  <a:cxn ang="0">
                    <a:pos x="T0" y="T1"/>
                  </a:cxn>
                  <a:cxn ang="0">
                    <a:pos x="T2" y="T3"/>
                  </a:cxn>
                  <a:cxn ang="0">
                    <a:pos x="T4" y="T5"/>
                  </a:cxn>
                  <a:cxn ang="0">
                    <a:pos x="T6" y="T7"/>
                  </a:cxn>
                  <a:cxn ang="0">
                    <a:pos x="T8" y="T9"/>
                  </a:cxn>
                </a:cxnLst>
                <a:rect l="0" t="0" r="r" b="b"/>
                <a:pathLst>
                  <a:path w="63" h="71">
                    <a:moveTo>
                      <a:pt x="1" y="12"/>
                    </a:moveTo>
                    <a:cubicBezTo>
                      <a:pt x="6" y="38"/>
                      <a:pt x="26" y="56"/>
                      <a:pt x="48" y="67"/>
                    </a:cubicBezTo>
                    <a:cubicBezTo>
                      <a:pt x="56" y="71"/>
                      <a:pt x="63" y="59"/>
                      <a:pt x="55" y="55"/>
                    </a:cubicBezTo>
                    <a:cubicBezTo>
                      <a:pt x="36" y="45"/>
                      <a:pt x="18" y="31"/>
                      <a:pt x="14" y="9"/>
                    </a:cubicBezTo>
                    <a:cubicBezTo>
                      <a:pt x="13" y="0"/>
                      <a:pt x="0" y="4"/>
                      <a:pt x="1" y="1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656"/>
              <p:cNvSpPr/>
              <p:nvPr/>
            </p:nvSpPr>
            <p:spPr bwMode="auto">
              <a:xfrm>
                <a:off x="1252" y="2159"/>
                <a:ext cx="252" cy="372"/>
              </a:xfrm>
              <a:custGeom>
                <a:avLst/>
                <a:gdLst>
                  <a:gd name="T0" fmla="*/ 256 w 340"/>
                  <a:gd name="T1" fmla="*/ 0 h 501"/>
                  <a:gd name="T2" fmla="*/ 195 w 340"/>
                  <a:gd name="T3" fmla="*/ 481 h 501"/>
                  <a:gd name="T4" fmla="*/ 8 w 340"/>
                  <a:gd name="T5" fmla="*/ 214 h 501"/>
                  <a:gd name="T6" fmla="*/ 95 w 340"/>
                  <a:gd name="T7" fmla="*/ 87 h 501"/>
                  <a:gd name="T8" fmla="*/ 155 w 340"/>
                  <a:gd name="T9" fmla="*/ 208 h 501"/>
                  <a:gd name="T10" fmla="*/ 189 w 340"/>
                  <a:gd name="T11" fmla="*/ 282 h 501"/>
                </a:gdLst>
                <a:ahLst/>
                <a:cxnLst>
                  <a:cxn ang="0">
                    <a:pos x="T0" y="T1"/>
                  </a:cxn>
                  <a:cxn ang="0">
                    <a:pos x="T2" y="T3"/>
                  </a:cxn>
                  <a:cxn ang="0">
                    <a:pos x="T4" y="T5"/>
                  </a:cxn>
                  <a:cxn ang="0">
                    <a:pos x="T6" y="T7"/>
                  </a:cxn>
                  <a:cxn ang="0">
                    <a:pos x="T8" y="T9"/>
                  </a:cxn>
                  <a:cxn ang="0">
                    <a:pos x="T10" y="T11"/>
                  </a:cxn>
                </a:cxnLst>
                <a:rect l="0" t="0" r="r" b="b"/>
                <a:pathLst>
                  <a:path w="340" h="501">
                    <a:moveTo>
                      <a:pt x="256" y="0"/>
                    </a:moveTo>
                    <a:cubicBezTo>
                      <a:pt x="256" y="0"/>
                      <a:pt x="340" y="460"/>
                      <a:pt x="195" y="481"/>
                    </a:cubicBezTo>
                    <a:cubicBezTo>
                      <a:pt x="51" y="501"/>
                      <a:pt x="15" y="283"/>
                      <a:pt x="8" y="214"/>
                    </a:cubicBezTo>
                    <a:cubicBezTo>
                      <a:pt x="0" y="144"/>
                      <a:pt x="17" y="84"/>
                      <a:pt x="95" y="87"/>
                    </a:cubicBezTo>
                    <a:cubicBezTo>
                      <a:pt x="172" y="91"/>
                      <a:pt x="165" y="171"/>
                      <a:pt x="155" y="208"/>
                    </a:cubicBezTo>
                    <a:cubicBezTo>
                      <a:pt x="145" y="245"/>
                      <a:pt x="189" y="282"/>
                      <a:pt x="189" y="28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657"/>
              <p:cNvSpPr/>
              <p:nvPr/>
            </p:nvSpPr>
            <p:spPr bwMode="auto">
              <a:xfrm>
                <a:off x="1252" y="2221"/>
                <a:ext cx="149" cy="310"/>
              </a:xfrm>
              <a:custGeom>
                <a:avLst/>
                <a:gdLst>
                  <a:gd name="T0" fmla="*/ 55 w 201"/>
                  <a:gd name="T1" fmla="*/ 130 h 417"/>
                  <a:gd name="T2" fmla="*/ 112 w 201"/>
                  <a:gd name="T3" fmla="*/ 6 h 417"/>
                  <a:gd name="T4" fmla="*/ 95 w 201"/>
                  <a:gd name="T5" fmla="*/ 3 h 417"/>
                  <a:gd name="T6" fmla="*/ 8 w 201"/>
                  <a:gd name="T7" fmla="*/ 130 h 417"/>
                  <a:gd name="T8" fmla="*/ 195 w 201"/>
                  <a:gd name="T9" fmla="*/ 397 h 417"/>
                  <a:gd name="T10" fmla="*/ 201 w 201"/>
                  <a:gd name="T11" fmla="*/ 396 h 417"/>
                  <a:gd name="T12" fmla="*/ 55 w 201"/>
                  <a:gd name="T13" fmla="*/ 130 h 417"/>
                </a:gdLst>
                <a:ahLst/>
                <a:cxnLst>
                  <a:cxn ang="0">
                    <a:pos x="T0" y="T1"/>
                  </a:cxn>
                  <a:cxn ang="0">
                    <a:pos x="T2" y="T3"/>
                  </a:cxn>
                  <a:cxn ang="0">
                    <a:pos x="T4" y="T5"/>
                  </a:cxn>
                  <a:cxn ang="0">
                    <a:pos x="T6" y="T7"/>
                  </a:cxn>
                  <a:cxn ang="0">
                    <a:pos x="T8" y="T9"/>
                  </a:cxn>
                  <a:cxn ang="0">
                    <a:pos x="T10" y="T11"/>
                  </a:cxn>
                  <a:cxn ang="0">
                    <a:pos x="T12" y="T13"/>
                  </a:cxn>
                </a:cxnLst>
                <a:rect l="0" t="0" r="r" b="b"/>
                <a:pathLst>
                  <a:path w="201" h="417">
                    <a:moveTo>
                      <a:pt x="55" y="130"/>
                    </a:moveTo>
                    <a:cubicBezTo>
                      <a:pt x="49" y="70"/>
                      <a:pt x="60" y="18"/>
                      <a:pt x="112" y="6"/>
                    </a:cubicBezTo>
                    <a:cubicBezTo>
                      <a:pt x="107" y="4"/>
                      <a:pt x="101" y="3"/>
                      <a:pt x="95" y="3"/>
                    </a:cubicBezTo>
                    <a:cubicBezTo>
                      <a:pt x="17" y="0"/>
                      <a:pt x="0" y="60"/>
                      <a:pt x="8" y="130"/>
                    </a:cubicBezTo>
                    <a:cubicBezTo>
                      <a:pt x="15" y="199"/>
                      <a:pt x="51" y="417"/>
                      <a:pt x="195" y="397"/>
                    </a:cubicBezTo>
                    <a:cubicBezTo>
                      <a:pt x="197" y="396"/>
                      <a:pt x="199" y="396"/>
                      <a:pt x="201" y="396"/>
                    </a:cubicBezTo>
                    <a:cubicBezTo>
                      <a:pt x="91" y="373"/>
                      <a:pt x="62" y="192"/>
                      <a:pt x="55" y="130"/>
                    </a:cubicBezTo>
                    <a:close/>
                  </a:path>
                </a:pathLst>
              </a:custGeom>
              <a:solidFill>
                <a:srgbClr val="D4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658"/>
              <p:cNvSpPr/>
              <p:nvPr/>
            </p:nvSpPr>
            <p:spPr bwMode="auto">
              <a:xfrm>
                <a:off x="1248" y="2150"/>
                <a:ext cx="218" cy="408"/>
              </a:xfrm>
              <a:custGeom>
                <a:avLst/>
                <a:gdLst>
                  <a:gd name="T0" fmla="*/ 255 w 293"/>
                  <a:gd name="T1" fmla="*/ 13 h 548"/>
                  <a:gd name="T2" fmla="*/ 277 w 293"/>
                  <a:gd name="T3" fmla="*/ 221 h 548"/>
                  <a:gd name="T4" fmla="*/ 270 w 293"/>
                  <a:gd name="T5" fmla="*/ 381 h 548"/>
                  <a:gd name="T6" fmla="*/ 210 w 293"/>
                  <a:gd name="T7" fmla="*/ 483 h 548"/>
                  <a:gd name="T8" fmla="*/ 68 w 293"/>
                  <a:gd name="T9" fmla="*/ 404 h 548"/>
                  <a:gd name="T10" fmla="*/ 22 w 293"/>
                  <a:gd name="T11" fmla="*/ 249 h 548"/>
                  <a:gd name="T12" fmla="*/ 21 w 293"/>
                  <a:gd name="T13" fmla="*/ 162 h 548"/>
                  <a:gd name="T14" fmla="*/ 121 w 293"/>
                  <a:gd name="T15" fmla="*/ 109 h 548"/>
                  <a:gd name="T16" fmla="*/ 159 w 293"/>
                  <a:gd name="T17" fmla="*/ 188 h 548"/>
                  <a:gd name="T18" fmla="*/ 161 w 293"/>
                  <a:gd name="T19" fmla="*/ 263 h 548"/>
                  <a:gd name="T20" fmla="*/ 189 w 293"/>
                  <a:gd name="T21" fmla="*/ 298 h 548"/>
                  <a:gd name="T22" fmla="*/ 198 w 293"/>
                  <a:gd name="T23" fmla="*/ 288 h 548"/>
                  <a:gd name="T24" fmla="*/ 170 w 293"/>
                  <a:gd name="T25" fmla="*/ 207 h 548"/>
                  <a:gd name="T26" fmla="*/ 167 w 293"/>
                  <a:gd name="T27" fmla="*/ 139 h 548"/>
                  <a:gd name="T28" fmla="*/ 49 w 293"/>
                  <a:gd name="T29" fmla="*/ 101 h 548"/>
                  <a:gd name="T30" fmla="*/ 7 w 293"/>
                  <a:gd name="T31" fmla="*/ 237 h 548"/>
                  <a:gd name="T32" fmla="*/ 42 w 293"/>
                  <a:gd name="T33" fmla="*/ 378 h 548"/>
                  <a:gd name="T34" fmla="*/ 239 w 293"/>
                  <a:gd name="T35" fmla="*/ 480 h 548"/>
                  <a:gd name="T36" fmla="*/ 284 w 293"/>
                  <a:gd name="T37" fmla="*/ 379 h 548"/>
                  <a:gd name="T38" fmla="*/ 291 w 293"/>
                  <a:gd name="T39" fmla="*/ 227 h 548"/>
                  <a:gd name="T40" fmla="*/ 267 w 293"/>
                  <a:gd name="T41" fmla="*/ 9 h 548"/>
                  <a:gd name="T42" fmla="*/ 255 w 293"/>
                  <a:gd name="T43" fmla="*/ 1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3" h="548">
                    <a:moveTo>
                      <a:pt x="255" y="13"/>
                    </a:moveTo>
                    <a:cubicBezTo>
                      <a:pt x="267" y="81"/>
                      <a:pt x="274" y="151"/>
                      <a:pt x="277" y="221"/>
                    </a:cubicBezTo>
                    <a:cubicBezTo>
                      <a:pt x="280" y="274"/>
                      <a:pt x="280" y="328"/>
                      <a:pt x="270" y="381"/>
                    </a:cubicBezTo>
                    <a:cubicBezTo>
                      <a:pt x="264" y="418"/>
                      <a:pt x="250" y="468"/>
                      <a:pt x="210" y="483"/>
                    </a:cubicBezTo>
                    <a:cubicBezTo>
                      <a:pt x="149" y="505"/>
                      <a:pt x="95" y="452"/>
                      <a:pt x="68" y="404"/>
                    </a:cubicBezTo>
                    <a:cubicBezTo>
                      <a:pt x="43" y="356"/>
                      <a:pt x="30" y="301"/>
                      <a:pt x="22" y="249"/>
                    </a:cubicBezTo>
                    <a:cubicBezTo>
                      <a:pt x="18" y="220"/>
                      <a:pt x="16" y="191"/>
                      <a:pt x="21" y="162"/>
                    </a:cubicBezTo>
                    <a:cubicBezTo>
                      <a:pt x="31" y="114"/>
                      <a:pt x="77" y="96"/>
                      <a:pt x="121" y="109"/>
                    </a:cubicBezTo>
                    <a:cubicBezTo>
                      <a:pt x="156" y="118"/>
                      <a:pt x="161" y="158"/>
                      <a:pt x="159" y="188"/>
                    </a:cubicBezTo>
                    <a:cubicBezTo>
                      <a:pt x="157" y="217"/>
                      <a:pt x="148" y="235"/>
                      <a:pt x="161" y="263"/>
                    </a:cubicBezTo>
                    <a:cubicBezTo>
                      <a:pt x="167" y="276"/>
                      <a:pt x="178" y="289"/>
                      <a:pt x="189" y="298"/>
                    </a:cubicBezTo>
                    <a:cubicBezTo>
                      <a:pt x="195" y="304"/>
                      <a:pt x="205" y="294"/>
                      <a:pt x="198" y="288"/>
                    </a:cubicBezTo>
                    <a:cubicBezTo>
                      <a:pt x="173" y="266"/>
                      <a:pt x="163" y="240"/>
                      <a:pt x="170" y="207"/>
                    </a:cubicBezTo>
                    <a:cubicBezTo>
                      <a:pt x="174" y="184"/>
                      <a:pt x="174" y="161"/>
                      <a:pt x="167" y="139"/>
                    </a:cubicBezTo>
                    <a:cubicBezTo>
                      <a:pt x="152" y="89"/>
                      <a:pt x="90" y="83"/>
                      <a:pt x="49" y="101"/>
                    </a:cubicBezTo>
                    <a:cubicBezTo>
                      <a:pt x="0" y="123"/>
                      <a:pt x="2" y="193"/>
                      <a:pt x="7" y="237"/>
                    </a:cubicBezTo>
                    <a:cubicBezTo>
                      <a:pt x="13" y="285"/>
                      <a:pt x="24" y="333"/>
                      <a:pt x="42" y="378"/>
                    </a:cubicBezTo>
                    <a:cubicBezTo>
                      <a:pt x="70" y="448"/>
                      <a:pt x="159" y="548"/>
                      <a:pt x="239" y="480"/>
                    </a:cubicBezTo>
                    <a:cubicBezTo>
                      <a:pt x="268" y="456"/>
                      <a:pt x="278" y="414"/>
                      <a:pt x="284" y="379"/>
                    </a:cubicBezTo>
                    <a:cubicBezTo>
                      <a:pt x="293" y="329"/>
                      <a:pt x="293" y="278"/>
                      <a:pt x="291" y="227"/>
                    </a:cubicBezTo>
                    <a:cubicBezTo>
                      <a:pt x="289" y="154"/>
                      <a:pt x="281" y="81"/>
                      <a:pt x="267" y="9"/>
                    </a:cubicBezTo>
                    <a:cubicBezTo>
                      <a:pt x="266" y="0"/>
                      <a:pt x="253" y="4"/>
                      <a:pt x="255"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659"/>
              <p:cNvSpPr/>
              <p:nvPr/>
            </p:nvSpPr>
            <p:spPr bwMode="auto">
              <a:xfrm>
                <a:off x="1329" y="2286"/>
                <a:ext cx="46" cy="53"/>
              </a:xfrm>
              <a:custGeom>
                <a:avLst/>
                <a:gdLst>
                  <a:gd name="T0" fmla="*/ 48 w 62"/>
                  <a:gd name="T1" fmla="*/ 9 h 71"/>
                  <a:gd name="T2" fmla="*/ 7 w 62"/>
                  <a:gd name="T3" fmla="*/ 55 h 71"/>
                  <a:gd name="T4" fmla="*/ 14 w 62"/>
                  <a:gd name="T5" fmla="*/ 67 h 71"/>
                  <a:gd name="T6" fmla="*/ 61 w 62"/>
                  <a:gd name="T7" fmla="*/ 12 h 71"/>
                  <a:gd name="T8" fmla="*/ 48 w 62"/>
                  <a:gd name="T9" fmla="*/ 9 h 71"/>
                </a:gdLst>
                <a:ahLst/>
                <a:cxnLst>
                  <a:cxn ang="0">
                    <a:pos x="T0" y="T1"/>
                  </a:cxn>
                  <a:cxn ang="0">
                    <a:pos x="T2" y="T3"/>
                  </a:cxn>
                  <a:cxn ang="0">
                    <a:pos x="T4" y="T5"/>
                  </a:cxn>
                  <a:cxn ang="0">
                    <a:pos x="T6" y="T7"/>
                  </a:cxn>
                  <a:cxn ang="0">
                    <a:pos x="T8" y="T9"/>
                  </a:cxn>
                </a:cxnLst>
                <a:rect l="0" t="0" r="r" b="b"/>
                <a:pathLst>
                  <a:path w="62" h="71">
                    <a:moveTo>
                      <a:pt x="48" y="9"/>
                    </a:moveTo>
                    <a:cubicBezTo>
                      <a:pt x="44" y="31"/>
                      <a:pt x="27" y="45"/>
                      <a:pt x="7" y="55"/>
                    </a:cubicBezTo>
                    <a:cubicBezTo>
                      <a:pt x="0" y="59"/>
                      <a:pt x="6" y="71"/>
                      <a:pt x="14" y="67"/>
                    </a:cubicBezTo>
                    <a:cubicBezTo>
                      <a:pt x="36" y="55"/>
                      <a:pt x="57" y="38"/>
                      <a:pt x="61" y="12"/>
                    </a:cubicBezTo>
                    <a:cubicBezTo>
                      <a:pt x="62" y="4"/>
                      <a:pt x="49" y="0"/>
                      <a:pt x="48" y="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660"/>
              <p:cNvSpPr/>
              <p:nvPr/>
            </p:nvSpPr>
            <p:spPr bwMode="auto">
              <a:xfrm>
                <a:off x="1062" y="1838"/>
                <a:ext cx="144" cy="81"/>
              </a:xfrm>
              <a:custGeom>
                <a:avLst/>
                <a:gdLst>
                  <a:gd name="T0" fmla="*/ 160 w 194"/>
                  <a:gd name="T1" fmla="*/ 75 h 109"/>
                  <a:gd name="T2" fmla="*/ 80 w 194"/>
                  <a:gd name="T3" fmla="*/ 11 h 109"/>
                  <a:gd name="T4" fmla="*/ 94 w 194"/>
                  <a:gd name="T5" fmla="*/ 103 h 109"/>
                  <a:gd name="T6" fmla="*/ 160 w 194"/>
                  <a:gd name="T7" fmla="*/ 75 h 109"/>
                </a:gdLst>
                <a:ahLst/>
                <a:cxnLst>
                  <a:cxn ang="0">
                    <a:pos x="T0" y="T1"/>
                  </a:cxn>
                  <a:cxn ang="0">
                    <a:pos x="T2" y="T3"/>
                  </a:cxn>
                  <a:cxn ang="0">
                    <a:pos x="T4" y="T5"/>
                  </a:cxn>
                  <a:cxn ang="0">
                    <a:pos x="T6" y="T7"/>
                  </a:cxn>
                </a:cxnLst>
                <a:rect l="0" t="0" r="r" b="b"/>
                <a:pathLst>
                  <a:path w="194" h="109">
                    <a:moveTo>
                      <a:pt x="160" y="75"/>
                    </a:moveTo>
                    <a:cubicBezTo>
                      <a:pt x="194" y="16"/>
                      <a:pt x="128" y="0"/>
                      <a:pt x="80" y="11"/>
                    </a:cubicBezTo>
                    <a:cubicBezTo>
                      <a:pt x="0" y="30"/>
                      <a:pt x="2" y="109"/>
                      <a:pt x="94" y="103"/>
                    </a:cubicBezTo>
                    <a:cubicBezTo>
                      <a:pt x="123" y="102"/>
                      <a:pt x="144" y="103"/>
                      <a:pt x="160"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661"/>
              <p:cNvSpPr/>
              <p:nvPr/>
            </p:nvSpPr>
            <p:spPr bwMode="auto">
              <a:xfrm>
                <a:off x="1113" y="1844"/>
                <a:ext cx="75" cy="72"/>
              </a:xfrm>
              <a:custGeom>
                <a:avLst/>
                <a:gdLst>
                  <a:gd name="T0" fmla="*/ 41 w 102"/>
                  <a:gd name="T1" fmla="*/ 0 h 96"/>
                  <a:gd name="T2" fmla="*/ 12 w 102"/>
                  <a:gd name="T3" fmla="*/ 3 h 96"/>
                  <a:gd name="T4" fmla="*/ 12 w 102"/>
                  <a:gd name="T5" fmla="*/ 3 h 96"/>
                  <a:gd name="T6" fmla="*/ 0 w 102"/>
                  <a:gd name="T7" fmla="*/ 7 h 96"/>
                  <a:gd name="T8" fmla="*/ 39 w 102"/>
                  <a:gd name="T9" fmla="*/ 73 h 96"/>
                  <a:gd name="T10" fmla="*/ 15 w 102"/>
                  <a:gd name="T11" fmla="*/ 96 h 96"/>
                  <a:gd name="T12" fmla="*/ 19 w 102"/>
                  <a:gd name="T13" fmla="*/ 96 h 96"/>
                  <a:gd name="T14" fmla="*/ 26 w 102"/>
                  <a:gd name="T15" fmla="*/ 95 h 96"/>
                  <a:gd name="T16" fmla="*/ 92 w 102"/>
                  <a:gd name="T17" fmla="*/ 67 h 96"/>
                  <a:gd name="T18" fmla="*/ 102 w 102"/>
                  <a:gd name="T19" fmla="*/ 38 h 96"/>
                  <a:gd name="T20" fmla="*/ 100 w 102"/>
                  <a:gd name="T21" fmla="*/ 29 h 96"/>
                  <a:gd name="T22" fmla="*/ 94 w 102"/>
                  <a:gd name="T23" fmla="*/ 18 h 96"/>
                  <a:gd name="T24" fmla="*/ 41 w 102"/>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96">
                    <a:moveTo>
                      <a:pt x="41" y="0"/>
                    </a:moveTo>
                    <a:cubicBezTo>
                      <a:pt x="31" y="0"/>
                      <a:pt x="21" y="1"/>
                      <a:pt x="12" y="3"/>
                    </a:cubicBezTo>
                    <a:cubicBezTo>
                      <a:pt x="12" y="3"/>
                      <a:pt x="12" y="3"/>
                      <a:pt x="12" y="3"/>
                    </a:cubicBezTo>
                    <a:cubicBezTo>
                      <a:pt x="8" y="4"/>
                      <a:pt x="4" y="5"/>
                      <a:pt x="0" y="7"/>
                    </a:cubicBezTo>
                    <a:cubicBezTo>
                      <a:pt x="36" y="10"/>
                      <a:pt x="64" y="31"/>
                      <a:pt x="39" y="73"/>
                    </a:cubicBezTo>
                    <a:cubicBezTo>
                      <a:pt x="32" y="85"/>
                      <a:pt x="24" y="92"/>
                      <a:pt x="15" y="96"/>
                    </a:cubicBezTo>
                    <a:cubicBezTo>
                      <a:pt x="16" y="96"/>
                      <a:pt x="17" y="96"/>
                      <a:pt x="19" y="96"/>
                    </a:cubicBezTo>
                    <a:cubicBezTo>
                      <a:pt x="21" y="96"/>
                      <a:pt x="23" y="96"/>
                      <a:pt x="26" y="95"/>
                    </a:cubicBezTo>
                    <a:cubicBezTo>
                      <a:pt x="55" y="94"/>
                      <a:pt x="76" y="95"/>
                      <a:pt x="92" y="67"/>
                    </a:cubicBezTo>
                    <a:cubicBezTo>
                      <a:pt x="99" y="56"/>
                      <a:pt x="102" y="46"/>
                      <a:pt x="102" y="38"/>
                    </a:cubicBezTo>
                    <a:cubicBezTo>
                      <a:pt x="102" y="35"/>
                      <a:pt x="101" y="32"/>
                      <a:pt x="100" y="29"/>
                    </a:cubicBezTo>
                    <a:cubicBezTo>
                      <a:pt x="99" y="25"/>
                      <a:pt x="97" y="21"/>
                      <a:pt x="94" y="18"/>
                    </a:cubicBezTo>
                    <a:cubicBezTo>
                      <a:pt x="83" y="6"/>
                      <a:pt x="62" y="0"/>
                      <a:pt x="41" y="0"/>
                    </a:cubicBezTo>
                  </a:path>
                </a:pathLst>
              </a:custGeom>
              <a:solidFill>
                <a:srgbClr val="E6F0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662"/>
              <p:cNvSpPr/>
              <p:nvPr/>
            </p:nvSpPr>
            <p:spPr bwMode="auto">
              <a:xfrm>
                <a:off x="1067" y="1826"/>
                <a:ext cx="155" cy="97"/>
              </a:xfrm>
              <a:custGeom>
                <a:avLst/>
                <a:gdLst>
                  <a:gd name="T0" fmla="*/ 161 w 209"/>
                  <a:gd name="T1" fmla="*/ 97 h 131"/>
                  <a:gd name="T2" fmla="*/ 24 w 209"/>
                  <a:gd name="T3" fmla="*/ 45 h 131"/>
                  <a:gd name="T4" fmla="*/ 37 w 209"/>
                  <a:gd name="T5" fmla="*/ 121 h 131"/>
                  <a:gd name="T6" fmla="*/ 111 w 209"/>
                  <a:gd name="T7" fmla="*/ 127 h 131"/>
                  <a:gd name="T8" fmla="*/ 161 w 209"/>
                  <a:gd name="T9" fmla="*/ 97 h 131"/>
                  <a:gd name="T10" fmla="*/ 147 w 209"/>
                  <a:gd name="T11" fmla="*/ 88 h 131"/>
                  <a:gd name="T12" fmla="*/ 61 w 209"/>
                  <a:gd name="T13" fmla="*/ 111 h 131"/>
                  <a:gd name="T14" fmla="*/ 42 w 209"/>
                  <a:gd name="T15" fmla="*/ 51 h 131"/>
                  <a:gd name="T16" fmla="*/ 147 w 209"/>
                  <a:gd name="T17" fmla="*/ 88 h 131"/>
                  <a:gd name="T18" fmla="*/ 161 w 209"/>
                  <a:gd name="T19" fmla="*/ 9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31">
                    <a:moveTo>
                      <a:pt x="161" y="97"/>
                    </a:moveTo>
                    <a:cubicBezTo>
                      <a:pt x="209" y="9"/>
                      <a:pt x="71" y="0"/>
                      <a:pt x="24" y="45"/>
                    </a:cubicBezTo>
                    <a:cubicBezTo>
                      <a:pt x="0" y="68"/>
                      <a:pt x="5" y="107"/>
                      <a:pt x="37" y="121"/>
                    </a:cubicBezTo>
                    <a:cubicBezTo>
                      <a:pt x="61" y="131"/>
                      <a:pt x="86" y="129"/>
                      <a:pt x="111" y="127"/>
                    </a:cubicBezTo>
                    <a:cubicBezTo>
                      <a:pt x="133" y="126"/>
                      <a:pt x="149" y="116"/>
                      <a:pt x="161" y="97"/>
                    </a:cubicBezTo>
                    <a:cubicBezTo>
                      <a:pt x="167" y="88"/>
                      <a:pt x="153" y="78"/>
                      <a:pt x="147" y="88"/>
                    </a:cubicBezTo>
                    <a:cubicBezTo>
                      <a:pt x="129" y="116"/>
                      <a:pt x="91" y="115"/>
                      <a:pt x="61" y="111"/>
                    </a:cubicBezTo>
                    <a:cubicBezTo>
                      <a:pt x="26" y="106"/>
                      <a:pt x="14" y="74"/>
                      <a:pt x="42" y="51"/>
                    </a:cubicBezTo>
                    <a:cubicBezTo>
                      <a:pt x="74" y="25"/>
                      <a:pt x="182" y="23"/>
                      <a:pt x="147" y="88"/>
                    </a:cubicBezTo>
                    <a:cubicBezTo>
                      <a:pt x="142" y="97"/>
                      <a:pt x="156" y="107"/>
                      <a:pt x="161" y="9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663"/>
              <p:cNvSpPr/>
              <p:nvPr/>
            </p:nvSpPr>
            <p:spPr bwMode="auto">
              <a:xfrm>
                <a:off x="743" y="2275"/>
                <a:ext cx="361" cy="230"/>
              </a:xfrm>
              <a:custGeom>
                <a:avLst/>
                <a:gdLst>
                  <a:gd name="T0" fmla="*/ 21 w 487"/>
                  <a:gd name="T1" fmla="*/ 0 h 310"/>
                  <a:gd name="T2" fmla="*/ 231 w 487"/>
                  <a:gd name="T3" fmla="*/ 149 h 310"/>
                  <a:gd name="T4" fmla="*/ 417 w 487"/>
                  <a:gd name="T5" fmla="*/ 33 h 310"/>
                  <a:gd name="T6" fmla="*/ 351 w 487"/>
                  <a:gd name="T7" fmla="*/ 230 h 310"/>
                  <a:gd name="T8" fmla="*/ 169 w 487"/>
                  <a:gd name="T9" fmla="*/ 273 h 310"/>
                  <a:gd name="T10" fmla="*/ 0 w 487"/>
                  <a:gd name="T11" fmla="*/ 120 h 310"/>
                  <a:gd name="T12" fmla="*/ 21 w 487"/>
                  <a:gd name="T13" fmla="*/ 0 h 310"/>
                </a:gdLst>
                <a:ahLst/>
                <a:cxnLst>
                  <a:cxn ang="0">
                    <a:pos x="T0" y="T1"/>
                  </a:cxn>
                  <a:cxn ang="0">
                    <a:pos x="T2" y="T3"/>
                  </a:cxn>
                  <a:cxn ang="0">
                    <a:pos x="T4" y="T5"/>
                  </a:cxn>
                  <a:cxn ang="0">
                    <a:pos x="T6" y="T7"/>
                  </a:cxn>
                  <a:cxn ang="0">
                    <a:pos x="T8" y="T9"/>
                  </a:cxn>
                  <a:cxn ang="0">
                    <a:pos x="T10" y="T11"/>
                  </a:cxn>
                  <a:cxn ang="0">
                    <a:pos x="T12" y="T13"/>
                  </a:cxn>
                </a:cxnLst>
                <a:rect l="0" t="0" r="r" b="b"/>
                <a:pathLst>
                  <a:path w="487" h="310">
                    <a:moveTo>
                      <a:pt x="21" y="0"/>
                    </a:moveTo>
                    <a:cubicBezTo>
                      <a:pt x="21" y="0"/>
                      <a:pt x="157" y="178"/>
                      <a:pt x="231" y="149"/>
                    </a:cubicBezTo>
                    <a:cubicBezTo>
                      <a:pt x="306" y="120"/>
                      <a:pt x="368" y="17"/>
                      <a:pt x="417" y="33"/>
                    </a:cubicBezTo>
                    <a:cubicBezTo>
                      <a:pt x="467" y="50"/>
                      <a:pt x="487" y="126"/>
                      <a:pt x="351" y="230"/>
                    </a:cubicBezTo>
                    <a:cubicBezTo>
                      <a:pt x="351" y="230"/>
                      <a:pt x="260" y="310"/>
                      <a:pt x="169" y="273"/>
                    </a:cubicBezTo>
                    <a:cubicBezTo>
                      <a:pt x="78" y="236"/>
                      <a:pt x="16" y="128"/>
                      <a:pt x="0" y="120"/>
                    </a:cubicBezTo>
                    <a:cubicBezTo>
                      <a:pt x="21" y="0"/>
                      <a:pt x="21" y="0"/>
                      <a:pt x="21" y="0"/>
                    </a:cubicBezTo>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664"/>
              <p:cNvSpPr/>
              <p:nvPr/>
            </p:nvSpPr>
            <p:spPr bwMode="auto">
              <a:xfrm>
                <a:off x="757" y="2275"/>
                <a:ext cx="32" cy="37"/>
              </a:xfrm>
              <a:custGeom>
                <a:avLst/>
                <a:gdLst>
                  <a:gd name="T0" fmla="*/ 44 w 44"/>
                  <a:gd name="T1" fmla="*/ 50 h 50"/>
                  <a:gd name="T2" fmla="*/ 2 w 44"/>
                  <a:gd name="T3" fmla="*/ 0 h 50"/>
                  <a:gd name="T4" fmla="*/ 0 w 44"/>
                  <a:gd name="T5" fmla="*/ 6 h 50"/>
                  <a:gd name="T6" fmla="*/ 44 w 44"/>
                  <a:gd name="T7" fmla="*/ 50 h 50"/>
                </a:gdLst>
                <a:ahLst/>
                <a:cxnLst>
                  <a:cxn ang="0">
                    <a:pos x="T0" y="T1"/>
                  </a:cxn>
                  <a:cxn ang="0">
                    <a:pos x="T2" y="T3"/>
                  </a:cxn>
                  <a:cxn ang="0">
                    <a:pos x="T4" y="T5"/>
                  </a:cxn>
                  <a:cxn ang="0">
                    <a:pos x="T6" y="T7"/>
                  </a:cxn>
                </a:cxnLst>
                <a:rect l="0" t="0" r="r" b="b"/>
                <a:pathLst>
                  <a:path w="44" h="50">
                    <a:moveTo>
                      <a:pt x="44" y="50"/>
                    </a:moveTo>
                    <a:cubicBezTo>
                      <a:pt x="19" y="22"/>
                      <a:pt x="2" y="0"/>
                      <a:pt x="2" y="0"/>
                    </a:cubicBezTo>
                    <a:cubicBezTo>
                      <a:pt x="0" y="6"/>
                      <a:pt x="0" y="6"/>
                      <a:pt x="0" y="6"/>
                    </a:cubicBezTo>
                    <a:cubicBezTo>
                      <a:pt x="13" y="20"/>
                      <a:pt x="28" y="35"/>
                      <a:pt x="44" y="50"/>
                    </a:cubicBezTo>
                    <a:close/>
                  </a:path>
                </a:pathLst>
              </a:custGeom>
              <a:solidFill>
                <a:srgbClr val="FFF2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665"/>
              <p:cNvSpPr/>
              <p:nvPr/>
            </p:nvSpPr>
            <p:spPr bwMode="auto">
              <a:xfrm>
                <a:off x="997" y="2294"/>
                <a:ext cx="99" cy="97"/>
              </a:xfrm>
              <a:custGeom>
                <a:avLst/>
                <a:gdLst>
                  <a:gd name="T0" fmla="*/ 85 w 133"/>
                  <a:gd name="T1" fmla="*/ 131 h 131"/>
                  <a:gd name="T2" fmla="*/ 75 w 133"/>
                  <a:gd name="T3" fmla="*/ 7 h 131"/>
                  <a:gd name="T4" fmla="*/ 0 w 133"/>
                  <a:gd name="T5" fmla="*/ 40 h 131"/>
                  <a:gd name="T6" fmla="*/ 85 w 133"/>
                  <a:gd name="T7" fmla="*/ 131 h 131"/>
                </a:gdLst>
                <a:ahLst/>
                <a:cxnLst>
                  <a:cxn ang="0">
                    <a:pos x="T0" y="T1"/>
                  </a:cxn>
                  <a:cxn ang="0">
                    <a:pos x="T2" y="T3"/>
                  </a:cxn>
                  <a:cxn ang="0">
                    <a:pos x="T4" y="T5"/>
                  </a:cxn>
                  <a:cxn ang="0">
                    <a:pos x="T6" y="T7"/>
                  </a:cxn>
                </a:cxnLst>
                <a:rect l="0" t="0" r="r" b="b"/>
                <a:pathLst>
                  <a:path w="133" h="131">
                    <a:moveTo>
                      <a:pt x="85" y="131"/>
                    </a:moveTo>
                    <a:cubicBezTo>
                      <a:pt x="133" y="65"/>
                      <a:pt x="112" y="19"/>
                      <a:pt x="75" y="7"/>
                    </a:cubicBezTo>
                    <a:cubicBezTo>
                      <a:pt x="53" y="0"/>
                      <a:pt x="28" y="17"/>
                      <a:pt x="0" y="40"/>
                    </a:cubicBezTo>
                    <a:cubicBezTo>
                      <a:pt x="27" y="73"/>
                      <a:pt x="55" y="103"/>
                      <a:pt x="85" y="13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666"/>
              <p:cNvSpPr/>
              <p:nvPr/>
            </p:nvSpPr>
            <p:spPr bwMode="auto">
              <a:xfrm>
                <a:off x="734" y="2267"/>
                <a:ext cx="357" cy="231"/>
              </a:xfrm>
              <a:custGeom>
                <a:avLst/>
                <a:gdLst>
                  <a:gd name="T0" fmla="*/ 26 w 480"/>
                  <a:gd name="T1" fmla="*/ 13 h 311"/>
                  <a:gd name="T2" fmla="*/ 184 w 480"/>
                  <a:gd name="T3" fmla="*/ 158 h 311"/>
                  <a:gd name="T4" fmla="*/ 290 w 480"/>
                  <a:gd name="T5" fmla="*/ 139 h 311"/>
                  <a:gd name="T6" fmla="*/ 352 w 480"/>
                  <a:gd name="T7" fmla="*/ 86 h 311"/>
                  <a:gd name="T8" fmla="*/ 432 w 480"/>
                  <a:gd name="T9" fmla="*/ 52 h 311"/>
                  <a:gd name="T10" fmla="*/ 432 w 480"/>
                  <a:gd name="T11" fmla="*/ 163 h 311"/>
                  <a:gd name="T12" fmla="*/ 309 w 480"/>
                  <a:gd name="T13" fmla="*/ 266 h 311"/>
                  <a:gd name="T14" fmla="*/ 102 w 480"/>
                  <a:gd name="T15" fmla="*/ 222 h 311"/>
                  <a:gd name="T16" fmla="*/ 44 w 480"/>
                  <a:gd name="T17" fmla="*/ 157 h 311"/>
                  <a:gd name="T18" fmla="*/ 14 w 480"/>
                  <a:gd name="T19" fmla="*/ 124 h 311"/>
                  <a:gd name="T20" fmla="*/ 7 w 480"/>
                  <a:gd name="T21" fmla="*/ 136 h 311"/>
                  <a:gd name="T22" fmla="*/ 43 w 480"/>
                  <a:gd name="T23" fmla="*/ 177 h 311"/>
                  <a:gd name="T24" fmla="*/ 113 w 480"/>
                  <a:gd name="T25" fmla="*/ 249 h 311"/>
                  <a:gd name="T26" fmla="*/ 292 w 480"/>
                  <a:gd name="T27" fmla="*/ 288 h 311"/>
                  <a:gd name="T28" fmla="*/ 411 w 480"/>
                  <a:gd name="T29" fmla="*/ 206 h 311"/>
                  <a:gd name="T30" fmla="*/ 471 w 480"/>
                  <a:gd name="T31" fmla="*/ 81 h 311"/>
                  <a:gd name="T32" fmla="*/ 411 w 480"/>
                  <a:gd name="T33" fmla="*/ 35 h 311"/>
                  <a:gd name="T34" fmla="*/ 349 w 480"/>
                  <a:gd name="T35" fmla="*/ 71 h 311"/>
                  <a:gd name="T36" fmla="*/ 262 w 480"/>
                  <a:gd name="T37" fmla="*/ 142 h 311"/>
                  <a:gd name="T38" fmla="*/ 111 w 480"/>
                  <a:gd name="T39" fmla="*/ 88 h 311"/>
                  <a:gd name="T40" fmla="*/ 37 w 480"/>
                  <a:gd name="T41" fmla="*/ 7 h 311"/>
                  <a:gd name="T42" fmla="*/ 26 w 480"/>
                  <a:gd name="T43" fmla="*/ 13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311">
                    <a:moveTo>
                      <a:pt x="26" y="13"/>
                    </a:moveTo>
                    <a:cubicBezTo>
                      <a:pt x="68" y="69"/>
                      <a:pt x="120" y="128"/>
                      <a:pt x="184" y="158"/>
                    </a:cubicBezTo>
                    <a:cubicBezTo>
                      <a:pt x="224" y="178"/>
                      <a:pt x="256" y="164"/>
                      <a:pt x="290" y="139"/>
                    </a:cubicBezTo>
                    <a:cubicBezTo>
                      <a:pt x="312" y="123"/>
                      <a:pt x="332" y="104"/>
                      <a:pt x="352" y="86"/>
                    </a:cubicBezTo>
                    <a:cubicBezTo>
                      <a:pt x="373" y="68"/>
                      <a:pt x="403" y="39"/>
                      <a:pt x="432" y="52"/>
                    </a:cubicBezTo>
                    <a:cubicBezTo>
                      <a:pt x="480" y="73"/>
                      <a:pt x="453" y="133"/>
                      <a:pt x="432" y="163"/>
                    </a:cubicBezTo>
                    <a:cubicBezTo>
                      <a:pt x="402" y="205"/>
                      <a:pt x="355" y="243"/>
                      <a:pt x="309" y="266"/>
                    </a:cubicBezTo>
                    <a:cubicBezTo>
                      <a:pt x="232" y="305"/>
                      <a:pt x="161" y="277"/>
                      <a:pt x="102" y="222"/>
                    </a:cubicBezTo>
                    <a:cubicBezTo>
                      <a:pt x="81" y="202"/>
                      <a:pt x="62" y="179"/>
                      <a:pt x="44" y="157"/>
                    </a:cubicBezTo>
                    <a:cubicBezTo>
                      <a:pt x="35" y="146"/>
                      <a:pt x="26" y="132"/>
                      <a:pt x="14" y="124"/>
                    </a:cubicBezTo>
                    <a:cubicBezTo>
                      <a:pt x="7" y="119"/>
                      <a:pt x="0" y="131"/>
                      <a:pt x="7" y="136"/>
                    </a:cubicBezTo>
                    <a:cubicBezTo>
                      <a:pt x="22" y="145"/>
                      <a:pt x="33" y="164"/>
                      <a:pt x="43" y="177"/>
                    </a:cubicBezTo>
                    <a:cubicBezTo>
                      <a:pt x="64" y="203"/>
                      <a:pt x="87" y="227"/>
                      <a:pt x="113" y="249"/>
                    </a:cubicBezTo>
                    <a:cubicBezTo>
                      <a:pt x="166" y="293"/>
                      <a:pt x="226" y="311"/>
                      <a:pt x="292" y="288"/>
                    </a:cubicBezTo>
                    <a:cubicBezTo>
                      <a:pt x="337" y="273"/>
                      <a:pt x="377" y="239"/>
                      <a:pt x="411" y="206"/>
                    </a:cubicBezTo>
                    <a:cubicBezTo>
                      <a:pt x="444" y="175"/>
                      <a:pt x="479" y="129"/>
                      <a:pt x="471" y="81"/>
                    </a:cubicBezTo>
                    <a:cubicBezTo>
                      <a:pt x="466" y="55"/>
                      <a:pt x="438" y="30"/>
                      <a:pt x="411" y="35"/>
                    </a:cubicBezTo>
                    <a:cubicBezTo>
                      <a:pt x="387" y="40"/>
                      <a:pt x="367" y="56"/>
                      <a:pt x="349" y="71"/>
                    </a:cubicBezTo>
                    <a:cubicBezTo>
                      <a:pt x="320" y="95"/>
                      <a:pt x="294" y="122"/>
                      <a:pt x="262" y="142"/>
                    </a:cubicBezTo>
                    <a:cubicBezTo>
                      <a:pt x="206" y="176"/>
                      <a:pt x="151" y="125"/>
                      <a:pt x="111" y="88"/>
                    </a:cubicBezTo>
                    <a:cubicBezTo>
                      <a:pt x="85" y="64"/>
                      <a:pt x="58" y="33"/>
                      <a:pt x="37" y="7"/>
                    </a:cubicBezTo>
                    <a:cubicBezTo>
                      <a:pt x="32" y="0"/>
                      <a:pt x="20" y="7"/>
                      <a:pt x="26" y="1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667"/>
              <p:cNvSpPr/>
              <p:nvPr/>
            </p:nvSpPr>
            <p:spPr bwMode="auto">
              <a:xfrm>
                <a:off x="812" y="2361"/>
                <a:ext cx="244" cy="117"/>
              </a:xfrm>
              <a:custGeom>
                <a:avLst/>
                <a:gdLst>
                  <a:gd name="T0" fmla="*/ 293 w 329"/>
                  <a:gd name="T1" fmla="*/ 0 h 158"/>
                  <a:gd name="T2" fmla="*/ 217 w 329"/>
                  <a:gd name="T3" fmla="*/ 74 h 158"/>
                  <a:gd name="T4" fmla="*/ 86 w 329"/>
                  <a:gd name="T5" fmla="*/ 126 h 158"/>
                  <a:gd name="T6" fmla="*/ 35 w 329"/>
                  <a:gd name="T7" fmla="*/ 116 h 158"/>
                  <a:gd name="T8" fmla="*/ 0 w 329"/>
                  <a:gd name="T9" fmla="*/ 97 h 158"/>
                  <a:gd name="T10" fmla="*/ 133 w 329"/>
                  <a:gd name="T11" fmla="*/ 158 h 158"/>
                  <a:gd name="T12" fmla="*/ 205 w 329"/>
                  <a:gd name="T13" fmla="*/ 140 h 158"/>
                  <a:gd name="T14" fmla="*/ 328 w 329"/>
                  <a:gd name="T15" fmla="*/ 37 h 158"/>
                  <a:gd name="T16" fmla="*/ 329 w 329"/>
                  <a:gd name="T17" fmla="*/ 36 h 158"/>
                  <a:gd name="T18" fmla="*/ 293 w 329"/>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58">
                    <a:moveTo>
                      <a:pt x="293" y="0"/>
                    </a:moveTo>
                    <a:cubicBezTo>
                      <a:pt x="276" y="22"/>
                      <a:pt x="252" y="47"/>
                      <a:pt x="217" y="74"/>
                    </a:cubicBezTo>
                    <a:cubicBezTo>
                      <a:pt x="217" y="74"/>
                      <a:pt x="157" y="126"/>
                      <a:pt x="86" y="126"/>
                    </a:cubicBezTo>
                    <a:cubicBezTo>
                      <a:pt x="70" y="126"/>
                      <a:pt x="53" y="123"/>
                      <a:pt x="35" y="116"/>
                    </a:cubicBezTo>
                    <a:cubicBezTo>
                      <a:pt x="23" y="111"/>
                      <a:pt x="11" y="105"/>
                      <a:pt x="0" y="97"/>
                    </a:cubicBezTo>
                    <a:cubicBezTo>
                      <a:pt x="40" y="134"/>
                      <a:pt x="85" y="158"/>
                      <a:pt x="133" y="158"/>
                    </a:cubicBezTo>
                    <a:cubicBezTo>
                      <a:pt x="157" y="158"/>
                      <a:pt x="180" y="153"/>
                      <a:pt x="205" y="140"/>
                    </a:cubicBezTo>
                    <a:cubicBezTo>
                      <a:pt x="251" y="117"/>
                      <a:pt x="298" y="79"/>
                      <a:pt x="328" y="37"/>
                    </a:cubicBezTo>
                    <a:cubicBezTo>
                      <a:pt x="328" y="37"/>
                      <a:pt x="328" y="36"/>
                      <a:pt x="329" y="36"/>
                    </a:cubicBezTo>
                    <a:cubicBezTo>
                      <a:pt x="316" y="24"/>
                      <a:pt x="304" y="12"/>
                      <a:pt x="293" y="0"/>
                    </a:cubicBezTo>
                  </a:path>
                </a:pathLst>
              </a:custGeom>
              <a:solidFill>
                <a:srgbClr val="FFCE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668"/>
              <p:cNvSpPr/>
              <p:nvPr/>
            </p:nvSpPr>
            <p:spPr bwMode="auto">
              <a:xfrm>
                <a:off x="1029" y="2304"/>
                <a:ext cx="61" cy="84"/>
              </a:xfrm>
              <a:custGeom>
                <a:avLst/>
                <a:gdLst>
                  <a:gd name="T0" fmla="*/ 28 w 82"/>
                  <a:gd name="T1" fmla="*/ 0 h 113"/>
                  <a:gd name="T2" fmla="*/ 0 w 82"/>
                  <a:gd name="T3" fmla="*/ 77 h 113"/>
                  <a:gd name="T4" fmla="*/ 36 w 82"/>
                  <a:gd name="T5" fmla="*/ 113 h 113"/>
                  <a:gd name="T6" fmla="*/ 35 w 82"/>
                  <a:gd name="T7" fmla="*/ 3 h 113"/>
                  <a:gd name="T8" fmla="*/ 28 w 82"/>
                  <a:gd name="T9" fmla="*/ 0 h 113"/>
                </a:gdLst>
                <a:ahLst/>
                <a:cxnLst>
                  <a:cxn ang="0">
                    <a:pos x="T0" y="T1"/>
                  </a:cxn>
                  <a:cxn ang="0">
                    <a:pos x="T2" y="T3"/>
                  </a:cxn>
                  <a:cxn ang="0">
                    <a:pos x="T4" y="T5"/>
                  </a:cxn>
                  <a:cxn ang="0">
                    <a:pos x="T6" y="T7"/>
                  </a:cxn>
                  <a:cxn ang="0">
                    <a:pos x="T8" y="T9"/>
                  </a:cxn>
                </a:cxnLst>
                <a:rect l="0" t="0" r="r" b="b"/>
                <a:pathLst>
                  <a:path w="82" h="113">
                    <a:moveTo>
                      <a:pt x="28" y="0"/>
                    </a:moveTo>
                    <a:cubicBezTo>
                      <a:pt x="29" y="21"/>
                      <a:pt x="22" y="47"/>
                      <a:pt x="0" y="77"/>
                    </a:cubicBezTo>
                    <a:cubicBezTo>
                      <a:pt x="11" y="89"/>
                      <a:pt x="23" y="101"/>
                      <a:pt x="36" y="113"/>
                    </a:cubicBezTo>
                    <a:cubicBezTo>
                      <a:pt x="57" y="83"/>
                      <a:pt x="82" y="24"/>
                      <a:pt x="35" y="3"/>
                    </a:cubicBezTo>
                    <a:cubicBezTo>
                      <a:pt x="33" y="2"/>
                      <a:pt x="30" y="1"/>
                      <a:pt x="28" y="0"/>
                    </a:cubicBezTo>
                  </a:path>
                </a:pathLst>
              </a:custGeom>
              <a:solidFill>
                <a:srgbClr val="FFD9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669"/>
              <p:cNvSpPr/>
              <p:nvPr/>
            </p:nvSpPr>
            <p:spPr bwMode="auto">
              <a:xfrm>
                <a:off x="785" y="2298"/>
                <a:ext cx="319" cy="187"/>
              </a:xfrm>
              <a:custGeom>
                <a:avLst/>
                <a:gdLst>
                  <a:gd name="T0" fmla="*/ 356 w 430"/>
                  <a:gd name="T1" fmla="*/ 0 h 251"/>
                  <a:gd name="T2" fmla="*/ 357 w 430"/>
                  <a:gd name="T3" fmla="*/ 7 h 251"/>
                  <a:gd name="T4" fmla="*/ 364 w 430"/>
                  <a:gd name="T5" fmla="*/ 10 h 251"/>
                  <a:gd name="T6" fmla="*/ 365 w 430"/>
                  <a:gd name="T7" fmla="*/ 120 h 251"/>
                  <a:gd name="T8" fmla="*/ 364 w 430"/>
                  <a:gd name="T9" fmla="*/ 121 h 251"/>
                  <a:gd name="T10" fmla="*/ 241 w 430"/>
                  <a:gd name="T11" fmla="*/ 224 h 251"/>
                  <a:gd name="T12" fmla="*/ 169 w 430"/>
                  <a:gd name="T13" fmla="*/ 242 h 251"/>
                  <a:gd name="T14" fmla="*/ 36 w 430"/>
                  <a:gd name="T15" fmla="*/ 181 h 251"/>
                  <a:gd name="T16" fmla="*/ 0 w 430"/>
                  <a:gd name="T17" fmla="*/ 154 h 251"/>
                  <a:gd name="T18" fmla="*/ 112 w 430"/>
                  <a:gd name="T19" fmla="*/ 241 h 251"/>
                  <a:gd name="T20" fmla="*/ 163 w 430"/>
                  <a:gd name="T21" fmla="*/ 251 h 251"/>
                  <a:gd name="T22" fmla="*/ 294 w 430"/>
                  <a:gd name="T23" fmla="*/ 198 h 251"/>
                  <a:gd name="T24" fmla="*/ 360 w 430"/>
                  <a:gd name="T25" fmla="*/ 1 h 251"/>
                  <a:gd name="T26" fmla="*/ 356 w 430"/>
                  <a:gd name="T2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251">
                    <a:moveTo>
                      <a:pt x="356" y="0"/>
                    </a:moveTo>
                    <a:cubicBezTo>
                      <a:pt x="356" y="2"/>
                      <a:pt x="356" y="5"/>
                      <a:pt x="357" y="7"/>
                    </a:cubicBezTo>
                    <a:cubicBezTo>
                      <a:pt x="359" y="8"/>
                      <a:pt x="362" y="9"/>
                      <a:pt x="364" y="10"/>
                    </a:cubicBezTo>
                    <a:cubicBezTo>
                      <a:pt x="411" y="31"/>
                      <a:pt x="386" y="90"/>
                      <a:pt x="365" y="120"/>
                    </a:cubicBezTo>
                    <a:cubicBezTo>
                      <a:pt x="364" y="120"/>
                      <a:pt x="364" y="121"/>
                      <a:pt x="364" y="121"/>
                    </a:cubicBezTo>
                    <a:cubicBezTo>
                      <a:pt x="334" y="163"/>
                      <a:pt x="287" y="201"/>
                      <a:pt x="241" y="224"/>
                    </a:cubicBezTo>
                    <a:cubicBezTo>
                      <a:pt x="216" y="237"/>
                      <a:pt x="193" y="242"/>
                      <a:pt x="169" y="242"/>
                    </a:cubicBezTo>
                    <a:cubicBezTo>
                      <a:pt x="121" y="242"/>
                      <a:pt x="76" y="218"/>
                      <a:pt x="36" y="181"/>
                    </a:cubicBezTo>
                    <a:cubicBezTo>
                      <a:pt x="23" y="173"/>
                      <a:pt x="11" y="164"/>
                      <a:pt x="0" y="154"/>
                    </a:cubicBezTo>
                    <a:cubicBezTo>
                      <a:pt x="29" y="187"/>
                      <a:pt x="67" y="222"/>
                      <a:pt x="112" y="241"/>
                    </a:cubicBezTo>
                    <a:cubicBezTo>
                      <a:pt x="129" y="248"/>
                      <a:pt x="147" y="251"/>
                      <a:pt x="163" y="251"/>
                    </a:cubicBezTo>
                    <a:cubicBezTo>
                      <a:pt x="234" y="251"/>
                      <a:pt x="294" y="198"/>
                      <a:pt x="294" y="198"/>
                    </a:cubicBezTo>
                    <a:cubicBezTo>
                      <a:pt x="430" y="94"/>
                      <a:pt x="410" y="18"/>
                      <a:pt x="360" y="1"/>
                    </a:cubicBezTo>
                    <a:cubicBezTo>
                      <a:pt x="359" y="1"/>
                      <a:pt x="357" y="0"/>
                      <a:pt x="356"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670"/>
              <p:cNvSpPr/>
              <p:nvPr/>
            </p:nvSpPr>
            <p:spPr bwMode="auto">
              <a:xfrm>
                <a:off x="1664" y="2639"/>
                <a:ext cx="53" cy="44"/>
              </a:xfrm>
              <a:custGeom>
                <a:avLst/>
                <a:gdLst>
                  <a:gd name="T0" fmla="*/ 65 w 71"/>
                  <a:gd name="T1" fmla="*/ 49 h 60"/>
                  <a:gd name="T2" fmla="*/ 11 w 71"/>
                  <a:gd name="T3" fmla="*/ 6 h 60"/>
                  <a:gd name="T4" fmla="*/ 2 w 71"/>
                  <a:gd name="T5" fmla="*/ 10 h 60"/>
                  <a:gd name="T6" fmla="*/ 62 w 71"/>
                  <a:gd name="T7" fmla="*/ 58 h 60"/>
                  <a:gd name="T8" fmla="*/ 65 w 71"/>
                  <a:gd name="T9" fmla="*/ 49 h 60"/>
                </a:gdLst>
                <a:ahLst/>
                <a:cxnLst>
                  <a:cxn ang="0">
                    <a:pos x="T0" y="T1"/>
                  </a:cxn>
                  <a:cxn ang="0">
                    <a:pos x="T2" y="T3"/>
                  </a:cxn>
                  <a:cxn ang="0">
                    <a:pos x="T4" y="T5"/>
                  </a:cxn>
                  <a:cxn ang="0">
                    <a:pos x="T6" y="T7"/>
                  </a:cxn>
                  <a:cxn ang="0">
                    <a:pos x="T8" y="T9"/>
                  </a:cxn>
                </a:cxnLst>
                <a:rect l="0" t="0" r="r" b="b"/>
                <a:pathLst>
                  <a:path w="71" h="60">
                    <a:moveTo>
                      <a:pt x="65" y="49"/>
                    </a:moveTo>
                    <a:cubicBezTo>
                      <a:pt x="43" y="42"/>
                      <a:pt x="20" y="27"/>
                      <a:pt x="11" y="6"/>
                    </a:cubicBezTo>
                    <a:cubicBezTo>
                      <a:pt x="8" y="0"/>
                      <a:pt x="0" y="4"/>
                      <a:pt x="2" y="10"/>
                    </a:cubicBezTo>
                    <a:cubicBezTo>
                      <a:pt x="13" y="34"/>
                      <a:pt x="38" y="50"/>
                      <a:pt x="62" y="58"/>
                    </a:cubicBezTo>
                    <a:cubicBezTo>
                      <a:pt x="68" y="60"/>
                      <a:pt x="71" y="51"/>
                      <a:pt x="65" y="4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671"/>
              <p:cNvSpPr/>
              <p:nvPr/>
            </p:nvSpPr>
            <p:spPr bwMode="auto">
              <a:xfrm>
                <a:off x="1608" y="2619"/>
                <a:ext cx="77" cy="57"/>
              </a:xfrm>
              <a:custGeom>
                <a:avLst/>
                <a:gdLst>
                  <a:gd name="T0" fmla="*/ 11 w 103"/>
                  <a:gd name="T1" fmla="*/ 0 h 77"/>
                  <a:gd name="T2" fmla="*/ 9 w 103"/>
                  <a:gd name="T3" fmla="*/ 5 h 77"/>
                  <a:gd name="T4" fmla="*/ 39 w 103"/>
                  <a:gd name="T5" fmla="*/ 68 h 77"/>
                  <a:gd name="T6" fmla="*/ 102 w 103"/>
                  <a:gd name="T7" fmla="*/ 38 h 77"/>
                  <a:gd name="T8" fmla="*/ 103 w 103"/>
                  <a:gd name="T9" fmla="*/ 33 h 77"/>
                  <a:gd name="T10" fmla="*/ 11 w 103"/>
                  <a:gd name="T11" fmla="*/ 0 h 77"/>
                </a:gdLst>
                <a:ahLst/>
                <a:cxnLst>
                  <a:cxn ang="0">
                    <a:pos x="T0" y="T1"/>
                  </a:cxn>
                  <a:cxn ang="0">
                    <a:pos x="T2" y="T3"/>
                  </a:cxn>
                  <a:cxn ang="0">
                    <a:pos x="T4" y="T5"/>
                  </a:cxn>
                  <a:cxn ang="0">
                    <a:pos x="T6" y="T7"/>
                  </a:cxn>
                  <a:cxn ang="0">
                    <a:pos x="T8" y="T9"/>
                  </a:cxn>
                  <a:cxn ang="0">
                    <a:pos x="T10" y="T11"/>
                  </a:cxn>
                </a:cxnLst>
                <a:rect l="0" t="0" r="r" b="b"/>
                <a:pathLst>
                  <a:path w="103" h="77">
                    <a:moveTo>
                      <a:pt x="11" y="0"/>
                    </a:moveTo>
                    <a:cubicBezTo>
                      <a:pt x="11" y="2"/>
                      <a:pt x="10" y="4"/>
                      <a:pt x="9" y="5"/>
                    </a:cubicBezTo>
                    <a:cubicBezTo>
                      <a:pt x="0" y="31"/>
                      <a:pt x="13" y="59"/>
                      <a:pt x="39" y="68"/>
                    </a:cubicBezTo>
                    <a:cubicBezTo>
                      <a:pt x="65" y="77"/>
                      <a:pt x="93" y="64"/>
                      <a:pt x="102" y="38"/>
                    </a:cubicBezTo>
                    <a:cubicBezTo>
                      <a:pt x="102" y="37"/>
                      <a:pt x="103" y="35"/>
                      <a:pt x="103" y="33"/>
                    </a:cubicBezTo>
                    <a:cubicBezTo>
                      <a:pt x="11" y="0"/>
                      <a:pt x="11" y="0"/>
                      <a:pt x="11"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672"/>
              <p:cNvSpPr>
                <a:spLocks noEditPoints="1"/>
              </p:cNvSpPr>
              <p:nvPr/>
            </p:nvSpPr>
            <p:spPr bwMode="auto">
              <a:xfrm>
                <a:off x="1683" y="2647"/>
                <a:ext cx="1" cy="3"/>
              </a:xfrm>
              <a:custGeom>
                <a:avLst/>
                <a:gdLst>
                  <a:gd name="T0" fmla="*/ 0 w 2"/>
                  <a:gd name="T1" fmla="*/ 4 h 4"/>
                  <a:gd name="T2" fmla="*/ 0 w 2"/>
                  <a:gd name="T3" fmla="*/ 4 h 4"/>
                  <a:gd name="T4" fmla="*/ 0 w 2"/>
                  <a:gd name="T5" fmla="*/ 4 h 4"/>
                  <a:gd name="T6" fmla="*/ 2 w 2"/>
                  <a:gd name="T7" fmla="*/ 0 h 4"/>
                  <a:gd name="T8" fmla="*/ 0 w 2"/>
                  <a:gd name="T9" fmla="*/ 4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4"/>
                    </a:moveTo>
                    <a:cubicBezTo>
                      <a:pt x="0" y="4"/>
                      <a:pt x="0" y="4"/>
                      <a:pt x="0" y="4"/>
                    </a:cubicBezTo>
                    <a:cubicBezTo>
                      <a:pt x="0" y="4"/>
                      <a:pt x="0" y="4"/>
                      <a:pt x="0" y="4"/>
                    </a:cubicBezTo>
                    <a:moveTo>
                      <a:pt x="2" y="0"/>
                    </a:moveTo>
                    <a:cubicBezTo>
                      <a:pt x="1" y="2"/>
                      <a:pt x="1" y="3"/>
                      <a:pt x="0" y="4"/>
                    </a:cubicBezTo>
                    <a:cubicBezTo>
                      <a:pt x="1" y="3"/>
                      <a:pt x="1" y="2"/>
                      <a:pt x="2" y="0"/>
                    </a:cubicBezTo>
                  </a:path>
                </a:pathLst>
              </a:custGeom>
              <a:solidFill>
                <a:srgbClr val="D21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673"/>
              <p:cNvSpPr/>
              <p:nvPr/>
            </p:nvSpPr>
            <p:spPr bwMode="auto">
              <a:xfrm>
                <a:off x="1613" y="2619"/>
                <a:ext cx="72" cy="40"/>
              </a:xfrm>
              <a:custGeom>
                <a:avLst/>
                <a:gdLst>
                  <a:gd name="T0" fmla="*/ 5 w 97"/>
                  <a:gd name="T1" fmla="*/ 0 h 54"/>
                  <a:gd name="T2" fmla="*/ 3 w 97"/>
                  <a:gd name="T3" fmla="*/ 5 h 54"/>
                  <a:gd name="T4" fmla="*/ 3 w 97"/>
                  <a:gd name="T5" fmla="*/ 5 h 54"/>
                  <a:gd name="T6" fmla="*/ 0 w 97"/>
                  <a:gd name="T7" fmla="*/ 21 h 54"/>
                  <a:gd name="T8" fmla="*/ 87 w 97"/>
                  <a:gd name="T9" fmla="*/ 52 h 54"/>
                  <a:gd name="T10" fmla="*/ 86 w 97"/>
                  <a:gd name="T11" fmla="*/ 54 h 54"/>
                  <a:gd name="T12" fmla="*/ 94 w 97"/>
                  <a:gd name="T13" fmla="*/ 42 h 54"/>
                  <a:gd name="T14" fmla="*/ 94 w 97"/>
                  <a:gd name="T15" fmla="*/ 42 h 54"/>
                  <a:gd name="T16" fmla="*/ 94 w 97"/>
                  <a:gd name="T17" fmla="*/ 42 h 54"/>
                  <a:gd name="T18" fmla="*/ 96 w 97"/>
                  <a:gd name="T19" fmla="*/ 38 h 54"/>
                  <a:gd name="T20" fmla="*/ 96 w 97"/>
                  <a:gd name="T21" fmla="*/ 38 h 54"/>
                  <a:gd name="T22" fmla="*/ 97 w 97"/>
                  <a:gd name="T23" fmla="*/ 33 h 54"/>
                  <a:gd name="T24" fmla="*/ 5 w 97"/>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4">
                    <a:moveTo>
                      <a:pt x="5" y="0"/>
                    </a:moveTo>
                    <a:cubicBezTo>
                      <a:pt x="5" y="2"/>
                      <a:pt x="4" y="4"/>
                      <a:pt x="3" y="5"/>
                    </a:cubicBezTo>
                    <a:cubicBezTo>
                      <a:pt x="3" y="5"/>
                      <a:pt x="3" y="5"/>
                      <a:pt x="3" y="5"/>
                    </a:cubicBezTo>
                    <a:cubicBezTo>
                      <a:pt x="1" y="10"/>
                      <a:pt x="1" y="16"/>
                      <a:pt x="0" y="21"/>
                    </a:cubicBezTo>
                    <a:cubicBezTo>
                      <a:pt x="87" y="52"/>
                      <a:pt x="87" y="52"/>
                      <a:pt x="87" y="52"/>
                    </a:cubicBezTo>
                    <a:cubicBezTo>
                      <a:pt x="87" y="53"/>
                      <a:pt x="86" y="54"/>
                      <a:pt x="86" y="54"/>
                    </a:cubicBezTo>
                    <a:cubicBezTo>
                      <a:pt x="89" y="51"/>
                      <a:pt x="92" y="47"/>
                      <a:pt x="94" y="42"/>
                    </a:cubicBezTo>
                    <a:cubicBezTo>
                      <a:pt x="94" y="42"/>
                      <a:pt x="94" y="42"/>
                      <a:pt x="94" y="42"/>
                    </a:cubicBezTo>
                    <a:cubicBezTo>
                      <a:pt x="94" y="42"/>
                      <a:pt x="94" y="42"/>
                      <a:pt x="94" y="42"/>
                    </a:cubicBezTo>
                    <a:cubicBezTo>
                      <a:pt x="95" y="41"/>
                      <a:pt x="95" y="40"/>
                      <a:pt x="96" y="38"/>
                    </a:cubicBezTo>
                    <a:cubicBezTo>
                      <a:pt x="96" y="38"/>
                      <a:pt x="96" y="38"/>
                      <a:pt x="96" y="38"/>
                    </a:cubicBezTo>
                    <a:cubicBezTo>
                      <a:pt x="96" y="37"/>
                      <a:pt x="97" y="35"/>
                      <a:pt x="97" y="33"/>
                    </a:cubicBezTo>
                    <a:cubicBezTo>
                      <a:pt x="5" y="0"/>
                      <a:pt x="5" y="0"/>
                      <a:pt x="5"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674"/>
              <p:cNvSpPr/>
              <p:nvPr/>
            </p:nvSpPr>
            <p:spPr bwMode="auto">
              <a:xfrm>
                <a:off x="1604" y="2614"/>
                <a:ext cx="85" cy="68"/>
              </a:xfrm>
              <a:custGeom>
                <a:avLst/>
                <a:gdLst>
                  <a:gd name="T0" fmla="*/ 13 w 114"/>
                  <a:gd name="T1" fmla="*/ 6 h 92"/>
                  <a:gd name="T2" fmla="*/ 43 w 114"/>
                  <a:gd name="T3" fmla="*/ 79 h 92"/>
                  <a:gd name="T4" fmla="*/ 114 w 114"/>
                  <a:gd name="T5" fmla="*/ 42 h 92"/>
                  <a:gd name="T6" fmla="*/ 111 w 114"/>
                  <a:gd name="T7" fmla="*/ 36 h 92"/>
                  <a:gd name="T8" fmla="*/ 19 w 114"/>
                  <a:gd name="T9" fmla="*/ 3 h 92"/>
                  <a:gd name="T10" fmla="*/ 16 w 114"/>
                  <a:gd name="T11" fmla="*/ 12 h 92"/>
                  <a:gd name="T12" fmla="*/ 108 w 114"/>
                  <a:gd name="T13" fmla="*/ 44 h 92"/>
                  <a:gd name="T14" fmla="*/ 105 w 114"/>
                  <a:gd name="T15" fmla="*/ 38 h 92"/>
                  <a:gd name="T16" fmla="*/ 47 w 114"/>
                  <a:gd name="T17" fmla="*/ 71 h 92"/>
                  <a:gd name="T18" fmla="*/ 22 w 114"/>
                  <a:gd name="T19" fmla="*/ 9 h 92"/>
                  <a:gd name="T20" fmla="*/ 13 w 114"/>
                  <a:gd name="T2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2">
                    <a:moveTo>
                      <a:pt x="13" y="6"/>
                    </a:moveTo>
                    <a:cubicBezTo>
                      <a:pt x="0" y="36"/>
                      <a:pt x="14" y="67"/>
                      <a:pt x="43" y="79"/>
                    </a:cubicBezTo>
                    <a:cubicBezTo>
                      <a:pt x="73" y="92"/>
                      <a:pt x="105" y="70"/>
                      <a:pt x="114" y="42"/>
                    </a:cubicBezTo>
                    <a:cubicBezTo>
                      <a:pt x="114" y="39"/>
                      <a:pt x="113" y="37"/>
                      <a:pt x="111" y="36"/>
                    </a:cubicBezTo>
                    <a:cubicBezTo>
                      <a:pt x="80" y="25"/>
                      <a:pt x="50" y="14"/>
                      <a:pt x="19" y="3"/>
                    </a:cubicBezTo>
                    <a:cubicBezTo>
                      <a:pt x="13" y="1"/>
                      <a:pt x="10" y="10"/>
                      <a:pt x="16" y="12"/>
                    </a:cubicBezTo>
                    <a:cubicBezTo>
                      <a:pt x="46" y="23"/>
                      <a:pt x="77" y="33"/>
                      <a:pt x="108" y="44"/>
                    </a:cubicBezTo>
                    <a:cubicBezTo>
                      <a:pt x="107" y="42"/>
                      <a:pt x="106" y="40"/>
                      <a:pt x="105" y="38"/>
                    </a:cubicBezTo>
                    <a:cubicBezTo>
                      <a:pt x="97" y="65"/>
                      <a:pt x="73" y="79"/>
                      <a:pt x="47" y="71"/>
                    </a:cubicBezTo>
                    <a:cubicBezTo>
                      <a:pt x="20" y="63"/>
                      <a:pt x="12" y="32"/>
                      <a:pt x="22" y="9"/>
                    </a:cubicBezTo>
                    <a:cubicBezTo>
                      <a:pt x="24" y="3"/>
                      <a:pt x="15" y="0"/>
                      <a:pt x="1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675"/>
              <p:cNvSpPr/>
              <p:nvPr/>
            </p:nvSpPr>
            <p:spPr bwMode="auto">
              <a:xfrm>
                <a:off x="1634" y="2585"/>
                <a:ext cx="64" cy="74"/>
              </a:xfrm>
              <a:custGeom>
                <a:avLst/>
                <a:gdLst>
                  <a:gd name="T0" fmla="*/ 0 w 87"/>
                  <a:gd name="T1" fmla="*/ 18 h 100"/>
                  <a:gd name="T2" fmla="*/ 5 w 87"/>
                  <a:gd name="T3" fmla="*/ 15 h 100"/>
                  <a:gd name="T4" fmla="*/ 73 w 87"/>
                  <a:gd name="T5" fmla="*/ 30 h 100"/>
                  <a:gd name="T6" fmla="*/ 58 w 87"/>
                  <a:gd name="T7" fmla="*/ 98 h 100"/>
                  <a:gd name="T8" fmla="*/ 53 w 87"/>
                  <a:gd name="T9" fmla="*/ 100 h 100"/>
                  <a:gd name="T10" fmla="*/ 0 w 87"/>
                  <a:gd name="T11" fmla="*/ 18 h 100"/>
                </a:gdLst>
                <a:ahLst/>
                <a:cxnLst>
                  <a:cxn ang="0">
                    <a:pos x="T0" y="T1"/>
                  </a:cxn>
                  <a:cxn ang="0">
                    <a:pos x="T2" y="T3"/>
                  </a:cxn>
                  <a:cxn ang="0">
                    <a:pos x="T4" y="T5"/>
                  </a:cxn>
                  <a:cxn ang="0">
                    <a:pos x="T6" y="T7"/>
                  </a:cxn>
                  <a:cxn ang="0">
                    <a:pos x="T8" y="T9"/>
                  </a:cxn>
                  <a:cxn ang="0">
                    <a:pos x="T10" y="T11"/>
                  </a:cxn>
                </a:cxnLst>
                <a:rect l="0" t="0" r="r" b="b"/>
                <a:pathLst>
                  <a:path w="87" h="100">
                    <a:moveTo>
                      <a:pt x="0" y="18"/>
                    </a:moveTo>
                    <a:cubicBezTo>
                      <a:pt x="2" y="17"/>
                      <a:pt x="3" y="16"/>
                      <a:pt x="5" y="15"/>
                    </a:cubicBezTo>
                    <a:cubicBezTo>
                      <a:pt x="28" y="0"/>
                      <a:pt x="58" y="7"/>
                      <a:pt x="73" y="30"/>
                    </a:cubicBezTo>
                    <a:cubicBezTo>
                      <a:pt x="87" y="53"/>
                      <a:pt x="81" y="83"/>
                      <a:pt x="58" y="98"/>
                    </a:cubicBezTo>
                    <a:cubicBezTo>
                      <a:pt x="56" y="99"/>
                      <a:pt x="54" y="99"/>
                      <a:pt x="53" y="100"/>
                    </a:cubicBezTo>
                    <a:lnTo>
                      <a:pt x="0" y="18"/>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676"/>
              <p:cNvSpPr/>
              <p:nvPr/>
            </p:nvSpPr>
            <p:spPr bwMode="auto">
              <a:xfrm>
                <a:off x="1642" y="2586"/>
                <a:ext cx="56" cy="73"/>
              </a:xfrm>
              <a:custGeom>
                <a:avLst/>
                <a:gdLst>
                  <a:gd name="T0" fmla="*/ 61 w 75"/>
                  <a:gd name="T1" fmla="*/ 28 h 98"/>
                  <a:gd name="T2" fmla="*/ 0 w 75"/>
                  <a:gd name="T3" fmla="*/ 9 h 98"/>
                  <a:gd name="T4" fmla="*/ 39 w 75"/>
                  <a:gd name="T5" fmla="*/ 32 h 98"/>
                  <a:gd name="T6" fmla="*/ 35 w 75"/>
                  <a:gd name="T7" fmla="*/ 90 h 98"/>
                  <a:gd name="T8" fmla="*/ 41 w 75"/>
                  <a:gd name="T9" fmla="*/ 98 h 98"/>
                  <a:gd name="T10" fmla="*/ 46 w 75"/>
                  <a:gd name="T11" fmla="*/ 96 h 98"/>
                  <a:gd name="T12" fmla="*/ 61 w 75"/>
                  <a:gd name="T13" fmla="*/ 28 h 98"/>
                </a:gdLst>
                <a:ahLst/>
                <a:cxnLst>
                  <a:cxn ang="0">
                    <a:pos x="T0" y="T1"/>
                  </a:cxn>
                  <a:cxn ang="0">
                    <a:pos x="T2" y="T3"/>
                  </a:cxn>
                  <a:cxn ang="0">
                    <a:pos x="T4" y="T5"/>
                  </a:cxn>
                  <a:cxn ang="0">
                    <a:pos x="T6" y="T7"/>
                  </a:cxn>
                  <a:cxn ang="0">
                    <a:pos x="T8" y="T9"/>
                  </a:cxn>
                  <a:cxn ang="0">
                    <a:pos x="T10" y="T11"/>
                  </a:cxn>
                  <a:cxn ang="0">
                    <a:pos x="T12" y="T13"/>
                  </a:cxn>
                </a:cxnLst>
                <a:rect l="0" t="0" r="r" b="b"/>
                <a:pathLst>
                  <a:path w="75" h="98">
                    <a:moveTo>
                      <a:pt x="61" y="28"/>
                    </a:moveTo>
                    <a:cubicBezTo>
                      <a:pt x="48" y="7"/>
                      <a:pt x="21" y="0"/>
                      <a:pt x="0" y="9"/>
                    </a:cubicBezTo>
                    <a:cubicBezTo>
                      <a:pt x="15" y="10"/>
                      <a:pt x="30" y="18"/>
                      <a:pt x="39" y="32"/>
                    </a:cubicBezTo>
                    <a:cubicBezTo>
                      <a:pt x="51" y="50"/>
                      <a:pt x="49" y="74"/>
                      <a:pt x="35" y="90"/>
                    </a:cubicBezTo>
                    <a:cubicBezTo>
                      <a:pt x="41" y="98"/>
                      <a:pt x="41" y="98"/>
                      <a:pt x="41" y="98"/>
                    </a:cubicBezTo>
                    <a:cubicBezTo>
                      <a:pt x="42" y="97"/>
                      <a:pt x="44" y="97"/>
                      <a:pt x="46" y="96"/>
                    </a:cubicBezTo>
                    <a:cubicBezTo>
                      <a:pt x="69" y="81"/>
                      <a:pt x="75" y="51"/>
                      <a:pt x="61" y="28"/>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677"/>
              <p:cNvSpPr/>
              <p:nvPr/>
            </p:nvSpPr>
            <p:spPr bwMode="auto">
              <a:xfrm>
                <a:off x="1628" y="2581"/>
                <a:ext cx="77" cy="82"/>
              </a:xfrm>
              <a:custGeom>
                <a:avLst/>
                <a:gdLst>
                  <a:gd name="T0" fmla="*/ 5 w 103"/>
                  <a:gd name="T1" fmla="*/ 19 h 110"/>
                  <a:gd name="T2" fmla="*/ 84 w 103"/>
                  <a:gd name="T3" fmla="*/ 32 h 110"/>
                  <a:gd name="T4" fmla="*/ 62 w 103"/>
                  <a:gd name="T5" fmla="*/ 109 h 110"/>
                  <a:gd name="T6" fmla="*/ 56 w 103"/>
                  <a:gd name="T7" fmla="*/ 108 h 110"/>
                  <a:gd name="T8" fmla="*/ 4 w 103"/>
                  <a:gd name="T9" fmla="*/ 25 h 110"/>
                  <a:gd name="T10" fmla="*/ 11 w 103"/>
                  <a:gd name="T11" fmla="*/ 20 h 110"/>
                  <a:gd name="T12" fmla="*/ 64 w 103"/>
                  <a:gd name="T13" fmla="*/ 103 h 110"/>
                  <a:gd name="T14" fmla="*/ 57 w 103"/>
                  <a:gd name="T15" fmla="*/ 101 h 110"/>
                  <a:gd name="T16" fmla="*/ 76 w 103"/>
                  <a:gd name="T17" fmla="*/ 37 h 110"/>
                  <a:gd name="T18" fmla="*/ 10 w 103"/>
                  <a:gd name="T19" fmla="*/ 27 h 110"/>
                  <a:gd name="T20" fmla="*/ 5 w 103"/>
                  <a:gd name="T21" fmla="*/ 1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10">
                    <a:moveTo>
                      <a:pt x="5" y="19"/>
                    </a:moveTo>
                    <a:cubicBezTo>
                      <a:pt x="31" y="0"/>
                      <a:pt x="65" y="6"/>
                      <a:pt x="84" y="32"/>
                    </a:cubicBezTo>
                    <a:cubicBezTo>
                      <a:pt x="103" y="59"/>
                      <a:pt x="89" y="95"/>
                      <a:pt x="62" y="109"/>
                    </a:cubicBezTo>
                    <a:cubicBezTo>
                      <a:pt x="60" y="110"/>
                      <a:pt x="57" y="110"/>
                      <a:pt x="56" y="108"/>
                    </a:cubicBezTo>
                    <a:cubicBezTo>
                      <a:pt x="38" y="80"/>
                      <a:pt x="21" y="53"/>
                      <a:pt x="4" y="25"/>
                    </a:cubicBezTo>
                    <a:cubicBezTo>
                      <a:pt x="0" y="20"/>
                      <a:pt x="8" y="15"/>
                      <a:pt x="11" y="20"/>
                    </a:cubicBezTo>
                    <a:cubicBezTo>
                      <a:pt x="29" y="48"/>
                      <a:pt x="46" y="75"/>
                      <a:pt x="64" y="103"/>
                    </a:cubicBezTo>
                    <a:cubicBezTo>
                      <a:pt x="62" y="102"/>
                      <a:pt x="59" y="102"/>
                      <a:pt x="57" y="101"/>
                    </a:cubicBezTo>
                    <a:cubicBezTo>
                      <a:pt x="81" y="88"/>
                      <a:pt x="89" y="61"/>
                      <a:pt x="76" y="37"/>
                    </a:cubicBezTo>
                    <a:cubicBezTo>
                      <a:pt x="62" y="13"/>
                      <a:pt x="30" y="12"/>
                      <a:pt x="10" y="27"/>
                    </a:cubicBezTo>
                    <a:cubicBezTo>
                      <a:pt x="5" y="30"/>
                      <a:pt x="0" y="22"/>
                      <a:pt x="5" y="19"/>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678"/>
              <p:cNvSpPr/>
              <p:nvPr/>
            </p:nvSpPr>
            <p:spPr bwMode="auto">
              <a:xfrm>
                <a:off x="1669" y="2639"/>
                <a:ext cx="7" cy="7"/>
              </a:xfrm>
              <a:custGeom>
                <a:avLst/>
                <a:gdLst>
                  <a:gd name="T0" fmla="*/ 9 w 9"/>
                  <a:gd name="T1" fmla="*/ 4 h 9"/>
                  <a:gd name="T2" fmla="*/ 5 w 9"/>
                  <a:gd name="T3" fmla="*/ 9 h 9"/>
                  <a:gd name="T4" fmla="*/ 0 w 9"/>
                  <a:gd name="T5" fmla="*/ 5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6"/>
                      <a:pt x="8" y="8"/>
                      <a:pt x="5" y="9"/>
                    </a:cubicBezTo>
                    <a:cubicBezTo>
                      <a:pt x="3" y="9"/>
                      <a:pt x="1" y="8"/>
                      <a:pt x="0" y="5"/>
                    </a:cubicBezTo>
                    <a:cubicBezTo>
                      <a:pt x="0" y="3"/>
                      <a:pt x="2" y="1"/>
                      <a:pt x="4" y="0"/>
                    </a:cubicBezTo>
                    <a:cubicBezTo>
                      <a:pt x="6" y="0"/>
                      <a:pt x="8" y="1"/>
                      <a:pt x="9"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679"/>
              <p:cNvSpPr/>
              <p:nvPr/>
            </p:nvSpPr>
            <p:spPr bwMode="auto">
              <a:xfrm>
                <a:off x="1913" y="2586"/>
                <a:ext cx="36" cy="57"/>
              </a:xfrm>
              <a:custGeom>
                <a:avLst/>
                <a:gdLst>
                  <a:gd name="T0" fmla="*/ 5 w 49"/>
                  <a:gd name="T1" fmla="*/ 66 h 77"/>
                  <a:gd name="T2" fmla="*/ 39 w 49"/>
                  <a:gd name="T3" fmla="*/ 6 h 77"/>
                  <a:gd name="T4" fmla="*/ 49 w 49"/>
                  <a:gd name="T5" fmla="*/ 6 h 77"/>
                  <a:gd name="T6" fmla="*/ 11 w 49"/>
                  <a:gd name="T7" fmla="*/ 73 h 77"/>
                  <a:gd name="T8" fmla="*/ 5 w 49"/>
                  <a:gd name="T9" fmla="*/ 66 h 77"/>
                </a:gdLst>
                <a:ahLst/>
                <a:cxnLst>
                  <a:cxn ang="0">
                    <a:pos x="T0" y="T1"/>
                  </a:cxn>
                  <a:cxn ang="0">
                    <a:pos x="T2" y="T3"/>
                  </a:cxn>
                  <a:cxn ang="0">
                    <a:pos x="T4" y="T5"/>
                  </a:cxn>
                  <a:cxn ang="0">
                    <a:pos x="T6" y="T7"/>
                  </a:cxn>
                  <a:cxn ang="0">
                    <a:pos x="T8" y="T9"/>
                  </a:cxn>
                </a:cxnLst>
                <a:rect l="0" t="0" r="r" b="b"/>
                <a:pathLst>
                  <a:path w="49" h="77">
                    <a:moveTo>
                      <a:pt x="5" y="66"/>
                    </a:moveTo>
                    <a:cubicBezTo>
                      <a:pt x="22" y="52"/>
                      <a:pt x="39" y="29"/>
                      <a:pt x="39" y="6"/>
                    </a:cubicBezTo>
                    <a:cubicBezTo>
                      <a:pt x="40" y="0"/>
                      <a:pt x="49" y="0"/>
                      <a:pt x="49" y="6"/>
                    </a:cubicBezTo>
                    <a:cubicBezTo>
                      <a:pt x="48" y="33"/>
                      <a:pt x="30" y="57"/>
                      <a:pt x="11" y="73"/>
                    </a:cubicBezTo>
                    <a:cubicBezTo>
                      <a:pt x="6" y="77"/>
                      <a:pt x="0" y="70"/>
                      <a:pt x="5" y="6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680"/>
              <p:cNvSpPr/>
              <p:nvPr/>
            </p:nvSpPr>
            <p:spPr bwMode="auto">
              <a:xfrm>
                <a:off x="1930" y="2547"/>
                <a:ext cx="71" cy="68"/>
              </a:xfrm>
              <a:custGeom>
                <a:avLst/>
                <a:gdLst>
                  <a:gd name="T0" fmla="*/ 74 w 95"/>
                  <a:gd name="T1" fmla="*/ 0 h 91"/>
                  <a:gd name="T2" fmla="*/ 77 w 95"/>
                  <a:gd name="T3" fmla="*/ 4 h 91"/>
                  <a:gd name="T4" fmla="*/ 73 w 95"/>
                  <a:gd name="T5" fmla="*/ 73 h 91"/>
                  <a:gd name="T6" fmla="*/ 3 w 95"/>
                  <a:gd name="T7" fmla="*/ 69 h 91"/>
                  <a:gd name="T8" fmla="*/ 0 w 95"/>
                  <a:gd name="T9" fmla="*/ 65 h 91"/>
                  <a:gd name="T10" fmla="*/ 74 w 95"/>
                  <a:gd name="T11" fmla="*/ 0 h 91"/>
                </a:gdLst>
                <a:ahLst/>
                <a:cxnLst>
                  <a:cxn ang="0">
                    <a:pos x="T0" y="T1"/>
                  </a:cxn>
                  <a:cxn ang="0">
                    <a:pos x="T2" y="T3"/>
                  </a:cxn>
                  <a:cxn ang="0">
                    <a:pos x="T4" y="T5"/>
                  </a:cxn>
                  <a:cxn ang="0">
                    <a:pos x="T6" y="T7"/>
                  </a:cxn>
                  <a:cxn ang="0">
                    <a:pos x="T8" y="T9"/>
                  </a:cxn>
                  <a:cxn ang="0">
                    <a:pos x="T10" y="T11"/>
                  </a:cxn>
                </a:cxnLst>
                <a:rect l="0" t="0" r="r" b="b"/>
                <a:pathLst>
                  <a:path w="95" h="91">
                    <a:moveTo>
                      <a:pt x="74" y="0"/>
                    </a:moveTo>
                    <a:cubicBezTo>
                      <a:pt x="75" y="1"/>
                      <a:pt x="76" y="3"/>
                      <a:pt x="77" y="4"/>
                    </a:cubicBezTo>
                    <a:cubicBezTo>
                      <a:pt x="95" y="25"/>
                      <a:pt x="93" y="56"/>
                      <a:pt x="73" y="73"/>
                    </a:cubicBezTo>
                    <a:cubicBezTo>
                      <a:pt x="52" y="91"/>
                      <a:pt x="21" y="89"/>
                      <a:pt x="3" y="69"/>
                    </a:cubicBezTo>
                    <a:cubicBezTo>
                      <a:pt x="2" y="67"/>
                      <a:pt x="1" y="66"/>
                      <a:pt x="0" y="65"/>
                    </a:cubicBezTo>
                    <a:cubicBezTo>
                      <a:pt x="74" y="0"/>
                      <a:pt x="74" y="0"/>
                      <a:pt x="74"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681"/>
              <p:cNvSpPr>
                <a:spLocks noEditPoints="1"/>
              </p:cNvSpPr>
              <p:nvPr/>
            </p:nvSpPr>
            <p:spPr bwMode="auto">
              <a:xfrm>
                <a:off x="1980" y="2547"/>
                <a:ext cx="8" cy="5"/>
              </a:xfrm>
              <a:custGeom>
                <a:avLst/>
                <a:gdLst>
                  <a:gd name="T0" fmla="*/ 11 w 11"/>
                  <a:gd name="T1" fmla="*/ 5 h 6"/>
                  <a:gd name="T2" fmla="*/ 11 w 11"/>
                  <a:gd name="T3" fmla="*/ 5 h 6"/>
                  <a:gd name="T4" fmla="*/ 11 w 11"/>
                  <a:gd name="T5" fmla="*/ 5 h 6"/>
                  <a:gd name="T6" fmla="*/ 11 w 11"/>
                  <a:gd name="T7" fmla="*/ 4 h 6"/>
                  <a:gd name="T8" fmla="*/ 11 w 11"/>
                  <a:gd name="T9" fmla="*/ 5 h 6"/>
                  <a:gd name="T10" fmla="*/ 11 w 11"/>
                  <a:gd name="T11" fmla="*/ 4 h 6"/>
                  <a:gd name="T12" fmla="*/ 7 w 11"/>
                  <a:gd name="T13" fmla="*/ 0 h 6"/>
                  <a:gd name="T14" fmla="*/ 0 w 11"/>
                  <a:gd name="T15" fmla="*/ 6 h 6"/>
                  <a:gd name="T16" fmla="*/ 0 w 11"/>
                  <a:gd name="T17" fmla="*/ 6 h 6"/>
                  <a:gd name="T18" fmla="*/ 7 w 11"/>
                  <a:gd name="T19" fmla="*/ 0 h 6"/>
                  <a:gd name="T20" fmla="*/ 10 w 11"/>
                  <a:gd name="T21" fmla="*/ 4 h 6"/>
                  <a:gd name="T22" fmla="*/ 11 w 11"/>
                  <a:gd name="T23" fmla="*/ 4 h 6"/>
                  <a:gd name="T24" fmla="*/ 10 w 11"/>
                  <a:gd name="T25" fmla="*/ 4 h 6"/>
                  <a:gd name="T26" fmla="*/ 7 w 11"/>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6">
                    <a:moveTo>
                      <a:pt x="11" y="5"/>
                    </a:moveTo>
                    <a:cubicBezTo>
                      <a:pt x="11" y="5"/>
                      <a:pt x="11" y="5"/>
                      <a:pt x="11" y="5"/>
                    </a:cubicBezTo>
                    <a:cubicBezTo>
                      <a:pt x="11" y="5"/>
                      <a:pt x="11" y="5"/>
                      <a:pt x="11" y="5"/>
                    </a:cubicBezTo>
                    <a:moveTo>
                      <a:pt x="11" y="4"/>
                    </a:moveTo>
                    <a:cubicBezTo>
                      <a:pt x="11" y="4"/>
                      <a:pt x="11" y="5"/>
                      <a:pt x="11" y="5"/>
                    </a:cubicBezTo>
                    <a:cubicBezTo>
                      <a:pt x="11" y="5"/>
                      <a:pt x="11" y="4"/>
                      <a:pt x="11" y="4"/>
                    </a:cubicBezTo>
                    <a:moveTo>
                      <a:pt x="7" y="0"/>
                    </a:moveTo>
                    <a:cubicBezTo>
                      <a:pt x="0" y="6"/>
                      <a:pt x="0" y="6"/>
                      <a:pt x="0" y="6"/>
                    </a:cubicBezTo>
                    <a:cubicBezTo>
                      <a:pt x="0" y="6"/>
                      <a:pt x="0" y="6"/>
                      <a:pt x="0" y="6"/>
                    </a:cubicBezTo>
                    <a:cubicBezTo>
                      <a:pt x="7" y="0"/>
                      <a:pt x="7" y="0"/>
                      <a:pt x="7" y="0"/>
                    </a:cubicBezTo>
                    <a:cubicBezTo>
                      <a:pt x="8" y="1"/>
                      <a:pt x="9" y="3"/>
                      <a:pt x="10" y="4"/>
                    </a:cubicBezTo>
                    <a:cubicBezTo>
                      <a:pt x="10" y="4"/>
                      <a:pt x="10" y="4"/>
                      <a:pt x="11" y="4"/>
                    </a:cubicBezTo>
                    <a:cubicBezTo>
                      <a:pt x="10" y="4"/>
                      <a:pt x="10" y="4"/>
                      <a:pt x="10" y="4"/>
                    </a:cubicBezTo>
                    <a:cubicBezTo>
                      <a:pt x="9" y="3"/>
                      <a:pt x="8" y="1"/>
                      <a:pt x="7" y="0"/>
                    </a:cubicBezTo>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682"/>
              <p:cNvSpPr/>
              <p:nvPr/>
            </p:nvSpPr>
            <p:spPr bwMode="auto">
              <a:xfrm>
                <a:off x="1930" y="2547"/>
                <a:ext cx="64" cy="60"/>
              </a:xfrm>
              <a:custGeom>
                <a:avLst/>
                <a:gdLst>
                  <a:gd name="T0" fmla="*/ 74 w 86"/>
                  <a:gd name="T1" fmla="*/ 0 h 80"/>
                  <a:gd name="T2" fmla="*/ 67 w 86"/>
                  <a:gd name="T3" fmla="*/ 6 h 80"/>
                  <a:gd name="T4" fmla="*/ 0 w 86"/>
                  <a:gd name="T5" fmla="*/ 65 h 80"/>
                  <a:gd name="T6" fmla="*/ 3 w 86"/>
                  <a:gd name="T7" fmla="*/ 69 h 80"/>
                  <a:gd name="T8" fmla="*/ 18 w 86"/>
                  <a:gd name="T9" fmla="*/ 80 h 80"/>
                  <a:gd name="T10" fmla="*/ 17 w 86"/>
                  <a:gd name="T11" fmla="*/ 78 h 80"/>
                  <a:gd name="T12" fmla="*/ 86 w 86"/>
                  <a:gd name="T13" fmla="*/ 18 h 80"/>
                  <a:gd name="T14" fmla="*/ 78 w 86"/>
                  <a:gd name="T15" fmla="*/ 5 h 80"/>
                  <a:gd name="T16" fmla="*/ 78 w 86"/>
                  <a:gd name="T17" fmla="*/ 5 h 80"/>
                  <a:gd name="T18" fmla="*/ 78 w 86"/>
                  <a:gd name="T19" fmla="*/ 5 h 80"/>
                  <a:gd name="T20" fmla="*/ 78 w 86"/>
                  <a:gd name="T21" fmla="*/ 4 h 80"/>
                  <a:gd name="T22" fmla="*/ 78 w 86"/>
                  <a:gd name="T23" fmla="*/ 4 h 80"/>
                  <a:gd name="T24" fmla="*/ 77 w 86"/>
                  <a:gd name="T25" fmla="*/ 4 h 80"/>
                  <a:gd name="T26" fmla="*/ 74 w 86"/>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80">
                    <a:moveTo>
                      <a:pt x="74" y="0"/>
                    </a:moveTo>
                    <a:cubicBezTo>
                      <a:pt x="67" y="6"/>
                      <a:pt x="67" y="6"/>
                      <a:pt x="67" y="6"/>
                    </a:cubicBezTo>
                    <a:cubicBezTo>
                      <a:pt x="0" y="65"/>
                      <a:pt x="0" y="65"/>
                      <a:pt x="0" y="65"/>
                    </a:cubicBezTo>
                    <a:cubicBezTo>
                      <a:pt x="1" y="66"/>
                      <a:pt x="2" y="67"/>
                      <a:pt x="3" y="69"/>
                    </a:cubicBezTo>
                    <a:cubicBezTo>
                      <a:pt x="8" y="74"/>
                      <a:pt x="13" y="78"/>
                      <a:pt x="18" y="80"/>
                    </a:cubicBezTo>
                    <a:cubicBezTo>
                      <a:pt x="18" y="80"/>
                      <a:pt x="17" y="79"/>
                      <a:pt x="17" y="78"/>
                    </a:cubicBezTo>
                    <a:cubicBezTo>
                      <a:pt x="86" y="18"/>
                      <a:pt x="86" y="18"/>
                      <a:pt x="86" y="18"/>
                    </a:cubicBezTo>
                    <a:cubicBezTo>
                      <a:pt x="84" y="13"/>
                      <a:pt x="81" y="9"/>
                      <a:pt x="78" y="5"/>
                    </a:cubicBezTo>
                    <a:cubicBezTo>
                      <a:pt x="78" y="5"/>
                      <a:pt x="78" y="5"/>
                      <a:pt x="78" y="5"/>
                    </a:cubicBezTo>
                    <a:cubicBezTo>
                      <a:pt x="78" y="5"/>
                      <a:pt x="78" y="5"/>
                      <a:pt x="78" y="5"/>
                    </a:cubicBezTo>
                    <a:cubicBezTo>
                      <a:pt x="78" y="5"/>
                      <a:pt x="78" y="4"/>
                      <a:pt x="78" y="4"/>
                    </a:cubicBezTo>
                    <a:cubicBezTo>
                      <a:pt x="78" y="4"/>
                      <a:pt x="78" y="4"/>
                      <a:pt x="78" y="4"/>
                    </a:cubicBezTo>
                    <a:cubicBezTo>
                      <a:pt x="77" y="4"/>
                      <a:pt x="77" y="4"/>
                      <a:pt x="77" y="4"/>
                    </a:cubicBezTo>
                    <a:cubicBezTo>
                      <a:pt x="76" y="3"/>
                      <a:pt x="75" y="1"/>
                      <a:pt x="74"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683"/>
              <p:cNvSpPr/>
              <p:nvPr/>
            </p:nvSpPr>
            <p:spPr bwMode="auto">
              <a:xfrm>
                <a:off x="1926" y="2542"/>
                <a:ext cx="78" cy="80"/>
              </a:xfrm>
              <a:custGeom>
                <a:avLst/>
                <a:gdLst>
                  <a:gd name="T0" fmla="*/ 82 w 105"/>
                  <a:gd name="T1" fmla="*/ 4 h 107"/>
                  <a:gd name="T2" fmla="*/ 81 w 105"/>
                  <a:gd name="T3" fmla="*/ 84 h 107"/>
                  <a:gd name="T4" fmla="*/ 2 w 105"/>
                  <a:gd name="T5" fmla="*/ 75 h 107"/>
                  <a:gd name="T6" fmla="*/ 2 w 105"/>
                  <a:gd name="T7" fmla="*/ 68 h 107"/>
                  <a:gd name="T8" fmla="*/ 75 w 105"/>
                  <a:gd name="T9" fmla="*/ 4 h 107"/>
                  <a:gd name="T10" fmla="*/ 82 w 105"/>
                  <a:gd name="T11" fmla="*/ 11 h 107"/>
                  <a:gd name="T12" fmla="*/ 8 w 105"/>
                  <a:gd name="T13" fmla="*/ 75 h 107"/>
                  <a:gd name="T14" fmla="*/ 9 w 105"/>
                  <a:gd name="T15" fmla="*/ 68 h 107"/>
                  <a:gd name="T16" fmla="*/ 75 w 105"/>
                  <a:gd name="T17" fmla="*/ 77 h 107"/>
                  <a:gd name="T18" fmla="*/ 75 w 105"/>
                  <a:gd name="T19" fmla="*/ 10 h 107"/>
                  <a:gd name="T20" fmla="*/ 82 w 105"/>
                  <a:gd name="T21" fmla="*/ 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07">
                    <a:moveTo>
                      <a:pt x="82" y="4"/>
                    </a:moveTo>
                    <a:cubicBezTo>
                      <a:pt x="105" y="27"/>
                      <a:pt x="104" y="61"/>
                      <a:pt x="81" y="84"/>
                    </a:cubicBezTo>
                    <a:cubicBezTo>
                      <a:pt x="58" y="107"/>
                      <a:pt x="20" y="98"/>
                      <a:pt x="2" y="75"/>
                    </a:cubicBezTo>
                    <a:cubicBezTo>
                      <a:pt x="0" y="73"/>
                      <a:pt x="0" y="70"/>
                      <a:pt x="2" y="68"/>
                    </a:cubicBezTo>
                    <a:cubicBezTo>
                      <a:pt x="26" y="47"/>
                      <a:pt x="51" y="25"/>
                      <a:pt x="75" y="4"/>
                    </a:cubicBezTo>
                    <a:cubicBezTo>
                      <a:pt x="80" y="0"/>
                      <a:pt x="86" y="7"/>
                      <a:pt x="82" y="11"/>
                    </a:cubicBezTo>
                    <a:cubicBezTo>
                      <a:pt x="57" y="32"/>
                      <a:pt x="33" y="54"/>
                      <a:pt x="8" y="75"/>
                    </a:cubicBezTo>
                    <a:cubicBezTo>
                      <a:pt x="8" y="73"/>
                      <a:pt x="8" y="71"/>
                      <a:pt x="9" y="68"/>
                    </a:cubicBezTo>
                    <a:cubicBezTo>
                      <a:pt x="25" y="90"/>
                      <a:pt x="53" y="94"/>
                      <a:pt x="75" y="77"/>
                    </a:cubicBezTo>
                    <a:cubicBezTo>
                      <a:pt x="96" y="60"/>
                      <a:pt x="93" y="28"/>
                      <a:pt x="75" y="10"/>
                    </a:cubicBezTo>
                    <a:cubicBezTo>
                      <a:pt x="71" y="6"/>
                      <a:pt x="78" y="0"/>
                      <a:pt x="82"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684"/>
              <p:cNvSpPr/>
              <p:nvPr/>
            </p:nvSpPr>
            <p:spPr bwMode="auto">
              <a:xfrm>
                <a:off x="1911" y="2530"/>
                <a:ext cx="50" cy="75"/>
              </a:xfrm>
              <a:custGeom>
                <a:avLst/>
                <a:gdLst>
                  <a:gd name="T0" fmla="*/ 68 w 68"/>
                  <a:gd name="T1" fmla="*/ 6 h 102"/>
                  <a:gd name="T2" fmla="*/ 62 w 68"/>
                  <a:gd name="T3" fmla="*/ 5 h 102"/>
                  <a:gd name="T4" fmla="*/ 5 w 68"/>
                  <a:gd name="T5" fmla="*/ 44 h 102"/>
                  <a:gd name="T6" fmla="*/ 44 w 68"/>
                  <a:gd name="T7" fmla="*/ 101 h 102"/>
                  <a:gd name="T8" fmla="*/ 49 w 68"/>
                  <a:gd name="T9" fmla="*/ 102 h 102"/>
                  <a:gd name="T10" fmla="*/ 68 w 68"/>
                  <a:gd name="T11" fmla="*/ 6 h 102"/>
                </a:gdLst>
                <a:ahLst/>
                <a:cxnLst>
                  <a:cxn ang="0">
                    <a:pos x="T0" y="T1"/>
                  </a:cxn>
                  <a:cxn ang="0">
                    <a:pos x="T2" y="T3"/>
                  </a:cxn>
                  <a:cxn ang="0">
                    <a:pos x="T4" y="T5"/>
                  </a:cxn>
                  <a:cxn ang="0">
                    <a:pos x="T6" y="T7"/>
                  </a:cxn>
                  <a:cxn ang="0">
                    <a:pos x="T8" y="T9"/>
                  </a:cxn>
                  <a:cxn ang="0">
                    <a:pos x="T10" y="T11"/>
                  </a:cxn>
                </a:cxnLst>
                <a:rect l="0" t="0" r="r" b="b"/>
                <a:pathLst>
                  <a:path w="68" h="102">
                    <a:moveTo>
                      <a:pt x="68" y="6"/>
                    </a:moveTo>
                    <a:cubicBezTo>
                      <a:pt x="66" y="6"/>
                      <a:pt x="64" y="5"/>
                      <a:pt x="62" y="5"/>
                    </a:cubicBezTo>
                    <a:cubicBezTo>
                      <a:pt x="36" y="0"/>
                      <a:pt x="10" y="17"/>
                      <a:pt x="5" y="44"/>
                    </a:cubicBezTo>
                    <a:cubicBezTo>
                      <a:pt x="0" y="71"/>
                      <a:pt x="17" y="96"/>
                      <a:pt x="44" y="101"/>
                    </a:cubicBezTo>
                    <a:cubicBezTo>
                      <a:pt x="46" y="102"/>
                      <a:pt x="47" y="102"/>
                      <a:pt x="49" y="102"/>
                    </a:cubicBezTo>
                    <a:lnTo>
                      <a:pt x="68" y="6"/>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685"/>
              <p:cNvSpPr/>
              <p:nvPr/>
            </p:nvSpPr>
            <p:spPr bwMode="auto">
              <a:xfrm>
                <a:off x="1911" y="2532"/>
                <a:ext cx="41" cy="73"/>
              </a:xfrm>
              <a:custGeom>
                <a:avLst/>
                <a:gdLst>
                  <a:gd name="T0" fmla="*/ 5 w 55"/>
                  <a:gd name="T1" fmla="*/ 41 h 99"/>
                  <a:gd name="T2" fmla="*/ 55 w 55"/>
                  <a:gd name="T3" fmla="*/ 1 h 99"/>
                  <a:gd name="T4" fmla="*/ 26 w 55"/>
                  <a:gd name="T5" fmla="*/ 37 h 99"/>
                  <a:gd name="T6" fmla="*/ 51 w 55"/>
                  <a:gd name="T7" fmla="*/ 89 h 99"/>
                  <a:gd name="T8" fmla="*/ 49 w 55"/>
                  <a:gd name="T9" fmla="*/ 99 h 99"/>
                  <a:gd name="T10" fmla="*/ 44 w 55"/>
                  <a:gd name="T11" fmla="*/ 98 h 99"/>
                  <a:gd name="T12" fmla="*/ 5 w 55"/>
                  <a:gd name="T13" fmla="*/ 41 h 99"/>
                </a:gdLst>
                <a:ahLst/>
                <a:cxnLst>
                  <a:cxn ang="0">
                    <a:pos x="T0" y="T1"/>
                  </a:cxn>
                  <a:cxn ang="0">
                    <a:pos x="T2" y="T3"/>
                  </a:cxn>
                  <a:cxn ang="0">
                    <a:pos x="T4" y="T5"/>
                  </a:cxn>
                  <a:cxn ang="0">
                    <a:pos x="T6" y="T7"/>
                  </a:cxn>
                  <a:cxn ang="0">
                    <a:pos x="T8" y="T9"/>
                  </a:cxn>
                  <a:cxn ang="0">
                    <a:pos x="T10" y="T11"/>
                  </a:cxn>
                  <a:cxn ang="0">
                    <a:pos x="T12" y="T13"/>
                  </a:cxn>
                </a:cxnLst>
                <a:rect l="0" t="0" r="r" b="b"/>
                <a:pathLst>
                  <a:path w="55" h="99">
                    <a:moveTo>
                      <a:pt x="5" y="41"/>
                    </a:moveTo>
                    <a:cubicBezTo>
                      <a:pt x="9" y="17"/>
                      <a:pt x="31" y="0"/>
                      <a:pt x="55" y="1"/>
                    </a:cubicBezTo>
                    <a:cubicBezTo>
                      <a:pt x="41" y="7"/>
                      <a:pt x="30" y="20"/>
                      <a:pt x="26" y="37"/>
                    </a:cubicBezTo>
                    <a:cubicBezTo>
                      <a:pt x="22" y="58"/>
                      <a:pt x="33" y="79"/>
                      <a:pt x="51" y="89"/>
                    </a:cubicBezTo>
                    <a:cubicBezTo>
                      <a:pt x="49" y="99"/>
                      <a:pt x="49" y="99"/>
                      <a:pt x="49" y="99"/>
                    </a:cubicBezTo>
                    <a:cubicBezTo>
                      <a:pt x="47" y="99"/>
                      <a:pt x="46" y="99"/>
                      <a:pt x="44" y="98"/>
                    </a:cubicBezTo>
                    <a:cubicBezTo>
                      <a:pt x="17" y="93"/>
                      <a:pt x="0" y="68"/>
                      <a:pt x="5" y="41"/>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686"/>
              <p:cNvSpPr/>
              <p:nvPr/>
            </p:nvSpPr>
            <p:spPr bwMode="auto">
              <a:xfrm>
                <a:off x="1905" y="2525"/>
                <a:ext cx="61" cy="84"/>
              </a:xfrm>
              <a:custGeom>
                <a:avLst/>
                <a:gdLst>
                  <a:gd name="T0" fmla="*/ 76 w 82"/>
                  <a:gd name="T1" fmla="*/ 8 h 113"/>
                  <a:gd name="T2" fmla="*/ 8 w 82"/>
                  <a:gd name="T3" fmla="*/ 49 h 113"/>
                  <a:gd name="T4" fmla="*/ 56 w 82"/>
                  <a:gd name="T5" fmla="*/ 113 h 113"/>
                  <a:gd name="T6" fmla="*/ 62 w 82"/>
                  <a:gd name="T7" fmla="*/ 109 h 113"/>
                  <a:gd name="T8" fmla="*/ 80 w 82"/>
                  <a:gd name="T9" fmla="*/ 13 h 113"/>
                  <a:gd name="T10" fmla="*/ 71 w 82"/>
                  <a:gd name="T11" fmla="*/ 11 h 113"/>
                  <a:gd name="T12" fmla="*/ 53 w 82"/>
                  <a:gd name="T13" fmla="*/ 107 h 113"/>
                  <a:gd name="T14" fmla="*/ 58 w 82"/>
                  <a:gd name="T15" fmla="*/ 104 h 113"/>
                  <a:gd name="T16" fmla="*/ 17 w 82"/>
                  <a:gd name="T17" fmla="*/ 51 h 113"/>
                  <a:gd name="T18" fmla="*/ 75 w 82"/>
                  <a:gd name="T19" fmla="*/ 17 h 113"/>
                  <a:gd name="T20" fmla="*/ 76 w 82"/>
                  <a:gd name="T21" fmla="*/ 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13">
                    <a:moveTo>
                      <a:pt x="76" y="8"/>
                    </a:moveTo>
                    <a:cubicBezTo>
                      <a:pt x="45" y="0"/>
                      <a:pt x="16" y="18"/>
                      <a:pt x="8" y="49"/>
                    </a:cubicBezTo>
                    <a:cubicBezTo>
                      <a:pt x="0" y="81"/>
                      <a:pt x="27" y="109"/>
                      <a:pt x="56" y="113"/>
                    </a:cubicBezTo>
                    <a:cubicBezTo>
                      <a:pt x="59" y="113"/>
                      <a:pt x="61" y="112"/>
                      <a:pt x="62" y="109"/>
                    </a:cubicBezTo>
                    <a:cubicBezTo>
                      <a:pt x="68" y="77"/>
                      <a:pt x="74" y="45"/>
                      <a:pt x="80" y="13"/>
                    </a:cubicBezTo>
                    <a:cubicBezTo>
                      <a:pt x="81" y="7"/>
                      <a:pt x="72" y="6"/>
                      <a:pt x="71" y="11"/>
                    </a:cubicBezTo>
                    <a:cubicBezTo>
                      <a:pt x="65" y="43"/>
                      <a:pt x="59" y="75"/>
                      <a:pt x="53" y="107"/>
                    </a:cubicBezTo>
                    <a:cubicBezTo>
                      <a:pt x="54" y="106"/>
                      <a:pt x="56" y="105"/>
                      <a:pt x="58" y="104"/>
                    </a:cubicBezTo>
                    <a:cubicBezTo>
                      <a:pt x="31" y="100"/>
                      <a:pt x="14" y="78"/>
                      <a:pt x="17" y="51"/>
                    </a:cubicBezTo>
                    <a:cubicBezTo>
                      <a:pt x="21" y="23"/>
                      <a:pt x="50" y="11"/>
                      <a:pt x="75" y="17"/>
                    </a:cubicBezTo>
                    <a:cubicBezTo>
                      <a:pt x="81" y="18"/>
                      <a:pt x="82" y="9"/>
                      <a:pt x="76" y="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687"/>
              <p:cNvSpPr/>
              <p:nvPr/>
            </p:nvSpPr>
            <p:spPr bwMode="auto">
              <a:xfrm>
                <a:off x="1937" y="2586"/>
                <a:ext cx="8" cy="7"/>
              </a:xfrm>
              <a:custGeom>
                <a:avLst/>
                <a:gdLst>
                  <a:gd name="T0" fmla="*/ 1 w 10"/>
                  <a:gd name="T1" fmla="*/ 6 h 10"/>
                  <a:gd name="T2" fmla="*/ 6 w 10"/>
                  <a:gd name="T3" fmla="*/ 9 h 10"/>
                  <a:gd name="T4" fmla="*/ 9 w 10"/>
                  <a:gd name="T5" fmla="*/ 4 h 10"/>
                  <a:gd name="T6" fmla="*/ 4 w 10"/>
                  <a:gd name="T7" fmla="*/ 1 h 10"/>
                  <a:gd name="T8" fmla="*/ 1 w 10"/>
                  <a:gd name="T9" fmla="*/ 6 h 10"/>
                </a:gdLst>
                <a:ahLst/>
                <a:cxnLst>
                  <a:cxn ang="0">
                    <a:pos x="T0" y="T1"/>
                  </a:cxn>
                  <a:cxn ang="0">
                    <a:pos x="T2" y="T3"/>
                  </a:cxn>
                  <a:cxn ang="0">
                    <a:pos x="T4" y="T5"/>
                  </a:cxn>
                  <a:cxn ang="0">
                    <a:pos x="T6" y="T7"/>
                  </a:cxn>
                  <a:cxn ang="0">
                    <a:pos x="T8" y="T9"/>
                  </a:cxn>
                </a:cxnLst>
                <a:rect l="0" t="0" r="r" b="b"/>
                <a:pathLst>
                  <a:path w="10" h="10">
                    <a:moveTo>
                      <a:pt x="1" y="6"/>
                    </a:moveTo>
                    <a:cubicBezTo>
                      <a:pt x="1" y="8"/>
                      <a:pt x="4" y="10"/>
                      <a:pt x="6" y="9"/>
                    </a:cubicBezTo>
                    <a:cubicBezTo>
                      <a:pt x="8" y="9"/>
                      <a:pt x="10" y="7"/>
                      <a:pt x="9" y="4"/>
                    </a:cubicBezTo>
                    <a:cubicBezTo>
                      <a:pt x="9" y="2"/>
                      <a:pt x="7" y="0"/>
                      <a:pt x="4" y="1"/>
                    </a:cubicBezTo>
                    <a:cubicBezTo>
                      <a:pt x="2"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88"/>
              <p:cNvSpPr/>
              <p:nvPr/>
            </p:nvSpPr>
            <p:spPr bwMode="auto">
              <a:xfrm>
                <a:off x="1753" y="2603"/>
                <a:ext cx="21" cy="52"/>
              </a:xfrm>
              <a:custGeom>
                <a:avLst/>
                <a:gdLst>
                  <a:gd name="T0" fmla="*/ 2 w 28"/>
                  <a:gd name="T1" fmla="*/ 7 h 70"/>
                  <a:gd name="T2" fmla="*/ 11 w 28"/>
                  <a:gd name="T3" fmla="*/ 47 h 70"/>
                  <a:gd name="T4" fmla="*/ 22 w 28"/>
                  <a:gd name="T5" fmla="*/ 69 h 70"/>
                  <a:gd name="T6" fmla="*/ 21 w 28"/>
                  <a:gd name="T7" fmla="*/ 60 h 70"/>
                  <a:gd name="T8" fmla="*/ 24 w 28"/>
                  <a:gd name="T9" fmla="*/ 60 h 70"/>
                  <a:gd name="T10" fmla="*/ 22 w 28"/>
                  <a:gd name="T11" fmla="*/ 54 h 70"/>
                  <a:gd name="T12" fmla="*/ 17 w 28"/>
                  <a:gd name="T13" fmla="*/ 36 h 70"/>
                  <a:gd name="T14" fmla="*/ 11 w 28"/>
                  <a:gd name="T15" fmla="*/ 6 h 70"/>
                  <a:gd name="T16" fmla="*/ 2 w 28"/>
                  <a:gd name="T1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0">
                    <a:moveTo>
                      <a:pt x="2" y="7"/>
                    </a:moveTo>
                    <a:cubicBezTo>
                      <a:pt x="4" y="21"/>
                      <a:pt x="7" y="34"/>
                      <a:pt x="11" y="47"/>
                    </a:cubicBezTo>
                    <a:cubicBezTo>
                      <a:pt x="12" y="53"/>
                      <a:pt x="14" y="70"/>
                      <a:pt x="22" y="69"/>
                    </a:cubicBezTo>
                    <a:cubicBezTo>
                      <a:pt x="28" y="69"/>
                      <a:pt x="27" y="59"/>
                      <a:pt x="21" y="60"/>
                    </a:cubicBezTo>
                    <a:cubicBezTo>
                      <a:pt x="25" y="60"/>
                      <a:pt x="26" y="64"/>
                      <a:pt x="24" y="60"/>
                    </a:cubicBezTo>
                    <a:cubicBezTo>
                      <a:pt x="23" y="58"/>
                      <a:pt x="23" y="56"/>
                      <a:pt x="22" y="54"/>
                    </a:cubicBezTo>
                    <a:cubicBezTo>
                      <a:pt x="20" y="48"/>
                      <a:pt x="19" y="42"/>
                      <a:pt x="17" y="36"/>
                    </a:cubicBezTo>
                    <a:cubicBezTo>
                      <a:pt x="15" y="26"/>
                      <a:pt x="13" y="16"/>
                      <a:pt x="11" y="6"/>
                    </a:cubicBezTo>
                    <a:cubicBezTo>
                      <a:pt x="10" y="0"/>
                      <a:pt x="0" y="1"/>
                      <a:pt x="2"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89"/>
              <p:cNvSpPr/>
              <p:nvPr/>
            </p:nvSpPr>
            <p:spPr bwMode="auto">
              <a:xfrm>
                <a:off x="1855" y="2584"/>
                <a:ext cx="12" cy="56"/>
              </a:xfrm>
              <a:custGeom>
                <a:avLst/>
                <a:gdLst>
                  <a:gd name="T0" fmla="*/ 0 w 16"/>
                  <a:gd name="T1" fmla="*/ 6 h 76"/>
                  <a:gd name="T2" fmla="*/ 4 w 16"/>
                  <a:gd name="T3" fmla="*/ 69 h 76"/>
                  <a:gd name="T4" fmla="*/ 13 w 16"/>
                  <a:gd name="T5" fmla="*/ 70 h 76"/>
                  <a:gd name="T6" fmla="*/ 9 w 16"/>
                  <a:gd name="T7" fmla="*/ 7 h 76"/>
                  <a:gd name="T8" fmla="*/ 0 w 16"/>
                  <a:gd name="T9" fmla="*/ 6 h 76"/>
                </a:gdLst>
                <a:ahLst/>
                <a:cxnLst>
                  <a:cxn ang="0">
                    <a:pos x="T0" y="T1"/>
                  </a:cxn>
                  <a:cxn ang="0">
                    <a:pos x="T2" y="T3"/>
                  </a:cxn>
                  <a:cxn ang="0">
                    <a:pos x="T4" y="T5"/>
                  </a:cxn>
                  <a:cxn ang="0">
                    <a:pos x="T6" y="T7"/>
                  </a:cxn>
                  <a:cxn ang="0">
                    <a:pos x="T8" y="T9"/>
                  </a:cxn>
                </a:cxnLst>
                <a:rect l="0" t="0" r="r" b="b"/>
                <a:pathLst>
                  <a:path w="16" h="76">
                    <a:moveTo>
                      <a:pt x="0" y="6"/>
                    </a:moveTo>
                    <a:cubicBezTo>
                      <a:pt x="0" y="27"/>
                      <a:pt x="6" y="48"/>
                      <a:pt x="4" y="69"/>
                    </a:cubicBezTo>
                    <a:cubicBezTo>
                      <a:pt x="3" y="75"/>
                      <a:pt x="12" y="76"/>
                      <a:pt x="13" y="70"/>
                    </a:cubicBezTo>
                    <a:cubicBezTo>
                      <a:pt x="16" y="49"/>
                      <a:pt x="9" y="28"/>
                      <a:pt x="9" y="7"/>
                    </a:cubicBezTo>
                    <a:cubicBezTo>
                      <a:pt x="9" y="1"/>
                      <a:pt x="0" y="0"/>
                      <a:pt x="0"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90"/>
              <p:cNvSpPr/>
              <p:nvPr/>
            </p:nvSpPr>
            <p:spPr bwMode="auto">
              <a:xfrm>
                <a:off x="1710" y="2624"/>
                <a:ext cx="240" cy="194"/>
              </a:xfrm>
              <a:custGeom>
                <a:avLst/>
                <a:gdLst>
                  <a:gd name="T0" fmla="*/ 319 w 323"/>
                  <a:gd name="T1" fmla="*/ 178 h 261"/>
                  <a:gd name="T2" fmla="*/ 289 w 323"/>
                  <a:gd name="T3" fmla="*/ 216 h 261"/>
                  <a:gd name="T4" fmla="*/ 75 w 323"/>
                  <a:gd name="T5" fmla="*/ 257 h 261"/>
                  <a:gd name="T6" fmla="*/ 32 w 323"/>
                  <a:gd name="T7" fmla="*/ 232 h 261"/>
                  <a:gd name="T8" fmla="*/ 4 w 323"/>
                  <a:gd name="T9" fmla="*/ 83 h 261"/>
                  <a:gd name="T10" fmla="*/ 34 w 323"/>
                  <a:gd name="T11" fmla="*/ 44 h 261"/>
                  <a:gd name="T12" fmla="*/ 248 w 323"/>
                  <a:gd name="T13" fmla="*/ 4 h 261"/>
                  <a:gd name="T14" fmla="*/ 291 w 323"/>
                  <a:gd name="T15" fmla="*/ 28 h 261"/>
                  <a:gd name="T16" fmla="*/ 319 w 323"/>
                  <a:gd name="T17" fmla="*/ 17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61">
                    <a:moveTo>
                      <a:pt x="319" y="178"/>
                    </a:moveTo>
                    <a:cubicBezTo>
                      <a:pt x="323" y="195"/>
                      <a:pt x="309" y="212"/>
                      <a:pt x="289" y="216"/>
                    </a:cubicBezTo>
                    <a:cubicBezTo>
                      <a:pt x="75" y="257"/>
                      <a:pt x="75" y="257"/>
                      <a:pt x="75" y="257"/>
                    </a:cubicBezTo>
                    <a:cubicBezTo>
                      <a:pt x="55" y="261"/>
                      <a:pt x="35" y="250"/>
                      <a:pt x="32" y="232"/>
                    </a:cubicBezTo>
                    <a:cubicBezTo>
                      <a:pt x="4" y="83"/>
                      <a:pt x="4" y="83"/>
                      <a:pt x="4" y="83"/>
                    </a:cubicBezTo>
                    <a:cubicBezTo>
                      <a:pt x="0" y="66"/>
                      <a:pt x="14" y="48"/>
                      <a:pt x="34" y="44"/>
                    </a:cubicBezTo>
                    <a:cubicBezTo>
                      <a:pt x="248" y="4"/>
                      <a:pt x="248" y="4"/>
                      <a:pt x="248" y="4"/>
                    </a:cubicBezTo>
                    <a:cubicBezTo>
                      <a:pt x="269" y="0"/>
                      <a:pt x="288" y="11"/>
                      <a:pt x="291" y="28"/>
                    </a:cubicBezTo>
                    <a:lnTo>
                      <a:pt x="319" y="178"/>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91"/>
              <p:cNvSpPr/>
              <p:nvPr/>
            </p:nvSpPr>
            <p:spPr bwMode="auto">
              <a:xfrm>
                <a:off x="1741" y="2624"/>
                <a:ext cx="209" cy="193"/>
              </a:xfrm>
              <a:custGeom>
                <a:avLst/>
                <a:gdLst>
                  <a:gd name="T0" fmla="*/ 207 w 282"/>
                  <a:gd name="T1" fmla="*/ 4 h 259"/>
                  <a:gd name="T2" fmla="*/ 202 w 282"/>
                  <a:gd name="T3" fmla="*/ 5 h 259"/>
                  <a:gd name="T4" fmla="*/ 212 w 282"/>
                  <a:gd name="T5" fmla="*/ 21 h 259"/>
                  <a:gd name="T6" fmla="*/ 240 w 282"/>
                  <a:gd name="T7" fmla="*/ 170 h 259"/>
                  <a:gd name="T8" fmla="*/ 209 w 282"/>
                  <a:gd name="T9" fmla="*/ 209 h 259"/>
                  <a:gd name="T10" fmla="*/ 0 w 282"/>
                  <a:gd name="T11" fmla="*/ 249 h 259"/>
                  <a:gd name="T12" fmla="*/ 34 w 282"/>
                  <a:gd name="T13" fmla="*/ 257 h 259"/>
                  <a:gd name="T14" fmla="*/ 248 w 282"/>
                  <a:gd name="T15" fmla="*/ 216 h 259"/>
                  <a:gd name="T16" fmla="*/ 278 w 282"/>
                  <a:gd name="T17" fmla="*/ 178 h 259"/>
                  <a:gd name="T18" fmla="*/ 250 w 282"/>
                  <a:gd name="T19" fmla="*/ 28 h 259"/>
                  <a:gd name="T20" fmla="*/ 207 w 282"/>
                  <a:gd name="T21" fmla="*/ 4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 h="259">
                    <a:moveTo>
                      <a:pt x="207" y="4"/>
                    </a:moveTo>
                    <a:cubicBezTo>
                      <a:pt x="202" y="5"/>
                      <a:pt x="202" y="5"/>
                      <a:pt x="202" y="5"/>
                    </a:cubicBezTo>
                    <a:cubicBezTo>
                      <a:pt x="207" y="9"/>
                      <a:pt x="210" y="14"/>
                      <a:pt x="212" y="21"/>
                    </a:cubicBezTo>
                    <a:cubicBezTo>
                      <a:pt x="240" y="170"/>
                      <a:pt x="240" y="170"/>
                      <a:pt x="240" y="170"/>
                    </a:cubicBezTo>
                    <a:cubicBezTo>
                      <a:pt x="243" y="188"/>
                      <a:pt x="230" y="205"/>
                      <a:pt x="209" y="209"/>
                    </a:cubicBezTo>
                    <a:cubicBezTo>
                      <a:pt x="0" y="249"/>
                      <a:pt x="0" y="249"/>
                      <a:pt x="0" y="249"/>
                    </a:cubicBezTo>
                    <a:cubicBezTo>
                      <a:pt x="9" y="256"/>
                      <a:pt x="21" y="259"/>
                      <a:pt x="34" y="257"/>
                    </a:cubicBezTo>
                    <a:cubicBezTo>
                      <a:pt x="248" y="216"/>
                      <a:pt x="248" y="216"/>
                      <a:pt x="248" y="216"/>
                    </a:cubicBezTo>
                    <a:cubicBezTo>
                      <a:pt x="268" y="212"/>
                      <a:pt x="282" y="195"/>
                      <a:pt x="278" y="178"/>
                    </a:cubicBezTo>
                    <a:cubicBezTo>
                      <a:pt x="250" y="28"/>
                      <a:pt x="250" y="28"/>
                      <a:pt x="250" y="28"/>
                    </a:cubicBezTo>
                    <a:cubicBezTo>
                      <a:pt x="247" y="11"/>
                      <a:pt x="228" y="0"/>
                      <a:pt x="207" y="4"/>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92"/>
              <p:cNvSpPr/>
              <p:nvPr/>
            </p:nvSpPr>
            <p:spPr bwMode="auto">
              <a:xfrm>
                <a:off x="1708" y="2620"/>
                <a:ext cx="245" cy="201"/>
              </a:xfrm>
              <a:custGeom>
                <a:avLst/>
                <a:gdLst>
                  <a:gd name="T0" fmla="*/ 318 w 330"/>
                  <a:gd name="T1" fmla="*/ 184 h 270"/>
                  <a:gd name="T2" fmla="*/ 242 w 330"/>
                  <a:gd name="T3" fmla="*/ 226 h 270"/>
                  <a:gd name="T4" fmla="*/ 134 w 330"/>
                  <a:gd name="T5" fmla="*/ 247 h 270"/>
                  <a:gd name="T6" fmla="*/ 65 w 330"/>
                  <a:gd name="T7" fmla="*/ 258 h 270"/>
                  <a:gd name="T8" fmla="*/ 27 w 330"/>
                  <a:gd name="T9" fmla="*/ 169 h 270"/>
                  <a:gd name="T10" fmla="*/ 11 w 330"/>
                  <a:gd name="T11" fmla="*/ 87 h 270"/>
                  <a:gd name="T12" fmla="*/ 83 w 330"/>
                  <a:gd name="T13" fmla="*/ 45 h 270"/>
                  <a:gd name="T14" fmla="*/ 252 w 330"/>
                  <a:gd name="T15" fmla="*/ 13 h 270"/>
                  <a:gd name="T16" fmla="*/ 302 w 330"/>
                  <a:gd name="T17" fmla="*/ 102 h 270"/>
                  <a:gd name="T18" fmla="*/ 318 w 330"/>
                  <a:gd name="T19" fmla="*/ 184 h 270"/>
                  <a:gd name="T20" fmla="*/ 327 w 330"/>
                  <a:gd name="T21" fmla="*/ 182 h 270"/>
                  <a:gd name="T22" fmla="*/ 297 w 330"/>
                  <a:gd name="T23" fmla="*/ 27 h 270"/>
                  <a:gd name="T24" fmla="*/ 237 w 330"/>
                  <a:gd name="T25" fmla="*/ 7 h 270"/>
                  <a:gd name="T26" fmla="*/ 141 w 330"/>
                  <a:gd name="T27" fmla="*/ 25 h 270"/>
                  <a:gd name="T28" fmla="*/ 48 w 330"/>
                  <a:gd name="T29" fmla="*/ 43 h 270"/>
                  <a:gd name="T30" fmla="*/ 2 w 330"/>
                  <a:gd name="T31" fmla="*/ 89 h 270"/>
                  <a:gd name="T32" fmla="*/ 17 w 330"/>
                  <a:gd name="T33" fmla="*/ 166 h 270"/>
                  <a:gd name="T34" fmla="*/ 32 w 330"/>
                  <a:gd name="T35" fmla="*/ 244 h 270"/>
                  <a:gd name="T36" fmla="*/ 92 w 330"/>
                  <a:gd name="T37" fmla="*/ 264 h 270"/>
                  <a:gd name="T38" fmla="*/ 188 w 330"/>
                  <a:gd name="T39" fmla="*/ 246 h 270"/>
                  <a:gd name="T40" fmla="*/ 281 w 330"/>
                  <a:gd name="T41" fmla="*/ 228 h 270"/>
                  <a:gd name="T42" fmla="*/ 327 w 330"/>
                  <a:gd name="T43" fmla="*/ 182 h 270"/>
                  <a:gd name="T44" fmla="*/ 318 w 330"/>
                  <a:gd name="T45" fmla="*/ 18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0" h="270">
                    <a:moveTo>
                      <a:pt x="318" y="184"/>
                    </a:moveTo>
                    <a:cubicBezTo>
                      <a:pt x="321" y="220"/>
                      <a:pt x="267" y="221"/>
                      <a:pt x="242" y="226"/>
                    </a:cubicBezTo>
                    <a:cubicBezTo>
                      <a:pt x="206" y="233"/>
                      <a:pt x="170" y="240"/>
                      <a:pt x="134" y="247"/>
                    </a:cubicBezTo>
                    <a:cubicBezTo>
                      <a:pt x="112" y="251"/>
                      <a:pt x="88" y="259"/>
                      <a:pt x="65" y="258"/>
                    </a:cubicBezTo>
                    <a:cubicBezTo>
                      <a:pt x="32" y="256"/>
                      <a:pt x="31" y="191"/>
                      <a:pt x="27" y="169"/>
                    </a:cubicBezTo>
                    <a:cubicBezTo>
                      <a:pt x="22" y="141"/>
                      <a:pt x="16" y="114"/>
                      <a:pt x="11" y="87"/>
                    </a:cubicBezTo>
                    <a:cubicBezTo>
                      <a:pt x="5" y="52"/>
                      <a:pt x="61" y="50"/>
                      <a:pt x="83" y="45"/>
                    </a:cubicBezTo>
                    <a:cubicBezTo>
                      <a:pt x="140" y="35"/>
                      <a:pt x="196" y="24"/>
                      <a:pt x="252" y="13"/>
                    </a:cubicBezTo>
                    <a:cubicBezTo>
                      <a:pt x="297" y="5"/>
                      <a:pt x="297" y="74"/>
                      <a:pt x="302" y="102"/>
                    </a:cubicBezTo>
                    <a:cubicBezTo>
                      <a:pt x="308" y="129"/>
                      <a:pt x="313" y="156"/>
                      <a:pt x="318" y="184"/>
                    </a:cubicBezTo>
                    <a:cubicBezTo>
                      <a:pt x="319" y="189"/>
                      <a:pt x="328" y="188"/>
                      <a:pt x="327" y="182"/>
                    </a:cubicBezTo>
                    <a:cubicBezTo>
                      <a:pt x="317" y="131"/>
                      <a:pt x="312" y="77"/>
                      <a:pt x="297" y="27"/>
                    </a:cubicBezTo>
                    <a:cubicBezTo>
                      <a:pt x="289" y="0"/>
                      <a:pt x="258" y="3"/>
                      <a:pt x="237" y="7"/>
                    </a:cubicBezTo>
                    <a:cubicBezTo>
                      <a:pt x="205" y="13"/>
                      <a:pt x="173" y="19"/>
                      <a:pt x="141" y="25"/>
                    </a:cubicBezTo>
                    <a:cubicBezTo>
                      <a:pt x="110" y="31"/>
                      <a:pt x="79" y="37"/>
                      <a:pt x="48" y="43"/>
                    </a:cubicBezTo>
                    <a:cubicBezTo>
                      <a:pt x="23" y="47"/>
                      <a:pt x="0" y="59"/>
                      <a:pt x="2" y="89"/>
                    </a:cubicBezTo>
                    <a:cubicBezTo>
                      <a:pt x="4" y="114"/>
                      <a:pt x="12" y="141"/>
                      <a:pt x="17" y="166"/>
                    </a:cubicBezTo>
                    <a:cubicBezTo>
                      <a:pt x="22" y="192"/>
                      <a:pt x="25" y="219"/>
                      <a:pt x="32" y="244"/>
                    </a:cubicBezTo>
                    <a:cubicBezTo>
                      <a:pt x="40" y="270"/>
                      <a:pt x="71" y="268"/>
                      <a:pt x="92" y="264"/>
                    </a:cubicBezTo>
                    <a:cubicBezTo>
                      <a:pt x="124" y="258"/>
                      <a:pt x="156" y="252"/>
                      <a:pt x="188" y="246"/>
                    </a:cubicBezTo>
                    <a:cubicBezTo>
                      <a:pt x="219" y="240"/>
                      <a:pt x="250" y="234"/>
                      <a:pt x="281" y="228"/>
                    </a:cubicBezTo>
                    <a:cubicBezTo>
                      <a:pt x="306" y="223"/>
                      <a:pt x="330" y="211"/>
                      <a:pt x="327" y="182"/>
                    </a:cubicBezTo>
                    <a:cubicBezTo>
                      <a:pt x="327" y="176"/>
                      <a:pt x="317" y="178"/>
                      <a:pt x="318" y="18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93"/>
              <p:cNvSpPr/>
              <p:nvPr/>
            </p:nvSpPr>
            <p:spPr bwMode="auto">
              <a:xfrm>
                <a:off x="1737" y="2588"/>
                <a:ext cx="35" cy="35"/>
              </a:xfrm>
              <a:custGeom>
                <a:avLst/>
                <a:gdLst>
                  <a:gd name="T0" fmla="*/ 46 w 48"/>
                  <a:gd name="T1" fmla="*/ 20 h 48"/>
                  <a:gd name="T2" fmla="*/ 28 w 48"/>
                  <a:gd name="T3" fmla="*/ 46 h 48"/>
                  <a:gd name="T4" fmla="*/ 2 w 48"/>
                  <a:gd name="T5" fmla="*/ 28 h 48"/>
                  <a:gd name="T6" fmla="*/ 20 w 48"/>
                  <a:gd name="T7" fmla="*/ 2 h 48"/>
                  <a:gd name="T8" fmla="*/ 46 w 48"/>
                  <a:gd name="T9" fmla="*/ 20 h 48"/>
                </a:gdLst>
                <a:ahLst/>
                <a:cxnLst>
                  <a:cxn ang="0">
                    <a:pos x="T0" y="T1"/>
                  </a:cxn>
                  <a:cxn ang="0">
                    <a:pos x="T2" y="T3"/>
                  </a:cxn>
                  <a:cxn ang="0">
                    <a:pos x="T4" y="T5"/>
                  </a:cxn>
                  <a:cxn ang="0">
                    <a:pos x="T6" y="T7"/>
                  </a:cxn>
                  <a:cxn ang="0">
                    <a:pos x="T8" y="T9"/>
                  </a:cxn>
                </a:cxnLst>
                <a:rect l="0" t="0" r="r" b="b"/>
                <a:pathLst>
                  <a:path w="48" h="48">
                    <a:moveTo>
                      <a:pt x="46" y="20"/>
                    </a:moveTo>
                    <a:cubicBezTo>
                      <a:pt x="48" y="32"/>
                      <a:pt x="40" y="43"/>
                      <a:pt x="28" y="46"/>
                    </a:cubicBezTo>
                    <a:cubicBezTo>
                      <a:pt x="16" y="48"/>
                      <a:pt x="5" y="40"/>
                      <a:pt x="2" y="28"/>
                    </a:cubicBezTo>
                    <a:cubicBezTo>
                      <a:pt x="0" y="16"/>
                      <a:pt x="8" y="4"/>
                      <a:pt x="20" y="2"/>
                    </a:cubicBezTo>
                    <a:cubicBezTo>
                      <a:pt x="32" y="0"/>
                      <a:pt x="44" y="7"/>
                      <a:pt x="46" y="2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94"/>
              <p:cNvSpPr/>
              <p:nvPr/>
            </p:nvSpPr>
            <p:spPr bwMode="auto">
              <a:xfrm>
                <a:off x="1837" y="2568"/>
                <a:ext cx="36" cy="36"/>
              </a:xfrm>
              <a:custGeom>
                <a:avLst/>
                <a:gdLst>
                  <a:gd name="T0" fmla="*/ 46 w 48"/>
                  <a:gd name="T1" fmla="*/ 20 h 48"/>
                  <a:gd name="T2" fmla="*/ 28 w 48"/>
                  <a:gd name="T3" fmla="*/ 46 h 48"/>
                  <a:gd name="T4" fmla="*/ 2 w 48"/>
                  <a:gd name="T5" fmla="*/ 28 h 48"/>
                  <a:gd name="T6" fmla="*/ 20 w 48"/>
                  <a:gd name="T7" fmla="*/ 2 h 48"/>
                  <a:gd name="T8" fmla="*/ 46 w 48"/>
                  <a:gd name="T9" fmla="*/ 20 h 48"/>
                </a:gdLst>
                <a:ahLst/>
                <a:cxnLst>
                  <a:cxn ang="0">
                    <a:pos x="T0" y="T1"/>
                  </a:cxn>
                  <a:cxn ang="0">
                    <a:pos x="T2" y="T3"/>
                  </a:cxn>
                  <a:cxn ang="0">
                    <a:pos x="T4" y="T5"/>
                  </a:cxn>
                  <a:cxn ang="0">
                    <a:pos x="T6" y="T7"/>
                  </a:cxn>
                  <a:cxn ang="0">
                    <a:pos x="T8" y="T9"/>
                  </a:cxn>
                </a:cxnLst>
                <a:rect l="0" t="0" r="r" b="b"/>
                <a:pathLst>
                  <a:path w="48" h="48">
                    <a:moveTo>
                      <a:pt x="46" y="20"/>
                    </a:moveTo>
                    <a:cubicBezTo>
                      <a:pt x="48" y="32"/>
                      <a:pt x="40" y="44"/>
                      <a:pt x="28" y="46"/>
                    </a:cubicBezTo>
                    <a:cubicBezTo>
                      <a:pt x="16" y="48"/>
                      <a:pt x="5" y="40"/>
                      <a:pt x="2" y="28"/>
                    </a:cubicBezTo>
                    <a:cubicBezTo>
                      <a:pt x="0" y="16"/>
                      <a:pt x="8" y="5"/>
                      <a:pt x="20" y="2"/>
                    </a:cubicBezTo>
                    <a:cubicBezTo>
                      <a:pt x="32" y="0"/>
                      <a:pt x="44" y="8"/>
                      <a:pt x="46" y="2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95"/>
              <p:cNvSpPr/>
              <p:nvPr/>
            </p:nvSpPr>
            <p:spPr bwMode="auto">
              <a:xfrm>
                <a:off x="1741" y="2650"/>
                <a:ext cx="170" cy="59"/>
              </a:xfrm>
              <a:custGeom>
                <a:avLst/>
                <a:gdLst>
                  <a:gd name="T0" fmla="*/ 4 w 229"/>
                  <a:gd name="T1" fmla="*/ 52 h 80"/>
                  <a:gd name="T2" fmla="*/ 110 w 229"/>
                  <a:gd name="T3" fmla="*/ 70 h 80"/>
                  <a:gd name="T4" fmla="*/ 226 w 229"/>
                  <a:gd name="T5" fmla="*/ 11 h 80"/>
                  <a:gd name="T6" fmla="*/ 219 w 229"/>
                  <a:gd name="T7" fmla="*/ 6 h 80"/>
                  <a:gd name="T8" fmla="*/ 124 w 229"/>
                  <a:gd name="T9" fmla="*/ 58 h 80"/>
                  <a:gd name="T10" fmla="*/ 11 w 229"/>
                  <a:gd name="T11" fmla="*/ 46 h 80"/>
                  <a:gd name="T12" fmla="*/ 4 w 229"/>
                  <a:gd name="T13" fmla="*/ 52 h 80"/>
                </a:gdLst>
                <a:ahLst/>
                <a:cxnLst>
                  <a:cxn ang="0">
                    <a:pos x="T0" y="T1"/>
                  </a:cxn>
                  <a:cxn ang="0">
                    <a:pos x="T2" y="T3"/>
                  </a:cxn>
                  <a:cxn ang="0">
                    <a:pos x="T4" y="T5"/>
                  </a:cxn>
                  <a:cxn ang="0">
                    <a:pos x="T6" y="T7"/>
                  </a:cxn>
                  <a:cxn ang="0">
                    <a:pos x="T8" y="T9"/>
                  </a:cxn>
                  <a:cxn ang="0">
                    <a:pos x="T10" y="T11"/>
                  </a:cxn>
                  <a:cxn ang="0">
                    <a:pos x="T12" y="T13"/>
                  </a:cxn>
                </a:cxnLst>
                <a:rect l="0" t="0" r="r" b="b"/>
                <a:pathLst>
                  <a:path w="229" h="80">
                    <a:moveTo>
                      <a:pt x="4" y="52"/>
                    </a:moveTo>
                    <a:cubicBezTo>
                      <a:pt x="26" y="80"/>
                      <a:pt x="80" y="74"/>
                      <a:pt x="110" y="70"/>
                    </a:cubicBezTo>
                    <a:cubicBezTo>
                      <a:pt x="147" y="64"/>
                      <a:pt x="207" y="49"/>
                      <a:pt x="226" y="11"/>
                    </a:cubicBezTo>
                    <a:cubicBezTo>
                      <a:pt x="229" y="5"/>
                      <a:pt x="221" y="0"/>
                      <a:pt x="219" y="6"/>
                    </a:cubicBezTo>
                    <a:cubicBezTo>
                      <a:pt x="203" y="37"/>
                      <a:pt x="155" y="51"/>
                      <a:pt x="124" y="58"/>
                    </a:cubicBezTo>
                    <a:cubicBezTo>
                      <a:pt x="95" y="64"/>
                      <a:pt x="34" y="75"/>
                      <a:pt x="11" y="46"/>
                    </a:cubicBezTo>
                    <a:cubicBezTo>
                      <a:pt x="7" y="41"/>
                      <a:pt x="0" y="47"/>
                      <a:pt x="4" y="5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96"/>
              <p:cNvSpPr/>
              <p:nvPr/>
            </p:nvSpPr>
            <p:spPr bwMode="auto">
              <a:xfrm>
                <a:off x="1631" y="2720"/>
                <a:ext cx="94" cy="22"/>
              </a:xfrm>
              <a:custGeom>
                <a:avLst/>
                <a:gdLst>
                  <a:gd name="T0" fmla="*/ 120 w 126"/>
                  <a:gd name="T1" fmla="*/ 1 h 30"/>
                  <a:gd name="T2" fmla="*/ 6 w 126"/>
                  <a:gd name="T3" fmla="*/ 19 h 30"/>
                  <a:gd name="T4" fmla="*/ 10 w 126"/>
                  <a:gd name="T5" fmla="*/ 27 h 30"/>
                  <a:gd name="T6" fmla="*/ 119 w 126"/>
                  <a:gd name="T7" fmla="*/ 11 h 30"/>
                  <a:gd name="T8" fmla="*/ 120 w 126"/>
                  <a:gd name="T9" fmla="*/ 1 h 30"/>
                </a:gdLst>
                <a:ahLst/>
                <a:cxnLst>
                  <a:cxn ang="0">
                    <a:pos x="T0" y="T1"/>
                  </a:cxn>
                  <a:cxn ang="0">
                    <a:pos x="T2" y="T3"/>
                  </a:cxn>
                  <a:cxn ang="0">
                    <a:pos x="T4" y="T5"/>
                  </a:cxn>
                  <a:cxn ang="0">
                    <a:pos x="T6" y="T7"/>
                  </a:cxn>
                  <a:cxn ang="0">
                    <a:pos x="T8" y="T9"/>
                  </a:cxn>
                </a:cxnLst>
                <a:rect l="0" t="0" r="r" b="b"/>
                <a:pathLst>
                  <a:path w="126" h="30">
                    <a:moveTo>
                      <a:pt x="120" y="1"/>
                    </a:moveTo>
                    <a:cubicBezTo>
                      <a:pt x="82" y="0"/>
                      <a:pt x="40" y="2"/>
                      <a:pt x="6" y="19"/>
                    </a:cubicBezTo>
                    <a:cubicBezTo>
                      <a:pt x="0" y="21"/>
                      <a:pt x="4" y="30"/>
                      <a:pt x="10" y="27"/>
                    </a:cubicBezTo>
                    <a:cubicBezTo>
                      <a:pt x="43" y="11"/>
                      <a:pt x="83" y="10"/>
                      <a:pt x="119" y="11"/>
                    </a:cubicBezTo>
                    <a:cubicBezTo>
                      <a:pt x="125" y="11"/>
                      <a:pt x="126" y="2"/>
                      <a:pt x="120"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7"/>
              <p:cNvSpPr/>
              <p:nvPr/>
            </p:nvSpPr>
            <p:spPr bwMode="auto">
              <a:xfrm>
                <a:off x="1647" y="2750"/>
                <a:ext cx="82" cy="46"/>
              </a:xfrm>
              <a:custGeom>
                <a:avLst/>
                <a:gdLst>
                  <a:gd name="T0" fmla="*/ 104 w 111"/>
                  <a:gd name="T1" fmla="*/ 2 h 61"/>
                  <a:gd name="T2" fmla="*/ 5 w 111"/>
                  <a:gd name="T3" fmla="*/ 50 h 61"/>
                  <a:gd name="T4" fmla="*/ 11 w 111"/>
                  <a:gd name="T5" fmla="*/ 57 h 61"/>
                  <a:gd name="T6" fmla="*/ 105 w 111"/>
                  <a:gd name="T7" fmla="*/ 11 h 61"/>
                  <a:gd name="T8" fmla="*/ 104 w 111"/>
                  <a:gd name="T9" fmla="*/ 2 h 61"/>
                </a:gdLst>
                <a:ahLst/>
                <a:cxnLst>
                  <a:cxn ang="0">
                    <a:pos x="T0" y="T1"/>
                  </a:cxn>
                  <a:cxn ang="0">
                    <a:pos x="T2" y="T3"/>
                  </a:cxn>
                  <a:cxn ang="0">
                    <a:pos x="T4" y="T5"/>
                  </a:cxn>
                  <a:cxn ang="0">
                    <a:pos x="T6" y="T7"/>
                  </a:cxn>
                  <a:cxn ang="0">
                    <a:pos x="T8" y="T9"/>
                  </a:cxn>
                </a:cxnLst>
                <a:rect l="0" t="0" r="r" b="b"/>
                <a:pathLst>
                  <a:path w="111" h="61">
                    <a:moveTo>
                      <a:pt x="104" y="2"/>
                    </a:moveTo>
                    <a:cubicBezTo>
                      <a:pt x="69" y="12"/>
                      <a:pt x="34" y="28"/>
                      <a:pt x="5" y="50"/>
                    </a:cubicBezTo>
                    <a:cubicBezTo>
                      <a:pt x="0" y="54"/>
                      <a:pt x="6" y="61"/>
                      <a:pt x="11" y="57"/>
                    </a:cubicBezTo>
                    <a:cubicBezTo>
                      <a:pt x="39" y="36"/>
                      <a:pt x="72" y="21"/>
                      <a:pt x="105" y="11"/>
                    </a:cubicBezTo>
                    <a:cubicBezTo>
                      <a:pt x="111" y="9"/>
                      <a:pt x="109" y="0"/>
                      <a:pt x="104"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698"/>
              <p:cNvSpPr/>
              <p:nvPr/>
            </p:nvSpPr>
            <p:spPr bwMode="auto">
              <a:xfrm>
                <a:off x="1665" y="2789"/>
                <a:ext cx="73" cy="55"/>
              </a:xfrm>
              <a:custGeom>
                <a:avLst/>
                <a:gdLst>
                  <a:gd name="T0" fmla="*/ 88 w 97"/>
                  <a:gd name="T1" fmla="*/ 2 h 74"/>
                  <a:gd name="T2" fmla="*/ 4 w 97"/>
                  <a:gd name="T3" fmla="*/ 64 h 74"/>
                  <a:gd name="T4" fmla="*/ 12 w 97"/>
                  <a:gd name="T5" fmla="*/ 70 h 74"/>
                  <a:gd name="T6" fmla="*/ 92 w 97"/>
                  <a:gd name="T7" fmla="*/ 11 h 74"/>
                  <a:gd name="T8" fmla="*/ 88 w 97"/>
                  <a:gd name="T9" fmla="*/ 2 h 74"/>
                </a:gdLst>
                <a:ahLst/>
                <a:cxnLst>
                  <a:cxn ang="0">
                    <a:pos x="T0" y="T1"/>
                  </a:cxn>
                  <a:cxn ang="0">
                    <a:pos x="T2" y="T3"/>
                  </a:cxn>
                  <a:cxn ang="0">
                    <a:pos x="T4" y="T5"/>
                  </a:cxn>
                  <a:cxn ang="0">
                    <a:pos x="T6" y="T7"/>
                  </a:cxn>
                  <a:cxn ang="0">
                    <a:pos x="T8" y="T9"/>
                  </a:cxn>
                </a:cxnLst>
                <a:rect l="0" t="0" r="r" b="b"/>
                <a:pathLst>
                  <a:path w="97" h="74">
                    <a:moveTo>
                      <a:pt x="88" y="2"/>
                    </a:moveTo>
                    <a:cubicBezTo>
                      <a:pt x="55" y="14"/>
                      <a:pt x="24" y="36"/>
                      <a:pt x="4" y="64"/>
                    </a:cubicBezTo>
                    <a:cubicBezTo>
                      <a:pt x="0" y="69"/>
                      <a:pt x="8" y="74"/>
                      <a:pt x="12" y="70"/>
                    </a:cubicBezTo>
                    <a:cubicBezTo>
                      <a:pt x="31" y="43"/>
                      <a:pt x="60" y="22"/>
                      <a:pt x="92" y="11"/>
                    </a:cubicBezTo>
                    <a:cubicBezTo>
                      <a:pt x="97" y="9"/>
                      <a:pt x="93" y="0"/>
                      <a:pt x="88"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699"/>
              <p:cNvSpPr/>
              <p:nvPr/>
            </p:nvSpPr>
            <p:spPr bwMode="auto">
              <a:xfrm>
                <a:off x="1931" y="2657"/>
                <a:ext cx="92" cy="29"/>
              </a:xfrm>
              <a:custGeom>
                <a:avLst/>
                <a:gdLst>
                  <a:gd name="T0" fmla="*/ 6 w 124"/>
                  <a:gd name="T1" fmla="*/ 28 h 39"/>
                  <a:gd name="T2" fmla="*/ 118 w 124"/>
                  <a:gd name="T3" fmla="*/ 2 h 39"/>
                  <a:gd name="T4" fmla="*/ 118 w 124"/>
                  <a:gd name="T5" fmla="*/ 12 h 39"/>
                  <a:gd name="T6" fmla="*/ 10 w 124"/>
                  <a:gd name="T7" fmla="*/ 37 h 39"/>
                  <a:gd name="T8" fmla="*/ 6 w 124"/>
                  <a:gd name="T9" fmla="*/ 28 h 39"/>
                </a:gdLst>
                <a:ahLst/>
                <a:cxnLst>
                  <a:cxn ang="0">
                    <a:pos x="T0" y="T1"/>
                  </a:cxn>
                  <a:cxn ang="0">
                    <a:pos x="T2" y="T3"/>
                  </a:cxn>
                  <a:cxn ang="0">
                    <a:pos x="T4" y="T5"/>
                  </a:cxn>
                  <a:cxn ang="0">
                    <a:pos x="T6" y="T7"/>
                  </a:cxn>
                  <a:cxn ang="0">
                    <a:pos x="T8" y="T9"/>
                  </a:cxn>
                </a:cxnLst>
                <a:rect l="0" t="0" r="r" b="b"/>
                <a:pathLst>
                  <a:path w="124" h="39">
                    <a:moveTo>
                      <a:pt x="6" y="28"/>
                    </a:moveTo>
                    <a:cubicBezTo>
                      <a:pt x="40" y="14"/>
                      <a:pt x="80" y="0"/>
                      <a:pt x="118" y="2"/>
                    </a:cubicBezTo>
                    <a:cubicBezTo>
                      <a:pt x="124" y="3"/>
                      <a:pt x="124" y="12"/>
                      <a:pt x="118" y="12"/>
                    </a:cubicBezTo>
                    <a:cubicBezTo>
                      <a:pt x="81" y="9"/>
                      <a:pt x="43" y="23"/>
                      <a:pt x="10" y="37"/>
                    </a:cubicBezTo>
                    <a:cubicBezTo>
                      <a:pt x="4" y="39"/>
                      <a:pt x="0" y="31"/>
                      <a:pt x="6"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00"/>
              <p:cNvSpPr/>
              <p:nvPr/>
            </p:nvSpPr>
            <p:spPr bwMode="auto">
              <a:xfrm>
                <a:off x="1939" y="2706"/>
                <a:ext cx="90" cy="16"/>
              </a:xfrm>
              <a:custGeom>
                <a:avLst/>
                <a:gdLst>
                  <a:gd name="T0" fmla="*/ 6 w 121"/>
                  <a:gd name="T1" fmla="*/ 3 h 22"/>
                  <a:gd name="T2" fmla="*/ 115 w 121"/>
                  <a:gd name="T3" fmla="*/ 11 h 22"/>
                  <a:gd name="T4" fmla="*/ 112 w 121"/>
                  <a:gd name="T5" fmla="*/ 20 h 22"/>
                  <a:gd name="T6" fmla="*/ 7 w 121"/>
                  <a:gd name="T7" fmla="*/ 12 h 22"/>
                  <a:gd name="T8" fmla="*/ 6 w 121"/>
                  <a:gd name="T9" fmla="*/ 3 h 22"/>
                </a:gdLst>
                <a:ahLst/>
                <a:cxnLst>
                  <a:cxn ang="0">
                    <a:pos x="T0" y="T1"/>
                  </a:cxn>
                  <a:cxn ang="0">
                    <a:pos x="T2" y="T3"/>
                  </a:cxn>
                  <a:cxn ang="0">
                    <a:pos x="T4" y="T5"/>
                  </a:cxn>
                  <a:cxn ang="0">
                    <a:pos x="T6" y="T7"/>
                  </a:cxn>
                  <a:cxn ang="0">
                    <a:pos x="T8" y="T9"/>
                  </a:cxn>
                </a:cxnLst>
                <a:rect l="0" t="0" r="r" b="b"/>
                <a:pathLst>
                  <a:path w="121" h="22">
                    <a:moveTo>
                      <a:pt x="6" y="3"/>
                    </a:moveTo>
                    <a:cubicBezTo>
                      <a:pt x="42" y="0"/>
                      <a:pt x="80" y="2"/>
                      <a:pt x="115" y="11"/>
                    </a:cubicBezTo>
                    <a:cubicBezTo>
                      <a:pt x="121" y="13"/>
                      <a:pt x="118" y="22"/>
                      <a:pt x="112" y="20"/>
                    </a:cubicBezTo>
                    <a:cubicBezTo>
                      <a:pt x="79" y="11"/>
                      <a:pt x="42" y="9"/>
                      <a:pt x="7" y="12"/>
                    </a:cubicBezTo>
                    <a:cubicBezTo>
                      <a:pt x="1" y="12"/>
                      <a:pt x="0" y="3"/>
                      <a:pt x="6"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01"/>
              <p:cNvSpPr/>
              <p:nvPr/>
            </p:nvSpPr>
            <p:spPr bwMode="auto">
              <a:xfrm>
                <a:off x="1946" y="2745"/>
                <a:ext cx="84" cy="30"/>
              </a:xfrm>
              <a:custGeom>
                <a:avLst/>
                <a:gdLst>
                  <a:gd name="T0" fmla="*/ 7 w 112"/>
                  <a:gd name="T1" fmla="*/ 2 h 40"/>
                  <a:gd name="T2" fmla="*/ 107 w 112"/>
                  <a:gd name="T3" fmla="*/ 29 h 40"/>
                  <a:gd name="T4" fmla="*/ 102 w 112"/>
                  <a:gd name="T5" fmla="*/ 36 h 40"/>
                  <a:gd name="T6" fmla="*/ 6 w 112"/>
                  <a:gd name="T7" fmla="*/ 11 h 40"/>
                  <a:gd name="T8" fmla="*/ 7 w 112"/>
                  <a:gd name="T9" fmla="*/ 2 h 40"/>
                </a:gdLst>
                <a:ahLst/>
                <a:cxnLst>
                  <a:cxn ang="0">
                    <a:pos x="T0" y="T1"/>
                  </a:cxn>
                  <a:cxn ang="0">
                    <a:pos x="T2" y="T3"/>
                  </a:cxn>
                  <a:cxn ang="0">
                    <a:pos x="T4" y="T5"/>
                  </a:cxn>
                  <a:cxn ang="0">
                    <a:pos x="T6" y="T7"/>
                  </a:cxn>
                  <a:cxn ang="0">
                    <a:pos x="T8" y="T9"/>
                  </a:cxn>
                </a:cxnLst>
                <a:rect l="0" t="0" r="r" b="b"/>
                <a:pathLst>
                  <a:path w="112" h="40">
                    <a:moveTo>
                      <a:pt x="7" y="2"/>
                    </a:moveTo>
                    <a:cubicBezTo>
                      <a:pt x="41" y="0"/>
                      <a:pt x="78" y="10"/>
                      <a:pt x="107" y="29"/>
                    </a:cubicBezTo>
                    <a:cubicBezTo>
                      <a:pt x="112" y="32"/>
                      <a:pt x="107" y="40"/>
                      <a:pt x="102" y="36"/>
                    </a:cubicBezTo>
                    <a:cubicBezTo>
                      <a:pt x="74" y="19"/>
                      <a:pt x="39" y="10"/>
                      <a:pt x="6" y="11"/>
                    </a:cubicBezTo>
                    <a:cubicBezTo>
                      <a:pt x="0" y="11"/>
                      <a:pt x="1" y="2"/>
                      <a:pt x="7"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02"/>
              <p:cNvSpPr/>
              <p:nvPr/>
            </p:nvSpPr>
            <p:spPr bwMode="auto">
              <a:xfrm>
                <a:off x="2140" y="2627"/>
                <a:ext cx="29" cy="50"/>
              </a:xfrm>
              <a:custGeom>
                <a:avLst/>
                <a:gdLst>
                  <a:gd name="T0" fmla="*/ 35 w 39"/>
                  <a:gd name="T1" fmla="*/ 59 h 68"/>
                  <a:gd name="T2" fmla="*/ 9 w 39"/>
                  <a:gd name="T3" fmla="*/ 5 h 68"/>
                  <a:gd name="T4" fmla="*/ 1 w 39"/>
                  <a:gd name="T5" fmla="*/ 6 h 68"/>
                  <a:gd name="T6" fmla="*/ 30 w 39"/>
                  <a:gd name="T7" fmla="*/ 65 h 68"/>
                  <a:gd name="T8" fmla="*/ 35 w 39"/>
                  <a:gd name="T9" fmla="*/ 59 h 68"/>
                </a:gdLst>
                <a:ahLst/>
                <a:cxnLst>
                  <a:cxn ang="0">
                    <a:pos x="T0" y="T1"/>
                  </a:cxn>
                  <a:cxn ang="0">
                    <a:pos x="T2" y="T3"/>
                  </a:cxn>
                  <a:cxn ang="0">
                    <a:pos x="T4" y="T5"/>
                  </a:cxn>
                  <a:cxn ang="0">
                    <a:pos x="T6" y="T7"/>
                  </a:cxn>
                  <a:cxn ang="0">
                    <a:pos x="T8" y="T9"/>
                  </a:cxn>
                </a:cxnLst>
                <a:rect l="0" t="0" r="r" b="b"/>
                <a:pathLst>
                  <a:path w="39" h="68">
                    <a:moveTo>
                      <a:pt x="35" y="59"/>
                    </a:moveTo>
                    <a:cubicBezTo>
                      <a:pt x="21" y="46"/>
                      <a:pt x="8" y="26"/>
                      <a:pt x="9" y="5"/>
                    </a:cubicBezTo>
                    <a:cubicBezTo>
                      <a:pt x="9" y="0"/>
                      <a:pt x="1" y="0"/>
                      <a:pt x="1" y="6"/>
                    </a:cubicBezTo>
                    <a:cubicBezTo>
                      <a:pt x="0" y="28"/>
                      <a:pt x="14" y="50"/>
                      <a:pt x="30" y="65"/>
                    </a:cubicBezTo>
                    <a:cubicBezTo>
                      <a:pt x="33" y="68"/>
                      <a:pt x="39" y="63"/>
                      <a:pt x="35" y="5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03"/>
              <p:cNvSpPr/>
              <p:nvPr/>
            </p:nvSpPr>
            <p:spPr bwMode="auto">
              <a:xfrm>
                <a:off x="2098" y="2592"/>
                <a:ext cx="59" cy="59"/>
              </a:xfrm>
              <a:custGeom>
                <a:avLst/>
                <a:gdLst>
                  <a:gd name="T0" fmla="*/ 20 w 79"/>
                  <a:gd name="T1" fmla="*/ 0 h 79"/>
                  <a:gd name="T2" fmla="*/ 17 w 79"/>
                  <a:gd name="T3" fmla="*/ 3 h 79"/>
                  <a:gd name="T4" fmla="*/ 17 w 79"/>
                  <a:gd name="T5" fmla="*/ 63 h 79"/>
                  <a:gd name="T6" fmla="*/ 76 w 79"/>
                  <a:gd name="T7" fmla="*/ 63 h 79"/>
                  <a:gd name="T8" fmla="*/ 79 w 79"/>
                  <a:gd name="T9" fmla="*/ 59 h 79"/>
                  <a:gd name="T10" fmla="*/ 20 w 79"/>
                  <a:gd name="T11" fmla="*/ 0 h 79"/>
                </a:gdLst>
                <a:ahLst/>
                <a:cxnLst>
                  <a:cxn ang="0">
                    <a:pos x="T0" y="T1"/>
                  </a:cxn>
                  <a:cxn ang="0">
                    <a:pos x="T2" y="T3"/>
                  </a:cxn>
                  <a:cxn ang="0">
                    <a:pos x="T4" y="T5"/>
                  </a:cxn>
                  <a:cxn ang="0">
                    <a:pos x="T6" y="T7"/>
                  </a:cxn>
                  <a:cxn ang="0">
                    <a:pos x="T8" y="T9"/>
                  </a:cxn>
                  <a:cxn ang="0">
                    <a:pos x="T10" y="T11"/>
                  </a:cxn>
                </a:cxnLst>
                <a:rect l="0" t="0" r="r" b="b"/>
                <a:pathLst>
                  <a:path w="79" h="79">
                    <a:moveTo>
                      <a:pt x="20" y="0"/>
                    </a:moveTo>
                    <a:cubicBezTo>
                      <a:pt x="19" y="1"/>
                      <a:pt x="18" y="2"/>
                      <a:pt x="17" y="3"/>
                    </a:cubicBezTo>
                    <a:cubicBezTo>
                      <a:pt x="0" y="20"/>
                      <a:pt x="1" y="46"/>
                      <a:pt x="17" y="63"/>
                    </a:cubicBezTo>
                    <a:cubicBezTo>
                      <a:pt x="33" y="79"/>
                      <a:pt x="60" y="79"/>
                      <a:pt x="76" y="63"/>
                    </a:cubicBezTo>
                    <a:cubicBezTo>
                      <a:pt x="78" y="62"/>
                      <a:pt x="79" y="60"/>
                      <a:pt x="79" y="59"/>
                    </a:cubicBezTo>
                    <a:cubicBezTo>
                      <a:pt x="20" y="0"/>
                      <a:pt x="20" y="0"/>
                      <a:pt x="20"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04"/>
              <p:cNvSpPr>
                <a:spLocks noEditPoints="1"/>
              </p:cNvSpPr>
              <p:nvPr/>
            </p:nvSpPr>
            <p:spPr bwMode="auto">
              <a:xfrm>
                <a:off x="2111" y="2592"/>
                <a:ext cx="46" cy="49"/>
              </a:xfrm>
              <a:custGeom>
                <a:avLst/>
                <a:gdLst>
                  <a:gd name="T0" fmla="*/ 56 w 62"/>
                  <a:gd name="T1" fmla="*/ 66 h 66"/>
                  <a:gd name="T2" fmla="*/ 56 w 62"/>
                  <a:gd name="T3" fmla="*/ 66 h 66"/>
                  <a:gd name="T4" fmla="*/ 56 w 62"/>
                  <a:gd name="T5" fmla="*/ 66 h 66"/>
                  <a:gd name="T6" fmla="*/ 59 w 62"/>
                  <a:gd name="T7" fmla="*/ 63 h 66"/>
                  <a:gd name="T8" fmla="*/ 56 w 62"/>
                  <a:gd name="T9" fmla="*/ 65 h 66"/>
                  <a:gd name="T10" fmla="*/ 59 w 62"/>
                  <a:gd name="T11" fmla="*/ 63 h 66"/>
                  <a:gd name="T12" fmla="*/ 0 w 62"/>
                  <a:gd name="T13" fmla="*/ 4 h 66"/>
                  <a:gd name="T14" fmla="*/ 0 w 62"/>
                  <a:gd name="T15" fmla="*/ 4 h 66"/>
                  <a:gd name="T16" fmla="*/ 0 w 62"/>
                  <a:gd name="T17" fmla="*/ 4 h 66"/>
                  <a:gd name="T18" fmla="*/ 3 w 62"/>
                  <a:gd name="T19" fmla="*/ 0 h 66"/>
                  <a:gd name="T20" fmla="*/ 0 w 62"/>
                  <a:gd name="T21" fmla="*/ 3 h 66"/>
                  <a:gd name="T22" fmla="*/ 0 w 62"/>
                  <a:gd name="T23" fmla="*/ 4 h 66"/>
                  <a:gd name="T24" fmla="*/ 0 w 62"/>
                  <a:gd name="T25" fmla="*/ 3 h 66"/>
                  <a:gd name="T26" fmla="*/ 3 w 62"/>
                  <a:gd name="T27" fmla="*/ 0 h 66"/>
                  <a:gd name="T28" fmla="*/ 62 w 62"/>
                  <a:gd name="T29" fmla="*/ 59 h 66"/>
                  <a:gd name="T30" fmla="*/ 62 w 62"/>
                  <a:gd name="T31" fmla="*/ 59 h 66"/>
                  <a:gd name="T32" fmla="*/ 3 w 62"/>
                  <a:gd name="T3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6">
                    <a:moveTo>
                      <a:pt x="56" y="66"/>
                    </a:moveTo>
                    <a:cubicBezTo>
                      <a:pt x="56" y="66"/>
                      <a:pt x="56" y="66"/>
                      <a:pt x="56" y="66"/>
                    </a:cubicBezTo>
                    <a:cubicBezTo>
                      <a:pt x="56" y="66"/>
                      <a:pt x="56" y="66"/>
                      <a:pt x="56" y="66"/>
                    </a:cubicBezTo>
                    <a:moveTo>
                      <a:pt x="59" y="63"/>
                    </a:moveTo>
                    <a:cubicBezTo>
                      <a:pt x="58" y="64"/>
                      <a:pt x="57" y="65"/>
                      <a:pt x="56" y="65"/>
                    </a:cubicBezTo>
                    <a:cubicBezTo>
                      <a:pt x="57" y="65"/>
                      <a:pt x="58" y="64"/>
                      <a:pt x="59" y="63"/>
                    </a:cubicBezTo>
                    <a:moveTo>
                      <a:pt x="0" y="4"/>
                    </a:moveTo>
                    <a:cubicBezTo>
                      <a:pt x="0" y="4"/>
                      <a:pt x="0" y="4"/>
                      <a:pt x="0" y="4"/>
                    </a:cubicBezTo>
                    <a:cubicBezTo>
                      <a:pt x="0" y="4"/>
                      <a:pt x="0" y="4"/>
                      <a:pt x="0" y="4"/>
                    </a:cubicBezTo>
                    <a:moveTo>
                      <a:pt x="3" y="0"/>
                    </a:moveTo>
                    <a:cubicBezTo>
                      <a:pt x="2" y="1"/>
                      <a:pt x="1" y="2"/>
                      <a:pt x="0" y="3"/>
                    </a:cubicBezTo>
                    <a:cubicBezTo>
                      <a:pt x="0" y="3"/>
                      <a:pt x="0" y="4"/>
                      <a:pt x="0" y="4"/>
                    </a:cubicBezTo>
                    <a:cubicBezTo>
                      <a:pt x="0" y="4"/>
                      <a:pt x="0" y="3"/>
                      <a:pt x="0" y="3"/>
                    </a:cubicBezTo>
                    <a:cubicBezTo>
                      <a:pt x="1" y="2"/>
                      <a:pt x="2" y="1"/>
                      <a:pt x="3" y="0"/>
                    </a:cubicBezTo>
                    <a:cubicBezTo>
                      <a:pt x="62" y="59"/>
                      <a:pt x="62" y="59"/>
                      <a:pt x="62" y="59"/>
                    </a:cubicBezTo>
                    <a:cubicBezTo>
                      <a:pt x="62" y="59"/>
                      <a:pt x="62" y="59"/>
                      <a:pt x="62" y="59"/>
                    </a:cubicBezTo>
                    <a:cubicBezTo>
                      <a:pt x="3" y="0"/>
                      <a:pt x="3" y="0"/>
                      <a:pt x="3" y="0"/>
                    </a:cubicBezTo>
                  </a:path>
                </a:pathLst>
              </a:custGeom>
              <a:solidFill>
                <a:srgbClr val="D21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05"/>
              <p:cNvSpPr/>
              <p:nvPr/>
            </p:nvSpPr>
            <p:spPr bwMode="auto">
              <a:xfrm>
                <a:off x="2105" y="2592"/>
                <a:ext cx="52" cy="54"/>
              </a:xfrm>
              <a:custGeom>
                <a:avLst/>
                <a:gdLst>
                  <a:gd name="T0" fmla="*/ 11 w 70"/>
                  <a:gd name="T1" fmla="*/ 0 h 72"/>
                  <a:gd name="T2" fmla="*/ 8 w 70"/>
                  <a:gd name="T3" fmla="*/ 3 h 72"/>
                  <a:gd name="T4" fmla="*/ 8 w 70"/>
                  <a:gd name="T5" fmla="*/ 4 h 72"/>
                  <a:gd name="T6" fmla="*/ 8 w 70"/>
                  <a:gd name="T7" fmla="*/ 4 h 72"/>
                  <a:gd name="T8" fmla="*/ 8 w 70"/>
                  <a:gd name="T9" fmla="*/ 4 h 72"/>
                  <a:gd name="T10" fmla="*/ 0 w 70"/>
                  <a:gd name="T11" fmla="*/ 14 h 72"/>
                  <a:gd name="T12" fmla="*/ 56 w 70"/>
                  <a:gd name="T13" fmla="*/ 70 h 72"/>
                  <a:gd name="T14" fmla="*/ 54 w 70"/>
                  <a:gd name="T15" fmla="*/ 72 h 72"/>
                  <a:gd name="T16" fmla="*/ 64 w 70"/>
                  <a:gd name="T17" fmla="*/ 66 h 72"/>
                  <a:gd name="T18" fmla="*/ 64 w 70"/>
                  <a:gd name="T19" fmla="*/ 66 h 72"/>
                  <a:gd name="T20" fmla="*/ 64 w 70"/>
                  <a:gd name="T21" fmla="*/ 65 h 72"/>
                  <a:gd name="T22" fmla="*/ 67 w 70"/>
                  <a:gd name="T23" fmla="*/ 63 h 72"/>
                  <a:gd name="T24" fmla="*/ 67 w 70"/>
                  <a:gd name="T25" fmla="*/ 63 h 72"/>
                  <a:gd name="T26" fmla="*/ 70 w 70"/>
                  <a:gd name="T27" fmla="*/ 59 h 72"/>
                  <a:gd name="T28" fmla="*/ 11 w 70"/>
                  <a:gd name="T2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72">
                    <a:moveTo>
                      <a:pt x="11" y="0"/>
                    </a:moveTo>
                    <a:cubicBezTo>
                      <a:pt x="10" y="1"/>
                      <a:pt x="9" y="2"/>
                      <a:pt x="8" y="3"/>
                    </a:cubicBezTo>
                    <a:cubicBezTo>
                      <a:pt x="8" y="3"/>
                      <a:pt x="8" y="4"/>
                      <a:pt x="8" y="4"/>
                    </a:cubicBezTo>
                    <a:cubicBezTo>
                      <a:pt x="8" y="4"/>
                      <a:pt x="8" y="4"/>
                      <a:pt x="8" y="4"/>
                    </a:cubicBezTo>
                    <a:cubicBezTo>
                      <a:pt x="8" y="4"/>
                      <a:pt x="8" y="4"/>
                      <a:pt x="8" y="4"/>
                    </a:cubicBezTo>
                    <a:cubicBezTo>
                      <a:pt x="4" y="7"/>
                      <a:pt x="2" y="11"/>
                      <a:pt x="0" y="14"/>
                    </a:cubicBezTo>
                    <a:cubicBezTo>
                      <a:pt x="56" y="70"/>
                      <a:pt x="56" y="70"/>
                      <a:pt x="56" y="70"/>
                    </a:cubicBezTo>
                    <a:cubicBezTo>
                      <a:pt x="55" y="71"/>
                      <a:pt x="55" y="71"/>
                      <a:pt x="54" y="72"/>
                    </a:cubicBezTo>
                    <a:cubicBezTo>
                      <a:pt x="58" y="70"/>
                      <a:pt x="61" y="68"/>
                      <a:pt x="64" y="66"/>
                    </a:cubicBezTo>
                    <a:cubicBezTo>
                      <a:pt x="64" y="66"/>
                      <a:pt x="64" y="66"/>
                      <a:pt x="64" y="66"/>
                    </a:cubicBezTo>
                    <a:cubicBezTo>
                      <a:pt x="64" y="66"/>
                      <a:pt x="64" y="65"/>
                      <a:pt x="64" y="65"/>
                    </a:cubicBezTo>
                    <a:cubicBezTo>
                      <a:pt x="65" y="65"/>
                      <a:pt x="66" y="64"/>
                      <a:pt x="67" y="63"/>
                    </a:cubicBezTo>
                    <a:cubicBezTo>
                      <a:pt x="67" y="63"/>
                      <a:pt x="67" y="63"/>
                      <a:pt x="67" y="63"/>
                    </a:cubicBezTo>
                    <a:cubicBezTo>
                      <a:pt x="69" y="62"/>
                      <a:pt x="70" y="60"/>
                      <a:pt x="70" y="59"/>
                    </a:cubicBezTo>
                    <a:cubicBezTo>
                      <a:pt x="11" y="0"/>
                      <a:pt x="11" y="0"/>
                      <a:pt x="11"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06"/>
              <p:cNvSpPr/>
              <p:nvPr/>
            </p:nvSpPr>
            <p:spPr bwMode="auto">
              <a:xfrm>
                <a:off x="2095" y="2588"/>
                <a:ext cx="65" cy="68"/>
              </a:xfrm>
              <a:custGeom>
                <a:avLst/>
                <a:gdLst>
                  <a:gd name="T0" fmla="*/ 22 w 88"/>
                  <a:gd name="T1" fmla="*/ 3 h 92"/>
                  <a:gd name="T2" fmla="*/ 18 w 88"/>
                  <a:gd name="T3" fmla="*/ 72 h 92"/>
                  <a:gd name="T4" fmla="*/ 86 w 88"/>
                  <a:gd name="T5" fmla="*/ 68 h 92"/>
                  <a:gd name="T6" fmla="*/ 86 w 88"/>
                  <a:gd name="T7" fmla="*/ 62 h 92"/>
                  <a:gd name="T8" fmla="*/ 27 w 88"/>
                  <a:gd name="T9" fmla="*/ 3 h 92"/>
                  <a:gd name="T10" fmla="*/ 22 w 88"/>
                  <a:gd name="T11" fmla="*/ 9 h 92"/>
                  <a:gd name="T12" fmla="*/ 81 w 88"/>
                  <a:gd name="T13" fmla="*/ 68 h 92"/>
                  <a:gd name="T14" fmla="*/ 81 w 88"/>
                  <a:gd name="T15" fmla="*/ 62 h 92"/>
                  <a:gd name="T16" fmla="*/ 24 w 88"/>
                  <a:gd name="T17" fmla="*/ 66 h 92"/>
                  <a:gd name="T18" fmla="*/ 27 w 88"/>
                  <a:gd name="T19" fmla="*/ 9 h 92"/>
                  <a:gd name="T20" fmla="*/ 22 w 88"/>
                  <a:gd name="T21"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2">
                    <a:moveTo>
                      <a:pt x="22" y="3"/>
                    </a:moveTo>
                    <a:cubicBezTo>
                      <a:pt x="1" y="22"/>
                      <a:pt x="0" y="51"/>
                      <a:pt x="18" y="72"/>
                    </a:cubicBezTo>
                    <a:cubicBezTo>
                      <a:pt x="37" y="92"/>
                      <a:pt x="69" y="87"/>
                      <a:pt x="86" y="68"/>
                    </a:cubicBezTo>
                    <a:cubicBezTo>
                      <a:pt x="88" y="66"/>
                      <a:pt x="88" y="64"/>
                      <a:pt x="86" y="62"/>
                    </a:cubicBezTo>
                    <a:cubicBezTo>
                      <a:pt x="67" y="43"/>
                      <a:pt x="47" y="23"/>
                      <a:pt x="27" y="3"/>
                    </a:cubicBezTo>
                    <a:cubicBezTo>
                      <a:pt x="24" y="0"/>
                      <a:pt x="18" y="6"/>
                      <a:pt x="22" y="9"/>
                    </a:cubicBezTo>
                    <a:cubicBezTo>
                      <a:pt x="41" y="29"/>
                      <a:pt x="61" y="48"/>
                      <a:pt x="81" y="68"/>
                    </a:cubicBezTo>
                    <a:cubicBezTo>
                      <a:pt x="81" y="66"/>
                      <a:pt x="81" y="64"/>
                      <a:pt x="81" y="62"/>
                    </a:cubicBezTo>
                    <a:cubicBezTo>
                      <a:pt x="65" y="80"/>
                      <a:pt x="41" y="82"/>
                      <a:pt x="24" y="66"/>
                    </a:cubicBezTo>
                    <a:cubicBezTo>
                      <a:pt x="6" y="50"/>
                      <a:pt x="11" y="23"/>
                      <a:pt x="27" y="9"/>
                    </a:cubicBezTo>
                    <a:cubicBezTo>
                      <a:pt x="31" y="6"/>
                      <a:pt x="25" y="0"/>
                      <a:pt x="22"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07"/>
              <p:cNvSpPr/>
              <p:nvPr/>
            </p:nvSpPr>
            <p:spPr bwMode="auto">
              <a:xfrm>
                <a:off x="2134" y="2579"/>
                <a:ext cx="40" cy="65"/>
              </a:xfrm>
              <a:custGeom>
                <a:avLst/>
                <a:gdLst>
                  <a:gd name="T0" fmla="*/ 0 w 54"/>
                  <a:gd name="T1" fmla="*/ 4 h 87"/>
                  <a:gd name="T2" fmla="*/ 4 w 54"/>
                  <a:gd name="T3" fmla="*/ 3 h 87"/>
                  <a:gd name="T4" fmla="*/ 51 w 54"/>
                  <a:gd name="T5" fmla="*/ 39 h 87"/>
                  <a:gd name="T6" fmla="*/ 15 w 54"/>
                  <a:gd name="T7" fmla="*/ 86 h 87"/>
                  <a:gd name="T8" fmla="*/ 10 w 54"/>
                  <a:gd name="T9" fmla="*/ 87 h 87"/>
                  <a:gd name="T10" fmla="*/ 0 w 54"/>
                  <a:gd name="T11" fmla="*/ 4 h 87"/>
                </a:gdLst>
                <a:ahLst/>
                <a:cxnLst>
                  <a:cxn ang="0">
                    <a:pos x="T0" y="T1"/>
                  </a:cxn>
                  <a:cxn ang="0">
                    <a:pos x="T2" y="T3"/>
                  </a:cxn>
                  <a:cxn ang="0">
                    <a:pos x="T4" y="T5"/>
                  </a:cxn>
                  <a:cxn ang="0">
                    <a:pos x="T6" y="T7"/>
                  </a:cxn>
                  <a:cxn ang="0">
                    <a:pos x="T8" y="T9"/>
                  </a:cxn>
                  <a:cxn ang="0">
                    <a:pos x="T10" y="T11"/>
                  </a:cxn>
                </a:cxnLst>
                <a:rect l="0" t="0" r="r" b="b"/>
                <a:pathLst>
                  <a:path w="54" h="87">
                    <a:moveTo>
                      <a:pt x="0" y="4"/>
                    </a:moveTo>
                    <a:cubicBezTo>
                      <a:pt x="1" y="3"/>
                      <a:pt x="3" y="3"/>
                      <a:pt x="4" y="3"/>
                    </a:cubicBezTo>
                    <a:cubicBezTo>
                      <a:pt x="27" y="0"/>
                      <a:pt x="48" y="16"/>
                      <a:pt x="51" y="39"/>
                    </a:cubicBezTo>
                    <a:cubicBezTo>
                      <a:pt x="54" y="62"/>
                      <a:pt x="38" y="83"/>
                      <a:pt x="15" y="86"/>
                    </a:cubicBezTo>
                    <a:cubicBezTo>
                      <a:pt x="13" y="86"/>
                      <a:pt x="12" y="87"/>
                      <a:pt x="10" y="87"/>
                    </a:cubicBezTo>
                    <a:lnTo>
                      <a:pt x="0" y="4"/>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708"/>
              <p:cNvSpPr/>
              <p:nvPr/>
            </p:nvSpPr>
            <p:spPr bwMode="auto">
              <a:xfrm>
                <a:off x="2141" y="2582"/>
                <a:ext cx="33" cy="62"/>
              </a:xfrm>
              <a:custGeom>
                <a:avLst/>
                <a:gdLst>
                  <a:gd name="T0" fmla="*/ 42 w 45"/>
                  <a:gd name="T1" fmla="*/ 36 h 84"/>
                  <a:gd name="T2" fmla="*/ 2 w 45"/>
                  <a:gd name="T3" fmla="*/ 0 h 84"/>
                  <a:gd name="T4" fmla="*/ 24 w 45"/>
                  <a:gd name="T5" fmla="*/ 32 h 84"/>
                  <a:gd name="T6" fmla="*/ 0 w 45"/>
                  <a:gd name="T7" fmla="*/ 75 h 84"/>
                  <a:gd name="T8" fmla="*/ 1 w 45"/>
                  <a:gd name="T9" fmla="*/ 84 h 84"/>
                  <a:gd name="T10" fmla="*/ 6 w 45"/>
                  <a:gd name="T11" fmla="*/ 83 h 84"/>
                  <a:gd name="T12" fmla="*/ 42 w 45"/>
                  <a:gd name="T13" fmla="*/ 36 h 84"/>
                </a:gdLst>
                <a:ahLst/>
                <a:cxnLst>
                  <a:cxn ang="0">
                    <a:pos x="T0" y="T1"/>
                  </a:cxn>
                  <a:cxn ang="0">
                    <a:pos x="T2" y="T3"/>
                  </a:cxn>
                  <a:cxn ang="0">
                    <a:pos x="T4" y="T5"/>
                  </a:cxn>
                  <a:cxn ang="0">
                    <a:pos x="T6" y="T7"/>
                  </a:cxn>
                  <a:cxn ang="0">
                    <a:pos x="T8" y="T9"/>
                  </a:cxn>
                  <a:cxn ang="0">
                    <a:pos x="T10" y="T11"/>
                  </a:cxn>
                  <a:cxn ang="0">
                    <a:pos x="T12" y="T13"/>
                  </a:cxn>
                </a:cxnLst>
                <a:rect l="0" t="0" r="r" b="b"/>
                <a:pathLst>
                  <a:path w="45" h="84">
                    <a:moveTo>
                      <a:pt x="42" y="36"/>
                    </a:moveTo>
                    <a:cubicBezTo>
                      <a:pt x="40" y="15"/>
                      <a:pt x="22" y="0"/>
                      <a:pt x="2" y="0"/>
                    </a:cubicBezTo>
                    <a:cubicBezTo>
                      <a:pt x="13" y="6"/>
                      <a:pt x="22" y="17"/>
                      <a:pt x="24" y="32"/>
                    </a:cubicBezTo>
                    <a:cubicBezTo>
                      <a:pt x="26" y="50"/>
                      <a:pt x="16" y="67"/>
                      <a:pt x="0" y="75"/>
                    </a:cubicBezTo>
                    <a:cubicBezTo>
                      <a:pt x="1" y="84"/>
                      <a:pt x="1" y="84"/>
                      <a:pt x="1" y="84"/>
                    </a:cubicBezTo>
                    <a:cubicBezTo>
                      <a:pt x="3" y="84"/>
                      <a:pt x="4" y="83"/>
                      <a:pt x="6" y="83"/>
                    </a:cubicBezTo>
                    <a:cubicBezTo>
                      <a:pt x="29" y="80"/>
                      <a:pt x="45" y="59"/>
                      <a:pt x="42" y="36"/>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709"/>
              <p:cNvSpPr/>
              <p:nvPr/>
            </p:nvSpPr>
            <p:spPr bwMode="auto">
              <a:xfrm>
                <a:off x="2130" y="2576"/>
                <a:ext cx="49" cy="71"/>
              </a:xfrm>
              <a:custGeom>
                <a:avLst/>
                <a:gdLst>
                  <a:gd name="T0" fmla="*/ 5 w 66"/>
                  <a:gd name="T1" fmla="*/ 5 h 96"/>
                  <a:gd name="T2" fmla="*/ 61 w 66"/>
                  <a:gd name="T3" fmla="*/ 44 h 96"/>
                  <a:gd name="T4" fmla="*/ 17 w 66"/>
                  <a:gd name="T5" fmla="*/ 96 h 96"/>
                  <a:gd name="T6" fmla="*/ 12 w 66"/>
                  <a:gd name="T7" fmla="*/ 92 h 96"/>
                  <a:gd name="T8" fmla="*/ 2 w 66"/>
                  <a:gd name="T9" fmla="*/ 9 h 96"/>
                  <a:gd name="T10" fmla="*/ 10 w 66"/>
                  <a:gd name="T11" fmla="*/ 8 h 96"/>
                  <a:gd name="T12" fmla="*/ 20 w 66"/>
                  <a:gd name="T13" fmla="*/ 91 h 96"/>
                  <a:gd name="T14" fmla="*/ 16 w 66"/>
                  <a:gd name="T15" fmla="*/ 88 h 96"/>
                  <a:gd name="T16" fmla="*/ 53 w 66"/>
                  <a:gd name="T17" fmla="*/ 45 h 96"/>
                  <a:gd name="T18" fmla="*/ 6 w 66"/>
                  <a:gd name="T19" fmla="*/ 13 h 96"/>
                  <a:gd name="T20" fmla="*/ 5 w 66"/>
                  <a:gd name="T21"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96">
                    <a:moveTo>
                      <a:pt x="5" y="5"/>
                    </a:moveTo>
                    <a:cubicBezTo>
                      <a:pt x="33" y="0"/>
                      <a:pt x="56" y="17"/>
                      <a:pt x="61" y="44"/>
                    </a:cubicBezTo>
                    <a:cubicBezTo>
                      <a:pt x="66" y="71"/>
                      <a:pt x="42" y="94"/>
                      <a:pt x="17" y="96"/>
                    </a:cubicBezTo>
                    <a:cubicBezTo>
                      <a:pt x="14" y="96"/>
                      <a:pt x="12" y="94"/>
                      <a:pt x="12" y="92"/>
                    </a:cubicBezTo>
                    <a:cubicBezTo>
                      <a:pt x="9" y="64"/>
                      <a:pt x="5" y="37"/>
                      <a:pt x="2" y="9"/>
                    </a:cubicBezTo>
                    <a:cubicBezTo>
                      <a:pt x="1" y="4"/>
                      <a:pt x="9" y="3"/>
                      <a:pt x="10" y="8"/>
                    </a:cubicBezTo>
                    <a:cubicBezTo>
                      <a:pt x="13" y="36"/>
                      <a:pt x="17" y="63"/>
                      <a:pt x="20" y="91"/>
                    </a:cubicBezTo>
                    <a:cubicBezTo>
                      <a:pt x="19" y="90"/>
                      <a:pt x="17" y="89"/>
                      <a:pt x="16" y="88"/>
                    </a:cubicBezTo>
                    <a:cubicBezTo>
                      <a:pt x="39" y="86"/>
                      <a:pt x="55" y="68"/>
                      <a:pt x="53" y="45"/>
                    </a:cubicBezTo>
                    <a:cubicBezTo>
                      <a:pt x="52" y="21"/>
                      <a:pt x="27" y="9"/>
                      <a:pt x="6" y="13"/>
                    </a:cubicBezTo>
                    <a:cubicBezTo>
                      <a:pt x="1" y="14"/>
                      <a:pt x="0" y="6"/>
                      <a:pt x="5"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710"/>
              <p:cNvSpPr/>
              <p:nvPr/>
            </p:nvSpPr>
            <p:spPr bwMode="auto">
              <a:xfrm>
                <a:off x="2145" y="2628"/>
                <a:ext cx="6" cy="6"/>
              </a:xfrm>
              <a:custGeom>
                <a:avLst/>
                <a:gdLst>
                  <a:gd name="T0" fmla="*/ 8 w 8"/>
                  <a:gd name="T1" fmla="*/ 5 h 8"/>
                  <a:gd name="T2" fmla="*/ 3 w 8"/>
                  <a:gd name="T3" fmla="*/ 8 h 8"/>
                  <a:gd name="T4" fmla="*/ 1 w 8"/>
                  <a:gd name="T5" fmla="*/ 3 h 8"/>
                  <a:gd name="T6" fmla="*/ 5 w 8"/>
                  <a:gd name="T7" fmla="*/ 1 h 8"/>
                  <a:gd name="T8" fmla="*/ 8 w 8"/>
                  <a:gd name="T9" fmla="*/ 5 h 8"/>
                </a:gdLst>
                <a:ahLst/>
                <a:cxnLst>
                  <a:cxn ang="0">
                    <a:pos x="T0" y="T1"/>
                  </a:cxn>
                  <a:cxn ang="0">
                    <a:pos x="T2" y="T3"/>
                  </a:cxn>
                  <a:cxn ang="0">
                    <a:pos x="T4" y="T5"/>
                  </a:cxn>
                  <a:cxn ang="0">
                    <a:pos x="T6" y="T7"/>
                  </a:cxn>
                  <a:cxn ang="0">
                    <a:pos x="T8" y="T9"/>
                  </a:cxn>
                </a:cxnLst>
                <a:rect l="0" t="0" r="r" b="b"/>
                <a:pathLst>
                  <a:path w="8" h="8">
                    <a:moveTo>
                      <a:pt x="8" y="5"/>
                    </a:moveTo>
                    <a:cubicBezTo>
                      <a:pt x="7" y="7"/>
                      <a:pt x="5" y="8"/>
                      <a:pt x="3" y="8"/>
                    </a:cubicBezTo>
                    <a:cubicBezTo>
                      <a:pt x="1" y="7"/>
                      <a:pt x="0" y="5"/>
                      <a:pt x="1" y="3"/>
                    </a:cubicBezTo>
                    <a:cubicBezTo>
                      <a:pt x="1" y="1"/>
                      <a:pt x="3" y="0"/>
                      <a:pt x="5" y="1"/>
                    </a:cubicBezTo>
                    <a:cubicBezTo>
                      <a:pt x="7" y="1"/>
                      <a:pt x="8" y="3"/>
                      <a:pt x="8"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711"/>
              <p:cNvSpPr/>
              <p:nvPr/>
            </p:nvSpPr>
            <p:spPr bwMode="auto">
              <a:xfrm>
                <a:off x="2335" y="2686"/>
                <a:ext cx="48" cy="35"/>
              </a:xfrm>
              <a:custGeom>
                <a:avLst/>
                <a:gdLst>
                  <a:gd name="T0" fmla="*/ 5 w 64"/>
                  <a:gd name="T1" fmla="*/ 39 h 48"/>
                  <a:gd name="T2" fmla="*/ 54 w 64"/>
                  <a:gd name="T3" fmla="*/ 4 h 48"/>
                  <a:gd name="T4" fmla="*/ 61 w 64"/>
                  <a:gd name="T5" fmla="*/ 8 h 48"/>
                  <a:gd name="T6" fmla="*/ 7 w 64"/>
                  <a:gd name="T7" fmla="*/ 46 h 48"/>
                  <a:gd name="T8" fmla="*/ 5 w 64"/>
                  <a:gd name="T9" fmla="*/ 39 h 48"/>
                </a:gdLst>
                <a:ahLst/>
                <a:cxnLst>
                  <a:cxn ang="0">
                    <a:pos x="T0" y="T1"/>
                  </a:cxn>
                  <a:cxn ang="0">
                    <a:pos x="T2" y="T3"/>
                  </a:cxn>
                  <a:cxn ang="0">
                    <a:pos x="T4" y="T5"/>
                  </a:cxn>
                  <a:cxn ang="0">
                    <a:pos x="T6" y="T7"/>
                  </a:cxn>
                  <a:cxn ang="0">
                    <a:pos x="T8" y="T9"/>
                  </a:cxn>
                </a:cxnLst>
                <a:rect l="0" t="0" r="r" b="b"/>
                <a:pathLst>
                  <a:path w="64" h="48">
                    <a:moveTo>
                      <a:pt x="5" y="39"/>
                    </a:moveTo>
                    <a:cubicBezTo>
                      <a:pt x="24" y="34"/>
                      <a:pt x="45" y="23"/>
                      <a:pt x="54" y="4"/>
                    </a:cubicBezTo>
                    <a:cubicBezTo>
                      <a:pt x="57" y="0"/>
                      <a:pt x="64" y="4"/>
                      <a:pt x="61" y="8"/>
                    </a:cubicBezTo>
                    <a:cubicBezTo>
                      <a:pt x="51" y="28"/>
                      <a:pt x="28" y="41"/>
                      <a:pt x="7" y="46"/>
                    </a:cubicBezTo>
                    <a:cubicBezTo>
                      <a:pt x="2" y="48"/>
                      <a:pt x="0" y="40"/>
                      <a:pt x="5" y="3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712"/>
              <p:cNvSpPr/>
              <p:nvPr/>
            </p:nvSpPr>
            <p:spPr bwMode="auto">
              <a:xfrm>
                <a:off x="2364" y="2672"/>
                <a:ext cx="65" cy="46"/>
              </a:xfrm>
              <a:custGeom>
                <a:avLst/>
                <a:gdLst>
                  <a:gd name="T0" fmla="*/ 81 w 88"/>
                  <a:gd name="T1" fmla="*/ 0 h 63"/>
                  <a:gd name="T2" fmla="*/ 82 w 88"/>
                  <a:gd name="T3" fmla="*/ 4 h 63"/>
                  <a:gd name="T4" fmla="*/ 53 w 88"/>
                  <a:gd name="T5" fmla="*/ 56 h 63"/>
                  <a:gd name="T6" fmla="*/ 1 w 88"/>
                  <a:gd name="T7" fmla="*/ 27 h 63"/>
                  <a:gd name="T8" fmla="*/ 0 w 88"/>
                  <a:gd name="T9" fmla="*/ 23 h 63"/>
                  <a:gd name="T10" fmla="*/ 81 w 88"/>
                  <a:gd name="T11" fmla="*/ 0 h 63"/>
                </a:gdLst>
                <a:ahLst/>
                <a:cxnLst>
                  <a:cxn ang="0">
                    <a:pos x="T0" y="T1"/>
                  </a:cxn>
                  <a:cxn ang="0">
                    <a:pos x="T2" y="T3"/>
                  </a:cxn>
                  <a:cxn ang="0">
                    <a:pos x="T4" y="T5"/>
                  </a:cxn>
                  <a:cxn ang="0">
                    <a:pos x="T6" y="T7"/>
                  </a:cxn>
                  <a:cxn ang="0">
                    <a:pos x="T8" y="T9"/>
                  </a:cxn>
                  <a:cxn ang="0">
                    <a:pos x="T10" y="T11"/>
                  </a:cxn>
                </a:cxnLst>
                <a:rect l="0" t="0" r="r" b="b"/>
                <a:pathLst>
                  <a:path w="88" h="63">
                    <a:moveTo>
                      <a:pt x="81" y="0"/>
                    </a:moveTo>
                    <a:cubicBezTo>
                      <a:pt x="81" y="1"/>
                      <a:pt x="82" y="3"/>
                      <a:pt x="82" y="4"/>
                    </a:cubicBezTo>
                    <a:cubicBezTo>
                      <a:pt x="88" y="27"/>
                      <a:pt x="76" y="50"/>
                      <a:pt x="53" y="56"/>
                    </a:cubicBezTo>
                    <a:cubicBezTo>
                      <a:pt x="31" y="63"/>
                      <a:pt x="8" y="50"/>
                      <a:pt x="1" y="27"/>
                    </a:cubicBezTo>
                    <a:cubicBezTo>
                      <a:pt x="1" y="26"/>
                      <a:pt x="1" y="24"/>
                      <a:pt x="0" y="23"/>
                    </a:cubicBezTo>
                    <a:cubicBezTo>
                      <a:pt x="81" y="0"/>
                      <a:pt x="81" y="0"/>
                      <a:pt x="81"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713"/>
              <p:cNvSpPr/>
              <p:nvPr/>
            </p:nvSpPr>
            <p:spPr bwMode="auto">
              <a:xfrm>
                <a:off x="2364" y="2672"/>
                <a:ext cx="62" cy="17"/>
              </a:xfrm>
              <a:custGeom>
                <a:avLst/>
                <a:gdLst>
                  <a:gd name="T0" fmla="*/ 81 w 83"/>
                  <a:gd name="T1" fmla="*/ 0 h 23"/>
                  <a:gd name="T2" fmla="*/ 0 w 83"/>
                  <a:gd name="T3" fmla="*/ 23 h 23"/>
                  <a:gd name="T4" fmla="*/ 0 w 83"/>
                  <a:gd name="T5" fmla="*/ 23 h 23"/>
                  <a:gd name="T6" fmla="*/ 81 w 83"/>
                  <a:gd name="T7" fmla="*/ 0 h 23"/>
                  <a:gd name="T8" fmla="*/ 82 w 83"/>
                  <a:gd name="T9" fmla="*/ 4 h 23"/>
                  <a:gd name="T10" fmla="*/ 83 w 83"/>
                  <a:gd name="T11" fmla="*/ 6 h 23"/>
                  <a:gd name="T12" fmla="*/ 82 w 83"/>
                  <a:gd name="T13" fmla="*/ 4 h 23"/>
                  <a:gd name="T14" fmla="*/ 81 w 83"/>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3">
                    <a:moveTo>
                      <a:pt x="81" y="0"/>
                    </a:moveTo>
                    <a:cubicBezTo>
                      <a:pt x="0" y="23"/>
                      <a:pt x="0" y="23"/>
                      <a:pt x="0" y="23"/>
                    </a:cubicBezTo>
                    <a:cubicBezTo>
                      <a:pt x="0" y="23"/>
                      <a:pt x="0" y="23"/>
                      <a:pt x="0" y="23"/>
                    </a:cubicBezTo>
                    <a:cubicBezTo>
                      <a:pt x="81" y="0"/>
                      <a:pt x="81" y="0"/>
                      <a:pt x="81" y="0"/>
                    </a:cubicBezTo>
                    <a:cubicBezTo>
                      <a:pt x="81" y="1"/>
                      <a:pt x="82" y="3"/>
                      <a:pt x="82" y="4"/>
                    </a:cubicBezTo>
                    <a:cubicBezTo>
                      <a:pt x="82" y="5"/>
                      <a:pt x="82" y="6"/>
                      <a:pt x="83" y="6"/>
                    </a:cubicBezTo>
                    <a:cubicBezTo>
                      <a:pt x="82" y="6"/>
                      <a:pt x="82" y="5"/>
                      <a:pt x="82" y="4"/>
                    </a:cubicBezTo>
                    <a:cubicBezTo>
                      <a:pt x="82" y="3"/>
                      <a:pt x="81" y="1"/>
                      <a:pt x="81" y="0"/>
                    </a:cubicBezTo>
                  </a:path>
                </a:pathLst>
              </a:custGeom>
              <a:solidFill>
                <a:srgbClr val="D21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714"/>
              <p:cNvSpPr/>
              <p:nvPr/>
            </p:nvSpPr>
            <p:spPr bwMode="auto">
              <a:xfrm>
                <a:off x="2364" y="2672"/>
                <a:ext cx="62" cy="31"/>
              </a:xfrm>
              <a:custGeom>
                <a:avLst/>
                <a:gdLst>
                  <a:gd name="T0" fmla="*/ 81 w 84"/>
                  <a:gd name="T1" fmla="*/ 0 h 42"/>
                  <a:gd name="T2" fmla="*/ 0 w 84"/>
                  <a:gd name="T3" fmla="*/ 23 h 42"/>
                  <a:gd name="T4" fmla="*/ 1 w 84"/>
                  <a:gd name="T5" fmla="*/ 27 h 42"/>
                  <a:gd name="T6" fmla="*/ 9 w 84"/>
                  <a:gd name="T7" fmla="*/ 42 h 42"/>
                  <a:gd name="T8" fmla="*/ 8 w 84"/>
                  <a:gd name="T9" fmla="*/ 39 h 42"/>
                  <a:gd name="T10" fmla="*/ 84 w 84"/>
                  <a:gd name="T11" fmla="*/ 18 h 42"/>
                  <a:gd name="T12" fmla="*/ 83 w 84"/>
                  <a:gd name="T13" fmla="*/ 6 h 42"/>
                  <a:gd name="T14" fmla="*/ 82 w 84"/>
                  <a:gd name="T15" fmla="*/ 4 h 42"/>
                  <a:gd name="T16" fmla="*/ 81 w 84"/>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42">
                    <a:moveTo>
                      <a:pt x="81" y="0"/>
                    </a:moveTo>
                    <a:cubicBezTo>
                      <a:pt x="0" y="23"/>
                      <a:pt x="0" y="23"/>
                      <a:pt x="0" y="23"/>
                    </a:cubicBezTo>
                    <a:cubicBezTo>
                      <a:pt x="1" y="24"/>
                      <a:pt x="1" y="26"/>
                      <a:pt x="1" y="27"/>
                    </a:cubicBezTo>
                    <a:cubicBezTo>
                      <a:pt x="3" y="33"/>
                      <a:pt x="5" y="38"/>
                      <a:pt x="9" y="42"/>
                    </a:cubicBezTo>
                    <a:cubicBezTo>
                      <a:pt x="8" y="41"/>
                      <a:pt x="8" y="40"/>
                      <a:pt x="8" y="39"/>
                    </a:cubicBezTo>
                    <a:cubicBezTo>
                      <a:pt x="84" y="18"/>
                      <a:pt x="84" y="18"/>
                      <a:pt x="84" y="18"/>
                    </a:cubicBezTo>
                    <a:cubicBezTo>
                      <a:pt x="84" y="14"/>
                      <a:pt x="84" y="10"/>
                      <a:pt x="83" y="6"/>
                    </a:cubicBezTo>
                    <a:cubicBezTo>
                      <a:pt x="82" y="6"/>
                      <a:pt x="82" y="5"/>
                      <a:pt x="82" y="4"/>
                    </a:cubicBezTo>
                    <a:cubicBezTo>
                      <a:pt x="82" y="3"/>
                      <a:pt x="81" y="1"/>
                      <a:pt x="81"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715"/>
              <p:cNvSpPr/>
              <p:nvPr/>
            </p:nvSpPr>
            <p:spPr bwMode="auto">
              <a:xfrm>
                <a:off x="2361" y="2667"/>
                <a:ext cx="73" cy="56"/>
              </a:xfrm>
              <a:custGeom>
                <a:avLst/>
                <a:gdLst>
                  <a:gd name="T0" fmla="*/ 88 w 98"/>
                  <a:gd name="T1" fmla="*/ 5 h 75"/>
                  <a:gd name="T2" fmla="*/ 58 w 98"/>
                  <a:gd name="T3" fmla="*/ 66 h 75"/>
                  <a:gd name="T4" fmla="*/ 0 w 98"/>
                  <a:gd name="T5" fmla="*/ 30 h 75"/>
                  <a:gd name="T6" fmla="*/ 3 w 98"/>
                  <a:gd name="T7" fmla="*/ 25 h 75"/>
                  <a:gd name="T8" fmla="*/ 83 w 98"/>
                  <a:gd name="T9" fmla="*/ 2 h 75"/>
                  <a:gd name="T10" fmla="*/ 86 w 98"/>
                  <a:gd name="T11" fmla="*/ 10 h 75"/>
                  <a:gd name="T12" fmla="*/ 5 w 98"/>
                  <a:gd name="T13" fmla="*/ 33 h 75"/>
                  <a:gd name="T14" fmla="*/ 8 w 98"/>
                  <a:gd name="T15" fmla="*/ 28 h 75"/>
                  <a:gd name="T16" fmla="*/ 56 w 98"/>
                  <a:gd name="T17" fmla="*/ 58 h 75"/>
                  <a:gd name="T18" fmla="*/ 81 w 98"/>
                  <a:gd name="T19" fmla="*/ 7 h 75"/>
                  <a:gd name="T20" fmla="*/ 88 w 98"/>
                  <a:gd name="T21"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75">
                    <a:moveTo>
                      <a:pt x="88" y="5"/>
                    </a:moveTo>
                    <a:cubicBezTo>
                      <a:pt x="98" y="31"/>
                      <a:pt x="85" y="57"/>
                      <a:pt x="58" y="66"/>
                    </a:cubicBezTo>
                    <a:cubicBezTo>
                      <a:pt x="32" y="75"/>
                      <a:pt x="6" y="55"/>
                      <a:pt x="0" y="30"/>
                    </a:cubicBezTo>
                    <a:cubicBezTo>
                      <a:pt x="0" y="28"/>
                      <a:pt x="1" y="26"/>
                      <a:pt x="3" y="25"/>
                    </a:cubicBezTo>
                    <a:cubicBezTo>
                      <a:pt x="30" y="17"/>
                      <a:pt x="57" y="10"/>
                      <a:pt x="83" y="2"/>
                    </a:cubicBezTo>
                    <a:cubicBezTo>
                      <a:pt x="88" y="1"/>
                      <a:pt x="91" y="8"/>
                      <a:pt x="86" y="10"/>
                    </a:cubicBezTo>
                    <a:cubicBezTo>
                      <a:pt x="59" y="17"/>
                      <a:pt x="32" y="25"/>
                      <a:pt x="5" y="33"/>
                    </a:cubicBezTo>
                    <a:cubicBezTo>
                      <a:pt x="6" y="31"/>
                      <a:pt x="7" y="29"/>
                      <a:pt x="8" y="28"/>
                    </a:cubicBezTo>
                    <a:cubicBezTo>
                      <a:pt x="13" y="51"/>
                      <a:pt x="33" y="64"/>
                      <a:pt x="56" y="58"/>
                    </a:cubicBezTo>
                    <a:cubicBezTo>
                      <a:pt x="79" y="53"/>
                      <a:pt x="88" y="27"/>
                      <a:pt x="81" y="7"/>
                    </a:cubicBezTo>
                    <a:cubicBezTo>
                      <a:pt x="79" y="2"/>
                      <a:pt x="87" y="0"/>
                      <a:pt x="88"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716"/>
              <p:cNvSpPr/>
              <p:nvPr/>
            </p:nvSpPr>
            <p:spPr bwMode="auto">
              <a:xfrm>
                <a:off x="2354" y="2640"/>
                <a:ext cx="56" cy="63"/>
              </a:xfrm>
              <a:custGeom>
                <a:avLst/>
                <a:gdLst>
                  <a:gd name="T0" fmla="*/ 76 w 76"/>
                  <a:gd name="T1" fmla="*/ 16 h 84"/>
                  <a:gd name="T2" fmla="*/ 73 w 76"/>
                  <a:gd name="T3" fmla="*/ 13 h 84"/>
                  <a:gd name="T4" fmla="*/ 14 w 76"/>
                  <a:gd name="T5" fmla="*/ 22 h 84"/>
                  <a:gd name="T6" fmla="*/ 23 w 76"/>
                  <a:gd name="T7" fmla="*/ 81 h 84"/>
                  <a:gd name="T8" fmla="*/ 27 w 76"/>
                  <a:gd name="T9" fmla="*/ 84 h 84"/>
                  <a:gd name="T10" fmla="*/ 76 w 76"/>
                  <a:gd name="T11" fmla="*/ 16 h 84"/>
                </a:gdLst>
                <a:ahLst/>
                <a:cxnLst>
                  <a:cxn ang="0">
                    <a:pos x="T0" y="T1"/>
                  </a:cxn>
                  <a:cxn ang="0">
                    <a:pos x="T2" y="T3"/>
                  </a:cxn>
                  <a:cxn ang="0">
                    <a:pos x="T4" y="T5"/>
                  </a:cxn>
                  <a:cxn ang="0">
                    <a:pos x="T6" y="T7"/>
                  </a:cxn>
                  <a:cxn ang="0">
                    <a:pos x="T8" y="T9"/>
                  </a:cxn>
                  <a:cxn ang="0">
                    <a:pos x="T10" y="T11"/>
                  </a:cxn>
                </a:cxnLst>
                <a:rect l="0" t="0" r="r" b="b"/>
                <a:pathLst>
                  <a:path w="76" h="84">
                    <a:moveTo>
                      <a:pt x="76" y="16"/>
                    </a:moveTo>
                    <a:cubicBezTo>
                      <a:pt x="75" y="15"/>
                      <a:pt x="74" y="14"/>
                      <a:pt x="73" y="13"/>
                    </a:cubicBezTo>
                    <a:cubicBezTo>
                      <a:pt x="54" y="0"/>
                      <a:pt x="28" y="4"/>
                      <a:pt x="14" y="22"/>
                    </a:cubicBezTo>
                    <a:cubicBezTo>
                      <a:pt x="0" y="41"/>
                      <a:pt x="4" y="67"/>
                      <a:pt x="23" y="81"/>
                    </a:cubicBezTo>
                    <a:cubicBezTo>
                      <a:pt x="24" y="82"/>
                      <a:pt x="26" y="83"/>
                      <a:pt x="27" y="84"/>
                    </a:cubicBezTo>
                    <a:lnTo>
                      <a:pt x="76" y="16"/>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717"/>
              <p:cNvSpPr/>
              <p:nvPr/>
            </p:nvSpPr>
            <p:spPr bwMode="auto">
              <a:xfrm>
                <a:off x="2354" y="2641"/>
                <a:ext cx="49" cy="62"/>
              </a:xfrm>
              <a:custGeom>
                <a:avLst/>
                <a:gdLst>
                  <a:gd name="T0" fmla="*/ 14 w 67"/>
                  <a:gd name="T1" fmla="*/ 21 h 83"/>
                  <a:gd name="T2" fmla="*/ 67 w 67"/>
                  <a:gd name="T3" fmla="*/ 9 h 83"/>
                  <a:gd name="T4" fmla="*/ 32 w 67"/>
                  <a:gd name="T5" fmla="*/ 26 h 83"/>
                  <a:gd name="T6" fmla="*/ 32 w 67"/>
                  <a:gd name="T7" fmla="*/ 76 h 83"/>
                  <a:gd name="T8" fmla="*/ 27 w 67"/>
                  <a:gd name="T9" fmla="*/ 83 h 83"/>
                  <a:gd name="T10" fmla="*/ 23 w 67"/>
                  <a:gd name="T11" fmla="*/ 80 h 83"/>
                  <a:gd name="T12" fmla="*/ 14 w 67"/>
                  <a:gd name="T13" fmla="*/ 21 h 83"/>
                </a:gdLst>
                <a:ahLst/>
                <a:cxnLst>
                  <a:cxn ang="0">
                    <a:pos x="T0" y="T1"/>
                  </a:cxn>
                  <a:cxn ang="0">
                    <a:pos x="T2" y="T3"/>
                  </a:cxn>
                  <a:cxn ang="0">
                    <a:pos x="T4" y="T5"/>
                  </a:cxn>
                  <a:cxn ang="0">
                    <a:pos x="T6" y="T7"/>
                  </a:cxn>
                  <a:cxn ang="0">
                    <a:pos x="T8" y="T9"/>
                  </a:cxn>
                  <a:cxn ang="0">
                    <a:pos x="T10" y="T11"/>
                  </a:cxn>
                  <a:cxn ang="0">
                    <a:pos x="T12" y="T13"/>
                  </a:cxn>
                </a:cxnLst>
                <a:rect l="0" t="0" r="r" b="b"/>
                <a:pathLst>
                  <a:path w="67" h="83">
                    <a:moveTo>
                      <a:pt x="14" y="21"/>
                    </a:moveTo>
                    <a:cubicBezTo>
                      <a:pt x="26" y="4"/>
                      <a:pt x="49" y="0"/>
                      <a:pt x="67" y="9"/>
                    </a:cubicBezTo>
                    <a:cubicBezTo>
                      <a:pt x="54" y="9"/>
                      <a:pt x="41" y="15"/>
                      <a:pt x="32" y="26"/>
                    </a:cubicBezTo>
                    <a:cubicBezTo>
                      <a:pt x="21" y="41"/>
                      <a:pt x="22" y="61"/>
                      <a:pt x="32" y="76"/>
                    </a:cubicBezTo>
                    <a:cubicBezTo>
                      <a:pt x="27" y="83"/>
                      <a:pt x="27" y="83"/>
                      <a:pt x="27" y="83"/>
                    </a:cubicBezTo>
                    <a:cubicBezTo>
                      <a:pt x="26" y="82"/>
                      <a:pt x="24" y="81"/>
                      <a:pt x="23" y="80"/>
                    </a:cubicBezTo>
                    <a:cubicBezTo>
                      <a:pt x="4" y="66"/>
                      <a:pt x="0" y="40"/>
                      <a:pt x="14" y="21"/>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718"/>
              <p:cNvSpPr/>
              <p:nvPr/>
            </p:nvSpPr>
            <p:spPr bwMode="auto">
              <a:xfrm>
                <a:off x="2348" y="2637"/>
                <a:ext cx="67" cy="69"/>
              </a:xfrm>
              <a:custGeom>
                <a:avLst/>
                <a:gdLst>
                  <a:gd name="T0" fmla="*/ 86 w 90"/>
                  <a:gd name="T1" fmla="*/ 18 h 93"/>
                  <a:gd name="T2" fmla="*/ 18 w 90"/>
                  <a:gd name="T3" fmla="*/ 25 h 93"/>
                  <a:gd name="T4" fmla="*/ 32 w 90"/>
                  <a:gd name="T5" fmla="*/ 92 h 93"/>
                  <a:gd name="T6" fmla="*/ 37 w 90"/>
                  <a:gd name="T7" fmla="*/ 91 h 93"/>
                  <a:gd name="T8" fmla="*/ 87 w 90"/>
                  <a:gd name="T9" fmla="*/ 24 h 93"/>
                  <a:gd name="T10" fmla="*/ 80 w 90"/>
                  <a:gd name="T11" fmla="*/ 19 h 93"/>
                  <a:gd name="T12" fmla="*/ 31 w 90"/>
                  <a:gd name="T13" fmla="*/ 86 h 93"/>
                  <a:gd name="T14" fmla="*/ 36 w 90"/>
                  <a:gd name="T15" fmla="*/ 86 h 93"/>
                  <a:gd name="T16" fmla="*/ 24 w 90"/>
                  <a:gd name="T17" fmla="*/ 30 h 93"/>
                  <a:gd name="T18" fmla="*/ 81 w 90"/>
                  <a:gd name="T19" fmla="*/ 24 h 93"/>
                  <a:gd name="T20" fmla="*/ 86 w 90"/>
                  <a:gd name="T21" fmla="*/ 1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3">
                    <a:moveTo>
                      <a:pt x="86" y="18"/>
                    </a:moveTo>
                    <a:cubicBezTo>
                      <a:pt x="64" y="0"/>
                      <a:pt x="35" y="4"/>
                      <a:pt x="18" y="25"/>
                    </a:cubicBezTo>
                    <a:cubicBezTo>
                      <a:pt x="0" y="47"/>
                      <a:pt x="10" y="78"/>
                      <a:pt x="32" y="92"/>
                    </a:cubicBezTo>
                    <a:cubicBezTo>
                      <a:pt x="34" y="93"/>
                      <a:pt x="36" y="93"/>
                      <a:pt x="37" y="91"/>
                    </a:cubicBezTo>
                    <a:cubicBezTo>
                      <a:pt x="54" y="69"/>
                      <a:pt x="70" y="46"/>
                      <a:pt x="87" y="24"/>
                    </a:cubicBezTo>
                    <a:cubicBezTo>
                      <a:pt x="90" y="19"/>
                      <a:pt x="83" y="15"/>
                      <a:pt x="80" y="19"/>
                    </a:cubicBezTo>
                    <a:cubicBezTo>
                      <a:pt x="64" y="41"/>
                      <a:pt x="47" y="64"/>
                      <a:pt x="31" y="86"/>
                    </a:cubicBezTo>
                    <a:cubicBezTo>
                      <a:pt x="33" y="86"/>
                      <a:pt x="35" y="86"/>
                      <a:pt x="36" y="86"/>
                    </a:cubicBezTo>
                    <a:cubicBezTo>
                      <a:pt x="17" y="73"/>
                      <a:pt x="11" y="50"/>
                      <a:pt x="24" y="30"/>
                    </a:cubicBezTo>
                    <a:cubicBezTo>
                      <a:pt x="37" y="10"/>
                      <a:pt x="64" y="11"/>
                      <a:pt x="81" y="24"/>
                    </a:cubicBezTo>
                    <a:cubicBezTo>
                      <a:pt x="85" y="28"/>
                      <a:pt x="90" y="21"/>
                      <a:pt x="86" y="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719"/>
              <p:cNvSpPr/>
              <p:nvPr/>
            </p:nvSpPr>
            <p:spPr bwMode="auto">
              <a:xfrm>
                <a:off x="2372" y="2685"/>
                <a:ext cx="6" cy="6"/>
              </a:xfrm>
              <a:custGeom>
                <a:avLst/>
                <a:gdLst>
                  <a:gd name="T0" fmla="*/ 0 w 8"/>
                  <a:gd name="T1" fmla="*/ 4 h 8"/>
                  <a:gd name="T2" fmla="*/ 3 w 8"/>
                  <a:gd name="T3" fmla="*/ 8 h 8"/>
                  <a:gd name="T4" fmla="*/ 7 w 8"/>
                  <a:gd name="T5" fmla="*/ 5 h 8"/>
                  <a:gd name="T6" fmla="*/ 4 w 8"/>
                  <a:gd name="T7" fmla="*/ 1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5"/>
                      <a:pt x="1" y="7"/>
                      <a:pt x="3" y="8"/>
                    </a:cubicBezTo>
                    <a:cubicBezTo>
                      <a:pt x="5" y="8"/>
                      <a:pt x="7" y="7"/>
                      <a:pt x="7" y="5"/>
                    </a:cubicBezTo>
                    <a:cubicBezTo>
                      <a:pt x="8" y="3"/>
                      <a:pt x="6" y="1"/>
                      <a:pt x="4" y="1"/>
                    </a:cubicBezTo>
                    <a:cubicBezTo>
                      <a:pt x="3" y="0"/>
                      <a:pt x="1"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720"/>
              <p:cNvSpPr/>
              <p:nvPr/>
            </p:nvSpPr>
            <p:spPr bwMode="auto">
              <a:xfrm>
                <a:off x="2213" y="2631"/>
                <a:ext cx="17" cy="46"/>
              </a:xfrm>
              <a:custGeom>
                <a:avLst/>
                <a:gdLst>
                  <a:gd name="T0" fmla="*/ 14 w 23"/>
                  <a:gd name="T1" fmla="*/ 5 h 62"/>
                  <a:gd name="T2" fmla="*/ 6 w 23"/>
                  <a:gd name="T3" fmla="*/ 39 h 62"/>
                  <a:gd name="T4" fmla="*/ 7 w 23"/>
                  <a:gd name="T5" fmla="*/ 61 h 62"/>
                  <a:gd name="T6" fmla="*/ 9 w 23"/>
                  <a:gd name="T7" fmla="*/ 53 h 62"/>
                  <a:gd name="T8" fmla="*/ 12 w 23"/>
                  <a:gd name="T9" fmla="*/ 54 h 62"/>
                  <a:gd name="T10" fmla="*/ 13 w 23"/>
                  <a:gd name="T11" fmla="*/ 49 h 62"/>
                  <a:gd name="T12" fmla="*/ 16 w 23"/>
                  <a:gd name="T13" fmla="*/ 33 h 62"/>
                  <a:gd name="T14" fmla="*/ 22 w 23"/>
                  <a:gd name="T15" fmla="*/ 7 h 62"/>
                  <a:gd name="T16" fmla="*/ 14 w 23"/>
                  <a:gd name="T17" fmla="*/ 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2">
                    <a:moveTo>
                      <a:pt x="14" y="5"/>
                    </a:moveTo>
                    <a:cubicBezTo>
                      <a:pt x="11" y="16"/>
                      <a:pt x="8" y="28"/>
                      <a:pt x="6" y="39"/>
                    </a:cubicBezTo>
                    <a:cubicBezTo>
                      <a:pt x="5" y="44"/>
                      <a:pt x="0" y="58"/>
                      <a:pt x="7" y="61"/>
                    </a:cubicBezTo>
                    <a:cubicBezTo>
                      <a:pt x="12" y="62"/>
                      <a:pt x="14" y="55"/>
                      <a:pt x="9" y="53"/>
                    </a:cubicBezTo>
                    <a:cubicBezTo>
                      <a:pt x="13" y="54"/>
                      <a:pt x="12" y="58"/>
                      <a:pt x="12" y="54"/>
                    </a:cubicBezTo>
                    <a:cubicBezTo>
                      <a:pt x="12" y="52"/>
                      <a:pt x="12" y="51"/>
                      <a:pt x="13" y="49"/>
                    </a:cubicBezTo>
                    <a:cubicBezTo>
                      <a:pt x="13" y="43"/>
                      <a:pt x="15" y="38"/>
                      <a:pt x="16" y="33"/>
                    </a:cubicBezTo>
                    <a:cubicBezTo>
                      <a:pt x="17" y="24"/>
                      <a:pt x="19" y="16"/>
                      <a:pt x="22" y="7"/>
                    </a:cubicBezTo>
                    <a:cubicBezTo>
                      <a:pt x="23" y="2"/>
                      <a:pt x="15" y="0"/>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721"/>
              <p:cNvSpPr/>
              <p:nvPr/>
            </p:nvSpPr>
            <p:spPr bwMode="auto">
              <a:xfrm>
                <a:off x="2291" y="2652"/>
                <a:ext cx="24" cy="47"/>
              </a:xfrm>
              <a:custGeom>
                <a:avLst/>
                <a:gdLst>
                  <a:gd name="T0" fmla="*/ 23 w 32"/>
                  <a:gd name="T1" fmla="*/ 5 h 63"/>
                  <a:gd name="T2" fmla="*/ 3 w 32"/>
                  <a:gd name="T3" fmla="*/ 55 h 63"/>
                  <a:gd name="T4" fmla="*/ 10 w 32"/>
                  <a:gd name="T5" fmla="*/ 59 h 63"/>
                  <a:gd name="T6" fmla="*/ 30 w 32"/>
                  <a:gd name="T7" fmla="*/ 9 h 63"/>
                  <a:gd name="T8" fmla="*/ 23 w 32"/>
                  <a:gd name="T9" fmla="*/ 5 h 63"/>
                </a:gdLst>
                <a:ahLst/>
                <a:cxnLst>
                  <a:cxn ang="0">
                    <a:pos x="T0" y="T1"/>
                  </a:cxn>
                  <a:cxn ang="0">
                    <a:pos x="T2" y="T3"/>
                  </a:cxn>
                  <a:cxn ang="0">
                    <a:pos x="T4" y="T5"/>
                  </a:cxn>
                  <a:cxn ang="0">
                    <a:pos x="T6" y="T7"/>
                  </a:cxn>
                  <a:cxn ang="0">
                    <a:pos x="T8" y="T9"/>
                  </a:cxn>
                </a:cxnLst>
                <a:rect l="0" t="0" r="r" b="b"/>
                <a:pathLst>
                  <a:path w="32" h="63">
                    <a:moveTo>
                      <a:pt x="23" y="5"/>
                    </a:moveTo>
                    <a:cubicBezTo>
                      <a:pt x="16" y="21"/>
                      <a:pt x="13" y="39"/>
                      <a:pt x="3" y="55"/>
                    </a:cubicBezTo>
                    <a:cubicBezTo>
                      <a:pt x="0" y="59"/>
                      <a:pt x="7" y="63"/>
                      <a:pt x="10" y="59"/>
                    </a:cubicBezTo>
                    <a:cubicBezTo>
                      <a:pt x="20" y="43"/>
                      <a:pt x="23" y="25"/>
                      <a:pt x="30" y="9"/>
                    </a:cubicBezTo>
                    <a:cubicBezTo>
                      <a:pt x="32" y="4"/>
                      <a:pt x="26" y="0"/>
                      <a:pt x="23"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722"/>
              <p:cNvSpPr/>
              <p:nvPr/>
            </p:nvSpPr>
            <p:spPr bwMode="auto">
              <a:xfrm>
                <a:off x="2136" y="2662"/>
                <a:ext cx="210" cy="175"/>
              </a:xfrm>
              <a:custGeom>
                <a:avLst/>
                <a:gdLst>
                  <a:gd name="T0" fmla="*/ 246 w 283"/>
                  <a:gd name="T1" fmla="*/ 212 h 235"/>
                  <a:gd name="T2" fmla="*/ 209 w 283"/>
                  <a:gd name="T3" fmla="*/ 230 h 235"/>
                  <a:gd name="T4" fmla="*/ 28 w 283"/>
                  <a:gd name="T5" fmla="*/ 184 h 235"/>
                  <a:gd name="T6" fmla="*/ 4 w 283"/>
                  <a:gd name="T7" fmla="*/ 149 h 235"/>
                  <a:gd name="T8" fmla="*/ 37 w 283"/>
                  <a:gd name="T9" fmla="*/ 23 h 235"/>
                  <a:gd name="T10" fmla="*/ 74 w 283"/>
                  <a:gd name="T11" fmla="*/ 4 h 235"/>
                  <a:gd name="T12" fmla="*/ 255 w 283"/>
                  <a:gd name="T13" fmla="*/ 51 h 235"/>
                  <a:gd name="T14" fmla="*/ 279 w 283"/>
                  <a:gd name="T15" fmla="*/ 85 h 235"/>
                  <a:gd name="T16" fmla="*/ 246 w 283"/>
                  <a:gd name="T17" fmla="*/ 21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35">
                    <a:moveTo>
                      <a:pt x="246" y="212"/>
                    </a:moveTo>
                    <a:cubicBezTo>
                      <a:pt x="243" y="226"/>
                      <a:pt x="226" y="235"/>
                      <a:pt x="209" y="230"/>
                    </a:cubicBezTo>
                    <a:cubicBezTo>
                      <a:pt x="28" y="184"/>
                      <a:pt x="28" y="184"/>
                      <a:pt x="28" y="184"/>
                    </a:cubicBezTo>
                    <a:cubicBezTo>
                      <a:pt x="11" y="179"/>
                      <a:pt x="0" y="164"/>
                      <a:pt x="4" y="149"/>
                    </a:cubicBezTo>
                    <a:cubicBezTo>
                      <a:pt x="37" y="23"/>
                      <a:pt x="37" y="23"/>
                      <a:pt x="37" y="23"/>
                    </a:cubicBezTo>
                    <a:cubicBezTo>
                      <a:pt x="40" y="8"/>
                      <a:pt x="57" y="0"/>
                      <a:pt x="74" y="4"/>
                    </a:cubicBezTo>
                    <a:cubicBezTo>
                      <a:pt x="255" y="51"/>
                      <a:pt x="255" y="51"/>
                      <a:pt x="255" y="51"/>
                    </a:cubicBezTo>
                    <a:cubicBezTo>
                      <a:pt x="272" y="55"/>
                      <a:pt x="283" y="71"/>
                      <a:pt x="279" y="85"/>
                    </a:cubicBezTo>
                    <a:lnTo>
                      <a:pt x="246" y="212"/>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723"/>
              <p:cNvSpPr/>
              <p:nvPr/>
            </p:nvSpPr>
            <p:spPr bwMode="auto">
              <a:xfrm>
                <a:off x="2140" y="2699"/>
                <a:ext cx="206" cy="138"/>
              </a:xfrm>
              <a:custGeom>
                <a:avLst/>
                <a:gdLst>
                  <a:gd name="T0" fmla="*/ 250 w 278"/>
                  <a:gd name="T1" fmla="*/ 1 h 185"/>
                  <a:gd name="T2" fmla="*/ 246 w 278"/>
                  <a:gd name="T3" fmla="*/ 0 h 185"/>
                  <a:gd name="T4" fmla="*/ 247 w 278"/>
                  <a:gd name="T5" fmla="*/ 16 h 185"/>
                  <a:gd name="T6" fmla="*/ 215 w 278"/>
                  <a:gd name="T7" fmla="*/ 142 h 185"/>
                  <a:gd name="T8" fmla="*/ 177 w 278"/>
                  <a:gd name="T9" fmla="*/ 160 h 185"/>
                  <a:gd name="T10" fmla="*/ 0 w 278"/>
                  <a:gd name="T11" fmla="*/ 115 h 185"/>
                  <a:gd name="T12" fmla="*/ 23 w 278"/>
                  <a:gd name="T13" fmla="*/ 134 h 185"/>
                  <a:gd name="T14" fmla="*/ 204 w 278"/>
                  <a:gd name="T15" fmla="*/ 180 h 185"/>
                  <a:gd name="T16" fmla="*/ 241 w 278"/>
                  <a:gd name="T17" fmla="*/ 162 h 185"/>
                  <a:gd name="T18" fmla="*/ 274 w 278"/>
                  <a:gd name="T19" fmla="*/ 35 h 185"/>
                  <a:gd name="T20" fmla="*/ 250 w 278"/>
                  <a:gd name="T21" fmla="*/ 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185">
                    <a:moveTo>
                      <a:pt x="250" y="1"/>
                    </a:moveTo>
                    <a:cubicBezTo>
                      <a:pt x="246" y="0"/>
                      <a:pt x="246" y="0"/>
                      <a:pt x="246" y="0"/>
                    </a:cubicBezTo>
                    <a:cubicBezTo>
                      <a:pt x="248" y="5"/>
                      <a:pt x="248" y="10"/>
                      <a:pt x="247" y="16"/>
                    </a:cubicBezTo>
                    <a:cubicBezTo>
                      <a:pt x="215" y="142"/>
                      <a:pt x="215" y="142"/>
                      <a:pt x="215" y="142"/>
                    </a:cubicBezTo>
                    <a:cubicBezTo>
                      <a:pt x="211" y="156"/>
                      <a:pt x="194" y="165"/>
                      <a:pt x="177" y="160"/>
                    </a:cubicBezTo>
                    <a:cubicBezTo>
                      <a:pt x="0" y="115"/>
                      <a:pt x="0" y="115"/>
                      <a:pt x="0" y="115"/>
                    </a:cubicBezTo>
                    <a:cubicBezTo>
                      <a:pt x="4" y="124"/>
                      <a:pt x="12" y="131"/>
                      <a:pt x="23" y="134"/>
                    </a:cubicBezTo>
                    <a:cubicBezTo>
                      <a:pt x="204" y="180"/>
                      <a:pt x="204" y="180"/>
                      <a:pt x="204" y="180"/>
                    </a:cubicBezTo>
                    <a:cubicBezTo>
                      <a:pt x="221" y="185"/>
                      <a:pt x="238" y="176"/>
                      <a:pt x="241" y="162"/>
                    </a:cubicBezTo>
                    <a:cubicBezTo>
                      <a:pt x="274" y="35"/>
                      <a:pt x="274" y="35"/>
                      <a:pt x="274" y="35"/>
                    </a:cubicBezTo>
                    <a:cubicBezTo>
                      <a:pt x="278" y="21"/>
                      <a:pt x="267" y="5"/>
                      <a:pt x="250" y="1"/>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724"/>
              <p:cNvSpPr/>
              <p:nvPr/>
            </p:nvSpPr>
            <p:spPr bwMode="auto">
              <a:xfrm>
                <a:off x="2132" y="2658"/>
                <a:ext cx="220" cy="182"/>
              </a:xfrm>
              <a:custGeom>
                <a:avLst/>
                <a:gdLst>
                  <a:gd name="T0" fmla="*/ 248 w 296"/>
                  <a:gd name="T1" fmla="*/ 216 h 245"/>
                  <a:gd name="T2" fmla="*/ 173 w 296"/>
                  <a:gd name="T3" fmla="*/ 221 h 245"/>
                  <a:gd name="T4" fmla="*/ 82 w 296"/>
                  <a:gd name="T5" fmla="*/ 197 h 245"/>
                  <a:gd name="T6" fmla="*/ 25 w 296"/>
                  <a:gd name="T7" fmla="*/ 181 h 245"/>
                  <a:gd name="T8" fmla="*/ 28 w 296"/>
                  <a:gd name="T9" fmla="*/ 98 h 245"/>
                  <a:gd name="T10" fmla="*/ 46 w 296"/>
                  <a:gd name="T11" fmla="*/ 29 h 245"/>
                  <a:gd name="T12" fmla="*/ 116 w 296"/>
                  <a:gd name="T13" fmla="*/ 23 h 245"/>
                  <a:gd name="T14" fmla="*/ 259 w 296"/>
                  <a:gd name="T15" fmla="*/ 60 h 245"/>
                  <a:gd name="T16" fmla="*/ 265 w 296"/>
                  <a:gd name="T17" fmla="*/ 147 h 245"/>
                  <a:gd name="T18" fmla="*/ 248 w 296"/>
                  <a:gd name="T19" fmla="*/ 216 h 245"/>
                  <a:gd name="T20" fmla="*/ 255 w 296"/>
                  <a:gd name="T21" fmla="*/ 218 h 245"/>
                  <a:gd name="T22" fmla="*/ 289 w 296"/>
                  <a:gd name="T23" fmla="*/ 87 h 245"/>
                  <a:gd name="T24" fmla="*/ 249 w 296"/>
                  <a:gd name="T25" fmla="*/ 49 h 245"/>
                  <a:gd name="T26" fmla="*/ 169 w 296"/>
                  <a:gd name="T27" fmla="*/ 28 h 245"/>
                  <a:gd name="T28" fmla="*/ 90 w 296"/>
                  <a:gd name="T29" fmla="*/ 8 h 245"/>
                  <a:gd name="T30" fmla="*/ 38 w 296"/>
                  <a:gd name="T31" fmla="*/ 27 h 245"/>
                  <a:gd name="T32" fmla="*/ 21 w 296"/>
                  <a:gd name="T33" fmla="*/ 92 h 245"/>
                  <a:gd name="T34" fmla="*/ 5 w 296"/>
                  <a:gd name="T35" fmla="*/ 158 h 245"/>
                  <a:gd name="T36" fmla="*/ 44 w 296"/>
                  <a:gd name="T37" fmla="*/ 195 h 245"/>
                  <a:gd name="T38" fmla="*/ 124 w 296"/>
                  <a:gd name="T39" fmla="*/ 216 h 245"/>
                  <a:gd name="T40" fmla="*/ 203 w 296"/>
                  <a:gd name="T41" fmla="*/ 237 h 245"/>
                  <a:gd name="T42" fmla="*/ 255 w 296"/>
                  <a:gd name="T43" fmla="*/ 218 h 245"/>
                  <a:gd name="T44" fmla="*/ 248 w 296"/>
                  <a:gd name="T45" fmla="*/ 21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6" h="245">
                    <a:moveTo>
                      <a:pt x="248" y="216"/>
                    </a:moveTo>
                    <a:cubicBezTo>
                      <a:pt x="237" y="245"/>
                      <a:pt x="194" y="226"/>
                      <a:pt x="173" y="221"/>
                    </a:cubicBezTo>
                    <a:cubicBezTo>
                      <a:pt x="143" y="213"/>
                      <a:pt x="113" y="205"/>
                      <a:pt x="82" y="197"/>
                    </a:cubicBezTo>
                    <a:cubicBezTo>
                      <a:pt x="64" y="192"/>
                      <a:pt x="42" y="190"/>
                      <a:pt x="25" y="181"/>
                    </a:cubicBezTo>
                    <a:cubicBezTo>
                      <a:pt x="0" y="168"/>
                      <a:pt x="23" y="116"/>
                      <a:pt x="28" y="98"/>
                    </a:cubicBezTo>
                    <a:cubicBezTo>
                      <a:pt x="34" y="75"/>
                      <a:pt x="40" y="52"/>
                      <a:pt x="46" y="29"/>
                    </a:cubicBezTo>
                    <a:cubicBezTo>
                      <a:pt x="53" y="0"/>
                      <a:pt x="98" y="18"/>
                      <a:pt x="116" y="23"/>
                    </a:cubicBezTo>
                    <a:cubicBezTo>
                      <a:pt x="164" y="35"/>
                      <a:pt x="211" y="47"/>
                      <a:pt x="259" y="60"/>
                    </a:cubicBezTo>
                    <a:cubicBezTo>
                      <a:pt x="296" y="69"/>
                      <a:pt x="271" y="123"/>
                      <a:pt x="265" y="147"/>
                    </a:cubicBezTo>
                    <a:cubicBezTo>
                      <a:pt x="259" y="170"/>
                      <a:pt x="253" y="193"/>
                      <a:pt x="248" y="216"/>
                    </a:cubicBezTo>
                    <a:cubicBezTo>
                      <a:pt x="246" y="221"/>
                      <a:pt x="254" y="223"/>
                      <a:pt x="255" y="218"/>
                    </a:cubicBezTo>
                    <a:cubicBezTo>
                      <a:pt x="266" y="174"/>
                      <a:pt x="282" y="131"/>
                      <a:pt x="289" y="87"/>
                    </a:cubicBezTo>
                    <a:cubicBezTo>
                      <a:pt x="292" y="63"/>
                      <a:pt x="267" y="54"/>
                      <a:pt x="249" y="49"/>
                    </a:cubicBezTo>
                    <a:cubicBezTo>
                      <a:pt x="222" y="42"/>
                      <a:pt x="196" y="35"/>
                      <a:pt x="169" y="28"/>
                    </a:cubicBezTo>
                    <a:cubicBezTo>
                      <a:pt x="143" y="21"/>
                      <a:pt x="116" y="15"/>
                      <a:pt x="90" y="8"/>
                    </a:cubicBezTo>
                    <a:cubicBezTo>
                      <a:pt x="69" y="2"/>
                      <a:pt x="47" y="3"/>
                      <a:pt x="38" y="27"/>
                    </a:cubicBezTo>
                    <a:cubicBezTo>
                      <a:pt x="30" y="47"/>
                      <a:pt x="27" y="71"/>
                      <a:pt x="21" y="92"/>
                    </a:cubicBezTo>
                    <a:cubicBezTo>
                      <a:pt x="15" y="114"/>
                      <a:pt x="8" y="136"/>
                      <a:pt x="5" y="158"/>
                    </a:cubicBezTo>
                    <a:cubicBezTo>
                      <a:pt x="1" y="181"/>
                      <a:pt x="26" y="191"/>
                      <a:pt x="44" y="195"/>
                    </a:cubicBezTo>
                    <a:cubicBezTo>
                      <a:pt x="71" y="202"/>
                      <a:pt x="97" y="209"/>
                      <a:pt x="124" y="216"/>
                    </a:cubicBezTo>
                    <a:cubicBezTo>
                      <a:pt x="151" y="223"/>
                      <a:pt x="177" y="230"/>
                      <a:pt x="203" y="237"/>
                    </a:cubicBezTo>
                    <a:cubicBezTo>
                      <a:pt x="224" y="242"/>
                      <a:pt x="246" y="241"/>
                      <a:pt x="255" y="218"/>
                    </a:cubicBezTo>
                    <a:cubicBezTo>
                      <a:pt x="257" y="213"/>
                      <a:pt x="249" y="211"/>
                      <a:pt x="248" y="21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 name="Freeform 1726"/>
            <p:cNvSpPr/>
            <p:nvPr/>
          </p:nvSpPr>
          <p:spPr bwMode="auto">
            <a:xfrm>
              <a:off x="2209" y="2617"/>
              <a:ext cx="32" cy="31"/>
            </a:xfrm>
            <a:custGeom>
              <a:avLst/>
              <a:gdLst>
                <a:gd name="T0" fmla="*/ 39 w 42"/>
                <a:gd name="T1" fmla="*/ 26 h 42"/>
                <a:gd name="T2" fmla="*/ 16 w 42"/>
                <a:gd name="T3" fmla="*/ 39 h 42"/>
                <a:gd name="T4" fmla="*/ 2 w 42"/>
                <a:gd name="T5" fmla="*/ 16 h 42"/>
                <a:gd name="T6" fmla="*/ 26 w 42"/>
                <a:gd name="T7" fmla="*/ 2 h 42"/>
                <a:gd name="T8" fmla="*/ 39 w 42"/>
                <a:gd name="T9" fmla="*/ 26 h 42"/>
              </a:gdLst>
              <a:ahLst/>
              <a:cxnLst>
                <a:cxn ang="0">
                  <a:pos x="T0" y="T1"/>
                </a:cxn>
                <a:cxn ang="0">
                  <a:pos x="T2" y="T3"/>
                </a:cxn>
                <a:cxn ang="0">
                  <a:pos x="T4" y="T5"/>
                </a:cxn>
                <a:cxn ang="0">
                  <a:pos x="T6" y="T7"/>
                </a:cxn>
                <a:cxn ang="0">
                  <a:pos x="T8" y="T9"/>
                </a:cxn>
              </a:cxnLst>
              <a:rect l="0" t="0" r="r" b="b"/>
              <a:pathLst>
                <a:path w="42" h="42">
                  <a:moveTo>
                    <a:pt x="39" y="26"/>
                  </a:moveTo>
                  <a:cubicBezTo>
                    <a:pt x="37" y="36"/>
                    <a:pt x="26" y="42"/>
                    <a:pt x="16" y="39"/>
                  </a:cubicBezTo>
                  <a:cubicBezTo>
                    <a:pt x="6" y="37"/>
                    <a:pt x="0" y="26"/>
                    <a:pt x="2" y="16"/>
                  </a:cubicBezTo>
                  <a:cubicBezTo>
                    <a:pt x="5" y="6"/>
                    <a:pt x="15" y="0"/>
                    <a:pt x="26" y="2"/>
                  </a:cubicBezTo>
                  <a:cubicBezTo>
                    <a:pt x="36" y="5"/>
                    <a:pt x="42" y="15"/>
                    <a:pt x="39" y="2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27"/>
            <p:cNvSpPr/>
            <p:nvPr/>
          </p:nvSpPr>
          <p:spPr bwMode="auto">
            <a:xfrm>
              <a:off x="2294" y="2638"/>
              <a:ext cx="31" cy="31"/>
            </a:xfrm>
            <a:custGeom>
              <a:avLst/>
              <a:gdLst>
                <a:gd name="T0" fmla="*/ 39 w 42"/>
                <a:gd name="T1" fmla="*/ 26 h 42"/>
                <a:gd name="T2" fmla="*/ 16 w 42"/>
                <a:gd name="T3" fmla="*/ 40 h 42"/>
                <a:gd name="T4" fmla="*/ 2 w 42"/>
                <a:gd name="T5" fmla="*/ 16 h 42"/>
                <a:gd name="T6" fmla="*/ 25 w 42"/>
                <a:gd name="T7" fmla="*/ 3 h 42"/>
                <a:gd name="T8" fmla="*/ 39 w 42"/>
                <a:gd name="T9" fmla="*/ 26 h 42"/>
              </a:gdLst>
              <a:ahLst/>
              <a:cxnLst>
                <a:cxn ang="0">
                  <a:pos x="T0" y="T1"/>
                </a:cxn>
                <a:cxn ang="0">
                  <a:pos x="T2" y="T3"/>
                </a:cxn>
                <a:cxn ang="0">
                  <a:pos x="T4" y="T5"/>
                </a:cxn>
                <a:cxn ang="0">
                  <a:pos x="T6" y="T7"/>
                </a:cxn>
                <a:cxn ang="0">
                  <a:pos x="T8" y="T9"/>
                </a:cxn>
              </a:cxnLst>
              <a:rect l="0" t="0" r="r" b="b"/>
              <a:pathLst>
                <a:path w="42" h="42">
                  <a:moveTo>
                    <a:pt x="39" y="26"/>
                  </a:moveTo>
                  <a:cubicBezTo>
                    <a:pt x="37" y="36"/>
                    <a:pt x="26" y="42"/>
                    <a:pt x="16" y="40"/>
                  </a:cubicBezTo>
                  <a:cubicBezTo>
                    <a:pt x="6" y="37"/>
                    <a:pt x="0" y="27"/>
                    <a:pt x="2" y="16"/>
                  </a:cubicBezTo>
                  <a:cubicBezTo>
                    <a:pt x="5" y="6"/>
                    <a:pt x="15" y="0"/>
                    <a:pt x="25" y="3"/>
                  </a:cubicBezTo>
                  <a:cubicBezTo>
                    <a:pt x="36" y="5"/>
                    <a:pt x="42" y="16"/>
                    <a:pt x="39" y="2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728"/>
            <p:cNvSpPr/>
            <p:nvPr/>
          </p:nvSpPr>
          <p:spPr bwMode="auto">
            <a:xfrm>
              <a:off x="2185" y="2687"/>
              <a:ext cx="143" cy="59"/>
            </a:xfrm>
            <a:custGeom>
              <a:avLst/>
              <a:gdLst>
                <a:gd name="T0" fmla="*/ 1 w 192"/>
                <a:gd name="T1" fmla="*/ 7 h 79"/>
                <a:gd name="T2" fmla="*/ 77 w 192"/>
                <a:gd name="T3" fmla="*/ 60 h 79"/>
                <a:gd name="T4" fmla="*/ 188 w 192"/>
                <a:gd name="T5" fmla="*/ 57 h 79"/>
                <a:gd name="T6" fmla="*/ 184 w 192"/>
                <a:gd name="T7" fmla="*/ 50 h 79"/>
                <a:gd name="T8" fmla="*/ 92 w 192"/>
                <a:gd name="T9" fmla="*/ 56 h 79"/>
                <a:gd name="T10" fmla="*/ 9 w 192"/>
                <a:gd name="T11" fmla="*/ 5 h 79"/>
                <a:gd name="T12" fmla="*/ 1 w 192"/>
                <a:gd name="T13" fmla="*/ 7 h 79"/>
              </a:gdLst>
              <a:ahLst/>
              <a:cxnLst>
                <a:cxn ang="0">
                  <a:pos x="T0" y="T1"/>
                </a:cxn>
                <a:cxn ang="0">
                  <a:pos x="T2" y="T3"/>
                </a:cxn>
                <a:cxn ang="0">
                  <a:pos x="T4" y="T5"/>
                </a:cxn>
                <a:cxn ang="0">
                  <a:pos x="T6" y="T7"/>
                </a:cxn>
                <a:cxn ang="0">
                  <a:pos x="T8" y="T9"/>
                </a:cxn>
                <a:cxn ang="0">
                  <a:pos x="T10" y="T11"/>
                </a:cxn>
                <a:cxn ang="0">
                  <a:pos x="T12" y="T13"/>
                </a:cxn>
              </a:cxnLst>
              <a:rect l="0" t="0" r="r" b="b"/>
              <a:pathLst>
                <a:path w="192" h="79">
                  <a:moveTo>
                    <a:pt x="1" y="7"/>
                  </a:moveTo>
                  <a:cubicBezTo>
                    <a:pt x="8" y="37"/>
                    <a:pt x="52" y="52"/>
                    <a:pt x="77" y="60"/>
                  </a:cubicBezTo>
                  <a:cubicBezTo>
                    <a:pt x="108" y="69"/>
                    <a:pt x="160" y="79"/>
                    <a:pt x="188" y="57"/>
                  </a:cubicBezTo>
                  <a:cubicBezTo>
                    <a:pt x="192" y="53"/>
                    <a:pt x="188" y="46"/>
                    <a:pt x="184" y="50"/>
                  </a:cubicBezTo>
                  <a:cubicBezTo>
                    <a:pt x="160" y="68"/>
                    <a:pt x="119" y="61"/>
                    <a:pt x="92" y="56"/>
                  </a:cubicBezTo>
                  <a:cubicBezTo>
                    <a:pt x="67" y="50"/>
                    <a:pt x="16" y="36"/>
                    <a:pt x="9" y="5"/>
                  </a:cubicBezTo>
                  <a:cubicBezTo>
                    <a:pt x="7" y="0"/>
                    <a:pt x="0" y="2"/>
                    <a:pt x="1"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29"/>
            <p:cNvSpPr/>
            <p:nvPr/>
          </p:nvSpPr>
          <p:spPr bwMode="auto">
            <a:xfrm>
              <a:off x="2082" y="2688"/>
              <a:ext cx="78" cy="28"/>
            </a:xfrm>
            <a:custGeom>
              <a:avLst/>
              <a:gdLst>
                <a:gd name="T0" fmla="*/ 100 w 105"/>
                <a:gd name="T1" fmla="*/ 28 h 38"/>
                <a:gd name="T2" fmla="*/ 6 w 105"/>
                <a:gd name="T3" fmla="*/ 0 h 38"/>
                <a:gd name="T4" fmla="*/ 6 w 105"/>
                <a:gd name="T5" fmla="*/ 8 h 38"/>
                <a:gd name="T6" fmla="*/ 96 w 105"/>
                <a:gd name="T7" fmla="*/ 35 h 38"/>
                <a:gd name="T8" fmla="*/ 100 w 105"/>
                <a:gd name="T9" fmla="*/ 28 h 38"/>
              </a:gdLst>
              <a:ahLst/>
              <a:cxnLst>
                <a:cxn ang="0">
                  <a:pos x="T0" y="T1"/>
                </a:cxn>
                <a:cxn ang="0">
                  <a:pos x="T2" y="T3"/>
                </a:cxn>
                <a:cxn ang="0">
                  <a:pos x="T4" y="T5"/>
                </a:cxn>
                <a:cxn ang="0">
                  <a:pos x="T6" y="T7"/>
                </a:cxn>
                <a:cxn ang="0">
                  <a:pos x="T8" y="T9"/>
                </a:cxn>
              </a:cxnLst>
              <a:rect l="0" t="0" r="r" b="b"/>
              <a:pathLst>
                <a:path w="105" h="38">
                  <a:moveTo>
                    <a:pt x="100" y="28"/>
                  </a:moveTo>
                  <a:cubicBezTo>
                    <a:pt x="71" y="14"/>
                    <a:pt x="38" y="0"/>
                    <a:pt x="6" y="0"/>
                  </a:cubicBezTo>
                  <a:cubicBezTo>
                    <a:pt x="0" y="0"/>
                    <a:pt x="0" y="8"/>
                    <a:pt x="6" y="8"/>
                  </a:cubicBezTo>
                  <a:cubicBezTo>
                    <a:pt x="37" y="8"/>
                    <a:pt x="69" y="21"/>
                    <a:pt x="96" y="35"/>
                  </a:cubicBezTo>
                  <a:cubicBezTo>
                    <a:pt x="101" y="38"/>
                    <a:pt x="105" y="31"/>
                    <a:pt x="100" y="2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30"/>
            <p:cNvSpPr/>
            <p:nvPr/>
          </p:nvSpPr>
          <p:spPr bwMode="auto">
            <a:xfrm>
              <a:off x="2074" y="2730"/>
              <a:ext cx="77" cy="11"/>
            </a:xfrm>
            <a:custGeom>
              <a:avLst/>
              <a:gdLst>
                <a:gd name="T0" fmla="*/ 99 w 104"/>
                <a:gd name="T1" fmla="*/ 5 h 15"/>
                <a:gd name="T2" fmla="*/ 5 w 104"/>
                <a:gd name="T3" fmla="*/ 7 h 15"/>
                <a:gd name="T4" fmla="*/ 7 w 104"/>
                <a:gd name="T5" fmla="*/ 14 h 15"/>
                <a:gd name="T6" fmla="*/ 97 w 104"/>
                <a:gd name="T7" fmla="*/ 13 h 15"/>
                <a:gd name="T8" fmla="*/ 99 w 104"/>
                <a:gd name="T9" fmla="*/ 5 h 15"/>
              </a:gdLst>
              <a:ahLst/>
              <a:cxnLst>
                <a:cxn ang="0">
                  <a:pos x="T0" y="T1"/>
                </a:cxn>
                <a:cxn ang="0">
                  <a:pos x="T2" y="T3"/>
                </a:cxn>
                <a:cxn ang="0">
                  <a:pos x="T4" y="T5"/>
                </a:cxn>
                <a:cxn ang="0">
                  <a:pos x="T6" y="T7"/>
                </a:cxn>
                <a:cxn ang="0">
                  <a:pos x="T8" y="T9"/>
                </a:cxn>
              </a:cxnLst>
              <a:rect l="0" t="0" r="r" b="b"/>
              <a:pathLst>
                <a:path w="104" h="15">
                  <a:moveTo>
                    <a:pt x="99" y="5"/>
                  </a:moveTo>
                  <a:cubicBezTo>
                    <a:pt x="68" y="1"/>
                    <a:pt x="35" y="0"/>
                    <a:pt x="5" y="7"/>
                  </a:cubicBezTo>
                  <a:cubicBezTo>
                    <a:pt x="0" y="8"/>
                    <a:pt x="2" y="15"/>
                    <a:pt x="7" y="14"/>
                  </a:cubicBezTo>
                  <a:cubicBezTo>
                    <a:pt x="36" y="8"/>
                    <a:pt x="67" y="9"/>
                    <a:pt x="97" y="13"/>
                  </a:cubicBezTo>
                  <a:cubicBezTo>
                    <a:pt x="102" y="14"/>
                    <a:pt x="104" y="6"/>
                    <a:pt x="99"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731"/>
            <p:cNvSpPr/>
            <p:nvPr/>
          </p:nvSpPr>
          <p:spPr bwMode="auto">
            <a:xfrm>
              <a:off x="2070" y="2764"/>
              <a:ext cx="73" cy="23"/>
            </a:xfrm>
            <a:custGeom>
              <a:avLst/>
              <a:gdLst>
                <a:gd name="T0" fmla="*/ 92 w 97"/>
                <a:gd name="T1" fmla="*/ 3 h 30"/>
                <a:gd name="T2" fmla="*/ 4 w 97"/>
                <a:gd name="T3" fmla="*/ 20 h 30"/>
                <a:gd name="T4" fmla="*/ 8 w 97"/>
                <a:gd name="T5" fmla="*/ 27 h 30"/>
                <a:gd name="T6" fmla="*/ 92 w 97"/>
                <a:gd name="T7" fmla="*/ 11 h 30"/>
                <a:gd name="T8" fmla="*/ 92 w 97"/>
                <a:gd name="T9" fmla="*/ 3 h 30"/>
              </a:gdLst>
              <a:ahLst/>
              <a:cxnLst>
                <a:cxn ang="0">
                  <a:pos x="T0" y="T1"/>
                </a:cxn>
                <a:cxn ang="0">
                  <a:pos x="T2" y="T3"/>
                </a:cxn>
                <a:cxn ang="0">
                  <a:pos x="T4" y="T5"/>
                </a:cxn>
                <a:cxn ang="0">
                  <a:pos x="T6" y="T7"/>
                </a:cxn>
                <a:cxn ang="0">
                  <a:pos x="T8" y="T9"/>
                </a:cxn>
              </a:cxnLst>
              <a:rect l="0" t="0" r="r" b="b"/>
              <a:pathLst>
                <a:path w="97" h="30">
                  <a:moveTo>
                    <a:pt x="92" y="3"/>
                  </a:moveTo>
                  <a:cubicBezTo>
                    <a:pt x="62" y="0"/>
                    <a:pt x="30" y="6"/>
                    <a:pt x="4" y="20"/>
                  </a:cubicBezTo>
                  <a:cubicBezTo>
                    <a:pt x="0" y="23"/>
                    <a:pt x="4" y="30"/>
                    <a:pt x="8" y="27"/>
                  </a:cubicBezTo>
                  <a:cubicBezTo>
                    <a:pt x="33" y="14"/>
                    <a:pt x="63" y="8"/>
                    <a:pt x="92" y="11"/>
                  </a:cubicBezTo>
                  <a:cubicBezTo>
                    <a:pt x="97" y="12"/>
                    <a:pt x="97" y="4"/>
                    <a:pt x="92"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32"/>
            <p:cNvSpPr/>
            <p:nvPr/>
          </p:nvSpPr>
          <p:spPr bwMode="auto">
            <a:xfrm>
              <a:off x="2334" y="2754"/>
              <a:ext cx="79" cy="22"/>
            </a:xfrm>
            <a:custGeom>
              <a:avLst/>
              <a:gdLst>
                <a:gd name="T0" fmla="*/ 5 w 106"/>
                <a:gd name="T1" fmla="*/ 0 h 30"/>
                <a:gd name="T2" fmla="*/ 102 w 106"/>
                <a:gd name="T3" fmla="*/ 21 h 30"/>
                <a:gd name="T4" fmla="*/ 98 w 106"/>
                <a:gd name="T5" fmla="*/ 28 h 30"/>
                <a:gd name="T6" fmla="*/ 5 w 106"/>
                <a:gd name="T7" fmla="*/ 8 h 30"/>
                <a:gd name="T8" fmla="*/ 5 w 106"/>
                <a:gd name="T9" fmla="*/ 0 h 30"/>
              </a:gdLst>
              <a:ahLst/>
              <a:cxnLst>
                <a:cxn ang="0">
                  <a:pos x="T0" y="T1"/>
                </a:cxn>
                <a:cxn ang="0">
                  <a:pos x="T2" y="T3"/>
                </a:cxn>
                <a:cxn ang="0">
                  <a:pos x="T4" y="T5"/>
                </a:cxn>
                <a:cxn ang="0">
                  <a:pos x="T6" y="T7"/>
                </a:cxn>
                <a:cxn ang="0">
                  <a:pos x="T8" y="T9"/>
                </a:cxn>
              </a:cxnLst>
              <a:rect l="0" t="0" r="r" b="b"/>
              <a:pathLst>
                <a:path w="106" h="30">
                  <a:moveTo>
                    <a:pt x="5" y="0"/>
                  </a:moveTo>
                  <a:cubicBezTo>
                    <a:pt x="37" y="1"/>
                    <a:pt x="73" y="5"/>
                    <a:pt x="102" y="21"/>
                  </a:cubicBezTo>
                  <a:cubicBezTo>
                    <a:pt x="106" y="24"/>
                    <a:pt x="102" y="30"/>
                    <a:pt x="98" y="28"/>
                  </a:cubicBezTo>
                  <a:cubicBezTo>
                    <a:pt x="70" y="13"/>
                    <a:pt x="36" y="9"/>
                    <a:pt x="5" y="8"/>
                  </a:cubicBezTo>
                  <a:cubicBezTo>
                    <a:pt x="0" y="8"/>
                    <a:pt x="0" y="0"/>
                    <a:pt x="5"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33"/>
            <p:cNvSpPr/>
            <p:nvPr/>
          </p:nvSpPr>
          <p:spPr bwMode="auto">
            <a:xfrm>
              <a:off x="2328" y="2779"/>
              <a:ext cx="69" cy="43"/>
            </a:xfrm>
            <a:custGeom>
              <a:avLst/>
              <a:gdLst>
                <a:gd name="T0" fmla="*/ 7 w 92"/>
                <a:gd name="T1" fmla="*/ 2 h 58"/>
                <a:gd name="T2" fmla="*/ 88 w 92"/>
                <a:gd name="T3" fmla="*/ 49 h 58"/>
                <a:gd name="T4" fmla="*/ 83 w 92"/>
                <a:gd name="T5" fmla="*/ 55 h 58"/>
                <a:gd name="T6" fmla="*/ 5 w 92"/>
                <a:gd name="T7" fmla="*/ 10 h 58"/>
                <a:gd name="T8" fmla="*/ 7 w 92"/>
                <a:gd name="T9" fmla="*/ 2 h 58"/>
              </a:gdLst>
              <a:ahLst/>
              <a:cxnLst>
                <a:cxn ang="0">
                  <a:pos x="T0" y="T1"/>
                </a:cxn>
                <a:cxn ang="0">
                  <a:pos x="T2" y="T3"/>
                </a:cxn>
                <a:cxn ang="0">
                  <a:pos x="T4" y="T5"/>
                </a:cxn>
                <a:cxn ang="0">
                  <a:pos x="T6" y="T7"/>
                </a:cxn>
                <a:cxn ang="0">
                  <a:pos x="T8" y="T9"/>
                </a:cxn>
              </a:cxnLst>
              <a:rect l="0" t="0" r="r" b="b"/>
              <a:pathLst>
                <a:path w="92" h="58">
                  <a:moveTo>
                    <a:pt x="7" y="2"/>
                  </a:moveTo>
                  <a:cubicBezTo>
                    <a:pt x="36" y="13"/>
                    <a:pt x="65" y="29"/>
                    <a:pt x="88" y="49"/>
                  </a:cubicBezTo>
                  <a:cubicBezTo>
                    <a:pt x="92" y="52"/>
                    <a:pt x="87" y="58"/>
                    <a:pt x="83" y="55"/>
                  </a:cubicBezTo>
                  <a:cubicBezTo>
                    <a:pt x="60" y="35"/>
                    <a:pt x="33" y="20"/>
                    <a:pt x="5" y="10"/>
                  </a:cubicBezTo>
                  <a:cubicBezTo>
                    <a:pt x="0" y="8"/>
                    <a:pt x="2" y="0"/>
                    <a:pt x="7"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734"/>
            <p:cNvSpPr/>
            <p:nvPr/>
          </p:nvSpPr>
          <p:spPr bwMode="auto">
            <a:xfrm>
              <a:off x="2319" y="2812"/>
              <a:ext cx="59" cy="50"/>
            </a:xfrm>
            <a:custGeom>
              <a:avLst/>
              <a:gdLst>
                <a:gd name="T0" fmla="*/ 9 w 80"/>
                <a:gd name="T1" fmla="*/ 2 h 67"/>
                <a:gd name="T2" fmla="*/ 77 w 80"/>
                <a:gd name="T3" fmla="*/ 59 h 67"/>
                <a:gd name="T4" fmla="*/ 70 w 80"/>
                <a:gd name="T5" fmla="*/ 63 h 67"/>
                <a:gd name="T6" fmla="*/ 5 w 80"/>
                <a:gd name="T7" fmla="*/ 8 h 67"/>
                <a:gd name="T8" fmla="*/ 9 w 80"/>
                <a:gd name="T9" fmla="*/ 2 h 67"/>
              </a:gdLst>
              <a:ahLst/>
              <a:cxnLst>
                <a:cxn ang="0">
                  <a:pos x="T0" y="T1"/>
                </a:cxn>
                <a:cxn ang="0">
                  <a:pos x="T2" y="T3"/>
                </a:cxn>
                <a:cxn ang="0">
                  <a:pos x="T4" y="T5"/>
                </a:cxn>
                <a:cxn ang="0">
                  <a:pos x="T6" y="T7"/>
                </a:cxn>
                <a:cxn ang="0">
                  <a:pos x="T8" y="T9"/>
                </a:cxn>
              </a:cxnLst>
              <a:rect l="0" t="0" r="r" b="b"/>
              <a:pathLst>
                <a:path w="80" h="67">
                  <a:moveTo>
                    <a:pt x="9" y="2"/>
                  </a:moveTo>
                  <a:cubicBezTo>
                    <a:pt x="37" y="13"/>
                    <a:pt x="61" y="34"/>
                    <a:pt x="77" y="59"/>
                  </a:cubicBezTo>
                  <a:cubicBezTo>
                    <a:pt x="80" y="63"/>
                    <a:pt x="73" y="67"/>
                    <a:pt x="70" y="63"/>
                  </a:cubicBezTo>
                  <a:cubicBezTo>
                    <a:pt x="55" y="39"/>
                    <a:pt x="31" y="20"/>
                    <a:pt x="5" y="8"/>
                  </a:cubicBezTo>
                  <a:cubicBezTo>
                    <a:pt x="0" y="6"/>
                    <a:pt x="4" y="0"/>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735"/>
            <p:cNvSpPr/>
            <p:nvPr/>
          </p:nvSpPr>
          <p:spPr bwMode="auto">
            <a:xfrm>
              <a:off x="2495" y="2720"/>
              <a:ext cx="32" cy="22"/>
            </a:xfrm>
            <a:custGeom>
              <a:avLst/>
              <a:gdLst>
                <a:gd name="T0" fmla="*/ 40 w 43"/>
                <a:gd name="T1" fmla="*/ 24 h 30"/>
                <a:gd name="T2" fmla="*/ 6 w 43"/>
                <a:gd name="T3" fmla="*/ 3 h 30"/>
                <a:gd name="T4" fmla="*/ 2 w 43"/>
                <a:gd name="T5" fmla="*/ 6 h 30"/>
                <a:gd name="T6" fmla="*/ 38 w 43"/>
                <a:gd name="T7" fmla="*/ 29 h 30"/>
                <a:gd name="T8" fmla="*/ 40 w 43"/>
                <a:gd name="T9" fmla="*/ 24 h 30"/>
              </a:gdLst>
              <a:ahLst/>
              <a:cxnLst>
                <a:cxn ang="0">
                  <a:pos x="T0" y="T1"/>
                </a:cxn>
                <a:cxn ang="0">
                  <a:pos x="T2" y="T3"/>
                </a:cxn>
                <a:cxn ang="0">
                  <a:pos x="T4" y="T5"/>
                </a:cxn>
                <a:cxn ang="0">
                  <a:pos x="T6" y="T7"/>
                </a:cxn>
                <a:cxn ang="0">
                  <a:pos x="T8" y="T9"/>
                </a:cxn>
              </a:cxnLst>
              <a:rect l="0" t="0" r="r" b="b"/>
              <a:pathLst>
                <a:path w="43" h="30">
                  <a:moveTo>
                    <a:pt x="40" y="24"/>
                  </a:moveTo>
                  <a:cubicBezTo>
                    <a:pt x="27" y="21"/>
                    <a:pt x="13" y="15"/>
                    <a:pt x="6" y="3"/>
                  </a:cubicBezTo>
                  <a:cubicBezTo>
                    <a:pt x="4" y="0"/>
                    <a:pt x="0" y="3"/>
                    <a:pt x="2" y="6"/>
                  </a:cubicBezTo>
                  <a:cubicBezTo>
                    <a:pt x="9" y="19"/>
                    <a:pt x="24" y="26"/>
                    <a:pt x="38" y="29"/>
                  </a:cubicBezTo>
                  <a:cubicBezTo>
                    <a:pt x="42" y="30"/>
                    <a:pt x="43" y="24"/>
                    <a:pt x="40" y="2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736"/>
            <p:cNvSpPr/>
            <p:nvPr/>
          </p:nvSpPr>
          <p:spPr bwMode="auto">
            <a:xfrm>
              <a:off x="2464" y="2712"/>
              <a:ext cx="43" cy="29"/>
            </a:xfrm>
            <a:custGeom>
              <a:avLst/>
              <a:gdLst>
                <a:gd name="T0" fmla="*/ 4 w 58"/>
                <a:gd name="T1" fmla="*/ 0 h 39"/>
                <a:gd name="T2" fmla="*/ 4 w 58"/>
                <a:gd name="T3" fmla="*/ 3 h 39"/>
                <a:gd name="T4" fmla="*/ 24 w 58"/>
                <a:gd name="T5" fmla="*/ 36 h 39"/>
                <a:gd name="T6" fmla="*/ 57 w 58"/>
                <a:gd name="T7" fmla="*/ 15 h 39"/>
                <a:gd name="T8" fmla="*/ 58 w 58"/>
                <a:gd name="T9" fmla="*/ 12 h 39"/>
                <a:gd name="T10" fmla="*/ 4 w 58"/>
                <a:gd name="T11" fmla="*/ 0 h 39"/>
              </a:gdLst>
              <a:ahLst/>
              <a:cxnLst>
                <a:cxn ang="0">
                  <a:pos x="T0" y="T1"/>
                </a:cxn>
                <a:cxn ang="0">
                  <a:pos x="T2" y="T3"/>
                </a:cxn>
                <a:cxn ang="0">
                  <a:pos x="T4" y="T5"/>
                </a:cxn>
                <a:cxn ang="0">
                  <a:pos x="T6" y="T7"/>
                </a:cxn>
                <a:cxn ang="0">
                  <a:pos x="T8" y="T9"/>
                </a:cxn>
                <a:cxn ang="0">
                  <a:pos x="T10" y="T11"/>
                </a:cxn>
              </a:cxnLst>
              <a:rect l="0" t="0" r="r" b="b"/>
              <a:pathLst>
                <a:path w="58" h="39">
                  <a:moveTo>
                    <a:pt x="4" y="0"/>
                  </a:moveTo>
                  <a:cubicBezTo>
                    <a:pt x="4" y="1"/>
                    <a:pt x="4" y="2"/>
                    <a:pt x="4" y="3"/>
                  </a:cubicBezTo>
                  <a:cubicBezTo>
                    <a:pt x="0" y="18"/>
                    <a:pt x="10" y="33"/>
                    <a:pt x="24" y="36"/>
                  </a:cubicBezTo>
                  <a:cubicBezTo>
                    <a:pt x="39" y="39"/>
                    <a:pt x="54" y="30"/>
                    <a:pt x="57" y="15"/>
                  </a:cubicBezTo>
                  <a:cubicBezTo>
                    <a:pt x="58" y="14"/>
                    <a:pt x="58" y="13"/>
                    <a:pt x="58" y="12"/>
                  </a:cubicBezTo>
                  <a:cubicBezTo>
                    <a:pt x="4" y="0"/>
                    <a:pt x="4" y="0"/>
                    <a:pt x="4"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737"/>
            <p:cNvSpPr/>
            <p:nvPr/>
          </p:nvSpPr>
          <p:spPr bwMode="auto">
            <a:xfrm>
              <a:off x="2466" y="2712"/>
              <a:ext cx="41" cy="19"/>
            </a:xfrm>
            <a:custGeom>
              <a:avLst/>
              <a:gdLst>
                <a:gd name="T0" fmla="*/ 1 w 55"/>
                <a:gd name="T1" fmla="*/ 0 h 25"/>
                <a:gd name="T2" fmla="*/ 1 w 55"/>
                <a:gd name="T3" fmla="*/ 3 h 25"/>
                <a:gd name="T4" fmla="*/ 1 w 55"/>
                <a:gd name="T5" fmla="*/ 3 h 25"/>
                <a:gd name="T6" fmla="*/ 0 w 55"/>
                <a:gd name="T7" fmla="*/ 12 h 25"/>
                <a:gd name="T8" fmla="*/ 50 w 55"/>
                <a:gd name="T9" fmla="*/ 23 h 25"/>
                <a:gd name="T10" fmla="*/ 50 w 55"/>
                <a:gd name="T11" fmla="*/ 25 h 25"/>
                <a:gd name="T12" fmla="*/ 54 w 55"/>
                <a:gd name="T13" fmla="*/ 15 h 25"/>
                <a:gd name="T14" fmla="*/ 55 w 55"/>
                <a:gd name="T15" fmla="*/ 12 h 25"/>
                <a:gd name="T16" fmla="*/ 1 w 55"/>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5">
                  <a:moveTo>
                    <a:pt x="1" y="0"/>
                  </a:moveTo>
                  <a:cubicBezTo>
                    <a:pt x="1" y="1"/>
                    <a:pt x="1" y="2"/>
                    <a:pt x="1" y="3"/>
                  </a:cubicBezTo>
                  <a:cubicBezTo>
                    <a:pt x="1" y="3"/>
                    <a:pt x="1" y="3"/>
                    <a:pt x="1" y="3"/>
                  </a:cubicBezTo>
                  <a:cubicBezTo>
                    <a:pt x="0" y="6"/>
                    <a:pt x="0" y="9"/>
                    <a:pt x="0" y="12"/>
                  </a:cubicBezTo>
                  <a:cubicBezTo>
                    <a:pt x="50" y="23"/>
                    <a:pt x="50" y="23"/>
                    <a:pt x="50" y="23"/>
                  </a:cubicBezTo>
                  <a:cubicBezTo>
                    <a:pt x="50" y="24"/>
                    <a:pt x="50" y="24"/>
                    <a:pt x="50" y="25"/>
                  </a:cubicBezTo>
                  <a:cubicBezTo>
                    <a:pt x="52" y="22"/>
                    <a:pt x="54" y="19"/>
                    <a:pt x="54" y="15"/>
                  </a:cubicBezTo>
                  <a:cubicBezTo>
                    <a:pt x="55" y="14"/>
                    <a:pt x="55" y="13"/>
                    <a:pt x="55" y="12"/>
                  </a:cubicBezTo>
                  <a:cubicBezTo>
                    <a:pt x="1" y="0"/>
                    <a:pt x="1" y="0"/>
                    <a:pt x="1"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38"/>
            <p:cNvSpPr/>
            <p:nvPr/>
          </p:nvSpPr>
          <p:spPr bwMode="auto">
            <a:xfrm>
              <a:off x="2461" y="2709"/>
              <a:ext cx="48" cy="36"/>
            </a:xfrm>
            <a:custGeom>
              <a:avLst/>
              <a:gdLst>
                <a:gd name="T0" fmla="*/ 5 w 64"/>
                <a:gd name="T1" fmla="*/ 4 h 48"/>
                <a:gd name="T2" fmla="*/ 27 w 64"/>
                <a:gd name="T3" fmla="*/ 43 h 48"/>
                <a:gd name="T4" fmla="*/ 63 w 64"/>
                <a:gd name="T5" fmla="*/ 17 h 48"/>
                <a:gd name="T6" fmla="*/ 62 w 64"/>
                <a:gd name="T7" fmla="*/ 14 h 48"/>
                <a:gd name="T8" fmla="*/ 8 w 64"/>
                <a:gd name="T9" fmla="*/ 2 h 48"/>
                <a:gd name="T10" fmla="*/ 7 w 64"/>
                <a:gd name="T11" fmla="*/ 7 h 48"/>
                <a:gd name="T12" fmla="*/ 60 w 64"/>
                <a:gd name="T13" fmla="*/ 19 h 48"/>
                <a:gd name="T14" fmla="*/ 58 w 64"/>
                <a:gd name="T15" fmla="*/ 16 h 48"/>
                <a:gd name="T16" fmla="*/ 28 w 64"/>
                <a:gd name="T17" fmla="*/ 38 h 48"/>
                <a:gd name="T18" fmla="*/ 10 w 64"/>
                <a:gd name="T19" fmla="*/ 5 h 48"/>
                <a:gd name="T20" fmla="*/ 5 w 64"/>
                <a:gd name="T2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48">
                  <a:moveTo>
                    <a:pt x="5" y="4"/>
                  </a:moveTo>
                  <a:cubicBezTo>
                    <a:pt x="0" y="21"/>
                    <a:pt x="9" y="38"/>
                    <a:pt x="27" y="43"/>
                  </a:cubicBezTo>
                  <a:cubicBezTo>
                    <a:pt x="44" y="48"/>
                    <a:pt x="61" y="33"/>
                    <a:pt x="63" y="17"/>
                  </a:cubicBezTo>
                  <a:cubicBezTo>
                    <a:pt x="64" y="15"/>
                    <a:pt x="63" y="14"/>
                    <a:pt x="62" y="14"/>
                  </a:cubicBezTo>
                  <a:cubicBezTo>
                    <a:pt x="44" y="10"/>
                    <a:pt x="26" y="6"/>
                    <a:pt x="8" y="2"/>
                  </a:cubicBezTo>
                  <a:cubicBezTo>
                    <a:pt x="5" y="1"/>
                    <a:pt x="3" y="6"/>
                    <a:pt x="7" y="7"/>
                  </a:cubicBezTo>
                  <a:cubicBezTo>
                    <a:pt x="25" y="11"/>
                    <a:pt x="43" y="15"/>
                    <a:pt x="60" y="19"/>
                  </a:cubicBezTo>
                  <a:cubicBezTo>
                    <a:pt x="60" y="18"/>
                    <a:pt x="59" y="17"/>
                    <a:pt x="58" y="16"/>
                  </a:cubicBezTo>
                  <a:cubicBezTo>
                    <a:pt x="56" y="31"/>
                    <a:pt x="43" y="40"/>
                    <a:pt x="28" y="38"/>
                  </a:cubicBezTo>
                  <a:cubicBezTo>
                    <a:pt x="13" y="35"/>
                    <a:pt x="6" y="18"/>
                    <a:pt x="10" y="5"/>
                  </a:cubicBezTo>
                  <a:cubicBezTo>
                    <a:pt x="11" y="1"/>
                    <a:pt x="6" y="0"/>
                    <a:pt x="5" y="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739"/>
            <p:cNvSpPr/>
            <p:nvPr/>
          </p:nvSpPr>
          <p:spPr bwMode="auto">
            <a:xfrm>
              <a:off x="2475" y="2691"/>
              <a:ext cx="38" cy="40"/>
            </a:xfrm>
            <a:custGeom>
              <a:avLst/>
              <a:gdLst>
                <a:gd name="T0" fmla="*/ 0 w 51"/>
                <a:gd name="T1" fmla="*/ 12 h 54"/>
                <a:gd name="T2" fmla="*/ 3 w 51"/>
                <a:gd name="T3" fmla="*/ 10 h 54"/>
                <a:gd name="T4" fmla="*/ 41 w 51"/>
                <a:gd name="T5" fmla="*/ 13 h 54"/>
                <a:gd name="T6" fmla="*/ 38 w 51"/>
                <a:gd name="T7" fmla="*/ 52 h 54"/>
                <a:gd name="T8" fmla="*/ 35 w 51"/>
                <a:gd name="T9" fmla="*/ 54 h 54"/>
                <a:gd name="T10" fmla="*/ 0 w 51"/>
                <a:gd name="T11" fmla="*/ 12 h 54"/>
              </a:gdLst>
              <a:ahLst/>
              <a:cxnLst>
                <a:cxn ang="0">
                  <a:pos x="T0" y="T1"/>
                </a:cxn>
                <a:cxn ang="0">
                  <a:pos x="T2" y="T3"/>
                </a:cxn>
                <a:cxn ang="0">
                  <a:pos x="T4" y="T5"/>
                </a:cxn>
                <a:cxn ang="0">
                  <a:pos x="T6" y="T7"/>
                </a:cxn>
                <a:cxn ang="0">
                  <a:pos x="T8" y="T9"/>
                </a:cxn>
                <a:cxn ang="0">
                  <a:pos x="T10" y="T11"/>
                </a:cxn>
              </a:cxnLst>
              <a:rect l="0" t="0" r="r" b="b"/>
              <a:pathLst>
                <a:path w="51" h="54">
                  <a:moveTo>
                    <a:pt x="0" y="12"/>
                  </a:moveTo>
                  <a:cubicBezTo>
                    <a:pt x="1" y="11"/>
                    <a:pt x="2" y="10"/>
                    <a:pt x="3" y="10"/>
                  </a:cubicBezTo>
                  <a:cubicBezTo>
                    <a:pt x="14" y="0"/>
                    <a:pt x="32" y="2"/>
                    <a:pt x="41" y="13"/>
                  </a:cubicBezTo>
                  <a:cubicBezTo>
                    <a:pt x="51" y="25"/>
                    <a:pt x="49" y="43"/>
                    <a:pt x="38" y="52"/>
                  </a:cubicBezTo>
                  <a:cubicBezTo>
                    <a:pt x="37" y="53"/>
                    <a:pt x="36" y="54"/>
                    <a:pt x="35" y="54"/>
                  </a:cubicBezTo>
                  <a:lnTo>
                    <a:pt x="0" y="12"/>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740"/>
            <p:cNvSpPr/>
            <p:nvPr/>
          </p:nvSpPr>
          <p:spPr bwMode="auto">
            <a:xfrm>
              <a:off x="2479" y="2691"/>
              <a:ext cx="34" cy="40"/>
            </a:xfrm>
            <a:custGeom>
              <a:avLst/>
              <a:gdLst>
                <a:gd name="T0" fmla="*/ 35 w 45"/>
                <a:gd name="T1" fmla="*/ 13 h 54"/>
                <a:gd name="T2" fmla="*/ 0 w 45"/>
                <a:gd name="T3" fmla="*/ 7 h 54"/>
                <a:gd name="T4" fmla="*/ 24 w 45"/>
                <a:gd name="T5" fmla="*/ 17 h 54"/>
                <a:gd name="T6" fmla="*/ 26 w 45"/>
                <a:gd name="T7" fmla="*/ 50 h 54"/>
                <a:gd name="T8" fmla="*/ 29 w 45"/>
                <a:gd name="T9" fmla="*/ 54 h 54"/>
                <a:gd name="T10" fmla="*/ 32 w 45"/>
                <a:gd name="T11" fmla="*/ 52 h 54"/>
                <a:gd name="T12" fmla="*/ 35 w 45"/>
                <a:gd name="T13" fmla="*/ 13 h 54"/>
              </a:gdLst>
              <a:ahLst/>
              <a:cxnLst>
                <a:cxn ang="0">
                  <a:pos x="T0" y="T1"/>
                </a:cxn>
                <a:cxn ang="0">
                  <a:pos x="T2" y="T3"/>
                </a:cxn>
                <a:cxn ang="0">
                  <a:pos x="T4" y="T5"/>
                </a:cxn>
                <a:cxn ang="0">
                  <a:pos x="T6" y="T7"/>
                </a:cxn>
                <a:cxn ang="0">
                  <a:pos x="T8" y="T9"/>
                </a:cxn>
                <a:cxn ang="0">
                  <a:pos x="T10" y="T11"/>
                </a:cxn>
                <a:cxn ang="0">
                  <a:pos x="T12" y="T13"/>
                </a:cxn>
              </a:cxnLst>
              <a:rect l="0" t="0" r="r" b="b"/>
              <a:pathLst>
                <a:path w="45" h="54">
                  <a:moveTo>
                    <a:pt x="35" y="13"/>
                  </a:moveTo>
                  <a:cubicBezTo>
                    <a:pt x="27" y="3"/>
                    <a:pt x="12" y="0"/>
                    <a:pt x="0" y="7"/>
                  </a:cubicBezTo>
                  <a:cubicBezTo>
                    <a:pt x="9" y="6"/>
                    <a:pt x="18" y="10"/>
                    <a:pt x="24" y="17"/>
                  </a:cubicBezTo>
                  <a:cubicBezTo>
                    <a:pt x="31" y="27"/>
                    <a:pt x="32" y="40"/>
                    <a:pt x="26" y="50"/>
                  </a:cubicBezTo>
                  <a:cubicBezTo>
                    <a:pt x="29" y="54"/>
                    <a:pt x="29" y="54"/>
                    <a:pt x="29" y="54"/>
                  </a:cubicBezTo>
                  <a:cubicBezTo>
                    <a:pt x="30" y="54"/>
                    <a:pt x="31" y="53"/>
                    <a:pt x="32" y="52"/>
                  </a:cubicBezTo>
                  <a:cubicBezTo>
                    <a:pt x="43" y="43"/>
                    <a:pt x="45" y="25"/>
                    <a:pt x="35" y="13"/>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741"/>
            <p:cNvSpPr/>
            <p:nvPr/>
          </p:nvSpPr>
          <p:spPr bwMode="auto">
            <a:xfrm>
              <a:off x="2472" y="2689"/>
              <a:ext cx="44" cy="44"/>
            </a:xfrm>
            <a:custGeom>
              <a:avLst/>
              <a:gdLst>
                <a:gd name="T0" fmla="*/ 3 w 60"/>
                <a:gd name="T1" fmla="*/ 13 h 60"/>
                <a:gd name="T2" fmla="*/ 48 w 60"/>
                <a:gd name="T3" fmla="*/ 15 h 60"/>
                <a:gd name="T4" fmla="*/ 41 w 60"/>
                <a:gd name="T5" fmla="*/ 59 h 60"/>
                <a:gd name="T6" fmla="*/ 37 w 60"/>
                <a:gd name="T7" fmla="*/ 59 h 60"/>
                <a:gd name="T8" fmla="*/ 2 w 60"/>
                <a:gd name="T9" fmla="*/ 16 h 60"/>
                <a:gd name="T10" fmla="*/ 6 w 60"/>
                <a:gd name="T11" fmla="*/ 13 h 60"/>
                <a:gd name="T12" fmla="*/ 41 w 60"/>
                <a:gd name="T13" fmla="*/ 55 h 60"/>
                <a:gd name="T14" fmla="*/ 38 w 60"/>
                <a:gd name="T15" fmla="*/ 55 h 60"/>
                <a:gd name="T16" fmla="*/ 43 w 60"/>
                <a:gd name="T17" fmla="*/ 18 h 60"/>
                <a:gd name="T18" fmla="*/ 6 w 60"/>
                <a:gd name="T19" fmla="*/ 17 h 60"/>
                <a:gd name="T20" fmla="*/ 3 w 60"/>
                <a:gd name="T21"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3" y="13"/>
                  </a:moveTo>
                  <a:cubicBezTo>
                    <a:pt x="16" y="0"/>
                    <a:pt x="35" y="1"/>
                    <a:pt x="48" y="15"/>
                  </a:cubicBezTo>
                  <a:cubicBezTo>
                    <a:pt x="60" y="28"/>
                    <a:pt x="55" y="49"/>
                    <a:pt x="41" y="59"/>
                  </a:cubicBezTo>
                  <a:cubicBezTo>
                    <a:pt x="40" y="60"/>
                    <a:pt x="38" y="60"/>
                    <a:pt x="37" y="59"/>
                  </a:cubicBezTo>
                  <a:cubicBezTo>
                    <a:pt x="26" y="45"/>
                    <a:pt x="14" y="30"/>
                    <a:pt x="2" y="16"/>
                  </a:cubicBezTo>
                  <a:cubicBezTo>
                    <a:pt x="0" y="14"/>
                    <a:pt x="4" y="10"/>
                    <a:pt x="6" y="13"/>
                  </a:cubicBezTo>
                  <a:cubicBezTo>
                    <a:pt x="18" y="27"/>
                    <a:pt x="30" y="41"/>
                    <a:pt x="41" y="55"/>
                  </a:cubicBezTo>
                  <a:cubicBezTo>
                    <a:pt x="40" y="55"/>
                    <a:pt x="39" y="55"/>
                    <a:pt x="38" y="55"/>
                  </a:cubicBezTo>
                  <a:cubicBezTo>
                    <a:pt x="50" y="46"/>
                    <a:pt x="53" y="31"/>
                    <a:pt x="43" y="18"/>
                  </a:cubicBezTo>
                  <a:cubicBezTo>
                    <a:pt x="34" y="6"/>
                    <a:pt x="16" y="7"/>
                    <a:pt x="6" y="17"/>
                  </a:cubicBezTo>
                  <a:cubicBezTo>
                    <a:pt x="3" y="19"/>
                    <a:pt x="0" y="15"/>
                    <a:pt x="3" y="1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42"/>
            <p:cNvSpPr/>
            <p:nvPr/>
          </p:nvSpPr>
          <p:spPr bwMode="auto">
            <a:xfrm>
              <a:off x="2498" y="2720"/>
              <a:ext cx="3" cy="4"/>
            </a:xfrm>
            <a:custGeom>
              <a:avLst/>
              <a:gdLst>
                <a:gd name="T0" fmla="*/ 5 w 5"/>
                <a:gd name="T1" fmla="*/ 2 h 5"/>
                <a:gd name="T2" fmla="*/ 3 w 5"/>
                <a:gd name="T3" fmla="*/ 5 h 5"/>
                <a:gd name="T4" fmla="*/ 0 w 5"/>
                <a:gd name="T5" fmla="*/ 3 h 5"/>
                <a:gd name="T6" fmla="*/ 2 w 5"/>
                <a:gd name="T7" fmla="*/ 0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3"/>
                    <a:pt x="5" y="4"/>
                    <a:pt x="3" y="5"/>
                  </a:cubicBezTo>
                  <a:cubicBezTo>
                    <a:pt x="2" y="5"/>
                    <a:pt x="1" y="4"/>
                    <a:pt x="0" y="3"/>
                  </a:cubicBezTo>
                  <a:cubicBezTo>
                    <a:pt x="0" y="2"/>
                    <a:pt x="1" y="1"/>
                    <a:pt x="2" y="0"/>
                  </a:cubicBezTo>
                  <a:cubicBezTo>
                    <a:pt x="3" y="0"/>
                    <a:pt x="4" y="0"/>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743"/>
            <p:cNvSpPr/>
            <p:nvPr/>
          </p:nvSpPr>
          <p:spPr bwMode="auto">
            <a:xfrm>
              <a:off x="2634" y="2672"/>
              <a:ext cx="18" cy="34"/>
            </a:xfrm>
            <a:custGeom>
              <a:avLst/>
              <a:gdLst>
                <a:gd name="T0" fmla="*/ 2 w 24"/>
                <a:gd name="T1" fmla="*/ 40 h 46"/>
                <a:gd name="T2" fmla="*/ 17 w 24"/>
                <a:gd name="T3" fmla="*/ 3 h 46"/>
                <a:gd name="T4" fmla="*/ 23 w 24"/>
                <a:gd name="T5" fmla="*/ 3 h 46"/>
                <a:gd name="T6" fmla="*/ 6 w 24"/>
                <a:gd name="T7" fmla="*/ 43 h 46"/>
                <a:gd name="T8" fmla="*/ 2 w 24"/>
                <a:gd name="T9" fmla="*/ 40 h 46"/>
              </a:gdLst>
              <a:ahLst/>
              <a:cxnLst>
                <a:cxn ang="0">
                  <a:pos x="T0" y="T1"/>
                </a:cxn>
                <a:cxn ang="0">
                  <a:pos x="T2" y="T3"/>
                </a:cxn>
                <a:cxn ang="0">
                  <a:pos x="T4" y="T5"/>
                </a:cxn>
                <a:cxn ang="0">
                  <a:pos x="T6" y="T7"/>
                </a:cxn>
                <a:cxn ang="0">
                  <a:pos x="T8" y="T9"/>
                </a:cxn>
              </a:cxnLst>
              <a:rect l="0" t="0" r="r" b="b"/>
              <a:pathLst>
                <a:path w="24" h="46">
                  <a:moveTo>
                    <a:pt x="2" y="40"/>
                  </a:moveTo>
                  <a:cubicBezTo>
                    <a:pt x="11" y="30"/>
                    <a:pt x="19" y="17"/>
                    <a:pt x="17" y="3"/>
                  </a:cubicBezTo>
                  <a:cubicBezTo>
                    <a:pt x="17" y="0"/>
                    <a:pt x="22" y="0"/>
                    <a:pt x="23" y="3"/>
                  </a:cubicBezTo>
                  <a:cubicBezTo>
                    <a:pt x="24" y="18"/>
                    <a:pt x="16" y="33"/>
                    <a:pt x="6" y="43"/>
                  </a:cubicBezTo>
                  <a:cubicBezTo>
                    <a:pt x="4" y="46"/>
                    <a:pt x="0" y="42"/>
                    <a:pt x="2" y="4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44"/>
            <p:cNvSpPr/>
            <p:nvPr/>
          </p:nvSpPr>
          <p:spPr bwMode="auto">
            <a:xfrm>
              <a:off x="2640" y="2648"/>
              <a:ext cx="38" cy="39"/>
            </a:xfrm>
            <a:custGeom>
              <a:avLst/>
              <a:gdLst>
                <a:gd name="T0" fmla="*/ 36 w 51"/>
                <a:gd name="T1" fmla="*/ 0 h 53"/>
                <a:gd name="T2" fmla="*/ 39 w 51"/>
                <a:gd name="T3" fmla="*/ 1 h 53"/>
                <a:gd name="T4" fmla="*/ 41 w 51"/>
                <a:gd name="T5" fmla="*/ 41 h 53"/>
                <a:gd name="T6" fmla="*/ 2 w 51"/>
                <a:gd name="T7" fmla="*/ 43 h 53"/>
                <a:gd name="T8" fmla="*/ 0 w 51"/>
                <a:gd name="T9" fmla="*/ 41 h 53"/>
                <a:gd name="T10" fmla="*/ 36 w 51"/>
                <a:gd name="T11" fmla="*/ 0 h 53"/>
              </a:gdLst>
              <a:ahLst/>
              <a:cxnLst>
                <a:cxn ang="0">
                  <a:pos x="T0" y="T1"/>
                </a:cxn>
                <a:cxn ang="0">
                  <a:pos x="T2" y="T3"/>
                </a:cxn>
                <a:cxn ang="0">
                  <a:pos x="T4" y="T5"/>
                </a:cxn>
                <a:cxn ang="0">
                  <a:pos x="T6" y="T7"/>
                </a:cxn>
                <a:cxn ang="0">
                  <a:pos x="T8" y="T9"/>
                </a:cxn>
                <a:cxn ang="0">
                  <a:pos x="T10" y="T11"/>
                </a:cxn>
              </a:cxnLst>
              <a:rect l="0" t="0" r="r" b="b"/>
              <a:pathLst>
                <a:path w="51" h="53">
                  <a:moveTo>
                    <a:pt x="36" y="0"/>
                  </a:moveTo>
                  <a:cubicBezTo>
                    <a:pt x="37" y="0"/>
                    <a:pt x="38" y="1"/>
                    <a:pt x="39" y="1"/>
                  </a:cubicBezTo>
                  <a:cubicBezTo>
                    <a:pt x="50" y="12"/>
                    <a:pt x="51" y="29"/>
                    <a:pt x="41" y="41"/>
                  </a:cubicBezTo>
                  <a:cubicBezTo>
                    <a:pt x="31" y="52"/>
                    <a:pt x="13" y="53"/>
                    <a:pt x="2" y="43"/>
                  </a:cubicBezTo>
                  <a:cubicBezTo>
                    <a:pt x="1" y="42"/>
                    <a:pt x="0" y="41"/>
                    <a:pt x="0" y="41"/>
                  </a:cubicBezTo>
                  <a:cubicBezTo>
                    <a:pt x="36" y="0"/>
                    <a:pt x="36" y="0"/>
                    <a:pt x="36" y="0"/>
                  </a:cubicBezTo>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745"/>
            <p:cNvSpPr/>
            <p:nvPr/>
          </p:nvSpPr>
          <p:spPr bwMode="auto">
            <a:xfrm>
              <a:off x="2640" y="2648"/>
              <a:ext cx="33" cy="35"/>
            </a:xfrm>
            <a:custGeom>
              <a:avLst/>
              <a:gdLst>
                <a:gd name="T0" fmla="*/ 36 w 44"/>
                <a:gd name="T1" fmla="*/ 0 h 48"/>
                <a:gd name="T2" fmla="*/ 0 w 44"/>
                <a:gd name="T3" fmla="*/ 41 h 48"/>
                <a:gd name="T4" fmla="*/ 2 w 44"/>
                <a:gd name="T5" fmla="*/ 43 h 48"/>
                <a:gd name="T6" fmla="*/ 11 w 44"/>
                <a:gd name="T7" fmla="*/ 48 h 48"/>
                <a:gd name="T8" fmla="*/ 10 w 44"/>
                <a:gd name="T9" fmla="*/ 47 h 48"/>
                <a:gd name="T10" fmla="*/ 44 w 44"/>
                <a:gd name="T11" fmla="*/ 8 h 48"/>
                <a:gd name="T12" fmla="*/ 39 w 44"/>
                <a:gd name="T13" fmla="*/ 1 h 48"/>
                <a:gd name="T14" fmla="*/ 39 w 44"/>
                <a:gd name="T15" fmla="*/ 1 h 48"/>
                <a:gd name="T16" fmla="*/ 36 w 44"/>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8">
                  <a:moveTo>
                    <a:pt x="36" y="0"/>
                  </a:moveTo>
                  <a:cubicBezTo>
                    <a:pt x="0" y="41"/>
                    <a:pt x="0" y="41"/>
                    <a:pt x="0" y="41"/>
                  </a:cubicBezTo>
                  <a:cubicBezTo>
                    <a:pt x="0" y="41"/>
                    <a:pt x="1" y="42"/>
                    <a:pt x="2" y="43"/>
                  </a:cubicBezTo>
                  <a:cubicBezTo>
                    <a:pt x="5" y="45"/>
                    <a:pt x="8" y="47"/>
                    <a:pt x="11" y="48"/>
                  </a:cubicBezTo>
                  <a:cubicBezTo>
                    <a:pt x="11" y="48"/>
                    <a:pt x="10" y="47"/>
                    <a:pt x="10" y="47"/>
                  </a:cubicBezTo>
                  <a:cubicBezTo>
                    <a:pt x="44" y="8"/>
                    <a:pt x="44" y="8"/>
                    <a:pt x="44" y="8"/>
                  </a:cubicBezTo>
                  <a:cubicBezTo>
                    <a:pt x="43" y="6"/>
                    <a:pt x="41" y="4"/>
                    <a:pt x="39" y="1"/>
                  </a:cubicBezTo>
                  <a:cubicBezTo>
                    <a:pt x="39" y="1"/>
                    <a:pt x="39" y="1"/>
                    <a:pt x="39" y="1"/>
                  </a:cubicBezTo>
                  <a:cubicBezTo>
                    <a:pt x="38" y="1"/>
                    <a:pt x="37" y="0"/>
                    <a:pt x="36" y="0"/>
                  </a:cubicBezTo>
                </a:path>
              </a:pathLst>
            </a:custGeom>
            <a:solidFill>
              <a:srgbClr val="D906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46"/>
            <p:cNvSpPr/>
            <p:nvPr/>
          </p:nvSpPr>
          <p:spPr bwMode="auto">
            <a:xfrm>
              <a:off x="2638" y="2644"/>
              <a:ext cx="42" cy="46"/>
            </a:xfrm>
            <a:custGeom>
              <a:avLst/>
              <a:gdLst>
                <a:gd name="T0" fmla="*/ 41 w 57"/>
                <a:gd name="T1" fmla="*/ 3 h 62"/>
                <a:gd name="T2" fmla="*/ 46 w 57"/>
                <a:gd name="T3" fmla="*/ 47 h 62"/>
                <a:gd name="T4" fmla="*/ 1 w 57"/>
                <a:gd name="T5" fmla="*/ 47 h 62"/>
                <a:gd name="T6" fmla="*/ 1 w 57"/>
                <a:gd name="T7" fmla="*/ 44 h 62"/>
                <a:gd name="T8" fmla="*/ 37 w 57"/>
                <a:gd name="T9" fmla="*/ 3 h 62"/>
                <a:gd name="T10" fmla="*/ 41 w 57"/>
                <a:gd name="T11" fmla="*/ 6 h 62"/>
                <a:gd name="T12" fmla="*/ 5 w 57"/>
                <a:gd name="T13" fmla="*/ 47 h 62"/>
                <a:gd name="T14" fmla="*/ 4 w 57"/>
                <a:gd name="T15" fmla="*/ 44 h 62"/>
                <a:gd name="T16" fmla="*/ 42 w 57"/>
                <a:gd name="T17" fmla="*/ 44 h 62"/>
                <a:gd name="T18" fmla="*/ 38 w 57"/>
                <a:gd name="T19" fmla="*/ 7 h 62"/>
                <a:gd name="T20" fmla="*/ 41 w 57"/>
                <a:gd name="T21"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62">
                  <a:moveTo>
                    <a:pt x="41" y="3"/>
                  </a:moveTo>
                  <a:cubicBezTo>
                    <a:pt x="55" y="14"/>
                    <a:pt x="57" y="33"/>
                    <a:pt x="46" y="47"/>
                  </a:cubicBezTo>
                  <a:cubicBezTo>
                    <a:pt x="34" y="62"/>
                    <a:pt x="13" y="59"/>
                    <a:pt x="1" y="47"/>
                  </a:cubicBezTo>
                  <a:cubicBezTo>
                    <a:pt x="0" y="46"/>
                    <a:pt x="0" y="45"/>
                    <a:pt x="1" y="44"/>
                  </a:cubicBezTo>
                  <a:cubicBezTo>
                    <a:pt x="13" y="30"/>
                    <a:pt x="25" y="16"/>
                    <a:pt x="37" y="3"/>
                  </a:cubicBezTo>
                  <a:cubicBezTo>
                    <a:pt x="40" y="0"/>
                    <a:pt x="44" y="4"/>
                    <a:pt x="41" y="6"/>
                  </a:cubicBezTo>
                  <a:cubicBezTo>
                    <a:pt x="29" y="20"/>
                    <a:pt x="17" y="34"/>
                    <a:pt x="5" y="47"/>
                  </a:cubicBezTo>
                  <a:cubicBezTo>
                    <a:pt x="5" y="46"/>
                    <a:pt x="5" y="45"/>
                    <a:pt x="4" y="44"/>
                  </a:cubicBezTo>
                  <a:cubicBezTo>
                    <a:pt x="15" y="54"/>
                    <a:pt x="31" y="55"/>
                    <a:pt x="42" y="44"/>
                  </a:cubicBezTo>
                  <a:cubicBezTo>
                    <a:pt x="53" y="33"/>
                    <a:pt x="49" y="15"/>
                    <a:pt x="38" y="7"/>
                  </a:cubicBezTo>
                  <a:cubicBezTo>
                    <a:pt x="35" y="4"/>
                    <a:pt x="38" y="0"/>
                    <a:pt x="4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747"/>
            <p:cNvSpPr/>
            <p:nvPr/>
          </p:nvSpPr>
          <p:spPr bwMode="auto">
            <a:xfrm>
              <a:off x="2628" y="2640"/>
              <a:ext cx="25" cy="43"/>
            </a:xfrm>
            <a:custGeom>
              <a:avLst/>
              <a:gdLst>
                <a:gd name="T0" fmla="*/ 33 w 33"/>
                <a:gd name="T1" fmla="*/ 2 h 57"/>
                <a:gd name="T2" fmla="*/ 30 w 33"/>
                <a:gd name="T3" fmla="*/ 1 h 57"/>
                <a:gd name="T4" fmla="*/ 1 w 33"/>
                <a:gd name="T5" fmla="*/ 27 h 57"/>
                <a:gd name="T6" fmla="*/ 26 w 33"/>
                <a:gd name="T7" fmla="*/ 56 h 57"/>
                <a:gd name="T8" fmla="*/ 30 w 33"/>
                <a:gd name="T9" fmla="*/ 57 h 57"/>
                <a:gd name="T10" fmla="*/ 33 w 33"/>
                <a:gd name="T11" fmla="*/ 2 h 57"/>
              </a:gdLst>
              <a:ahLst/>
              <a:cxnLst>
                <a:cxn ang="0">
                  <a:pos x="T0" y="T1"/>
                </a:cxn>
                <a:cxn ang="0">
                  <a:pos x="T2" y="T3"/>
                </a:cxn>
                <a:cxn ang="0">
                  <a:pos x="T4" y="T5"/>
                </a:cxn>
                <a:cxn ang="0">
                  <a:pos x="T6" y="T7"/>
                </a:cxn>
                <a:cxn ang="0">
                  <a:pos x="T8" y="T9"/>
                </a:cxn>
                <a:cxn ang="0">
                  <a:pos x="T10" y="T11"/>
                </a:cxn>
              </a:cxnLst>
              <a:rect l="0" t="0" r="r" b="b"/>
              <a:pathLst>
                <a:path w="33" h="57">
                  <a:moveTo>
                    <a:pt x="33" y="2"/>
                  </a:moveTo>
                  <a:cubicBezTo>
                    <a:pt x="32" y="2"/>
                    <a:pt x="31" y="1"/>
                    <a:pt x="30" y="1"/>
                  </a:cubicBezTo>
                  <a:cubicBezTo>
                    <a:pt x="15" y="0"/>
                    <a:pt x="2" y="12"/>
                    <a:pt x="1" y="27"/>
                  </a:cubicBezTo>
                  <a:cubicBezTo>
                    <a:pt x="0" y="42"/>
                    <a:pt x="11" y="55"/>
                    <a:pt x="26" y="56"/>
                  </a:cubicBezTo>
                  <a:cubicBezTo>
                    <a:pt x="27" y="57"/>
                    <a:pt x="29" y="57"/>
                    <a:pt x="30" y="57"/>
                  </a:cubicBezTo>
                  <a:lnTo>
                    <a:pt x="33" y="2"/>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748"/>
            <p:cNvSpPr/>
            <p:nvPr/>
          </p:nvSpPr>
          <p:spPr bwMode="auto">
            <a:xfrm>
              <a:off x="2628" y="2641"/>
              <a:ext cx="23" cy="42"/>
            </a:xfrm>
            <a:custGeom>
              <a:avLst/>
              <a:gdLst>
                <a:gd name="T0" fmla="*/ 1 w 30"/>
                <a:gd name="T1" fmla="*/ 26 h 56"/>
                <a:gd name="T2" fmla="*/ 26 w 30"/>
                <a:gd name="T3" fmla="*/ 0 h 56"/>
                <a:gd name="T4" fmla="*/ 13 w 30"/>
                <a:gd name="T5" fmla="*/ 22 h 56"/>
                <a:gd name="T6" fmla="*/ 30 w 30"/>
                <a:gd name="T7" fmla="*/ 50 h 56"/>
                <a:gd name="T8" fmla="*/ 30 w 30"/>
                <a:gd name="T9" fmla="*/ 56 h 56"/>
                <a:gd name="T10" fmla="*/ 26 w 30"/>
                <a:gd name="T11" fmla="*/ 55 h 56"/>
                <a:gd name="T12" fmla="*/ 1 w 30"/>
                <a:gd name="T13" fmla="*/ 26 h 56"/>
              </a:gdLst>
              <a:ahLst/>
              <a:cxnLst>
                <a:cxn ang="0">
                  <a:pos x="T0" y="T1"/>
                </a:cxn>
                <a:cxn ang="0">
                  <a:pos x="T2" y="T3"/>
                </a:cxn>
                <a:cxn ang="0">
                  <a:pos x="T4" y="T5"/>
                </a:cxn>
                <a:cxn ang="0">
                  <a:pos x="T6" y="T7"/>
                </a:cxn>
                <a:cxn ang="0">
                  <a:pos x="T8" y="T9"/>
                </a:cxn>
                <a:cxn ang="0">
                  <a:pos x="T10" y="T11"/>
                </a:cxn>
                <a:cxn ang="0">
                  <a:pos x="T12" y="T13"/>
                </a:cxn>
              </a:cxnLst>
              <a:rect l="0" t="0" r="r" b="b"/>
              <a:pathLst>
                <a:path w="30" h="56">
                  <a:moveTo>
                    <a:pt x="1" y="26"/>
                  </a:moveTo>
                  <a:cubicBezTo>
                    <a:pt x="2" y="12"/>
                    <a:pt x="13" y="2"/>
                    <a:pt x="26" y="0"/>
                  </a:cubicBezTo>
                  <a:cubicBezTo>
                    <a:pt x="18" y="5"/>
                    <a:pt x="13" y="13"/>
                    <a:pt x="13" y="22"/>
                  </a:cubicBezTo>
                  <a:cubicBezTo>
                    <a:pt x="12" y="35"/>
                    <a:pt x="19" y="45"/>
                    <a:pt x="30" y="50"/>
                  </a:cubicBezTo>
                  <a:cubicBezTo>
                    <a:pt x="30" y="56"/>
                    <a:pt x="30" y="56"/>
                    <a:pt x="30" y="56"/>
                  </a:cubicBezTo>
                  <a:cubicBezTo>
                    <a:pt x="29" y="56"/>
                    <a:pt x="27" y="56"/>
                    <a:pt x="26" y="55"/>
                  </a:cubicBezTo>
                  <a:cubicBezTo>
                    <a:pt x="11" y="54"/>
                    <a:pt x="0" y="41"/>
                    <a:pt x="1" y="26"/>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749"/>
            <p:cNvSpPr/>
            <p:nvPr/>
          </p:nvSpPr>
          <p:spPr bwMode="auto">
            <a:xfrm>
              <a:off x="2626" y="2638"/>
              <a:ext cx="30" cy="46"/>
            </a:xfrm>
            <a:custGeom>
              <a:avLst/>
              <a:gdLst>
                <a:gd name="T0" fmla="*/ 37 w 41"/>
                <a:gd name="T1" fmla="*/ 2 h 62"/>
                <a:gd name="T2" fmla="*/ 2 w 41"/>
                <a:gd name="T3" fmla="*/ 30 h 62"/>
                <a:gd name="T4" fmla="*/ 33 w 41"/>
                <a:gd name="T5" fmla="*/ 62 h 62"/>
                <a:gd name="T6" fmla="*/ 36 w 41"/>
                <a:gd name="T7" fmla="*/ 60 h 62"/>
                <a:gd name="T8" fmla="*/ 40 w 41"/>
                <a:gd name="T9" fmla="*/ 5 h 62"/>
                <a:gd name="T10" fmla="*/ 35 w 41"/>
                <a:gd name="T11" fmla="*/ 5 h 62"/>
                <a:gd name="T12" fmla="*/ 31 w 41"/>
                <a:gd name="T13" fmla="*/ 59 h 62"/>
                <a:gd name="T14" fmla="*/ 34 w 41"/>
                <a:gd name="T15" fmla="*/ 57 h 62"/>
                <a:gd name="T16" fmla="*/ 7 w 41"/>
                <a:gd name="T17" fmla="*/ 30 h 62"/>
                <a:gd name="T18" fmla="*/ 37 w 41"/>
                <a:gd name="T19" fmla="*/ 7 h 62"/>
                <a:gd name="T20" fmla="*/ 37 w 41"/>
                <a:gd name="T21"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2">
                  <a:moveTo>
                    <a:pt x="37" y="2"/>
                  </a:moveTo>
                  <a:cubicBezTo>
                    <a:pt x="19" y="0"/>
                    <a:pt x="4" y="12"/>
                    <a:pt x="2" y="30"/>
                  </a:cubicBezTo>
                  <a:cubicBezTo>
                    <a:pt x="0" y="48"/>
                    <a:pt x="16" y="62"/>
                    <a:pt x="33" y="62"/>
                  </a:cubicBezTo>
                  <a:cubicBezTo>
                    <a:pt x="35" y="62"/>
                    <a:pt x="36" y="61"/>
                    <a:pt x="36" y="60"/>
                  </a:cubicBezTo>
                  <a:cubicBezTo>
                    <a:pt x="37" y="41"/>
                    <a:pt x="39" y="23"/>
                    <a:pt x="40" y="5"/>
                  </a:cubicBezTo>
                  <a:cubicBezTo>
                    <a:pt x="40" y="2"/>
                    <a:pt x="35" y="1"/>
                    <a:pt x="35" y="5"/>
                  </a:cubicBezTo>
                  <a:cubicBezTo>
                    <a:pt x="33" y="23"/>
                    <a:pt x="32" y="41"/>
                    <a:pt x="31" y="59"/>
                  </a:cubicBezTo>
                  <a:cubicBezTo>
                    <a:pt x="32" y="59"/>
                    <a:pt x="33" y="58"/>
                    <a:pt x="34" y="57"/>
                  </a:cubicBezTo>
                  <a:cubicBezTo>
                    <a:pt x="18" y="57"/>
                    <a:pt x="7" y="46"/>
                    <a:pt x="7" y="30"/>
                  </a:cubicBezTo>
                  <a:cubicBezTo>
                    <a:pt x="8" y="15"/>
                    <a:pt x="23" y="6"/>
                    <a:pt x="37" y="7"/>
                  </a:cubicBezTo>
                  <a:cubicBezTo>
                    <a:pt x="40" y="8"/>
                    <a:pt x="41" y="3"/>
                    <a:pt x="37"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750"/>
            <p:cNvSpPr/>
            <p:nvPr/>
          </p:nvSpPr>
          <p:spPr bwMode="auto">
            <a:xfrm>
              <a:off x="2644" y="2672"/>
              <a:ext cx="4" cy="4"/>
            </a:xfrm>
            <a:custGeom>
              <a:avLst/>
              <a:gdLst>
                <a:gd name="T0" fmla="*/ 0 w 5"/>
                <a:gd name="T1" fmla="*/ 3 h 5"/>
                <a:gd name="T2" fmla="*/ 3 w 5"/>
                <a:gd name="T3" fmla="*/ 5 h 5"/>
                <a:gd name="T4" fmla="*/ 5 w 5"/>
                <a:gd name="T5" fmla="*/ 2 h 5"/>
                <a:gd name="T6" fmla="*/ 2 w 5"/>
                <a:gd name="T7" fmla="*/ 0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1" y="4"/>
                    <a:pt x="2" y="5"/>
                    <a:pt x="3" y="5"/>
                  </a:cubicBezTo>
                  <a:cubicBezTo>
                    <a:pt x="5" y="4"/>
                    <a:pt x="5" y="3"/>
                    <a:pt x="5" y="2"/>
                  </a:cubicBezTo>
                  <a:cubicBezTo>
                    <a:pt x="4" y="0"/>
                    <a:pt x="3" y="0"/>
                    <a:pt x="2" y="0"/>
                  </a:cubicBezTo>
                  <a:cubicBezTo>
                    <a:pt x="1" y="0"/>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751"/>
            <p:cNvSpPr/>
            <p:nvPr/>
          </p:nvSpPr>
          <p:spPr bwMode="auto">
            <a:xfrm>
              <a:off x="2542" y="2694"/>
              <a:ext cx="15" cy="29"/>
            </a:xfrm>
            <a:custGeom>
              <a:avLst/>
              <a:gdLst>
                <a:gd name="T0" fmla="*/ 1 w 20"/>
                <a:gd name="T1" fmla="*/ 5 h 39"/>
                <a:gd name="T2" fmla="*/ 9 w 20"/>
                <a:gd name="T3" fmla="*/ 26 h 39"/>
                <a:gd name="T4" fmla="*/ 17 w 20"/>
                <a:gd name="T5" fmla="*/ 38 h 39"/>
                <a:gd name="T6" fmla="*/ 15 w 20"/>
                <a:gd name="T7" fmla="*/ 33 h 39"/>
                <a:gd name="T8" fmla="*/ 17 w 20"/>
                <a:gd name="T9" fmla="*/ 33 h 39"/>
                <a:gd name="T10" fmla="*/ 15 w 20"/>
                <a:gd name="T11" fmla="*/ 29 h 39"/>
                <a:gd name="T12" fmla="*/ 12 w 20"/>
                <a:gd name="T13" fmla="*/ 20 h 39"/>
                <a:gd name="T14" fmla="*/ 6 w 20"/>
                <a:gd name="T15" fmla="*/ 3 h 39"/>
                <a:gd name="T16" fmla="*/ 1 w 20"/>
                <a:gd name="T1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9">
                  <a:moveTo>
                    <a:pt x="1" y="5"/>
                  </a:moveTo>
                  <a:cubicBezTo>
                    <a:pt x="3" y="12"/>
                    <a:pt x="6" y="19"/>
                    <a:pt x="9" y="26"/>
                  </a:cubicBezTo>
                  <a:cubicBezTo>
                    <a:pt x="10" y="29"/>
                    <a:pt x="12" y="39"/>
                    <a:pt x="17" y="38"/>
                  </a:cubicBezTo>
                  <a:cubicBezTo>
                    <a:pt x="20" y="37"/>
                    <a:pt x="18" y="32"/>
                    <a:pt x="15" y="33"/>
                  </a:cubicBezTo>
                  <a:cubicBezTo>
                    <a:pt x="17" y="32"/>
                    <a:pt x="18" y="35"/>
                    <a:pt x="17" y="33"/>
                  </a:cubicBezTo>
                  <a:cubicBezTo>
                    <a:pt x="16" y="32"/>
                    <a:pt x="16" y="30"/>
                    <a:pt x="15" y="29"/>
                  </a:cubicBezTo>
                  <a:cubicBezTo>
                    <a:pt x="14" y="26"/>
                    <a:pt x="13" y="23"/>
                    <a:pt x="12" y="20"/>
                  </a:cubicBezTo>
                  <a:cubicBezTo>
                    <a:pt x="10" y="14"/>
                    <a:pt x="8" y="9"/>
                    <a:pt x="6" y="3"/>
                  </a:cubicBezTo>
                  <a:cubicBezTo>
                    <a:pt x="5" y="0"/>
                    <a:pt x="0" y="1"/>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52"/>
            <p:cNvSpPr/>
            <p:nvPr/>
          </p:nvSpPr>
          <p:spPr bwMode="auto">
            <a:xfrm>
              <a:off x="2597" y="2677"/>
              <a:ext cx="9" cy="31"/>
            </a:xfrm>
            <a:custGeom>
              <a:avLst/>
              <a:gdLst>
                <a:gd name="T0" fmla="*/ 1 w 12"/>
                <a:gd name="T1" fmla="*/ 3 h 42"/>
                <a:gd name="T2" fmla="*/ 7 w 12"/>
                <a:gd name="T3" fmla="*/ 38 h 42"/>
                <a:gd name="T4" fmla="*/ 12 w 12"/>
                <a:gd name="T5" fmla="*/ 38 h 42"/>
                <a:gd name="T6" fmla="*/ 6 w 12"/>
                <a:gd name="T7" fmla="*/ 3 h 42"/>
                <a:gd name="T8" fmla="*/ 1 w 12"/>
                <a:gd name="T9" fmla="*/ 3 h 42"/>
              </a:gdLst>
              <a:ahLst/>
              <a:cxnLst>
                <a:cxn ang="0">
                  <a:pos x="T0" y="T1"/>
                </a:cxn>
                <a:cxn ang="0">
                  <a:pos x="T2" y="T3"/>
                </a:cxn>
                <a:cxn ang="0">
                  <a:pos x="T4" y="T5"/>
                </a:cxn>
                <a:cxn ang="0">
                  <a:pos x="T6" y="T7"/>
                </a:cxn>
                <a:cxn ang="0">
                  <a:pos x="T8" y="T9"/>
                </a:cxn>
              </a:cxnLst>
              <a:rect l="0" t="0" r="r" b="b"/>
              <a:pathLst>
                <a:path w="12" h="42">
                  <a:moveTo>
                    <a:pt x="1" y="3"/>
                  </a:moveTo>
                  <a:cubicBezTo>
                    <a:pt x="2" y="15"/>
                    <a:pt x="7" y="26"/>
                    <a:pt x="7" y="38"/>
                  </a:cubicBezTo>
                  <a:cubicBezTo>
                    <a:pt x="7" y="42"/>
                    <a:pt x="12" y="41"/>
                    <a:pt x="12" y="38"/>
                  </a:cubicBezTo>
                  <a:cubicBezTo>
                    <a:pt x="12" y="26"/>
                    <a:pt x="7" y="15"/>
                    <a:pt x="6" y="3"/>
                  </a:cubicBezTo>
                  <a:cubicBezTo>
                    <a:pt x="5"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753"/>
            <p:cNvSpPr/>
            <p:nvPr/>
          </p:nvSpPr>
          <p:spPr bwMode="auto">
            <a:xfrm>
              <a:off x="2523" y="2695"/>
              <a:ext cx="140" cy="119"/>
            </a:xfrm>
            <a:custGeom>
              <a:avLst/>
              <a:gdLst>
                <a:gd name="T0" fmla="*/ 186 w 189"/>
                <a:gd name="T1" fmla="*/ 96 h 160"/>
                <a:gd name="T2" fmla="*/ 171 w 189"/>
                <a:gd name="T3" fmla="*/ 119 h 160"/>
                <a:gd name="T4" fmla="*/ 54 w 189"/>
                <a:gd name="T5" fmla="*/ 157 h 160"/>
                <a:gd name="T6" fmla="*/ 29 w 189"/>
                <a:gd name="T7" fmla="*/ 146 h 160"/>
                <a:gd name="T8" fmla="*/ 3 w 189"/>
                <a:gd name="T9" fmla="*/ 64 h 160"/>
                <a:gd name="T10" fmla="*/ 17 w 189"/>
                <a:gd name="T11" fmla="*/ 41 h 160"/>
                <a:gd name="T12" fmla="*/ 134 w 189"/>
                <a:gd name="T13" fmla="*/ 3 h 160"/>
                <a:gd name="T14" fmla="*/ 159 w 189"/>
                <a:gd name="T15" fmla="*/ 14 h 160"/>
                <a:gd name="T16" fmla="*/ 186 w 189"/>
                <a:gd name="T17" fmla="*/ 9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160">
                  <a:moveTo>
                    <a:pt x="186" y="96"/>
                  </a:moveTo>
                  <a:cubicBezTo>
                    <a:pt x="189" y="105"/>
                    <a:pt x="182" y="116"/>
                    <a:pt x="171" y="119"/>
                  </a:cubicBezTo>
                  <a:cubicBezTo>
                    <a:pt x="54" y="157"/>
                    <a:pt x="54" y="157"/>
                    <a:pt x="54" y="157"/>
                  </a:cubicBezTo>
                  <a:cubicBezTo>
                    <a:pt x="43" y="160"/>
                    <a:pt x="32" y="155"/>
                    <a:pt x="29" y="146"/>
                  </a:cubicBezTo>
                  <a:cubicBezTo>
                    <a:pt x="3" y="64"/>
                    <a:pt x="3" y="64"/>
                    <a:pt x="3" y="64"/>
                  </a:cubicBezTo>
                  <a:cubicBezTo>
                    <a:pt x="0" y="55"/>
                    <a:pt x="6" y="44"/>
                    <a:pt x="17" y="41"/>
                  </a:cubicBezTo>
                  <a:cubicBezTo>
                    <a:pt x="134" y="3"/>
                    <a:pt x="134" y="3"/>
                    <a:pt x="134" y="3"/>
                  </a:cubicBezTo>
                  <a:cubicBezTo>
                    <a:pt x="145" y="0"/>
                    <a:pt x="156" y="5"/>
                    <a:pt x="159" y="14"/>
                  </a:cubicBezTo>
                  <a:lnTo>
                    <a:pt x="186" y="96"/>
                  </a:lnTo>
                  <a:close/>
                </a:path>
              </a:pathLst>
            </a:custGeom>
            <a:solidFill>
              <a:srgbClr val="FF3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754"/>
            <p:cNvSpPr/>
            <p:nvPr/>
          </p:nvSpPr>
          <p:spPr bwMode="auto">
            <a:xfrm>
              <a:off x="2549" y="2695"/>
              <a:ext cx="114" cy="119"/>
            </a:xfrm>
            <a:custGeom>
              <a:avLst/>
              <a:gdLst>
                <a:gd name="T0" fmla="*/ 99 w 154"/>
                <a:gd name="T1" fmla="*/ 3 h 159"/>
                <a:gd name="T2" fmla="*/ 96 w 154"/>
                <a:gd name="T3" fmla="*/ 4 h 159"/>
                <a:gd name="T4" fmla="*/ 103 w 154"/>
                <a:gd name="T5" fmla="*/ 13 h 159"/>
                <a:gd name="T6" fmla="*/ 129 w 154"/>
                <a:gd name="T7" fmla="*/ 94 h 159"/>
                <a:gd name="T8" fmla="*/ 114 w 154"/>
                <a:gd name="T9" fmla="*/ 118 h 159"/>
                <a:gd name="T10" fmla="*/ 0 w 154"/>
                <a:gd name="T11" fmla="*/ 154 h 159"/>
                <a:gd name="T12" fmla="*/ 19 w 154"/>
                <a:gd name="T13" fmla="*/ 157 h 159"/>
                <a:gd name="T14" fmla="*/ 136 w 154"/>
                <a:gd name="T15" fmla="*/ 119 h 159"/>
                <a:gd name="T16" fmla="*/ 151 w 154"/>
                <a:gd name="T17" fmla="*/ 96 h 159"/>
                <a:gd name="T18" fmla="*/ 124 w 154"/>
                <a:gd name="T19" fmla="*/ 14 h 159"/>
                <a:gd name="T20" fmla="*/ 99 w 154"/>
                <a:gd name="T21" fmla="*/ 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9">
                  <a:moveTo>
                    <a:pt x="99" y="3"/>
                  </a:moveTo>
                  <a:cubicBezTo>
                    <a:pt x="96" y="4"/>
                    <a:pt x="96" y="4"/>
                    <a:pt x="96" y="4"/>
                  </a:cubicBezTo>
                  <a:cubicBezTo>
                    <a:pt x="99" y="6"/>
                    <a:pt x="101" y="9"/>
                    <a:pt x="103" y="13"/>
                  </a:cubicBezTo>
                  <a:cubicBezTo>
                    <a:pt x="129" y="94"/>
                    <a:pt x="129" y="94"/>
                    <a:pt x="129" y="94"/>
                  </a:cubicBezTo>
                  <a:cubicBezTo>
                    <a:pt x="132" y="104"/>
                    <a:pt x="125" y="114"/>
                    <a:pt x="114" y="118"/>
                  </a:cubicBezTo>
                  <a:cubicBezTo>
                    <a:pt x="0" y="154"/>
                    <a:pt x="0" y="154"/>
                    <a:pt x="0" y="154"/>
                  </a:cubicBezTo>
                  <a:cubicBezTo>
                    <a:pt x="5" y="158"/>
                    <a:pt x="12" y="159"/>
                    <a:pt x="19" y="157"/>
                  </a:cubicBezTo>
                  <a:cubicBezTo>
                    <a:pt x="136" y="119"/>
                    <a:pt x="136" y="119"/>
                    <a:pt x="136" y="119"/>
                  </a:cubicBezTo>
                  <a:cubicBezTo>
                    <a:pt x="147" y="116"/>
                    <a:pt x="154" y="105"/>
                    <a:pt x="151" y="96"/>
                  </a:cubicBezTo>
                  <a:cubicBezTo>
                    <a:pt x="124" y="14"/>
                    <a:pt x="124" y="14"/>
                    <a:pt x="124" y="14"/>
                  </a:cubicBezTo>
                  <a:cubicBezTo>
                    <a:pt x="121" y="5"/>
                    <a:pt x="110" y="0"/>
                    <a:pt x="99" y="3"/>
                  </a:cubicBezTo>
                  <a:close/>
                </a:path>
              </a:pathLst>
            </a:custGeom>
            <a:solidFill>
              <a:srgbClr val="D92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755"/>
            <p:cNvSpPr/>
            <p:nvPr/>
          </p:nvSpPr>
          <p:spPr bwMode="auto">
            <a:xfrm>
              <a:off x="2521" y="2692"/>
              <a:ext cx="145" cy="125"/>
            </a:xfrm>
            <a:custGeom>
              <a:avLst/>
              <a:gdLst>
                <a:gd name="T0" fmla="*/ 186 w 195"/>
                <a:gd name="T1" fmla="*/ 100 h 168"/>
                <a:gd name="T2" fmla="*/ 147 w 195"/>
                <a:gd name="T3" fmla="*/ 129 h 168"/>
                <a:gd name="T4" fmla="*/ 88 w 195"/>
                <a:gd name="T5" fmla="*/ 148 h 168"/>
                <a:gd name="T6" fmla="*/ 50 w 195"/>
                <a:gd name="T7" fmla="*/ 159 h 168"/>
                <a:gd name="T8" fmla="*/ 22 w 195"/>
                <a:gd name="T9" fmla="*/ 112 h 168"/>
                <a:gd name="T10" fmla="*/ 8 w 195"/>
                <a:gd name="T11" fmla="*/ 68 h 168"/>
                <a:gd name="T12" fmla="*/ 46 w 195"/>
                <a:gd name="T13" fmla="*/ 39 h 168"/>
                <a:gd name="T14" fmla="*/ 138 w 195"/>
                <a:gd name="T15" fmla="*/ 10 h 168"/>
                <a:gd name="T16" fmla="*/ 172 w 195"/>
                <a:gd name="T17" fmla="*/ 56 h 168"/>
                <a:gd name="T18" fmla="*/ 186 w 195"/>
                <a:gd name="T19" fmla="*/ 100 h 168"/>
                <a:gd name="T20" fmla="*/ 191 w 195"/>
                <a:gd name="T21" fmla="*/ 99 h 168"/>
                <a:gd name="T22" fmla="*/ 164 w 195"/>
                <a:gd name="T23" fmla="*/ 14 h 168"/>
                <a:gd name="T24" fmla="*/ 129 w 195"/>
                <a:gd name="T25" fmla="*/ 7 h 168"/>
                <a:gd name="T26" fmla="*/ 77 w 195"/>
                <a:gd name="T27" fmla="*/ 24 h 168"/>
                <a:gd name="T28" fmla="*/ 26 w 195"/>
                <a:gd name="T29" fmla="*/ 40 h 168"/>
                <a:gd name="T30" fmla="*/ 3 w 195"/>
                <a:gd name="T31" fmla="*/ 69 h 168"/>
                <a:gd name="T32" fmla="*/ 17 w 195"/>
                <a:gd name="T33" fmla="*/ 111 h 168"/>
                <a:gd name="T34" fmla="*/ 31 w 195"/>
                <a:gd name="T35" fmla="*/ 154 h 168"/>
                <a:gd name="T36" fmla="*/ 66 w 195"/>
                <a:gd name="T37" fmla="*/ 161 h 168"/>
                <a:gd name="T38" fmla="*/ 118 w 195"/>
                <a:gd name="T39" fmla="*/ 144 h 168"/>
                <a:gd name="T40" fmla="*/ 169 w 195"/>
                <a:gd name="T41" fmla="*/ 128 h 168"/>
                <a:gd name="T42" fmla="*/ 191 w 195"/>
                <a:gd name="T43" fmla="*/ 99 h 168"/>
                <a:gd name="T44" fmla="*/ 186 w 195"/>
                <a:gd name="T45" fmla="*/ 10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 h="168">
                  <a:moveTo>
                    <a:pt x="186" y="100"/>
                  </a:moveTo>
                  <a:cubicBezTo>
                    <a:pt x="190" y="120"/>
                    <a:pt x="160" y="125"/>
                    <a:pt x="147" y="129"/>
                  </a:cubicBezTo>
                  <a:cubicBezTo>
                    <a:pt x="127" y="136"/>
                    <a:pt x="107" y="142"/>
                    <a:pt x="88" y="148"/>
                  </a:cubicBezTo>
                  <a:cubicBezTo>
                    <a:pt x="76" y="152"/>
                    <a:pt x="63" y="158"/>
                    <a:pt x="50" y="159"/>
                  </a:cubicBezTo>
                  <a:cubicBezTo>
                    <a:pt x="32" y="161"/>
                    <a:pt x="26" y="124"/>
                    <a:pt x="22" y="112"/>
                  </a:cubicBezTo>
                  <a:cubicBezTo>
                    <a:pt x="18" y="97"/>
                    <a:pt x="13" y="82"/>
                    <a:pt x="8" y="68"/>
                  </a:cubicBezTo>
                  <a:cubicBezTo>
                    <a:pt x="2" y="49"/>
                    <a:pt x="34" y="43"/>
                    <a:pt x="46" y="39"/>
                  </a:cubicBezTo>
                  <a:cubicBezTo>
                    <a:pt x="76" y="29"/>
                    <a:pt x="107" y="20"/>
                    <a:pt x="138" y="10"/>
                  </a:cubicBezTo>
                  <a:cubicBezTo>
                    <a:pt x="162" y="2"/>
                    <a:pt x="167" y="41"/>
                    <a:pt x="172" y="56"/>
                  </a:cubicBezTo>
                  <a:cubicBezTo>
                    <a:pt x="177" y="71"/>
                    <a:pt x="181" y="86"/>
                    <a:pt x="186" y="100"/>
                  </a:cubicBezTo>
                  <a:cubicBezTo>
                    <a:pt x="187" y="104"/>
                    <a:pt x="192" y="102"/>
                    <a:pt x="191" y="99"/>
                  </a:cubicBezTo>
                  <a:cubicBezTo>
                    <a:pt x="182" y="71"/>
                    <a:pt x="175" y="41"/>
                    <a:pt x="164" y="14"/>
                  </a:cubicBezTo>
                  <a:cubicBezTo>
                    <a:pt x="157" y="0"/>
                    <a:pt x="140" y="3"/>
                    <a:pt x="129" y="7"/>
                  </a:cubicBezTo>
                  <a:cubicBezTo>
                    <a:pt x="111" y="13"/>
                    <a:pt x="94" y="18"/>
                    <a:pt x="77" y="24"/>
                  </a:cubicBezTo>
                  <a:cubicBezTo>
                    <a:pt x="60" y="29"/>
                    <a:pt x="43" y="35"/>
                    <a:pt x="26" y="40"/>
                  </a:cubicBezTo>
                  <a:cubicBezTo>
                    <a:pt x="12" y="45"/>
                    <a:pt x="0" y="53"/>
                    <a:pt x="3" y="69"/>
                  </a:cubicBezTo>
                  <a:cubicBezTo>
                    <a:pt x="6" y="83"/>
                    <a:pt x="12" y="97"/>
                    <a:pt x="17" y="111"/>
                  </a:cubicBezTo>
                  <a:cubicBezTo>
                    <a:pt x="21" y="125"/>
                    <a:pt x="25" y="140"/>
                    <a:pt x="31" y="154"/>
                  </a:cubicBezTo>
                  <a:cubicBezTo>
                    <a:pt x="37" y="168"/>
                    <a:pt x="54" y="164"/>
                    <a:pt x="66" y="161"/>
                  </a:cubicBezTo>
                  <a:cubicBezTo>
                    <a:pt x="83" y="155"/>
                    <a:pt x="100" y="150"/>
                    <a:pt x="118" y="144"/>
                  </a:cubicBezTo>
                  <a:cubicBezTo>
                    <a:pt x="135" y="139"/>
                    <a:pt x="152" y="133"/>
                    <a:pt x="169" y="128"/>
                  </a:cubicBezTo>
                  <a:cubicBezTo>
                    <a:pt x="182" y="123"/>
                    <a:pt x="195" y="115"/>
                    <a:pt x="191" y="99"/>
                  </a:cubicBezTo>
                  <a:cubicBezTo>
                    <a:pt x="190" y="95"/>
                    <a:pt x="185" y="97"/>
                    <a:pt x="186" y="10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756"/>
            <p:cNvSpPr/>
            <p:nvPr/>
          </p:nvSpPr>
          <p:spPr bwMode="auto">
            <a:xfrm>
              <a:off x="2533" y="2685"/>
              <a:ext cx="20" cy="21"/>
            </a:xfrm>
            <a:custGeom>
              <a:avLst/>
              <a:gdLst>
                <a:gd name="T0" fmla="*/ 26 w 28"/>
                <a:gd name="T1" fmla="*/ 10 h 28"/>
                <a:gd name="T2" fmla="*/ 18 w 28"/>
                <a:gd name="T3" fmla="*/ 26 h 28"/>
                <a:gd name="T4" fmla="*/ 2 w 28"/>
                <a:gd name="T5" fmla="*/ 18 h 28"/>
                <a:gd name="T6" fmla="*/ 10 w 28"/>
                <a:gd name="T7" fmla="*/ 2 h 28"/>
                <a:gd name="T8" fmla="*/ 26 w 28"/>
                <a:gd name="T9" fmla="*/ 10 h 28"/>
              </a:gdLst>
              <a:ahLst/>
              <a:cxnLst>
                <a:cxn ang="0">
                  <a:pos x="T0" y="T1"/>
                </a:cxn>
                <a:cxn ang="0">
                  <a:pos x="T2" y="T3"/>
                </a:cxn>
                <a:cxn ang="0">
                  <a:pos x="T4" y="T5"/>
                </a:cxn>
                <a:cxn ang="0">
                  <a:pos x="T6" y="T7"/>
                </a:cxn>
                <a:cxn ang="0">
                  <a:pos x="T8" y="T9"/>
                </a:cxn>
              </a:cxnLst>
              <a:rect l="0" t="0" r="r" b="b"/>
              <a:pathLst>
                <a:path w="28" h="28">
                  <a:moveTo>
                    <a:pt x="26" y="10"/>
                  </a:moveTo>
                  <a:cubicBezTo>
                    <a:pt x="28" y="17"/>
                    <a:pt x="24" y="24"/>
                    <a:pt x="18" y="26"/>
                  </a:cubicBezTo>
                  <a:cubicBezTo>
                    <a:pt x="11" y="28"/>
                    <a:pt x="4" y="24"/>
                    <a:pt x="2" y="18"/>
                  </a:cubicBezTo>
                  <a:cubicBezTo>
                    <a:pt x="0" y="11"/>
                    <a:pt x="3" y="4"/>
                    <a:pt x="10" y="2"/>
                  </a:cubicBezTo>
                  <a:cubicBezTo>
                    <a:pt x="17" y="0"/>
                    <a:pt x="24" y="4"/>
                    <a:pt x="26" y="1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757"/>
            <p:cNvSpPr/>
            <p:nvPr/>
          </p:nvSpPr>
          <p:spPr bwMode="auto">
            <a:xfrm>
              <a:off x="2587" y="2667"/>
              <a:ext cx="21" cy="22"/>
            </a:xfrm>
            <a:custGeom>
              <a:avLst/>
              <a:gdLst>
                <a:gd name="T0" fmla="*/ 26 w 29"/>
                <a:gd name="T1" fmla="*/ 11 h 29"/>
                <a:gd name="T2" fmla="*/ 18 w 29"/>
                <a:gd name="T3" fmla="*/ 26 h 29"/>
                <a:gd name="T4" fmla="*/ 3 w 29"/>
                <a:gd name="T5" fmla="*/ 18 h 29"/>
                <a:gd name="T6" fmla="*/ 11 w 29"/>
                <a:gd name="T7" fmla="*/ 3 h 29"/>
                <a:gd name="T8" fmla="*/ 26 w 29"/>
                <a:gd name="T9" fmla="*/ 11 h 29"/>
              </a:gdLst>
              <a:ahLst/>
              <a:cxnLst>
                <a:cxn ang="0">
                  <a:pos x="T0" y="T1"/>
                </a:cxn>
                <a:cxn ang="0">
                  <a:pos x="T2" y="T3"/>
                </a:cxn>
                <a:cxn ang="0">
                  <a:pos x="T4" y="T5"/>
                </a:cxn>
                <a:cxn ang="0">
                  <a:pos x="T6" y="T7"/>
                </a:cxn>
                <a:cxn ang="0">
                  <a:pos x="T8" y="T9"/>
                </a:cxn>
              </a:cxnLst>
              <a:rect l="0" t="0" r="r" b="b"/>
              <a:pathLst>
                <a:path w="29" h="29">
                  <a:moveTo>
                    <a:pt x="26" y="11"/>
                  </a:moveTo>
                  <a:cubicBezTo>
                    <a:pt x="29" y="17"/>
                    <a:pt x="25" y="24"/>
                    <a:pt x="18" y="26"/>
                  </a:cubicBezTo>
                  <a:cubicBezTo>
                    <a:pt x="12" y="29"/>
                    <a:pt x="5" y="25"/>
                    <a:pt x="3" y="18"/>
                  </a:cubicBezTo>
                  <a:cubicBezTo>
                    <a:pt x="0" y="12"/>
                    <a:pt x="4" y="5"/>
                    <a:pt x="11" y="3"/>
                  </a:cubicBezTo>
                  <a:cubicBezTo>
                    <a:pt x="17" y="0"/>
                    <a:pt x="24" y="4"/>
                    <a:pt x="26" y="1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758"/>
            <p:cNvSpPr/>
            <p:nvPr/>
          </p:nvSpPr>
          <p:spPr bwMode="auto">
            <a:xfrm>
              <a:off x="2541" y="2710"/>
              <a:ext cx="93" cy="43"/>
            </a:xfrm>
            <a:custGeom>
              <a:avLst/>
              <a:gdLst>
                <a:gd name="T0" fmla="*/ 2 w 125"/>
                <a:gd name="T1" fmla="*/ 44 h 58"/>
                <a:gd name="T2" fmla="*/ 62 w 125"/>
                <a:gd name="T3" fmla="*/ 47 h 58"/>
                <a:gd name="T4" fmla="*/ 124 w 125"/>
                <a:gd name="T5" fmla="*/ 5 h 58"/>
                <a:gd name="T6" fmla="*/ 119 w 125"/>
                <a:gd name="T7" fmla="*/ 3 h 58"/>
                <a:gd name="T8" fmla="*/ 70 w 125"/>
                <a:gd name="T9" fmla="*/ 39 h 58"/>
                <a:gd name="T10" fmla="*/ 5 w 125"/>
                <a:gd name="T11" fmla="*/ 40 h 58"/>
                <a:gd name="T12" fmla="*/ 2 w 125"/>
                <a:gd name="T13" fmla="*/ 44 h 58"/>
              </a:gdLst>
              <a:ahLst/>
              <a:cxnLst>
                <a:cxn ang="0">
                  <a:pos x="T0" y="T1"/>
                </a:cxn>
                <a:cxn ang="0">
                  <a:pos x="T2" y="T3"/>
                </a:cxn>
                <a:cxn ang="0">
                  <a:pos x="T4" y="T5"/>
                </a:cxn>
                <a:cxn ang="0">
                  <a:pos x="T6" y="T7"/>
                </a:cxn>
                <a:cxn ang="0">
                  <a:pos x="T8" y="T9"/>
                </a:cxn>
                <a:cxn ang="0">
                  <a:pos x="T10" y="T11"/>
                </a:cxn>
                <a:cxn ang="0">
                  <a:pos x="T12" y="T13"/>
                </a:cxn>
              </a:cxnLst>
              <a:rect l="0" t="0" r="r" b="b"/>
              <a:pathLst>
                <a:path w="125" h="58">
                  <a:moveTo>
                    <a:pt x="2" y="44"/>
                  </a:moveTo>
                  <a:cubicBezTo>
                    <a:pt x="16" y="58"/>
                    <a:pt x="46" y="51"/>
                    <a:pt x="62" y="47"/>
                  </a:cubicBezTo>
                  <a:cubicBezTo>
                    <a:pt x="83" y="41"/>
                    <a:pt x="115" y="28"/>
                    <a:pt x="124" y="5"/>
                  </a:cubicBezTo>
                  <a:cubicBezTo>
                    <a:pt x="125" y="2"/>
                    <a:pt x="120" y="0"/>
                    <a:pt x="119" y="3"/>
                  </a:cubicBezTo>
                  <a:cubicBezTo>
                    <a:pt x="112" y="22"/>
                    <a:pt x="87" y="33"/>
                    <a:pt x="70" y="39"/>
                  </a:cubicBezTo>
                  <a:cubicBezTo>
                    <a:pt x="54" y="44"/>
                    <a:pt x="20" y="55"/>
                    <a:pt x="5" y="40"/>
                  </a:cubicBezTo>
                  <a:cubicBezTo>
                    <a:pt x="3" y="38"/>
                    <a:pt x="0" y="42"/>
                    <a:pt x="2" y="4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759"/>
            <p:cNvSpPr/>
            <p:nvPr/>
          </p:nvSpPr>
          <p:spPr bwMode="auto">
            <a:xfrm>
              <a:off x="2483" y="2762"/>
              <a:ext cx="51" cy="18"/>
            </a:xfrm>
            <a:custGeom>
              <a:avLst/>
              <a:gdLst>
                <a:gd name="T0" fmla="*/ 66 w 69"/>
                <a:gd name="T1" fmla="*/ 0 h 24"/>
                <a:gd name="T2" fmla="*/ 3 w 69"/>
                <a:gd name="T3" fmla="*/ 18 h 24"/>
                <a:gd name="T4" fmla="*/ 6 w 69"/>
                <a:gd name="T5" fmla="*/ 22 h 24"/>
                <a:gd name="T6" fmla="*/ 66 w 69"/>
                <a:gd name="T7" fmla="*/ 5 h 24"/>
                <a:gd name="T8" fmla="*/ 66 w 69"/>
                <a:gd name="T9" fmla="*/ 0 h 24"/>
              </a:gdLst>
              <a:ahLst/>
              <a:cxnLst>
                <a:cxn ang="0">
                  <a:pos x="T0" y="T1"/>
                </a:cxn>
                <a:cxn ang="0">
                  <a:pos x="T2" y="T3"/>
                </a:cxn>
                <a:cxn ang="0">
                  <a:pos x="T4" y="T5"/>
                </a:cxn>
                <a:cxn ang="0">
                  <a:pos x="T6" y="T7"/>
                </a:cxn>
                <a:cxn ang="0">
                  <a:pos x="T8" y="T9"/>
                </a:cxn>
              </a:cxnLst>
              <a:rect l="0" t="0" r="r" b="b"/>
              <a:pathLst>
                <a:path w="69" h="24">
                  <a:moveTo>
                    <a:pt x="66" y="0"/>
                  </a:moveTo>
                  <a:cubicBezTo>
                    <a:pt x="45" y="2"/>
                    <a:pt x="21" y="6"/>
                    <a:pt x="3" y="18"/>
                  </a:cubicBezTo>
                  <a:cubicBezTo>
                    <a:pt x="0" y="19"/>
                    <a:pt x="3" y="24"/>
                    <a:pt x="6" y="22"/>
                  </a:cubicBezTo>
                  <a:cubicBezTo>
                    <a:pt x="23" y="11"/>
                    <a:pt x="46" y="7"/>
                    <a:pt x="66" y="5"/>
                  </a:cubicBezTo>
                  <a:cubicBezTo>
                    <a:pt x="69" y="5"/>
                    <a:pt x="69" y="0"/>
                    <a:pt x="66" y="0"/>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60"/>
            <p:cNvSpPr/>
            <p:nvPr/>
          </p:nvSpPr>
          <p:spPr bwMode="auto">
            <a:xfrm>
              <a:off x="2495" y="2779"/>
              <a:ext cx="44" cy="30"/>
            </a:xfrm>
            <a:custGeom>
              <a:avLst/>
              <a:gdLst>
                <a:gd name="T0" fmla="*/ 54 w 59"/>
                <a:gd name="T1" fmla="*/ 1 h 41"/>
                <a:gd name="T2" fmla="*/ 2 w 59"/>
                <a:gd name="T3" fmla="*/ 35 h 41"/>
                <a:gd name="T4" fmla="*/ 6 w 59"/>
                <a:gd name="T5" fmla="*/ 38 h 41"/>
                <a:gd name="T6" fmla="*/ 56 w 59"/>
                <a:gd name="T7" fmla="*/ 6 h 41"/>
                <a:gd name="T8" fmla="*/ 54 w 59"/>
                <a:gd name="T9" fmla="*/ 1 h 41"/>
              </a:gdLst>
              <a:ahLst/>
              <a:cxnLst>
                <a:cxn ang="0">
                  <a:pos x="T0" y="T1"/>
                </a:cxn>
                <a:cxn ang="0">
                  <a:pos x="T2" y="T3"/>
                </a:cxn>
                <a:cxn ang="0">
                  <a:pos x="T4" y="T5"/>
                </a:cxn>
                <a:cxn ang="0">
                  <a:pos x="T6" y="T7"/>
                </a:cxn>
                <a:cxn ang="0">
                  <a:pos x="T8" y="T9"/>
                </a:cxn>
              </a:cxnLst>
              <a:rect l="0" t="0" r="r" b="b"/>
              <a:pathLst>
                <a:path w="59" h="41">
                  <a:moveTo>
                    <a:pt x="54" y="1"/>
                  </a:moveTo>
                  <a:cubicBezTo>
                    <a:pt x="35" y="9"/>
                    <a:pt x="17" y="20"/>
                    <a:pt x="2" y="35"/>
                  </a:cubicBezTo>
                  <a:cubicBezTo>
                    <a:pt x="0" y="37"/>
                    <a:pt x="4" y="41"/>
                    <a:pt x="6" y="38"/>
                  </a:cubicBezTo>
                  <a:cubicBezTo>
                    <a:pt x="20" y="25"/>
                    <a:pt x="38" y="14"/>
                    <a:pt x="56" y="6"/>
                  </a:cubicBezTo>
                  <a:cubicBezTo>
                    <a:pt x="59" y="5"/>
                    <a:pt x="57" y="0"/>
                    <a:pt x="54" y="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761"/>
            <p:cNvSpPr/>
            <p:nvPr/>
          </p:nvSpPr>
          <p:spPr bwMode="auto">
            <a:xfrm>
              <a:off x="2510" y="2799"/>
              <a:ext cx="37" cy="35"/>
            </a:xfrm>
            <a:custGeom>
              <a:avLst/>
              <a:gdLst>
                <a:gd name="T0" fmla="*/ 44 w 50"/>
                <a:gd name="T1" fmla="*/ 2 h 47"/>
                <a:gd name="T2" fmla="*/ 1 w 50"/>
                <a:gd name="T3" fmla="*/ 42 h 47"/>
                <a:gd name="T4" fmla="*/ 6 w 50"/>
                <a:gd name="T5" fmla="*/ 44 h 47"/>
                <a:gd name="T6" fmla="*/ 47 w 50"/>
                <a:gd name="T7" fmla="*/ 6 h 47"/>
                <a:gd name="T8" fmla="*/ 44 w 50"/>
                <a:gd name="T9" fmla="*/ 2 h 47"/>
              </a:gdLst>
              <a:ahLst/>
              <a:cxnLst>
                <a:cxn ang="0">
                  <a:pos x="T0" y="T1"/>
                </a:cxn>
                <a:cxn ang="0">
                  <a:pos x="T2" y="T3"/>
                </a:cxn>
                <a:cxn ang="0">
                  <a:pos x="T4" y="T5"/>
                </a:cxn>
                <a:cxn ang="0">
                  <a:pos x="T6" y="T7"/>
                </a:cxn>
                <a:cxn ang="0">
                  <a:pos x="T8" y="T9"/>
                </a:cxn>
              </a:cxnLst>
              <a:rect l="0" t="0" r="r" b="b"/>
              <a:pathLst>
                <a:path w="50" h="47">
                  <a:moveTo>
                    <a:pt x="44" y="2"/>
                  </a:moveTo>
                  <a:cubicBezTo>
                    <a:pt x="26" y="10"/>
                    <a:pt x="11" y="25"/>
                    <a:pt x="1" y="42"/>
                  </a:cubicBezTo>
                  <a:cubicBezTo>
                    <a:pt x="0" y="45"/>
                    <a:pt x="4" y="47"/>
                    <a:pt x="6" y="44"/>
                  </a:cubicBezTo>
                  <a:cubicBezTo>
                    <a:pt x="15" y="28"/>
                    <a:pt x="30" y="14"/>
                    <a:pt x="47" y="6"/>
                  </a:cubicBezTo>
                  <a:cubicBezTo>
                    <a:pt x="50" y="5"/>
                    <a:pt x="47" y="0"/>
                    <a:pt x="44"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762"/>
            <p:cNvSpPr/>
            <p:nvPr/>
          </p:nvSpPr>
          <p:spPr bwMode="auto">
            <a:xfrm>
              <a:off x="2646" y="2707"/>
              <a:ext cx="51" cy="21"/>
            </a:xfrm>
            <a:custGeom>
              <a:avLst/>
              <a:gdLst>
                <a:gd name="T0" fmla="*/ 3 w 68"/>
                <a:gd name="T1" fmla="*/ 22 h 28"/>
                <a:gd name="T2" fmla="*/ 64 w 68"/>
                <a:gd name="T3" fmla="*/ 0 h 28"/>
                <a:gd name="T4" fmla="*/ 64 w 68"/>
                <a:gd name="T5" fmla="*/ 5 h 28"/>
                <a:gd name="T6" fmla="*/ 6 w 68"/>
                <a:gd name="T7" fmla="*/ 26 h 28"/>
                <a:gd name="T8" fmla="*/ 3 w 68"/>
                <a:gd name="T9" fmla="*/ 22 h 28"/>
              </a:gdLst>
              <a:ahLst/>
              <a:cxnLst>
                <a:cxn ang="0">
                  <a:pos x="T0" y="T1"/>
                </a:cxn>
                <a:cxn ang="0">
                  <a:pos x="T2" y="T3"/>
                </a:cxn>
                <a:cxn ang="0">
                  <a:pos x="T4" y="T5"/>
                </a:cxn>
                <a:cxn ang="0">
                  <a:pos x="T6" y="T7"/>
                </a:cxn>
                <a:cxn ang="0">
                  <a:pos x="T8" y="T9"/>
                </a:cxn>
              </a:cxnLst>
              <a:rect l="0" t="0" r="r" b="b"/>
              <a:pathLst>
                <a:path w="68" h="28">
                  <a:moveTo>
                    <a:pt x="3" y="22"/>
                  </a:moveTo>
                  <a:cubicBezTo>
                    <a:pt x="21" y="11"/>
                    <a:pt x="43" y="1"/>
                    <a:pt x="64" y="0"/>
                  </a:cubicBezTo>
                  <a:cubicBezTo>
                    <a:pt x="68" y="0"/>
                    <a:pt x="68" y="5"/>
                    <a:pt x="64" y="5"/>
                  </a:cubicBezTo>
                  <a:cubicBezTo>
                    <a:pt x="44" y="6"/>
                    <a:pt x="23" y="16"/>
                    <a:pt x="6" y="26"/>
                  </a:cubicBezTo>
                  <a:cubicBezTo>
                    <a:pt x="3" y="28"/>
                    <a:pt x="0" y="24"/>
                    <a:pt x="3" y="2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763"/>
            <p:cNvSpPr/>
            <p:nvPr/>
          </p:nvSpPr>
          <p:spPr bwMode="auto">
            <a:xfrm>
              <a:off x="2653" y="2735"/>
              <a:ext cx="51" cy="9"/>
            </a:xfrm>
            <a:custGeom>
              <a:avLst/>
              <a:gdLst>
                <a:gd name="T0" fmla="*/ 3 w 68"/>
                <a:gd name="T1" fmla="*/ 6 h 11"/>
                <a:gd name="T2" fmla="*/ 65 w 68"/>
                <a:gd name="T3" fmla="*/ 3 h 11"/>
                <a:gd name="T4" fmla="*/ 64 w 68"/>
                <a:gd name="T5" fmla="*/ 8 h 11"/>
                <a:gd name="T6" fmla="*/ 4 w 68"/>
                <a:gd name="T7" fmla="*/ 11 h 11"/>
                <a:gd name="T8" fmla="*/ 3 w 68"/>
                <a:gd name="T9" fmla="*/ 6 h 11"/>
              </a:gdLst>
              <a:ahLst/>
              <a:cxnLst>
                <a:cxn ang="0">
                  <a:pos x="T0" y="T1"/>
                </a:cxn>
                <a:cxn ang="0">
                  <a:pos x="T2" y="T3"/>
                </a:cxn>
                <a:cxn ang="0">
                  <a:pos x="T4" y="T5"/>
                </a:cxn>
                <a:cxn ang="0">
                  <a:pos x="T6" y="T7"/>
                </a:cxn>
                <a:cxn ang="0">
                  <a:pos x="T8" y="T9"/>
                </a:cxn>
              </a:cxnLst>
              <a:rect l="0" t="0" r="r" b="b"/>
              <a:pathLst>
                <a:path w="68" h="11">
                  <a:moveTo>
                    <a:pt x="3" y="6"/>
                  </a:moveTo>
                  <a:cubicBezTo>
                    <a:pt x="23" y="2"/>
                    <a:pt x="44" y="0"/>
                    <a:pt x="65" y="3"/>
                  </a:cubicBezTo>
                  <a:cubicBezTo>
                    <a:pt x="68" y="4"/>
                    <a:pt x="67" y="9"/>
                    <a:pt x="64" y="8"/>
                  </a:cubicBezTo>
                  <a:cubicBezTo>
                    <a:pt x="44" y="5"/>
                    <a:pt x="24" y="7"/>
                    <a:pt x="4" y="11"/>
                  </a:cubicBezTo>
                  <a:cubicBezTo>
                    <a:pt x="1" y="11"/>
                    <a:pt x="0" y="6"/>
                    <a:pt x="3" y="6"/>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764"/>
            <p:cNvSpPr/>
            <p:nvPr/>
          </p:nvSpPr>
          <p:spPr bwMode="auto">
            <a:xfrm>
              <a:off x="2660" y="2759"/>
              <a:ext cx="48" cy="12"/>
            </a:xfrm>
            <a:custGeom>
              <a:avLst/>
              <a:gdLst>
                <a:gd name="T0" fmla="*/ 4 w 65"/>
                <a:gd name="T1" fmla="*/ 3 h 17"/>
                <a:gd name="T2" fmla="*/ 62 w 65"/>
                <a:gd name="T3" fmla="*/ 11 h 17"/>
                <a:gd name="T4" fmla="*/ 59 w 65"/>
                <a:gd name="T5" fmla="*/ 16 h 17"/>
                <a:gd name="T6" fmla="*/ 4 w 65"/>
                <a:gd name="T7" fmla="*/ 8 h 17"/>
                <a:gd name="T8" fmla="*/ 4 w 65"/>
                <a:gd name="T9" fmla="*/ 3 h 17"/>
              </a:gdLst>
              <a:ahLst/>
              <a:cxnLst>
                <a:cxn ang="0">
                  <a:pos x="T0" y="T1"/>
                </a:cxn>
                <a:cxn ang="0">
                  <a:pos x="T2" y="T3"/>
                </a:cxn>
                <a:cxn ang="0">
                  <a:pos x="T4" y="T5"/>
                </a:cxn>
                <a:cxn ang="0">
                  <a:pos x="T6" y="T7"/>
                </a:cxn>
                <a:cxn ang="0">
                  <a:pos x="T8" y="T9"/>
                </a:cxn>
              </a:cxnLst>
              <a:rect l="0" t="0" r="r" b="b"/>
              <a:pathLst>
                <a:path w="65" h="17">
                  <a:moveTo>
                    <a:pt x="4" y="3"/>
                  </a:moveTo>
                  <a:cubicBezTo>
                    <a:pt x="23" y="0"/>
                    <a:pt x="44" y="3"/>
                    <a:pt x="62" y="11"/>
                  </a:cubicBezTo>
                  <a:cubicBezTo>
                    <a:pt x="65" y="13"/>
                    <a:pt x="62" y="17"/>
                    <a:pt x="59" y="16"/>
                  </a:cubicBezTo>
                  <a:cubicBezTo>
                    <a:pt x="42" y="8"/>
                    <a:pt x="22" y="5"/>
                    <a:pt x="4" y="8"/>
                  </a:cubicBezTo>
                  <a:cubicBezTo>
                    <a:pt x="0" y="9"/>
                    <a:pt x="0" y="4"/>
                    <a:pt x="4"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765"/>
            <p:cNvSpPr/>
            <p:nvPr/>
          </p:nvSpPr>
          <p:spPr bwMode="auto">
            <a:xfrm>
              <a:off x="3289" y="2640"/>
              <a:ext cx="111" cy="128"/>
            </a:xfrm>
            <a:custGeom>
              <a:avLst/>
              <a:gdLst>
                <a:gd name="T0" fmla="*/ 149 w 149"/>
                <a:gd name="T1" fmla="*/ 0 h 173"/>
                <a:gd name="T2" fmla="*/ 44 w 149"/>
                <a:gd name="T3" fmla="*/ 91 h 173"/>
                <a:gd name="T4" fmla="*/ 22 w 149"/>
                <a:gd name="T5" fmla="*/ 161 h 173"/>
                <a:gd name="T6" fmla="*/ 125 w 149"/>
                <a:gd name="T7" fmla="*/ 123 h 173"/>
                <a:gd name="T8" fmla="*/ 149 w 149"/>
                <a:gd name="T9" fmla="*/ 0 h 173"/>
              </a:gdLst>
              <a:ahLst/>
              <a:cxnLst>
                <a:cxn ang="0">
                  <a:pos x="T0" y="T1"/>
                </a:cxn>
                <a:cxn ang="0">
                  <a:pos x="T2" y="T3"/>
                </a:cxn>
                <a:cxn ang="0">
                  <a:pos x="T4" y="T5"/>
                </a:cxn>
                <a:cxn ang="0">
                  <a:pos x="T6" y="T7"/>
                </a:cxn>
                <a:cxn ang="0">
                  <a:pos x="T8" y="T9"/>
                </a:cxn>
              </a:cxnLst>
              <a:rect l="0" t="0" r="r" b="b"/>
              <a:pathLst>
                <a:path w="149" h="173">
                  <a:moveTo>
                    <a:pt x="149" y="0"/>
                  </a:moveTo>
                  <a:cubicBezTo>
                    <a:pt x="149" y="0"/>
                    <a:pt x="88" y="89"/>
                    <a:pt x="44" y="91"/>
                  </a:cubicBezTo>
                  <a:cubicBezTo>
                    <a:pt x="0" y="93"/>
                    <a:pt x="1" y="148"/>
                    <a:pt x="22" y="161"/>
                  </a:cubicBezTo>
                  <a:cubicBezTo>
                    <a:pt x="42" y="173"/>
                    <a:pt x="83" y="154"/>
                    <a:pt x="125" y="123"/>
                  </a:cubicBezTo>
                  <a:cubicBezTo>
                    <a:pt x="149" y="0"/>
                    <a:pt x="149" y="0"/>
                    <a:pt x="149" y="0"/>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766"/>
            <p:cNvSpPr/>
            <p:nvPr/>
          </p:nvSpPr>
          <p:spPr bwMode="auto">
            <a:xfrm>
              <a:off x="3285" y="2631"/>
              <a:ext cx="124" cy="151"/>
            </a:xfrm>
            <a:custGeom>
              <a:avLst/>
              <a:gdLst>
                <a:gd name="T0" fmla="*/ 161 w 166"/>
                <a:gd name="T1" fmla="*/ 16 h 203"/>
                <a:gd name="T2" fmla="*/ 80 w 166"/>
                <a:gd name="T3" fmla="*/ 100 h 203"/>
                <a:gd name="T4" fmla="*/ 21 w 166"/>
                <a:gd name="T5" fmla="*/ 142 h 203"/>
                <a:gd name="T6" fmla="*/ 126 w 166"/>
                <a:gd name="T7" fmla="*/ 128 h 203"/>
                <a:gd name="T8" fmla="*/ 134 w 166"/>
                <a:gd name="T9" fmla="*/ 141 h 203"/>
                <a:gd name="T10" fmla="*/ 22 w 166"/>
                <a:gd name="T11" fmla="*/ 179 h 203"/>
                <a:gd name="T12" fmla="*/ 9 w 166"/>
                <a:gd name="T13" fmla="*/ 122 h 203"/>
                <a:gd name="T14" fmla="*/ 33 w 166"/>
                <a:gd name="T15" fmla="*/ 98 h 203"/>
                <a:gd name="T16" fmla="*/ 89 w 166"/>
                <a:gd name="T17" fmla="*/ 75 h 203"/>
                <a:gd name="T18" fmla="*/ 147 w 166"/>
                <a:gd name="T19" fmla="*/ 8 h 203"/>
                <a:gd name="T20" fmla="*/ 161 w 166"/>
                <a:gd name="T21"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3">
                  <a:moveTo>
                    <a:pt x="161" y="16"/>
                  </a:moveTo>
                  <a:cubicBezTo>
                    <a:pt x="139" y="48"/>
                    <a:pt x="113" y="78"/>
                    <a:pt x="80" y="100"/>
                  </a:cubicBezTo>
                  <a:cubicBezTo>
                    <a:pt x="57" y="115"/>
                    <a:pt x="23" y="106"/>
                    <a:pt x="21" y="142"/>
                  </a:cubicBezTo>
                  <a:cubicBezTo>
                    <a:pt x="18" y="202"/>
                    <a:pt x="108" y="141"/>
                    <a:pt x="126" y="128"/>
                  </a:cubicBezTo>
                  <a:cubicBezTo>
                    <a:pt x="135" y="122"/>
                    <a:pt x="142" y="136"/>
                    <a:pt x="134" y="141"/>
                  </a:cubicBezTo>
                  <a:cubicBezTo>
                    <a:pt x="112" y="157"/>
                    <a:pt x="53" y="203"/>
                    <a:pt x="22" y="179"/>
                  </a:cubicBezTo>
                  <a:cubicBezTo>
                    <a:pt x="6" y="166"/>
                    <a:pt x="0" y="141"/>
                    <a:pt x="9" y="122"/>
                  </a:cubicBezTo>
                  <a:cubicBezTo>
                    <a:pt x="14" y="111"/>
                    <a:pt x="22" y="102"/>
                    <a:pt x="33" y="98"/>
                  </a:cubicBezTo>
                  <a:cubicBezTo>
                    <a:pt x="55" y="92"/>
                    <a:pt x="70" y="90"/>
                    <a:pt x="89" y="75"/>
                  </a:cubicBezTo>
                  <a:cubicBezTo>
                    <a:pt x="111" y="56"/>
                    <a:pt x="131" y="32"/>
                    <a:pt x="147" y="8"/>
                  </a:cubicBezTo>
                  <a:cubicBezTo>
                    <a:pt x="153" y="0"/>
                    <a:pt x="166" y="8"/>
                    <a:pt x="161" y="1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767"/>
            <p:cNvSpPr/>
            <p:nvPr/>
          </p:nvSpPr>
          <p:spPr bwMode="auto">
            <a:xfrm>
              <a:off x="3287" y="2629"/>
              <a:ext cx="313" cy="240"/>
            </a:xfrm>
            <a:custGeom>
              <a:avLst/>
              <a:gdLst>
                <a:gd name="T0" fmla="*/ 279 w 422"/>
                <a:gd name="T1" fmla="*/ 64 h 323"/>
                <a:gd name="T2" fmla="*/ 300 w 422"/>
                <a:gd name="T3" fmla="*/ 187 h 323"/>
                <a:gd name="T4" fmla="*/ 409 w 422"/>
                <a:gd name="T5" fmla="*/ 287 h 323"/>
                <a:gd name="T6" fmla="*/ 299 w 422"/>
                <a:gd name="T7" fmla="*/ 281 h 323"/>
                <a:gd name="T8" fmla="*/ 222 w 422"/>
                <a:gd name="T9" fmla="*/ 262 h 323"/>
                <a:gd name="T10" fmla="*/ 129 w 422"/>
                <a:gd name="T11" fmla="*/ 285 h 323"/>
                <a:gd name="T12" fmla="*/ 26 w 422"/>
                <a:gd name="T13" fmla="*/ 304 h 323"/>
                <a:gd name="T14" fmla="*/ 80 w 422"/>
                <a:gd name="T15" fmla="*/ 219 h 323"/>
                <a:gd name="T16" fmla="*/ 149 w 422"/>
                <a:gd name="T17" fmla="*/ 0 h 323"/>
                <a:gd name="T18" fmla="*/ 279 w 422"/>
                <a:gd name="T19" fmla="*/ 6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2" h="323">
                  <a:moveTo>
                    <a:pt x="279" y="64"/>
                  </a:moveTo>
                  <a:cubicBezTo>
                    <a:pt x="279" y="64"/>
                    <a:pt x="289" y="157"/>
                    <a:pt x="300" y="187"/>
                  </a:cubicBezTo>
                  <a:cubicBezTo>
                    <a:pt x="311" y="218"/>
                    <a:pt x="422" y="250"/>
                    <a:pt x="409" y="287"/>
                  </a:cubicBezTo>
                  <a:cubicBezTo>
                    <a:pt x="395" y="323"/>
                    <a:pt x="343" y="306"/>
                    <a:pt x="299" y="281"/>
                  </a:cubicBezTo>
                  <a:cubicBezTo>
                    <a:pt x="299" y="281"/>
                    <a:pt x="259" y="270"/>
                    <a:pt x="222" y="262"/>
                  </a:cubicBezTo>
                  <a:cubicBezTo>
                    <a:pt x="205" y="258"/>
                    <a:pt x="167" y="271"/>
                    <a:pt x="129" y="285"/>
                  </a:cubicBezTo>
                  <a:cubicBezTo>
                    <a:pt x="84" y="300"/>
                    <a:pt x="39" y="315"/>
                    <a:pt x="26" y="304"/>
                  </a:cubicBezTo>
                  <a:cubicBezTo>
                    <a:pt x="0" y="283"/>
                    <a:pt x="52" y="239"/>
                    <a:pt x="80" y="219"/>
                  </a:cubicBezTo>
                  <a:cubicBezTo>
                    <a:pt x="108" y="200"/>
                    <a:pt x="149" y="0"/>
                    <a:pt x="149" y="0"/>
                  </a:cubicBezTo>
                  <a:cubicBezTo>
                    <a:pt x="279" y="64"/>
                    <a:pt x="279" y="64"/>
                    <a:pt x="279" y="64"/>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768"/>
            <p:cNvSpPr/>
            <p:nvPr/>
          </p:nvSpPr>
          <p:spPr bwMode="auto">
            <a:xfrm>
              <a:off x="3529" y="2804"/>
              <a:ext cx="66" cy="60"/>
            </a:xfrm>
            <a:custGeom>
              <a:avLst/>
              <a:gdLst>
                <a:gd name="T0" fmla="*/ 83 w 89"/>
                <a:gd name="T1" fmla="*/ 52 h 81"/>
                <a:gd name="T2" fmla="*/ 0 w 89"/>
                <a:gd name="T3" fmla="*/ 60 h 81"/>
                <a:gd name="T4" fmla="*/ 38 w 89"/>
                <a:gd name="T5" fmla="*/ 0 h 81"/>
                <a:gd name="T6" fmla="*/ 83 w 89"/>
                <a:gd name="T7" fmla="*/ 52 h 81"/>
              </a:gdLst>
              <a:ahLst/>
              <a:cxnLst>
                <a:cxn ang="0">
                  <a:pos x="T0" y="T1"/>
                </a:cxn>
                <a:cxn ang="0">
                  <a:pos x="T2" y="T3"/>
                </a:cxn>
                <a:cxn ang="0">
                  <a:pos x="T4" y="T5"/>
                </a:cxn>
                <a:cxn ang="0">
                  <a:pos x="T6" y="T7"/>
                </a:cxn>
              </a:cxnLst>
              <a:rect l="0" t="0" r="r" b="b"/>
              <a:pathLst>
                <a:path w="89" h="81">
                  <a:moveTo>
                    <a:pt x="83" y="52"/>
                  </a:moveTo>
                  <a:cubicBezTo>
                    <a:pt x="72" y="81"/>
                    <a:pt x="36" y="76"/>
                    <a:pt x="0" y="60"/>
                  </a:cubicBezTo>
                  <a:cubicBezTo>
                    <a:pt x="13" y="40"/>
                    <a:pt x="25" y="20"/>
                    <a:pt x="38" y="0"/>
                  </a:cubicBezTo>
                  <a:cubicBezTo>
                    <a:pt x="65" y="16"/>
                    <a:pt x="89" y="33"/>
                    <a:pt x="83" y="5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769"/>
            <p:cNvSpPr/>
            <p:nvPr/>
          </p:nvSpPr>
          <p:spPr bwMode="auto">
            <a:xfrm>
              <a:off x="3294" y="2816"/>
              <a:ext cx="57" cy="44"/>
            </a:xfrm>
            <a:custGeom>
              <a:avLst/>
              <a:gdLst>
                <a:gd name="T0" fmla="*/ 76 w 76"/>
                <a:gd name="T1" fmla="*/ 48 h 60"/>
                <a:gd name="T2" fmla="*/ 16 w 76"/>
                <a:gd name="T3" fmla="*/ 53 h 60"/>
                <a:gd name="T4" fmla="*/ 32 w 76"/>
                <a:gd name="T5" fmla="*/ 0 h 60"/>
                <a:gd name="T6" fmla="*/ 76 w 76"/>
                <a:gd name="T7" fmla="*/ 48 h 60"/>
              </a:gdLst>
              <a:ahLst/>
              <a:cxnLst>
                <a:cxn ang="0">
                  <a:pos x="T0" y="T1"/>
                </a:cxn>
                <a:cxn ang="0">
                  <a:pos x="T2" y="T3"/>
                </a:cxn>
                <a:cxn ang="0">
                  <a:pos x="T4" y="T5"/>
                </a:cxn>
                <a:cxn ang="0">
                  <a:pos x="T6" y="T7"/>
                </a:cxn>
              </a:cxnLst>
              <a:rect l="0" t="0" r="r" b="b"/>
              <a:pathLst>
                <a:path w="76" h="60">
                  <a:moveTo>
                    <a:pt x="76" y="48"/>
                  </a:moveTo>
                  <a:cubicBezTo>
                    <a:pt x="48" y="56"/>
                    <a:pt x="25" y="60"/>
                    <a:pt x="16" y="53"/>
                  </a:cubicBezTo>
                  <a:cubicBezTo>
                    <a:pt x="0" y="40"/>
                    <a:pt x="13" y="19"/>
                    <a:pt x="32" y="0"/>
                  </a:cubicBezTo>
                  <a:cubicBezTo>
                    <a:pt x="47" y="16"/>
                    <a:pt x="62" y="32"/>
                    <a:pt x="76" y="48"/>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770"/>
            <p:cNvSpPr/>
            <p:nvPr/>
          </p:nvSpPr>
          <p:spPr bwMode="auto">
            <a:xfrm>
              <a:off x="3273" y="2620"/>
              <a:ext cx="327" cy="252"/>
            </a:xfrm>
            <a:custGeom>
              <a:avLst/>
              <a:gdLst>
                <a:gd name="T0" fmla="*/ 305 w 439"/>
                <a:gd name="T1" fmla="*/ 74 h 338"/>
                <a:gd name="T2" fmla="*/ 312 w 439"/>
                <a:gd name="T3" fmla="*/ 129 h 338"/>
                <a:gd name="T4" fmla="*/ 333 w 439"/>
                <a:gd name="T5" fmla="*/ 206 h 338"/>
                <a:gd name="T6" fmla="*/ 435 w 439"/>
                <a:gd name="T7" fmla="*/ 287 h 338"/>
                <a:gd name="T8" fmla="*/ 415 w 439"/>
                <a:gd name="T9" fmla="*/ 323 h 338"/>
                <a:gd name="T10" fmla="*/ 346 w 439"/>
                <a:gd name="T11" fmla="*/ 316 h 338"/>
                <a:gd name="T12" fmla="*/ 252 w 439"/>
                <a:gd name="T13" fmla="*/ 285 h 338"/>
                <a:gd name="T14" fmla="*/ 172 w 439"/>
                <a:gd name="T15" fmla="*/ 296 h 338"/>
                <a:gd name="T16" fmla="*/ 44 w 439"/>
                <a:gd name="T17" fmla="*/ 325 h 338"/>
                <a:gd name="T18" fmla="*/ 72 w 439"/>
                <a:gd name="T19" fmla="*/ 241 h 338"/>
                <a:gd name="T20" fmla="*/ 111 w 439"/>
                <a:gd name="T21" fmla="*/ 193 h 338"/>
                <a:gd name="T22" fmla="*/ 134 w 439"/>
                <a:gd name="T23" fmla="*/ 120 h 338"/>
                <a:gd name="T24" fmla="*/ 160 w 439"/>
                <a:gd name="T25" fmla="*/ 9 h 338"/>
                <a:gd name="T26" fmla="*/ 175 w 439"/>
                <a:gd name="T27" fmla="*/ 14 h 338"/>
                <a:gd name="T28" fmla="*/ 121 w 439"/>
                <a:gd name="T29" fmla="*/ 209 h 338"/>
                <a:gd name="T30" fmla="*/ 46 w 439"/>
                <a:gd name="T31" fmla="*/ 296 h 338"/>
                <a:gd name="T32" fmla="*/ 103 w 439"/>
                <a:gd name="T33" fmla="*/ 303 h 338"/>
                <a:gd name="T34" fmla="*/ 177 w 439"/>
                <a:gd name="T35" fmla="*/ 278 h 338"/>
                <a:gd name="T36" fmla="*/ 295 w 439"/>
                <a:gd name="T37" fmla="*/ 279 h 338"/>
                <a:gd name="T38" fmla="*/ 361 w 439"/>
                <a:gd name="T39" fmla="*/ 305 h 338"/>
                <a:gd name="T40" fmla="*/ 388 w 439"/>
                <a:gd name="T41" fmla="*/ 312 h 338"/>
                <a:gd name="T42" fmla="*/ 414 w 439"/>
                <a:gd name="T43" fmla="*/ 281 h 338"/>
                <a:gd name="T44" fmla="*/ 381 w 439"/>
                <a:gd name="T45" fmla="*/ 255 h 338"/>
                <a:gd name="T46" fmla="*/ 307 w 439"/>
                <a:gd name="T47" fmla="*/ 190 h 338"/>
                <a:gd name="T48" fmla="*/ 290 w 439"/>
                <a:gd name="T49" fmla="*/ 78 h 338"/>
                <a:gd name="T50" fmla="*/ 305 w 439"/>
                <a:gd name="T51" fmla="*/ 7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9" h="338">
                  <a:moveTo>
                    <a:pt x="305" y="74"/>
                  </a:moveTo>
                  <a:cubicBezTo>
                    <a:pt x="307" y="92"/>
                    <a:pt x="309" y="110"/>
                    <a:pt x="312" y="129"/>
                  </a:cubicBezTo>
                  <a:cubicBezTo>
                    <a:pt x="315" y="152"/>
                    <a:pt x="316" y="188"/>
                    <a:pt x="333" y="206"/>
                  </a:cubicBezTo>
                  <a:cubicBezTo>
                    <a:pt x="362" y="235"/>
                    <a:pt x="422" y="244"/>
                    <a:pt x="435" y="287"/>
                  </a:cubicBezTo>
                  <a:cubicBezTo>
                    <a:pt x="439" y="302"/>
                    <a:pt x="426" y="316"/>
                    <a:pt x="415" y="323"/>
                  </a:cubicBezTo>
                  <a:cubicBezTo>
                    <a:pt x="396" y="335"/>
                    <a:pt x="364" y="323"/>
                    <a:pt x="346" y="316"/>
                  </a:cubicBezTo>
                  <a:cubicBezTo>
                    <a:pt x="314" y="304"/>
                    <a:pt x="286" y="293"/>
                    <a:pt x="252" y="285"/>
                  </a:cubicBezTo>
                  <a:cubicBezTo>
                    <a:pt x="224" y="278"/>
                    <a:pt x="199" y="287"/>
                    <a:pt x="172" y="296"/>
                  </a:cubicBezTo>
                  <a:cubicBezTo>
                    <a:pt x="137" y="308"/>
                    <a:pt x="82" y="338"/>
                    <a:pt x="44" y="325"/>
                  </a:cubicBezTo>
                  <a:cubicBezTo>
                    <a:pt x="0" y="310"/>
                    <a:pt x="59" y="253"/>
                    <a:pt x="72" y="241"/>
                  </a:cubicBezTo>
                  <a:cubicBezTo>
                    <a:pt x="91" y="225"/>
                    <a:pt x="102" y="217"/>
                    <a:pt x="111" y="193"/>
                  </a:cubicBezTo>
                  <a:cubicBezTo>
                    <a:pt x="121" y="169"/>
                    <a:pt x="127" y="144"/>
                    <a:pt x="134" y="120"/>
                  </a:cubicBezTo>
                  <a:cubicBezTo>
                    <a:pt x="144" y="83"/>
                    <a:pt x="152" y="46"/>
                    <a:pt x="160" y="9"/>
                  </a:cubicBezTo>
                  <a:cubicBezTo>
                    <a:pt x="162" y="0"/>
                    <a:pt x="177" y="4"/>
                    <a:pt x="175" y="14"/>
                  </a:cubicBezTo>
                  <a:cubicBezTo>
                    <a:pt x="161" y="79"/>
                    <a:pt x="147" y="147"/>
                    <a:pt x="121" y="209"/>
                  </a:cubicBezTo>
                  <a:cubicBezTo>
                    <a:pt x="105" y="247"/>
                    <a:pt x="62" y="258"/>
                    <a:pt x="46" y="296"/>
                  </a:cubicBezTo>
                  <a:cubicBezTo>
                    <a:pt x="33" y="324"/>
                    <a:pt x="97" y="305"/>
                    <a:pt x="103" y="303"/>
                  </a:cubicBezTo>
                  <a:cubicBezTo>
                    <a:pt x="128" y="296"/>
                    <a:pt x="152" y="286"/>
                    <a:pt x="177" y="278"/>
                  </a:cubicBezTo>
                  <a:cubicBezTo>
                    <a:pt x="222" y="263"/>
                    <a:pt x="248" y="267"/>
                    <a:pt x="295" y="279"/>
                  </a:cubicBezTo>
                  <a:cubicBezTo>
                    <a:pt x="318" y="285"/>
                    <a:pt x="337" y="296"/>
                    <a:pt x="361" y="305"/>
                  </a:cubicBezTo>
                  <a:cubicBezTo>
                    <a:pt x="369" y="308"/>
                    <a:pt x="378" y="311"/>
                    <a:pt x="388" y="312"/>
                  </a:cubicBezTo>
                  <a:cubicBezTo>
                    <a:pt x="407" y="315"/>
                    <a:pt x="416" y="305"/>
                    <a:pt x="414" y="281"/>
                  </a:cubicBezTo>
                  <a:cubicBezTo>
                    <a:pt x="406" y="270"/>
                    <a:pt x="392" y="262"/>
                    <a:pt x="381" y="255"/>
                  </a:cubicBezTo>
                  <a:cubicBezTo>
                    <a:pt x="352" y="237"/>
                    <a:pt x="317" y="225"/>
                    <a:pt x="307" y="190"/>
                  </a:cubicBezTo>
                  <a:cubicBezTo>
                    <a:pt x="297" y="153"/>
                    <a:pt x="294" y="115"/>
                    <a:pt x="290" y="78"/>
                  </a:cubicBezTo>
                  <a:cubicBezTo>
                    <a:pt x="289" y="68"/>
                    <a:pt x="304" y="64"/>
                    <a:pt x="305" y="74"/>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771"/>
            <p:cNvSpPr/>
            <p:nvPr/>
          </p:nvSpPr>
          <p:spPr bwMode="auto">
            <a:xfrm>
              <a:off x="3384" y="2457"/>
              <a:ext cx="210" cy="232"/>
            </a:xfrm>
            <a:custGeom>
              <a:avLst/>
              <a:gdLst>
                <a:gd name="T0" fmla="*/ 16 w 282"/>
                <a:gd name="T1" fmla="*/ 165 h 312"/>
                <a:gd name="T2" fmla="*/ 76 w 282"/>
                <a:gd name="T3" fmla="*/ 87 h 312"/>
                <a:gd name="T4" fmla="*/ 134 w 282"/>
                <a:gd name="T5" fmla="*/ 26 h 312"/>
                <a:gd name="T6" fmla="*/ 176 w 282"/>
                <a:gd name="T7" fmla="*/ 9 h 312"/>
                <a:gd name="T8" fmla="*/ 141 w 282"/>
                <a:gd name="T9" fmla="*/ 114 h 312"/>
                <a:gd name="T10" fmla="*/ 188 w 282"/>
                <a:gd name="T11" fmla="*/ 157 h 312"/>
                <a:gd name="T12" fmla="*/ 258 w 282"/>
                <a:gd name="T13" fmla="*/ 87 h 312"/>
                <a:gd name="T14" fmla="*/ 263 w 282"/>
                <a:gd name="T15" fmla="*/ 148 h 312"/>
                <a:gd name="T16" fmla="*/ 211 w 282"/>
                <a:gd name="T17" fmla="*/ 221 h 312"/>
                <a:gd name="T18" fmla="*/ 163 w 282"/>
                <a:gd name="T19" fmla="*/ 277 h 312"/>
                <a:gd name="T20" fmla="*/ 131 w 282"/>
                <a:gd name="T21" fmla="*/ 302 h 312"/>
                <a:gd name="T22" fmla="*/ 50 w 282"/>
                <a:gd name="T23" fmla="*/ 285 h 312"/>
                <a:gd name="T24" fmla="*/ 41 w 282"/>
                <a:gd name="T25" fmla="*/ 277 h 312"/>
                <a:gd name="T26" fmla="*/ 7 w 282"/>
                <a:gd name="T27" fmla="*/ 191 h 312"/>
                <a:gd name="T28" fmla="*/ 16 w 282"/>
                <a:gd name="T29" fmla="*/ 16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 h="312">
                  <a:moveTo>
                    <a:pt x="16" y="165"/>
                  </a:moveTo>
                  <a:cubicBezTo>
                    <a:pt x="30" y="136"/>
                    <a:pt x="56" y="111"/>
                    <a:pt x="76" y="87"/>
                  </a:cubicBezTo>
                  <a:cubicBezTo>
                    <a:pt x="94" y="66"/>
                    <a:pt x="112" y="44"/>
                    <a:pt x="134" y="26"/>
                  </a:cubicBezTo>
                  <a:cubicBezTo>
                    <a:pt x="142" y="19"/>
                    <a:pt x="164" y="0"/>
                    <a:pt x="176" y="9"/>
                  </a:cubicBezTo>
                  <a:cubicBezTo>
                    <a:pt x="209" y="34"/>
                    <a:pt x="141" y="114"/>
                    <a:pt x="141" y="114"/>
                  </a:cubicBezTo>
                  <a:cubicBezTo>
                    <a:pt x="188" y="157"/>
                    <a:pt x="188" y="157"/>
                    <a:pt x="188" y="157"/>
                  </a:cubicBezTo>
                  <a:cubicBezTo>
                    <a:pt x="188" y="157"/>
                    <a:pt x="237" y="72"/>
                    <a:pt x="258" y="87"/>
                  </a:cubicBezTo>
                  <a:cubicBezTo>
                    <a:pt x="275" y="98"/>
                    <a:pt x="282" y="112"/>
                    <a:pt x="263" y="148"/>
                  </a:cubicBezTo>
                  <a:cubicBezTo>
                    <a:pt x="249" y="174"/>
                    <a:pt x="229" y="198"/>
                    <a:pt x="211" y="221"/>
                  </a:cubicBezTo>
                  <a:cubicBezTo>
                    <a:pt x="195" y="240"/>
                    <a:pt x="180" y="259"/>
                    <a:pt x="163" y="277"/>
                  </a:cubicBezTo>
                  <a:cubicBezTo>
                    <a:pt x="152" y="288"/>
                    <a:pt x="145" y="297"/>
                    <a:pt x="131" y="302"/>
                  </a:cubicBezTo>
                  <a:cubicBezTo>
                    <a:pt x="102" y="312"/>
                    <a:pt x="72" y="306"/>
                    <a:pt x="50" y="285"/>
                  </a:cubicBezTo>
                  <a:cubicBezTo>
                    <a:pt x="47" y="282"/>
                    <a:pt x="44" y="279"/>
                    <a:pt x="41" y="277"/>
                  </a:cubicBezTo>
                  <a:cubicBezTo>
                    <a:pt x="18" y="253"/>
                    <a:pt x="0" y="225"/>
                    <a:pt x="7" y="191"/>
                  </a:cubicBezTo>
                  <a:cubicBezTo>
                    <a:pt x="9" y="182"/>
                    <a:pt x="12" y="173"/>
                    <a:pt x="16"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72"/>
            <p:cNvSpPr/>
            <p:nvPr/>
          </p:nvSpPr>
          <p:spPr bwMode="auto">
            <a:xfrm>
              <a:off x="3499" y="2510"/>
              <a:ext cx="88" cy="76"/>
            </a:xfrm>
            <a:custGeom>
              <a:avLst/>
              <a:gdLst>
                <a:gd name="T0" fmla="*/ 47 w 118"/>
                <a:gd name="T1" fmla="*/ 102 h 102"/>
                <a:gd name="T2" fmla="*/ 0 w 118"/>
                <a:gd name="T3" fmla="*/ 59 h 102"/>
                <a:gd name="T4" fmla="*/ 2 w 118"/>
                <a:gd name="T5" fmla="*/ 57 h 102"/>
                <a:gd name="T6" fmla="*/ 33 w 118"/>
                <a:gd name="T7" fmla="*/ 85 h 102"/>
                <a:gd name="T8" fmla="*/ 103 w 118"/>
                <a:gd name="T9" fmla="*/ 15 h 102"/>
                <a:gd name="T10" fmla="*/ 118 w 118"/>
                <a:gd name="T11" fmla="*/ 33 h 102"/>
                <a:gd name="T12" fmla="*/ 117 w 118"/>
                <a:gd name="T13" fmla="*/ 32 h 102"/>
                <a:gd name="T14" fmla="*/ 47 w 118"/>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2">
                  <a:moveTo>
                    <a:pt x="47" y="102"/>
                  </a:moveTo>
                  <a:cubicBezTo>
                    <a:pt x="0" y="59"/>
                    <a:pt x="0" y="59"/>
                    <a:pt x="0" y="59"/>
                  </a:cubicBezTo>
                  <a:cubicBezTo>
                    <a:pt x="0" y="59"/>
                    <a:pt x="1" y="58"/>
                    <a:pt x="2" y="57"/>
                  </a:cubicBezTo>
                  <a:cubicBezTo>
                    <a:pt x="33" y="85"/>
                    <a:pt x="33" y="85"/>
                    <a:pt x="33" y="85"/>
                  </a:cubicBezTo>
                  <a:cubicBezTo>
                    <a:pt x="33" y="85"/>
                    <a:pt x="82" y="0"/>
                    <a:pt x="103" y="15"/>
                  </a:cubicBezTo>
                  <a:cubicBezTo>
                    <a:pt x="110" y="20"/>
                    <a:pt x="116" y="25"/>
                    <a:pt x="118" y="33"/>
                  </a:cubicBezTo>
                  <a:cubicBezTo>
                    <a:pt x="117" y="32"/>
                    <a:pt x="117" y="32"/>
                    <a:pt x="117" y="32"/>
                  </a:cubicBezTo>
                  <a:cubicBezTo>
                    <a:pt x="96" y="17"/>
                    <a:pt x="47" y="102"/>
                    <a:pt x="47" y="102"/>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773"/>
            <p:cNvSpPr/>
            <p:nvPr/>
          </p:nvSpPr>
          <p:spPr bwMode="auto">
            <a:xfrm>
              <a:off x="3384" y="2457"/>
              <a:ext cx="138" cy="203"/>
            </a:xfrm>
            <a:custGeom>
              <a:avLst/>
              <a:gdLst>
                <a:gd name="T0" fmla="*/ 176 w 185"/>
                <a:gd name="T1" fmla="*/ 9 h 274"/>
                <a:gd name="T2" fmla="*/ 185 w 185"/>
                <a:gd name="T3" fmla="*/ 24 h 274"/>
                <a:gd name="T4" fmla="*/ 148 w 185"/>
                <a:gd name="T5" fmla="*/ 43 h 274"/>
                <a:gd name="T6" fmla="*/ 90 w 185"/>
                <a:gd name="T7" fmla="*/ 104 h 274"/>
                <a:gd name="T8" fmla="*/ 30 w 185"/>
                <a:gd name="T9" fmla="*/ 182 h 274"/>
                <a:gd name="T10" fmla="*/ 21 w 185"/>
                <a:gd name="T11" fmla="*/ 209 h 274"/>
                <a:gd name="T12" fmla="*/ 38 w 185"/>
                <a:gd name="T13" fmla="*/ 274 h 274"/>
                <a:gd name="T14" fmla="*/ 7 w 185"/>
                <a:gd name="T15" fmla="*/ 191 h 274"/>
                <a:gd name="T16" fmla="*/ 16 w 185"/>
                <a:gd name="T17" fmla="*/ 165 h 274"/>
                <a:gd name="T18" fmla="*/ 76 w 185"/>
                <a:gd name="T19" fmla="*/ 87 h 274"/>
                <a:gd name="T20" fmla="*/ 134 w 185"/>
                <a:gd name="T21" fmla="*/ 26 h 274"/>
                <a:gd name="T22" fmla="*/ 176 w 185"/>
                <a:gd name="T23" fmla="*/ 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274">
                  <a:moveTo>
                    <a:pt x="176" y="9"/>
                  </a:moveTo>
                  <a:cubicBezTo>
                    <a:pt x="181" y="13"/>
                    <a:pt x="184" y="18"/>
                    <a:pt x="185" y="24"/>
                  </a:cubicBezTo>
                  <a:cubicBezTo>
                    <a:pt x="172" y="22"/>
                    <a:pt x="155" y="37"/>
                    <a:pt x="148" y="43"/>
                  </a:cubicBezTo>
                  <a:cubicBezTo>
                    <a:pt x="127" y="62"/>
                    <a:pt x="108" y="83"/>
                    <a:pt x="90" y="104"/>
                  </a:cubicBezTo>
                  <a:cubicBezTo>
                    <a:pt x="70" y="128"/>
                    <a:pt x="45" y="153"/>
                    <a:pt x="30" y="182"/>
                  </a:cubicBezTo>
                  <a:cubicBezTo>
                    <a:pt x="26" y="191"/>
                    <a:pt x="23" y="199"/>
                    <a:pt x="21" y="209"/>
                  </a:cubicBezTo>
                  <a:cubicBezTo>
                    <a:pt x="16" y="233"/>
                    <a:pt x="25" y="255"/>
                    <a:pt x="38" y="274"/>
                  </a:cubicBezTo>
                  <a:cubicBezTo>
                    <a:pt x="17" y="251"/>
                    <a:pt x="0" y="224"/>
                    <a:pt x="7" y="191"/>
                  </a:cubicBezTo>
                  <a:cubicBezTo>
                    <a:pt x="9" y="182"/>
                    <a:pt x="12" y="173"/>
                    <a:pt x="16" y="165"/>
                  </a:cubicBezTo>
                  <a:cubicBezTo>
                    <a:pt x="30" y="136"/>
                    <a:pt x="56" y="111"/>
                    <a:pt x="76" y="87"/>
                  </a:cubicBezTo>
                  <a:cubicBezTo>
                    <a:pt x="94" y="66"/>
                    <a:pt x="112" y="44"/>
                    <a:pt x="134" y="26"/>
                  </a:cubicBezTo>
                  <a:cubicBezTo>
                    <a:pt x="142" y="19"/>
                    <a:pt x="164" y="0"/>
                    <a:pt x="176" y="9"/>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774"/>
            <p:cNvSpPr/>
            <p:nvPr/>
          </p:nvSpPr>
          <p:spPr bwMode="auto">
            <a:xfrm>
              <a:off x="3380" y="2445"/>
              <a:ext cx="218" cy="247"/>
            </a:xfrm>
            <a:custGeom>
              <a:avLst/>
              <a:gdLst>
                <a:gd name="T0" fmla="*/ 16 w 293"/>
                <a:gd name="T1" fmla="*/ 178 h 333"/>
                <a:gd name="T2" fmla="*/ 107 w 293"/>
                <a:gd name="T3" fmla="*/ 64 h 333"/>
                <a:gd name="T4" fmla="*/ 186 w 293"/>
                <a:gd name="T5" fmla="*/ 21 h 333"/>
                <a:gd name="T6" fmla="*/ 150 w 293"/>
                <a:gd name="T7" fmla="*/ 134 h 333"/>
                <a:gd name="T8" fmla="*/ 150 w 293"/>
                <a:gd name="T9" fmla="*/ 125 h 333"/>
                <a:gd name="T10" fmla="*/ 197 w 293"/>
                <a:gd name="T11" fmla="*/ 169 h 333"/>
                <a:gd name="T12" fmla="*/ 188 w 293"/>
                <a:gd name="T13" fmla="*/ 170 h 333"/>
                <a:gd name="T14" fmla="*/ 254 w 293"/>
                <a:gd name="T15" fmla="*/ 96 h 333"/>
                <a:gd name="T16" fmla="*/ 284 w 293"/>
                <a:gd name="T17" fmla="*/ 121 h 333"/>
                <a:gd name="T18" fmla="*/ 250 w 293"/>
                <a:gd name="T19" fmla="*/ 203 h 333"/>
                <a:gd name="T20" fmla="*/ 172 w 293"/>
                <a:gd name="T21" fmla="*/ 298 h 333"/>
                <a:gd name="T22" fmla="*/ 92 w 293"/>
                <a:gd name="T23" fmla="*/ 327 h 333"/>
                <a:gd name="T24" fmla="*/ 20 w 293"/>
                <a:gd name="T25" fmla="*/ 271 h 333"/>
                <a:gd name="T26" fmla="*/ 16 w 293"/>
                <a:gd name="T27" fmla="*/ 178 h 333"/>
                <a:gd name="T28" fmla="*/ 27 w 293"/>
                <a:gd name="T29" fmla="*/ 184 h 333"/>
                <a:gd name="T30" fmla="*/ 35 w 293"/>
                <a:gd name="T31" fmla="*/ 270 h 333"/>
                <a:gd name="T32" fmla="*/ 104 w 293"/>
                <a:gd name="T33" fmla="*/ 317 h 333"/>
                <a:gd name="T34" fmla="*/ 173 w 293"/>
                <a:gd name="T35" fmla="*/ 278 h 333"/>
                <a:gd name="T36" fmla="*/ 228 w 293"/>
                <a:gd name="T37" fmla="*/ 211 h 333"/>
                <a:gd name="T38" fmla="*/ 272 w 293"/>
                <a:gd name="T39" fmla="*/ 138 h 333"/>
                <a:gd name="T40" fmla="*/ 260 w 293"/>
                <a:gd name="T41" fmla="*/ 108 h 333"/>
                <a:gd name="T42" fmla="*/ 242 w 293"/>
                <a:gd name="T43" fmla="*/ 116 h 333"/>
                <a:gd name="T44" fmla="*/ 198 w 293"/>
                <a:gd name="T45" fmla="*/ 176 h 333"/>
                <a:gd name="T46" fmla="*/ 189 w 293"/>
                <a:gd name="T47" fmla="*/ 178 h 333"/>
                <a:gd name="T48" fmla="*/ 141 w 293"/>
                <a:gd name="T49" fmla="*/ 134 h 333"/>
                <a:gd name="T50" fmla="*/ 141 w 293"/>
                <a:gd name="T51" fmla="*/ 125 h 333"/>
                <a:gd name="T52" fmla="*/ 179 w 293"/>
                <a:gd name="T53" fmla="*/ 32 h 333"/>
                <a:gd name="T54" fmla="*/ 27 w 293"/>
                <a:gd name="T55" fmla="*/ 184 h 333"/>
                <a:gd name="T56" fmla="*/ 16 w 293"/>
                <a:gd name="T57" fmla="*/ 1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3" h="333">
                  <a:moveTo>
                    <a:pt x="16" y="178"/>
                  </a:moveTo>
                  <a:cubicBezTo>
                    <a:pt x="38" y="136"/>
                    <a:pt x="75" y="99"/>
                    <a:pt x="107" y="64"/>
                  </a:cubicBezTo>
                  <a:cubicBezTo>
                    <a:pt x="119" y="51"/>
                    <a:pt x="162" y="0"/>
                    <a:pt x="186" y="21"/>
                  </a:cubicBezTo>
                  <a:cubicBezTo>
                    <a:pt x="219" y="50"/>
                    <a:pt x="170" y="110"/>
                    <a:pt x="150" y="134"/>
                  </a:cubicBezTo>
                  <a:cubicBezTo>
                    <a:pt x="150" y="131"/>
                    <a:pt x="150" y="128"/>
                    <a:pt x="150" y="125"/>
                  </a:cubicBezTo>
                  <a:cubicBezTo>
                    <a:pt x="166" y="140"/>
                    <a:pt x="182" y="154"/>
                    <a:pt x="197" y="169"/>
                  </a:cubicBezTo>
                  <a:cubicBezTo>
                    <a:pt x="194" y="169"/>
                    <a:pt x="191" y="170"/>
                    <a:pt x="188" y="170"/>
                  </a:cubicBezTo>
                  <a:cubicBezTo>
                    <a:pt x="202" y="145"/>
                    <a:pt x="224" y="103"/>
                    <a:pt x="254" y="96"/>
                  </a:cubicBezTo>
                  <a:cubicBezTo>
                    <a:pt x="268" y="92"/>
                    <a:pt x="281" y="109"/>
                    <a:pt x="284" y="121"/>
                  </a:cubicBezTo>
                  <a:cubicBezTo>
                    <a:pt x="293" y="148"/>
                    <a:pt x="265" y="184"/>
                    <a:pt x="250" y="203"/>
                  </a:cubicBezTo>
                  <a:cubicBezTo>
                    <a:pt x="226" y="236"/>
                    <a:pt x="200" y="268"/>
                    <a:pt x="172" y="298"/>
                  </a:cubicBezTo>
                  <a:cubicBezTo>
                    <a:pt x="150" y="322"/>
                    <a:pt x="125" y="333"/>
                    <a:pt x="92" y="327"/>
                  </a:cubicBezTo>
                  <a:cubicBezTo>
                    <a:pt x="61" y="322"/>
                    <a:pt x="37" y="295"/>
                    <a:pt x="20" y="271"/>
                  </a:cubicBezTo>
                  <a:cubicBezTo>
                    <a:pt x="0" y="242"/>
                    <a:pt x="1" y="209"/>
                    <a:pt x="16" y="178"/>
                  </a:cubicBezTo>
                  <a:cubicBezTo>
                    <a:pt x="19" y="171"/>
                    <a:pt x="30" y="177"/>
                    <a:pt x="27" y="184"/>
                  </a:cubicBezTo>
                  <a:cubicBezTo>
                    <a:pt x="12" y="215"/>
                    <a:pt x="15" y="242"/>
                    <a:pt x="35" y="270"/>
                  </a:cubicBezTo>
                  <a:cubicBezTo>
                    <a:pt x="51" y="293"/>
                    <a:pt x="74" y="314"/>
                    <a:pt x="104" y="317"/>
                  </a:cubicBezTo>
                  <a:cubicBezTo>
                    <a:pt x="135" y="319"/>
                    <a:pt x="154" y="299"/>
                    <a:pt x="173" y="278"/>
                  </a:cubicBezTo>
                  <a:cubicBezTo>
                    <a:pt x="193" y="257"/>
                    <a:pt x="210" y="234"/>
                    <a:pt x="228" y="211"/>
                  </a:cubicBezTo>
                  <a:cubicBezTo>
                    <a:pt x="246" y="189"/>
                    <a:pt x="264" y="165"/>
                    <a:pt x="272" y="138"/>
                  </a:cubicBezTo>
                  <a:cubicBezTo>
                    <a:pt x="275" y="125"/>
                    <a:pt x="270" y="116"/>
                    <a:pt x="260" y="108"/>
                  </a:cubicBezTo>
                  <a:cubicBezTo>
                    <a:pt x="255" y="104"/>
                    <a:pt x="246" y="113"/>
                    <a:pt x="242" y="116"/>
                  </a:cubicBezTo>
                  <a:cubicBezTo>
                    <a:pt x="224" y="133"/>
                    <a:pt x="210" y="155"/>
                    <a:pt x="198" y="176"/>
                  </a:cubicBezTo>
                  <a:cubicBezTo>
                    <a:pt x="196" y="180"/>
                    <a:pt x="192" y="180"/>
                    <a:pt x="189" y="178"/>
                  </a:cubicBezTo>
                  <a:cubicBezTo>
                    <a:pt x="173" y="163"/>
                    <a:pt x="157" y="149"/>
                    <a:pt x="141" y="134"/>
                  </a:cubicBezTo>
                  <a:cubicBezTo>
                    <a:pt x="139" y="132"/>
                    <a:pt x="139" y="128"/>
                    <a:pt x="141" y="125"/>
                  </a:cubicBezTo>
                  <a:cubicBezTo>
                    <a:pt x="157" y="107"/>
                    <a:pt x="200" y="55"/>
                    <a:pt x="179" y="32"/>
                  </a:cubicBezTo>
                  <a:cubicBezTo>
                    <a:pt x="157" y="6"/>
                    <a:pt x="37" y="164"/>
                    <a:pt x="27" y="184"/>
                  </a:cubicBezTo>
                  <a:cubicBezTo>
                    <a:pt x="23" y="191"/>
                    <a:pt x="12" y="185"/>
                    <a:pt x="16" y="17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775"/>
            <p:cNvSpPr/>
            <p:nvPr/>
          </p:nvSpPr>
          <p:spPr bwMode="auto">
            <a:xfrm>
              <a:off x="3490" y="2627"/>
              <a:ext cx="15" cy="16"/>
            </a:xfrm>
            <a:custGeom>
              <a:avLst/>
              <a:gdLst>
                <a:gd name="T0" fmla="*/ 6 w 20"/>
                <a:gd name="T1" fmla="*/ 3 h 21"/>
                <a:gd name="T2" fmla="*/ 2 w 20"/>
                <a:gd name="T3" fmla="*/ 15 h 21"/>
                <a:gd name="T4" fmla="*/ 15 w 20"/>
                <a:gd name="T5" fmla="*/ 18 h 21"/>
                <a:gd name="T6" fmla="*/ 18 w 20"/>
                <a:gd name="T7" fmla="*/ 6 h 21"/>
                <a:gd name="T8" fmla="*/ 6 w 20"/>
                <a:gd name="T9" fmla="*/ 3 h 21"/>
              </a:gdLst>
              <a:ahLst/>
              <a:cxnLst>
                <a:cxn ang="0">
                  <a:pos x="T0" y="T1"/>
                </a:cxn>
                <a:cxn ang="0">
                  <a:pos x="T2" y="T3"/>
                </a:cxn>
                <a:cxn ang="0">
                  <a:pos x="T4" y="T5"/>
                </a:cxn>
                <a:cxn ang="0">
                  <a:pos x="T6" y="T7"/>
                </a:cxn>
                <a:cxn ang="0">
                  <a:pos x="T8" y="T9"/>
                </a:cxn>
              </a:cxnLst>
              <a:rect l="0" t="0" r="r" b="b"/>
              <a:pathLst>
                <a:path w="20" h="21">
                  <a:moveTo>
                    <a:pt x="6" y="3"/>
                  </a:moveTo>
                  <a:cubicBezTo>
                    <a:pt x="1" y="5"/>
                    <a:pt x="0" y="11"/>
                    <a:pt x="2" y="15"/>
                  </a:cubicBezTo>
                  <a:cubicBezTo>
                    <a:pt x="5" y="19"/>
                    <a:pt x="10" y="21"/>
                    <a:pt x="15" y="18"/>
                  </a:cubicBezTo>
                  <a:cubicBezTo>
                    <a:pt x="19" y="16"/>
                    <a:pt x="20" y="10"/>
                    <a:pt x="18" y="6"/>
                  </a:cubicBezTo>
                  <a:cubicBezTo>
                    <a:pt x="15" y="2"/>
                    <a:pt x="10" y="0"/>
                    <a:pt x="6" y="3"/>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776"/>
            <p:cNvSpPr/>
            <p:nvPr/>
          </p:nvSpPr>
          <p:spPr bwMode="auto">
            <a:xfrm>
              <a:off x="3426" y="2567"/>
              <a:ext cx="15" cy="15"/>
            </a:xfrm>
            <a:custGeom>
              <a:avLst/>
              <a:gdLst>
                <a:gd name="T0" fmla="*/ 6 w 21"/>
                <a:gd name="T1" fmla="*/ 2 h 20"/>
                <a:gd name="T2" fmla="*/ 3 w 21"/>
                <a:gd name="T3" fmla="*/ 14 h 20"/>
                <a:gd name="T4" fmla="*/ 15 w 21"/>
                <a:gd name="T5" fmla="*/ 18 h 20"/>
                <a:gd name="T6" fmla="*/ 18 w 21"/>
                <a:gd name="T7" fmla="*/ 5 h 20"/>
                <a:gd name="T8" fmla="*/ 6 w 21"/>
                <a:gd name="T9" fmla="*/ 2 h 20"/>
              </a:gdLst>
              <a:ahLst/>
              <a:cxnLst>
                <a:cxn ang="0">
                  <a:pos x="T0" y="T1"/>
                </a:cxn>
                <a:cxn ang="0">
                  <a:pos x="T2" y="T3"/>
                </a:cxn>
                <a:cxn ang="0">
                  <a:pos x="T4" y="T5"/>
                </a:cxn>
                <a:cxn ang="0">
                  <a:pos x="T6" y="T7"/>
                </a:cxn>
                <a:cxn ang="0">
                  <a:pos x="T8" y="T9"/>
                </a:cxn>
              </a:cxnLst>
              <a:rect l="0" t="0" r="r" b="b"/>
              <a:pathLst>
                <a:path w="21" h="20">
                  <a:moveTo>
                    <a:pt x="6" y="2"/>
                  </a:moveTo>
                  <a:cubicBezTo>
                    <a:pt x="2" y="5"/>
                    <a:pt x="0" y="10"/>
                    <a:pt x="3" y="14"/>
                  </a:cubicBezTo>
                  <a:cubicBezTo>
                    <a:pt x="5" y="19"/>
                    <a:pt x="11" y="20"/>
                    <a:pt x="15" y="18"/>
                  </a:cubicBezTo>
                  <a:cubicBezTo>
                    <a:pt x="19" y="15"/>
                    <a:pt x="21" y="10"/>
                    <a:pt x="18" y="5"/>
                  </a:cubicBezTo>
                  <a:cubicBezTo>
                    <a:pt x="16" y="1"/>
                    <a:pt x="10" y="0"/>
                    <a:pt x="6"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777"/>
            <p:cNvSpPr/>
            <p:nvPr/>
          </p:nvSpPr>
          <p:spPr bwMode="auto">
            <a:xfrm>
              <a:off x="3410" y="2591"/>
              <a:ext cx="77" cy="72"/>
            </a:xfrm>
            <a:custGeom>
              <a:avLst/>
              <a:gdLst>
                <a:gd name="T0" fmla="*/ 100 w 104"/>
                <a:gd name="T1" fmla="*/ 94 h 96"/>
                <a:gd name="T2" fmla="*/ 33 w 104"/>
                <a:gd name="T3" fmla="*/ 62 h 96"/>
                <a:gd name="T4" fmla="*/ 2 w 104"/>
                <a:gd name="T5" fmla="*/ 4 h 96"/>
                <a:gd name="T6" fmla="*/ 8 w 104"/>
                <a:gd name="T7" fmla="*/ 6 h 96"/>
                <a:gd name="T8" fmla="*/ 42 w 104"/>
                <a:gd name="T9" fmla="*/ 61 h 96"/>
                <a:gd name="T10" fmla="*/ 100 w 104"/>
                <a:gd name="T11" fmla="*/ 88 h 96"/>
                <a:gd name="T12" fmla="*/ 100 w 104"/>
                <a:gd name="T13" fmla="*/ 94 h 96"/>
              </a:gdLst>
              <a:ahLst/>
              <a:cxnLst>
                <a:cxn ang="0">
                  <a:pos x="T0" y="T1"/>
                </a:cxn>
                <a:cxn ang="0">
                  <a:pos x="T2" y="T3"/>
                </a:cxn>
                <a:cxn ang="0">
                  <a:pos x="T4" y="T5"/>
                </a:cxn>
                <a:cxn ang="0">
                  <a:pos x="T6" y="T7"/>
                </a:cxn>
                <a:cxn ang="0">
                  <a:pos x="T8" y="T9"/>
                </a:cxn>
                <a:cxn ang="0">
                  <a:pos x="T10" y="T11"/>
                </a:cxn>
                <a:cxn ang="0">
                  <a:pos x="T12" y="T13"/>
                </a:cxn>
              </a:cxnLst>
              <a:rect l="0" t="0" r="r" b="b"/>
              <a:pathLst>
                <a:path w="104" h="96">
                  <a:moveTo>
                    <a:pt x="100" y="94"/>
                  </a:moveTo>
                  <a:cubicBezTo>
                    <a:pt x="75" y="96"/>
                    <a:pt x="50" y="79"/>
                    <a:pt x="33" y="62"/>
                  </a:cubicBezTo>
                  <a:cubicBezTo>
                    <a:pt x="20" y="49"/>
                    <a:pt x="0" y="26"/>
                    <a:pt x="2" y="4"/>
                  </a:cubicBezTo>
                  <a:cubicBezTo>
                    <a:pt x="3" y="0"/>
                    <a:pt x="9" y="2"/>
                    <a:pt x="8" y="6"/>
                  </a:cubicBezTo>
                  <a:cubicBezTo>
                    <a:pt x="6" y="25"/>
                    <a:pt x="29" y="49"/>
                    <a:pt x="42" y="61"/>
                  </a:cubicBezTo>
                  <a:cubicBezTo>
                    <a:pt x="56" y="75"/>
                    <a:pt x="79" y="89"/>
                    <a:pt x="100" y="88"/>
                  </a:cubicBezTo>
                  <a:cubicBezTo>
                    <a:pt x="104" y="88"/>
                    <a:pt x="104" y="94"/>
                    <a:pt x="100" y="94"/>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778"/>
            <p:cNvSpPr/>
            <p:nvPr/>
          </p:nvSpPr>
          <p:spPr bwMode="auto">
            <a:xfrm>
              <a:off x="3530" y="2544"/>
              <a:ext cx="41" cy="52"/>
            </a:xfrm>
            <a:custGeom>
              <a:avLst/>
              <a:gdLst>
                <a:gd name="T0" fmla="*/ 17 w 56"/>
                <a:gd name="T1" fmla="*/ 68 h 69"/>
                <a:gd name="T2" fmla="*/ 28 w 56"/>
                <a:gd name="T3" fmla="*/ 58 h 69"/>
                <a:gd name="T4" fmla="*/ 40 w 56"/>
                <a:gd name="T5" fmla="*/ 40 h 69"/>
                <a:gd name="T6" fmla="*/ 48 w 56"/>
                <a:gd name="T7" fmla="*/ 8 h 69"/>
                <a:gd name="T8" fmla="*/ 24 w 56"/>
                <a:gd name="T9" fmla="*/ 26 h 69"/>
                <a:gd name="T10" fmla="*/ 13 w 56"/>
                <a:gd name="T11" fmla="*/ 67 h 69"/>
                <a:gd name="T12" fmla="*/ 17 w 56"/>
                <a:gd name="T13" fmla="*/ 68 h 69"/>
              </a:gdLst>
              <a:ahLst/>
              <a:cxnLst>
                <a:cxn ang="0">
                  <a:pos x="T0" y="T1"/>
                </a:cxn>
                <a:cxn ang="0">
                  <a:pos x="T2" y="T3"/>
                </a:cxn>
                <a:cxn ang="0">
                  <a:pos x="T4" y="T5"/>
                </a:cxn>
                <a:cxn ang="0">
                  <a:pos x="T6" y="T7"/>
                </a:cxn>
                <a:cxn ang="0">
                  <a:pos x="T8" y="T9"/>
                </a:cxn>
                <a:cxn ang="0">
                  <a:pos x="T10" y="T11"/>
                </a:cxn>
                <a:cxn ang="0">
                  <a:pos x="T12" y="T13"/>
                </a:cxn>
              </a:cxnLst>
              <a:rect l="0" t="0" r="r" b="b"/>
              <a:pathLst>
                <a:path w="56" h="69">
                  <a:moveTo>
                    <a:pt x="17" y="68"/>
                  </a:moveTo>
                  <a:cubicBezTo>
                    <a:pt x="22" y="69"/>
                    <a:pt x="25" y="62"/>
                    <a:pt x="28" y="58"/>
                  </a:cubicBezTo>
                  <a:cubicBezTo>
                    <a:pt x="32" y="52"/>
                    <a:pt x="37" y="46"/>
                    <a:pt x="40" y="40"/>
                  </a:cubicBezTo>
                  <a:cubicBezTo>
                    <a:pt x="45" y="33"/>
                    <a:pt x="56" y="17"/>
                    <a:pt x="48" y="8"/>
                  </a:cubicBezTo>
                  <a:cubicBezTo>
                    <a:pt x="40" y="0"/>
                    <a:pt x="28" y="21"/>
                    <a:pt x="24" y="26"/>
                  </a:cubicBezTo>
                  <a:cubicBezTo>
                    <a:pt x="19" y="34"/>
                    <a:pt x="0" y="60"/>
                    <a:pt x="13" y="67"/>
                  </a:cubicBezTo>
                  <a:cubicBezTo>
                    <a:pt x="14" y="68"/>
                    <a:pt x="16" y="68"/>
                    <a:pt x="17" y="68"/>
                  </a:cubicBezTo>
                  <a:close/>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779"/>
            <p:cNvSpPr/>
            <p:nvPr/>
          </p:nvSpPr>
          <p:spPr bwMode="auto">
            <a:xfrm>
              <a:off x="3461" y="2481"/>
              <a:ext cx="42" cy="51"/>
            </a:xfrm>
            <a:custGeom>
              <a:avLst/>
              <a:gdLst>
                <a:gd name="T0" fmla="*/ 17 w 57"/>
                <a:gd name="T1" fmla="*/ 68 h 68"/>
                <a:gd name="T2" fmla="*/ 29 w 57"/>
                <a:gd name="T3" fmla="*/ 57 h 68"/>
                <a:gd name="T4" fmla="*/ 42 w 57"/>
                <a:gd name="T5" fmla="*/ 40 h 68"/>
                <a:gd name="T6" fmla="*/ 50 w 57"/>
                <a:gd name="T7" fmla="*/ 9 h 68"/>
                <a:gd name="T8" fmla="*/ 26 w 57"/>
                <a:gd name="T9" fmla="*/ 25 h 68"/>
                <a:gd name="T10" fmla="*/ 14 w 57"/>
                <a:gd name="T11" fmla="*/ 67 h 68"/>
                <a:gd name="T12" fmla="*/ 17 w 5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57" h="68">
                  <a:moveTo>
                    <a:pt x="17" y="68"/>
                  </a:moveTo>
                  <a:cubicBezTo>
                    <a:pt x="23" y="68"/>
                    <a:pt x="26" y="61"/>
                    <a:pt x="29" y="57"/>
                  </a:cubicBezTo>
                  <a:cubicBezTo>
                    <a:pt x="33" y="52"/>
                    <a:pt x="38" y="46"/>
                    <a:pt x="42" y="40"/>
                  </a:cubicBezTo>
                  <a:cubicBezTo>
                    <a:pt x="46" y="33"/>
                    <a:pt x="57" y="17"/>
                    <a:pt x="50" y="9"/>
                  </a:cubicBezTo>
                  <a:cubicBezTo>
                    <a:pt x="42" y="0"/>
                    <a:pt x="29" y="21"/>
                    <a:pt x="26" y="25"/>
                  </a:cubicBezTo>
                  <a:cubicBezTo>
                    <a:pt x="21" y="33"/>
                    <a:pt x="0" y="59"/>
                    <a:pt x="14" y="67"/>
                  </a:cubicBezTo>
                  <a:cubicBezTo>
                    <a:pt x="15" y="67"/>
                    <a:pt x="16" y="68"/>
                    <a:pt x="17" y="68"/>
                  </a:cubicBezTo>
                  <a:close/>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780"/>
            <p:cNvSpPr/>
            <p:nvPr/>
          </p:nvSpPr>
          <p:spPr bwMode="auto">
            <a:xfrm>
              <a:off x="3391" y="2701"/>
              <a:ext cx="76" cy="110"/>
            </a:xfrm>
            <a:custGeom>
              <a:avLst/>
              <a:gdLst>
                <a:gd name="T0" fmla="*/ 84 w 102"/>
                <a:gd name="T1" fmla="*/ 147 h 147"/>
                <a:gd name="T2" fmla="*/ 51 w 102"/>
                <a:gd name="T3" fmla="*/ 6 h 147"/>
                <a:gd name="T4" fmla="*/ 8 w 102"/>
                <a:gd name="T5" fmla="*/ 96 h 147"/>
                <a:gd name="T6" fmla="*/ 84 w 102"/>
                <a:gd name="T7" fmla="*/ 147 h 147"/>
              </a:gdLst>
              <a:ahLst/>
              <a:cxnLst>
                <a:cxn ang="0">
                  <a:pos x="T0" y="T1"/>
                </a:cxn>
                <a:cxn ang="0">
                  <a:pos x="T2" y="T3"/>
                </a:cxn>
                <a:cxn ang="0">
                  <a:pos x="T4" y="T5"/>
                </a:cxn>
                <a:cxn ang="0">
                  <a:pos x="T6" y="T7"/>
                </a:cxn>
              </a:cxnLst>
              <a:rect l="0" t="0" r="r" b="b"/>
              <a:pathLst>
                <a:path w="102" h="147">
                  <a:moveTo>
                    <a:pt x="84" y="147"/>
                  </a:moveTo>
                  <a:cubicBezTo>
                    <a:pt x="84" y="147"/>
                    <a:pt x="102" y="11"/>
                    <a:pt x="51" y="6"/>
                  </a:cubicBezTo>
                  <a:cubicBezTo>
                    <a:pt x="0" y="0"/>
                    <a:pt x="8" y="96"/>
                    <a:pt x="8" y="96"/>
                  </a:cubicBezTo>
                  <a:cubicBezTo>
                    <a:pt x="84" y="147"/>
                    <a:pt x="84" y="147"/>
                    <a:pt x="84" y="14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781"/>
            <p:cNvSpPr/>
            <p:nvPr/>
          </p:nvSpPr>
          <p:spPr bwMode="auto">
            <a:xfrm>
              <a:off x="3414" y="2795"/>
              <a:ext cx="131" cy="48"/>
            </a:xfrm>
            <a:custGeom>
              <a:avLst/>
              <a:gdLst>
                <a:gd name="T0" fmla="*/ 55 w 176"/>
                <a:gd name="T1" fmla="*/ 0 h 65"/>
                <a:gd name="T2" fmla="*/ 53 w 176"/>
                <a:gd name="T3" fmla="*/ 21 h 65"/>
                <a:gd name="T4" fmla="*/ 24 w 176"/>
                <a:gd name="T5" fmla="*/ 2 h 65"/>
                <a:gd name="T6" fmla="*/ 0 w 176"/>
                <a:gd name="T7" fmla="*/ 4 h 65"/>
                <a:gd name="T8" fmla="*/ 12 w 176"/>
                <a:gd name="T9" fmla="*/ 17 h 65"/>
                <a:gd name="T10" fmla="*/ 31 w 176"/>
                <a:gd name="T11" fmla="*/ 34 h 65"/>
                <a:gd name="T12" fmla="*/ 41 w 176"/>
                <a:gd name="T13" fmla="*/ 34 h 65"/>
                <a:gd name="T14" fmla="*/ 106 w 176"/>
                <a:gd name="T15" fmla="*/ 44 h 65"/>
                <a:gd name="T16" fmla="*/ 160 w 176"/>
                <a:gd name="T17" fmla="*/ 65 h 65"/>
                <a:gd name="T18" fmla="*/ 176 w 176"/>
                <a:gd name="T19" fmla="*/ 38 h 65"/>
                <a:gd name="T20" fmla="*/ 55 w 176"/>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65">
                  <a:moveTo>
                    <a:pt x="55" y="0"/>
                  </a:moveTo>
                  <a:cubicBezTo>
                    <a:pt x="54" y="13"/>
                    <a:pt x="53" y="21"/>
                    <a:pt x="53" y="21"/>
                  </a:cubicBezTo>
                  <a:cubicBezTo>
                    <a:pt x="24" y="2"/>
                    <a:pt x="24" y="2"/>
                    <a:pt x="24" y="2"/>
                  </a:cubicBezTo>
                  <a:cubicBezTo>
                    <a:pt x="16" y="3"/>
                    <a:pt x="8" y="3"/>
                    <a:pt x="0" y="4"/>
                  </a:cubicBezTo>
                  <a:cubicBezTo>
                    <a:pt x="4" y="9"/>
                    <a:pt x="8" y="13"/>
                    <a:pt x="12" y="17"/>
                  </a:cubicBezTo>
                  <a:cubicBezTo>
                    <a:pt x="18" y="23"/>
                    <a:pt x="24" y="29"/>
                    <a:pt x="31" y="34"/>
                  </a:cubicBezTo>
                  <a:cubicBezTo>
                    <a:pt x="34" y="34"/>
                    <a:pt x="38" y="34"/>
                    <a:pt x="41" y="34"/>
                  </a:cubicBezTo>
                  <a:cubicBezTo>
                    <a:pt x="61" y="34"/>
                    <a:pt x="80" y="38"/>
                    <a:pt x="106" y="44"/>
                  </a:cubicBezTo>
                  <a:cubicBezTo>
                    <a:pt x="125" y="49"/>
                    <a:pt x="142" y="57"/>
                    <a:pt x="160" y="65"/>
                  </a:cubicBezTo>
                  <a:cubicBezTo>
                    <a:pt x="165" y="56"/>
                    <a:pt x="171" y="47"/>
                    <a:pt x="176" y="38"/>
                  </a:cubicBezTo>
                  <a:cubicBezTo>
                    <a:pt x="134" y="19"/>
                    <a:pt x="93" y="2"/>
                    <a:pt x="55" y="0"/>
                  </a:cubicBezTo>
                </a:path>
              </a:pathLst>
            </a:custGeom>
            <a:solidFill>
              <a:srgbClr val="41C1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782"/>
            <p:cNvSpPr/>
            <p:nvPr/>
          </p:nvSpPr>
          <p:spPr bwMode="auto">
            <a:xfrm>
              <a:off x="3533" y="2823"/>
              <a:ext cx="48" cy="29"/>
            </a:xfrm>
            <a:custGeom>
              <a:avLst/>
              <a:gdLst>
                <a:gd name="T0" fmla="*/ 16 w 65"/>
                <a:gd name="T1" fmla="*/ 0 h 39"/>
                <a:gd name="T2" fmla="*/ 0 w 65"/>
                <a:gd name="T3" fmla="*/ 27 h 39"/>
                <a:gd name="T4" fmla="*/ 12 w 65"/>
                <a:gd name="T5" fmla="*/ 32 h 39"/>
                <a:gd name="T6" fmla="*/ 39 w 65"/>
                <a:gd name="T7" fmla="*/ 39 h 39"/>
                <a:gd name="T8" fmla="*/ 45 w 65"/>
                <a:gd name="T9" fmla="*/ 39 h 39"/>
                <a:gd name="T10" fmla="*/ 65 w 65"/>
                <a:gd name="T11" fmla="*/ 21 h 39"/>
                <a:gd name="T12" fmla="*/ 16 w 6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65" h="39">
                  <a:moveTo>
                    <a:pt x="16" y="0"/>
                  </a:moveTo>
                  <a:cubicBezTo>
                    <a:pt x="11" y="9"/>
                    <a:pt x="5" y="18"/>
                    <a:pt x="0" y="27"/>
                  </a:cubicBezTo>
                  <a:cubicBezTo>
                    <a:pt x="3" y="29"/>
                    <a:pt x="7" y="31"/>
                    <a:pt x="12" y="32"/>
                  </a:cubicBezTo>
                  <a:cubicBezTo>
                    <a:pt x="20" y="35"/>
                    <a:pt x="29" y="38"/>
                    <a:pt x="39" y="39"/>
                  </a:cubicBezTo>
                  <a:cubicBezTo>
                    <a:pt x="41" y="39"/>
                    <a:pt x="43" y="39"/>
                    <a:pt x="45" y="39"/>
                  </a:cubicBezTo>
                  <a:cubicBezTo>
                    <a:pt x="56" y="39"/>
                    <a:pt x="63" y="33"/>
                    <a:pt x="65" y="21"/>
                  </a:cubicBezTo>
                  <a:cubicBezTo>
                    <a:pt x="49" y="15"/>
                    <a:pt x="32" y="7"/>
                    <a:pt x="16" y="0"/>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783"/>
            <p:cNvSpPr/>
            <p:nvPr/>
          </p:nvSpPr>
          <p:spPr bwMode="auto">
            <a:xfrm>
              <a:off x="3437" y="2820"/>
              <a:ext cx="153" cy="38"/>
            </a:xfrm>
            <a:custGeom>
              <a:avLst/>
              <a:gdLst>
                <a:gd name="T0" fmla="*/ 10 w 206"/>
                <a:gd name="T1" fmla="*/ 0 h 51"/>
                <a:gd name="T2" fmla="*/ 0 w 206"/>
                <a:gd name="T3" fmla="*/ 0 h 51"/>
                <a:gd name="T4" fmla="*/ 6 w 206"/>
                <a:gd name="T5" fmla="*/ 5 h 51"/>
                <a:gd name="T6" fmla="*/ 13 w 206"/>
                <a:gd name="T7" fmla="*/ 4 h 51"/>
                <a:gd name="T8" fmla="*/ 20 w 206"/>
                <a:gd name="T9" fmla="*/ 5 h 51"/>
                <a:gd name="T10" fmla="*/ 97 w 206"/>
                <a:gd name="T11" fmla="*/ 24 h 51"/>
                <a:gd name="T12" fmla="*/ 173 w 206"/>
                <a:gd name="T13" fmla="*/ 51 h 51"/>
                <a:gd name="T14" fmla="*/ 206 w 206"/>
                <a:gd name="T15" fmla="*/ 31 h 51"/>
                <a:gd name="T16" fmla="*/ 194 w 206"/>
                <a:gd name="T17" fmla="*/ 25 h 51"/>
                <a:gd name="T18" fmla="*/ 174 w 206"/>
                <a:gd name="T19" fmla="*/ 43 h 51"/>
                <a:gd name="T20" fmla="*/ 168 w 206"/>
                <a:gd name="T21" fmla="*/ 43 h 51"/>
                <a:gd name="T22" fmla="*/ 141 w 206"/>
                <a:gd name="T23" fmla="*/ 36 h 51"/>
                <a:gd name="T24" fmla="*/ 129 w 206"/>
                <a:gd name="T25" fmla="*/ 31 h 51"/>
                <a:gd name="T26" fmla="*/ 75 w 206"/>
                <a:gd name="T27" fmla="*/ 10 h 51"/>
                <a:gd name="T28" fmla="*/ 10 w 206"/>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51">
                  <a:moveTo>
                    <a:pt x="10" y="0"/>
                  </a:moveTo>
                  <a:cubicBezTo>
                    <a:pt x="7" y="0"/>
                    <a:pt x="3" y="0"/>
                    <a:pt x="0" y="0"/>
                  </a:cubicBezTo>
                  <a:cubicBezTo>
                    <a:pt x="2" y="2"/>
                    <a:pt x="4" y="3"/>
                    <a:pt x="6" y="5"/>
                  </a:cubicBezTo>
                  <a:cubicBezTo>
                    <a:pt x="8" y="5"/>
                    <a:pt x="11" y="4"/>
                    <a:pt x="13" y="4"/>
                  </a:cubicBezTo>
                  <a:cubicBezTo>
                    <a:pt x="16" y="4"/>
                    <a:pt x="18" y="5"/>
                    <a:pt x="20" y="5"/>
                  </a:cubicBezTo>
                  <a:cubicBezTo>
                    <a:pt x="57" y="13"/>
                    <a:pt x="97" y="24"/>
                    <a:pt x="97" y="24"/>
                  </a:cubicBezTo>
                  <a:cubicBezTo>
                    <a:pt x="122" y="39"/>
                    <a:pt x="151" y="51"/>
                    <a:pt x="173" y="51"/>
                  </a:cubicBezTo>
                  <a:cubicBezTo>
                    <a:pt x="188" y="51"/>
                    <a:pt x="200" y="45"/>
                    <a:pt x="206" y="31"/>
                  </a:cubicBezTo>
                  <a:cubicBezTo>
                    <a:pt x="202" y="29"/>
                    <a:pt x="198" y="27"/>
                    <a:pt x="194" y="25"/>
                  </a:cubicBezTo>
                  <a:cubicBezTo>
                    <a:pt x="192" y="37"/>
                    <a:pt x="185" y="43"/>
                    <a:pt x="174" y="43"/>
                  </a:cubicBezTo>
                  <a:cubicBezTo>
                    <a:pt x="172" y="43"/>
                    <a:pt x="170" y="43"/>
                    <a:pt x="168" y="43"/>
                  </a:cubicBezTo>
                  <a:cubicBezTo>
                    <a:pt x="158" y="42"/>
                    <a:pt x="149" y="39"/>
                    <a:pt x="141" y="36"/>
                  </a:cubicBezTo>
                  <a:cubicBezTo>
                    <a:pt x="136" y="35"/>
                    <a:pt x="132" y="33"/>
                    <a:pt x="129" y="31"/>
                  </a:cubicBezTo>
                  <a:cubicBezTo>
                    <a:pt x="111" y="23"/>
                    <a:pt x="94" y="15"/>
                    <a:pt x="75" y="10"/>
                  </a:cubicBezTo>
                  <a:cubicBezTo>
                    <a:pt x="49" y="4"/>
                    <a:pt x="30" y="0"/>
                    <a:pt x="10" y="0"/>
                  </a:cubicBezTo>
                </a:path>
              </a:pathLst>
            </a:custGeom>
            <a:solidFill>
              <a:srgbClr val="22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784"/>
            <p:cNvSpPr/>
            <p:nvPr/>
          </p:nvSpPr>
          <p:spPr bwMode="auto">
            <a:xfrm>
              <a:off x="3432" y="2795"/>
              <a:ext cx="23" cy="16"/>
            </a:xfrm>
            <a:custGeom>
              <a:avLst/>
              <a:gdLst>
                <a:gd name="T0" fmla="*/ 25 w 31"/>
                <a:gd name="T1" fmla="*/ 0 h 21"/>
                <a:gd name="T2" fmla="*/ 12 w 31"/>
                <a:gd name="T3" fmla="*/ 1 h 21"/>
                <a:gd name="T4" fmla="*/ 0 w 31"/>
                <a:gd name="T5" fmla="*/ 2 h 21"/>
                <a:gd name="T6" fmla="*/ 29 w 31"/>
                <a:gd name="T7" fmla="*/ 21 h 21"/>
                <a:gd name="T8" fmla="*/ 31 w 31"/>
                <a:gd name="T9" fmla="*/ 0 h 21"/>
                <a:gd name="T10" fmla="*/ 25 w 31"/>
                <a:gd name="T11" fmla="*/ 0 h 21"/>
              </a:gdLst>
              <a:ahLst/>
              <a:cxnLst>
                <a:cxn ang="0">
                  <a:pos x="T0" y="T1"/>
                </a:cxn>
                <a:cxn ang="0">
                  <a:pos x="T2" y="T3"/>
                </a:cxn>
                <a:cxn ang="0">
                  <a:pos x="T4" y="T5"/>
                </a:cxn>
                <a:cxn ang="0">
                  <a:pos x="T6" y="T7"/>
                </a:cxn>
                <a:cxn ang="0">
                  <a:pos x="T8" y="T9"/>
                </a:cxn>
                <a:cxn ang="0">
                  <a:pos x="T10" y="T11"/>
                </a:cxn>
              </a:cxnLst>
              <a:rect l="0" t="0" r="r" b="b"/>
              <a:pathLst>
                <a:path w="31" h="21">
                  <a:moveTo>
                    <a:pt x="25" y="0"/>
                  </a:moveTo>
                  <a:cubicBezTo>
                    <a:pt x="21" y="0"/>
                    <a:pt x="16" y="1"/>
                    <a:pt x="12" y="1"/>
                  </a:cubicBezTo>
                  <a:cubicBezTo>
                    <a:pt x="8" y="1"/>
                    <a:pt x="4" y="2"/>
                    <a:pt x="0" y="2"/>
                  </a:cubicBezTo>
                  <a:cubicBezTo>
                    <a:pt x="29" y="21"/>
                    <a:pt x="29" y="21"/>
                    <a:pt x="29" y="21"/>
                  </a:cubicBezTo>
                  <a:cubicBezTo>
                    <a:pt x="29" y="21"/>
                    <a:pt x="30" y="13"/>
                    <a:pt x="31" y="0"/>
                  </a:cubicBezTo>
                  <a:cubicBezTo>
                    <a:pt x="29" y="0"/>
                    <a:pt x="27" y="0"/>
                    <a:pt x="25" y="0"/>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785"/>
            <p:cNvSpPr/>
            <p:nvPr/>
          </p:nvSpPr>
          <p:spPr bwMode="auto">
            <a:xfrm>
              <a:off x="3109" y="2621"/>
              <a:ext cx="109" cy="131"/>
            </a:xfrm>
            <a:custGeom>
              <a:avLst/>
              <a:gdLst>
                <a:gd name="T0" fmla="*/ 0 w 146"/>
                <a:gd name="T1" fmla="*/ 0 h 176"/>
                <a:gd name="T2" fmla="*/ 102 w 146"/>
                <a:gd name="T3" fmla="*/ 94 h 176"/>
                <a:gd name="T4" fmla="*/ 123 w 146"/>
                <a:gd name="T5" fmla="*/ 164 h 176"/>
                <a:gd name="T6" fmla="*/ 20 w 146"/>
                <a:gd name="T7" fmla="*/ 123 h 176"/>
                <a:gd name="T8" fmla="*/ 0 w 146"/>
                <a:gd name="T9" fmla="*/ 0 h 176"/>
              </a:gdLst>
              <a:ahLst/>
              <a:cxnLst>
                <a:cxn ang="0">
                  <a:pos x="T0" y="T1"/>
                </a:cxn>
                <a:cxn ang="0">
                  <a:pos x="T2" y="T3"/>
                </a:cxn>
                <a:cxn ang="0">
                  <a:pos x="T4" y="T5"/>
                </a:cxn>
                <a:cxn ang="0">
                  <a:pos x="T6" y="T7"/>
                </a:cxn>
                <a:cxn ang="0">
                  <a:pos x="T8" y="T9"/>
                </a:cxn>
              </a:cxnLst>
              <a:rect l="0" t="0" r="r" b="b"/>
              <a:pathLst>
                <a:path w="146" h="176">
                  <a:moveTo>
                    <a:pt x="0" y="0"/>
                  </a:moveTo>
                  <a:cubicBezTo>
                    <a:pt x="0" y="0"/>
                    <a:pt x="58" y="91"/>
                    <a:pt x="102" y="94"/>
                  </a:cubicBezTo>
                  <a:cubicBezTo>
                    <a:pt x="146" y="97"/>
                    <a:pt x="143" y="153"/>
                    <a:pt x="123" y="164"/>
                  </a:cubicBezTo>
                  <a:cubicBezTo>
                    <a:pt x="102" y="176"/>
                    <a:pt x="61" y="156"/>
                    <a:pt x="20" y="123"/>
                  </a:cubicBezTo>
                  <a:cubicBezTo>
                    <a:pt x="0" y="0"/>
                    <a:pt x="0" y="0"/>
                    <a:pt x="0"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786"/>
            <p:cNvSpPr/>
            <p:nvPr/>
          </p:nvSpPr>
          <p:spPr bwMode="auto">
            <a:xfrm>
              <a:off x="3100" y="2612"/>
              <a:ext cx="121" cy="153"/>
            </a:xfrm>
            <a:custGeom>
              <a:avLst/>
              <a:gdLst>
                <a:gd name="T0" fmla="*/ 6 w 163"/>
                <a:gd name="T1" fmla="*/ 16 h 206"/>
                <a:gd name="T2" fmla="*/ 84 w 163"/>
                <a:gd name="T3" fmla="*/ 102 h 206"/>
                <a:gd name="T4" fmla="*/ 142 w 163"/>
                <a:gd name="T5" fmla="*/ 146 h 206"/>
                <a:gd name="T6" fmla="*/ 37 w 163"/>
                <a:gd name="T7" fmla="*/ 129 h 206"/>
                <a:gd name="T8" fmla="*/ 29 w 163"/>
                <a:gd name="T9" fmla="*/ 142 h 206"/>
                <a:gd name="T10" fmla="*/ 139 w 163"/>
                <a:gd name="T11" fmla="*/ 183 h 206"/>
                <a:gd name="T12" fmla="*/ 154 w 163"/>
                <a:gd name="T13" fmla="*/ 126 h 206"/>
                <a:gd name="T14" fmla="*/ 131 w 163"/>
                <a:gd name="T15" fmla="*/ 102 h 206"/>
                <a:gd name="T16" fmla="*/ 76 w 163"/>
                <a:gd name="T17" fmla="*/ 77 h 206"/>
                <a:gd name="T18" fmla="*/ 19 w 163"/>
                <a:gd name="T19" fmla="*/ 8 h 206"/>
                <a:gd name="T20" fmla="*/ 6 w 163"/>
                <a:gd name="T21" fmla="*/ 1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206">
                  <a:moveTo>
                    <a:pt x="6" y="16"/>
                  </a:moveTo>
                  <a:cubicBezTo>
                    <a:pt x="27" y="48"/>
                    <a:pt x="52" y="80"/>
                    <a:pt x="84" y="102"/>
                  </a:cubicBezTo>
                  <a:cubicBezTo>
                    <a:pt x="106" y="118"/>
                    <a:pt x="141" y="110"/>
                    <a:pt x="142" y="146"/>
                  </a:cubicBezTo>
                  <a:cubicBezTo>
                    <a:pt x="144" y="206"/>
                    <a:pt x="55" y="143"/>
                    <a:pt x="37" y="129"/>
                  </a:cubicBezTo>
                  <a:cubicBezTo>
                    <a:pt x="29" y="123"/>
                    <a:pt x="21" y="136"/>
                    <a:pt x="29" y="142"/>
                  </a:cubicBezTo>
                  <a:cubicBezTo>
                    <a:pt x="51" y="158"/>
                    <a:pt x="108" y="206"/>
                    <a:pt x="139" y="183"/>
                  </a:cubicBezTo>
                  <a:cubicBezTo>
                    <a:pt x="157" y="171"/>
                    <a:pt x="163" y="145"/>
                    <a:pt x="154" y="126"/>
                  </a:cubicBezTo>
                  <a:cubicBezTo>
                    <a:pt x="150" y="115"/>
                    <a:pt x="142" y="105"/>
                    <a:pt x="131" y="102"/>
                  </a:cubicBezTo>
                  <a:cubicBezTo>
                    <a:pt x="109" y="95"/>
                    <a:pt x="94" y="92"/>
                    <a:pt x="76" y="77"/>
                  </a:cubicBezTo>
                  <a:cubicBezTo>
                    <a:pt x="54" y="58"/>
                    <a:pt x="35" y="33"/>
                    <a:pt x="19" y="8"/>
                  </a:cubicBezTo>
                  <a:cubicBezTo>
                    <a:pt x="14" y="0"/>
                    <a:pt x="0" y="8"/>
                    <a:pt x="6" y="16"/>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787"/>
            <p:cNvSpPr/>
            <p:nvPr/>
          </p:nvSpPr>
          <p:spPr bwMode="auto">
            <a:xfrm>
              <a:off x="2903" y="2611"/>
              <a:ext cx="313" cy="236"/>
            </a:xfrm>
            <a:custGeom>
              <a:avLst/>
              <a:gdLst>
                <a:gd name="T0" fmla="*/ 148 w 421"/>
                <a:gd name="T1" fmla="*/ 60 h 318"/>
                <a:gd name="T2" fmla="*/ 124 w 421"/>
                <a:gd name="T3" fmla="*/ 183 h 318"/>
                <a:gd name="T4" fmla="*/ 13 w 421"/>
                <a:gd name="T5" fmla="*/ 280 h 318"/>
                <a:gd name="T6" fmla="*/ 123 w 421"/>
                <a:gd name="T7" fmla="*/ 277 h 318"/>
                <a:gd name="T8" fmla="*/ 200 w 421"/>
                <a:gd name="T9" fmla="*/ 260 h 318"/>
                <a:gd name="T10" fmla="*/ 293 w 421"/>
                <a:gd name="T11" fmla="*/ 285 h 318"/>
                <a:gd name="T12" fmla="*/ 395 w 421"/>
                <a:gd name="T13" fmla="*/ 308 h 318"/>
                <a:gd name="T14" fmla="*/ 343 w 421"/>
                <a:gd name="T15" fmla="*/ 221 h 318"/>
                <a:gd name="T16" fmla="*/ 280 w 421"/>
                <a:gd name="T17" fmla="*/ 0 h 318"/>
                <a:gd name="T18" fmla="*/ 148 w 421"/>
                <a:gd name="T19" fmla="*/ 6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318">
                  <a:moveTo>
                    <a:pt x="148" y="60"/>
                  </a:moveTo>
                  <a:cubicBezTo>
                    <a:pt x="148" y="60"/>
                    <a:pt x="136" y="153"/>
                    <a:pt x="124" y="183"/>
                  </a:cubicBezTo>
                  <a:cubicBezTo>
                    <a:pt x="112" y="213"/>
                    <a:pt x="0" y="243"/>
                    <a:pt x="13" y="280"/>
                  </a:cubicBezTo>
                  <a:cubicBezTo>
                    <a:pt x="25" y="317"/>
                    <a:pt x="78" y="301"/>
                    <a:pt x="123" y="277"/>
                  </a:cubicBezTo>
                  <a:cubicBezTo>
                    <a:pt x="123" y="277"/>
                    <a:pt x="162" y="267"/>
                    <a:pt x="200" y="260"/>
                  </a:cubicBezTo>
                  <a:cubicBezTo>
                    <a:pt x="217" y="257"/>
                    <a:pt x="255" y="271"/>
                    <a:pt x="293" y="285"/>
                  </a:cubicBezTo>
                  <a:cubicBezTo>
                    <a:pt x="337" y="302"/>
                    <a:pt x="381" y="318"/>
                    <a:pt x="395" y="308"/>
                  </a:cubicBezTo>
                  <a:cubicBezTo>
                    <a:pt x="421" y="288"/>
                    <a:pt x="371" y="242"/>
                    <a:pt x="343" y="221"/>
                  </a:cubicBezTo>
                  <a:cubicBezTo>
                    <a:pt x="315" y="201"/>
                    <a:pt x="280" y="0"/>
                    <a:pt x="280" y="0"/>
                  </a:cubicBezTo>
                  <a:cubicBezTo>
                    <a:pt x="148" y="60"/>
                    <a:pt x="148" y="60"/>
                    <a:pt x="148" y="6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788"/>
            <p:cNvSpPr/>
            <p:nvPr/>
          </p:nvSpPr>
          <p:spPr bwMode="auto">
            <a:xfrm>
              <a:off x="2909" y="2781"/>
              <a:ext cx="65" cy="59"/>
            </a:xfrm>
            <a:custGeom>
              <a:avLst/>
              <a:gdLst>
                <a:gd name="T0" fmla="*/ 6 w 88"/>
                <a:gd name="T1" fmla="*/ 51 h 80"/>
                <a:gd name="T2" fmla="*/ 88 w 88"/>
                <a:gd name="T3" fmla="*/ 61 h 80"/>
                <a:gd name="T4" fmla="*/ 51 w 88"/>
                <a:gd name="T5" fmla="*/ 0 h 80"/>
                <a:gd name="T6" fmla="*/ 6 w 88"/>
                <a:gd name="T7" fmla="*/ 51 h 80"/>
              </a:gdLst>
              <a:ahLst/>
              <a:cxnLst>
                <a:cxn ang="0">
                  <a:pos x="T0" y="T1"/>
                </a:cxn>
                <a:cxn ang="0">
                  <a:pos x="T2" y="T3"/>
                </a:cxn>
                <a:cxn ang="0">
                  <a:pos x="T4" y="T5"/>
                </a:cxn>
                <a:cxn ang="0">
                  <a:pos x="T6" y="T7"/>
                </a:cxn>
              </a:cxnLst>
              <a:rect l="0" t="0" r="r" b="b"/>
              <a:pathLst>
                <a:path w="88" h="80">
                  <a:moveTo>
                    <a:pt x="6" y="51"/>
                  </a:moveTo>
                  <a:cubicBezTo>
                    <a:pt x="16" y="80"/>
                    <a:pt x="51" y="76"/>
                    <a:pt x="88" y="61"/>
                  </a:cubicBezTo>
                  <a:cubicBezTo>
                    <a:pt x="76" y="41"/>
                    <a:pt x="64" y="20"/>
                    <a:pt x="51" y="0"/>
                  </a:cubicBezTo>
                  <a:cubicBezTo>
                    <a:pt x="24" y="16"/>
                    <a:pt x="0" y="32"/>
                    <a:pt x="6" y="5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1789"/>
            <p:cNvSpPr/>
            <p:nvPr/>
          </p:nvSpPr>
          <p:spPr bwMode="auto">
            <a:xfrm>
              <a:off x="3152" y="2799"/>
              <a:ext cx="57" cy="46"/>
            </a:xfrm>
            <a:custGeom>
              <a:avLst/>
              <a:gdLst>
                <a:gd name="T0" fmla="*/ 0 w 77"/>
                <a:gd name="T1" fmla="*/ 46 h 61"/>
                <a:gd name="T2" fmla="*/ 61 w 77"/>
                <a:gd name="T3" fmla="*/ 54 h 61"/>
                <a:gd name="T4" fmla="*/ 46 w 77"/>
                <a:gd name="T5" fmla="*/ 0 h 61"/>
                <a:gd name="T6" fmla="*/ 0 w 77"/>
                <a:gd name="T7" fmla="*/ 46 h 61"/>
              </a:gdLst>
              <a:ahLst/>
              <a:cxnLst>
                <a:cxn ang="0">
                  <a:pos x="T0" y="T1"/>
                </a:cxn>
                <a:cxn ang="0">
                  <a:pos x="T2" y="T3"/>
                </a:cxn>
                <a:cxn ang="0">
                  <a:pos x="T4" y="T5"/>
                </a:cxn>
                <a:cxn ang="0">
                  <a:pos x="T6" y="T7"/>
                </a:cxn>
              </a:cxnLst>
              <a:rect l="0" t="0" r="r" b="b"/>
              <a:pathLst>
                <a:path w="77" h="61">
                  <a:moveTo>
                    <a:pt x="0" y="46"/>
                  </a:moveTo>
                  <a:cubicBezTo>
                    <a:pt x="28" y="56"/>
                    <a:pt x="52" y="61"/>
                    <a:pt x="61" y="54"/>
                  </a:cubicBezTo>
                  <a:cubicBezTo>
                    <a:pt x="77" y="41"/>
                    <a:pt x="64" y="20"/>
                    <a:pt x="46" y="0"/>
                  </a:cubicBezTo>
                  <a:cubicBezTo>
                    <a:pt x="31" y="15"/>
                    <a:pt x="16" y="31"/>
                    <a:pt x="0" y="46"/>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790"/>
            <p:cNvSpPr/>
            <p:nvPr/>
          </p:nvSpPr>
          <p:spPr bwMode="auto">
            <a:xfrm>
              <a:off x="2903" y="2602"/>
              <a:ext cx="327" cy="253"/>
            </a:xfrm>
            <a:custGeom>
              <a:avLst/>
              <a:gdLst>
                <a:gd name="T0" fmla="*/ 141 w 439"/>
                <a:gd name="T1" fmla="*/ 70 h 341"/>
                <a:gd name="T2" fmla="*/ 132 w 439"/>
                <a:gd name="T3" fmla="*/ 125 h 341"/>
                <a:gd name="T4" fmla="*/ 109 w 439"/>
                <a:gd name="T5" fmla="*/ 202 h 341"/>
                <a:gd name="T6" fmla="*/ 5 w 439"/>
                <a:gd name="T7" fmla="*/ 280 h 341"/>
                <a:gd name="T8" fmla="*/ 23 w 439"/>
                <a:gd name="T9" fmla="*/ 316 h 341"/>
                <a:gd name="T10" fmla="*/ 93 w 439"/>
                <a:gd name="T11" fmla="*/ 311 h 341"/>
                <a:gd name="T12" fmla="*/ 188 w 439"/>
                <a:gd name="T13" fmla="*/ 282 h 341"/>
                <a:gd name="T14" fmla="*/ 267 w 439"/>
                <a:gd name="T15" fmla="*/ 296 h 341"/>
                <a:gd name="T16" fmla="*/ 394 w 439"/>
                <a:gd name="T17" fmla="*/ 329 h 341"/>
                <a:gd name="T18" fmla="*/ 368 w 439"/>
                <a:gd name="T19" fmla="*/ 244 h 341"/>
                <a:gd name="T20" fmla="*/ 331 w 439"/>
                <a:gd name="T21" fmla="*/ 195 h 341"/>
                <a:gd name="T22" fmla="*/ 310 w 439"/>
                <a:gd name="T23" fmla="*/ 121 h 341"/>
                <a:gd name="T24" fmla="*/ 287 w 439"/>
                <a:gd name="T25" fmla="*/ 10 h 341"/>
                <a:gd name="T26" fmla="*/ 272 w 439"/>
                <a:gd name="T27" fmla="*/ 14 h 341"/>
                <a:gd name="T28" fmla="*/ 320 w 439"/>
                <a:gd name="T29" fmla="*/ 210 h 341"/>
                <a:gd name="T30" fmla="*/ 393 w 439"/>
                <a:gd name="T31" fmla="*/ 299 h 341"/>
                <a:gd name="T32" fmla="*/ 336 w 439"/>
                <a:gd name="T33" fmla="*/ 305 h 341"/>
                <a:gd name="T34" fmla="*/ 263 w 439"/>
                <a:gd name="T35" fmla="*/ 278 h 341"/>
                <a:gd name="T36" fmla="*/ 145 w 439"/>
                <a:gd name="T37" fmla="*/ 276 h 341"/>
                <a:gd name="T38" fmla="*/ 78 w 439"/>
                <a:gd name="T39" fmla="*/ 300 h 341"/>
                <a:gd name="T40" fmla="*/ 51 w 439"/>
                <a:gd name="T41" fmla="*/ 306 h 341"/>
                <a:gd name="T42" fmla="*/ 25 w 439"/>
                <a:gd name="T43" fmla="*/ 274 h 341"/>
                <a:gd name="T44" fmla="*/ 59 w 439"/>
                <a:gd name="T45" fmla="*/ 250 h 341"/>
                <a:gd name="T46" fmla="*/ 135 w 439"/>
                <a:gd name="T47" fmla="*/ 186 h 341"/>
                <a:gd name="T48" fmla="*/ 156 w 439"/>
                <a:gd name="T49" fmla="*/ 75 h 341"/>
                <a:gd name="T50" fmla="*/ 141 w 439"/>
                <a:gd name="T51" fmla="*/ 7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9" h="341">
                  <a:moveTo>
                    <a:pt x="141" y="70"/>
                  </a:moveTo>
                  <a:cubicBezTo>
                    <a:pt x="138" y="89"/>
                    <a:pt x="135" y="107"/>
                    <a:pt x="132" y="125"/>
                  </a:cubicBezTo>
                  <a:cubicBezTo>
                    <a:pt x="128" y="148"/>
                    <a:pt x="126" y="184"/>
                    <a:pt x="109" y="202"/>
                  </a:cubicBezTo>
                  <a:cubicBezTo>
                    <a:pt x="79" y="230"/>
                    <a:pt x="19" y="237"/>
                    <a:pt x="5" y="280"/>
                  </a:cubicBezTo>
                  <a:cubicBezTo>
                    <a:pt x="0" y="295"/>
                    <a:pt x="13" y="309"/>
                    <a:pt x="23" y="316"/>
                  </a:cubicBezTo>
                  <a:cubicBezTo>
                    <a:pt x="42" y="329"/>
                    <a:pt x="74" y="318"/>
                    <a:pt x="93" y="311"/>
                  </a:cubicBezTo>
                  <a:cubicBezTo>
                    <a:pt x="125" y="300"/>
                    <a:pt x="154" y="290"/>
                    <a:pt x="188" y="282"/>
                  </a:cubicBezTo>
                  <a:cubicBezTo>
                    <a:pt x="216" y="277"/>
                    <a:pt x="241" y="287"/>
                    <a:pt x="267" y="296"/>
                  </a:cubicBezTo>
                  <a:cubicBezTo>
                    <a:pt x="302" y="309"/>
                    <a:pt x="356" y="341"/>
                    <a:pt x="394" y="329"/>
                  </a:cubicBezTo>
                  <a:cubicBezTo>
                    <a:pt x="439" y="315"/>
                    <a:pt x="382" y="256"/>
                    <a:pt x="368" y="244"/>
                  </a:cubicBezTo>
                  <a:cubicBezTo>
                    <a:pt x="350" y="227"/>
                    <a:pt x="340" y="219"/>
                    <a:pt x="331" y="195"/>
                  </a:cubicBezTo>
                  <a:cubicBezTo>
                    <a:pt x="322" y="171"/>
                    <a:pt x="316" y="146"/>
                    <a:pt x="310" y="121"/>
                  </a:cubicBezTo>
                  <a:cubicBezTo>
                    <a:pt x="301" y="84"/>
                    <a:pt x="294" y="47"/>
                    <a:pt x="287" y="10"/>
                  </a:cubicBezTo>
                  <a:cubicBezTo>
                    <a:pt x="285" y="0"/>
                    <a:pt x="270" y="4"/>
                    <a:pt x="272" y="14"/>
                  </a:cubicBezTo>
                  <a:cubicBezTo>
                    <a:pt x="284" y="80"/>
                    <a:pt x="296" y="148"/>
                    <a:pt x="320" y="210"/>
                  </a:cubicBezTo>
                  <a:cubicBezTo>
                    <a:pt x="335" y="249"/>
                    <a:pt x="378" y="261"/>
                    <a:pt x="393" y="299"/>
                  </a:cubicBezTo>
                  <a:cubicBezTo>
                    <a:pt x="405" y="328"/>
                    <a:pt x="342" y="307"/>
                    <a:pt x="336" y="305"/>
                  </a:cubicBezTo>
                  <a:cubicBezTo>
                    <a:pt x="311" y="297"/>
                    <a:pt x="287" y="287"/>
                    <a:pt x="263" y="278"/>
                  </a:cubicBezTo>
                  <a:cubicBezTo>
                    <a:pt x="218" y="262"/>
                    <a:pt x="192" y="265"/>
                    <a:pt x="145" y="276"/>
                  </a:cubicBezTo>
                  <a:cubicBezTo>
                    <a:pt x="121" y="281"/>
                    <a:pt x="102" y="292"/>
                    <a:pt x="78" y="300"/>
                  </a:cubicBezTo>
                  <a:cubicBezTo>
                    <a:pt x="70" y="303"/>
                    <a:pt x="60" y="305"/>
                    <a:pt x="51" y="306"/>
                  </a:cubicBezTo>
                  <a:cubicBezTo>
                    <a:pt x="32" y="309"/>
                    <a:pt x="23" y="298"/>
                    <a:pt x="25" y="274"/>
                  </a:cubicBezTo>
                  <a:cubicBezTo>
                    <a:pt x="34" y="263"/>
                    <a:pt x="48" y="256"/>
                    <a:pt x="59" y="250"/>
                  </a:cubicBezTo>
                  <a:cubicBezTo>
                    <a:pt x="88" y="232"/>
                    <a:pt x="124" y="221"/>
                    <a:pt x="135" y="186"/>
                  </a:cubicBezTo>
                  <a:cubicBezTo>
                    <a:pt x="146" y="150"/>
                    <a:pt x="151" y="112"/>
                    <a:pt x="156" y="75"/>
                  </a:cubicBezTo>
                  <a:cubicBezTo>
                    <a:pt x="157" y="65"/>
                    <a:pt x="142" y="61"/>
                    <a:pt x="141" y="7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791"/>
            <p:cNvSpPr/>
            <p:nvPr/>
          </p:nvSpPr>
          <p:spPr bwMode="auto">
            <a:xfrm>
              <a:off x="2918" y="2435"/>
              <a:ext cx="207" cy="234"/>
            </a:xfrm>
            <a:custGeom>
              <a:avLst/>
              <a:gdLst>
                <a:gd name="T0" fmla="*/ 264 w 278"/>
                <a:gd name="T1" fmla="*/ 169 h 314"/>
                <a:gd name="T2" fmla="*/ 206 w 278"/>
                <a:gd name="T3" fmla="*/ 90 h 314"/>
                <a:gd name="T4" fmla="*/ 150 w 278"/>
                <a:gd name="T5" fmla="*/ 27 h 314"/>
                <a:gd name="T6" fmla="*/ 108 w 278"/>
                <a:gd name="T7" fmla="*/ 9 h 314"/>
                <a:gd name="T8" fmla="*/ 141 w 278"/>
                <a:gd name="T9" fmla="*/ 115 h 314"/>
                <a:gd name="T10" fmla="*/ 92 w 278"/>
                <a:gd name="T11" fmla="*/ 157 h 314"/>
                <a:gd name="T12" fmla="*/ 24 w 278"/>
                <a:gd name="T13" fmla="*/ 85 h 314"/>
                <a:gd name="T14" fmla="*/ 18 w 278"/>
                <a:gd name="T15" fmla="*/ 146 h 314"/>
                <a:gd name="T16" fmla="*/ 68 w 278"/>
                <a:gd name="T17" fmla="*/ 220 h 314"/>
                <a:gd name="T18" fmla="*/ 114 w 278"/>
                <a:gd name="T19" fmla="*/ 278 h 314"/>
                <a:gd name="T20" fmla="*/ 145 w 278"/>
                <a:gd name="T21" fmla="*/ 303 h 314"/>
                <a:gd name="T22" fmla="*/ 227 w 278"/>
                <a:gd name="T23" fmla="*/ 289 h 314"/>
                <a:gd name="T24" fmla="*/ 236 w 278"/>
                <a:gd name="T25" fmla="*/ 280 h 314"/>
                <a:gd name="T26" fmla="*/ 272 w 278"/>
                <a:gd name="T27" fmla="*/ 196 h 314"/>
                <a:gd name="T28" fmla="*/ 264 w 278"/>
                <a:gd name="T29" fmla="*/ 16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8" h="314">
                  <a:moveTo>
                    <a:pt x="264" y="169"/>
                  </a:moveTo>
                  <a:cubicBezTo>
                    <a:pt x="250" y="140"/>
                    <a:pt x="225" y="114"/>
                    <a:pt x="206" y="90"/>
                  </a:cubicBezTo>
                  <a:cubicBezTo>
                    <a:pt x="189" y="68"/>
                    <a:pt x="171" y="46"/>
                    <a:pt x="150" y="27"/>
                  </a:cubicBezTo>
                  <a:cubicBezTo>
                    <a:pt x="141" y="20"/>
                    <a:pt x="121" y="0"/>
                    <a:pt x="108" y="9"/>
                  </a:cubicBezTo>
                  <a:cubicBezTo>
                    <a:pt x="75" y="33"/>
                    <a:pt x="141" y="115"/>
                    <a:pt x="141" y="115"/>
                  </a:cubicBezTo>
                  <a:cubicBezTo>
                    <a:pt x="92" y="157"/>
                    <a:pt x="92" y="157"/>
                    <a:pt x="92" y="157"/>
                  </a:cubicBezTo>
                  <a:cubicBezTo>
                    <a:pt x="92" y="157"/>
                    <a:pt x="46" y="71"/>
                    <a:pt x="24" y="85"/>
                  </a:cubicBezTo>
                  <a:cubicBezTo>
                    <a:pt x="7" y="96"/>
                    <a:pt x="0" y="109"/>
                    <a:pt x="18" y="146"/>
                  </a:cubicBezTo>
                  <a:cubicBezTo>
                    <a:pt x="30" y="172"/>
                    <a:pt x="50" y="196"/>
                    <a:pt x="68" y="220"/>
                  </a:cubicBezTo>
                  <a:cubicBezTo>
                    <a:pt x="83" y="240"/>
                    <a:pt x="98" y="259"/>
                    <a:pt x="114" y="278"/>
                  </a:cubicBezTo>
                  <a:cubicBezTo>
                    <a:pt x="124" y="289"/>
                    <a:pt x="131" y="297"/>
                    <a:pt x="145" y="303"/>
                  </a:cubicBezTo>
                  <a:cubicBezTo>
                    <a:pt x="173" y="314"/>
                    <a:pt x="204" y="309"/>
                    <a:pt x="227" y="289"/>
                  </a:cubicBezTo>
                  <a:cubicBezTo>
                    <a:pt x="230" y="286"/>
                    <a:pt x="233" y="283"/>
                    <a:pt x="236" y="280"/>
                  </a:cubicBezTo>
                  <a:cubicBezTo>
                    <a:pt x="259" y="258"/>
                    <a:pt x="278" y="230"/>
                    <a:pt x="272" y="196"/>
                  </a:cubicBezTo>
                  <a:cubicBezTo>
                    <a:pt x="271" y="187"/>
                    <a:pt x="268" y="178"/>
                    <a:pt x="264" y="1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1792"/>
            <p:cNvSpPr/>
            <p:nvPr/>
          </p:nvSpPr>
          <p:spPr bwMode="auto">
            <a:xfrm>
              <a:off x="2925" y="2488"/>
              <a:ext cx="87" cy="77"/>
            </a:xfrm>
            <a:custGeom>
              <a:avLst/>
              <a:gdLst>
                <a:gd name="T0" fmla="*/ 68 w 117"/>
                <a:gd name="T1" fmla="*/ 103 h 103"/>
                <a:gd name="T2" fmla="*/ 117 w 117"/>
                <a:gd name="T3" fmla="*/ 60 h 103"/>
                <a:gd name="T4" fmla="*/ 115 w 117"/>
                <a:gd name="T5" fmla="*/ 58 h 103"/>
                <a:gd name="T6" fmla="*/ 83 w 117"/>
                <a:gd name="T7" fmla="*/ 86 h 103"/>
                <a:gd name="T8" fmla="*/ 15 w 117"/>
                <a:gd name="T9" fmla="*/ 14 h 103"/>
                <a:gd name="T10" fmla="*/ 0 w 117"/>
                <a:gd name="T11" fmla="*/ 31 h 103"/>
                <a:gd name="T12" fmla="*/ 0 w 117"/>
                <a:gd name="T13" fmla="*/ 31 h 103"/>
                <a:gd name="T14" fmla="*/ 68 w 117"/>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3">
                  <a:moveTo>
                    <a:pt x="68" y="103"/>
                  </a:moveTo>
                  <a:cubicBezTo>
                    <a:pt x="117" y="60"/>
                    <a:pt x="117" y="60"/>
                    <a:pt x="117" y="60"/>
                  </a:cubicBezTo>
                  <a:cubicBezTo>
                    <a:pt x="117" y="60"/>
                    <a:pt x="116" y="60"/>
                    <a:pt x="115" y="58"/>
                  </a:cubicBezTo>
                  <a:cubicBezTo>
                    <a:pt x="83" y="86"/>
                    <a:pt x="83" y="86"/>
                    <a:pt x="83" y="86"/>
                  </a:cubicBezTo>
                  <a:cubicBezTo>
                    <a:pt x="83" y="86"/>
                    <a:pt x="37" y="0"/>
                    <a:pt x="15" y="14"/>
                  </a:cubicBezTo>
                  <a:cubicBezTo>
                    <a:pt x="8" y="19"/>
                    <a:pt x="2" y="24"/>
                    <a:pt x="0" y="31"/>
                  </a:cubicBezTo>
                  <a:cubicBezTo>
                    <a:pt x="0" y="31"/>
                    <a:pt x="0" y="31"/>
                    <a:pt x="0" y="31"/>
                  </a:cubicBezTo>
                  <a:cubicBezTo>
                    <a:pt x="22" y="16"/>
                    <a:pt x="68" y="103"/>
                    <a:pt x="68" y="103"/>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793"/>
            <p:cNvSpPr/>
            <p:nvPr/>
          </p:nvSpPr>
          <p:spPr bwMode="auto">
            <a:xfrm>
              <a:off x="2992" y="2435"/>
              <a:ext cx="133" cy="207"/>
            </a:xfrm>
            <a:custGeom>
              <a:avLst/>
              <a:gdLst>
                <a:gd name="T0" fmla="*/ 9 w 179"/>
                <a:gd name="T1" fmla="*/ 9 h 278"/>
                <a:gd name="T2" fmla="*/ 0 w 179"/>
                <a:gd name="T3" fmla="*/ 24 h 278"/>
                <a:gd name="T4" fmla="*/ 36 w 179"/>
                <a:gd name="T5" fmla="*/ 44 h 278"/>
                <a:gd name="T6" fmla="*/ 92 w 179"/>
                <a:gd name="T7" fmla="*/ 107 h 278"/>
                <a:gd name="T8" fmla="*/ 150 w 179"/>
                <a:gd name="T9" fmla="*/ 186 h 278"/>
                <a:gd name="T10" fmla="*/ 159 w 179"/>
                <a:gd name="T11" fmla="*/ 213 h 278"/>
                <a:gd name="T12" fmla="*/ 139 w 179"/>
                <a:gd name="T13" fmla="*/ 278 h 278"/>
                <a:gd name="T14" fmla="*/ 173 w 179"/>
                <a:gd name="T15" fmla="*/ 196 h 278"/>
                <a:gd name="T16" fmla="*/ 165 w 179"/>
                <a:gd name="T17" fmla="*/ 169 h 278"/>
                <a:gd name="T18" fmla="*/ 107 w 179"/>
                <a:gd name="T19" fmla="*/ 90 h 278"/>
                <a:gd name="T20" fmla="*/ 51 w 179"/>
                <a:gd name="T21" fmla="*/ 27 h 278"/>
                <a:gd name="T22" fmla="*/ 9 w 179"/>
                <a:gd name="T23" fmla="*/ 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78">
                  <a:moveTo>
                    <a:pt x="9" y="9"/>
                  </a:moveTo>
                  <a:cubicBezTo>
                    <a:pt x="4" y="13"/>
                    <a:pt x="1" y="18"/>
                    <a:pt x="0" y="24"/>
                  </a:cubicBezTo>
                  <a:cubicBezTo>
                    <a:pt x="13" y="22"/>
                    <a:pt x="29" y="38"/>
                    <a:pt x="36" y="44"/>
                  </a:cubicBezTo>
                  <a:cubicBezTo>
                    <a:pt x="57" y="63"/>
                    <a:pt x="75" y="85"/>
                    <a:pt x="92" y="107"/>
                  </a:cubicBezTo>
                  <a:cubicBezTo>
                    <a:pt x="111" y="131"/>
                    <a:pt x="136" y="157"/>
                    <a:pt x="150" y="186"/>
                  </a:cubicBezTo>
                  <a:cubicBezTo>
                    <a:pt x="154" y="195"/>
                    <a:pt x="157" y="204"/>
                    <a:pt x="159" y="213"/>
                  </a:cubicBezTo>
                  <a:cubicBezTo>
                    <a:pt x="163" y="237"/>
                    <a:pt x="154" y="259"/>
                    <a:pt x="139" y="278"/>
                  </a:cubicBezTo>
                  <a:cubicBezTo>
                    <a:pt x="161" y="255"/>
                    <a:pt x="179" y="229"/>
                    <a:pt x="173" y="196"/>
                  </a:cubicBezTo>
                  <a:cubicBezTo>
                    <a:pt x="172" y="187"/>
                    <a:pt x="169" y="178"/>
                    <a:pt x="165" y="169"/>
                  </a:cubicBezTo>
                  <a:cubicBezTo>
                    <a:pt x="151" y="140"/>
                    <a:pt x="126" y="114"/>
                    <a:pt x="107" y="90"/>
                  </a:cubicBezTo>
                  <a:cubicBezTo>
                    <a:pt x="90" y="68"/>
                    <a:pt x="72" y="46"/>
                    <a:pt x="51" y="27"/>
                  </a:cubicBezTo>
                  <a:cubicBezTo>
                    <a:pt x="42" y="20"/>
                    <a:pt x="22" y="0"/>
                    <a:pt x="9" y="9"/>
                  </a:cubicBezTo>
                  <a:close/>
                </a:path>
              </a:pathLst>
            </a:custGeom>
            <a:solidFill>
              <a:srgbClr val="FCE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94"/>
            <p:cNvSpPr/>
            <p:nvPr/>
          </p:nvSpPr>
          <p:spPr bwMode="auto">
            <a:xfrm>
              <a:off x="2913" y="2424"/>
              <a:ext cx="216" cy="248"/>
            </a:xfrm>
            <a:custGeom>
              <a:avLst/>
              <a:gdLst>
                <a:gd name="T0" fmla="*/ 276 w 290"/>
                <a:gd name="T1" fmla="*/ 181 h 333"/>
                <a:gd name="T2" fmla="*/ 188 w 290"/>
                <a:gd name="T3" fmla="*/ 65 h 333"/>
                <a:gd name="T4" fmla="*/ 111 w 290"/>
                <a:gd name="T5" fmla="*/ 20 h 333"/>
                <a:gd name="T6" fmla="*/ 143 w 290"/>
                <a:gd name="T7" fmla="*/ 134 h 333"/>
                <a:gd name="T8" fmla="*/ 143 w 290"/>
                <a:gd name="T9" fmla="*/ 125 h 333"/>
                <a:gd name="T10" fmla="*/ 95 w 290"/>
                <a:gd name="T11" fmla="*/ 167 h 333"/>
                <a:gd name="T12" fmla="*/ 105 w 290"/>
                <a:gd name="T13" fmla="*/ 169 h 333"/>
                <a:gd name="T14" fmla="*/ 41 w 290"/>
                <a:gd name="T15" fmla="*/ 93 h 333"/>
                <a:gd name="T16" fmla="*/ 9 w 290"/>
                <a:gd name="T17" fmla="*/ 117 h 333"/>
                <a:gd name="T18" fmla="*/ 41 w 290"/>
                <a:gd name="T19" fmla="*/ 200 h 333"/>
                <a:gd name="T20" fmla="*/ 117 w 290"/>
                <a:gd name="T21" fmla="*/ 297 h 333"/>
                <a:gd name="T22" fmla="*/ 196 w 290"/>
                <a:gd name="T23" fmla="*/ 329 h 333"/>
                <a:gd name="T24" fmla="*/ 269 w 290"/>
                <a:gd name="T25" fmla="*/ 274 h 333"/>
                <a:gd name="T26" fmla="*/ 276 w 290"/>
                <a:gd name="T27" fmla="*/ 181 h 333"/>
                <a:gd name="T28" fmla="*/ 265 w 290"/>
                <a:gd name="T29" fmla="*/ 187 h 333"/>
                <a:gd name="T30" fmla="*/ 255 w 290"/>
                <a:gd name="T31" fmla="*/ 273 h 333"/>
                <a:gd name="T32" fmla="*/ 184 w 290"/>
                <a:gd name="T33" fmla="*/ 318 h 333"/>
                <a:gd name="T34" fmla="*/ 116 w 290"/>
                <a:gd name="T35" fmla="*/ 277 h 333"/>
                <a:gd name="T36" fmla="*/ 63 w 290"/>
                <a:gd name="T37" fmla="*/ 209 h 333"/>
                <a:gd name="T38" fmla="*/ 21 w 290"/>
                <a:gd name="T39" fmla="*/ 134 h 333"/>
                <a:gd name="T40" fmla="*/ 34 w 290"/>
                <a:gd name="T41" fmla="*/ 105 h 333"/>
                <a:gd name="T42" fmla="*/ 51 w 290"/>
                <a:gd name="T43" fmla="*/ 114 h 333"/>
                <a:gd name="T44" fmla="*/ 94 w 290"/>
                <a:gd name="T45" fmla="*/ 175 h 333"/>
                <a:gd name="T46" fmla="*/ 103 w 290"/>
                <a:gd name="T47" fmla="*/ 176 h 333"/>
                <a:gd name="T48" fmla="*/ 152 w 290"/>
                <a:gd name="T49" fmla="*/ 134 h 333"/>
                <a:gd name="T50" fmla="*/ 152 w 290"/>
                <a:gd name="T51" fmla="*/ 125 h 333"/>
                <a:gd name="T52" fmla="*/ 117 w 290"/>
                <a:gd name="T53" fmla="*/ 31 h 333"/>
                <a:gd name="T54" fmla="*/ 265 w 290"/>
                <a:gd name="T55" fmla="*/ 187 h 333"/>
                <a:gd name="T56" fmla="*/ 276 w 290"/>
                <a:gd name="T57"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333">
                  <a:moveTo>
                    <a:pt x="276" y="181"/>
                  </a:moveTo>
                  <a:cubicBezTo>
                    <a:pt x="255" y="139"/>
                    <a:pt x="220" y="101"/>
                    <a:pt x="188" y="65"/>
                  </a:cubicBezTo>
                  <a:cubicBezTo>
                    <a:pt x="176" y="52"/>
                    <a:pt x="135" y="0"/>
                    <a:pt x="111" y="20"/>
                  </a:cubicBezTo>
                  <a:cubicBezTo>
                    <a:pt x="76" y="48"/>
                    <a:pt x="124" y="110"/>
                    <a:pt x="143" y="134"/>
                  </a:cubicBezTo>
                  <a:cubicBezTo>
                    <a:pt x="143" y="131"/>
                    <a:pt x="143" y="128"/>
                    <a:pt x="143" y="125"/>
                  </a:cubicBezTo>
                  <a:cubicBezTo>
                    <a:pt x="127" y="139"/>
                    <a:pt x="111" y="153"/>
                    <a:pt x="95" y="167"/>
                  </a:cubicBezTo>
                  <a:cubicBezTo>
                    <a:pt x="98" y="168"/>
                    <a:pt x="101" y="168"/>
                    <a:pt x="105" y="169"/>
                  </a:cubicBezTo>
                  <a:cubicBezTo>
                    <a:pt x="91" y="144"/>
                    <a:pt x="70" y="101"/>
                    <a:pt x="41" y="93"/>
                  </a:cubicBezTo>
                  <a:cubicBezTo>
                    <a:pt x="27" y="88"/>
                    <a:pt x="13" y="105"/>
                    <a:pt x="9" y="117"/>
                  </a:cubicBezTo>
                  <a:cubicBezTo>
                    <a:pt x="0" y="144"/>
                    <a:pt x="27" y="180"/>
                    <a:pt x="41" y="200"/>
                  </a:cubicBezTo>
                  <a:cubicBezTo>
                    <a:pt x="65" y="233"/>
                    <a:pt x="90" y="266"/>
                    <a:pt x="117" y="297"/>
                  </a:cubicBezTo>
                  <a:cubicBezTo>
                    <a:pt x="138" y="321"/>
                    <a:pt x="163" y="333"/>
                    <a:pt x="196" y="329"/>
                  </a:cubicBezTo>
                  <a:cubicBezTo>
                    <a:pt x="227" y="325"/>
                    <a:pt x="252" y="298"/>
                    <a:pt x="269" y="274"/>
                  </a:cubicBezTo>
                  <a:cubicBezTo>
                    <a:pt x="290" y="246"/>
                    <a:pt x="290" y="213"/>
                    <a:pt x="276" y="181"/>
                  </a:cubicBezTo>
                  <a:cubicBezTo>
                    <a:pt x="273" y="174"/>
                    <a:pt x="262" y="180"/>
                    <a:pt x="265" y="187"/>
                  </a:cubicBezTo>
                  <a:cubicBezTo>
                    <a:pt x="279" y="218"/>
                    <a:pt x="275" y="246"/>
                    <a:pt x="255" y="273"/>
                  </a:cubicBezTo>
                  <a:cubicBezTo>
                    <a:pt x="238" y="296"/>
                    <a:pt x="214" y="316"/>
                    <a:pt x="184" y="318"/>
                  </a:cubicBezTo>
                  <a:cubicBezTo>
                    <a:pt x="153" y="320"/>
                    <a:pt x="134" y="299"/>
                    <a:pt x="116" y="277"/>
                  </a:cubicBezTo>
                  <a:cubicBezTo>
                    <a:pt x="97" y="255"/>
                    <a:pt x="80" y="232"/>
                    <a:pt x="63" y="209"/>
                  </a:cubicBezTo>
                  <a:cubicBezTo>
                    <a:pt x="46" y="186"/>
                    <a:pt x="29" y="162"/>
                    <a:pt x="21" y="134"/>
                  </a:cubicBezTo>
                  <a:cubicBezTo>
                    <a:pt x="18" y="121"/>
                    <a:pt x="23" y="112"/>
                    <a:pt x="34" y="105"/>
                  </a:cubicBezTo>
                  <a:cubicBezTo>
                    <a:pt x="39" y="101"/>
                    <a:pt x="48" y="111"/>
                    <a:pt x="51" y="114"/>
                  </a:cubicBezTo>
                  <a:cubicBezTo>
                    <a:pt x="69" y="130"/>
                    <a:pt x="82" y="153"/>
                    <a:pt x="94" y="175"/>
                  </a:cubicBezTo>
                  <a:cubicBezTo>
                    <a:pt x="96" y="178"/>
                    <a:pt x="100" y="179"/>
                    <a:pt x="103" y="176"/>
                  </a:cubicBezTo>
                  <a:cubicBezTo>
                    <a:pt x="119" y="162"/>
                    <a:pt x="136" y="148"/>
                    <a:pt x="152" y="134"/>
                  </a:cubicBezTo>
                  <a:cubicBezTo>
                    <a:pt x="154" y="132"/>
                    <a:pt x="154" y="128"/>
                    <a:pt x="152" y="125"/>
                  </a:cubicBezTo>
                  <a:cubicBezTo>
                    <a:pt x="137" y="107"/>
                    <a:pt x="95" y="54"/>
                    <a:pt x="117" y="31"/>
                  </a:cubicBezTo>
                  <a:cubicBezTo>
                    <a:pt x="140" y="6"/>
                    <a:pt x="255" y="166"/>
                    <a:pt x="265" y="187"/>
                  </a:cubicBezTo>
                  <a:cubicBezTo>
                    <a:pt x="269" y="194"/>
                    <a:pt x="280" y="189"/>
                    <a:pt x="276" y="18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795"/>
            <p:cNvSpPr/>
            <p:nvPr/>
          </p:nvSpPr>
          <p:spPr bwMode="auto">
            <a:xfrm>
              <a:off x="3004" y="2606"/>
              <a:ext cx="15" cy="15"/>
            </a:xfrm>
            <a:custGeom>
              <a:avLst/>
              <a:gdLst>
                <a:gd name="T0" fmla="*/ 15 w 20"/>
                <a:gd name="T1" fmla="*/ 2 h 20"/>
                <a:gd name="T2" fmla="*/ 17 w 20"/>
                <a:gd name="T3" fmla="*/ 15 h 20"/>
                <a:gd name="T4" fmla="*/ 5 w 20"/>
                <a:gd name="T5" fmla="*/ 18 h 20"/>
                <a:gd name="T6" fmla="*/ 2 w 20"/>
                <a:gd name="T7" fmla="*/ 5 h 20"/>
                <a:gd name="T8" fmla="*/ 15 w 20"/>
                <a:gd name="T9" fmla="*/ 2 h 20"/>
              </a:gdLst>
              <a:ahLst/>
              <a:cxnLst>
                <a:cxn ang="0">
                  <a:pos x="T0" y="T1"/>
                </a:cxn>
                <a:cxn ang="0">
                  <a:pos x="T2" y="T3"/>
                </a:cxn>
                <a:cxn ang="0">
                  <a:pos x="T4" y="T5"/>
                </a:cxn>
                <a:cxn ang="0">
                  <a:pos x="T6" y="T7"/>
                </a:cxn>
                <a:cxn ang="0">
                  <a:pos x="T8" y="T9"/>
                </a:cxn>
              </a:cxnLst>
              <a:rect l="0" t="0" r="r" b="b"/>
              <a:pathLst>
                <a:path w="20" h="20">
                  <a:moveTo>
                    <a:pt x="15" y="2"/>
                  </a:moveTo>
                  <a:cubicBezTo>
                    <a:pt x="19" y="5"/>
                    <a:pt x="20" y="10"/>
                    <a:pt x="17" y="15"/>
                  </a:cubicBezTo>
                  <a:cubicBezTo>
                    <a:pt x="15" y="19"/>
                    <a:pt x="9" y="20"/>
                    <a:pt x="5" y="18"/>
                  </a:cubicBezTo>
                  <a:cubicBezTo>
                    <a:pt x="1" y="15"/>
                    <a:pt x="0" y="9"/>
                    <a:pt x="2" y="5"/>
                  </a:cubicBezTo>
                  <a:cubicBezTo>
                    <a:pt x="5" y="1"/>
                    <a:pt x="10" y="0"/>
                    <a:pt x="15"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796"/>
            <p:cNvSpPr/>
            <p:nvPr/>
          </p:nvSpPr>
          <p:spPr bwMode="auto">
            <a:xfrm>
              <a:off x="3069" y="2547"/>
              <a:ext cx="16" cy="15"/>
            </a:xfrm>
            <a:custGeom>
              <a:avLst/>
              <a:gdLst>
                <a:gd name="T0" fmla="*/ 15 w 21"/>
                <a:gd name="T1" fmla="*/ 2 h 20"/>
                <a:gd name="T2" fmla="*/ 18 w 21"/>
                <a:gd name="T3" fmla="*/ 15 h 20"/>
                <a:gd name="T4" fmla="*/ 6 w 21"/>
                <a:gd name="T5" fmla="*/ 17 h 20"/>
                <a:gd name="T6" fmla="*/ 3 w 21"/>
                <a:gd name="T7" fmla="*/ 5 h 20"/>
                <a:gd name="T8" fmla="*/ 15 w 21"/>
                <a:gd name="T9" fmla="*/ 2 h 20"/>
              </a:gdLst>
              <a:ahLst/>
              <a:cxnLst>
                <a:cxn ang="0">
                  <a:pos x="T0" y="T1"/>
                </a:cxn>
                <a:cxn ang="0">
                  <a:pos x="T2" y="T3"/>
                </a:cxn>
                <a:cxn ang="0">
                  <a:pos x="T4" y="T5"/>
                </a:cxn>
                <a:cxn ang="0">
                  <a:pos x="T6" y="T7"/>
                </a:cxn>
                <a:cxn ang="0">
                  <a:pos x="T8" y="T9"/>
                </a:cxn>
              </a:cxnLst>
              <a:rect l="0" t="0" r="r" b="b"/>
              <a:pathLst>
                <a:path w="21" h="20">
                  <a:moveTo>
                    <a:pt x="15" y="2"/>
                  </a:moveTo>
                  <a:cubicBezTo>
                    <a:pt x="19" y="5"/>
                    <a:pt x="21" y="10"/>
                    <a:pt x="18" y="15"/>
                  </a:cubicBezTo>
                  <a:cubicBezTo>
                    <a:pt x="16" y="19"/>
                    <a:pt x="10" y="20"/>
                    <a:pt x="6" y="17"/>
                  </a:cubicBezTo>
                  <a:cubicBezTo>
                    <a:pt x="2" y="15"/>
                    <a:pt x="0" y="9"/>
                    <a:pt x="3" y="5"/>
                  </a:cubicBezTo>
                  <a:cubicBezTo>
                    <a:pt x="6" y="1"/>
                    <a:pt x="11" y="0"/>
                    <a:pt x="15" y="2"/>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797"/>
            <p:cNvSpPr/>
            <p:nvPr/>
          </p:nvSpPr>
          <p:spPr bwMode="auto">
            <a:xfrm>
              <a:off x="3021" y="2573"/>
              <a:ext cx="79" cy="70"/>
            </a:xfrm>
            <a:custGeom>
              <a:avLst/>
              <a:gdLst>
                <a:gd name="T0" fmla="*/ 4 w 106"/>
                <a:gd name="T1" fmla="*/ 91 h 94"/>
                <a:gd name="T2" fmla="*/ 71 w 106"/>
                <a:gd name="T3" fmla="*/ 61 h 94"/>
                <a:gd name="T4" fmla="*/ 104 w 106"/>
                <a:gd name="T5" fmla="*/ 4 h 94"/>
                <a:gd name="T6" fmla="*/ 98 w 106"/>
                <a:gd name="T7" fmla="*/ 5 h 94"/>
                <a:gd name="T8" fmla="*/ 63 w 106"/>
                <a:gd name="T9" fmla="*/ 60 h 94"/>
                <a:gd name="T10" fmla="*/ 4 w 106"/>
                <a:gd name="T11" fmla="*/ 85 h 94"/>
                <a:gd name="T12" fmla="*/ 4 w 106"/>
                <a:gd name="T13" fmla="*/ 91 h 94"/>
              </a:gdLst>
              <a:ahLst/>
              <a:cxnLst>
                <a:cxn ang="0">
                  <a:pos x="T0" y="T1"/>
                </a:cxn>
                <a:cxn ang="0">
                  <a:pos x="T2" y="T3"/>
                </a:cxn>
                <a:cxn ang="0">
                  <a:pos x="T4" y="T5"/>
                </a:cxn>
                <a:cxn ang="0">
                  <a:pos x="T6" y="T7"/>
                </a:cxn>
                <a:cxn ang="0">
                  <a:pos x="T8" y="T9"/>
                </a:cxn>
                <a:cxn ang="0">
                  <a:pos x="T10" y="T11"/>
                </a:cxn>
                <a:cxn ang="0">
                  <a:pos x="T12" y="T13"/>
                </a:cxn>
              </a:cxnLst>
              <a:rect l="0" t="0" r="r" b="b"/>
              <a:pathLst>
                <a:path w="106" h="94">
                  <a:moveTo>
                    <a:pt x="4" y="91"/>
                  </a:moveTo>
                  <a:cubicBezTo>
                    <a:pt x="29" y="94"/>
                    <a:pt x="54" y="77"/>
                    <a:pt x="71" y="61"/>
                  </a:cubicBezTo>
                  <a:cubicBezTo>
                    <a:pt x="85" y="48"/>
                    <a:pt x="106" y="26"/>
                    <a:pt x="104" y="4"/>
                  </a:cubicBezTo>
                  <a:cubicBezTo>
                    <a:pt x="104" y="0"/>
                    <a:pt x="97" y="1"/>
                    <a:pt x="98" y="5"/>
                  </a:cubicBezTo>
                  <a:cubicBezTo>
                    <a:pt x="99" y="25"/>
                    <a:pt x="76" y="48"/>
                    <a:pt x="63" y="60"/>
                  </a:cubicBezTo>
                  <a:cubicBezTo>
                    <a:pt x="48" y="74"/>
                    <a:pt x="25" y="87"/>
                    <a:pt x="4" y="85"/>
                  </a:cubicBezTo>
                  <a:cubicBezTo>
                    <a:pt x="0" y="85"/>
                    <a:pt x="0" y="91"/>
                    <a:pt x="4" y="91"/>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798"/>
            <p:cNvSpPr/>
            <p:nvPr/>
          </p:nvSpPr>
          <p:spPr bwMode="auto">
            <a:xfrm>
              <a:off x="2940" y="2521"/>
              <a:ext cx="41" cy="52"/>
            </a:xfrm>
            <a:custGeom>
              <a:avLst/>
              <a:gdLst>
                <a:gd name="T0" fmla="*/ 38 w 55"/>
                <a:gd name="T1" fmla="*/ 69 h 69"/>
                <a:gd name="T2" fmla="*/ 26 w 55"/>
                <a:gd name="T3" fmla="*/ 58 h 69"/>
                <a:gd name="T4" fmla="*/ 15 w 55"/>
                <a:gd name="T5" fmla="*/ 40 h 69"/>
                <a:gd name="T6" fmla="*/ 8 w 55"/>
                <a:gd name="T7" fmla="*/ 9 h 69"/>
                <a:gd name="T8" fmla="*/ 31 w 55"/>
                <a:gd name="T9" fmla="*/ 26 h 69"/>
                <a:gd name="T10" fmla="*/ 41 w 55"/>
                <a:gd name="T11" fmla="*/ 68 h 69"/>
                <a:gd name="T12" fmla="*/ 38 w 55"/>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55" h="69">
                  <a:moveTo>
                    <a:pt x="38" y="69"/>
                  </a:moveTo>
                  <a:cubicBezTo>
                    <a:pt x="32" y="69"/>
                    <a:pt x="29" y="62"/>
                    <a:pt x="26" y="58"/>
                  </a:cubicBezTo>
                  <a:cubicBezTo>
                    <a:pt x="22" y="52"/>
                    <a:pt x="18" y="47"/>
                    <a:pt x="15" y="40"/>
                  </a:cubicBezTo>
                  <a:cubicBezTo>
                    <a:pt x="10" y="33"/>
                    <a:pt x="0" y="16"/>
                    <a:pt x="8" y="9"/>
                  </a:cubicBezTo>
                  <a:cubicBezTo>
                    <a:pt x="16" y="0"/>
                    <a:pt x="28" y="22"/>
                    <a:pt x="31" y="26"/>
                  </a:cubicBezTo>
                  <a:cubicBezTo>
                    <a:pt x="36" y="35"/>
                    <a:pt x="55" y="61"/>
                    <a:pt x="41" y="68"/>
                  </a:cubicBezTo>
                  <a:cubicBezTo>
                    <a:pt x="40" y="69"/>
                    <a:pt x="39" y="69"/>
                    <a:pt x="38" y="69"/>
                  </a:cubicBezTo>
                  <a:close/>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799"/>
            <p:cNvSpPr/>
            <p:nvPr/>
          </p:nvSpPr>
          <p:spPr bwMode="auto">
            <a:xfrm>
              <a:off x="3010" y="2460"/>
              <a:ext cx="41" cy="52"/>
            </a:xfrm>
            <a:custGeom>
              <a:avLst/>
              <a:gdLst>
                <a:gd name="T0" fmla="*/ 38 w 55"/>
                <a:gd name="T1" fmla="*/ 68 h 69"/>
                <a:gd name="T2" fmla="*/ 27 w 55"/>
                <a:gd name="T3" fmla="*/ 58 h 69"/>
                <a:gd name="T4" fmla="*/ 15 w 55"/>
                <a:gd name="T5" fmla="*/ 40 h 69"/>
                <a:gd name="T6" fmla="*/ 7 w 55"/>
                <a:gd name="T7" fmla="*/ 8 h 69"/>
                <a:gd name="T8" fmla="*/ 31 w 55"/>
                <a:gd name="T9" fmla="*/ 26 h 69"/>
                <a:gd name="T10" fmla="*/ 42 w 55"/>
                <a:gd name="T11" fmla="*/ 67 h 69"/>
                <a:gd name="T12" fmla="*/ 38 w 55"/>
                <a:gd name="T13" fmla="*/ 68 h 69"/>
              </a:gdLst>
              <a:ahLst/>
              <a:cxnLst>
                <a:cxn ang="0">
                  <a:pos x="T0" y="T1"/>
                </a:cxn>
                <a:cxn ang="0">
                  <a:pos x="T2" y="T3"/>
                </a:cxn>
                <a:cxn ang="0">
                  <a:pos x="T4" y="T5"/>
                </a:cxn>
                <a:cxn ang="0">
                  <a:pos x="T6" y="T7"/>
                </a:cxn>
                <a:cxn ang="0">
                  <a:pos x="T8" y="T9"/>
                </a:cxn>
                <a:cxn ang="0">
                  <a:pos x="T10" y="T11"/>
                </a:cxn>
                <a:cxn ang="0">
                  <a:pos x="T12" y="T13"/>
                </a:cxn>
              </a:cxnLst>
              <a:rect l="0" t="0" r="r" b="b"/>
              <a:pathLst>
                <a:path w="55" h="69">
                  <a:moveTo>
                    <a:pt x="38" y="68"/>
                  </a:moveTo>
                  <a:cubicBezTo>
                    <a:pt x="33" y="69"/>
                    <a:pt x="30" y="62"/>
                    <a:pt x="27" y="58"/>
                  </a:cubicBezTo>
                  <a:cubicBezTo>
                    <a:pt x="23" y="52"/>
                    <a:pt x="18" y="46"/>
                    <a:pt x="15" y="40"/>
                  </a:cubicBezTo>
                  <a:cubicBezTo>
                    <a:pt x="10" y="33"/>
                    <a:pt x="0" y="16"/>
                    <a:pt x="7" y="8"/>
                  </a:cubicBezTo>
                  <a:cubicBezTo>
                    <a:pt x="15" y="0"/>
                    <a:pt x="28" y="21"/>
                    <a:pt x="31" y="26"/>
                  </a:cubicBezTo>
                  <a:cubicBezTo>
                    <a:pt x="36" y="34"/>
                    <a:pt x="55" y="60"/>
                    <a:pt x="42" y="67"/>
                  </a:cubicBezTo>
                  <a:cubicBezTo>
                    <a:pt x="41" y="68"/>
                    <a:pt x="39" y="68"/>
                    <a:pt x="38" y="68"/>
                  </a:cubicBezTo>
                  <a:close/>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800"/>
            <p:cNvSpPr/>
            <p:nvPr/>
          </p:nvSpPr>
          <p:spPr bwMode="auto">
            <a:xfrm>
              <a:off x="3040" y="2683"/>
              <a:ext cx="76" cy="108"/>
            </a:xfrm>
            <a:custGeom>
              <a:avLst/>
              <a:gdLst>
                <a:gd name="T0" fmla="*/ 14 w 102"/>
                <a:gd name="T1" fmla="*/ 145 h 145"/>
                <a:gd name="T2" fmla="*/ 51 w 102"/>
                <a:gd name="T3" fmla="*/ 4 h 145"/>
                <a:gd name="T4" fmla="*/ 92 w 102"/>
                <a:gd name="T5" fmla="*/ 96 h 145"/>
                <a:gd name="T6" fmla="*/ 14 w 102"/>
                <a:gd name="T7" fmla="*/ 145 h 145"/>
              </a:gdLst>
              <a:ahLst/>
              <a:cxnLst>
                <a:cxn ang="0">
                  <a:pos x="T0" y="T1"/>
                </a:cxn>
                <a:cxn ang="0">
                  <a:pos x="T2" y="T3"/>
                </a:cxn>
                <a:cxn ang="0">
                  <a:pos x="T4" y="T5"/>
                </a:cxn>
                <a:cxn ang="0">
                  <a:pos x="T6" y="T7"/>
                </a:cxn>
              </a:cxnLst>
              <a:rect l="0" t="0" r="r" b="b"/>
              <a:pathLst>
                <a:path w="102" h="145">
                  <a:moveTo>
                    <a:pt x="14" y="145"/>
                  </a:moveTo>
                  <a:cubicBezTo>
                    <a:pt x="14" y="145"/>
                    <a:pt x="0" y="8"/>
                    <a:pt x="51" y="4"/>
                  </a:cubicBezTo>
                  <a:cubicBezTo>
                    <a:pt x="102" y="0"/>
                    <a:pt x="92" y="96"/>
                    <a:pt x="92" y="96"/>
                  </a:cubicBezTo>
                  <a:cubicBezTo>
                    <a:pt x="14" y="145"/>
                    <a:pt x="14" y="145"/>
                    <a:pt x="14" y="14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801"/>
            <p:cNvSpPr/>
            <p:nvPr/>
          </p:nvSpPr>
          <p:spPr bwMode="auto">
            <a:xfrm>
              <a:off x="2958" y="2776"/>
              <a:ext cx="93" cy="45"/>
            </a:xfrm>
            <a:custGeom>
              <a:avLst/>
              <a:gdLst>
                <a:gd name="T0" fmla="*/ 123 w 124"/>
                <a:gd name="T1" fmla="*/ 0 h 61"/>
                <a:gd name="T2" fmla="*/ 0 w 124"/>
                <a:gd name="T3" fmla="*/ 34 h 61"/>
                <a:gd name="T4" fmla="*/ 17 w 124"/>
                <a:gd name="T5" fmla="*/ 61 h 61"/>
                <a:gd name="T6" fmla="*/ 71 w 124"/>
                <a:gd name="T7" fmla="*/ 42 h 61"/>
                <a:gd name="T8" fmla="*/ 106 w 124"/>
                <a:gd name="T9" fmla="*/ 35 h 61"/>
                <a:gd name="T10" fmla="*/ 124 w 124"/>
                <a:gd name="T11" fmla="*/ 20 h 61"/>
                <a:gd name="T12" fmla="*/ 123 w 124"/>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24" h="61">
                  <a:moveTo>
                    <a:pt x="123" y="0"/>
                  </a:moveTo>
                  <a:cubicBezTo>
                    <a:pt x="85" y="0"/>
                    <a:pt x="43" y="16"/>
                    <a:pt x="0" y="34"/>
                  </a:cubicBezTo>
                  <a:cubicBezTo>
                    <a:pt x="6" y="43"/>
                    <a:pt x="11" y="52"/>
                    <a:pt x="17" y="61"/>
                  </a:cubicBezTo>
                  <a:cubicBezTo>
                    <a:pt x="35" y="54"/>
                    <a:pt x="51" y="46"/>
                    <a:pt x="71" y="42"/>
                  </a:cubicBezTo>
                  <a:cubicBezTo>
                    <a:pt x="84" y="39"/>
                    <a:pt x="95" y="37"/>
                    <a:pt x="106" y="35"/>
                  </a:cubicBezTo>
                  <a:cubicBezTo>
                    <a:pt x="112" y="30"/>
                    <a:pt x="118" y="25"/>
                    <a:pt x="124" y="20"/>
                  </a:cubicBezTo>
                  <a:cubicBezTo>
                    <a:pt x="124" y="17"/>
                    <a:pt x="123" y="10"/>
                    <a:pt x="123" y="0"/>
                  </a:cubicBezTo>
                </a:path>
              </a:pathLst>
            </a:custGeom>
            <a:solidFill>
              <a:srgbClr val="FF9B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802"/>
            <p:cNvSpPr/>
            <p:nvPr/>
          </p:nvSpPr>
          <p:spPr bwMode="auto">
            <a:xfrm>
              <a:off x="2923" y="2801"/>
              <a:ext cx="48" cy="28"/>
            </a:xfrm>
            <a:custGeom>
              <a:avLst/>
              <a:gdLst>
                <a:gd name="T0" fmla="*/ 48 w 65"/>
                <a:gd name="T1" fmla="*/ 0 h 38"/>
                <a:gd name="T2" fmla="*/ 0 w 65"/>
                <a:gd name="T3" fmla="*/ 20 h 38"/>
                <a:gd name="T4" fmla="*/ 19 w 65"/>
                <a:gd name="T5" fmla="*/ 38 h 38"/>
                <a:gd name="T6" fmla="*/ 25 w 65"/>
                <a:gd name="T7" fmla="*/ 38 h 38"/>
                <a:gd name="T8" fmla="*/ 52 w 65"/>
                <a:gd name="T9" fmla="*/ 32 h 38"/>
                <a:gd name="T10" fmla="*/ 65 w 65"/>
                <a:gd name="T11" fmla="*/ 27 h 38"/>
                <a:gd name="T12" fmla="*/ 48 w 6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65" h="38">
                  <a:moveTo>
                    <a:pt x="48" y="0"/>
                  </a:moveTo>
                  <a:cubicBezTo>
                    <a:pt x="32" y="7"/>
                    <a:pt x="16" y="13"/>
                    <a:pt x="0" y="20"/>
                  </a:cubicBezTo>
                  <a:cubicBezTo>
                    <a:pt x="1" y="32"/>
                    <a:pt x="8" y="38"/>
                    <a:pt x="19" y="38"/>
                  </a:cubicBezTo>
                  <a:cubicBezTo>
                    <a:pt x="21" y="38"/>
                    <a:pt x="23" y="38"/>
                    <a:pt x="25" y="38"/>
                  </a:cubicBezTo>
                  <a:cubicBezTo>
                    <a:pt x="34" y="37"/>
                    <a:pt x="44" y="35"/>
                    <a:pt x="52" y="32"/>
                  </a:cubicBezTo>
                  <a:cubicBezTo>
                    <a:pt x="57" y="31"/>
                    <a:pt x="61" y="29"/>
                    <a:pt x="65" y="27"/>
                  </a:cubicBezTo>
                  <a:cubicBezTo>
                    <a:pt x="59" y="18"/>
                    <a:pt x="54" y="9"/>
                    <a:pt x="48"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803"/>
            <p:cNvSpPr/>
            <p:nvPr/>
          </p:nvSpPr>
          <p:spPr bwMode="auto">
            <a:xfrm>
              <a:off x="2913" y="2802"/>
              <a:ext cx="124" cy="33"/>
            </a:xfrm>
            <a:custGeom>
              <a:avLst/>
              <a:gdLst>
                <a:gd name="T0" fmla="*/ 167 w 167"/>
                <a:gd name="T1" fmla="*/ 0 h 45"/>
                <a:gd name="T2" fmla="*/ 132 w 167"/>
                <a:gd name="T3" fmla="*/ 7 h 45"/>
                <a:gd name="T4" fmla="*/ 78 w 167"/>
                <a:gd name="T5" fmla="*/ 26 h 45"/>
                <a:gd name="T6" fmla="*/ 65 w 167"/>
                <a:gd name="T7" fmla="*/ 31 h 45"/>
                <a:gd name="T8" fmla="*/ 38 w 167"/>
                <a:gd name="T9" fmla="*/ 37 h 45"/>
                <a:gd name="T10" fmla="*/ 32 w 167"/>
                <a:gd name="T11" fmla="*/ 37 h 45"/>
                <a:gd name="T12" fmla="*/ 13 w 167"/>
                <a:gd name="T13" fmla="*/ 19 h 45"/>
                <a:gd name="T14" fmla="*/ 0 w 167"/>
                <a:gd name="T15" fmla="*/ 24 h 45"/>
                <a:gd name="T16" fmla="*/ 34 w 167"/>
                <a:gd name="T17" fmla="*/ 45 h 45"/>
                <a:gd name="T18" fmla="*/ 110 w 167"/>
                <a:gd name="T19" fmla="*/ 20 h 45"/>
                <a:gd name="T20" fmla="*/ 156 w 167"/>
                <a:gd name="T21" fmla="*/ 10 h 45"/>
                <a:gd name="T22" fmla="*/ 167 w 167"/>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45">
                  <a:moveTo>
                    <a:pt x="167" y="0"/>
                  </a:moveTo>
                  <a:cubicBezTo>
                    <a:pt x="156" y="2"/>
                    <a:pt x="145" y="4"/>
                    <a:pt x="132" y="7"/>
                  </a:cubicBezTo>
                  <a:cubicBezTo>
                    <a:pt x="112" y="11"/>
                    <a:pt x="96" y="19"/>
                    <a:pt x="78" y="26"/>
                  </a:cubicBezTo>
                  <a:cubicBezTo>
                    <a:pt x="74" y="28"/>
                    <a:pt x="70" y="30"/>
                    <a:pt x="65" y="31"/>
                  </a:cubicBezTo>
                  <a:cubicBezTo>
                    <a:pt x="57" y="34"/>
                    <a:pt x="47" y="36"/>
                    <a:pt x="38" y="37"/>
                  </a:cubicBezTo>
                  <a:cubicBezTo>
                    <a:pt x="36" y="37"/>
                    <a:pt x="34" y="37"/>
                    <a:pt x="32" y="37"/>
                  </a:cubicBezTo>
                  <a:cubicBezTo>
                    <a:pt x="21" y="37"/>
                    <a:pt x="14" y="31"/>
                    <a:pt x="13" y="19"/>
                  </a:cubicBezTo>
                  <a:cubicBezTo>
                    <a:pt x="8" y="20"/>
                    <a:pt x="4" y="22"/>
                    <a:pt x="0" y="24"/>
                  </a:cubicBezTo>
                  <a:cubicBezTo>
                    <a:pt x="6" y="39"/>
                    <a:pt x="18" y="45"/>
                    <a:pt x="34" y="45"/>
                  </a:cubicBezTo>
                  <a:cubicBezTo>
                    <a:pt x="56" y="45"/>
                    <a:pt x="84" y="34"/>
                    <a:pt x="110" y="20"/>
                  </a:cubicBezTo>
                  <a:cubicBezTo>
                    <a:pt x="110" y="20"/>
                    <a:pt x="130" y="15"/>
                    <a:pt x="156" y="10"/>
                  </a:cubicBezTo>
                  <a:cubicBezTo>
                    <a:pt x="159" y="6"/>
                    <a:pt x="163" y="3"/>
                    <a:pt x="167"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804"/>
            <p:cNvSpPr/>
            <p:nvPr/>
          </p:nvSpPr>
          <p:spPr bwMode="auto">
            <a:xfrm>
              <a:off x="3050" y="2775"/>
              <a:ext cx="18" cy="15"/>
            </a:xfrm>
            <a:custGeom>
              <a:avLst/>
              <a:gdLst>
                <a:gd name="T0" fmla="*/ 2 w 24"/>
                <a:gd name="T1" fmla="*/ 0 h 21"/>
                <a:gd name="T2" fmla="*/ 0 w 24"/>
                <a:gd name="T3" fmla="*/ 1 h 21"/>
                <a:gd name="T4" fmla="*/ 1 w 24"/>
                <a:gd name="T5" fmla="*/ 21 h 21"/>
                <a:gd name="T6" fmla="*/ 24 w 24"/>
                <a:gd name="T7" fmla="*/ 2 h 21"/>
                <a:gd name="T8" fmla="*/ 19 w 24"/>
                <a:gd name="T9" fmla="*/ 2 h 21"/>
                <a:gd name="T10" fmla="*/ 2 w 24"/>
                <a:gd name="T11" fmla="*/ 0 h 21"/>
              </a:gdLst>
              <a:ahLst/>
              <a:cxnLst>
                <a:cxn ang="0">
                  <a:pos x="T0" y="T1"/>
                </a:cxn>
                <a:cxn ang="0">
                  <a:pos x="T2" y="T3"/>
                </a:cxn>
                <a:cxn ang="0">
                  <a:pos x="T4" y="T5"/>
                </a:cxn>
                <a:cxn ang="0">
                  <a:pos x="T6" y="T7"/>
                </a:cxn>
                <a:cxn ang="0">
                  <a:pos x="T8" y="T9"/>
                </a:cxn>
                <a:cxn ang="0">
                  <a:pos x="T10" y="T11"/>
                </a:cxn>
              </a:cxnLst>
              <a:rect l="0" t="0" r="r" b="b"/>
              <a:pathLst>
                <a:path w="24" h="21">
                  <a:moveTo>
                    <a:pt x="2" y="0"/>
                  </a:moveTo>
                  <a:cubicBezTo>
                    <a:pt x="1" y="0"/>
                    <a:pt x="1" y="0"/>
                    <a:pt x="0" y="1"/>
                  </a:cubicBezTo>
                  <a:cubicBezTo>
                    <a:pt x="0" y="11"/>
                    <a:pt x="1" y="18"/>
                    <a:pt x="1" y="21"/>
                  </a:cubicBezTo>
                  <a:cubicBezTo>
                    <a:pt x="9" y="15"/>
                    <a:pt x="16" y="8"/>
                    <a:pt x="24" y="2"/>
                  </a:cubicBezTo>
                  <a:cubicBezTo>
                    <a:pt x="22" y="2"/>
                    <a:pt x="21" y="2"/>
                    <a:pt x="19" y="2"/>
                  </a:cubicBezTo>
                  <a:cubicBezTo>
                    <a:pt x="13" y="1"/>
                    <a:pt x="8" y="0"/>
                    <a:pt x="2"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805"/>
            <p:cNvSpPr/>
            <p:nvPr/>
          </p:nvSpPr>
          <p:spPr bwMode="auto">
            <a:xfrm>
              <a:off x="2972" y="2684"/>
              <a:ext cx="513" cy="183"/>
            </a:xfrm>
            <a:custGeom>
              <a:avLst/>
              <a:gdLst>
                <a:gd name="T0" fmla="*/ 0 w 691"/>
                <a:gd name="T1" fmla="*/ 241 h 246"/>
                <a:gd name="T2" fmla="*/ 123 w 691"/>
                <a:gd name="T3" fmla="*/ 138 h 246"/>
                <a:gd name="T4" fmla="*/ 220 w 691"/>
                <a:gd name="T5" fmla="*/ 71 h 246"/>
                <a:gd name="T6" fmla="*/ 319 w 691"/>
                <a:gd name="T7" fmla="*/ 15 h 246"/>
                <a:gd name="T8" fmla="*/ 513 w 691"/>
                <a:gd name="T9" fmla="*/ 74 h 246"/>
                <a:gd name="T10" fmla="*/ 621 w 691"/>
                <a:gd name="T11" fmla="*/ 190 h 246"/>
                <a:gd name="T12" fmla="*/ 691 w 691"/>
                <a:gd name="T13" fmla="*/ 246 h 246"/>
                <a:gd name="T14" fmla="*/ 0 w 691"/>
                <a:gd name="T15" fmla="*/ 241 h 2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1" h="246">
                  <a:moveTo>
                    <a:pt x="0" y="241"/>
                  </a:moveTo>
                  <a:cubicBezTo>
                    <a:pt x="43" y="208"/>
                    <a:pt x="81" y="172"/>
                    <a:pt x="123" y="138"/>
                  </a:cubicBezTo>
                  <a:cubicBezTo>
                    <a:pt x="155" y="112"/>
                    <a:pt x="187" y="91"/>
                    <a:pt x="220" y="71"/>
                  </a:cubicBezTo>
                  <a:cubicBezTo>
                    <a:pt x="249" y="50"/>
                    <a:pt x="284" y="24"/>
                    <a:pt x="319" y="15"/>
                  </a:cubicBezTo>
                  <a:cubicBezTo>
                    <a:pt x="387" y="0"/>
                    <a:pt x="463" y="30"/>
                    <a:pt x="513" y="74"/>
                  </a:cubicBezTo>
                  <a:cubicBezTo>
                    <a:pt x="552" y="108"/>
                    <a:pt x="581" y="155"/>
                    <a:pt x="621" y="190"/>
                  </a:cubicBezTo>
                  <a:cubicBezTo>
                    <a:pt x="643" y="209"/>
                    <a:pt x="670" y="224"/>
                    <a:pt x="691" y="246"/>
                  </a:cubicBezTo>
                  <a:cubicBezTo>
                    <a:pt x="0" y="241"/>
                    <a:pt x="0" y="241"/>
                    <a:pt x="0" y="241"/>
                  </a:cubicBezTo>
                </a:path>
              </a:pathLst>
            </a:custGeom>
            <a:solidFill>
              <a:srgbClr val="F7CD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806"/>
            <p:cNvSpPr/>
            <p:nvPr/>
          </p:nvSpPr>
          <p:spPr bwMode="auto">
            <a:xfrm>
              <a:off x="3442" y="2867"/>
              <a:ext cx="32" cy="2"/>
            </a:xfrm>
            <a:custGeom>
              <a:avLst/>
              <a:gdLst>
                <a:gd name="T0" fmla="*/ 0 w 43"/>
                <a:gd name="T1" fmla="*/ 0 h 3"/>
                <a:gd name="T2" fmla="*/ 25 w 43"/>
                <a:gd name="T3" fmla="*/ 3 h 3"/>
                <a:gd name="T4" fmla="*/ 43 w 43"/>
                <a:gd name="T5" fmla="*/ 0 h 3"/>
                <a:gd name="T6" fmla="*/ 0 w 43"/>
                <a:gd name="T7" fmla="*/ 0 h 3"/>
              </a:gdLst>
              <a:ahLst/>
              <a:cxnLst>
                <a:cxn ang="0">
                  <a:pos x="T0" y="T1"/>
                </a:cxn>
                <a:cxn ang="0">
                  <a:pos x="T2" y="T3"/>
                </a:cxn>
                <a:cxn ang="0">
                  <a:pos x="T4" y="T5"/>
                </a:cxn>
                <a:cxn ang="0">
                  <a:pos x="T6" y="T7"/>
                </a:cxn>
              </a:cxnLst>
              <a:rect l="0" t="0" r="r" b="b"/>
              <a:pathLst>
                <a:path w="43" h="3">
                  <a:moveTo>
                    <a:pt x="0" y="0"/>
                  </a:moveTo>
                  <a:cubicBezTo>
                    <a:pt x="8" y="2"/>
                    <a:pt x="17" y="3"/>
                    <a:pt x="25" y="3"/>
                  </a:cubicBezTo>
                  <a:cubicBezTo>
                    <a:pt x="31" y="3"/>
                    <a:pt x="38" y="2"/>
                    <a:pt x="43" y="0"/>
                  </a:cubicBezTo>
                  <a:cubicBezTo>
                    <a:pt x="0" y="0"/>
                    <a:pt x="0" y="0"/>
                    <a:pt x="0" y="0"/>
                  </a:cubicBezTo>
                </a:path>
              </a:pathLst>
            </a:custGeom>
            <a:solidFill>
              <a:srgbClr val="E88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807"/>
            <p:cNvSpPr>
              <a:spLocks noEditPoints="1"/>
            </p:cNvSpPr>
            <p:nvPr/>
          </p:nvSpPr>
          <p:spPr bwMode="auto">
            <a:xfrm>
              <a:off x="3045" y="2698"/>
              <a:ext cx="431" cy="169"/>
            </a:xfrm>
            <a:custGeom>
              <a:avLst/>
              <a:gdLst>
                <a:gd name="T0" fmla="*/ 64 w 581"/>
                <a:gd name="T1" fmla="*/ 99 h 227"/>
                <a:gd name="T2" fmla="*/ 61 w 581"/>
                <a:gd name="T3" fmla="*/ 101 h 227"/>
                <a:gd name="T4" fmla="*/ 0 w 581"/>
                <a:gd name="T5" fmla="*/ 150 h 227"/>
                <a:gd name="T6" fmla="*/ 70 w 581"/>
                <a:gd name="T7" fmla="*/ 103 h 227"/>
                <a:gd name="T8" fmla="*/ 75 w 581"/>
                <a:gd name="T9" fmla="*/ 100 h 227"/>
                <a:gd name="T10" fmla="*/ 64 w 581"/>
                <a:gd name="T11" fmla="*/ 99 h 227"/>
                <a:gd name="T12" fmla="*/ 263 w 581"/>
                <a:gd name="T13" fmla="*/ 0 h 227"/>
                <a:gd name="T14" fmla="*/ 256 w 581"/>
                <a:gd name="T15" fmla="*/ 0 h 227"/>
                <a:gd name="T16" fmla="*/ 169 w 581"/>
                <a:gd name="T17" fmla="*/ 27 h 227"/>
                <a:gd name="T18" fmla="*/ 172 w 581"/>
                <a:gd name="T19" fmla="*/ 47 h 227"/>
                <a:gd name="T20" fmla="*/ 210 w 581"/>
                <a:gd name="T21" fmla="*/ 43 h 227"/>
                <a:gd name="T22" fmla="*/ 485 w 581"/>
                <a:gd name="T23" fmla="*/ 208 h 227"/>
                <a:gd name="T24" fmla="*/ 535 w 581"/>
                <a:gd name="T25" fmla="*/ 227 h 227"/>
                <a:gd name="T26" fmla="*/ 578 w 581"/>
                <a:gd name="T27" fmla="*/ 227 h 227"/>
                <a:gd name="T28" fmla="*/ 581 w 581"/>
                <a:gd name="T29" fmla="*/ 226 h 227"/>
                <a:gd name="T30" fmla="*/ 508 w 581"/>
                <a:gd name="T31" fmla="*/ 167 h 227"/>
                <a:gd name="T32" fmla="*/ 437 w 581"/>
                <a:gd name="T33" fmla="*/ 88 h 227"/>
                <a:gd name="T34" fmla="*/ 263 w 581"/>
                <a:gd name="T35"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1" h="227">
                  <a:moveTo>
                    <a:pt x="64" y="99"/>
                  </a:moveTo>
                  <a:cubicBezTo>
                    <a:pt x="63" y="100"/>
                    <a:pt x="62" y="100"/>
                    <a:pt x="61" y="101"/>
                  </a:cubicBezTo>
                  <a:cubicBezTo>
                    <a:pt x="40" y="117"/>
                    <a:pt x="20" y="133"/>
                    <a:pt x="0" y="150"/>
                  </a:cubicBezTo>
                  <a:cubicBezTo>
                    <a:pt x="23" y="133"/>
                    <a:pt x="47" y="118"/>
                    <a:pt x="70" y="103"/>
                  </a:cubicBezTo>
                  <a:cubicBezTo>
                    <a:pt x="72" y="102"/>
                    <a:pt x="73" y="101"/>
                    <a:pt x="75" y="100"/>
                  </a:cubicBezTo>
                  <a:cubicBezTo>
                    <a:pt x="71" y="100"/>
                    <a:pt x="68" y="99"/>
                    <a:pt x="64" y="99"/>
                  </a:cubicBezTo>
                  <a:moveTo>
                    <a:pt x="263" y="0"/>
                  </a:moveTo>
                  <a:cubicBezTo>
                    <a:pt x="261" y="0"/>
                    <a:pt x="258" y="0"/>
                    <a:pt x="256" y="0"/>
                  </a:cubicBezTo>
                  <a:cubicBezTo>
                    <a:pt x="226" y="1"/>
                    <a:pt x="197" y="12"/>
                    <a:pt x="169" y="27"/>
                  </a:cubicBezTo>
                  <a:cubicBezTo>
                    <a:pt x="173" y="32"/>
                    <a:pt x="174" y="39"/>
                    <a:pt x="172" y="47"/>
                  </a:cubicBezTo>
                  <a:cubicBezTo>
                    <a:pt x="185" y="44"/>
                    <a:pt x="198" y="43"/>
                    <a:pt x="210" y="43"/>
                  </a:cubicBezTo>
                  <a:cubicBezTo>
                    <a:pt x="321" y="43"/>
                    <a:pt x="400" y="147"/>
                    <a:pt x="485" y="208"/>
                  </a:cubicBezTo>
                  <a:cubicBezTo>
                    <a:pt x="495" y="215"/>
                    <a:pt x="515" y="223"/>
                    <a:pt x="535" y="227"/>
                  </a:cubicBezTo>
                  <a:cubicBezTo>
                    <a:pt x="578" y="227"/>
                    <a:pt x="578" y="227"/>
                    <a:pt x="578" y="227"/>
                  </a:cubicBezTo>
                  <a:cubicBezTo>
                    <a:pt x="579" y="227"/>
                    <a:pt x="580" y="227"/>
                    <a:pt x="581" y="226"/>
                  </a:cubicBezTo>
                  <a:cubicBezTo>
                    <a:pt x="557" y="206"/>
                    <a:pt x="530" y="190"/>
                    <a:pt x="508" y="167"/>
                  </a:cubicBezTo>
                  <a:cubicBezTo>
                    <a:pt x="483" y="142"/>
                    <a:pt x="461" y="114"/>
                    <a:pt x="437" y="88"/>
                  </a:cubicBezTo>
                  <a:cubicBezTo>
                    <a:pt x="393" y="40"/>
                    <a:pt x="331" y="0"/>
                    <a:pt x="263" y="0"/>
                  </a:cubicBezTo>
                </a:path>
              </a:pathLst>
            </a:custGeom>
            <a:solidFill>
              <a:srgbClr val="EFA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808"/>
            <p:cNvSpPr/>
            <p:nvPr/>
          </p:nvSpPr>
          <p:spPr bwMode="auto">
            <a:xfrm>
              <a:off x="2963" y="2683"/>
              <a:ext cx="532" cy="194"/>
            </a:xfrm>
            <a:custGeom>
              <a:avLst/>
              <a:gdLst>
                <a:gd name="T0" fmla="*/ 16 w 716"/>
                <a:gd name="T1" fmla="*/ 249 h 261"/>
                <a:gd name="T2" fmla="*/ 171 w 716"/>
                <a:gd name="T3" fmla="*/ 122 h 261"/>
                <a:gd name="T4" fmla="*/ 366 w 716"/>
                <a:gd name="T5" fmla="*/ 21 h 261"/>
                <a:gd name="T6" fmla="*/ 547 w 716"/>
                <a:gd name="T7" fmla="*/ 109 h 261"/>
                <a:gd name="T8" fmla="*/ 618 w 716"/>
                <a:gd name="T9" fmla="*/ 188 h 261"/>
                <a:gd name="T10" fmla="*/ 698 w 716"/>
                <a:gd name="T11" fmla="*/ 254 h 261"/>
                <a:gd name="T12" fmla="*/ 709 w 716"/>
                <a:gd name="T13" fmla="*/ 243 h 261"/>
                <a:gd name="T14" fmla="*/ 619 w 716"/>
                <a:gd name="T15" fmla="*/ 168 h 261"/>
                <a:gd name="T16" fmla="*/ 540 w 716"/>
                <a:gd name="T17" fmla="*/ 79 h 261"/>
                <a:gd name="T18" fmla="*/ 377 w 716"/>
                <a:gd name="T19" fmla="*/ 6 h 261"/>
                <a:gd name="T20" fmla="*/ 196 w 716"/>
                <a:gd name="T21" fmla="*/ 87 h 261"/>
                <a:gd name="T22" fmla="*/ 8 w 716"/>
                <a:gd name="T23" fmla="*/ 236 h 261"/>
                <a:gd name="T24" fmla="*/ 16 w 716"/>
                <a:gd name="T25" fmla="*/ 249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6" h="261">
                  <a:moveTo>
                    <a:pt x="16" y="249"/>
                  </a:moveTo>
                  <a:cubicBezTo>
                    <a:pt x="69" y="209"/>
                    <a:pt x="117" y="162"/>
                    <a:pt x="171" y="122"/>
                  </a:cubicBezTo>
                  <a:cubicBezTo>
                    <a:pt x="227" y="82"/>
                    <a:pt x="295" y="24"/>
                    <a:pt x="366" y="21"/>
                  </a:cubicBezTo>
                  <a:cubicBezTo>
                    <a:pt x="436" y="18"/>
                    <a:pt x="501" y="59"/>
                    <a:pt x="547" y="109"/>
                  </a:cubicBezTo>
                  <a:cubicBezTo>
                    <a:pt x="571" y="135"/>
                    <a:pt x="593" y="163"/>
                    <a:pt x="618" y="188"/>
                  </a:cubicBezTo>
                  <a:cubicBezTo>
                    <a:pt x="642" y="213"/>
                    <a:pt x="673" y="230"/>
                    <a:pt x="698" y="254"/>
                  </a:cubicBezTo>
                  <a:cubicBezTo>
                    <a:pt x="705" y="261"/>
                    <a:pt x="716" y="250"/>
                    <a:pt x="709" y="243"/>
                  </a:cubicBezTo>
                  <a:cubicBezTo>
                    <a:pt x="681" y="216"/>
                    <a:pt x="647" y="196"/>
                    <a:pt x="619" y="168"/>
                  </a:cubicBezTo>
                  <a:cubicBezTo>
                    <a:pt x="591" y="140"/>
                    <a:pt x="568" y="107"/>
                    <a:pt x="540" y="79"/>
                  </a:cubicBezTo>
                  <a:cubicBezTo>
                    <a:pt x="497" y="36"/>
                    <a:pt x="438" y="10"/>
                    <a:pt x="377" y="6"/>
                  </a:cubicBezTo>
                  <a:cubicBezTo>
                    <a:pt x="307" y="0"/>
                    <a:pt x="251" y="51"/>
                    <a:pt x="196" y="87"/>
                  </a:cubicBezTo>
                  <a:cubicBezTo>
                    <a:pt x="128" y="130"/>
                    <a:pt x="72" y="187"/>
                    <a:pt x="8" y="236"/>
                  </a:cubicBezTo>
                  <a:cubicBezTo>
                    <a:pt x="0" y="242"/>
                    <a:pt x="8" y="255"/>
                    <a:pt x="16" y="249"/>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809"/>
            <p:cNvSpPr/>
            <p:nvPr/>
          </p:nvSpPr>
          <p:spPr bwMode="auto">
            <a:xfrm>
              <a:off x="3230" y="2432"/>
              <a:ext cx="34" cy="292"/>
            </a:xfrm>
            <a:custGeom>
              <a:avLst/>
              <a:gdLst>
                <a:gd name="T0" fmla="*/ 15 w 45"/>
                <a:gd name="T1" fmla="*/ 383 h 392"/>
                <a:gd name="T2" fmla="*/ 7 w 45"/>
                <a:gd name="T3" fmla="*/ 391 h 392"/>
                <a:gd name="T4" fmla="*/ 0 w 45"/>
                <a:gd name="T5" fmla="*/ 382 h 392"/>
                <a:gd name="T6" fmla="*/ 30 w 45"/>
                <a:gd name="T7" fmla="*/ 8 h 392"/>
                <a:gd name="T8" fmla="*/ 38 w 45"/>
                <a:gd name="T9" fmla="*/ 0 h 392"/>
                <a:gd name="T10" fmla="*/ 45 w 45"/>
                <a:gd name="T11" fmla="*/ 9 h 392"/>
                <a:gd name="T12" fmla="*/ 15 w 45"/>
                <a:gd name="T13" fmla="*/ 383 h 392"/>
              </a:gdLst>
              <a:ahLst/>
              <a:cxnLst>
                <a:cxn ang="0">
                  <a:pos x="T0" y="T1"/>
                </a:cxn>
                <a:cxn ang="0">
                  <a:pos x="T2" y="T3"/>
                </a:cxn>
                <a:cxn ang="0">
                  <a:pos x="T4" y="T5"/>
                </a:cxn>
                <a:cxn ang="0">
                  <a:pos x="T6" y="T7"/>
                </a:cxn>
                <a:cxn ang="0">
                  <a:pos x="T8" y="T9"/>
                </a:cxn>
                <a:cxn ang="0">
                  <a:pos x="T10" y="T11"/>
                </a:cxn>
                <a:cxn ang="0">
                  <a:pos x="T12" y="T13"/>
                </a:cxn>
              </a:cxnLst>
              <a:rect l="0" t="0" r="r" b="b"/>
              <a:pathLst>
                <a:path w="45" h="392">
                  <a:moveTo>
                    <a:pt x="15" y="383"/>
                  </a:moveTo>
                  <a:cubicBezTo>
                    <a:pt x="14" y="388"/>
                    <a:pt x="11" y="392"/>
                    <a:pt x="7" y="391"/>
                  </a:cubicBezTo>
                  <a:cubicBezTo>
                    <a:pt x="3" y="391"/>
                    <a:pt x="0" y="387"/>
                    <a:pt x="0" y="382"/>
                  </a:cubicBezTo>
                  <a:cubicBezTo>
                    <a:pt x="30" y="8"/>
                    <a:pt x="30" y="8"/>
                    <a:pt x="30" y="8"/>
                  </a:cubicBezTo>
                  <a:cubicBezTo>
                    <a:pt x="31" y="3"/>
                    <a:pt x="34" y="0"/>
                    <a:pt x="38" y="0"/>
                  </a:cubicBezTo>
                  <a:cubicBezTo>
                    <a:pt x="42" y="0"/>
                    <a:pt x="45" y="5"/>
                    <a:pt x="45" y="9"/>
                  </a:cubicBezTo>
                  <a:lnTo>
                    <a:pt x="15" y="383"/>
                  </a:ln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810"/>
            <p:cNvSpPr/>
            <p:nvPr/>
          </p:nvSpPr>
          <p:spPr bwMode="auto">
            <a:xfrm>
              <a:off x="3250" y="2439"/>
              <a:ext cx="164" cy="121"/>
            </a:xfrm>
            <a:custGeom>
              <a:avLst/>
              <a:gdLst>
                <a:gd name="T0" fmla="*/ 18 w 220"/>
                <a:gd name="T1" fmla="*/ 0 h 163"/>
                <a:gd name="T2" fmla="*/ 220 w 220"/>
                <a:gd name="T3" fmla="*/ 102 h 163"/>
                <a:gd name="T4" fmla="*/ 0 w 220"/>
                <a:gd name="T5" fmla="*/ 163 h 163"/>
              </a:gdLst>
              <a:ahLst/>
              <a:cxnLst>
                <a:cxn ang="0">
                  <a:pos x="T0" y="T1"/>
                </a:cxn>
                <a:cxn ang="0">
                  <a:pos x="T2" y="T3"/>
                </a:cxn>
                <a:cxn ang="0">
                  <a:pos x="T4" y="T5"/>
                </a:cxn>
              </a:cxnLst>
              <a:rect l="0" t="0" r="r" b="b"/>
              <a:pathLst>
                <a:path w="220" h="163">
                  <a:moveTo>
                    <a:pt x="18" y="0"/>
                  </a:moveTo>
                  <a:cubicBezTo>
                    <a:pt x="18" y="0"/>
                    <a:pt x="117" y="81"/>
                    <a:pt x="220" y="102"/>
                  </a:cubicBezTo>
                  <a:cubicBezTo>
                    <a:pt x="0" y="163"/>
                    <a:pt x="0" y="163"/>
                    <a:pt x="0" y="16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811"/>
            <p:cNvSpPr/>
            <p:nvPr/>
          </p:nvSpPr>
          <p:spPr bwMode="auto">
            <a:xfrm>
              <a:off x="3242" y="2431"/>
              <a:ext cx="179" cy="136"/>
            </a:xfrm>
            <a:custGeom>
              <a:avLst/>
              <a:gdLst>
                <a:gd name="T0" fmla="*/ 24 w 241"/>
                <a:gd name="T1" fmla="*/ 17 h 184"/>
                <a:gd name="T2" fmla="*/ 230 w 241"/>
                <a:gd name="T3" fmla="*/ 120 h 184"/>
                <a:gd name="T4" fmla="*/ 230 w 241"/>
                <a:gd name="T5" fmla="*/ 105 h 184"/>
                <a:gd name="T6" fmla="*/ 10 w 241"/>
                <a:gd name="T7" fmla="*/ 167 h 184"/>
                <a:gd name="T8" fmla="*/ 14 w 241"/>
                <a:gd name="T9" fmla="*/ 182 h 184"/>
                <a:gd name="T10" fmla="*/ 234 w 241"/>
                <a:gd name="T11" fmla="*/ 120 h 184"/>
                <a:gd name="T12" fmla="*/ 234 w 241"/>
                <a:gd name="T13" fmla="*/ 105 h 184"/>
                <a:gd name="T14" fmla="*/ 35 w 241"/>
                <a:gd name="T15" fmla="*/ 6 h 184"/>
                <a:gd name="T16" fmla="*/ 24 w 241"/>
                <a:gd name="T17" fmla="*/ 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4">
                  <a:moveTo>
                    <a:pt x="24" y="17"/>
                  </a:moveTo>
                  <a:cubicBezTo>
                    <a:pt x="84" y="65"/>
                    <a:pt x="155" y="104"/>
                    <a:pt x="230" y="120"/>
                  </a:cubicBezTo>
                  <a:cubicBezTo>
                    <a:pt x="230" y="115"/>
                    <a:pt x="230" y="110"/>
                    <a:pt x="230" y="105"/>
                  </a:cubicBezTo>
                  <a:cubicBezTo>
                    <a:pt x="156" y="126"/>
                    <a:pt x="83" y="146"/>
                    <a:pt x="10" y="167"/>
                  </a:cubicBezTo>
                  <a:cubicBezTo>
                    <a:pt x="0" y="170"/>
                    <a:pt x="4" y="184"/>
                    <a:pt x="14" y="182"/>
                  </a:cubicBezTo>
                  <a:cubicBezTo>
                    <a:pt x="87" y="161"/>
                    <a:pt x="160" y="141"/>
                    <a:pt x="234" y="120"/>
                  </a:cubicBezTo>
                  <a:cubicBezTo>
                    <a:pt x="241" y="118"/>
                    <a:pt x="241" y="107"/>
                    <a:pt x="234" y="105"/>
                  </a:cubicBezTo>
                  <a:cubicBezTo>
                    <a:pt x="162" y="89"/>
                    <a:pt x="93" y="52"/>
                    <a:pt x="35" y="6"/>
                  </a:cubicBezTo>
                  <a:cubicBezTo>
                    <a:pt x="27" y="0"/>
                    <a:pt x="17" y="11"/>
                    <a:pt x="24" y="1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812"/>
            <p:cNvSpPr/>
            <p:nvPr/>
          </p:nvSpPr>
          <p:spPr bwMode="auto">
            <a:xfrm>
              <a:off x="3030" y="2686"/>
              <a:ext cx="146" cy="84"/>
            </a:xfrm>
            <a:custGeom>
              <a:avLst/>
              <a:gdLst>
                <a:gd name="T0" fmla="*/ 15 w 196"/>
                <a:gd name="T1" fmla="*/ 0 h 112"/>
                <a:gd name="T2" fmla="*/ 79 w 196"/>
                <a:gd name="T3" fmla="*/ 47 h 112"/>
                <a:gd name="T4" fmla="*/ 124 w 196"/>
                <a:gd name="T5" fmla="*/ 42 h 112"/>
                <a:gd name="T6" fmla="*/ 179 w 196"/>
                <a:gd name="T7" fmla="*/ 44 h 112"/>
                <a:gd name="T8" fmla="*/ 117 w 196"/>
                <a:gd name="T9" fmla="*/ 106 h 112"/>
                <a:gd name="T10" fmla="*/ 0 w 196"/>
                <a:gd name="T11" fmla="*/ 68 h 112"/>
                <a:gd name="T12" fmla="*/ 15 w 196"/>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196" h="112">
                  <a:moveTo>
                    <a:pt x="15" y="0"/>
                  </a:moveTo>
                  <a:cubicBezTo>
                    <a:pt x="15" y="0"/>
                    <a:pt x="53" y="38"/>
                    <a:pt x="79" y="47"/>
                  </a:cubicBezTo>
                  <a:cubicBezTo>
                    <a:pt x="90" y="51"/>
                    <a:pt x="107" y="47"/>
                    <a:pt x="124" y="42"/>
                  </a:cubicBezTo>
                  <a:cubicBezTo>
                    <a:pt x="146" y="37"/>
                    <a:pt x="169" y="31"/>
                    <a:pt x="179" y="44"/>
                  </a:cubicBezTo>
                  <a:cubicBezTo>
                    <a:pt x="196" y="68"/>
                    <a:pt x="167" y="100"/>
                    <a:pt x="117" y="106"/>
                  </a:cubicBezTo>
                  <a:cubicBezTo>
                    <a:pt x="67" y="112"/>
                    <a:pt x="15" y="94"/>
                    <a:pt x="0" y="68"/>
                  </a:cubicBezTo>
                  <a:cubicBezTo>
                    <a:pt x="15" y="0"/>
                    <a:pt x="15" y="0"/>
                    <a:pt x="15"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813"/>
            <p:cNvSpPr/>
            <p:nvPr/>
          </p:nvSpPr>
          <p:spPr bwMode="auto">
            <a:xfrm>
              <a:off x="3126" y="2710"/>
              <a:ext cx="49" cy="51"/>
            </a:xfrm>
            <a:custGeom>
              <a:avLst/>
              <a:gdLst>
                <a:gd name="T0" fmla="*/ 51 w 66"/>
                <a:gd name="T1" fmla="*/ 12 h 69"/>
                <a:gd name="T2" fmla="*/ 0 w 66"/>
                <a:gd name="T3" fmla="*/ 9 h 69"/>
                <a:gd name="T4" fmla="*/ 11 w 66"/>
                <a:gd name="T5" fmla="*/ 69 h 69"/>
                <a:gd name="T6" fmla="*/ 51 w 66"/>
                <a:gd name="T7" fmla="*/ 12 h 69"/>
              </a:gdLst>
              <a:ahLst/>
              <a:cxnLst>
                <a:cxn ang="0">
                  <a:pos x="T0" y="T1"/>
                </a:cxn>
                <a:cxn ang="0">
                  <a:pos x="T2" y="T3"/>
                </a:cxn>
                <a:cxn ang="0">
                  <a:pos x="T4" y="T5"/>
                </a:cxn>
                <a:cxn ang="0">
                  <a:pos x="T6" y="T7"/>
                </a:cxn>
              </a:cxnLst>
              <a:rect l="0" t="0" r="r" b="b"/>
              <a:pathLst>
                <a:path w="66" h="69">
                  <a:moveTo>
                    <a:pt x="51" y="12"/>
                  </a:moveTo>
                  <a:cubicBezTo>
                    <a:pt x="41" y="0"/>
                    <a:pt x="21" y="4"/>
                    <a:pt x="0" y="9"/>
                  </a:cubicBezTo>
                  <a:cubicBezTo>
                    <a:pt x="2" y="29"/>
                    <a:pt x="6" y="49"/>
                    <a:pt x="11" y="69"/>
                  </a:cubicBezTo>
                  <a:cubicBezTo>
                    <a:pt x="47" y="58"/>
                    <a:pt x="66" y="32"/>
                    <a:pt x="51" y="1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814"/>
            <p:cNvSpPr/>
            <p:nvPr/>
          </p:nvSpPr>
          <p:spPr bwMode="auto">
            <a:xfrm>
              <a:off x="3022" y="2677"/>
              <a:ext cx="155" cy="114"/>
            </a:xfrm>
            <a:custGeom>
              <a:avLst/>
              <a:gdLst>
                <a:gd name="T0" fmla="*/ 21 w 209"/>
                <a:gd name="T1" fmla="*/ 18 h 153"/>
                <a:gd name="T2" fmla="*/ 114 w 209"/>
                <a:gd name="T3" fmla="*/ 67 h 153"/>
                <a:gd name="T4" fmla="*/ 155 w 209"/>
                <a:gd name="T5" fmla="*/ 58 h 153"/>
                <a:gd name="T6" fmla="*/ 185 w 209"/>
                <a:gd name="T7" fmla="*/ 81 h 153"/>
                <a:gd name="T8" fmla="*/ 149 w 209"/>
                <a:gd name="T9" fmla="*/ 106 h 153"/>
                <a:gd name="T10" fmla="*/ 19 w 209"/>
                <a:gd name="T11" fmla="*/ 76 h 153"/>
                <a:gd name="T12" fmla="*/ 5 w 209"/>
                <a:gd name="T13" fmla="*/ 84 h 153"/>
                <a:gd name="T14" fmla="*/ 203 w 209"/>
                <a:gd name="T15" fmla="*/ 75 h 153"/>
                <a:gd name="T16" fmla="*/ 158 w 209"/>
                <a:gd name="T17" fmla="*/ 41 h 153"/>
                <a:gd name="T18" fmla="*/ 81 w 209"/>
                <a:gd name="T19" fmla="*/ 46 h 153"/>
                <a:gd name="T20" fmla="*/ 32 w 209"/>
                <a:gd name="T21" fmla="*/ 7 h 153"/>
                <a:gd name="T22" fmla="*/ 21 w 209"/>
                <a:gd name="T23"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53">
                  <a:moveTo>
                    <a:pt x="21" y="18"/>
                  </a:moveTo>
                  <a:cubicBezTo>
                    <a:pt x="45" y="41"/>
                    <a:pt x="78" y="74"/>
                    <a:pt x="114" y="67"/>
                  </a:cubicBezTo>
                  <a:cubicBezTo>
                    <a:pt x="127" y="65"/>
                    <a:pt x="141" y="61"/>
                    <a:pt x="155" y="58"/>
                  </a:cubicBezTo>
                  <a:cubicBezTo>
                    <a:pt x="171" y="51"/>
                    <a:pt x="181" y="59"/>
                    <a:pt x="185" y="81"/>
                  </a:cubicBezTo>
                  <a:cubicBezTo>
                    <a:pt x="179" y="94"/>
                    <a:pt x="161" y="101"/>
                    <a:pt x="149" y="106"/>
                  </a:cubicBezTo>
                  <a:cubicBezTo>
                    <a:pt x="110" y="120"/>
                    <a:pt x="43" y="112"/>
                    <a:pt x="19" y="76"/>
                  </a:cubicBezTo>
                  <a:cubicBezTo>
                    <a:pt x="13" y="68"/>
                    <a:pt x="0" y="75"/>
                    <a:pt x="5" y="84"/>
                  </a:cubicBezTo>
                  <a:cubicBezTo>
                    <a:pt x="41" y="136"/>
                    <a:pt x="186" y="153"/>
                    <a:pt x="203" y="75"/>
                  </a:cubicBezTo>
                  <a:cubicBezTo>
                    <a:pt x="209" y="48"/>
                    <a:pt x="179" y="38"/>
                    <a:pt x="158" y="41"/>
                  </a:cubicBezTo>
                  <a:cubicBezTo>
                    <a:pt x="132" y="46"/>
                    <a:pt x="106" y="59"/>
                    <a:pt x="81" y="46"/>
                  </a:cubicBezTo>
                  <a:cubicBezTo>
                    <a:pt x="63" y="36"/>
                    <a:pt x="47" y="21"/>
                    <a:pt x="32" y="7"/>
                  </a:cubicBezTo>
                  <a:cubicBezTo>
                    <a:pt x="25" y="0"/>
                    <a:pt x="14" y="11"/>
                    <a:pt x="21" y="1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815"/>
            <p:cNvSpPr/>
            <p:nvPr/>
          </p:nvSpPr>
          <p:spPr bwMode="auto">
            <a:xfrm>
              <a:off x="3039" y="2736"/>
              <a:ext cx="93" cy="25"/>
            </a:xfrm>
            <a:custGeom>
              <a:avLst/>
              <a:gdLst>
                <a:gd name="T0" fmla="*/ 120 w 126"/>
                <a:gd name="T1" fmla="*/ 0 h 33"/>
                <a:gd name="T2" fmla="*/ 80 w 126"/>
                <a:gd name="T3" fmla="*/ 12 h 33"/>
                <a:gd name="T4" fmla="*/ 60 w 126"/>
                <a:gd name="T5" fmla="*/ 13 h 33"/>
                <a:gd name="T6" fmla="*/ 0 w 126"/>
                <a:gd name="T7" fmla="*/ 2 h 33"/>
                <a:gd name="T8" fmla="*/ 85 w 126"/>
                <a:gd name="T9" fmla="*/ 33 h 33"/>
                <a:gd name="T10" fmla="*/ 126 w 126"/>
                <a:gd name="T11" fmla="*/ 27 h 33"/>
                <a:gd name="T12" fmla="*/ 126 w 126"/>
                <a:gd name="T13" fmla="*/ 27 h 33"/>
                <a:gd name="T14" fmla="*/ 120 w 126"/>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33">
                  <a:moveTo>
                    <a:pt x="120" y="0"/>
                  </a:moveTo>
                  <a:cubicBezTo>
                    <a:pt x="109" y="6"/>
                    <a:pt x="96" y="10"/>
                    <a:pt x="80" y="12"/>
                  </a:cubicBezTo>
                  <a:cubicBezTo>
                    <a:pt x="73" y="13"/>
                    <a:pt x="67" y="13"/>
                    <a:pt x="60" y="13"/>
                  </a:cubicBezTo>
                  <a:cubicBezTo>
                    <a:pt x="39" y="13"/>
                    <a:pt x="17" y="9"/>
                    <a:pt x="0" y="2"/>
                  </a:cubicBezTo>
                  <a:cubicBezTo>
                    <a:pt x="19" y="23"/>
                    <a:pt x="53" y="33"/>
                    <a:pt x="85" y="33"/>
                  </a:cubicBezTo>
                  <a:cubicBezTo>
                    <a:pt x="100" y="33"/>
                    <a:pt x="114" y="31"/>
                    <a:pt x="126" y="27"/>
                  </a:cubicBezTo>
                  <a:cubicBezTo>
                    <a:pt x="126" y="27"/>
                    <a:pt x="126" y="27"/>
                    <a:pt x="126" y="27"/>
                  </a:cubicBezTo>
                  <a:cubicBezTo>
                    <a:pt x="124" y="18"/>
                    <a:pt x="122" y="9"/>
                    <a:pt x="120" y="0"/>
                  </a:cubicBezTo>
                </a:path>
              </a:pathLst>
            </a:custGeom>
            <a:solidFill>
              <a:srgbClr val="FF9B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816"/>
            <p:cNvSpPr/>
            <p:nvPr/>
          </p:nvSpPr>
          <p:spPr bwMode="auto">
            <a:xfrm>
              <a:off x="3128" y="2719"/>
              <a:ext cx="31" cy="37"/>
            </a:xfrm>
            <a:custGeom>
              <a:avLst/>
              <a:gdLst>
                <a:gd name="T0" fmla="*/ 24 w 42"/>
                <a:gd name="T1" fmla="*/ 0 h 50"/>
                <a:gd name="T2" fmla="*/ 0 w 42"/>
                <a:gd name="T3" fmla="*/ 23 h 50"/>
                <a:gd name="T4" fmla="*/ 6 w 42"/>
                <a:gd name="T5" fmla="*/ 50 h 50"/>
                <a:gd name="T6" fmla="*/ 42 w 42"/>
                <a:gd name="T7" fmla="*/ 25 h 50"/>
                <a:gd name="T8" fmla="*/ 24 w 42"/>
                <a:gd name="T9" fmla="*/ 0 h 50"/>
              </a:gdLst>
              <a:ahLst/>
              <a:cxnLst>
                <a:cxn ang="0">
                  <a:pos x="T0" y="T1"/>
                </a:cxn>
                <a:cxn ang="0">
                  <a:pos x="T2" y="T3"/>
                </a:cxn>
                <a:cxn ang="0">
                  <a:pos x="T4" y="T5"/>
                </a:cxn>
                <a:cxn ang="0">
                  <a:pos x="T6" y="T7"/>
                </a:cxn>
                <a:cxn ang="0">
                  <a:pos x="T8" y="T9"/>
                </a:cxn>
              </a:cxnLst>
              <a:rect l="0" t="0" r="r" b="b"/>
              <a:pathLst>
                <a:path w="42" h="50">
                  <a:moveTo>
                    <a:pt x="24" y="0"/>
                  </a:moveTo>
                  <a:cubicBezTo>
                    <a:pt x="20" y="8"/>
                    <a:pt x="12" y="16"/>
                    <a:pt x="0" y="23"/>
                  </a:cubicBezTo>
                  <a:cubicBezTo>
                    <a:pt x="2" y="32"/>
                    <a:pt x="4" y="41"/>
                    <a:pt x="6" y="50"/>
                  </a:cubicBezTo>
                  <a:cubicBezTo>
                    <a:pt x="18" y="45"/>
                    <a:pt x="36" y="38"/>
                    <a:pt x="42" y="25"/>
                  </a:cubicBezTo>
                  <a:cubicBezTo>
                    <a:pt x="39" y="9"/>
                    <a:pt x="33" y="1"/>
                    <a:pt x="24" y="0"/>
                  </a:cubicBezTo>
                </a:path>
              </a:pathLst>
            </a:custGeom>
            <a:solidFill>
              <a:srgbClr val="FFC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817"/>
            <p:cNvSpPr/>
            <p:nvPr/>
          </p:nvSpPr>
          <p:spPr bwMode="auto">
            <a:xfrm>
              <a:off x="3030" y="2713"/>
              <a:ext cx="146" cy="53"/>
            </a:xfrm>
            <a:custGeom>
              <a:avLst/>
              <a:gdLst>
                <a:gd name="T0" fmla="*/ 159 w 196"/>
                <a:gd name="T1" fmla="*/ 0 h 71"/>
                <a:gd name="T2" fmla="*/ 157 w 196"/>
                <a:gd name="T3" fmla="*/ 0 h 71"/>
                <a:gd name="T4" fmla="*/ 155 w 196"/>
                <a:gd name="T5" fmla="*/ 8 h 71"/>
                <a:gd name="T6" fmla="*/ 173 w 196"/>
                <a:gd name="T7" fmla="*/ 33 h 71"/>
                <a:gd name="T8" fmla="*/ 137 w 196"/>
                <a:gd name="T9" fmla="*/ 58 h 71"/>
                <a:gd name="T10" fmla="*/ 137 w 196"/>
                <a:gd name="T11" fmla="*/ 58 h 71"/>
                <a:gd name="T12" fmla="*/ 96 w 196"/>
                <a:gd name="T13" fmla="*/ 64 h 71"/>
                <a:gd name="T14" fmla="*/ 11 w 196"/>
                <a:gd name="T15" fmla="*/ 33 h 71"/>
                <a:gd name="T16" fmla="*/ 1 w 196"/>
                <a:gd name="T17" fmla="*/ 29 h 71"/>
                <a:gd name="T18" fmla="*/ 0 w 196"/>
                <a:gd name="T19" fmla="*/ 32 h 71"/>
                <a:gd name="T20" fmla="*/ 98 w 196"/>
                <a:gd name="T21" fmla="*/ 71 h 71"/>
                <a:gd name="T22" fmla="*/ 117 w 196"/>
                <a:gd name="T23" fmla="*/ 70 h 71"/>
                <a:gd name="T24" fmla="*/ 179 w 196"/>
                <a:gd name="T25" fmla="*/ 8 h 71"/>
                <a:gd name="T26" fmla="*/ 159 w 196"/>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71">
                  <a:moveTo>
                    <a:pt x="159" y="0"/>
                  </a:moveTo>
                  <a:cubicBezTo>
                    <a:pt x="158" y="0"/>
                    <a:pt x="158" y="0"/>
                    <a:pt x="157" y="0"/>
                  </a:cubicBezTo>
                  <a:cubicBezTo>
                    <a:pt x="157" y="3"/>
                    <a:pt x="156" y="5"/>
                    <a:pt x="155" y="8"/>
                  </a:cubicBezTo>
                  <a:cubicBezTo>
                    <a:pt x="164" y="9"/>
                    <a:pt x="170" y="17"/>
                    <a:pt x="173" y="33"/>
                  </a:cubicBezTo>
                  <a:cubicBezTo>
                    <a:pt x="167" y="46"/>
                    <a:pt x="149" y="53"/>
                    <a:pt x="137" y="58"/>
                  </a:cubicBezTo>
                  <a:cubicBezTo>
                    <a:pt x="137" y="58"/>
                    <a:pt x="137" y="58"/>
                    <a:pt x="137" y="58"/>
                  </a:cubicBezTo>
                  <a:cubicBezTo>
                    <a:pt x="125" y="62"/>
                    <a:pt x="111" y="64"/>
                    <a:pt x="96" y="64"/>
                  </a:cubicBezTo>
                  <a:cubicBezTo>
                    <a:pt x="64" y="64"/>
                    <a:pt x="30" y="54"/>
                    <a:pt x="11" y="33"/>
                  </a:cubicBezTo>
                  <a:cubicBezTo>
                    <a:pt x="7" y="32"/>
                    <a:pt x="4" y="30"/>
                    <a:pt x="1" y="29"/>
                  </a:cubicBezTo>
                  <a:cubicBezTo>
                    <a:pt x="0" y="32"/>
                    <a:pt x="0" y="32"/>
                    <a:pt x="0" y="32"/>
                  </a:cubicBezTo>
                  <a:cubicBezTo>
                    <a:pt x="13" y="55"/>
                    <a:pt x="54" y="71"/>
                    <a:pt x="98" y="71"/>
                  </a:cubicBezTo>
                  <a:cubicBezTo>
                    <a:pt x="104" y="71"/>
                    <a:pt x="111" y="70"/>
                    <a:pt x="117" y="70"/>
                  </a:cubicBezTo>
                  <a:cubicBezTo>
                    <a:pt x="167" y="64"/>
                    <a:pt x="196" y="32"/>
                    <a:pt x="179" y="8"/>
                  </a:cubicBezTo>
                  <a:cubicBezTo>
                    <a:pt x="174" y="2"/>
                    <a:pt x="167" y="0"/>
                    <a:pt x="159"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818"/>
            <p:cNvSpPr/>
            <p:nvPr/>
          </p:nvSpPr>
          <p:spPr bwMode="auto">
            <a:xfrm>
              <a:off x="3329" y="2706"/>
              <a:ext cx="146" cy="82"/>
            </a:xfrm>
            <a:custGeom>
              <a:avLst/>
              <a:gdLst>
                <a:gd name="T0" fmla="*/ 183 w 196"/>
                <a:gd name="T1" fmla="*/ 0 h 110"/>
                <a:gd name="T2" fmla="*/ 118 w 196"/>
                <a:gd name="T3" fmla="*/ 46 h 110"/>
                <a:gd name="T4" fmla="*/ 18 w 196"/>
                <a:gd name="T5" fmla="*/ 40 h 110"/>
                <a:gd name="T6" fmla="*/ 78 w 196"/>
                <a:gd name="T7" fmla="*/ 103 h 110"/>
                <a:gd name="T8" fmla="*/ 196 w 196"/>
                <a:gd name="T9" fmla="*/ 68 h 110"/>
              </a:gdLst>
              <a:ahLst/>
              <a:cxnLst>
                <a:cxn ang="0">
                  <a:pos x="T0" y="T1"/>
                </a:cxn>
                <a:cxn ang="0">
                  <a:pos x="T2" y="T3"/>
                </a:cxn>
                <a:cxn ang="0">
                  <a:pos x="T4" y="T5"/>
                </a:cxn>
                <a:cxn ang="0">
                  <a:pos x="T6" y="T7"/>
                </a:cxn>
                <a:cxn ang="0">
                  <a:pos x="T8" y="T9"/>
                </a:cxn>
              </a:cxnLst>
              <a:rect l="0" t="0" r="r" b="b"/>
              <a:pathLst>
                <a:path w="196" h="110">
                  <a:moveTo>
                    <a:pt x="183" y="0"/>
                  </a:moveTo>
                  <a:cubicBezTo>
                    <a:pt x="183" y="0"/>
                    <a:pt x="144" y="38"/>
                    <a:pt x="118" y="46"/>
                  </a:cubicBezTo>
                  <a:cubicBezTo>
                    <a:pt x="91" y="54"/>
                    <a:pt x="36" y="17"/>
                    <a:pt x="18" y="40"/>
                  </a:cubicBezTo>
                  <a:cubicBezTo>
                    <a:pt x="0" y="63"/>
                    <a:pt x="28" y="96"/>
                    <a:pt x="78" y="103"/>
                  </a:cubicBezTo>
                  <a:cubicBezTo>
                    <a:pt x="128" y="110"/>
                    <a:pt x="181" y="94"/>
                    <a:pt x="196" y="68"/>
                  </a:cubicBezTo>
                </a:path>
              </a:pathLst>
            </a:custGeom>
            <a:solidFill>
              <a:srgbClr val="81DE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819"/>
            <p:cNvSpPr/>
            <p:nvPr/>
          </p:nvSpPr>
          <p:spPr bwMode="auto">
            <a:xfrm>
              <a:off x="3331" y="2727"/>
              <a:ext cx="49" cy="52"/>
            </a:xfrm>
            <a:custGeom>
              <a:avLst/>
              <a:gdLst>
                <a:gd name="T0" fmla="*/ 15 w 66"/>
                <a:gd name="T1" fmla="*/ 12 h 70"/>
                <a:gd name="T2" fmla="*/ 66 w 66"/>
                <a:gd name="T3" fmla="*/ 10 h 70"/>
                <a:gd name="T4" fmla="*/ 53 w 66"/>
                <a:gd name="T5" fmla="*/ 70 h 70"/>
                <a:gd name="T6" fmla="*/ 15 w 66"/>
                <a:gd name="T7" fmla="*/ 12 h 70"/>
              </a:gdLst>
              <a:ahLst/>
              <a:cxnLst>
                <a:cxn ang="0">
                  <a:pos x="T0" y="T1"/>
                </a:cxn>
                <a:cxn ang="0">
                  <a:pos x="T2" y="T3"/>
                </a:cxn>
                <a:cxn ang="0">
                  <a:pos x="T4" y="T5"/>
                </a:cxn>
                <a:cxn ang="0">
                  <a:pos x="T6" y="T7"/>
                </a:cxn>
              </a:cxnLst>
              <a:rect l="0" t="0" r="r" b="b"/>
              <a:pathLst>
                <a:path w="66" h="70">
                  <a:moveTo>
                    <a:pt x="15" y="12"/>
                  </a:moveTo>
                  <a:cubicBezTo>
                    <a:pt x="25" y="0"/>
                    <a:pt x="45" y="4"/>
                    <a:pt x="66" y="10"/>
                  </a:cubicBezTo>
                  <a:cubicBezTo>
                    <a:pt x="64" y="30"/>
                    <a:pt x="59" y="50"/>
                    <a:pt x="53" y="70"/>
                  </a:cubicBezTo>
                  <a:cubicBezTo>
                    <a:pt x="18" y="58"/>
                    <a:pt x="0" y="31"/>
                    <a:pt x="15"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2" name="Freeform 1820"/>
            <p:cNvSpPr/>
            <p:nvPr/>
          </p:nvSpPr>
          <p:spPr bwMode="auto">
            <a:xfrm>
              <a:off x="3329" y="2698"/>
              <a:ext cx="155" cy="110"/>
            </a:xfrm>
            <a:custGeom>
              <a:avLst/>
              <a:gdLst>
                <a:gd name="T0" fmla="*/ 189 w 209"/>
                <a:gd name="T1" fmla="*/ 18 h 149"/>
                <a:gd name="T2" fmla="*/ 95 w 209"/>
                <a:gd name="T3" fmla="*/ 65 h 149"/>
                <a:gd name="T4" fmla="*/ 54 w 209"/>
                <a:gd name="T5" fmla="*/ 54 h 149"/>
                <a:gd name="T6" fmla="*/ 23 w 209"/>
                <a:gd name="T7" fmla="*/ 77 h 149"/>
                <a:gd name="T8" fmla="*/ 59 w 209"/>
                <a:gd name="T9" fmla="*/ 103 h 149"/>
                <a:gd name="T10" fmla="*/ 190 w 209"/>
                <a:gd name="T11" fmla="*/ 76 h 149"/>
                <a:gd name="T12" fmla="*/ 203 w 209"/>
                <a:gd name="T13" fmla="*/ 84 h 149"/>
                <a:gd name="T14" fmla="*/ 5 w 209"/>
                <a:gd name="T15" fmla="*/ 71 h 149"/>
                <a:gd name="T16" fmla="*/ 51 w 209"/>
                <a:gd name="T17" fmla="*/ 38 h 149"/>
                <a:gd name="T18" fmla="*/ 128 w 209"/>
                <a:gd name="T19" fmla="*/ 45 h 149"/>
                <a:gd name="T20" fmla="*/ 178 w 209"/>
                <a:gd name="T21" fmla="*/ 7 h 149"/>
                <a:gd name="T22" fmla="*/ 189 w 209"/>
                <a:gd name="T23" fmla="*/ 1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149">
                  <a:moveTo>
                    <a:pt x="189" y="18"/>
                  </a:moveTo>
                  <a:cubicBezTo>
                    <a:pt x="165" y="41"/>
                    <a:pt x="131" y="73"/>
                    <a:pt x="95" y="65"/>
                  </a:cubicBezTo>
                  <a:cubicBezTo>
                    <a:pt x="81" y="62"/>
                    <a:pt x="68" y="58"/>
                    <a:pt x="54" y="54"/>
                  </a:cubicBezTo>
                  <a:cubicBezTo>
                    <a:pt x="38" y="47"/>
                    <a:pt x="28" y="55"/>
                    <a:pt x="23" y="77"/>
                  </a:cubicBezTo>
                  <a:cubicBezTo>
                    <a:pt x="29" y="90"/>
                    <a:pt x="47" y="98"/>
                    <a:pt x="59" y="103"/>
                  </a:cubicBezTo>
                  <a:cubicBezTo>
                    <a:pt x="97" y="117"/>
                    <a:pt x="164" y="111"/>
                    <a:pt x="190" y="76"/>
                  </a:cubicBezTo>
                  <a:cubicBezTo>
                    <a:pt x="195" y="68"/>
                    <a:pt x="209" y="76"/>
                    <a:pt x="203" y="84"/>
                  </a:cubicBezTo>
                  <a:cubicBezTo>
                    <a:pt x="166" y="136"/>
                    <a:pt x="21" y="149"/>
                    <a:pt x="5" y="71"/>
                  </a:cubicBezTo>
                  <a:cubicBezTo>
                    <a:pt x="0" y="43"/>
                    <a:pt x="30" y="34"/>
                    <a:pt x="51" y="38"/>
                  </a:cubicBezTo>
                  <a:cubicBezTo>
                    <a:pt x="77" y="43"/>
                    <a:pt x="102" y="57"/>
                    <a:pt x="128" y="45"/>
                  </a:cubicBezTo>
                  <a:cubicBezTo>
                    <a:pt x="147" y="36"/>
                    <a:pt x="163" y="21"/>
                    <a:pt x="178" y="7"/>
                  </a:cubicBezTo>
                  <a:cubicBezTo>
                    <a:pt x="185" y="0"/>
                    <a:pt x="196" y="11"/>
                    <a:pt x="189" y="18"/>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3" name="Freeform 1821"/>
            <p:cNvSpPr/>
            <p:nvPr/>
          </p:nvSpPr>
          <p:spPr bwMode="auto">
            <a:xfrm>
              <a:off x="3531" y="1394"/>
              <a:ext cx="332" cy="118"/>
            </a:xfrm>
            <a:custGeom>
              <a:avLst/>
              <a:gdLst>
                <a:gd name="T0" fmla="*/ 359 w 446"/>
                <a:gd name="T1" fmla="*/ 0 h 158"/>
                <a:gd name="T2" fmla="*/ 251 w 446"/>
                <a:gd name="T3" fmla="*/ 5 h 158"/>
                <a:gd name="T4" fmla="*/ 12 w 446"/>
                <a:gd name="T5" fmla="*/ 90 h 158"/>
                <a:gd name="T6" fmla="*/ 35 w 446"/>
                <a:gd name="T7" fmla="*/ 151 h 158"/>
                <a:gd name="T8" fmla="*/ 113 w 446"/>
                <a:gd name="T9" fmla="*/ 114 h 158"/>
                <a:gd name="T10" fmla="*/ 256 w 446"/>
                <a:gd name="T11" fmla="*/ 87 h 158"/>
                <a:gd name="T12" fmla="*/ 313 w 446"/>
                <a:gd name="T13" fmla="*/ 91 h 158"/>
                <a:gd name="T14" fmla="*/ 329 w 446"/>
                <a:gd name="T15" fmla="*/ 91 h 158"/>
                <a:gd name="T16" fmla="*/ 414 w 446"/>
                <a:gd name="T17" fmla="*/ 75 h 158"/>
                <a:gd name="T18" fmla="*/ 359 w 446"/>
                <a:gd name="T19"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158">
                  <a:moveTo>
                    <a:pt x="359" y="0"/>
                  </a:moveTo>
                  <a:cubicBezTo>
                    <a:pt x="321" y="4"/>
                    <a:pt x="289" y="5"/>
                    <a:pt x="251" y="5"/>
                  </a:cubicBezTo>
                  <a:cubicBezTo>
                    <a:pt x="172" y="6"/>
                    <a:pt x="51" y="10"/>
                    <a:pt x="12" y="90"/>
                  </a:cubicBezTo>
                  <a:cubicBezTo>
                    <a:pt x="0" y="114"/>
                    <a:pt x="5" y="144"/>
                    <a:pt x="35" y="151"/>
                  </a:cubicBezTo>
                  <a:cubicBezTo>
                    <a:pt x="63" y="158"/>
                    <a:pt x="94" y="132"/>
                    <a:pt x="113" y="114"/>
                  </a:cubicBezTo>
                  <a:cubicBezTo>
                    <a:pt x="152" y="77"/>
                    <a:pt x="204" y="82"/>
                    <a:pt x="256" y="87"/>
                  </a:cubicBezTo>
                  <a:cubicBezTo>
                    <a:pt x="275" y="89"/>
                    <a:pt x="295" y="91"/>
                    <a:pt x="313" y="91"/>
                  </a:cubicBezTo>
                  <a:cubicBezTo>
                    <a:pt x="318" y="90"/>
                    <a:pt x="323" y="91"/>
                    <a:pt x="329" y="91"/>
                  </a:cubicBezTo>
                  <a:cubicBezTo>
                    <a:pt x="357" y="91"/>
                    <a:pt x="396" y="91"/>
                    <a:pt x="414" y="75"/>
                  </a:cubicBezTo>
                  <a:cubicBezTo>
                    <a:pt x="446" y="46"/>
                    <a:pt x="412" y="2"/>
                    <a:pt x="359"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4" name="Freeform 1822"/>
            <p:cNvSpPr>
              <a:spLocks noEditPoints="1"/>
            </p:cNvSpPr>
            <p:nvPr/>
          </p:nvSpPr>
          <p:spPr bwMode="auto">
            <a:xfrm>
              <a:off x="3846" y="1437"/>
              <a:ext cx="2" cy="4"/>
            </a:xfrm>
            <a:custGeom>
              <a:avLst/>
              <a:gdLst>
                <a:gd name="T0" fmla="*/ 2 w 2"/>
                <a:gd name="T1" fmla="*/ 0 h 5"/>
                <a:gd name="T2" fmla="*/ 0 w 2"/>
                <a:gd name="T3" fmla="*/ 5 h 5"/>
                <a:gd name="T4" fmla="*/ 0 w 2"/>
                <a:gd name="T5" fmla="*/ 5 h 5"/>
                <a:gd name="T6" fmla="*/ 2 w 2"/>
                <a:gd name="T7" fmla="*/ 0 h 5"/>
                <a:gd name="T8" fmla="*/ 2 w 2"/>
                <a:gd name="T9" fmla="*/ 0 h 5"/>
                <a:gd name="T10" fmla="*/ 2 w 2"/>
                <a:gd name="T11" fmla="*/ 0 h 5"/>
                <a:gd name="T12" fmla="*/ 2 w 2"/>
                <a:gd name="T13" fmla="*/ 0 h 5"/>
                <a:gd name="T14" fmla="*/ 2 w 2"/>
                <a:gd name="T15" fmla="*/ 0 h 5"/>
                <a:gd name="T16" fmla="*/ 2 w 2"/>
                <a:gd name="T17" fmla="*/ 0 h 5"/>
                <a:gd name="T18" fmla="*/ 2 w 2"/>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5">
                  <a:moveTo>
                    <a:pt x="2" y="0"/>
                  </a:moveTo>
                  <a:cubicBezTo>
                    <a:pt x="1" y="2"/>
                    <a:pt x="1" y="3"/>
                    <a:pt x="0" y="5"/>
                  </a:cubicBezTo>
                  <a:cubicBezTo>
                    <a:pt x="0" y="5"/>
                    <a:pt x="0" y="5"/>
                    <a:pt x="0" y="5"/>
                  </a:cubicBezTo>
                  <a:cubicBezTo>
                    <a:pt x="1" y="3"/>
                    <a:pt x="1" y="2"/>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5" name="Freeform 1823"/>
            <p:cNvSpPr/>
            <p:nvPr/>
          </p:nvSpPr>
          <p:spPr bwMode="auto">
            <a:xfrm>
              <a:off x="3840" y="1449"/>
              <a:ext cx="0"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0" y="0"/>
                    <a:pt x="0" y="0"/>
                  </a:cubicBezTo>
                  <a:cubicBezTo>
                    <a:pt x="0" y="0"/>
                    <a:pt x="1" y="0"/>
                    <a:pt x="1"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6" name="Freeform 1824"/>
            <p:cNvSpPr/>
            <p:nvPr/>
          </p:nvSpPr>
          <p:spPr bwMode="auto">
            <a:xfrm>
              <a:off x="3840" y="1441"/>
              <a:ext cx="6" cy="8"/>
            </a:xfrm>
            <a:custGeom>
              <a:avLst/>
              <a:gdLst>
                <a:gd name="T0" fmla="*/ 8 w 8"/>
                <a:gd name="T1" fmla="*/ 0 h 12"/>
                <a:gd name="T2" fmla="*/ 8 w 8"/>
                <a:gd name="T3" fmla="*/ 0 h 12"/>
                <a:gd name="T4" fmla="*/ 0 w 8"/>
                <a:gd name="T5" fmla="*/ 12 h 12"/>
                <a:gd name="T6" fmla="*/ 0 w 8"/>
                <a:gd name="T7" fmla="*/ 12 h 12"/>
                <a:gd name="T8" fmla="*/ 8 w 8"/>
                <a:gd name="T9" fmla="*/ 0 h 12"/>
              </a:gdLst>
              <a:ahLst/>
              <a:cxnLst>
                <a:cxn ang="0">
                  <a:pos x="T0" y="T1"/>
                </a:cxn>
                <a:cxn ang="0">
                  <a:pos x="T2" y="T3"/>
                </a:cxn>
                <a:cxn ang="0">
                  <a:pos x="T4" y="T5"/>
                </a:cxn>
                <a:cxn ang="0">
                  <a:pos x="T6" y="T7"/>
                </a:cxn>
                <a:cxn ang="0">
                  <a:pos x="T8" y="T9"/>
                </a:cxn>
              </a:cxnLst>
              <a:rect l="0" t="0" r="r" b="b"/>
              <a:pathLst>
                <a:path w="8" h="12">
                  <a:moveTo>
                    <a:pt x="8" y="0"/>
                  </a:moveTo>
                  <a:cubicBezTo>
                    <a:pt x="8" y="0"/>
                    <a:pt x="8" y="0"/>
                    <a:pt x="8" y="0"/>
                  </a:cubicBezTo>
                  <a:cubicBezTo>
                    <a:pt x="6" y="4"/>
                    <a:pt x="3" y="8"/>
                    <a:pt x="0" y="12"/>
                  </a:cubicBezTo>
                  <a:cubicBezTo>
                    <a:pt x="0" y="12"/>
                    <a:pt x="0" y="12"/>
                    <a:pt x="0" y="12"/>
                  </a:cubicBezTo>
                  <a:cubicBezTo>
                    <a:pt x="3" y="8"/>
                    <a:pt x="6" y="4"/>
                    <a:pt x="8" y="0"/>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7" name="Freeform 1825"/>
            <p:cNvSpPr>
              <a:spLocks noEditPoints="1"/>
            </p:cNvSpPr>
            <p:nvPr/>
          </p:nvSpPr>
          <p:spPr bwMode="auto">
            <a:xfrm>
              <a:off x="3839" y="1449"/>
              <a:ext cx="1" cy="1"/>
            </a:xfrm>
            <a:custGeom>
              <a:avLst/>
              <a:gdLst>
                <a:gd name="T0" fmla="*/ 1 w 1"/>
                <a:gd name="T1" fmla="*/ 1 h 1"/>
                <a:gd name="T2" fmla="*/ 0 w 1"/>
                <a:gd name="T3" fmla="*/ 1 h 1"/>
                <a:gd name="T4" fmla="*/ 1 w 1"/>
                <a:gd name="T5" fmla="*/ 1 h 1"/>
                <a:gd name="T6" fmla="*/ 1 w 1"/>
                <a:gd name="T7" fmla="*/ 0 h 1"/>
                <a:gd name="T8" fmla="*/ 1 w 1"/>
                <a:gd name="T9" fmla="*/ 1 h 1"/>
                <a:gd name="T10" fmla="*/ 1 w 1"/>
                <a:gd name="T11" fmla="*/ 0 h 1"/>
                <a:gd name="T12" fmla="*/ 1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0 h 1"/>
                <a:gd name="T32" fmla="*/ 1 w 1"/>
                <a:gd name="T33" fmla="*/ 0 h 1"/>
                <a:gd name="T34" fmla="*/ 1 w 1"/>
                <a:gd name="T3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 h="1">
                  <a:moveTo>
                    <a:pt x="1" y="1"/>
                  </a:moveTo>
                  <a:cubicBezTo>
                    <a:pt x="0" y="1"/>
                    <a:pt x="0" y="1"/>
                    <a:pt x="0" y="1"/>
                  </a:cubicBezTo>
                  <a:cubicBezTo>
                    <a:pt x="0" y="1"/>
                    <a:pt x="0" y="1"/>
                    <a:pt x="1" y="1"/>
                  </a:cubicBezTo>
                  <a:moveTo>
                    <a:pt x="1" y="0"/>
                  </a:moveTo>
                  <a:cubicBezTo>
                    <a:pt x="1" y="0"/>
                    <a:pt x="1" y="1"/>
                    <a:pt x="1" y="1"/>
                  </a:cubicBezTo>
                  <a:cubicBezTo>
                    <a:pt x="1" y="1"/>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8" name="Freeform 1826"/>
            <p:cNvSpPr>
              <a:spLocks noEditPoints="1"/>
            </p:cNvSpPr>
            <p:nvPr/>
          </p:nvSpPr>
          <p:spPr bwMode="auto">
            <a:xfrm>
              <a:off x="3554" y="1506"/>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7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9" name="Freeform 1827"/>
            <p:cNvSpPr/>
            <p:nvPr/>
          </p:nvSpPr>
          <p:spPr bwMode="auto">
            <a:xfrm>
              <a:off x="3556" y="150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1" y="0"/>
                    <a:pt x="1" y="0"/>
                  </a:cubicBezTo>
                  <a:cubicBezTo>
                    <a:pt x="1" y="0"/>
                    <a:pt x="0" y="0"/>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0" name="Freeform 1828"/>
            <p:cNvSpPr/>
            <p:nvPr/>
          </p:nvSpPr>
          <p:spPr bwMode="auto">
            <a:xfrm>
              <a:off x="3555" y="150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1" y="0"/>
                    <a:pt x="1" y="1"/>
                  </a:cubicBezTo>
                  <a:cubicBezTo>
                    <a:pt x="1" y="1"/>
                    <a:pt x="1" y="1"/>
                    <a:pt x="1" y="1"/>
                  </a:cubicBezTo>
                  <a:cubicBezTo>
                    <a:pt x="1" y="0"/>
                    <a:pt x="0" y="0"/>
                    <a:pt x="0" y="0"/>
                  </a:cubicBezTo>
                </a:path>
              </a:pathLst>
            </a:custGeom>
            <a:solidFill>
              <a:srgbClr val="F7A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1" name="Freeform 1829"/>
            <p:cNvSpPr>
              <a:spLocks noEditPoints="1"/>
            </p:cNvSpPr>
            <p:nvPr/>
          </p:nvSpPr>
          <p:spPr bwMode="auto">
            <a:xfrm>
              <a:off x="3557" y="1507"/>
              <a:ext cx="0" cy="0"/>
            </a:xfrm>
            <a:custGeom>
              <a:avLst/>
              <a:gdLst>
                <a:gd name="T0" fmla="*/ 1 w 1"/>
                <a:gd name="T1" fmla="*/ 1 w 1"/>
                <a:gd name="T2" fmla="*/ 1 w 1"/>
                <a:gd name="T3" fmla="*/ 0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D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2" name="Freeform 1830"/>
            <p:cNvSpPr/>
            <p:nvPr/>
          </p:nvSpPr>
          <p:spPr bwMode="auto">
            <a:xfrm>
              <a:off x="3536" y="1404"/>
              <a:ext cx="314" cy="103"/>
            </a:xfrm>
            <a:custGeom>
              <a:avLst/>
              <a:gdLst>
                <a:gd name="T0" fmla="*/ 396 w 423"/>
                <a:gd name="T1" fmla="*/ 0 h 139"/>
                <a:gd name="T2" fmla="*/ 385 w 423"/>
                <a:gd name="T3" fmla="*/ 32 h 139"/>
                <a:gd name="T4" fmla="*/ 310 w 423"/>
                <a:gd name="T5" fmla="*/ 48 h 139"/>
                <a:gd name="T6" fmla="*/ 300 w 423"/>
                <a:gd name="T7" fmla="*/ 48 h 139"/>
                <a:gd name="T8" fmla="*/ 290 w 423"/>
                <a:gd name="T9" fmla="*/ 48 h 139"/>
                <a:gd name="T10" fmla="*/ 283 w 423"/>
                <a:gd name="T11" fmla="*/ 48 h 139"/>
                <a:gd name="T12" fmla="*/ 278 w 423"/>
                <a:gd name="T13" fmla="*/ 48 h 139"/>
                <a:gd name="T14" fmla="*/ 226 w 423"/>
                <a:gd name="T15" fmla="*/ 45 h 139"/>
                <a:gd name="T16" fmla="*/ 173 w 423"/>
                <a:gd name="T17" fmla="*/ 41 h 139"/>
                <a:gd name="T18" fmla="*/ 84 w 423"/>
                <a:gd name="T19" fmla="*/ 71 h 139"/>
                <a:gd name="T20" fmla="*/ 15 w 423"/>
                <a:gd name="T21" fmla="*/ 110 h 139"/>
                <a:gd name="T22" fmla="*/ 5 w 423"/>
                <a:gd name="T23" fmla="*/ 108 h 139"/>
                <a:gd name="T24" fmla="*/ 0 w 423"/>
                <a:gd name="T25" fmla="*/ 107 h 139"/>
                <a:gd name="T26" fmla="*/ 25 w 423"/>
                <a:gd name="T27" fmla="*/ 137 h 139"/>
                <a:gd name="T28" fmla="*/ 25 w 423"/>
                <a:gd name="T29" fmla="*/ 137 h 139"/>
                <a:gd name="T30" fmla="*/ 25 w 423"/>
                <a:gd name="T31" fmla="*/ 137 h 139"/>
                <a:gd name="T32" fmla="*/ 25 w 423"/>
                <a:gd name="T33" fmla="*/ 137 h 139"/>
                <a:gd name="T34" fmla="*/ 25 w 423"/>
                <a:gd name="T35" fmla="*/ 137 h 139"/>
                <a:gd name="T36" fmla="*/ 25 w 423"/>
                <a:gd name="T37" fmla="*/ 137 h 139"/>
                <a:gd name="T38" fmla="*/ 26 w 423"/>
                <a:gd name="T39" fmla="*/ 137 h 139"/>
                <a:gd name="T40" fmla="*/ 27 w 423"/>
                <a:gd name="T41" fmla="*/ 138 h 139"/>
                <a:gd name="T42" fmla="*/ 28 w 423"/>
                <a:gd name="T43" fmla="*/ 138 h 139"/>
                <a:gd name="T44" fmla="*/ 28 w 423"/>
                <a:gd name="T45" fmla="*/ 138 h 139"/>
                <a:gd name="T46" fmla="*/ 28 w 423"/>
                <a:gd name="T47" fmla="*/ 138 h 139"/>
                <a:gd name="T48" fmla="*/ 28 w 423"/>
                <a:gd name="T49" fmla="*/ 138 h 139"/>
                <a:gd name="T50" fmla="*/ 28 w 423"/>
                <a:gd name="T51" fmla="*/ 138 h 139"/>
                <a:gd name="T52" fmla="*/ 29 w 423"/>
                <a:gd name="T53" fmla="*/ 138 h 139"/>
                <a:gd name="T54" fmla="*/ 29 w 423"/>
                <a:gd name="T55" fmla="*/ 138 h 139"/>
                <a:gd name="T56" fmla="*/ 29 w 423"/>
                <a:gd name="T57" fmla="*/ 138 h 139"/>
                <a:gd name="T58" fmla="*/ 38 w 423"/>
                <a:gd name="T59" fmla="*/ 139 h 139"/>
                <a:gd name="T60" fmla="*/ 107 w 423"/>
                <a:gd name="T61" fmla="*/ 101 h 139"/>
                <a:gd name="T62" fmla="*/ 197 w 423"/>
                <a:gd name="T63" fmla="*/ 71 h 139"/>
                <a:gd name="T64" fmla="*/ 250 w 423"/>
                <a:gd name="T65" fmla="*/ 74 h 139"/>
                <a:gd name="T66" fmla="*/ 302 w 423"/>
                <a:gd name="T67" fmla="*/ 78 h 139"/>
                <a:gd name="T68" fmla="*/ 307 w 423"/>
                <a:gd name="T69" fmla="*/ 78 h 139"/>
                <a:gd name="T70" fmla="*/ 313 w 423"/>
                <a:gd name="T71" fmla="*/ 78 h 139"/>
                <a:gd name="T72" fmla="*/ 323 w 423"/>
                <a:gd name="T73" fmla="*/ 78 h 139"/>
                <a:gd name="T74" fmla="*/ 334 w 423"/>
                <a:gd name="T75" fmla="*/ 78 h 139"/>
                <a:gd name="T76" fmla="*/ 408 w 423"/>
                <a:gd name="T77" fmla="*/ 62 h 139"/>
                <a:gd name="T78" fmla="*/ 408 w 423"/>
                <a:gd name="T79" fmla="*/ 62 h 139"/>
                <a:gd name="T80" fmla="*/ 409 w 423"/>
                <a:gd name="T81" fmla="*/ 62 h 139"/>
                <a:gd name="T82" fmla="*/ 409 w 423"/>
                <a:gd name="T83" fmla="*/ 62 h 139"/>
                <a:gd name="T84" fmla="*/ 409 w 423"/>
                <a:gd name="T85" fmla="*/ 61 h 139"/>
                <a:gd name="T86" fmla="*/ 409 w 423"/>
                <a:gd name="T87" fmla="*/ 61 h 139"/>
                <a:gd name="T88" fmla="*/ 409 w 423"/>
                <a:gd name="T89" fmla="*/ 61 h 139"/>
                <a:gd name="T90" fmla="*/ 409 w 423"/>
                <a:gd name="T91" fmla="*/ 61 h 139"/>
                <a:gd name="T92" fmla="*/ 409 w 423"/>
                <a:gd name="T93" fmla="*/ 61 h 139"/>
                <a:gd name="T94" fmla="*/ 409 w 423"/>
                <a:gd name="T95" fmla="*/ 61 h 139"/>
                <a:gd name="T96" fmla="*/ 409 w 423"/>
                <a:gd name="T97" fmla="*/ 61 h 139"/>
                <a:gd name="T98" fmla="*/ 409 w 423"/>
                <a:gd name="T99" fmla="*/ 61 h 139"/>
                <a:gd name="T100" fmla="*/ 409 w 423"/>
                <a:gd name="T101" fmla="*/ 61 h 139"/>
                <a:gd name="T102" fmla="*/ 409 w 423"/>
                <a:gd name="T103" fmla="*/ 61 h 139"/>
                <a:gd name="T104" fmla="*/ 410 w 423"/>
                <a:gd name="T105" fmla="*/ 61 h 139"/>
                <a:gd name="T106" fmla="*/ 418 w 423"/>
                <a:gd name="T107" fmla="*/ 49 h 139"/>
                <a:gd name="T108" fmla="*/ 420 w 423"/>
                <a:gd name="T109" fmla="*/ 44 h 139"/>
                <a:gd name="T110" fmla="*/ 420 w 423"/>
                <a:gd name="T111" fmla="*/ 44 h 139"/>
                <a:gd name="T112" fmla="*/ 420 w 423"/>
                <a:gd name="T113" fmla="*/ 44 h 139"/>
                <a:gd name="T114" fmla="*/ 420 w 423"/>
                <a:gd name="T115" fmla="*/ 44 h 139"/>
                <a:gd name="T116" fmla="*/ 420 w 423"/>
                <a:gd name="T117" fmla="*/ 44 h 139"/>
                <a:gd name="T118" fmla="*/ 396 w 423"/>
                <a:gd name="T11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3" h="139">
                  <a:moveTo>
                    <a:pt x="396" y="0"/>
                  </a:moveTo>
                  <a:cubicBezTo>
                    <a:pt x="399" y="11"/>
                    <a:pt x="396" y="22"/>
                    <a:pt x="385" y="32"/>
                  </a:cubicBezTo>
                  <a:cubicBezTo>
                    <a:pt x="369" y="46"/>
                    <a:pt x="337" y="48"/>
                    <a:pt x="310" y="48"/>
                  </a:cubicBezTo>
                  <a:cubicBezTo>
                    <a:pt x="307" y="48"/>
                    <a:pt x="303" y="48"/>
                    <a:pt x="300" y="48"/>
                  </a:cubicBezTo>
                  <a:cubicBezTo>
                    <a:pt x="296" y="48"/>
                    <a:pt x="293" y="48"/>
                    <a:pt x="290" y="48"/>
                  </a:cubicBezTo>
                  <a:cubicBezTo>
                    <a:pt x="288" y="48"/>
                    <a:pt x="285" y="48"/>
                    <a:pt x="283" y="48"/>
                  </a:cubicBezTo>
                  <a:cubicBezTo>
                    <a:pt x="282" y="48"/>
                    <a:pt x="280" y="48"/>
                    <a:pt x="278" y="48"/>
                  </a:cubicBezTo>
                  <a:cubicBezTo>
                    <a:pt x="261" y="48"/>
                    <a:pt x="244" y="46"/>
                    <a:pt x="226" y="45"/>
                  </a:cubicBezTo>
                  <a:cubicBezTo>
                    <a:pt x="209" y="43"/>
                    <a:pt x="191" y="41"/>
                    <a:pt x="173" y="41"/>
                  </a:cubicBezTo>
                  <a:cubicBezTo>
                    <a:pt x="140" y="41"/>
                    <a:pt x="109" y="47"/>
                    <a:pt x="84" y="71"/>
                  </a:cubicBezTo>
                  <a:cubicBezTo>
                    <a:pt x="67" y="87"/>
                    <a:pt x="40" y="110"/>
                    <a:pt x="15" y="110"/>
                  </a:cubicBezTo>
                  <a:cubicBezTo>
                    <a:pt x="12" y="110"/>
                    <a:pt x="9" y="109"/>
                    <a:pt x="5" y="108"/>
                  </a:cubicBezTo>
                  <a:cubicBezTo>
                    <a:pt x="4" y="108"/>
                    <a:pt x="2" y="107"/>
                    <a:pt x="0" y="107"/>
                  </a:cubicBezTo>
                  <a:cubicBezTo>
                    <a:pt x="2" y="120"/>
                    <a:pt x="10" y="132"/>
                    <a:pt x="25" y="137"/>
                  </a:cubicBezTo>
                  <a:cubicBezTo>
                    <a:pt x="25" y="137"/>
                    <a:pt x="25" y="137"/>
                    <a:pt x="25" y="137"/>
                  </a:cubicBezTo>
                  <a:cubicBezTo>
                    <a:pt x="25" y="137"/>
                    <a:pt x="25" y="137"/>
                    <a:pt x="25" y="137"/>
                  </a:cubicBezTo>
                  <a:cubicBezTo>
                    <a:pt x="25" y="137"/>
                    <a:pt x="25" y="137"/>
                    <a:pt x="25" y="137"/>
                  </a:cubicBezTo>
                  <a:cubicBezTo>
                    <a:pt x="25" y="137"/>
                    <a:pt x="25" y="137"/>
                    <a:pt x="25" y="137"/>
                  </a:cubicBezTo>
                  <a:cubicBezTo>
                    <a:pt x="25" y="137"/>
                    <a:pt x="25" y="137"/>
                    <a:pt x="25" y="137"/>
                  </a:cubicBezTo>
                  <a:cubicBezTo>
                    <a:pt x="25" y="137"/>
                    <a:pt x="25" y="137"/>
                    <a:pt x="26" y="137"/>
                  </a:cubicBezTo>
                  <a:cubicBezTo>
                    <a:pt x="26" y="137"/>
                    <a:pt x="27" y="137"/>
                    <a:pt x="27" y="138"/>
                  </a:cubicBezTo>
                  <a:cubicBezTo>
                    <a:pt x="27" y="138"/>
                    <a:pt x="28" y="138"/>
                    <a:pt x="28" y="138"/>
                  </a:cubicBezTo>
                  <a:cubicBezTo>
                    <a:pt x="28" y="138"/>
                    <a:pt x="28" y="138"/>
                    <a:pt x="28" y="138"/>
                  </a:cubicBezTo>
                  <a:cubicBezTo>
                    <a:pt x="28" y="138"/>
                    <a:pt x="28" y="138"/>
                    <a:pt x="28" y="138"/>
                  </a:cubicBezTo>
                  <a:cubicBezTo>
                    <a:pt x="28" y="138"/>
                    <a:pt x="28" y="138"/>
                    <a:pt x="28" y="138"/>
                  </a:cubicBezTo>
                  <a:cubicBezTo>
                    <a:pt x="28" y="138"/>
                    <a:pt x="28" y="138"/>
                    <a:pt x="28" y="138"/>
                  </a:cubicBezTo>
                  <a:cubicBezTo>
                    <a:pt x="28" y="138"/>
                    <a:pt x="29" y="138"/>
                    <a:pt x="29" y="138"/>
                  </a:cubicBezTo>
                  <a:cubicBezTo>
                    <a:pt x="29" y="138"/>
                    <a:pt x="29" y="138"/>
                    <a:pt x="29" y="138"/>
                  </a:cubicBezTo>
                  <a:cubicBezTo>
                    <a:pt x="29" y="138"/>
                    <a:pt x="29" y="138"/>
                    <a:pt x="29" y="138"/>
                  </a:cubicBezTo>
                  <a:cubicBezTo>
                    <a:pt x="32" y="139"/>
                    <a:pt x="35" y="139"/>
                    <a:pt x="38" y="139"/>
                  </a:cubicBezTo>
                  <a:cubicBezTo>
                    <a:pt x="64" y="139"/>
                    <a:pt x="91" y="117"/>
                    <a:pt x="107" y="101"/>
                  </a:cubicBezTo>
                  <a:cubicBezTo>
                    <a:pt x="132" y="77"/>
                    <a:pt x="164" y="71"/>
                    <a:pt x="197" y="71"/>
                  </a:cubicBezTo>
                  <a:cubicBezTo>
                    <a:pt x="214" y="71"/>
                    <a:pt x="232" y="73"/>
                    <a:pt x="250" y="74"/>
                  </a:cubicBezTo>
                  <a:cubicBezTo>
                    <a:pt x="267" y="76"/>
                    <a:pt x="285" y="78"/>
                    <a:pt x="302" y="78"/>
                  </a:cubicBezTo>
                  <a:cubicBezTo>
                    <a:pt x="303" y="78"/>
                    <a:pt x="305" y="78"/>
                    <a:pt x="307" y="78"/>
                  </a:cubicBezTo>
                  <a:cubicBezTo>
                    <a:pt x="309" y="78"/>
                    <a:pt x="311" y="78"/>
                    <a:pt x="313" y="78"/>
                  </a:cubicBezTo>
                  <a:cubicBezTo>
                    <a:pt x="317" y="78"/>
                    <a:pt x="320" y="78"/>
                    <a:pt x="323" y="78"/>
                  </a:cubicBezTo>
                  <a:cubicBezTo>
                    <a:pt x="327" y="78"/>
                    <a:pt x="330" y="78"/>
                    <a:pt x="334" y="78"/>
                  </a:cubicBezTo>
                  <a:cubicBezTo>
                    <a:pt x="360" y="78"/>
                    <a:pt x="392" y="76"/>
                    <a:pt x="408" y="62"/>
                  </a:cubicBezTo>
                  <a:cubicBezTo>
                    <a:pt x="408" y="62"/>
                    <a:pt x="408" y="62"/>
                    <a:pt x="408" y="62"/>
                  </a:cubicBezTo>
                  <a:cubicBezTo>
                    <a:pt x="408" y="62"/>
                    <a:pt x="408" y="62"/>
                    <a:pt x="409" y="62"/>
                  </a:cubicBezTo>
                  <a:cubicBezTo>
                    <a:pt x="409" y="62"/>
                    <a:pt x="409" y="62"/>
                    <a:pt x="409" y="62"/>
                  </a:cubicBezTo>
                  <a:cubicBezTo>
                    <a:pt x="409" y="62"/>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09" y="61"/>
                    <a:pt x="409" y="61"/>
                  </a:cubicBezTo>
                  <a:cubicBezTo>
                    <a:pt x="409" y="61"/>
                    <a:pt x="410" y="61"/>
                    <a:pt x="410" y="61"/>
                  </a:cubicBezTo>
                  <a:cubicBezTo>
                    <a:pt x="413" y="57"/>
                    <a:pt x="416" y="53"/>
                    <a:pt x="418" y="49"/>
                  </a:cubicBezTo>
                  <a:cubicBezTo>
                    <a:pt x="419" y="47"/>
                    <a:pt x="419" y="46"/>
                    <a:pt x="420" y="44"/>
                  </a:cubicBezTo>
                  <a:cubicBezTo>
                    <a:pt x="420" y="44"/>
                    <a:pt x="420" y="44"/>
                    <a:pt x="420" y="44"/>
                  </a:cubicBezTo>
                  <a:cubicBezTo>
                    <a:pt x="420" y="44"/>
                    <a:pt x="420" y="44"/>
                    <a:pt x="420" y="44"/>
                  </a:cubicBezTo>
                  <a:cubicBezTo>
                    <a:pt x="420" y="44"/>
                    <a:pt x="420" y="44"/>
                    <a:pt x="420" y="44"/>
                  </a:cubicBezTo>
                  <a:cubicBezTo>
                    <a:pt x="420" y="44"/>
                    <a:pt x="420" y="44"/>
                    <a:pt x="420" y="44"/>
                  </a:cubicBezTo>
                  <a:cubicBezTo>
                    <a:pt x="423" y="28"/>
                    <a:pt x="414" y="11"/>
                    <a:pt x="396" y="0"/>
                  </a:cubicBezTo>
                </a:path>
              </a:pathLst>
            </a:custGeom>
            <a:solidFill>
              <a:srgbClr val="FFB9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3" name="Freeform 1831"/>
            <p:cNvSpPr/>
            <p:nvPr/>
          </p:nvSpPr>
          <p:spPr bwMode="auto">
            <a:xfrm>
              <a:off x="3529" y="1385"/>
              <a:ext cx="325" cy="132"/>
            </a:xfrm>
            <a:custGeom>
              <a:avLst/>
              <a:gdLst>
                <a:gd name="T0" fmla="*/ 362 w 437"/>
                <a:gd name="T1" fmla="*/ 7 h 178"/>
                <a:gd name="T2" fmla="*/ 72 w 437"/>
                <a:gd name="T3" fmla="*/ 42 h 178"/>
                <a:gd name="T4" fmla="*/ 3 w 437"/>
                <a:gd name="T5" fmla="*/ 123 h 178"/>
                <a:gd name="T6" fmla="*/ 70 w 437"/>
                <a:gd name="T7" fmla="*/ 166 h 178"/>
                <a:gd name="T8" fmla="*/ 120 w 437"/>
                <a:gd name="T9" fmla="*/ 131 h 178"/>
                <a:gd name="T10" fmla="*/ 215 w 437"/>
                <a:gd name="T11" fmla="*/ 103 h 178"/>
                <a:gd name="T12" fmla="*/ 365 w 437"/>
                <a:gd name="T13" fmla="*/ 109 h 178"/>
                <a:gd name="T14" fmla="*/ 435 w 437"/>
                <a:gd name="T15" fmla="*/ 62 h 178"/>
                <a:gd name="T16" fmla="*/ 362 w 437"/>
                <a:gd name="T17" fmla="*/ 7 h 178"/>
                <a:gd name="T18" fmla="*/ 362 w 437"/>
                <a:gd name="T19" fmla="*/ 19 h 178"/>
                <a:gd name="T20" fmla="*/ 420 w 437"/>
                <a:gd name="T21" fmla="*/ 49 h 178"/>
                <a:gd name="T22" fmla="*/ 386 w 437"/>
                <a:gd name="T23" fmla="*/ 95 h 178"/>
                <a:gd name="T24" fmla="*/ 283 w 437"/>
                <a:gd name="T25" fmla="*/ 97 h 178"/>
                <a:gd name="T26" fmla="*/ 181 w 437"/>
                <a:gd name="T27" fmla="*/ 92 h 178"/>
                <a:gd name="T28" fmla="*/ 101 w 437"/>
                <a:gd name="T29" fmla="*/ 133 h 178"/>
                <a:gd name="T30" fmla="*/ 23 w 437"/>
                <a:gd name="T31" fmla="*/ 149 h 178"/>
                <a:gd name="T32" fmla="*/ 39 w 437"/>
                <a:gd name="T33" fmla="*/ 79 h 178"/>
                <a:gd name="T34" fmla="*/ 132 w 437"/>
                <a:gd name="T35" fmla="*/ 34 h 178"/>
                <a:gd name="T36" fmla="*/ 362 w 437"/>
                <a:gd name="T37" fmla="*/ 19 h 178"/>
                <a:gd name="T38" fmla="*/ 362 w 437"/>
                <a:gd name="T39" fmla="*/ 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7" h="178">
                  <a:moveTo>
                    <a:pt x="362" y="7"/>
                  </a:moveTo>
                  <a:cubicBezTo>
                    <a:pt x="266" y="16"/>
                    <a:pt x="161" y="0"/>
                    <a:pt x="72" y="42"/>
                  </a:cubicBezTo>
                  <a:cubicBezTo>
                    <a:pt x="42" y="55"/>
                    <a:pt x="4" y="87"/>
                    <a:pt x="3" y="123"/>
                  </a:cubicBezTo>
                  <a:cubicBezTo>
                    <a:pt x="3" y="162"/>
                    <a:pt x="36" y="178"/>
                    <a:pt x="70" y="166"/>
                  </a:cubicBezTo>
                  <a:cubicBezTo>
                    <a:pt x="89" y="160"/>
                    <a:pt x="106" y="145"/>
                    <a:pt x="120" y="131"/>
                  </a:cubicBezTo>
                  <a:cubicBezTo>
                    <a:pt x="147" y="107"/>
                    <a:pt x="181" y="102"/>
                    <a:pt x="215" y="103"/>
                  </a:cubicBezTo>
                  <a:cubicBezTo>
                    <a:pt x="265" y="104"/>
                    <a:pt x="314" y="111"/>
                    <a:pt x="365" y="109"/>
                  </a:cubicBezTo>
                  <a:cubicBezTo>
                    <a:pt x="395" y="108"/>
                    <a:pt x="434" y="98"/>
                    <a:pt x="435" y="62"/>
                  </a:cubicBezTo>
                  <a:cubicBezTo>
                    <a:pt x="437" y="26"/>
                    <a:pt x="389" y="9"/>
                    <a:pt x="362" y="7"/>
                  </a:cubicBezTo>
                  <a:cubicBezTo>
                    <a:pt x="354" y="6"/>
                    <a:pt x="354" y="18"/>
                    <a:pt x="362" y="19"/>
                  </a:cubicBezTo>
                  <a:cubicBezTo>
                    <a:pt x="385" y="21"/>
                    <a:pt x="406" y="29"/>
                    <a:pt x="420" y="49"/>
                  </a:cubicBezTo>
                  <a:cubicBezTo>
                    <a:pt x="436" y="74"/>
                    <a:pt x="406" y="90"/>
                    <a:pt x="386" y="95"/>
                  </a:cubicBezTo>
                  <a:cubicBezTo>
                    <a:pt x="354" y="102"/>
                    <a:pt x="315" y="99"/>
                    <a:pt x="283" y="97"/>
                  </a:cubicBezTo>
                  <a:cubicBezTo>
                    <a:pt x="249" y="94"/>
                    <a:pt x="215" y="88"/>
                    <a:pt x="181" y="92"/>
                  </a:cubicBezTo>
                  <a:cubicBezTo>
                    <a:pt x="147" y="97"/>
                    <a:pt x="125" y="111"/>
                    <a:pt x="101" y="133"/>
                  </a:cubicBezTo>
                  <a:cubicBezTo>
                    <a:pt x="80" y="151"/>
                    <a:pt x="48" y="171"/>
                    <a:pt x="23" y="149"/>
                  </a:cubicBezTo>
                  <a:cubicBezTo>
                    <a:pt x="0" y="130"/>
                    <a:pt x="25" y="94"/>
                    <a:pt x="39" y="79"/>
                  </a:cubicBezTo>
                  <a:cubicBezTo>
                    <a:pt x="63" y="53"/>
                    <a:pt x="99" y="41"/>
                    <a:pt x="132" y="34"/>
                  </a:cubicBezTo>
                  <a:cubicBezTo>
                    <a:pt x="207" y="17"/>
                    <a:pt x="286" y="26"/>
                    <a:pt x="362" y="19"/>
                  </a:cubicBezTo>
                  <a:cubicBezTo>
                    <a:pt x="369" y="18"/>
                    <a:pt x="369" y="6"/>
                    <a:pt x="362" y="7"/>
                  </a:cubicBezTo>
                  <a:close/>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Mark Pride - River Flows In You (Original Mix) - remix">
            <a:hlinkClick r:id="" action="ppaction://media"/>
          </p:cNvPr>
          <p:cNvPicPr>
            <a:picLocks noChangeAspect="1"/>
          </p:cNvPicPr>
          <p:nvPr>
            <a:audioFile r:link="rId1"/>
            <p:extLst>
              <p:ext uri="{DAA4B4D4-6D71-4841-9C94-3DE7FCFB9230}">
                <p14:media xmlns:p14="http://schemas.microsoft.com/office/powerpoint/2010/main" r:embed="rId2">
                  <p14:trim st="2000"/>
                </p14:media>
              </p:ext>
            </p:extLst>
          </p:nvPr>
        </p:nvPicPr>
        <p:blipFill>
          <a:blip r:embed="rId11"/>
          <a:stretch>
            <a:fillRect/>
          </a:stretch>
        </p:blipFill>
        <p:spPr>
          <a:xfrm>
            <a:off x="-644310" y="83923"/>
            <a:ext cx="609600" cy="609600"/>
          </a:xfrm>
          <a:prstGeom prst="rect">
            <a:avLst/>
          </a:prstGeom>
        </p:spPr>
      </p:pic>
      <p:pic>
        <p:nvPicPr>
          <p:cNvPr id="2217" name="图片 22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sp>
        <p:nvSpPr>
          <p:cNvPr id="924" name="文本框 923"/>
          <p:cNvSpPr txBox="1"/>
          <p:nvPr/>
        </p:nvSpPr>
        <p:spPr>
          <a:xfrm rot="21065388">
            <a:off x="2508324" y="1407917"/>
            <a:ext cx="3927678" cy="2400657"/>
          </a:xfrm>
          <a:prstGeom prst="rect">
            <a:avLst/>
          </a:prstGeom>
          <a:noFill/>
        </p:spPr>
        <p:txBody>
          <a:bodyPr wrap="none" rtlCol="0">
            <a:spAutoFit/>
            <a:scene3d>
              <a:camera prst="isometricOffAxis2Top"/>
              <a:lightRig rig="threePt" dir="t"/>
            </a:scene3d>
          </a:bodyPr>
          <a:lstStyle/>
          <a:p>
            <a:pPr algn="ctr"/>
            <a:r>
              <a:rPr lang="en-US" altLang="zh-CN" sz="15000" dirty="0" err="1">
                <a:solidFill>
                  <a:schemeClr val="bg1">
                    <a:lumMod val="85000"/>
                  </a:schemeClr>
                </a:solidFill>
                <a:latin typeface="#9Slide05 SVNSweetie" panose="02000000000000000000" pitchFamily="2" charset="0"/>
                <a:ea typeface="华文琥珀" panose="02010800040101010101" pitchFamily="2" charset="-122"/>
              </a:rPr>
              <a:t>Tạm</a:t>
            </a:r>
            <a:r>
              <a:rPr lang="en-US" altLang="zh-CN" sz="15000" dirty="0">
                <a:solidFill>
                  <a:schemeClr val="bg1">
                    <a:lumMod val="85000"/>
                  </a:schemeClr>
                </a:solidFill>
                <a:latin typeface="#9Slide05 SVNSweetie" panose="02000000000000000000" pitchFamily="2" charset="0"/>
                <a:ea typeface="华文琥珀" panose="02010800040101010101" pitchFamily="2" charset="-122"/>
              </a:rPr>
              <a:t> </a:t>
            </a:r>
            <a:r>
              <a:rPr lang="en-US" altLang="zh-CN" sz="15000" dirty="0" err="1">
                <a:solidFill>
                  <a:schemeClr val="bg1">
                    <a:lumMod val="85000"/>
                  </a:schemeClr>
                </a:solidFill>
                <a:latin typeface="#9Slide05 SVNSweetie" panose="02000000000000000000" pitchFamily="2" charset="0"/>
                <a:ea typeface="华文琥珀" panose="02010800040101010101" pitchFamily="2" charset="-122"/>
              </a:rPr>
              <a:t>biệt</a:t>
            </a:r>
            <a:endParaRPr lang="zh-CN" altLang="en-US" sz="15000" dirty="0">
              <a:solidFill>
                <a:schemeClr val="bg1">
                  <a:lumMod val="85000"/>
                </a:schemeClr>
              </a:solidFill>
              <a:latin typeface="#9Slide05 SVNSweetie" panose="02000000000000000000" pitchFamily="2" charset="0"/>
              <a:ea typeface="华文琥珀" panose="02010800040101010101" pitchFamily="2" charset="-122"/>
            </a:endParaRPr>
          </a:p>
        </p:txBody>
      </p:sp>
      <p:grpSp>
        <p:nvGrpSpPr>
          <p:cNvPr id="10" name="Group 9">
            <a:extLst>
              <a:ext uri="{FF2B5EF4-FFF2-40B4-BE49-F238E27FC236}">
                <a16:creationId xmlns:a16="http://schemas.microsoft.com/office/drawing/2014/main" id="{D321AD60-4242-4575-8E44-9A8035E10A8D}"/>
              </a:ext>
            </a:extLst>
          </p:cNvPr>
          <p:cNvGrpSpPr/>
          <p:nvPr/>
        </p:nvGrpSpPr>
        <p:grpSpPr>
          <a:xfrm>
            <a:off x="2320656" y="1327057"/>
            <a:ext cx="4928442" cy="2325586"/>
            <a:chOff x="3442694" y="1616097"/>
            <a:chExt cx="3486404" cy="2325586"/>
          </a:xfrm>
        </p:grpSpPr>
        <p:sp>
          <p:nvSpPr>
            <p:cNvPr id="927" name="Text Box 3">
              <a:extLst>
                <a:ext uri="{FF2B5EF4-FFF2-40B4-BE49-F238E27FC236}">
                  <a16:creationId xmlns:a16="http://schemas.microsoft.com/office/drawing/2014/main" id="{3A9D5B25-0577-4920-AA72-E2D92B0D9AE7}"/>
                </a:ext>
              </a:extLst>
            </p:cNvPr>
            <p:cNvSpPr txBox="1">
              <a:spLocks noChangeArrowheads="1"/>
            </p:cNvSpPr>
            <p:nvPr/>
          </p:nvSpPr>
          <p:spPr bwMode="auto">
            <a:xfrm>
              <a:off x="3442694" y="1765300"/>
              <a:ext cx="348640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a:solidFill>
                    <a:srgbClr val="0F372A"/>
                  </a:solidFill>
                  <a:latin typeface="Rope MF" panose="00000400000000000000" pitchFamily="2" charset="0"/>
                </a:rPr>
                <a:t>Tam </a:t>
              </a:r>
              <a:r>
                <a:rPr lang="en-US" sz="12000" dirty="0" err="1">
                  <a:solidFill>
                    <a:srgbClr val="0F372A"/>
                  </a:solidFill>
                  <a:latin typeface="Rope MF" panose="00000400000000000000" pitchFamily="2" charset="0"/>
                </a:rPr>
                <a:t>biet</a:t>
              </a:r>
              <a:endParaRPr lang="en-US" sz="12000" dirty="0">
                <a:solidFill>
                  <a:srgbClr val="0F372A"/>
                </a:solidFill>
                <a:latin typeface="Rope MF" panose="00000400000000000000" pitchFamily="2" charset="0"/>
              </a:endParaRPr>
            </a:p>
          </p:txBody>
        </p:sp>
        <p:sp>
          <p:nvSpPr>
            <p:cNvPr id="928" name="Text Box 3">
              <a:extLst>
                <a:ext uri="{FF2B5EF4-FFF2-40B4-BE49-F238E27FC236}">
                  <a16:creationId xmlns:a16="http://schemas.microsoft.com/office/drawing/2014/main" id="{270C559E-A6FD-4D5F-8659-ECC25A818019}"/>
                </a:ext>
              </a:extLst>
            </p:cNvPr>
            <p:cNvSpPr txBox="1">
              <a:spLocks noChangeArrowheads="1"/>
            </p:cNvSpPr>
            <p:nvPr/>
          </p:nvSpPr>
          <p:spPr bwMode="auto">
            <a:xfrm>
              <a:off x="4092166" y="2002691"/>
              <a:ext cx="81194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a:solidFill>
                    <a:srgbClr val="0F372A"/>
                  </a:solidFill>
                  <a:latin typeface="Rope MF" panose="00000400000000000000" pitchFamily="2" charset="0"/>
                </a:rPr>
                <a:t>.</a:t>
              </a:r>
              <a:endParaRPr lang="vi-VN" sz="12000" dirty="0">
                <a:solidFill>
                  <a:srgbClr val="0F372A"/>
                </a:solidFill>
              </a:endParaRPr>
            </a:p>
          </p:txBody>
        </p:sp>
        <p:sp>
          <p:nvSpPr>
            <p:cNvPr id="926" name="Text Box 3">
              <a:extLst>
                <a:ext uri="{FF2B5EF4-FFF2-40B4-BE49-F238E27FC236}">
                  <a16:creationId xmlns:a16="http://schemas.microsoft.com/office/drawing/2014/main" id="{1DB64430-F5DF-40CD-889A-AA26557A032F}"/>
                </a:ext>
              </a:extLst>
            </p:cNvPr>
            <p:cNvSpPr txBox="1">
              <a:spLocks noChangeArrowheads="1"/>
            </p:cNvSpPr>
            <p:nvPr/>
          </p:nvSpPr>
          <p:spPr bwMode="auto">
            <a:xfrm>
              <a:off x="5767744" y="2002691"/>
              <a:ext cx="81194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a:solidFill>
                    <a:srgbClr val="0F372A"/>
                  </a:solidFill>
                  <a:latin typeface="Rope MF" panose="00000400000000000000" pitchFamily="2" charset="0"/>
                </a:rPr>
                <a:t>.</a:t>
              </a:r>
              <a:endParaRPr lang="vi-VN" sz="12000" dirty="0">
                <a:solidFill>
                  <a:srgbClr val="0F372A"/>
                </a:solidFill>
              </a:endParaRPr>
            </a:p>
          </p:txBody>
        </p:sp>
        <p:sp>
          <p:nvSpPr>
            <p:cNvPr id="929" name="Text Box 3">
              <a:extLst>
                <a:ext uri="{FF2B5EF4-FFF2-40B4-BE49-F238E27FC236}">
                  <a16:creationId xmlns:a16="http://schemas.microsoft.com/office/drawing/2014/main" id="{BC546520-86D7-4064-9485-61C53CA3054E}"/>
                </a:ext>
              </a:extLst>
            </p:cNvPr>
            <p:cNvSpPr txBox="1">
              <a:spLocks noChangeArrowheads="1"/>
            </p:cNvSpPr>
            <p:nvPr/>
          </p:nvSpPr>
          <p:spPr bwMode="auto">
            <a:xfrm>
              <a:off x="5884645" y="1727269"/>
              <a:ext cx="81194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a:solidFill>
                    <a:srgbClr val="0F372A"/>
                  </a:solidFill>
                  <a:latin typeface="Rope MF" panose="00000400000000000000" pitchFamily="2" charset="0"/>
                </a:rPr>
                <a:t>`</a:t>
              </a:r>
              <a:endParaRPr lang="vi-VN" sz="12000" dirty="0">
                <a:solidFill>
                  <a:srgbClr val="0F372A"/>
                </a:solidFill>
              </a:endParaRPr>
            </a:p>
          </p:txBody>
        </p:sp>
        <p:sp>
          <p:nvSpPr>
            <p:cNvPr id="931" name="Text Box 3">
              <a:extLst>
                <a:ext uri="{FF2B5EF4-FFF2-40B4-BE49-F238E27FC236}">
                  <a16:creationId xmlns:a16="http://schemas.microsoft.com/office/drawing/2014/main" id="{0EED93C8-9223-4142-A06A-47E5E38664F0}"/>
                </a:ext>
              </a:extLst>
            </p:cNvPr>
            <p:cNvSpPr txBox="1">
              <a:spLocks noChangeArrowheads="1"/>
            </p:cNvSpPr>
            <p:nvPr/>
          </p:nvSpPr>
          <p:spPr bwMode="auto">
            <a:xfrm rot="16200000">
              <a:off x="5459545" y="1504163"/>
              <a:ext cx="1147783" cy="137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a:solidFill>
                    <a:srgbClr val="0F372A"/>
                  </a:solidFill>
                  <a:latin typeface="Rope MF" panose="00000400000000000000" pitchFamily="2" charset="0"/>
                </a:rPr>
                <a:t>`</a:t>
              </a:r>
              <a:endParaRPr lang="vi-VN" sz="12000" dirty="0">
                <a:solidFill>
                  <a:srgbClr val="0F372A"/>
                </a:solidFill>
              </a:endParaRPr>
            </a:p>
          </p:txBody>
        </p:sp>
      </p:grpSp>
    </p:spTree>
    <p:extLst>
      <p:ext uri="{BB962C8B-B14F-4D97-AF65-F5344CB8AC3E}">
        <p14:creationId xmlns:p14="http://schemas.microsoft.com/office/powerpoint/2010/main" val="1377961445"/>
      </p:ext>
    </p:extLst>
  </p:cSld>
  <p:clrMapOvr>
    <a:masterClrMapping/>
  </p:clrMapOvr>
  <mc:AlternateContent xmlns:mc="http://schemas.openxmlformats.org/markup-compatibility/2006" xmlns:p14="http://schemas.microsoft.com/office/powerpoint/2010/main">
    <mc:Choice Requires="p14">
      <p:transition p14:dur="9">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6" presetClass="entr" presetSubtype="32" fill="hold" grpId="0" nodeType="withEffect">
                                  <p:stCondLst>
                                    <p:cond delay="0"/>
                                  </p:stCondLst>
                                  <p:childTnLst>
                                    <p:set>
                                      <p:cBhvr>
                                        <p:cTn id="8" dur="1" fill="hold">
                                          <p:stCondLst>
                                            <p:cond delay="0"/>
                                          </p:stCondLst>
                                        </p:cTn>
                                        <p:tgtEl>
                                          <p:spTgt spid="930"/>
                                        </p:tgtEl>
                                        <p:attrNameLst>
                                          <p:attrName>style.visibility</p:attrName>
                                        </p:attrNameLst>
                                      </p:cBhvr>
                                      <p:to>
                                        <p:strVal val="visible"/>
                                      </p:to>
                                    </p:set>
                                    <p:animEffect transition="in" filter="circle(out)">
                                      <p:cBhvr>
                                        <p:cTn id="9" dur="1000"/>
                                        <p:tgtEl>
                                          <p:spTgt spid="930"/>
                                        </p:tgtEl>
                                      </p:cBhvr>
                                    </p:animEffect>
                                  </p:childTnLst>
                                </p:cTn>
                              </p:par>
                              <p:par>
                                <p:cTn id="10" presetID="6" presetClass="entr" presetSubtype="32"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circle(out)">
                                      <p:cBhvr>
                                        <p:cTn id="12" dur="1000"/>
                                        <p:tgtEl>
                                          <p:spTgt spid="11"/>
                                        </p:tgtEl>
                                      </p:cBhvr>
                                    </p:animEffect>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2217"/>
                                        </p:tgtEl>
                                        <p:attrNameLst>
                                          <p:attrName>style.visibility</p:attrName>
                                        </p:attrNameLst>
                                      </p:cBhvr>
                                      <p:to>
                                        <p:strVal val="visible"/>
                                      </p:to>
                                    </p:set>
                                    <p:animEffect transition="in" filter="fade">
                                      <p:cBhvr>
                                        <p:cTn id="16" dur="1000"/>
                                        <p:tgtEl>
                                          <p:spTgt spid="2217"/>
                                        </p:tgtEl>
                                      </p:cBhvr>
                                    </p:animEffect>
                                    <p:anim calcmode="lin" valueType="num">
                                      <p:cBhvr>
                                        <p:cTn id="17" dur="1000" fill="hold"/>
                                        <p:tgtEl>
                                          <p:spTgt spid="2217"/>
                                        </p:tgtEl>
                                        <p:attrNameLst>
                                          <p:attrName>ppt_x</p:attrName>
                                        </p:attrNameLst>
                                      </p:cBhvr>
                                      <p:tavLst>
                                        <p:tav tm="0">
                                          <p:val>
                                            <p:strVal val="#ppt_x"/>
                                          </p:val>
                                        </p:tav>
                                        <p:tav tm="100000">
                                          <p:val>
                                            <p:strVal val="#ppt_x"/>
                                          </p:val>
                                        </p:tav>
                                      </p:tavLst>
                                    </p:anim>
                                    <p:anim calcmode="lin" valueType="num">
                                      <p:cBhvr>
                                        <p:cTn id="18" dur="1000" fill="hold"/>
                                        <p:tgtEl>
                                          <p:spTgt spid="22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924"/>
                                        </p:tgtEl>
                                        <p:attrNameLst>
                                          <p:attrName>style.visibility</p:attrName>
                                        </p:attrNameLst>
                                      </p:cBhvr>
                                      <p:to>
                                        <p:strVal val="visible"/>
                                      </p:to>
                                    </p:set>
                                    <p:anim by="(-#ppt_w*2)" calcmode="lin" valueType="num">
                                      <p:cBhvr rctx="PPT">
                                        <p:cTn id="27" dur="500" autoRev="1" fill="hold">
                                          <p:stCondLst>
                                            <p:cond delay="0"/>
                                          </p:stCondLst>
                                        </p:cTn>
                                        <p:tgtEl>
                                          <p:spTgt spid="924"/>
                                        </p:tgtEl>
                                        <p:attrNameLst>
                                          <p:attrName>ppt_w</p:attrName>
                                        </p:attrNameLst>
                                      </p:cBhvr>
                                    </p:anim>
                                    <p:anim by="(#ppt_w*0.50)" calcmode="lin" valueType="num">
                                      <p:cBhvr>
                                        <p:cTn id="28" dur="500" decel="50000" autoRev="1" fill="hold">
                                          <p:stCondLst>
                                            <p:cond delay="0"/>
                                          </p:stCondLst>
                                        </p:cTn>
                                        <p:tgtEl>
                                          <p:spTgt spid="924"/>
                                        </p:tgtEl>
                                        <p:attrNameLst>
                                          <p:attrName>ppt_x</p:attrName>
                                        </p:attrNameLst>
                                      </p:cBhvr>
                                    </p:anim>
                                    <p:anim from="(-#ppt_h/2)" to="(#ppt_y)" calcmode="lin" valueType="num">
                                      <p:cBhvr>
                                        <p:cTn id="29" dur="1000" fill="hold">
                                          <p:stCondLst>
                                            <p:cond delay="0"/>
                                          </p:stCondLst>
                                        </p:cTn>
                                        <p:tgtEl>
                                          <p:spTgt spid="924"/>
                                        </p:tgtEl>
                                        <p:attrNameLst>
                                          <p:attrName>ppt_y</p:attrName>
                                        </p:attrNameLst>
                                      </p:cBhvr>
                                    </p:anim>
                                    <p:animRot by="21600000">
                                      <p:cBhvr>
                                        <p:cTn id="30" dur="1000" fill="hold">
                                          <p:stCondLst>
                                            <p:cond delay="0"/>
                                          </p:stCondLst>
                                        </p:cTn>
                                        <p:tgtEl>
                                          <p:spTgt spid="924"/>
                                        </p:tgtEl>
                                        <p:attrNameLst>
                                          <p:attrName>r</p:attrName>
                                        </p:attrNameLst>
                                      </p:cBhvr>
                                    </p:animRot>
                                  </p:childTnLst>
                                </p:cTn>
                              </p:par>
                            </p:childTnLst>
                          </p:cTn>
                        </p:par>
                        <p:par>
                          <p:cTn id="31" fill="hold">
                            <p:stCondLst>
                              <p:cond delay="4100"/>
                            </p:stCondLst>
                            <p:childTnLst>
                              <p:par>
                                <p:cTn id="32" presetID="17" presetClass="entr" presetSubtype="1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500" fill="hold"/>
                                        <p:tgtEl>
                                          <p:spTgt spid="10"/>
                                        </p:tgtEl>
                                        <p:attrNameLst>
                                          <p:attrName>ppt_w</p:attrName>
                                        </p:attrNameLst>
                                      </p:cBhvr>
                                      <p:tavLst>
                                        <p:tav tm="0">
                                          <p:val>
                                            <p:fltVal val="0"/>
                                          </p:val>
                                        </p:tav>
                                        <p:tav tm="100000">
                                          <p:val>
                                            <p:strVal val="#ppt_w"/>
                                          </p:val>
                                        </p:tav>
                                      </p:tavLst>
                                    </p:anim>
                                    <p:anim calcmode="lin" valueType="num">
                                      <p:cBhvr>
                                        <p:cTn id="35" dur="1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8182"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930" grpId="0" animBg="1"/>
      <p:bldP spid="11" grpId="0" animBg="1"/>
      <p:bldP spid="9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149" name="Oval 148">
            <a:extLst>
              <a:ext uri="{FF2B5EF4-FFF2-40B4-BE49-F238E27FC236}">
                <a16:creationId xmlns:a16="http://schemas.microsoft.com/office/drawing/2014/main" id="{113C1BA6-BBEC-49E1-9165-63B43AB1A8F6}"/>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DD44D086-9BD8-4E77-A85C-0F1F3A2A2475}"/>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17" name="图片 22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sp>
        <p:nvSpPr>
          <p:cNvPr id="36" name="Freeform 6"/>
          <p:cNvSpPr>
            <a:spLocks noEditPoints="1"/>
          </p:cNvSpPr>
          <p:nvPr/>
        </p:nvSpPr>
        <p:spPr bwMode="auto">
          <a:xfrm>
            <a:off x="4408286" y="1043563"/>
            <a:ext cx="4593541" cy="4565675"/>
          </a:xfrm>
          <a:custGeom>
            <a:avLst/>
            <a:gdLst>
              <a:gd name="T0" fmla="*/ 791 w 809"/>
              <a:gd name="T1" fmla="*/ 284 h 804"/>
              <a:gd name="T2" fmla="*/ 728 w 809"/>
              <a:gd name="T3" fmla="*/ 158 h 804"/>
              <a:gd name="T4" fmla="*/ 625 w 809"/>
              <a:gd name="T5" fmla="*/ 62 h 804"/>
              <a:gd name="T6" fmla="*/ 496 w 809"/>
              <a:gd name="T7" fmla="*/ 7 h 804"/>
              <a:gd name="T8" fmla="*/ 355 w 809"/>
              <a:gd name="T9" fmla="*/ 0 h 804"/>
              <a:gd name="T10" fmla="*/ 221 w 809"/>
              <a:gd name="T11" fmla="*/ 41 h 804"/>
              <a:gd name="T12" fmla="*/ 108 w 809"/>
              <a:gd name="T13" fmla="*/ 125 h 804"/>
              <a:gd name="T14" fmla="*/ 32 w 809"/>
              <a:gd name="T15" fmla="*/ 243 h 804"/>
              <a:gd name="T16" fmla="*/ 0 w 809"/>
              <a:gd name="T17" fmla="*/ 380 h 804"/>
              <a:gd name="T18" fmla="*/ 0 w 809"/>
              <a:gd name="T19" fmla="*/ 423 h 804"/>
              <a:gd name="T20" fmla="*/ 32 w 809"/>
              <a:gd name="T21" fmla="*/ 560 h 804"/>
              <a:gd name="T22" fmla="*/ 108 w 809"/>
              <a:gd name="T23" fmla="*/ 678 h 804"/>
              <a:gd name="T24" fmla="*/ 221 w 809"/>
              <a:gd name="T25" fmla="*/ 763 h 804"/>
              <a:gd name="T26" fmla="*/ 355 w 809"/>
              <a:gd name="T27" fmla="*/ 804 h 804"/>
              <a:gd name="T28" fmla="*/ 496 w 809"/>
              <a:gd name="T29" fmla="*/ 796 h 804"/>
              <a:gd name="T30" fmla="*/ 625 w 809"/>
              <a:gd name="T31" fmla="*/ 741 h 804"/>
              <a:gd name="T32" fmla="*/ 728 w 809"/>
              <a:gd name="T33" fmla="*/ 645 h 804"/>
              <a:gd name="T34" fmla="*/ 791 w 809"/>
              <a:gd name="T35" fmla="*/ 520 h 804"/>
              <a:gd name="T36" fmla="*/ 665 w 809"/>
              <a:gd name="T37" fmla="*/ 229 h 804"/>
              <a:gd name="T38" fmla="*/ 665 w 809"/>
              <a:gd name="T39" fmla="*/ 229 h 804"/>
              <a:gd name="T40" fmla="*/ 592 w 809"/>
              <a:gd name="T41" fmla="*/ 169 h 804"/>
              <a:gd name="T42" fmla="*/ 518 w 809"/>
              <a:gd name="T43" fmla="*/ 111 h 804"/>
              <a:gd name="T44" fmla="*/ 412 w 809"/>
              <a:gd name="T45" fmla="*/ 90 h 804"/>
              <a:gd name="T46" fmla="*/ 288 w 809"/>
              <a:gd name="T47" fmla="*/ 98 h 804"/>
              <a:gd name="T48" fmla="*/ 288 w 809"/>
              <a:gd name="T49" fmla="*/ 98 h 804"/>
              <a:gd name="T50" fmla="*/ 189 w 809"/>
              <a:gd name="T51" fmla="*/ 175 h 804"/>
              <a:gd name="T52" fmla="*/ 109 w 809"/>
              <a:gd name="T53" fmla="*/ 355 h 804"/>
              <a:gd name="T54" fmla="*/ 85 w 809"/>
              <a:gd name="T55" fmla="*/ 464 h 804"/>
              <a:gd name="T56" fmla="*/ 120 w 809"/>
              <a:gd name="T57" fmla="*/ 244 h 804"/>
              <a:gd name="T58" fmla="*/ 120 w 809"/>
              <a:gd name="T59" fmla="*/ 244 h 804"/>
              <a:gd name="T60" fmla="*/ 148 w 809"/>
              <a:gd name="T61" fmla="*/ 556 h 804"/>
              <a:gd name="T62" fmla="*/ 198 w 809"/>
              <a:gd name="T63" fmla="*/ 636 h 804"/>
              <a:gd name="T64" fmla="*/ 298 w 809"/>
              <a:gd name="T65" fmla="*/ 709 h 804"/>
              <a:gd name="T66" fmla="*/ 410 w 809"/>
              <a:gd name="T67" fmla="*/ 727 h 804"/>
              <a:gd name="T68" fmla="*/ 410 w 809"/>
              <a:gd name="T69" fmla="*/ 727 h 804"/>
              <a:gd name="T70" fmla="*/ 529 w 809"/>
              <a:gd name="T71" fmla="*/ 689 h 804"/>
              <a:gd name="T72" fmla="*/ 601 w 809"/>
              <a:gd name="T73" fmla="*/ 627 h 804"/>
              <a:gd name="T74" fmla="*/ 614 w 809"/>
              <a:gd name="T75" fmla="*/ 471 h 804"/>
              <a:gd name="T76" fmla="*/ 577 w 809"/>
              <a:gd name="T77" fmla="*/ 538 h 804"/>
              <a:gd name="T78" fmla="*/ 520 w 809"/>
              <a:gd name="T79" fmla="*/ 589 h 804"/>
              <a:gd name="T80" fmla="*/ 449 w 809"/>
              <a:gd name="T81" fmla="*/ 618 h 804"/>
              <a:gd name="T82" fmla="*/ 372 w 809"/>
              <a:gd name="T83" fmla="*/ 620 h 804"/>
              <a:gd name="T84" fmla="*/ 300 w 809"/>
              <a:gd name="T85" fmla="*/ 596 h 804"/>
              <a:gd name="T86" fmla="*/ 240 w 809"/>
              <a:gd name="T87" fmla="*/ 548 h 804"/>
              <a:gd name="T88" fmla="*/ 199 w 809"/>
              <a:gd name="T89" fmla="*/ 483 h 804"/>
              <a:gd name="T90" fmla="*/ 184 w 809"/>
              <a:gd name="T91" fmla="*/ 408 h 804"/>
              <a:gd name="T92" fmla="*/ 154 w 809"/>
              <a:gd name="T93" fmla="*/ 325 h 804"/>
              <a:gd name="T94" fmla="*/ 195 w 809"/>
              <a:gd name="T95" fmla="*/ 244 h 804"/>
              <a:gd name="T96" fmla="*/ 261 w 809"/>
              <a:gd name="T97" fmla="*/ 182 h 804"/>
              <a:gd name="T98" fmla="*/ 345 w 809"/>
              <a:gd name="T99" fmla="*/ 146 h 804"/>
              <a:gd name="T100" fmla="*/ 436 w 809"/>
              <a:gd name="T101" fmla="*/ 142 h 804"/>
              <a:gd name="T102" fmla="*/ 523 w 809"/>
              <a:gd name="T103" fmla="*/ 168 h 804"/>
              <a:gd name="T104" fmla="*/ 596 w 809"/>
              <a:gd name="T105" fmla="*/ 223 h 804"/>
              <a:gd name="T106" fmla="*/ 645 w 809"/>
              <a:gd name="T107" fmla="*/ 299 h 804"/>
              <a:gd name="T108" fmla="*/ 666 w 809"/>
              <a:gd name="T109" fmla="*/ 388 h 804"/>
              <a:gd name="T110" fmla="*/ 666 w 809"/>
              <a:gd name="T111" fmla="*/ 416 h 804"/>
              <a:gd name="T112" fmla="*/ 666 w 809"/>
              <a:gd name="T113" fmla="*/ 546 h 804"/>
              <a:gd name="T114" fmla="*/ 723 w 809"/>
              <a:gd name="T115" fmla="*/ 340 h 804"/>
              <a:gd name="T116" fmla="*/ 725 w 809"/>
              <a:gd name="T117" fmla="*/ 453 h 804"/>
              <a:gd name="T118" fmla="*/ 725 w 809"/>
              <a:gd name="T119" fmla="*/ 453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9" h="804">
                <a:moveTo>
                  <a:pt x="745" y="402"/>
                </a:moveTo>
                <a:cubicBezTo>
                  <a:pt x="745" y="398"/>
                  <a:pt x="745" y="395"/>
                  <a:pt x="744" y="392"/>
                </a:cubicBezTo>
                <a:cubicBezTo>
                  <a:pt x="809" y="380"/>
                  <a:pt x="809" y="380"/>
                  <a:pt x="809" y="380"/>
                </a:cubicBezTo>
                <a:cubicBezTo>
                  <a:pt x="791" y="284"/>
                  <a:pt x="791" y="284"/>
                  <a:pt x="791" y="284"/>
                </a:cubicBezTo>
                <a:cubicBezTo>
                  <a:pt x="728" y="295"/>
                  <a:pt x="728" y="295"/>
                  <a:pt x="728" y="295"/>
                </a:cubicBezTo>
                <a:cubicBezTo>
                  <a:pt x="725" y="288"/>
                  <a:pt x="723" y="282"/>
                  <a:pt x="721" y="276"/>
                </a:cubicBezTo>
                <a:cubicBezTo>
                  <a:pt x="777" y="243"/>
                  <a:pt x="777" y="243"/>
                  <a:pt x="777" y="243"/>
                </a:cubicBezTo>
                <a:cubicBezTo>
                  <a:pt x="728" y="158"/>
                  <a:pt x="728" y="158"/>
                  <a:pt x="728" y="158"/>
                </a:cubicBezTo>
                <a:cubicBezTo>
                  <a:pt x="671" y="191"/>
                  <a:pt x="671" y="191"/>
                  <a:pt x="671" y="191"/>
                </a:cubicBezTo>
                <a:cubicBezTo>
                  <a:pt x="667" y="185"/>
                  <a:pt x="663" y="180"/>
                  <a:pt x="658" y="175"/>
                </a:cubicBezTo>
                <a:cubicBezTo>
                  <a:pt x="700" y="125"/>
                  <a:pt x="700" y="125"/>
                  <a:pt x="700" y="125"/>
                </a:cubicBezTo>
                <a:cubicBezTo>
                  <a:pt x="625" y="62"/>
                  <a:pt x="625" y="62"/>
                  <a:pt x="625" y="62"/>
                </a:cubicBezTo>
                <a:cubicBezTo>
                  <a:pt x="583" y="112"/>
                  <a:pt x="583" y="112"/>
                  <a:pt x="583" y="112"/>
                </a:cubicBezTo>
                <a:cubicBezTo>
                  <a:pt x="577" y="109"/>
                  <a:pt x="572" y="105"/>
                  <a:pt x="566" y="102"/>
                </a:cubicBezTo>
                <a:cubicBezTo>
                  <a:pt x="588" y="41"/>
                  <a:pt x="588" y="41"/>
                  <a:pt x="588" y="41"/>
                </a:cubicBezTo>
                <a:cubicBezTo>
                  <a:pt x="496" y="7"/>
                  <a:pt x="496" y="7"/>
                  <a:pt x="496" y="7"/>
                </a:cubicBezTo>
                <a:cubicBezTo>
                  <a:pt x="473" y="68"/>
                  <a:pt x="473" y="68"/>
                  <a:pt x="473" y="68"/>
                </a:cubicBezTo>
                <a:cubicBezTo>
                  <a:pt x="467" y="67"/>
                  <a:pt x="460" y="66"/>
                  <a:pt x="453" y="65"/>
                </a:cubicBezTo>
                <a:cubicBezTo>
                  <a:pt x="453" y="0"/>
                  <a:pt x="453" y="0"/>
                  <a:pt x="453" y="0"/>
                </a:cubicBezTo>
                <a:cubicBezTo>
                  <a:pt x="355" y="0"/>
                  <a:pt x="355" y="0"/>
                  <a:pt x="355" y="0"/>
                </a:cubicBezTo>
                <a:cubicBezTo>
                  <a:pt x="355" y="65"/>
                  <a:pt x="355" y="65"/>
                  <a:pt x="355" y="65"/>
                </a:cubicBezTo>
                <a:cubicBezTo>
                  <a:pt x="348" y="66"/>
                  <a:pt x="342" y="67"/>
                  <a:pt x="335" y="68"/>
                </a:cubicBezTo>
                <a:cubicBezTo>
                  <a:pt x="313" y="7"/>
                  <a:pt x="313" y="7"/>
                  <a:pt x="313" y="7"/>
                </a:cubicBezTo>
                <a:cubicBezTo>
                  <a:pt x="221" y="41"/>
                  <a:pt x="221" y="41"/>
                  <a:pt x="221" y="41"/>
                </a:cubicBezTo>
                <a:cubicBezTo>
                  <a:pt x="243" y="102"/>
                  <a:pt x="243" y="102"/>
                  <a:pt x="243" y="102"/>
                </a:cubicBezTo>
                <a:cubicBezTo>
                  <a:pt x="237" y="105"/>
                  <a:pt x="231" y="109"/>
                  <a:pt x="225" y="112"/>
                </a:cubicBezTo>
                <a:cubicBezTo>
                  <a:pt x="184" y="62"/>
                  <a:pt x="184" y="62"/>
                  <a:pt x="184" y="62"/>
                </a:cubicBezTo>
                <a:cubicBezTo>
                  <a:pt x="108" y="125"/>
                  <a:pt x="108" y="125"/>
                  <a:pt x="108" y="125"/>
                </a:cubicBezTo>
                <a:cubicBezTo>
                  <a:pt x="150" y="175"/>
                  <a:pt x="150" y="175"/>
                  <a:pt x="150" y="175"/>
                </a:cubicBezTo>
                <a:cubicBezTo>
                  <a:pt x="146" y="180"/>
                  <a:pt x="141" y="185"/>
                  <a:pt x="137" y="191"/>
                </a:cubicBezTo>
                <a:cubicBezTo>
                  <a:pt x="81" y="158"/>
                  <a:pt x="81" y="158"/>
                  <a:pt x="81" y="158"/>
                </a:cubicBezTo>
                <a:cubicBezTo>
                  <a:pt x="32" y="243"/>
                  <a:pt x="32" y="243"/>
                  <a:pt x="32" y="243"/>
                </a:cubicBezTo>
                <a:cubicBezTo>
                  <a:pt x="88" y="276"/>
                  <a:pt x="88" y="276"/>
                  <a:pt x="88" y="276"/>
                </a:cubicBezTo>
                <a:cubicBezTo>
                  <a:pt x="85" y="282"/>
                  <a:pt x="83" y="288"/>
                  <a:pt x="81" y="295"/>
                </a:cubicBezTo>
                <a:cubicBezTo>
                  <a:pt x="17" y="284"/>
                  <a:pt x="17" y="284"/>
                  <a:pt x="17" y="284"/>
                </a:cubicBezTo>
                <a:cubicBezTo>
                  <a:pt x="0" y="380"/>
                  <a:pt x="0" y="380"/>
                  <a:pt x="0" y="380"/>
                </a:cubicBezTo>
                <a:cubicBezTo>
                  <a:pt x="64" y="392"/>
                  <a:pt x="64" y="392"/>
                  <a:pt x="64" y="392"/>
                </a:cubicBezTo>
                <a:cubicBezTo>
                  <a:pt x="64" y="395"/>
                  <a:pt x="64" y="398"/>
                  <a:pt x="64" y="402"/>
                </a:cubicBezTo>
                <a:cubicBezTo>
                  <a:pt x="64" y="405"/>
                  <a:pt x="64" y="408"/>
                  <a:pt x="64" y="412"/>
                </a:cubicBezTo>
                <a:cubicBezTo>
                  <a:pt x="0" y="423"/>
                  <a:pt x="0" y="423"/>
                  <a:pt x="0" y="423"/>
                </a:cubicBezTo>
                <a:cubicBezTo>
                  <a:pt x="17" y="520"/>
                  <a:pt x="17" y="520"/>
                  <a:pt x="17" y="520"/>
                </a:cubicBezTo>
                <a:cubicBezTo>
                  <a:pt x="81" y="509"/>
                  <a:pt x="81" y="509"/>
                  <a:pt x="81" y="509"/>
                </a:cubicBezTo>
                <a:cubicBezTo>
                  <a:pt x="83" y="515"/>
                  <a:pt x="85" y="521"/>
                  <a:pt x="88" y="528"/>
                </a:cubicBezTo>
                <a:cubicBezTo>
                  <a:pt x="32" y="560"/>
                  <a:pt x="32" y="560"/>
                  <a:pt x="32" y="560"/>
                </a:cubicBezTo>
                <a:cubicBezTo>
                  <a:pt x="81" y="645"/>
                  <a:pt x="81" y="645"/>
                  <a:pt x="81" y="645"/>
                </a:cubicBezTo>
                <a:cubicBezTo>
                  <a:pt x="137" y="613"/>
                  <a:pt x="137" y="613"/>
                  <a:pt x="137" y="613"/>
                </a:cubicBezTo>
                <a:cubicBezTo>
                  <a:pt x="141" y="618"/>
                  <a:pt x="146" y="623"/>
                  <a:pt x="150" y="628"/>
                </a:cubicBezTo>
                <a:cubicBezTo>
                  <a:pt x="108" y="678"/>
                  <a:pt x="108" y="678"/>
                  <a:pt x="108" y="678"/>
                </a:cubicBezTo>
                <a:cubicBezTo>
                  <a:pt x="184" y="741"/>
                  <a:pt x="184" y="741"/>
                  <a:pt x="184" y="741"/>
                </a:cubicBezTo>
                <a:cubicBezTo>
                  <a:pt x="225" y="691"/>
                  <a:pt x="225" y="691"/>
                  <a:pt x="225" y="691"/>
                </a:cubicBezTo>
                <a:cubicBezTo>
                  <a:pt x="231" y="695"/>
                  <a:pt x="237" y="698"/>
                  <a:pt x="243" y="702"/>
                </a:cubicBezTo>
                <a:cubicBezTo>
                  <a:pt x="221" y="763"/>
                  <a:pt x="221" y="763"/>
                  <a:pt x="221" y="763"/>
                </a:cubicBezTo>
                <a:cubicBezTo>
                  <a:pt x="313" y="796"/>
                  <a:pt x="313" y="796"/>
                  <a:pt x="313" y="796"/>
                </a:cubicBezTo>
                <a:cubicBezTo>
                  <a:pt x="335" y="735"/>
                  <a:pt x="335" y="735"/>
                  <a:pt x="335" y="735"/>
                </a:cubicBezTo>
                <a:cubicBezTo>
                  <a:pt x="342" y="737"/>
                  <a:pt x="348" y="738"/>
                  <a:pt x="355" y="739"/>
                </a:cubicBezTo>
                <a:cubicBezTo>
                  <a:pt x="355" y="804"/>
                  <a:pt x="355" y="804"/>
                  <a:pt x="355" y="804"/>
                </a:cubicBezTo>
                <a:cubicBezTo>
                  <a:pt x="453" y="804"/>
                  <a:pt x="453" y="804"/>
                  <a:pt x="453" y="804"/>
                </a:cubicBezTo>
                <a:cubicBezTo>
                  <a:pt x="453" y="739"/>
                  <a:pt x="453" y="739"/>
                  <a:pt x="453" y="739"/>
                </a:cubicBezTo>
                <a:cubicBezTo>
                  <a:pt x="460" y="738"/>
                  <a:pt x="467" y="737"/>
                  <a:pt x="473" y="735"/>
                </a:cubicBezTo>
                <a:cubicBezTo>
                  <a:pt x="496" y="796"/>
                  <a:pt x="496" y="796"/>
                  <a:pt x="496" y="796"/>
                </a:cubicBezTo>
                <a:cubicBezTo>
                  <a:pt x="588" y="763"/>
                  <a:pt x="588" y="763"/>
                  <a:pt x="588" y="763"/>
                </a:cubicBezTo>
                <a:cubicBezTo>
                  <a:pt x="566" y="702"/>
                  <a:pt x="566" y="702"/>
                  <a:pt x="566" y="702"/>
                </a:cubicBezTo>
                <a:cubicBezTo>
                  <a:pt x="572" y="698"/>
                  <a:pt x="577" y="695"/>
                  <a:pt x="583" y="691"/>
                </a:cubicBezTo>
                <a:cubicBezTo>
                  <a:pt x="625" y="741"/>
                  <a:pt x="625" y="741"/>
                  <a:pt x="625" y="741"/>
                </a:cubicBezTo>
                <a:cubicBezTo>
                  <a:pt x="700" y="678"/>
                  <a:pt x="700" y="678"/>
                  <a:pt x="700" y="678"/>
                </a:cubicBezTo>
                <a:cubicBezTo>
                  <a:pt x="658" y="628"/>
                  <a:pt x="658" y="628"/>
                  <a:pt x="658" y="628"/>
                </a:cubicBezTo>
                <a:cubicBezTo>
                  <a:pt x="663" y="623"/>
                  <a:pt x="667" y="618"/>
                  <a:pt x="671" y="613"/>
                </a:cubicBezTo>
                <a:cubicBezTo>
                  <a:pt x="728" y="645"/>
                  <a:pt x="728" y="645"/>
                  <a:pt x="728" y="645"/>
                </a:cubicBezTo>
                <a:cubicBezTo>
                  <a:pt x="777" y="560"/>
                  <a:pt x="777" y="560"/>
                  <a:pt x="777" y="560"/>
                </a:cubicBezTo>
                <a:cubicBezTo>
                  <a:pt x="721" y="528"/>
                  <a:pt x="721" y="528"/>
                  <a:pt x="721" y="528"/>
                </a:cubicBezTo>
                <a:cubicBezTo>
                  <a:pt x="723" y="521"/>
                  <a:pt x="725" y="515"/>
                  <a:pt x="728" y="509"/>
                </a:cubicBezTo>
                <a:cubicBezTo>
                  <a:pt x="791" y="520"/>
                  <a:pt x="791" y="520"/>
                  <a:pt x="791" y="520"/>
                </a:cubicBezTo>
                <a:cubicBezTo>
                  <a:pt x="808" y="423"/>
                  <a:pt x="808" y="423"/>
                  <a:pt x="808" y="423"/>
                </a:cubicBezTo>
                <a:cubicBezTo>
                  <a:pt x="744" y="412"/>
                  <a:pt x="744" y="412"/>
                  <a:pt x="744" y="412"/>
                </a:cubicBezTo>
                <a:cubicBezTo>
                  <a:pt x="745" y="408"/>
                  <a:pt x="745" y="405"/>
                  <a:pt x="745" y="402"/>
                </a:cubicBezTo>
                <a:close/>
                <a:moveTo>
                  <a:pt x="665" y="229"/>
                </a:moveTo>
                <a:cubicBezTo>
                  <a:pt x="671" y="226"/>
                  <a:pt x="679" y="228"/>
                  <a:pt x="683" y="234"/>
                </a:cubicBezTo>
                <a:cubicBezTo>
                  <a:pt x="687" y="241"/>
                  <a:pt x="684" y="248"/>
                  <a:pt x="678" y="252"/>
                </a:cubicBezTo>
                <a:cubicBezTo>
                  <a:pt x="672" y="256"/>
                  <a:pt x="664" y="254"/>
                  <a:pt x="660" y="247"/>
                </a:cubicBezTo>
                <a:cubicBezTo>
                  <a:pt x="657" y="241"/>
                  <a:pt x="659" y="233"/>
                  <a:pt x="665" y="229"/>
                </a:cubicBezTo>
                <a:close/>
                <a:moveTo>
                  <a:pt x="591" y="151"/>
                </a:moveTo>
                <a:cubicBezTo>
                  <a:pt x="595" y="145"/>
                  <a:pt x="603" y="144"/>
                  <a:pt x="609" y="149"/>
                </a:cubicBezTo>
                <a:cubicBezTo>
                  <a:pt x="614" y="154"/>
                  <a:pt x="615" y="162"/>
                  <a:pt x="611" y="167"/>
                </a:cubicBezTo>
                <a:cubicBezTo>
                  <a:pt x="606" y="173"/>
                  <a:pt x="598" y="174"/>
                  <a:pt x="592" y="169"/>
                </a:cubicBezTo>
                <a:cubicBezTo>
                  <a:pt x="587" y="164"/>
                  <a:pt x="586" y="156"/>
                  <a:pt x="591" y="151"/>
                </a:cubicBezTo>
                <a:close/>
                <a:moveTo>
                  <a:pt x="493" y="102"/>
                </a:moveTo>
                <a:cubicBezTo>
                  <a:pt x="496" y="95"/>
                  <a:pt x="503" y="92"/>
                  <a:pt x="510" y="94"/>
                </a:cubicBezTo>
                <a:cubicBezTo>
                  <a:pt x="517" y="97"/>
                  <a:pt x="520" y="104"/>
                  <a:pt x="518" y="111"/>
                </a:cubicBezTo>
                <a:cubicBezTo>
                  <a:pt x="515" y="118"/>
                  <a:pt x="508" y="121"/>
                  <a:pt x="501" y="119"/>
                </a:cubicBezTo>
                <a:cubicBezTo>
                  <a:pt x="494" y="116"/>
                  <a:pt x="491" y="109"/>
                  <a:pt x="493" y="102"/>
                </a:cubicBezTo>
                <a:close/>
                <a:moveTo>
                  <a:pt x="399" y="77"/>
                </a:moveTo>
                <a:cubicBezTo>
                  <a:pt x="406" y="77"/>
                  <a:pt x="412" y="82"/>
                  <a:pt x="412" y="90"/>
                </a:cubicBezTo>
                <a:cubicBezTo>
                  <a:pt x="412" y="97"/>
                  <a:pt x="406" y="103"/>
                  <a:pt x="399" y="103"/>
                </a:cubicBezTo>
                <a:cubicBezTo>
                  <a:pt x="391" y="103"/>
                  <a:pt x="386" y="97"/>
                  <a:pt x="386" y="90"/>
                </a:cubicBezTo>
                <a:cubicBezTo>
                  <a:pt x="386" y="82"/>
                  <a:pt x="391" y="77"/>
                  <a:pt x="399" y="77"/>
                </a:cubicBezTo>
                <a:close/>
                <a:moveTo>
                  <a:pt x="288" y="98"/>
                </a:moveTo>
                <a:cubicBezTo>
                  <a:pt x="295" y="96"/>
                  <a:pt x="302" y="99"/>
                  <a:pt x="304" y="106"/>
                </a:cubicBezTo>
                <a:cubicBezTo>
                  <a:pt x="307" y="113"/>
                  <a:pt x="303" y="120"/>
                  <a:pt x="297" y="123"/>
                </a:cubicBezTo>
                <a:cubicBezTo>
                  <a:pt x="290" y="125"/>
                  <a:pt x="282" y="122"/>
                  <a:pt x="280" y="115"/>
                </a:cubicBezTo>
                <a:cubicBezTo>
                  <a:pt x="277" y="108"/>
                  <a:pt x="281" y="101"/>
                  <a:pt x="288" y="98"/>
                </a:cubicBezTo>
                <a:close/>
                <a:moveTo>
                  <a:pt x="191" y="156"/>
                </a:moveTo>
                <a:cubicBezTo>
                  <a:pt x="196" y="152"/>
                  <a:pt x="205" y="152"/>
                  <a:pt x="209" y="158"/>
                </a:cubicBezTo>
                <a:cubicBezTo>
                  <a:pt x="214" y="163"/>
                  <a:pt x="213" y="172"/>
                  <a:pt x="208" y="176"/>
                </a:cubicBezTo>
                <a:cubicBezTo>
                  <a:pt x="202" y="181"/>
                  <a:pt x="194" y="180"/>
                  <a:pt x="189" y="175"/>
                </a:cubicBezTo>
                <a:cubicBezTo>
                  <a:pt x="185" y="169"/>
                  <a:pt x="185" y="161"/>
                  <a:pt x="191" y="156"/>
                </a:cubicBezTo>
                <a:close/>
                <a:moveTo>
                  <a:pt x="83" y="351"/>
                </a:moveTo>
                <a:cubicBezTo>
                  <a:pt x="84" y="344"/>
                  <a:pt x="91" y="339"/>
                  <a:pt x="98" y="340"/>
                </a:cubicBezTo>
                <a:cubicBezTo>
                  <a:pt x="105" y="341"/>
                  <a:pt x="110" y="348"/>
                  <a:pt x="109" y="355"/>
                </a:cubicBezTo>
                <a:cubicBezTo>
                  <a:pt x="108" y="362"/>
                  <a:pt x="101" y="367"/>
                  <a:pt x="94" y="366"/>
                </a:cubicBezTo>
                <a:cubicBezTo>
                  <a:pt x="87" y="365"/>
                  <a:pt x="82" y="358"/>
                  <a:pt x="83" y="351"/>
                </a:cubicBezTo>
                <a:close/>
                <a:moveTo>
                  <a:pt x="100" y="474"/>
                </a:moveTo>
                <a:cubicBezTo>
                  <a:pt x="93" y="476"/>
                  <a:pt x="86" y="471"/>
                  <a:pt x="85" y="464"/>
                </a:cubicBezTo>
                <a:cubicBezTo>
                  <a:pt x="84" y="457"/>
                  <a:pt x="89" y="450"/>
                  <a:pt x="96" y="449"/>
                </a:cubicBezTo>
                <a:cubicBezTo>
                  <a:pt x="103" y="447"/>
                  <a:pt x="110" y="452"/>
                  <a:pt x="111" y="459"/>
                </a:cubicBezTo>
                <a:cubicBezTo>
                  <a:pt x="112" y="466"/>
                  <a:pt x="107" y="473"/>
                  <a:pt x="100" y="474"/>
                </a:cubicBezTo>
                <a:close/>
                <a:moveTo>
                  <a:pt x="120" y="244"/>
                </a:moveTo>
                <a:cubicBezTo>
                  <a:pt x="124" y="238"/>
                  <a:pt x="131" y="236"/>
                  <a:pt x="138" y="239"/>
                </a:cubicBezTo>
                <a:cubicBezTo>
                  <a:pt x="144" y="243"/>
                  <a:pt x="146" y="251"/>
                  <a:pt x="143" y="257"/>
                </a:cubicBezTo>
                <a:cubicBezTo>
                  <a:pt x="139" y="263"/>
                  <a:pt x="131" y="266"/>
                  <a:pt x="125" y="262"/>
                </a:cubicBezTo>
                <a:cubicBezTo>
                  <a:pt x="118" y="258"/>
                  <a:pt x="116" y="250"/>
                  <a:pt x="120" y="244"/>
                </a:cubicBezTo>
                <a:close/>
                <a:moveTo>
                  <a:pt x="143" y="574"/>
                </a:moveTo>
                <a:cubicBezTo>
                  <a:pt x="137" y="578"/>
                  <a:pt x="129" y="575"/>
                  <a:pt x="126" y="569"/>
                </a:cubicBezTo>
                <a:cubicBezTo>
                  <a:pt x="122" y="563"/>
                  <a:pt x="124" y="555"/>
                  <a:pt x="130" y="551"/>
                </a:cubicBezTo>
                <a:cubicBezTo>
                  <a:pt x="137" y="548"/>
                  <a:pt x="145" y="550"/>
                  <a:pt x="148" y="556"/>
                </a:cubicBezTo>
                <a:cubicBezTo>
                  <a:pt x="152" y="562"/>
                  <a:pt x="150" y="570"/>
                  <a:pt x="143" y="574"/>
                </a:cubicBezTo>
                <a:close/>
                <a:moveTo>
                  <a:pt x="218" y="653"/>
                </a:moveTo>
                <a:cubicBezTo>
                  <a:pt x="213" y="658"/>
                  <a:pt x="205" y="659"/>
                  <a:pt x="200" y="654"/>
                </a:cubicBezTo>
                <a:cubicBezTo>
                  <a:pt x="194" y="650"/>
                  <a:pt x="193" y="642"/>
                  <a:pt x="198" y="636"/>
                </a:cubicBezTo>
                <a:cubicBezTo>
                  <a:pt x="203" y="630"/>
                  <a:pt x="211" y="630"/>
                  <a:pt x="216" y="634"/>
                </a:cubicBezTo>
                <a:cubicBezTo>
                  <a:pt x="222" y="639"/>
                  <a:pt x="223" y="647"/>
                  <a:pt x="218" y="653"/>
                </a:cubicBezTo>
                <a:close/>
                <a:moveTo>
                  <a:pt x="315" y="701"/>
                </a:moveTo>
                <a:cubicBezTo>
                  <a:pt x="313" y="708"/>
                  <a:pt x="305" y="712"/>
                  <a:pt x="298" y="709"/>
                </a:cubicBezTo>
                <a:cubicBezTo>
                  <a:pt x="292" y="707"/>
                  <a:pt x="288" y="699"/>
                  <a:pt x="291" y="692"/>
                </a:cubicBezTo>
                <a:cubicBezTo>
                  <a:pt x="293" y="686"/>
                  <a:pt x="301" y="682"/>
                  <a:pt x="307" y="685"/>
                </a:cubicBezTo>
                <a:cubicBezTo>
                  <a:pt x="314" y="687"/>
                  <a:pt x="318" y="695"/>
                  <a:pt x="315" y="701"/>
                </a:cubicBezTo>
                <a:close/>
                <a:moveTo>
                  <a:pt x="410" y="727"/>
                </a:moveTo>
                <a:cubicBezTo>
                  <a:pt x="403" y="727"/>
                  <a:pt x="397" y="721"/>
                  <a:pt x="397" y="714"/>
                </a:cubicBezTo>
                <a:cubicBezTo>
                  <a:pt x="397" y="707"/>
                  <a:pt x="403" y="701"/>
                  <a:pt x="410" y="701"/>
                </a:cubicBezTo>
                <a:cubicBezTo>
                  <a:pt x="417" y="701"/>
                  <a:pt x="423" y="707"/>
                  <a:pt x="423" y="714"/>
                </a:cubicBezTo>
                <a:cubicBezTo>
                  <a:pt x="423" y="721"/>
                  <a:pt x="417" y="727"/>
                  <a:pt x="410" y="727"/>
                </a:cubicBezTo>
                <a:close/>
                <a:moveTo>
                  <a:pt x="521" y="705"/>
                </a:moveTo>
                <a:cubicBezTo>
                  <a:pt x="514" y="708"/>
                  <a:pt x="506" y="704"/>
                  <a:pt x="504" y="697"/>
                </a:cubicBezTo>
                <a:cubicBezTo>
                  <a:pt x="502" y="691"/>
                  <a:pt x="505" y="683"/>
                  <a:pt x="512" y="681"/>
                </a:cubicBezTo>
                <a:cubicBezTo>
                  <a:pt x="519" y="678"/>
                  <a:pt x="526" y="682"/>
                  <a:pt x="529" y="689"/>
                </a:cubicBezTo>
                <a:cubicBezTo>
                  <a:pt x="531" y="695"/>
                  <a:pt x="528" y="703"/>
                  <a:pt x="521" y="705"/>
                </a:cubicBezTo>
                <a:close/>
                <a:moveTo>
                  <a:pt x="618" y="647"/>
                </a:moveTo>
                <a:cubicBezTo>
                  <a:pt x="612" y="652"/>
                  <a:pt x="604" y="651"/>
                  <a:pt x="599" y="646"/>
                </a:cubicBezTo>
                <a:cubicBezTo>
                  <a:pt x="595" y="640"/>
                  <a:pt x="595" y="632"/>
                  <a:pt x="601" y="627"/>
                </a:cubicBezTo>
                <a:cubicBezTo>
                  <a:pt x="606" y="622"/>
                  <a:pt x="615" y="623"/>
                  <a:pt x="619" y="629"/>
                </a:cubicBezTo>
                <a:cubicBezTo>
                  <a:pt x="624" y="634"/>
                  <a:pt x="623" y="642"/>
                  <a:pt x="618" y="647"/>
                </a:cubicBezTo>
                <a:close/>
                <a:moveTo>
                  <a:pt x="655" y="478"/>
                </a:moveTo>
                <a:cubicBezTo>
                  <a:pt x="614" y="471"/>
                  <a:pt x="614" y="471"/>
                  <a:pt x="614" y="471"/>
                </a:cubicBezTo>
                <a:cubicBezTo>
                  <a:pt x="612" y="475"/>
                  <a:pt x="611" y="479"/>
                  <a:pt x="609" y="483"/>
                </a:cubicBezTo>
                <a:cubicBezTo>
                  <a:pt x="645" y="504"/>
                  <a:pt x="645" y="504"/>
                  <a:pt x="645" y="504"/>
                </a:cubicBezTo>
                <a:cubicBezTo>
                  <a:pt x="614" y="559"/>
                  <a:pt x="614" y="559"/>
                  <a:pt x="614" y="559"/>
                </a:cubicBezTo>
                <a:cubicBezTo>
                  <a:pt x="577" y="538"/>
                  <a:pt x="577" y="538"/>
                  <a:pt x="577" y="538"/>
                </a:cubicBezTo>
                <a:cubicBezTo>
                  <a:pt x="575" y="542"/>
                  <a:pt x="572" y="545"/>
                  <a:pt x="569" y="548"/>
                </a:cubicBezTo>
                <a:cubicBezTo>
                  <a:pt x="596" y="581"/>
                  <a:pt x="596" y="581"/>
                  <a:pt x="596" y="581"/>
                </a:cubicBezTo>
                <a:cubicBezTo>
                  <a:pt x="547" y="621"/>
                  <a:pt x="547" y="621"/>
                  <a:pt x="547" y="621"/>
                </a:cubicBezTo>
                <a:cubicBezTo>
                  <a:pt x="520" y="589"/>
                  <a:pt x="520" y="589"/>
                  <a:pt x="520" y="589"/>
                </a:cubicBezTo>
                <a:cubicBezTo>
                  <a:pt x="516" y="592"/>
                  <a:pt x="513" y="594"/>
                  <a:pt x="509" y="596"/>
                </a:cubicBezTo>
                <a:cubicBezTo>
                  <a:pt x="523" y="635"/>
                  <a:pt x="523" y="635"/>
                  <a:pt x="523" y="635"/>
                </a:cubicBezTo>
                <a:cubicBezTo>
                  <a:pt x="463" y="657"/>
                  <a:pt x="463" y="657"/>
                  <a:pt x="463" y="657"/>
                </a:cubicBezTo>
                <a:cubicBezTo>
                  <a:pt x="449" y="618"/>
                  <a:pt x="449" y="618"/>
                  <a:pt x="449" y="618"/>
                </a:cubicBezTo>
                <a:cubicBezTo>
                  <a:pt x="445" y="618"/>
                  <a:pt x="440" y="619"/>
                  <a:pt x="436" y="620"/>
                </a:cubicBezTo>
                <a:cubicBezTo>
                  <a:pt x="436" y="662"/>
                  <a:pt x="436" y="662"/>
                  <a:pt x="436" y="662"/>
                </a:cubicBezTo>
                <a:cubicBezTo>
                  <a:pt x="372" y="662"/>
                  <a:pt x="372" y="662"/>
                  <a:pt x="372" y="662"/>
                </a:cubicBezTo>
                <a:cubicBezTo>
                  <a:pt x="372" y="620"/>
                  <a:pt x="372" y="620"/>
                  <a:pt x="372" y="620"/>
                </a:cubicBezTo>
                <a:cubicBezTo>
                  <a:pt x="368" y="619"/>
                  <a:pt x="364" y="618"/>
                  <a:pt x="360" y="618"/>
                </a:cubicBezTo>
                <a:cubicBezTo>
                  <a:pt x="345" y="657"/>
                  <a:pt x="345" y="657"/>
                  <a:pt x="345" y="657"/>
                </a:cubicBezTo>
                <a:cubicBezTo>
                  <a:pt x="285" y="635"/>
                  <a:pt x="285" y="635"/>
                  <a:pt x="285" y="635"/>
                </a:cubicBezTo>
                <a:cubicBezTo>
                  <a:pt x="300" y="596"/>
                  <a:pt x="300" y="596"/>
                  <a:pt x="300" y="596"/>
                </a:cubicBezTo>
                <a:cubicBezTo>
                  <a:pt x="296" y="594"/>
                  <a:pt x="292" y="592"/>
                  <a:pt x="288" y="589"/>
                </a:cubicBezTo>
                <a:cubicBezTo>
                  <a:pt x="261" y="621"/>
                  <a:pt x="261" y="621"/>
                  <a:pt x="261" y="621"/>
                </a:cubicBezTo>
                <a:cubicBezTo>
                  <a:pt x="213" y="581"/>
                  <a:pt x="213" y="581"/>
                  <a:pt x="213" y="581"/>
                </a:cubicBezTo>
                <a:cubicBezTo>
                  <a:pt x="240" y="548"/>
                  <a:pt x="240" y="548"/>
                  <a:pt x="240" y="548"/>
                </a:cubicBezTo>
                <a:cubicBezTo>
                  <a:pt x="237" y="545"/>
                  <a:pt x="234" y="542"/>
                  <a:pt x="231" y="538"/>
                </a:cubicBezTo>
                <a:cubicBezTo>
                  <a:pt x="195" y="559"/>
                  <a:pt x="195" y="559"/>
                  <a:pt x="195" y="559"/>
                </a:cubicBezTo>
                <a:cubicBezTo>
                  <a:pt x="163" y="504"/>
                  <a:pt x="163" y="504"/>
                  <a:pt x="163" y="504"/>
                </a:cubicBezTo>
                <a:cubicBezTo>
                  <a:pt x="199" y="483"/>
                  <a:pt x="199" y="483"/>
                  <a:pt x="199" y="483"/>
                </a:cubicBezTo>
                <a:cubicBezTo>
                  <a:pt x="198" y="479"/>
                  <a:pt x="196" y="475"/>
                  <a:pt x="195" y="471"/>
                </a:cubicBezTo>
                <a:cubicBezTo>
                  <a:pt x="154" y="478"/>
                  <a:pt x="154" y="478"/>
                  <a:pt x="154" y="478"/>
                </a:cubicBezTo>
                <a:cubicBezTo>
                  <a:pt x="143" y="416"/>
                  <a:pt x="143" y="416"/>
                  <a:pt x="143" y="416"/>
                </a:cubicBezTo>
                <a:cubicBezTo>
                  <a:pt x="184" y="408"/>
                  <a:pt x="184" y="408"/>
                  <a:pt x="184" y="408"/>
                </a:cubicBezTo>
                <a:cubicBezTo>
                  <a:pt x="184" y="406"/>
                  <a:pt x="184" y="404"/>
                  <a:pt x="184" y="402"/>
                </a:cubicBezTo>
                <a:cubicBezTo>
                  <a:pt x="184" y="400"/>
                  <a:pt x="184" y="397"/>
                  <a:pt x="184" y="395"/>
                </a:cubicBezTo>
                <a:cubicBezTo>
                  <a:pt x="143" y="388"/>
                  <a:pt x="143" y="388"/>
                  <a:pt x="143" y="388"/>
                </a:cubicBezTo>
                <a:cubicBezTo>
                  <a:pt x="154" y="325"/>
                  <a:pt x="154" y="325"/>
                  <a:pt x="154" y="325"/>
                </a:cubicBezTo>
                <a:cubicBezTo>
                  <a:pt x="195" y="333"/>
                  <a:pt x="195" y="333"/>
                  <a:pt x="195" y="333"/>
                </a:cubicBezTo>
                <a:cubicBezTo>
                  <a:pt x="196" y="328"/>
                  <a:pt x="198" y="324"/>
                  <a:pt x="199" y="320"/>
                </a:cubicBezTo>
                <a:cubicBezTo>
                  <a:pt x="163" y="299"/>
                  <a:pt x="163" y="299"/>
                  <a:pt x="163" y="299"/>
                </a:cubicBezTo>
                <a:cubicBezTo>
                  <a:pt x="195" y="244"/>
                  <a:pt x="195" y="244"/>
                  <a:pt x="195" y="244"/>
                </a:cubicBezTo>
                <a:cubicBezTo>
                  <a:pt x="231" y="265"/>
                  <a:pt x="231" y="265"/>
                  <a:pt x="231" y="265"/>
                </a:cubicBezTo>
                <a:cubicBezTo>
                  <a:pt x="234" y="262"/>
                  <a:pt x="237" y="258"/>
                  <a:pt x="240" y="255"/>
                </a:cubicBezTo>
                <a:cubicBezTo>
                  <a:pt x="213" y="223"/>
                  <a:pt x="213" y="223"/>
                  <a:pt x="213" y="223"/>
                </a:cubicBezTo>
                <a:cubicBezTo>
                  <a:pt x="261" y="182"/>
                  <a:pt x="261" y="182"/>
                  <a:pt x="261" y="182"/>
                </a:cubicBezTo>
                <a:cubicBezTo>
                  <a:pt x="288" y="214"/>
                  <a:pt x="288" y="214"/>
                  <a:pt x="288" y="214"/>
                </a:cubicBezTo>
                <a:cubicBezTo>
                  <a:pt x="292" y="212"/>
                  <a:pt x="296" y="210"/>
                  <a:pt x="300" y="208"/>
                </a:cubicBezTo>
                <a:cubicBezTo>
                  <a:pt x="285" y="168"/>
                  <a:pt x="285" y="168"/>
                  <a:pt x="285" y="168"/>
                </a:cubicBezTo>
                <a:cubicBezTo>
                  <a:pt x="345" y="146"/>
                  <a:pt x="345" y="146"/>
                  <a:pt x="345" y="146"/>
                </a:cubicBezTo>
                <a:cubicBezTo>
                  <a:pt x="359" y="186"/>
                  <a:pt x="359" y="186"/>
                  <a:pt x="359" y="186"/>
                </a:cubicBezTo>
                <a:cubicBezTo>
                  <a:pt x="364" y="185"/>
                  <a:pt x="368" y="184"/>
                  <a:pt x="372" y="184"/>
                </a:cubicBezTo>
                <a:cubicBezTo>
                  <a:pt x="372" y="142"/>
                  <a:pt x="372" y="142"/>
                  <a:pt x="372" y="142"/>
                </a:cubicBezTo>
                <a:cubicBezTo>
                  <a:pt x="436" y="142"/>
                  <a:pt x="436" y="142"/>
                  <a:pt x="436" y="142"/>
                </a:cubicBezTo>
                <a:cubicBezTo>
                  <a:pt x="436" y="184"/>
                  <a:pt x="436" y="184"/>
                  <a:pt x="436" y="184"/>
                </a:cubicBezTo>
                <a:cubicBezTo>
                  <a:pt x="440" y="184"/>
                  <a:pt x="445" y="185"/>
                  <a:pt x="449" y="186"/>
                </a:cubicBezTo>
                <a:cubicBezTo>
                  <a:pt x="463" y="146"/>
                  <a:pt x="463" y="146"/>
                  <a:pt x="463" y="146"/>
                </a:cubicBezTo>
                <a:cubicBezTo>
                  <a:pt x="523" y="168"/>
                  <a:pt x="523" y="168"/>
                  <a:pt x="523" y="168"/>
                </a:cubicBezTo>
                <a:cubicBezTo>
                  <a:pt x="509" y="208"/>
                  <a:pt x="509" y="208"/>
                  <a:pt x="509" y="208"/>
                </a:cubicBezTo>
                <a:cubicBezTo>
                  <a:pt x="513" y="210"/>
                  <a:pt x="516" y="212"/>
                  <a:pt x="520" y="214"/>
                </a:cubicBezTo>
                <a:cubicBezTo>
                  <a:pt x="547" y="182"/>
                  <a:pt x="547" y="182"/>
                  <a:pt x="547" y="182"/>
                </a:cubicBezTo>
                <a:cubicBezTo>
                  <a:pt x="596" y="223"/>
                  <a:pt x="596" y="223"/>
                  <a:pt x="596" y="223"/>
                </a:cubicBezTo>
                <a:cubicBezTo>
                  <a:pt x="569" y="255"/>
                  <a:pt x="569" y="255"/>
                  <a:pt x="569" y="255"/>
                </a:cubicBezTo>
                <a:cubicBezTo>
                  <a:pt x="572" y="258"/>
                  <a:pt x="575" y="262"/>
                  <a:pt x="577" y="265"/>
                </a:cubicBezTo>
                <a:cubicBezTo>
                  <a:pt x="614" y="244"/>
                  <a:pt x="614" y="244"/>
                  <a:pt x="614" y="244"/>
                </a:cubicBezTo>
                <a:cubicBezTo>
                  <a:pt x="645" y="299"/>
                  <a:pt x="645" y="299"/>
                  <a:pt x="645" y="299"/>
                </a:cubicBezTo>
                <a:cubicBezTo>
                  <a:pt x="609" y="320"/>
                  <a:pt x="609" y="320"/>
                  <a:pt x="609" y="320"/>
                </a:cubicBezTo>
                <a:cubicBezTo>
                  <a:pt x="611" y="324"/>
                  <a:pt x="612" y="328"/>
                  <a:pt x="614" y="333"/>
                </a:cubicBezTo>
                <a:cubicBezTo>
                  <a:pt x="655" y="325"/>
                  <a:pt x="655" y="325"/>
                  <a:pt x="655" y="325"/>
                </a:cubicBezTo>
                <a:cubicBezTo>
                  <a:pt x="666" y="388"/>
                  <a:pt x="666" y="388"/>
                  <a:pt x="666" y="388"/>
                </a:cubicBezTo>
                <a:cubicBezTo>
                  <a:pt x="625" y="395"/>
                  <a:pt x="625" y="395"/>
                  <a:pt x="625" y="395"/>
                </a:cubicBezTo>
                <a:cubicBezTo>
                  <a:pt x="625" y="397"/>
                  <a:pt x="625" y="400"/>
                  <a:pt x="625" y="402"/>
                </a:cubicBezTo>
                <a:cubicBezTo>
                  <a:pt x="625" y="404"/>
                  <a:pt x="625" y="406"/>
                  <a:pt x="625" y="408"/>
                </a:cubicBezTo>
                <a:cubicBezTo>
                  <a:pt x="666" y="416"/>
                  <a:pt x="666" y="416"/>
                  <a:pt x="666" y="416"/>
                </a:cubicBezTo>
                <a:lnTo>
                  <a:pt x="655" y="478"/>
                </a:lnTo>
                <a:close/>
                <a:moveTo>
                  <a:pt x="689" y="559"/>
                </a:moveTo>
                <a:cubicBezTo>
                  <a:pt x="685" y="566"/>
                  <a:pt x="677" y="568"/>
                  <a:pt x="671" y="564"/>
                </a:cubicBezTo>
                <a:cubicBezTo>
                  <a:pt x="665" y="561"/>
                  <a:pt x="662" y="553"/>
                  <a:pt x="666" y="546"/>
                </a:cubicBezTo>
                <a:cubicBezTo>
                  <a:pt x="670" y="540"/>
                  <a:pt x="678" y="538"/>
                  <a:pt x="684" y="542"/>
                </a:cubicBezTo>
                <a:cubicBezTo>
                  <a:pt x="690" y="545"/>
                  <a:pt x="692" y="553"/>
                  <a:pt x="689" y="559"/>
                </a:cubicBezTo>
                <a:close/>
                <a:moveTo>
                  <a:pt x="708" y="329"/>
                </a:moveTo>
                <a:cubicBezTo>
                  <a:pt x="715" y="328"/>
                  <a:pt x="722" y="333"/>
                  <a:pt x="723" y="340"/>
                </a:cubicBezTo>
                <a:cubicBezTo>
                  <a:pt x="725" y="347"/>
                  <a:pt x="720" y="354"/>
                  <a:pt x="713" y="355"/>
                </a:cubicBezTo>
                <a:cubicBezTo>
                  <a:pt x="706" y="356"/>
                  <a:pt x="699" y="351"/>
                  <a:pt x="698" y="344"/>
                </a:cubicBezTo>
                <a:cubicBezTo>
                  <a:pt x="696" y="337"/>
                  <a:pt x="701" y="330"/>
                  <a:pt x="708" y="329"/>
                </a:cubicBezTo>
                <a:close/>
                <a:moveTo>
                  <a:pt x="725" y="453"/>
                </a:moveTo>
                <a:cubicBezTo>
                  <a:pt x="724" y="460"/>
                  <a:pt x="717" y="464"/>
                  <a:pt x="710" y="463"/>
                </a:cubicBezTo>
                <a:cubicBezTo>
                  <a:pt x="703" y="462"/>
                  <a:pt x="698" y="455"/>
                  <a:pt x="700" y="448"/>
                </a:cubicBezTo>
                <a:cubicBezTo>
                  <a:pt x="701" y="441"/>
                  <a:pt x="708" y="436"/>
                  <a:pt x="715" y="437"/>
                </a:cubicBezTo>
                <a:cubicBezTo>
                  <a:pt x="722" y="439"/>
                  <a:pt x="727" y="445"/>
                  <a:pt x="725" y="453"/>
                </a:cubicBezTo>
                <a:close/>
              </a:path>
            </a:pathLst>
          </a:custGeom>
          <a:solidFill>
            <a:schemeClr val="bg1">
              <a:alpha val="5000"/>
            </a:schemeClr>
          </a:solidFill>
          <a:ln>
            <a:noFill/>
          </a:ln>
        </p:spPr>
        <p:txBody>
          <a:bodyPr vert="horz" wrap="square" lIns="91440" tIns="45720" rIns="91440" bIns="45720" numCol="1" anchor="t" anchorCtr="0" compatLnSpc="1"/>
          <a:lstStyle/>
          <a:p>
            <a:endParaRPr lang="zh-CN" altLang="en-US" sz="100"/>
          </a:p>
        </p:txBody>
      </p:sp>
      <p:sp>
        <p:nvSpPr>
          <p:cNvPr id="47" name="TextBox 22"/>
          <p:cNvSpPr txBox="1"/>
          <p:nvPr/>
        </p:nvSpPr>
        <p:spPr>
          <a:xfrm>
            <a:off x="1548114" y="481716"/>
            <a:ext cx="2488182" cy="707886"/>
          </a:xfrm>
          <a:prstGeom prst="rect">
            <a:avLst/>
          </a:prstGeom>
          <a:noFill/>
        </p:spPr>
        <p:txBody>
          <a:bodyPr wrap="none" rtlCol="0">
            <a:spAutoFit/>
          </a:bodyPr>
          <a:lstStyle/>
          <a:p>
            <a:r>
              <a:rPr lang="en-US" altLang="zh-CN" sz="4000" b="1" dirty="0" err="1">
                <a:solidFill>
                  <a:srgbClr val="0F372A"/>
                </a:solidFill>
                <a:latin typeface="iCiel Crocante" panose="02000000000000000000" pitchFamily="2" charset="0"/>
                <a:ea typeface="微软雅黑" panose="020B0503020204020204" charset="-122"/>
              </a:rPr>
              <a:t>Nội</a:t>
            </a:r>
            <a:r>
              <a:rPr lang="en-US" altLang="zh-CN" sz="4000" b="1" dirty="0">
                <a:solidFill>
                  <a:srgbClr val="0F372A"/>
                </a:solidFill>
                <a:latin typeface="iCiel Crocante" panose="02000000000000000000" pitchFamily="2" charset="0"/>
                <a:ea typeface="微软雅黑" panose="020B0503020204020204" charset="-122"/>
              </a:rPr>
              <a:t> dung</a:t>
            </a:r>
            <a:endParaRPr lang="zh-CN" altLang="en-US" sz="4000" b="1" dirty="0">
              <a:solidFill>
                <a:srgbClr val="0F372A"/>
              </a:solidFill>
              <a:latin typeface="iCiel Crocante" panose="02000000000000000000" pitchFamily="2" charset="0"/>
              <a:ea typeface="微软雅黑" panose="020B0503020204020204" charset="-122"/>
            </a:endParaRPr>
          </a:p>
        </p:txBody>
      </p:sp>
      <p:cxnSp>
        <p:nvCxnSpPr>
          <p:cNvPr id="50" name="直接连接符 49"/>
          <p:cNvCxnSpPr/>
          <p:nvPr/>
        </p:nvCxnSpPr>
        <p:spPr>
          <a:xfrm>
            <a:off x="1389068" y="1247555"/>
            <a:ext cx="6287537" cy="0"/>
          </a:xfrm>
          <a:prstGeom prst="line">
            <a:avLst/>
          </a:prstGeom>
          <a:ln>
            <a:solidFill>
              <a:schemeClr val="bg1"/>
            </a:solidFill>
            <a:headEnd type="oval" w="sm" len="sm"/>
            <a:tailEnd type="oval"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9" name="标题层"/>
          <p:cNvSpPr txBox="1"/>
          <p:nvPr/>
        </p:nvSpPr>
        <p:spPr bwMode="auto">
          <a:xfrm>
            <a:off x="1661160" y="1442540"/>
            <a:ext cx="1028570" cy="553998"/>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000" b="0" i="0" u="none" strike="noStrike" kern="0" cap="none" spc="0" normalizeH="0" baseline="0" noProof="0" dirty="0">
                <a:ln>
                  <a:noFill/>
                </a:ln>
                <a:solidFill>
                  <a:srgbClr val="0F372A"/>
                </a:solidFill>
                <a:effectLst/>
                <a:uLnTx/>
                <a:uFillTx/>
                <a:latin typeface="Impact" panose="020B0806030902050204" pitchFamily="34" charset="0"/>
                <a:ea typeface="微软雅黑" panose="020B0503020204020204" charset="-122"/>
                <a:cs typeface="Arial" panose="020B0604020202020204" pitchFamily="34" charset="0"/>
              </a:rPr>
              <a:t>01</a:t>
            </a:r>
            <a:endParaRPr kumimoji="0" lang="zh-CN" altLang="en-US" sz="3000" b="0" i="0" u="none" strike="noStrike" kern="0" cap="none" spc="0" normalizeH="0" baseline="0" noProof="0" dirty="0">
              <a:ln>
                <a:noFill/>
              </a:ln>
              <a:solidFill>
                <a:srgbClr val="0F372A"/>
              </a:solidFill>
              <a:effectLst/>
              <a:uLnTx/>
              <a:uFillTx/>
              <a:latin typeface="Impact" panose="020B0806030902050204" pitchFamily="34" charset="0"/>
              <a:ea typeface="微软雅黑" panose="020B0503020204020204" charset="-122"/>
              <a:cs typeface="Arial" panose="020B0604020202020204" pitchFamily="34" charset="0"/>
            </a:endParaRPr>
          </a:p>
        </p:txBody>
      </p:sp>
      <p:cxnSp>
        <p:nvCxnSpPr>
          <p:cNvPr id="70" name="直接连接符 69"/>
          <p:cNvCxnSpPr>
            <a:cxnSpLocks/>
          </p:cNvCxnSpPr>
          <p:nvPr/>
        </p:nvCxnSpPr>
        <p:spPr>
          <a:xfrm>
            <a:off x="2711486" y="1524054"/>
            <a:ext cx="0" cy="457146"/>
          </a:xfrm>
          <a:prstGeom prst="line">
            <a:avLst/>
          </a:prstGeom>
          <a:noFill/>
          <a:ln w="9525" cap="flat" cmpd="sng" algn="ctr">
            <a:solidFill>
              <a:schemeClr val="bg1"/>
            </a:solidFill>
            <a:prstDash val="solid"/>
          </a:ln>
          <a:effectLst>
            <a:outerShdw blurRad="50800" dist="38100" dir="2700000" algn="tl" rotWithShape="0">
              <a:prstClr val="black">
                <a:alpha val="40000"/>
              </a:prstClr>
            </a:outerShdw>
          </a:effectLst>
        </p:spPr>
      </p:cxnSp>
      <p:sp>
        <p:nvSpPr>
          <p:cNvPr id="71" name="标题层"/>
          <p:cNvSpPr txBox="1"/>
          <p:nvPr/>
        </p:nvSpPr>
        <p:spPr bwMode="auto">
          <a:xfrm>
            <a:off x="2817495" y="1427480"/>
            <a:ext cx="2654391" cy="553998"/>
          </a:xfrm>
          <a:prstGeom prst="rect">
            <a:avLst/>
          </a:prstGeom>
          <a:noFill/>
          <a:effectLst/>
        </p:spPr>
        <p:txBody>
          <a:bodyPr wrap="square">
            <a:spAutoFit/>
          </a:bodyPr>
          <a:lstStyle/>
          <a:p>
            <a:pPr lvl="0" algn="dist">
              <a:defRPr/>
            </a:pP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Tìm</a:t>
            </a: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hiểu</a:t>
            </a: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bài</a:t>
            </a:r>
            <a:endParaRPr lang="zh-CN" altLang="en-US" sz="3000" b="1" dirty="0">
              <a:solidFill>
                <a:srgbClr val="0F372A"/>
              </a:solidFill>
              <a:latin typeface="Arial" panose="020B0604020202020204" pitchFamily="34" charset="0"/>
              <a:ea typeface="微软雅黑" panose="020B0503020204020204" charset="-122"/>
              <a:cs typeface="Arial" panose="020B0604020202020204" pitchFamily="34" charset="0"/>
            </a:endParaRPr>
          </a:p>
        </p:txBody>
      </p:sp>
      <p:sp>
        <p:nvSpPr>
          <p:cNvPr id="74" name="标题层"/>
          <p:cNvSpPr txBox="1"/>
          <p:nvPr/>
        </p:nvSpPr>
        <p:spPr bwMode="auto">
          <a:xfrm>
            <a:off x="1668780" y="2042798"/>
            <a:ext cx="1028570" cy="553998"/>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000" kern="0" dirty="0">
                <a:solidFill>
                  <a:srgbClr val="0F372A"/>
                </a:solidFill>
                <a:latin typeface="Impact" panose="020B0806030902050204" pitchFamily="34" charset="0"/>
                <a:ea typeface="微软雅黑" panose="020B0503020204020204" charset="-122"/>
                <a:cs typeface="Arial" panose="020B0604020202020204" pitchFamily="34" charset="0"/>
              </a:rPr>
              <a:t>02</a:t>
            </a:r>
            <a:endParaRPr lang="zh-CN" altLang="en-US" sz="3000" kern="0" dirty="0">
              <a:solidFill>
                <a:srgbClr val="0F372A"/>
              </a:solidFill>
              <a:latin typeface="Impact" panose="020B0806030902050204" pitchFamily="34" charset="0"/>
              <a:ea typeface="微软雅黑" panose="020B0503020204020204" charset="-122"/>
              <a:cs typeface="Arial" panose="020B0604020202020204" pitchFamily="34" charset="0"/>
            </a:endParaRPr>
          </a:p>
        </p:txBody>
      </p:sp>
      <p:cxnSp>
        <p:nvCxnSpPr>
          <p:cNvPr id="75" name="直接连接符 74"/>
          <p:cNvCxnSpPr>
            <a:cxnSpLocks/>
          </p:cNvCxnSpPr>
          <p:nvPr/>
        </p:nvCxnSpPr>
        <p:spPr>
          <a:xfrm>
            <a:off x="2711486" y="2065257"/>
            <a:ext cx="0" cy="480957"/>
          </a:xfrm>
          <a:prstGeom prst="line">
            <a:avLst/>
          </a:prstGeom>
          <a:noFill/>
          <a:ln w="9525" cap="flat" cmpd="sng" algn="ctr">
            <a:solidFill>
              <a:schemeClr val="bg1"/>
            </a:solidFill>
            <a:prstDash val="solid"/>
          </a:ln>
          <a:effectLst>
            <a:outerShdw blurRad="50800" dist="38100" dir="2700000" algn="tl" rotWithShape="0">
              <a:prstClr val="black">
                <a:alpha val="40000"/>
              </a:prstClr>
            </a:outerShdw>
          </a:effectLst>
        </p:spPr>
      </p:cxnSp>
      <p:sp>
        <p:nvSpPr>
          <p:cNvPr id="76" name="标题层"/>
          <p:cNvSpPr txBox="1"/>
          <p:nvPr/>
        </p:nvSpPr>
        <p:spPr bwMode="auto">
          <a:xfrm>
            <a:off x="2954656" y="2038849"/>
            <a:ext cx="2255973" cy="553998"/>
          </a:xfrm>
          <a:prstGeom prst="rect">
            <a:avLst/>
          </a:prstGeom>
          <a:noFill/>
          <a:effectLst/>
        </p:spPr>
        <p:txBody>
          <a:bodyPr wrap="square">
            <a:spAutoFit/>
          </a:bodyPr>
          <a:lstStyle/>
          <a:p>
            <a:pPr algn="dist">
              <a:defRPr/>
            </a:pP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Nghe –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viết</a:t>
            </a:r>
            <a:endParaRPr lang="zh-CN" altLang="en-US" sz="3000" b="1" dirty="0">
              <a:solidFill>
                <a:srgbClr val="0F372A"/>
              </a:solidFill>
              <a:latin typeface="Arial" panose="020B0604020202020204" pitchFamily="34" charset="0"/>
              <a:ea typeface="微软雅黑" panose="020B0503020204020204" charset="-122"/>
              <a:cs typeface="Arial" panose="020B0604020202020204" pitchFamily="34" charset="0"/>
            </a:endParaRPr>
          </a:p>
        </p:txBody>
      </p:sp>
      <p:sp>
        <p:nvSpPr>
          <p:cNvPr id="79" name="标题层"/>
          <p:cNvSpPr txBox="1"/>
          <p:nvPr/>
        </p:nvSpPr>
        <p:spPr bwMode="auto">
          <a:xfrm>
            <a:off x="1661160" y="2657939"/>
            <a:ext cx="1028570" cy="553998"/>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000" kern="0" dirty="0">
                <a:solidFill>
                  <a:srgbClr val="0F372A"/>
                </a:solidFill>
                <a:latin typeface="Impact" panose="020B0806030902050204" pitchFamily="34" charset="0"/>
                <a:ea typeface="微软雅黑" panose="020B0503020204020204" charset="-122"/>
                <a:cs typeface="Arial" panose="020B0604020202020204" pitchFamily="34" charset="0"/>
              </a:rPr>
              <a:t>03</a:t>
            </a:r>
            <a:endParaRPr lang="zh-CN" altLang="en-US" sz="3000" kern="0" dirty="0">
              <a:solidFill>
                <a:srgbClr val="0F372A"/>
              </a:solidFill>
              <a:latin typeface="Impact" panose="020B0806030902050204" pitchFamily="34" charset="0"/>
              <a:ea typeface="微软雅黑" panose="020B0503020204020204" charset="-122"/>
              <a:cs typeface="Arial" panose="020B0604020202020204" pitchFamily="34" charset="0"/>
            </a:endParaRPr>
          </a:p>
        </p:txBody>
      </p:sp>
      <p:cxnSp>
        <p:nvCxnSpPr>
          <p:cNvPr id="80" name="直接连接符 79"/>
          <p:cNvCxnSpPr>
            <a:cxnSpLocks/>
          </p:cNvCxnSpPr>
          <p:nvPr/>
        </p:nvCxnSpPr>
        <p:spPr>
          <a:xfrm>
            <a:off x="2711486" y="2636954"/>
            <a:ext cx="0" cy="493160"/>
          </a:xfrm>
          <a:prstGeom prst="line">
            <a:avLst/>
          </a:prstGeom>
          <a:noFill/>
          <a:ln w="9525" cap="flat" cmpd="sng" algn="ctr">
            <a:solidFill>
              <a:schemeClr val="bg1"/>
            </a:solidFill>
            <a:prstDash val="solid"/>
          </a:ln>
          <a:effectLst>
            <a:outerShdw blurRad="50800" dist="38100" dir="2700000" algn="tl" rotWithShape="0">
              <a:prstClr val="black">
                <a:alpha val="40000"/>
              </a:prstClr>
            </a:outerShdw>
          </a:effectLst>
        </p:spPr>
      </p:cxnSp>
      <p:sp>
        <p:nvSpPr>
          <p:cNvPr id="81" name="标题层"/>
          <p:cNvSpPr txBox="1"/>
          <p:nvPr/>
        </p:nvSpPr>
        <p:spPr bwMode="auto">
          <a:xfrm>
            <a:off x="2908934" y="2647906"/>
            <a:ext cx="3056437" cy="553998"/>
          </a:xfrm>
          <a:prstGeom prst="rect">
            <a:avLst/>
          </a:prstGeom>
          <a:noFill/>
          <a:effectLst/>
        </p:spPr>
        <p:txBody>
          <a:bodyPr wrap="square">
            <a:spAutoFit/>
          </a:bodyPr>
          <a:lstStyle/>
          <a:p>
            <a:pPr algn="dist">
              <a:defRPr/>
            </a:pP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Bài</a:t>
            </a: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tập</a:t>
            </a: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chính</a:t>
            </a: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tả</a:t>
            </a:r>
            <a:endParaRPr lang="zh-CN" altLang="en-US" sz="3000" b="1" dirty="0">
              <a:solidFill>
                <a:srgbClr val="0F372A"/>
              </a:solidFill>
              <a:latin typeface="Arial" panose="020B0604020202020204" pitchFamily="34" charset="0"/>
              <a:ea typeface="微软雅黑" panose="020B0503020204020204" charset="-122"/>
              <a:cs typeface="Arial" panose="020B0604020202020204" pitchFamily="34" charset="0"/>
            </a:endParaRPr>
          </a:p>
        </p:txBody>
      </p:sp>
      <p:grpSp>
        <p:nvGrpSpPr>
          <p:cNvPr id="2" name="组合 1"/>
          <p:cNvGrpSpPr/>
          <p:nvPr/>
        </p:nvGrpSpPr>
        <p:grpSpPr>
          <a:xfrm>
            <a:off x="504355" y="1671349"/>
            <a:ext cx="1108893" cy="462330"/>
            <a:chOff x="1600201" y="1536700"/>
            <a:chExt cx="9077325" cy="3784601"/>
          </a:xfrm>
        </p:grpSpPr>
        <p:sp>
          <p:nvSpPr>
            <p:cNvPr id="3"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4"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5"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6"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0"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5"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1"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0"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1"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2"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3"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4"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5"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6"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7"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8"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9"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0"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1"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2"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3"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4"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5"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6"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9"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1"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3"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5"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6"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7"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9"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2"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22" name="组合 21"/>
          <p:cNvGrpSpPr/>
          <p:nvPr/>
        </p:nvGrpSpPr>
        <p:grpSpPr>
          <a:xfrm>
            <a:off x="6954685" y="377723"/>
            <a:ext cx="1876952" cy="782556"/>
            <a:chOff x="1600201" y="1536700"/>
            <a:chExt cx="9077325" cy="3784601"/>
          </a:xfrm>
        </p:grpSpPr>
        <p:sp>
          <p:nvSpPr>
            <p:cNvPr id="23"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4"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8"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9"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1"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2"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4"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5"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7"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9"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0"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4"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5"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8"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1"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2"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3"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6"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8"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0"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2"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3"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6"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3"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4"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5"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6"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7"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8"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9"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40"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41"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2"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43"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4"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5"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46"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pic>
        <p:nvPicPr>
          <p:cNvPr id="148" name="图片 18">
            <a:extLst>
              <a:ext uri="{FF2B5EF4-FFF2-40B4-BE49-F238E27FC236}">
                <a16:creationId xmlns:a16="http://schemas.microsoft.com/office/drawing/2014/main" id="{3151512C-83B9-433A-BA0C-E61AFCF47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701" y="2453963"/>
            <a:ext cx="3543300" cy="3543300"/>
          </a:xfrm>
          <a:prstGeom prst="rect">
            <a:avLst/>
          </a:prstGeom>
        </p:spPr>
      </p:pic>
      <p:sp>
        <p:nvSpPr>
          <p:cNvPr id="151" name="标题层">
            <a:extLst>
              <a:ext uri="{FF2B5EF4-FFF2-40B4-BE49-F238E27FC236}">
                <a16:creationId xmlns:a16="http://schemas.microsoft.com/office/drawing/2014/main" id="{3B622EC8-1F72-4E69-A63B-168FAA4D6FAD}"/>
              </a:ext>
            </a:extLst>
          </p:cNvPr>
          <p:cNvSpPr txBox="1"/>
          <p:nvPr/>
        </p:nvSpPr>
        <p:spPr bwMode="auto">
          <a:xfrm>
            <a:off x="1661160" y="3273507"/>
            <a:ext cx="1028570" cy="553998"/>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000" kern="0" dirty="0">
                <a:solidFill>
                  <a:srgbClr val="0F372A"/>
                </a:solidFill>
                <a:latin typeface="Impact" panose="020B0806030902050204" pitchFamily="34" charset="0"/>
                <a:ea typeface="微软雅黑" panose="020B0503020204020204" charset="-122"/>
                <a:cs typeface="Arial" panose="020B0604020202020204" pitchFamily="34" charset="0"/>
              </a:rPr>
              <a:t>04</a:t>
            </a:r>
            <a:endParaRPr lang="zh-CN" altLang="en-US" sz="3000" kern="0" dirty="0">
              <a:solidFill>
                <a:srgbClr val="0F372A"/>
              </a:solidFill>
              <a:latin typeface="Impact" panose="020B0806030902050204" pitchFamily="34" charset="0"/>
              <a:ea typeface="微软雅黑" panose="020B0503020204020204" charset="-122"/>
              <a:cs typeface="Arial" panose="020B0604020202020204" pitchFamily="34" charset="0"/>
            </a:endParaRPr>
          </a:p>
        </p:txBody>
      </p:sp>
      <p:cxnSp>
        <p:nvCxnSpPr>
          <p:cNvPr id="152" name="直接连接符 79">
            <a:extLst>
              <a:ext uri="{FF2B5EF4-FFF2-40B4-BE49-F238E27FC236}">
                <a16:creationId xmlns:a16="http://schemas.microsoft.com/office/drawing/2014/main" id="{B7A3A121-5789-4F0B-B9D3-B1C0CC92A7FE}"/>
              </a:ext>
            </a:extLst>
          </p:cNvPr>
          <p:cNvCxnSpPr>
            <a:cxnSpLocks/>
          </p:cNvCxnSpPr>
          <p:nvPr/>
        </p:nvCxnSpPr>
        <p:spPr>
          <a:xfrm>
            <a:off x="2711486" y="3252522"/>
            <a:ext cx="0" cy="493160"/>
          </a:xfrm>
          <a:prstGeom prst="line">
            <a:avLst/>
          </a:prstGeom>
          <a:noFill/>
          <a:ln w="9525" cap="flat" cmpd="sng" algn="ctr">
            <a:solidFill>
              <a:schemeClr val="bg1"/>
            </a:solidFill>
            <a:prstDash val="solid"/>
          </a:ln>
          <a:effectLst>
            <a:outerShdw blurRad="50800" dist="38100" dir="2700000" algn="tl" rotWithShape="0">
              <a:prstClr val="black">
                <a:alpha val="40000"/>
              </a:prstClr>
            </a:outerShdw>
          </a:effectLst>
        </p:spPr>
      </p:cxnSp>
      <p:sp>
        <p:nvSpPr>
          <p:cNvPr id="153" name="标题层">
            <a:extLst>
              <a:ext uri="{FF2B5EF4-FFF2-40B4-BE49-F238E27FC236}">
                <a16:creationId xmlns:a16="http://schemas.microsoft.com/office/drawing/2014/main" id="{76B4E5F4-4DF2-4F0B-9ED6-BE084174C9F7}"/>
              </a:ext>
            </a:extLst>
          </p:cNvPr>
          <p:cNvSpPr txBox="1"/>
          <p:nvPr/>
        </p:nvSpPr>
        <p:spPr bwMode="auto">
          <a:xfrm>
            <a:off x="2908935" y="3263474"/>
            <a:ext cx="1708786" cy="553998"/>
          </a:xfrm>
          <a:prstGeom prst="rect">
            <a:avLst/>
          </a:prstGeom>
          <a:noFill/>
          <a:effectLst/>
        </p:spPr>
        <p:txBody>
          <a:bodyPr wrap="square">
            <a:spAutoFit/>
          </a:bodyPr>
          <a:lstStyle/>
          <a:p>
            <a:pPr algn="dist">
              <a:defRPr/>
            </a:pP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Củng</a:t>
            </a:r>
            <a:r>
              <a:rPr lang="en-US" altLang="zh-CN" sz="3000" b="1" dirty="0">
                <a:solidFill>
                  <a:srgbClr val="0F372A"/>
                </a:solidFill>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0F372A"/>
                </a:solidFill>
                <a:latin typeface="Arial" panose="020B0604020202020204" pitchFamily="34" charset="0"/>
                <a:ea typeface="微软雅黑" panose="020B0503020204020204" charset="-122"/>
                <a:cs typeface="Arial" panose="020B0604020202020204" pitchFamily="34" charset="0"/>
              </a:rPr>
              <a:t>cố</a:t>
            </a:r>
            <a:endParaRPr lang="zh-CN" altLang="en-US" sz="3000" b="1" dirty="0">
              <a:solidFill>
                <a:srgbClr val="0F372A"/>
              </a:solidFill>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circle(out)">
                                      <p:cBhvr>
                                        <p:cTn id="7" dur="1000"/>
                                        <p:tgtEl>
                                          <p:spTgt spid="149"/>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50"/>
                                        </p:tgtEl>
                                        <p:attrNameLst>
                                          <p:attrName>style.visibility</p:attrName>
                                        </p:attrNameLst>
                                      </p:cBhvr>
                                      <p:to>
                                        <p:strVal val="visible"/>
                                      </p:to>
                                    </p:set>
                                    <p:animEffect transition="in" filter="circle(out)">
                                      <p:cBhvr>
                                        <p:cTn id="10" dur="1000"/>
                                        <p:tgtEl>
                                          <p:spTgt spid="150"/>
                                        </p:tgtEl>
                                      </p:cBhvr>
                                    </p:animEffect>
                                  </p:childTnLst>
                                </p:cTn>
                              </p:par>
                            </p:childTnLst>
                          </p:cTn>
                        </p:par>
                        <p:par>
                          <p:cTn id="11" fill="hold">
                            <p:stCondLst>
                              <p:cond delay="1500"/>
                            </p:stCondLst>
                            <p:childTnLst>
                              <p:par>
                                <p:cTn id="12" presetID="2" presetClass="entr" presetSubtype="8"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500" fill="hold"/>
                                        <p:tgtEl>
                                          <p:spTgt spid="47"/>
                                        </p:tgtEl>
                                        <p:attrNameLst>
                                          <p:attrName>ppt_x</p:attrName>
                                        </p:attrNameLst>
                                      </p:cBhvr>
                                      <p:tavLst>
                                        <p:tav tm="0">
                                          <p:val>
                                            <p:strVal val="0-#ppt_w/2"/>
                                          </p:val>
                                        </p:tav>
                                        <p:tav tm="100000">
                                          <p:val>
                                            <p:strVal val="#ppt_x"/>
                                          </p:val>
                                        </p:tav>
                                      </p:tavLst>
                                    </p:anim>
                                    <p:anim calcmode="lin" valueType="num">
                                      <p:cBhvr additive="base">
                                        <p:cTn id="15" dur="500" fill="hold"/>
                                        <p:tgtEl>
                                          <p:spTgt spid="4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0-#ppt_w/2"/>
                                          </p:val>
                                        </p:tav>
                                        <p:tav tm="100000">
                                          <p:val>
                                            <p:strVal val="#ppt_x"/>
                                          </p:val>
                                        </p:tav>
                                      </p:tavLst>
                                    </p:anim>
                                    <p:anim calcmode="lin" valueType="num">
                                      <p:cBhvr additive="base">
                                        <p:cTn id="19" dur="500" fill="hold"/>
                                        <p:tgtEl>
                                          <p:spTgt spid="50"/>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1000"/>
                                        <p:tgtEl>
                                          <p:spTgt spid="70"/>
                                        </p:tgtEl>
                                      </p:cBhvr>
                                    </p:animEffect>
                                    <p:anim calcmode="lin" valueType="num">
                                      <p:cBhvr>
                                        <p:cTn id="34" dur="1000" fill="hold"/>
                                        <p:tgtEl>
                                          <p:spTgt spid="70"/>
                                        </p:tgtEl>
                                        <p:attrNameLst>
                                          <p:attrName>ppt_x</p:attrName>
                                        </p:attrNameLst>
                                      </p:cBhvr>
                                      <p:tavLst>
                                        <p:tav tm="0">
                                          <p:val>
                                            <p:strVal val="#ppt_x"/>
                                          </p:val>
                                        </p:tav>
                                        <p:tav tm="100000">
                                          <p:val>
                                            <p:strVal val="#ppt_x"/>
                                          </p:val>
                                        </p:tav>
                                      </p:tavLst>
                                    </p:anim>
                                    <p:anim calcmode="lin" valueType="num">
                                      <p:cBhvr>
                                        <p:cTn id="35" dur="1000" fill="hold"/>
                                        <p:tgtEl>
                                          <p:spTgt spid="7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1000"/>
                                        <p:tgtEl>
                                          <p:spTgt spid="71"/>
                                        </p:tgtEl>
                                      </p:cBhvr>
                                    </p:animEffect>
                                    <p:anim calcmode="lin" valueType="num">
                                      <p:cBhvr>
                                        <p:cTn id="39" dur="1000" fill="hold"/>
                                        <p:tgtEl>
                                          <p:spTgt spid="71"/>
                                        </p:tgtEl>
                                        <p:attrNameLst>
                                          <p:attrName>ppt_x</p:attrName>
                                        </p:attrNameLst>
                                      </p:cBhvr>
                                      <p:tavLst>
                                        <p:tav tm="0">
                                          <p:val>
                                            <p:strVal val="#ppt_x"/>
                                          </p:val>
                                        </p:tav>
                                        <p:tav tm="100000">
                                          <p:val>
                                            <p:strVal val="#ppt_x"/>
                                          </p:val>
                                        </p:tav>
                                      </p:tavLst>
                                    </p:anim>
                                    <p:anim calcmode="lin" valueType="num">
                                      <p:cBhvr>
                                        <p:cTn id="40" dur="1000" fill="hold"/>
                                        <p:tgtEl>
                                          <p:spTgt spid="7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50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1000"/>
                                        <p:tgtEl>
                                          <p:spTgt spid="74"/>
                                        </p:tgtEl>
                                      </p:cBhvr>
                                    </p:animEffect>
                                    <p:anim calcmode="lin" valueType="num">
                                      <p:cBhvr>
                                        <p:cTn id="44" dur="1000" fill="hold"/>
                                        <p:tgtEl>
                                          <p:spTgt spid="74"/>
                                        </p:tgtEl>
                                        <p:attrNameLst>
                                          <p:attrName>ppt_x</p:attrName>
                                        </p:attrNameLst>
                                      </p:cBhvr>
                                      <p:tavLst>
                                        <p:tav tm="0">
                                          <p:val>
                                            <p:strVal val="#ppt_x"/>
                                          </p:val>
                                        </p:tav>
                                        <p:tav tm="100000">
                                          <p:val>
                                            <p:strVal val="#ppt_x"/>
                                          </p:val>
                                        </p:tav>
                                      </p:tavLst>
                                    </p:anim>
                                    <p:anim calcmode="lin" valueType="num">
                                      <p:cBhvr>
                                        <p:cTn id="45" dur="1000" fill="hold"/>
                                        <p:tgtEl>
                                          <p:spTgt spid="74"/>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50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1000"/>
                                        <p:tgtEl>
                                          <p:spTgt spid="75"/>
                                        </p:tgtEl>
                                      </p:cBhvr>
                                    </p:animEffect>
                                    <p:anim calcmode="lin" valueType="num">
                                      <p:cBhvr>
                                        <p:cTn id="49" dur="1000" fill="hold"/>
                                        <p:tgtEl>
                                          <p:spTgt spid="75"/>
                                        </p:tgtEl>
                                        <p:attrNameLst>
                                          <p:attrName>ppt_x</p:attrName>
                                        </p:attrNameLst>
                                      </p:cBhvr>
                                      <p:tavLst>
                                        <p:tav tm="0">
                                          <p:val>
                                            <p:strVal val="#ppt_x"/>
                                          </p:val>
                                        </p:tav>
                                        <p:tav tm="100000">
                                          <p:val>
                                            <p:strVal val="#ppt_x"/>
                                          </p:val>
                                        </p:tav>
                                      </p:tavLst>
                                    </p:anim>
                                    <p:anim calcmode="lin" valueType="num">
                                      <p:cBhvr>
                                        <p:cTn id="50" dur="1000" fill="hold"/>
                                        <p:tgtEl>
                                          <p:spTgt spid="75"/>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50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1000"/>
                                        <p:tgtEl>
                                          <p:spTgt spid="76"/>
                                        </p:tgtEl>
                                      </p:cBhvr>
                                    </p:animEffect>
                                    <p:anim calcmode="lin" valueType="num">
                                      <p:cBhvr>
                                        <p:cTn id="54" dur="1000" fill="hold"/>
                                        <p:tgtEl>
                                          <p:spTgt spid="76"/>
                                        </p:tgtEl>
                                        <p:attrNameLst>
                                          <p:attrName>ppt_x</p:attrName>
                                        </p:attrNameLst>
                                      </p:cBhvr>
                                      <p:tavLst>
                                        <p:tav tm="0">
                                          <p:val>
                                            <p:strVal val="#ppt_x"/>
                                          </p:val>
                                        </p:tav>
                                        <p:tav tm="100000">
                                          <p:val>
                                            <p:strVal val="#ppt_x"/>
                                          </p:val>
                                        </p:tav>
                                      </p:tavLst>
                                    </p:anim>
                                    <p:anim calcmode="lin" valueType="num">
                                      <p:cBhvr>
                                        <p:cTn id="55" dur="1000" fill="hold"/>
                                        <p:tgtEl>
                                          <p:spTgt spid="76"/>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100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1000"/>
                                        <p:tgtEl>
                                          <p:spTgt spid="79"/>
                                        </p:tgtEl>
                                      </p:cBhvr>
                                    </p:animEffect>
                                    <p:anim calcmode="lin" valueType="num">
                                      <p:cBhvr>
                                        <p:cTn id="59" dur="1000" fill="hold"/>
                                        <p:tgtEl>
                                          <p:spTgt spid="79"/>
                                        </p:tgtEl>
                                        <p:attrNameLst>
                                          <p:attrName>ppt_x</p:attrName>
                                        </p:attrNameLst>
                                      </p:cBhvr>
                                      <p:tavLst>
                                        <p:tav tm="0">
                                          <p:val>
                                            <p:strVal val="#ppt_x"/>
                                          </p:val>
                                        </p:tav>
                                        <p:tav tm="100000">
                                          <p:val>
                                            <p:strVal val="#ppt_x"/>
                                          </p:val>
                                        </p:tav>
                                      </p:tavLst>
                                    </p:anim>
                                    <p:anim calcmode="lin" valueType="num">
                                      <p:cBhvr>
                                        <p:cTn id="60" dur="1000" fill="hold"/>
                                        <p:tgtEl>
                                          <p:spTgt spid="79"/>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100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1000"/>
                                        <p:tgtEl>
                                          <p:spTgt spid="80"/>
                                        </p:tgtEl>
                                      </p:cBhvr>
                                    </p:animEffect>
                                    <p:anim calcmode="lin" valueType="num">
                                      <p:cBhvr>
                                        <p:cTn id="64" dur="1000" fill="hold"/>
                                        <p:tgtEl>
                                          <p:spTgt spid="80"/>
                                        </p:tgtEl>
                                        <p:attrNameLst>
                                          <p:attrName>ppt_x</p:attrName>
                                        </p:attrNameLst>
                                      </p:cBhvr>
                                      <p:tavLst>
                                        <p:tav tm="0">
                                          <p:val>
                                            <p:strVal val="#ppt_x"/>
                                          </p:val>
                                        </p:tav>
                                        <p:tav tm="100000">
                                          <p:val>
                                            <p:strVal val="#ppt_x"/>
                                          </p:val>
                                        </p:tav>
                                      </p:tavLst>
                                    </p:anim>
                                    <p:anim calcmode="lin" valueType="num">
                                      <p:cBhvr>
                                        <p:cTn id="65" dur="1000" fill="hold"/>
                                        <p:tgtEl>
                                          <p:spTgt spid="80"/>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1000"/>
                                  </p:stCondLst>
                                  <p:childTnLst>
                                    <p:set>
                                      <p:cBhvr>
                                        <p:cTn id="67" dur="1" fill="hold">
                                          <p:stCondLst>
                                            <p:cond delay="0"/>
                                          </p:stCondLst>
                                        </p:cTn>
                                        <p:tgtEl>
                                          <p:spTgt spid="81"/>
                                        </p:tgtEl>
                                        <p:attrNameLst>
                                          <p:attrName>style.visibility</p:attrName>
                                        </p:attrNameLst>
                                      </p:cBhvr>
                                      <p:to>
                                        <p:strVal val="visible"/>
                                      </p:to>
                                    </p:set>
                                    <p:animEffect transition="in" filter="fade">
                                      <p:cBhvr>
                                        <p:cTn id="68" dur="1000"/>
                                        <p:tgtEl>
                                          <p:spTgt spid="81"/>
                                        </p:tgtEl>
                                      </p:cBhvr>
                                    </p:animEffect>
                                    <p:anim calcmode="lin" valueType="num">
                                      <p:cBhvr>
                                        <p:cTn id="69" dur="1000" fill="hold"/>
                                        <p:tgtEl>
                                          <p:spTgt spid="81"/>
                                        </p:tgtEl>
                                        <p:attrNameLst>
                                          <p:attrName>ppt_x</p:attrName>
                                        </p:attrNameLst>
                                      </p:cBhvr>
                                      <p:tavLst>
                                        <p:tav tm="0">
                                          <p:val>
                                            <p:strVal val="#ppt_x"/>
                                          </p:val>
                                        </p:tav>
                                        <p:tav tm="100000">
                                          <p:val>
                                            <p:strVal val="#ppt_x"/>
                                          </p:val>
                                        </p:tav>
                                      </p:tavLst>
                                    </p:anim>
                                    <p:anim calcmode="lin" valueType="num">
                                      <p:cBhvr>
                                        <p:cTn id="70" dur="1000" fill="hold"/>
                                        <p:tgtEl>
                                          <p:spTgt spid="8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1500"/>
                                  </p:stCondLst>
                                  <p:childTnLst>
                                    <p:set>
                                      <p:cBhvr>
                                        <p:cTn id="72" dur="1" fill="hold">
                                          <p:stCondLst>
                                            <p:cond delay="0"/>
                                          </p:stCondLst>
                                        </p:cTn>
                                        <p:tgtEl>
                                          <p:spTgt spid="151"/>
                                        </p:tgtEl>
                                        <p:attrNameLst>
                                          <p:attrName>style.visibility</p:attrName>
                                        </p:attrNameLst>
                                      </p:cBhvr>
                                      <p:to>
                                        <p:strVal val="visible"/>
                                      </p:to>
                                    </p:set>
                                    <p:animEffect transition="in" filter="fade">
                                      <p:cBhvr>
                                        <p:cTn id="73" dur="1000"/>
                                        <p:tgtEl>
                                          <p:spTgt spid="151"/>
                                        </p:tgtEl>
                                      </p:cBhvr>
                                    </p:animEffect>
                                    <p:anim calcmode="lin" valueType="num">
                                      <p:cBhvr>
                                        <p:cTn id="74" dur="1000" fill="hold"/>
                                        <p:tgtEl>
                                          <p:spTgt spid="151"/>
                                        </p:tgtEl>
                                        <p:attrNameLst>
                                          <p:attrName>ppt_x</p:attrName>
                                        </p:attrNameLst>
                                      </p:cBhvr>
                                      <p:tavLst>
                                        <p:tav tm="0">
                                          <p:val>
                                            <p:strVal val="#ppt_x"/>
                                          </p:val>
                                        </p:tav>
                                        <p:tav tm="100000">
                                          <p:val>
                                            <p:strVal val="#ppt_x"/>
                                          </p:val>
                                        </p:tav>
                                      </p:tavLst>
                                    </p:anim>
                                    <p:anim calcmode="lin" valueType="num">
                                      <p:cBhvr>
                                        <p:cTn id="75" dur="1000" fill="hold"/>
                                        <p:tgtEl>
                                          <p:spTgt spid="151"/>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1500"/>
                                  </p:stCondLst>
                                  <p:childTnLst>
                                    <p:set>
                                      <p:cBhvr>
                                        <p:cTn id="77" dur="1" fill="hold">
                                          <p:stCondLst>
                                            <p:cond delay="0"/>
                                          </p:stCondLst>
                                        </p:cTn>
                                        <p:tgtEl>
                                          <p:spTgt spid="152"/>
                                        </p:tgtEl>
                                        <p:attrNameLst>
                                          <p:attrName>style.visibility</p:attrName>
                                        </p:attrNameLst>
                                      </p:cBhvr>
                                      <p:to>
                                        <p:strVal val="visible"/>
                                      </p:to>
                                    </p:set>
                                    <p:animEffect transition="in" filter="fade">
                                      <p:cBhvr>
                                        <p:cTn id="78" dur="1000"/>
                                        <p:tgtEl>
                                          <p:spTgt spid="152"/>
                                        </p:tgtEl>
                                      </p:cBhvr>
                                    </p:animEffect>
                                    <p:anim calcmode="lin" valueType="num">
                                      <p:cBhvr>
                                        <p:cTn id="79" dur="1000" fill="hold"/>
                                        <p:tgtEl>
                                          <p:spTgt spid="152"/>
                                        </p:tgtEl>
                                        <p:attrNameLst>
                                          <p:attrName>ppt_x</p:attrName>
                                        </p:attrNameLst>
                                      </p:cBhvr>
                                      <p:tavLst>
                                        <p:tav tm="0">
                                          <p:val>
                                            <p:strVal val="#ppt_x"/>
                                          </p:val>
                                        </p:tav>
                                        <p:tav tm="100000">
                                          <p:val>
                                            <p:strVal val="#ppt_x"/>
                                          </p:val>
                                        </p:tav>
                                      </p:tavLst>
                                    </p:anim>
                                    <p:anim calcmode="lin" valueType="num">
                                      <p:cBhvr>
                                        <p:cTn id="80" dur="1000" fill="hold"/>
                                        <p:tgtEl>
                                          <p:spTgt spid="152"/>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1500"/>
                                  </p:stCondLst>
                                  <p:childTnLst>
                                    <p:set>
                                      <p:cBhvr>
                                        <p:cTn id="82" dur="1" fill="hold">
                                          <p:stCondLst>
                                            <p:cond delay="0"/>
                                          </p:stCondLst>
                                        </p:cTn>
                                        <p:tgtEl>
                                          <p:spTgt spid="153"/>
                                        </p:tgtEl>
                                        <p:attrNameLst>
                                          <p:attrName>style.visibility</p:attrName>
                                        </p:attrNameLst>
                                      </p:cBhvr>
                                      <p:to>
                                        <p:strVal val="visible"/>
                                      </p:to>
                                    </p:set>
                                    <p:animEffect transition="in" filter="fade">
                                      <p:cBhvr>
                                        <p:cTn id="83" dur="1000"/>
                                        <p:tgtEl>
                                          <p:spTgt spid="153"/>
                                        </p:tgtEl>
                                      </p:cBhvr>
                                    </p:animEffect>
                                    <p:anim calcmode="lin" valueType="num">
                                      <p:cBhvr>
                                        <p:cTn id="84" dur="1000" fill="hold"/>
                                        <p:tgtEl>
                                          <p:spTgt spid="153"/>
                                        </p:tgtEl>
                                        <p:attrNameLst>
                                          <p:attrName>ppt_x</p:attrName>
                                        </p:attrNameLst>
                                      </p:cBhvr>
                                      <p:tavLst>
                                        <p:tav tm="0">
                                          <p:val>
                                            <p:strVal val="#ppt_x"/>
                                          </p:val>
                                        </p:tav>
                                        <p:tav tm="100000">
                                          <p:val>
                                            <p:strVal val="#ppt_x"/>
                                          </p:val>
                                        </p:tav>
                                      </p:tavLst>
                                    </p:anim>
                                    <p:anim calcmode="lin" valueType="num">
                                      <p:cBhvr>
                                        <p:cTn id="85" dur="1000" fill="hold"/>
                                        <p:tgtEl>
                                          <p:spTgt spid="153"/>
                                        </p:tgtEl>
                                        <p:attrNameLst>
                                          <p:attrName>ppt_y</p:attrName>
                                        </p:attrNameLst>
                                      </p:cBhvr>
                                      <p:tavLst>
                                        <p:tav tm="0">
                                          <p:val>
                                            <p:strVal val="#ppt_y-.1"/>
                                          </p:val>
                                        </p:tav>
                                        <p:tav tm="100000">
                                          <p:val>
                                            <p:strVal val="#ppt_y"/>
                                          </p:val>
                                        </p:tav>
                                      </p:tavLst>
                                    </p:anim>
                                  </p:childTnLst>
                                </p:cTn>
                              </p:par>
                            </p:childTnLst>
                          </p:cTn>
                        </p:par>
                        <p:par>
                          <p:cTn id="86" fill="hold">
                            <p:stCondLst>
                              <p:cond delay="4500"/>
                            </p:stCondLst>
                            <p:childTnLst>
                              <p:par>
                                <p:cTn id="87" presetID="42" presetClass="entr" presetSubtype="0" fill="hold" nodeType="afterEffect">
                                  <p:stCondLst>
                                    <p:cond delay="0"/>
                                  </p:stCondLst>
                                  <p:childTnLst>
                                    <p:set>
                                      <p:cBhvr>
                                        <p:cTn id="88" dur="1" fill="hold">
                                          <p:stCondLst>
                                            <p:cond delay="0"/>
                                          </p:stCondLst>
                                        </p:cTn>
                                        <p:tgtEl>
                                          <p:spTgt spid="2217"/>
                                        </p:tgtEl>
                                        <p:attrNameLst>
                                          <p:attrName>style.visibility</p:attrName>
                                        </p:attrNameLst>
                                      </p:cBhvr>
                                      <p:to>
                                        <p:strVal val="visible"/>
                                      </p:to>
                                    </p:set>
                                    <p:animEffect transition="in" filter="fade">
                                      <p:cBhvr>
                                        <p:cTn id="89" dur="1000"/>
                                        <p:tgtEl>
                                          <p:spTgt spid="2217"/>
                                        </p:tgtEl>
                                      </p:cBhvr>
                                    </p:animEffect>
                                    <p:anim calcmode="lin" valueType="num">
                                      <p:cBhvr>
                                        <p:cTn id="90" dur="1000" fill="hold"/>
                                        <p:tgtEl>
                                          <p:spTgt spid="2217"/>
                                        </p:tgtEl>
                                        <p:attrNameLst>
                                          <p:attrName>ppt_x</p:attrName>
                                        </p:attrNameLst>
                                      </p:cBhvr>
                                      <p:tavLst>
                                        <p:tav tm="0">
                                          <p:val>
                                            <p:strVal val="#ppt_x"/>
                                          </p:val>
                                        </p:tav>
                                        <p:tav tm="100000">
                                          <p:val>
                                            <p:strVal val="#ppt_x"/>
                                          </p:val>
                                        </p:tav>
                                      </p:tavLst>
                                    </p:anim>
                                    <p:anim calcmode="lin" valueType="num">
                                      <p:cBhvr>
                                        <p:cTn id="91" dur="1000" fill="hold"/>
                                        <p:tgtEl>
                                          <p:spTgt spid="2217"/>
                                        </p:tgtEl>
                                        <p:attrNameLst>
                                          <p:attrName>ppt_y</p:attrName>
                                        </p:attrNameLst>
                                      </p:cBhvr>
                                      <p:tavLst>
                                        <p:tav tm="0">
                                          <p:val>
                                            <p:strVal val="#ppt_y+.1"/>
                                          </p:val>
                                        </p:tav>
                                        <p:tav tm="100000">
                                          <p:val>
                                            <p:strVal val="#ppt_y"/>
                                          </p:val>
                                        </p:tav>
                                      </p:tavLst>
                                    </p:anim>
                                  </p:childTnLst>
                                </p:cTn>
                              </p:par>
                            </p:childTnLst>
                          </p:cTn>
                        </p:par>
                        <p:par>
                          <p:cTn id="92" fill="hold">
                            <p:stCondLst>
                              <p:cond delay="5500"/>
                            </p:stCondLst>
                            <p:childTnLst>
                              <p:par>
                                <p:cTn id="93" presetID="42" presetClass="entr" presetSubtype="0" fill="hold" nodeType="afterEffect">
                                  <p:stCondLst>
                                    <p:cond delay="0"/>
                                  </p:stCondLst>
                                  <p:childTnLst>
                                    <p:set>
                                      <p:cBhvr>
                                        <p:cTn id="94" dur="1" fill="hold">
                                          <p:stCondLst>
                                            <p:cond delay="0"/>
                                          </p:stCondLst>
                                        </p:cTn>
                                        <p:tgtEl>
                                          <p:spTgt spid="148"/>
                                        </p:tgtEl>
                                        <p:attrNameLst>
                                          <p:attrName>style.visibility</p:attrName>
                                        </p:attrNameLst>
                                      </p:cBhvr>
                                      <p:to>
                                        <p:strVal val="visible"/>
                                      </p:to>
                                    </p:set>
                                    <p:animEffect transition="in" filter="fade">
                                      <p:cBhvr>
                                        <p:cTn id="95" dur="1000"/>
                                        <p:tgtEl>
                                          <p:spTgt spid="148"/>
                                        </p:tgtEl>
                                      </p:cBhvr>
                                    </p:animEffect>
                                    <p:anim calcmode="lin" valueType="num">
                                      <p:cBhvr>
                                        <p:cTn id="96" dur="1000" fill="hold"/>
                                        <p:tgtEl>
                                          <p:spTgt spid="148"/>
                                        </p:tgtEl>
                                        <p:attrNameLst>
                                          <p:attrName>ppt_x</p:attrName>
                                        </p:attrNameLst>
                                      </p:cBhvr>
                                      <p:tavLst>
                                        <p:tav tm="0">
                                          <p:val>
                                            <p:strVal val="#ppt_x"/>
                                          </p:val>
                                        </p:tav>
                                        <p:tav tm="100000">
                                          <p:val>
                                            <p:strVal val="#ppt_x"/>
                                          </p:val>
                                        </p:tav>
                                      </p:tavLst>
                                    </p:anim>
                                    <p:anim calcmode="lin" valueType="num">
                                      <p:cBhvr>
                                        <p:cTn id="97" dur="1000" fill="hold"/>
                                        <p:tgtEl>
                                          <p:spTgt spid="148"/>
                                        </p:tgtEl>
                                        <p:attrNameLst>
                                          <p:attrName>ppt_y</p:attrName>
                                        </p:attrNameLst>
                                      </p:cBhvr>
                                      <p:tavLst>
                                        <p:tav tm="0">
                                          <p:val>
                                            <p:strVal val="#ppt_y+.1"/>
                                          </p:val>
                                        </p:tav>
                                        <p:tav tm="100000">
                                          <p:val>
                                            <p:strVal val="#ppt_y"/>
                                          </p:val>
                                        </p:tav>
                                      </p:tavLst>
                                    </p:anim>
                                  </p:childTnLst>
                                </p:cTn>
                              </p:par>
                            </p:childTnLst>
                          </p:cTn>
                        </p:par>
                        <p:par>
                          <p:cTn id="98" fill="hold">
                            <p:stCondLst>
                              <p:cond delay="6500"/>
                            </p:stCondLst>
                            <p:childTnLst>
                              <p:par>
                                <p:cTn id="99" presetID="53" presetClass="entr" presetSubtype="16" fill="hold" nodeType="afterEffect">
                                  <p:stCondLst>
                                    <p:cond delay="0"/>
                                  </p:stCondLst>
                                  <p:childTnLst>
                                    <p:set>
                                      <p:cBhvr>
                                        <p:cTn id="100" dur="1" fill="hold">
                                          <p:stCondLst>
                                            <p:cond delay="0"/>
                                          </p:stCondLst>
                                        </p:cTn>
                                        <p:tgtEl>
                                          <p:spTgt spid="2"/>
                                        </p:tgtEl>
                                        <p:attrNameLst>
                                          <p:attrName>style.visibility</p:attrName>
                                        </p:attrNameLst>
                                      </p:cBhvr>
                                      <p:to>
                                        <p:strVal val="visible"/>
                                      </p:to>
                                    </p:set>
                                    <p:anim calcmode="lin" valueType="num">
                                      <p:cBhvr>
                                        <p:cTn id="101" dur="500" fill="hold"/>
                                        <p:tgtEl>
                                          <p:spTgt spid="2"/>
                                        </p:tgtEl>
                                        <p:attrNameLst>
                                          <p:attrName>ppt_w</p:attrName>
                                        </p:attrNameLst>
                                      </p:cBhvr>
                                      <p:tavLst>
                                        <p:tav tm="0">
                                          <p:val>
                                            <p:fltVal val="0"/>
                                          </p:val>
                                        </p:tav>
                                        <p:tav tm="100000">
                                          <p:val>
                                            <p:strVal val="#ppt_w"/>
                                          </p:val>
                                        </p:tav>
                                      </p:tavLst>
                                    </p:anim>
                                    <p:anim calcmode="lin" valueType="num">
                                      <p:cBhvr>
                                        <p:cTn id="102" dur="500" fill="hold"/>
                                        <p:tgtEl>
                                          <p:spTgt spid="2"/>
                                        </p:tgtEl>
                                        <p:attrNameLst>
                                          <p:attrName>ppt_h</p:attrName>
                                        </p:attrNameLst>
                                      </p:cBhvr>
                                      <p:tavLst>
                                        <p:tav tm="0">
                                          <p:val>
                                            <p:fltVal val="0"/>
                                          </p:val>
                                        </p:tav>
                                        <p:tav tm="100000">
                                          <p:val>
                                            <p:strVal val="#ppt_h"/>
                                          </p:val>
                                        </p:tav>
                                      </p:tavLst>
                                    </p:anim>
                                    <p:animEffect transition="in" filter="fade">
                                      <p:cBhvr>
                                        <p:cTn id="103" dur="500"/>
                                        <p:tgtEl>
                                          <p:spTgt spid="2"/>
                                        </p:tgtEl>
                                      </p:cBhvr>
                                    </p:animEffect>
                                  </p:childTnLst>
                                </p:cTn>
                              </p:par>
                              <p:par>
                                <p:cTn id="104" presetID="53" presetClass="entr" presetSubtype="16" fill="hold" nodeType="with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500" fill="hold"/>
                                        <p:tgtEl>
                                          <p:spTgt spid="22"/>
                                        </p:tgtEl>
                                        <p:attrNameLst>
                                          <p:attrName>ppt_w</p:attrName>
                                        </p:attrNameLst>
                                      </p:cBhvr>
                                      <p:tavLst>
                                        <p:tav tm="0">
                                          <p:val>
                                            <p:fltVal val="0"/>
                                          </p:val>
                                        </p:tav>
                                        <p:tav tm="100000">
                                          <p:val>
                                            <p:strVal val="#ppt_w"/>
                                          </p:val>
                                        </p:tav>
                                      </p:tavLst>
                                    </p:anim>
                                    <p:anim calcmode="lin" valueType="num">
                                      <p:cBhvr>
                                        <p:cTn id="107" dur="500" fill="hold"/>
                                        <p:tgtEl>
                                          <p:spTgt spid="22"/>
                                        </p:tgtEl>
                                        <p:attrNameLst>
                                          <p:attrName>ppt_h</p:attrName>
                                        </p:attrNameLst>
                                      </p:cBhvr>
                                      <p:tavLst>
                                        <p:tav tm="0">
                                          <p:val>
                                            <p:fltVal val="0"/>
                                          </p:val>
                                        </p:tav>
                                        <p:tav tm="100000">
                                          <p:val>
                                            <p:strVal val="#ppt_h"/>
                                          </p:val>
                                        </p:tav>
                                      </p:tavLst>
                                    </p:anim>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36" grpId="0" bldLvl="0" animBg="1"/>
      <p:bldP spid="47" grpId="0"/>
      <p:bldP spid="69" grpId="0" bldLvl="0"/>
      <p:bldP spid="71" grpId="0" bldLvl="0"/>
      <p:bldP spid="74" grpId="0" bldLvl="0"/>
      <p:bldP spid="76" grpId="0" bldLvl="0"/>
      <p:bldP spid="79" grpId="0" bldLvl="0"/>
      <p:bldP spid="81" grpId="0" bldLvl="0"/>
      <p:bldP spid="151" grpId="0" bldLvl="0"/>
      <p:bldP spid="153" grpId="0" bldLvl="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137" name="Oval 136">
            <a:extLst>
              <a:ext uri="{FF2B5EF4-FFF2-40B4-BE49-F238E27FC236}">
                <a16:creationId xmlns:a16="http://schemas.microsoft.com/office/drawing/2014/main" id="{C0315EF9-3D71-4B69-A2DB-202E15691111}"/>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A046A25B-E69D-43ED-BADC-13A742A32CA9}"/>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pic>
        <p:nvPicPr>
          <p:cNvPr id="8" name="图片 7"/>
          <p:cNvPicPr>
            <a:picLocks noChangeAspect="1"/>
          </p:cNvPicPr>
          <p:nvPr/>
        </p:nvPicPr>
        <p:blipFill>
          <a:blip r:embed="rId4"/>
          <a:stretch>
            <a:fillRect/>
          </a:stretch>
        </p:blipFill>
        <p:spPr>
          <a:xfrm>
            <a:off x="3031095" y="518899"/>
            <a:ext cx="3102429" cy="3438222"/>
          </a:xfrm>
          <a:prstGeom prst="rect">
            <a:avLst/>
          </a:prstGeom>
        </p:spPr>
      </p:pic>
      <p:sp>
        <p:nvSpPr>
          <p:cNvPr id="9" name="文本框 8"/>
          <p:cNvSpPr txBox="1"/>
          <p:nvPr/>
        </p:nvSpPr>
        <p:spPr>
          <a:xfrm>
            <a:off x="3369058" y="2516805"/>
            <a:ext cx="2432077" cy="553998"/>
          </a:xfrm>
          <a:prstGeom prst="rect">
            <a:avLst/>
          </a:prstGeom>
          <a:noFill/>
        </p:spPr>
        <p:txBody>
          <a:bodyPr wrap="none" rtlCol="0">
            <a:spAutoFit/>
          </a:bodyPr>
          <a:lstStyle/>
          <a:p>
            <a:pPr algn="ct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Tìm</a:t>
            </a:r>
            <a:r>
              <a:rPr lang="en-US" altLang="zh-CN"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hiểu</a:t>
            </a:r>
            <a:r>
              <a:rPr lang="en-US" altLang="zh-CN"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bài</a:t>
            </a:r>
            <a:endParaRPr lang="zh-CN" altLang="en-US"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10" name="组合 9"/>
          <p:cNvGrpSpPr/>
          <p:nvPr/>
        </p:nvGrpSpPr>
        <p:grpSpPr>
          <a:xfrm>
            <a:off x="993305" y="565048"/>
            <a:ext cx="1876952" cy="782556"/>
            <a:chOff x="1600201" y="1536700"/>
            <a:chExt cx="9077325" cy="3784601"/>
          </a:xfrm>
        </p:grpSpPr>
        <p:sp>
          <p:nvSpPr>
            <p:cNvPr id="11"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2"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3"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4"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6"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9"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0"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1"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9"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0"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1"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4"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7"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8"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9"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2"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3"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5"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6"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8"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9"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2"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4"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6"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9"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0"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5"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76" name="组合 75"/>
          <p:cNvGrpSpPr/>
          <p:nvPr/>
        </p:nvGrpSpPr>
        <p:grpSpPr>
          <a:xfrm>
            <a:off x="6908330" y="457229"/>
            <a:ext cx="1108893" cy="462330"/>
            <a:chOff x="1600201" y="1536700"/>
            <a:chExt cx="9077325" cy="3784601"/>
          </a:xfrm>
        </p:grpSpPr>
        <p:sp>
          <p:nvSpPr>
            <p:cNvPr id="77"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8"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9"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0"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1"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2"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3"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4"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5"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6"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7"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8"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9"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0"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1"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2"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3"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4"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5"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8"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0"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1"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2"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3"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4"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5"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6"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7"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8"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9"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0"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1"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2"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3"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4"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5"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6"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9"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1"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3"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5"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6"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7"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9"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2"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pic>
        <p:nvPicPr>
          <p:cNvPr id="133" name="图片 132"/>
          <p:cNvPicPr>
            <a:picLocks noChangeAspect="1"/>
          </p:cNvPicPr>
          <p:nvPr/>
        </p:nvPicPr>
        <p:blipFill>
          <a:blip r:embed="rId5"/>
          <a:stretch>
            <a:fillRect/>
          </a:stretch>
        </p:blipFill>
        <p:spPr>
          <a:xfrm>
            <a:off x="6243101" y="2194419"/>
            <a:ext cx="2081107" cy="2353563"/>
          </a:xfrm>
          <a:prstGeom prst="rect">
            <a:avLst/>
          </a:prstGeom>
        </p:spPr>
      </p:pic>
      <p:sp>
        <p:nvSpPr>
          <p:cNvPr id="134" name="文本框 133"/>
          <p:cNvSpPr txBox="1"/>
          <p:nvPr/>
        </p:nvSpPr>
        <p:spPr>
          <a:xfrm>
            <a:off x="4110738" y="1503044"/>
            <a:ext cx="1133645" cy="1015663"/>
          </a:xfrm>
          <a:prstGeom prst="rect">
            <a:avLst/>
          </a:prstGeom>
          <a:noFill/>
        </p:spPr>
        <p:txBody>
          <a:bodyPr wrap="none" rtlCol="0">
            <a:spAutoFit/>
          </a:bodyPr>
          <a:lstStyle/>
          <a:p>
            <a:pPr algn="ctr"/>
            <a:r>
              <a:rPr lang="en-US" altLang="zh-CN" sz="6000" b="1" dirty="0">
                <a:solidFill>
                  <a:srgbClr val="336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01</a:t>
            </a:r>
          </a:p>
        </p:txBody>
      </p:sp>
    </p:spTree>
  </p:cSld>
  <p:clrMapOvr>
    <a:masterClrMapping/>
  </p:clrMapOvr>
  <mc:AlternateContent xmlns:mc="http://schemas.openxmlformats.org/markup-compatibility/2006" xmlns:p14="http://schemas.microsoft.com/office/powerpoint/2010/main">
    <mc:Choice Requires="p14">
      <p:transition p14:dur="9">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circle(out)">
                                      <p:cBhvr>
                                        <p:cTn id="7" dur="1000"/>
                                        <p:tgtEl>
                                          <p:spTgt spid="137"/>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38"/>
                                        </p:tgtEl>
                                        <p:attrNameLst>
                                          <p:attrName>style.visibility</p:attrName>
                                        </p:attrNameLst>
                                      </p:cBhvr>
                                      <p:to>
                                        <p:strVal val="visible"/>
                                      </p:to>
                                    </p:set>
                                    <p:animEffect transition="in" filter="circle(out)">
                                      <p:cBhvr>
                                        <p:cTn id="10" dur="1000"/>
                                        <p:tgtEl>
                                          <p:spTgt spid="138"/>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1000"/>
                                        <p:tgtEl>
                                          <p:spTgt spid="133"/>
                                        </p:tgtEl>
                                      </p:cBhvr>
                                    </p:animEffect>
                                    <p:anim calcmode="lin" valueType="num">
                                      <p:cBhvr>
                                        <p:cTn id="21" dur="1000" fill="hold"/>
                                        <p:tgtEl>
                                          <p:spTgt spid="133"/>
                                        </p:tgtEl>
                                        <p:attrNameLst>
                                          <p:attrName>ppt_x</p:attrName>
                                        </p:attrNameLst>
                                      </p:cBhvr>
                                      <p:tavLst>
                                        <p:tav tm="0">
                                          <p:val>
                                            <p:strVal val="#ppt_x"/>
                                          </p:val>
                                        </p:tav>
                                        <p:tav tm="100000">
                                          <p:val>
                                            <p:strVal val="#ppt_x"/>
                                          </p:val>
                                        </p:tav>
                                      </p:tavLst>
                                    </p:anim>
                                    <p:anim calcmode="lin" valueType="num">
                                      <p:cBhvr>
                                        <p:cTn id="22" dur="1000" fill="hold"/>
                                        <p:tgtEl>
                                          <p:spTgt spid="133"/>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53" presetClass="entr" presetSubtype="16"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p:cTn id="26" dur="500" fill="hold"/>
                                        <p:tgtEl>
                                          <p:spTgt spid="76"/>
                                        </p:tgtEl>
                                        <p:attrNameLst>
                                          <p:attrName>ppt_w</p:attrName>
                                        </p:attrNameLst>
                                      </p:cBhvr>
                                      <p:tavLst>
                                        <p:tav tm="0">
                                          <p:val>
                                            <p:fltVal val="0"/>
                                          </p:val>
                                        </p:tav>
                                        <p:tav tm="100000">
                                          <p:val>
                                            <p:strVal val="#ppt_w"/>
                                          </p:val>
                                        </p:tav>
                                      </p:tavLst>
                                    </p:anim>
                                    <p:anim calcmode="lin" valueType="num">
                                      <p:cBhvr>
                                        <p:cTn id="27" dur="500" fill="hold"/>
                                        <p:tgtEl>
                                          <p:spTgt spid="76"/>
                                        </p:tgtEl>
                                        <p:attrNameLst>
                                          <p:attrName>ppt_h</p:attrName>
                                        </p:attrNameLst>
                                      </p:cBhvr>
                                      <p:tavLst>
                                        <p:tav tm="0">
                                          <p:val>
                                            <p:fltVal val="0"/>
                                          </p:val>
                                        </p:tav>
                                        <p:tav tm="100000">
                                          <p:val>
                                            <p:strVal val="#ppt_h"/>
                                          </p:val>
                                        </p:tav>
                                      </p:tavLst>
                                    </p:anim>
                                    <p:animEffect transition="in" filter="fade">
                                      <p:cBhvr>
                                        <p:cTn id="28" dur="500"/>
                                        <p:tgtEl>
                                          <p:spTgt spid="76"/>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4500"/>
                            </p:stCondLst>
                            <p:childTnLst>
                              <p:par>
                                <p:cTn id="41" presetID="47" presetClass="entr" presetSubtype="0" fill="hold" grpId="0" nodeType="after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1000"/>
                                        <p:tgtEl>
                                          <p:spTgt spid="134"/>
                                        </p:tgtEl>
                                      </p:cBhvr>
                                    </p:animEffect>
                                    <p:anim calcmode="lin" valueType="num">
                                      <p:cBhvr>
                                        <p:cTn id="44" dur="1000" fill="hold"/>
                                        <p:tgtEl>
                                          <p:spTgt spid="134"/>
                                        </p:tgtEl>
                                        <p:attrNameLst>
                                          <p:attrName>ppt_x</p:attrName>
                                        </p:attrNameLst>
                                      </p:cBhvr>
                                      <p:tavLst>
                                        <p:tav tm="0">
                                          <p:val>
                                            <p:strVal val="#ppt_x"/>
                                          </p:val>
                                        </p:tav>
                                        <p:tav tm="100000">
                                          <p:val>
                                            <p:strVal val="#ppt_x"/>
                                          </p:val>
                                        </p:tav>
                                      </p:tavLst>
                                    </p:anim>
                                    <p:anim calcmode="lin" valueType="num">
                                      <p:cBhvr>
                                        <p:cTn id="45" dur="1000" fill="hold"/>
                                        <p:tgtEl>
                                          <p:spTgt spid="13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9" grpId="0"/>
      <p:bldP spid="1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2">
            <a:extLst>
              <a:ext uri="{FF2B5EF4-FFF2-40B4-BE49-F238E27FC236}">
                <a16:creationId xmlns:a16="http://schemas.microsoft.com/office/drawing/2014/main" id="{2DC2CB74-5FB7-45DB-8D0C-A96B7062B234}"/>
              </a:ext>
            </a:extLst>
          </p:cNvPr>
          <p:cNvPicPr>
            <a:picLocks noChangeAspect="1"/>
          </p:cNvPicPr>
          <p:nvPr/>
        </p:nvPicPr>
        <p:blipFill rotWithShape="1">
          <a:blip r:embed="rId2"/>
          <a:srcRect l="15920" r="25588" b="38940"/>
          <a:stretch/>
        </p:blipFill>
        <p:spPr>
          <a:xfrm>
            <a:off x="0" y="1683658"/>
            <a:ext cx="9144000" cy="3459844"/>
          </a:xfrm>
          <a:prstGeom prst="rect">
            <a:avLst/>
          </a:prstGeom>
        </p:spPr>
      </p:pic>
      <p:pic>
        <p:nvPicPr>
          <p:cNvPr id="20" name="图片 8">
            <a:extLst>
              <a:ext uri="{FF2B5EF4-FFF2-40B4-BE49-F238E27FC236}">
                <a16:creationId xmlns:a16="http://schemas.microsoft.com/office/drawing/2014/main" id="{2A8170C7-C951-4146-B132-9919B65B83B8}"/>
              </a:ext>
            </a:extLst>
          </p:cNvPr>
          <p:cNvPicPr>
            <a:picLocks noChangeAspect="1"/>
          </p:cNvPicPr>
          <p:nvPr/>
        </p:nvPicPr>
        <p:blipFill>
          <a:blip r:embed="rId3" cstate="print">
            <a:extLst>
              <a:ext uri="{28A0092B-C50C-407E-A947-70E740481C1C}">
                <a14:useLocalDpi xmlns:a14="http://schemas.microsoft.com/office/drawing/2010/main" val="0"/>
              </a:ext>
            </a:extLst>
          </a:blip>
          <a:srcRect t="473" b="473"/>
          <a:stretch/>
        </p:blipFill>
        <p:spPr>
          <a:xfrm>
            <a:off x="0" y="311552"/>
            <a:ext cx="9144000" cy="4527148"/>
          </a:xfrm>
          <a:prstGeom prst="rect">
            <a:avLst/>
          </a:prstGeom>
        </p:spPr>
      </p:pic>
      <p:pic>
        <p:nvPicPr>
          <p:cNvPr id="11" name="Picture 10">
            <a:extLst>
              <a:ext uri="{FF2B5EF4-FFF2-40B4-BE49-F238E27FC236}">
                <a16:creationId xmlns:a16="http://schemas.microsoft.com/office/drawing/2014/main" id="{1C52238F-57AF-4CE3-ADD0-125697AD75DE}"/>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74170" y="128872"/>
            <a:ext cx="8781143" cy="4793549"/>
          </a:xfrm>
          <a:prstGeom prst="rect">
            <a:avLst/>
          </a:prstGeom>
        </p:spPr>
      </p:pic>
      <p:grpSp>
        <p:nvGrpSpPr>
          <p:cNvPr id="10" name="组合 1">
            <a:extLst>
              <a:ext uri="{FF2B5EF4-FFF2-40B4-BE49-F238E27FC236}">
                <a16:creationId xmlns:a16="http://schemas.microsoft.com/office/drawing/2014/main" id="{80411F90-E508-42C0-A365-4E2C32E28B01}"/>
              </a:ext>
            </a:extLst>
          </p:cNvPr>
          <p:cNvGrpSpPr/>
          <p:nvPr/>
        </p:nvGrpSpPr>
        <p:grpSpPr>
          <a:xfrm>
            <a:off x="1" y="3982879"/>
            <a:ext cx="9144000" cy="1160623"/>
            <a:chOff x="1" y="5310502"/>
            <a:chExt cx="12191999" cy="1547497"/>
          </a:xfrm>
        </p:grpSpPr>
        <p:pic>
          <p:nvPicPr>
            <p:cNvPr id="12" name="图片 5">
              <a:extLst>
                <a:ext uri="{FF2B5EF4-FFF2-40B4-BE49-F238E27FC236}">
                  <a16:creationId xmlns:a16="http://schemas.microsoft.com/office/drawing/2014/main" id="{18D112C3-BBEB-4FCB-9A72-916676C40B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3" name="图片 7">
              <a:extLst>
                <a:ext uri="{FF2B5EF4-FFF2-40B4-BE49-F238E27FC236}">
                  <a16:creationId xmlns:a16="http://schemas.microsoft.com/office/drawing/2014/main" id="{90472DA8-8F21-41EF-A527-1AAABBB8C8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14" name="图片 24">
              <a:extLst>
                <a:ext uri="{FF2B5EF4-FFF2-40B4-BE49-F238E27FC236}">
                  <a16:creationId xmlns:a16="http://schemas.microsoft.com/office/drawing/2014/main" id="{AE35B5E8-4976-4133-AF50-E845F045511D}"/>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DF1A1028-17E7-4862-9256-A6D633915235}"/>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FD2C4D3E-83A6-41DA-8E67-19F5996A43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18" name="图片 12">
              <a:extLst>
                <a:ext uri="{FF2B5EF4-FFF2-40B4-BE49-F238E27FC236}">
                  <a16:creationId xmlns:a16="http://schemas.microsoft.com/office/drawing/2014/main" id="{B2F0FA90-C3FB-4BD0-B7C0-B2973DB195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19" name="图片 22">
              <a:extLst>
                <a:ext uri="{FF2B5EF4-FFF2-40B4-BE49-F238E27FC236}">
                  <a16:creationId xmlns:a16="http://schemas.microsoft.com/office/drawing/2014/main" id="{7E125DF4-8001-4D3C-8355-6938E359574A}"/>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 name="Group 1">
            <a:extLst>
              <a:ext uri="{FF2B5EF4-FFF2-40B4-BE49-F238E27FC236}">
                <a16:creationId xmlns:a16="http://schemas.microsoft.com/office/drawing/2014/main" id="{9AD0817E-7501-44F4-A847-95ABA87C2204}"/>
              </a:ext>
            </a:extLst>
          </p:cNvPr>
          <p:cNvGrpSpPr/>
          <p:nvPr/>
        </p:nvGrpSpPr>
        <p:grpSpPr>
          <a:xfrm>
            <a:off x="3551795" y="-122464"/>
            <a:ext cx="2021691" cy="1252432"/>
            <a:chOff x="2477738" y="196850"/>
            <a:chExt cx="2021691" cy="1252432"/>
          </a:xfrm>
        </p:grpSpPr>
        <p:sp>
          <p:nvSpPr>
            <p:cNvPr id="27" name="Text Box 3">
              <a:extLst>
                <a:ext uri="{FF2B5EF4-FFF2-40B4-BE49-F238E27FC236}">
                  <a16:creationId xmlns:a16="http://schemas.microsoft.com/office/drawing/2014/main" id="{0C821313-9216-4FF5-912C-CB58274854CC}"/>
                </a:ext>
              </a:extLst>
            </p:cNvPr>
            <p:cNvSpPr txBox="1">
              <a:spLocks noChangeArrowheads="1"/>
            </p:cNvSpPr>
            <p:nvPr/>
          </p:nvSpPr>
          <p:spPr bwMode="auto">
            <a:xfrm>
              <a:off x="2496456" y="196850"/>
              <a:ext cx="200297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7000" dirty="0" err="1">
                  <a:latin typeface="Rope MF" panose="00000400000000000000" pitchFamily="2" charset="0"/>
                </a:rPr>
                <a:t>Keo</a:t>
              </a:r>
              <a:r>
                <a:rPr lang="en-US" sz="7000" dirty="0">
                  <a:latin typeface="Rope MF" panose="00000400000000000000" pitchFamily="2" charset="0"/>
                </a:rPr>
                <a:t> co</a:t>
              </a:r>
              <a:endParaRPr lang="vi-VN" sz="7000" dirty="0"/>
            </a:p>
          </p:txBody>
        </p:sp>
        <p:sp>
          <p:nvSpPr>
            <p:cNvPr id="6" name="Text Box 3">
              <a:extLst>
                <a:ext uri="{FF2B5EF4-FFF2-40B4-BE49-F238E27FC236}">
                  <a16:creationId xmlns:a16="http://schemas.microsoft.com/office/drawing/2014/main" id="{57B50DB7-F3F5-4ACC-9833-608244A153A4}"/>
                </a:ext>
              </a:extLst>
            </p:cNvPr>
            <p:cNvSpPr txBox="1">
              <a:spLocks noChangeArrowheads="1"/>
            </p:cNvSpPr>
            <p:nvPr/>
          </p:nvSpPr>
          <p:spPr bwMode="auto">
            <a:xfrm rot="5400000">
              <a:off x="2583541" y="385534"/>
              <a:ext cx="95794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7000" dirty="0">
                  <a:latin typeface="Rope MF" panose="00000400000000000000" pitchFamily="2" charset="0"/>
                </a:rPr>
                <a:t>`</a:t>
              </a:r>
              <a:endParaRPr lang="vi-VN" sz="7000" dirty="0"/>
            </a:p>
          </p:txBody>
        </p:sp>
      </p:grpSp>
      <p:sp>
        <p:nvSpPr>
          <p:cNvPr id="3" name="Rectangle: Rounded Corners 2">
            <a:extLst>
              <a:ext uri="{FF2B5EF4-FFF2-40B4-BE49-F238E27FC236}">
                <a16:creationId xmlns:a16="http://schemas.microsoft.com/office/drawing/2014/main" id="{61A71A76-A086-432C-BFE8-9C4ED22A36DE}"/>
              </a:ext>
            </a:extLst>
          </p:cNvPr>
          <p:cNvSpPr/>
          <p:nvPr/>
        </p:nvSpPr>
        <p:spPr>
          <a:xfrm>
            <a:off x="2222500" y="927100"/>
            <a:ext cx="1333500" cy="35560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791623A-EA81-4DB2-8DF1-9919F1D51D7D}"/>
              </a:ext>
            </a:extLst>
          </p:cNvPr>
          <p:cNvSpPr/>
          <p:nvPr/>
        </p:nvSpPr>
        <p:spPr>
          <a:xfrm>
            <a:off x="5422900" y="927100"/>
            <a:ext cx="1079500" cy="35560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13E1AD75-1EB3-442F-A8B0-AFFD6B5DC672}"/>
              </a:ext>
            </a:extLst>
          </p:cNvPr>
          <p:cNvSpPr/>
          <p:nvPr/>
        </p:nvSpPr>
        <p:spPr>
          <a:xfrm>
            <a:off x="7264400" y="927100"/>
            <a:ext cx="1282700" cy="35560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0A6044D-D616-4D20-A952-97AC63475E28}"/>
              </a:ext>
            </a:extLst>
          </p:cNvPr>
          <p:cNvSpPr/>
          <p:nvPr/>
        </p:nvSpPr>
        <p:spPr>
          <a:xfrm>
            <a:off x="1727200" y="2603500"/>
            <a:ext cx="1193800" cy="35560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881438AB-1C76-46E2-BBCD-A24785087ED4}"/>
              </a:ext>
            </a:extLst>
          </p:cNvPr>
          <p:cNvSpPr/>
          <p:nvPr/>
        </p:nvSpPr>
        <p:spPr>
          <a:xfrm>
            <a:off x="4546600" y="2603500"/>
            <a:ext cx="1193800" cy="35560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4FD09802-C6C7-4D5B-9186-90EDA786DFAF}"/>
              </a:ext>
            </a:extLst>
          </p:cNvPr>
          <p:cNvSpPr/>
          <p:nvPr/>
        </p:nvSpPr>
        <p:spPr>
          <a:xfrm>
            <a:off x="6426200" y="2603500"/>
            <a:ext cx="1333500" cy="35560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B910BBC5-51B2-4F98-A99F-F45C111CEAB0}"/>
              </a:ext>
            </a:extLst>
          </p:cNvPr>
          <p:cNvSpPr/>
          <p:nvPr/>
        </p:nvSpPr>
        <p:spPr>
          <a:xfrm>
            <a:off x="3962400" y="1968500"/>
            <a:ext cx="1206500" cy="355600"/>
          </a:xfrm>
          <a:prstGeom prst="roundRect">
            <a:avLst/>
          </a:prstGeom>
          <a:solidFill>
            <a:srgbClr val="FF99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CEE98861-C055-4A5E-A038-9D398E9E3F94}"/>
              </a:ext>
            </a:extLst>
          </p:cNvPr>
          <p:cNvSpPr/>
          <p:nvPr/>
        </p:nvSpPr>
        <p:spPr>
          <a:xfrm>
            <a:off x="419100" y="2260600"/>
            <a:ext cx="1765300" cy="355600"/>
          </a:xfrm>
          <a:prstGeom prst="roundRect">
            <a:avLst/>
          </a:prstGeom>
          <a:solidFill>
            <a:srgbClr val="FF99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0407729A-DF78-40F6-83F7-37B46DCB1AF5}"/>
              </a:ext>
            </a:extLst>
          </p:cNvPr>
          <p:cNvSpPr/>
          <p:nvPr/>
        </p:nvSpPr>
        <p:spPr>
          <a:xfrm>
            <a:off x="4660900" y="2959100"/>
            <a:ext cx="584200" cy="355600"/>
          </a:xfrm>
          <a:prstGeom prst="roundRect">
            <a:avLst/>
          </a:prstGeom>
          <a:solidFill>
            <a:srgbClr val="FF99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F7AA865F-58E5-427F-826D-41CC8A17DFB7}"/>
              </a:ext>
            </a:extLst>
          </p:cNvPr>
          <p:cNvSpPr/>
          <p:nvPr/>
        </p:nvSpPr>
        <p:spPr>
          <a:xfrm>
            <a:off x="2387600" y="3263900"/>
            <a:ext cx="1003300" cy="355600"/>
          </a:xfrm>
          <a:prstGeom prst="roundRect">
            <a:avLst/>
          </a:prstGeom>
          <a:solidFill>
            <a:srgbClr val="FF99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3">
            <a:extLst>
              <a:ext uri="{FF2B5EF4-FFF2-40B4-BE49-F238E27FC236}">
                <a16:creationId xmlns:a16="http://schemas.microsoft.com/office/drawing/2014/main" id="{55146963-304B-4F59-AA75-8FE8BBB3031A}"/>
              </a:ext>
            </a:extLst>
          </p:cNvPr>
          <p:cNvSpPr txBox="1">
            <a:spLocks noChangeArrowheads="1"/>
          </p:cNvSpPr>
          <p:nvPr/>
        </p:nvSpPr>
        <p:spPr bwMode="auto">
          <a:xfrm>
            <a:off x="406478" y="901713"/>
            <a:ext cx="8219768"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200" dirty="0"/>
              <a:t>       </a:t>
            </a:r>
            <a:r>
              <a:rPr lang="vi-VN" sz="2200" dirty="0"/>
              <a:t>Hội 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endParaRPr lang="en-US" sz="2200" dirty="0"/>
          </a:p>
          <a:p>
            <a:pPr algn="just" eaLnBrk="1" fontAlgn="base" hangingPunct="1">
              <a:spcAft>
                <a:spcPct val="0"/>
              </a:spcAft>
            </a:pPr>
            <a:r>
              <a:rPr lang="en-US" sz="2200" dirty="0"/>
              <a:t>       </a:t>
            </a:r>
            <a:r>
              <a:rPr lang="vi-VN" sz="2200" dirty="0"/>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a:t>
            </a:r>
            <a:endParaRPr lang="en-US" sz="2200" dirty="0"/>
          </a:p>
          <a:p>
            <a:pPr algn="just" eaLnBrk="1" fontAlgn="base" hangingPunct="1">
              <a:spcAft>
                <a:spcPct val="0"/>
              </a:spcAft>
            </a:pPr>
            <a:r>
              <a:rPr lang="en-US" sz="2200" b="1" i="1" dirty="0">
                <a:solidFill>
                  <a:srgbClr val="31241B"/>
                </a:solidFill>
                <a:cs typeface="Arial" panose="020B0604020202020204" pitchFamily="34" charset="0"/>
              </a:rPr>
              <a:t>					</a:t>
            </a:r>
            <a:r>
              <a:rPr lang="vi-VN" sz="2200" i="1" dirty="0">
                <a:cs typeface="Arial" panose="020B0604020202020204" pitchFamily="34" charset="0"/>
              </a:rPr>
              <a:t>Theo </a:t>
            </a:r>
            <a:r>
              <a:rPr lang="en-US" sz="2200" i="1" dirty="0" err="1">
                <a:cs typeface="Arial" panose="020B0604020202020204" pitchFamily="34" charset="0"/>
              </a:rPr>
              <a:t>Toan</a:t>
            </a:r>
            <a:r>
              <a:rPr lang="en-US" sz="2200" i="1" dirty="0">
                <a:cs typeface="Arial" panose="020B0604020202020204" pitchFamily="34" charset="0"/>
              </a:rPr>
              <a:t> </a:t>
            </a:r>
            <a:r>
              <a:rPr lang="en-US" sz="2200" i="1" dirty="0" err="1">
                <a:cs typeface="Arial" panose="020B0604020202020204" pitchFamily="34" charset="0"/>
              </a:rPr>
              <a:t>Ánh</a:t>
            </a:r>
            <a:endParaRPr lang="vi-VN" sz="2200" i="1" dirty="0">
              <a:cs typeface="Arial" panose="020B0604020202020204" pitchFamily="34" charset="0"/>
            </a:endParaRPr>
          </a:p>
          <a:p>
            <a:pPr algn="just" eaLnBrk="1" fontAlgn="base" hangingPunct="1">
              <a:spcAft>
                <a:spcPct val="0"/>
              </a:spcAft>
            </a:pPr>
            <a:endParaRPr lang="vi-VN" sz="2200" dirty="0"/>
          </a:p>
        </p:txBody>
      </p:sp>
    </p:spTree>
    <p:extLst>
      <p:ext uri="{BB962C8B-B14F-4D97-AF65-F5344CB8AC3E}">
        <p14:creationId xmlns:p14="http://schemas.microsoft.com/office/powerpoint/2010/main" val="5027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10" presetClass="exit" presetSubtype="0" fill="hold" nodeType="after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par>
                          <p:cTn id="27" fill="hold">
                            <p:stCondLst>
                              <p:cond delay="4000"/>
                            </p:stCondLst>
                            <p:childTnLst>
                              <p:par>
                                <p:cTn id="28" presetID="16" presetClass="entr" presetSubtype="2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par>
                          <p:cTn id="31" fill="hold">
                            <p:stCondLst>
                              <p:cond delay="4500"/>
                            </p:stCondLst>
                            <p:childTnLst>
                              <p:par>
                                <p:cTn id="32" presetID="49" presetClass="entr" presetSubtype="0" decel="10000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 calcmode="lin" valueType="num">
                                      <p:cBhvr>
                                        <p:cTn id="36" dur="500" fill="hold"/>
                                        <p:tgtEl>
                                          <p:spTgt spid="2"/>
                                        </p:tgtEl>
                                        <p:attrNameLst>
                                          <p:attrName>style.rotation</p:attrName>
                                        </p:attrNameLst>
                                      </p:cBhvr>
                                      <p:tavLst>
                                        <p:tav tm="0">
                                          <p:val>
                                            <p:fltVal val="360"/>
                                          </p:val>
                                        </p:tav>
                                        <p:tav tm="100000">
                                          <p:val>
                                            <p:fltVal val="0"/>
                                          </p:val>
                                        </p:tav>
                                      </p:tavLst>
                                    </p:anim>
                                    <p:animEffect transition="in" filter="fade">
                                      <p:cBhvr>
                                        <p:cTn id="37" dur="500"/>
                                        <p:tgtEl>
                                          <p:spTgt spid="2"/>
                                        </p:tgtEl>
                                      </p:cBhvr>
                                    </p:animEffect>
                                  </p:childTnLst>
                                </p:cTn>
                              </p:par>
                            </p:childTnLst>
                          </p:cTn>
                        </p:par>
                        <p:par>
                          <p:cTn id="38" fill="hold">
                            <p:stCondLst>
                              <p:cond delay="5000"/>
                            </p:stCondLst>
                            <p:childTnLst>
                              <p:par>
                                <p:cTn id="39" presetID="14" presetClass="entr" presetSubtype="1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par>
                          <p:cTn id="63" fill="hold">
                            <p:stCondLst>
                              <p:cond delay="2500"/>
                            </p:stCondLst>
                            <p:childTnLst>
                              <p:par>
                                <p:cTn id="64" presetID="22" presetClass="entr" presetSubtype="8" fill="hold" grpId="0"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left)">
                                      <p:cBhvr>
                                        <p:cTn id="71" dur="500"/>
                                        <p:tgtEl>
                                          <p:spTgt spid="29"/>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500"/>
                                        <p:tgtEl>
                                          <p:spTgt spid="31"/>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 grpId="0" animBg="1"/>
      <p:bldP spid="23" grpId="0" animBg="1"/>
      <p:bldP spid="24" grpId="0" animBg="1"/>
      <p:bldP spid="25" grpId="0" animBg="1"/>
      <p:bldP spid="26" grpId="0" animBg="1"/>
      <p:bldP spid="28" grpId="0" animBg="1"/>
      <p:bldP spid="29" grpId="0" animBg="1"/>
      <p:bldP spid="30" grpId="0" animBg="1"/>
      <p:bldP spid="31" grpId="0" animBg="1"/>
      <p:bldP spid="3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137" name="Oval 136">
            <a:extLst>
              <a:ext uri="{FF2B5EF4-FFF2-40B4-BE49-F238E27FC236}">
                <a16:creationId xmlns:a16="http://schemas.microsoft.com/office/drawing/2014/main" id="{C0315EF9-3D71-4B69-A2DB-202E15691111}"/>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A046A25B-E69D-43ED-BADC-13A742A32CA9}"/>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pic>
        <p:nvPicPr>
          <p:cNvPr id="8" name="图片 7"/>
          <p:cNvPicPr>
            <a:picLocks noChangeAspect="1"/>
          </p:cNvPicPr>
          <p:nvPr/>
        </p:nvPicPr>
        <p:blipFill>
          <a:blip r:embed="rId4"/>
          <a:stretch>
            <a:fillRect/>
          </a:stretch>
        </p:blipFill>
        <p:spPr>
          <a:xfrm>
            <a:off x="3031095" y="518899"/>
            <a:ext cx="3102429" cy="3438222"/>
          </a:xfrm>
          <a:prstGeom prst="rect">
            <a:avLst/>
          </a:prstGeom>
        </p:spPr>
      </p:pic>
      <p:sp>
        <p:nvSpPr>
          <p:cNvPr id="9" name="文本框 8"/>
          <p:cNvSpPr txBox="1"/>
          <p:nvPr/>
        </p:nvSpPr>
        <p:spPr>
          <a:xfrm>
            <a:off x="3466845" y="2516805"/>
            <a:ext cx="2236510" cy="553998"/>
          </a:xfrm>
          <a:prstGeom prst="rect">
            <a:avLst/>
          </a:prstGeom>
          <a:noFill/>
        </p:spPr>
        <p:txBody>
          <a:bodyPr wrap="none" rtlCol="0">
            <a:spAutoFit/>
          </a:bodyPr>
          <a:lstStyle/>
          <a:p>
            <a:pPr algn="ctr"/>
            <a:r>
              <a:rPr lang="en-US" altLang="zh-CN"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Nghe – </a:t>
            </a: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viết</a:t>
            </a:r>
            <a:endParaRPr lang="zh-CN" altLang="en-US"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10" name="组合 9"/>
          <p:cNvGrpSpPr/>
          <p:nvPr/>
        </p:nvGrpSpPr>
        <p:grpSpPr>
          <a:xfrm>
            <a:off x="993305" y="565048"/>
            <a:ext cx="1876952" cy="782556"/>
            <a:chOff x="1600201" y="1536700"/>
            <a:chExt cx="9077325" cy="3784601"/>
          </a:xfrm>
        </p:grpSpPr>
        <p:sp>
          <p:nvSpPr>
            <p:cNvPr id="11"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2"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3"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4"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6"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9"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0"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1"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9"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0"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1"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4"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7"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8"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9"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2"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3"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5"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6"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8"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9"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2"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4"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6"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9"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0"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5"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76" name="组合 75"/>
          <p:cNvGrpSpPr/>
          <p:nvPr/>
        </p:nvGrpSpPr>
        <p:grpSpPr>
          <a:xfrm>
            <a:off x="6908330" y="457229"/>
            <a:ext cx="1108893" cy="462330"/>
            <a:chOff x="1600201" y="1536700"/>
            <a:chExt cx="9077325" cy="3784601"/>
          </a:xfrm>
        </p:grpSpPr>
        <p:sp>
          <p:nvSpPr>
            <p:cNvPr id="77"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8"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9"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0"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1"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2"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3"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4"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5"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6"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7"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8"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9"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0"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1"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2"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3"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4"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5"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8"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0"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1"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2"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3"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4"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5"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6"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7"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8"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9"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0"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1"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2"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3"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4"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5"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6"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9"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1"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3"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5"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6"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7"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9"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2"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pic>
        <p:nvPicPr>
          <p:cNvPr id="133" name="图片 132"/>
          <p:cNvPicPr>
            <a:picLocks noChangeAspect="1"/>
          </p:cNvPicPr>
          <p:nvPr/>
        </p:nvPicPr>
        <p:blipFill>
          <a:blip r:embed="rId5"/>
          <a:stretch>
            <a:fillRect/>
          </a:stretch>
        </p:blipFill>
        <p:spPr>
          <a:xfrm>
            <a:off x="6243101" y="2194419"/>
            <a:ext cx="2081107" cy="2353563"/>
          </a:xfrm>
          <a:prstGeom prst="rect">
            <a:avLst/>
          </a:prstGeom>
        </p:spPr>
      </p:pic>
      <p:sp>
        <p:nvSpPr>
          <p:cNvPr id="134" name="文本框 133"/>
          <p:cNvSpPr txBox="1"/>
          <p:nvPr/>
        </p:nvSpPr>
        <p:spPr>
          <a:xfrm>
            <a:off x="4110739" y="1503044"/>
            <a:ext cx="1133644" cy="1015663"/>
          </a:xfrm>
          <a:prstGeom prst="rect">
            <a:avLst/>
          </a:prstGeom>
          <a:noFill/>
        </p:spPr>
        <p:txBody>
          <a:bodyPr wrap="none" rtlCol="0">
            <a:spAutoFit/>
          </a:bodyPr>
          <a:lstStyle/>
          <a:p>
            <a:pPr algn="ctr"/>
            <a:r>
              <a:rPr lang="en-US" altLang="zh-CN" sz="6000" b="1" dirty="0">
                <a:solidFill>
                  <a:srgbClr val="336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02</a:t>
            </a:r>
          </a:p>
        </p:txBody>
      </p:sp>
    </p:spTree>
    <p:extLst>
      <p:ext uri="{BB962C8B-B14F-4D97-AF65-F5344CB8AC3E}">
        <p14:creationId xmlns:p14="http://schemas.microsoft.com/office/powerpoint/2010/main" val="181208855"/>
      </p:ext>
    </p:extLst>
  </p:cSld>
  <p:clrMapOvr>
    <a:masterClrMapping/>
  </p:clrMapOvr>
  <mc:AlternateContent xmlns:mc="http://schemas.openxmlformats.org/markup-compatibility/2006" xmlns:p14="http://schemas.microsoft.com/office/powerpoint/2010/main">
    <mc:Choice Requires="p14">
      <p:transition p14:dur="9">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circle(out)">
                                      <p:cBhvr>
                                        <p:cTn id="7" dur="1000"/>
                                        <p:tgtEl>
                                          <p:spTgt spid="137"/>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38"/>
                                        </p:tgtEl>
                                        <p:attrNameLst>
                                          <p:attrName>style.visibility</p:attrName>
                                        </p:attrNameLst>
                                      </p:cBhvr>
                                      <p:to>
                                        <p:strVal val="visible"/>
                                      </p:to>
                                    </p:set>
                                    <p:animEffect transition="in" filter="circle(out)">
                                      <p:cBhvr>
                                        <p:cTn id="10" dur="1000"/>
                                        <p:tgtEl>
                                          <p:spTgt spid="138"/>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1000"/>
                                        <p:tgtEl>
                                          <p:spTgt spid="133"/>
                                        </p:tgtEl>
                                      </p:cBhvr>
                                    </p:animEffect>
                                    <p:anim calcmode="lin" valueType="num">
                                      <p:cBhvr>
                                        <p:cTn id="21" dur="1000" fill="hold"/>
                                        <p:tgtEl>
                                          <p:spTgt spid="133"/>
                                        </p:tgtEl>
                                        <p:attrNameLst>
                                          <p:attrName>ppt_x</p:attrName>
                                        </p:attrNameLst>
                                      </p:cBhvr>
                                      <p:tavLst>
                                        <p:tav tm="0">
                                          <p:val>
                                            <p:strVal val="#ppt_x"/>
                                          </p:val>
                                        </p:tav>
                                        <p:tav tm="100000">
                                          <p:val>
                                            <p:strVal val="#ppt_x"/>
                                          </p:val>
                                        </p:tav>
                                      </p:tavLst>
                                    </p:anim>
                                    <p:anim calcmode="lin" valueType="num">
                                      <p:cBhvr>
                                        <p:cTn id="22" dur="1000" fill="hold"/>
                                        <p:tgtEl>
                                          <p:spTgt spid="133"/>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53" presetClass="entr" presetSubtype="16"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p:cTn id="26" dur="500" fill="hold"/>
                                        <p:tgtEl>
                                          <p:spTgt spid="76"/>
                                        </p:tgtEl>
                                        <p:attrNameLst>
                                          <p:attrName>ppt_w</p:attrName>
                                        </p:attrNameLst>
                                      </p:cBhvr>
                                      <p:tavLst>
                                        <p:tav tm="0">
                                          <p:val>
                                            <p:fltVal val="0"/>
                                          </p:val>
                                        </p:tav>
                                        <p:tav tm="100000">
                                          <p:val>
                                            <p:strVal val="#ppt_w"/>
                                          </p:val>
                                        </p:tav>
                                      </p:tavLst>
                                    </p:anim>
                                    <p:anim calcmode="lin" valueType="num">
                                      <p:cBhvr>
                                        <p:cTn id="27" dur="500" fill="hold"/>
                                        <p:tgtEl>
                                          <p:spTgt spid="76"/>
                                        </p:tgtEl>
                                        <p:attrNameLst>
                                          <p:attrName>ppt_h</p:attrName>
                                        </p:attrNameLst>
                                      </p:cBhvr>
                                      <p:tavLst>
                                        <p:tav tm="0">
                                          <p:val>
                                            <p:fltVal val="0"/>
                                          </p:val>
                                        </p:tav>
                                        <p:tav tm="100000">
                                          <p:val>
                                            <p:strVal val="#ppt_h"/>
                                          </p:val>
                                        </p:tav>
                                      </p:tavLst>
                                    </p:anim>
                                    <p:animEffect transition="in" filter="fade">
                                      <p:cBhvr>
                                        <p:cTn id="28" dur="500"/>
                                        <p:tgtEl>
                                          <p:spTgt spid="76"/>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4500"/>
                            </p:stCondLst>
                            <p:childTnLst>
                              <p:par>
                                <p:cTn id="41" presetID="47" presetClass="entr" presetSubtype="0" fill="hold" grpId="0" nodeType="after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1000"/>
                                        <p:tgtEl>
                                          <p:spTgt spid="134"/>
                                        </p:tgtEl>
                                      </p:cBhvr>
                                    </p:animEffect>
                                    <p:anim calcmode="lin" valueType="num">
                                      <p:cBhvr>
                                        <p:cTn id="44" dur="1000" fill="hold"/>
                                        <p:tgtEl>
                                          <p:spTgt spid="134"/>
                                        </p:tgtEl>
                                        <p:attrNameLst>
                                          <p:attrName>ppt_x</p:attrName>
                                        </p:attrNameLst>
                                      </p:cBhvr>
                                      <p:tavLst>
                                        <p:tav tm="0">
                                          <p:val>
                                            <p:strVal val="#ppt_x"/>
                                          </p:val>
                                        </p:tav>
                                        <p:tav tm="100000">
                                          <p:val>
                                            <p:strVal val="#ppt_x"/>
                                          </p:val>
                                        </p:tav>
                                      </p:tavLst>
                                    </p:anim>
                                    <p:anim calcmode="lin" valueType="num">
                                      <p:cBhvr>
                                        <p:cTn id="45" dur="1000" fill="hold"/>
                                        <p:tgtEl>
                                          <p:spTgt spid="13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9" grpId="0"/>
      <p:bldP spid="1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图片 2">
            <a:extLst>
              <a:ext uri="{FF2B5EF4-FFF2-40B4-BE49-F238E27FC236}">
                <a16:creationId xmlns:a16="http://schemas.microsoft.com/office/drawing/2014/main" id="{D27B73A3-35C8-48E9-BB6D-6C28260B6A55}"/>
              </a:ext>
            </a:extLst>
          </p:cNvPr>
          <p:cNvPicPr>
            <a:picLocks noChangeAspect="1"/>
          </p:cNvPicPr>
          <p:nvPr/>
        </p:nvPicPr>
        <p:blipFill rotWithShape="1">
          <a:blip r:embed="rId2"/>
          <a:srcRect l="15920" r="25588" b="38940"/>
          <a:stretch/>
        </p:blipFill>
        <p:spPr>
          <a:xfrm>
            <a:off x="0" y="1683658"/>
            <a:ext cx="9144000" cy="3459844"/>
          </a:xfrm>
          <a:prstGeom prst="rect">
            <a:avLst/>
          </a:prstGeom>
        </p:spPr>
      </p:pic>
      <p:grpSp>
        <p:nvGrpSpPr>
          <p:cNvPr id="10" name="Group 9">
            <a:extLst>
              <a:ext uri="{FF2B5EF4-FFF2-40B4-BE49-F238E27FC236}">
                <a16:creationId xmlns:a16="http://schemas.microsoft.com/office/drawing/2014/main" id="{BB42B298-185A-4FA5-A49E-DC52185A2EEC}"/>
              </a:ext>
            </a:extLst>
          </p:cNvPr>
          <p:cNvGrpSpPr/>
          <p:nvPr/>
        </p:nvGrpSpPr>
        <p:grpSpPr>
          <a:xfrm>
            <a:off x="215900" y="203200"/>
            <a:ext cx="8391103" cy="4533900"/>
            <a:chOff x="14773355" y="1357848"/>
            <a:chExt cx="10572590" cy="5712606"/>
          </a:xfrm>
        </p:grpSpPr>
        <p:sp>
          <p:nvSpPr>
            <p:cNvPr id="51" name="云形 9">
              <a:extLst>
                <a:ext uri="{FF2B5EF4-FFF2-40B4-BE49-F238E27FC236}">
                  <a16:creationId xmlns:a16="http://schemas.microsoft.com/office/drawing/2014/main" id="{A34EFDA8-2D92-4220-A011-9F8185F5F443}"/>
                </a:ext>
              </a:extLst>
            </p:cNvPr>
            <p:cNvSpPr/>
            <p:nvPr/>
          </p:nvSpPr>
          <p:spPr>
            <a:xfrm>
              <a:off x="14773355" y="1357848"/>
              <a:ext cx="10572590" cy="5712606"/>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云形 11">
              <a:extLst>
                <a:ext uri="{FF2B5EF4-FFF2-40B4-BE49-F238E27FC236}">
                  <a16:creationId xmlns:a16="http://schemas.microsoft.com/office/drawing/2014/main" id="{511B07F4-B0EC-41B6-A228-BC475D052358}"/>
                </a:ext>
              </a:extLst>
            </p:cNvPr>
            <p:cNvSpPr/>
            <p:nvPr/>
          </p:nvSpPr>
          <p:spPr>
            <a:xfrm>
              <a:off x="14939010" y="1447354"/>
              <a:ext cx="10241280" cy="5533594"/>
            </a:xfrm>
            <a:prstGeom prst="cloud">
              <a:avLst/>
            </a:prstGeom>
            <a:noFill/>
            <a:ln w="254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AD0817E-7501-44F4-A847-95ABA87C2204}"/>
              </a:ext>
            </a:extLst>
          </p:cNvPr>
          <p:cNvGrpSpPr/>
          <p:nvPr/>
        </p:nvGrpSpPr>
        <p:grpSpPr>
          <a:xfrm>
            <a:off x="3795345" y="552450"/>
            <a:ext cx="3456356" cy="1938992"/>
            <a:chOff x="2471264" y="196850"/>
            <a:chExt cx="2028165" cy="1938992"/>
          </a:xfrm>
        </p:grpSpPr>
        <p:sp>
          <p:nvSpPr>
            <p:cNvPr id="27" name="Text Box 3">
              <a:extLst>
                <a:ext uri="{FF2B5EF4-FFF2-40B4-BE49-F238E27FC236}">
                  <a16:creationId xmlns:a16="http://schemas.microsoft.com/office/drawing/2014/main" id="{0C821313-9216-4FF5-912C-CB58274854CC}"/>
                </a:ext>
              </a:extLst>
            </p:cNvPr>
            <p:cNvSpPr txBox="1">
              <a:spLocks noChangeArrowheads="1"/>
            </p:cNvSpPr>
            <p:nvPr/>
          </p:nvSpPr>
          <p:spPr bwMode="auto">
            <a:xfrm>
              <a:off x="2496456" y="196850"/>
              <a:ext cx="20029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err="1">
                  <a:solidFill>
                    <a:srgbClr val="336600"/>
                  </a:solidFill>
                  <a:latin typeface="Rope MF" panose="00000400000000000000" pitchFamily="2" charset="0"/>
                </a:rPr>
                <a:t>Keo</a:t>
              </a:r>
              <a:r>
                <a:rPr lang="en-US" sz="12000" dirty="0">
                  <a:solidFill>
                    <a:srgbClr val="336600"/>
                  </a:solidFill>
                  <a:latin typeface="Rope MF" panose="00000400000000000000" pitchFamily="2" charset="0"/>
                </a:rPr>
                <a:t> co</a:t>
              </a:r>
              <a:endParaRPr lang="vi-VN" sz="12000" dirty="0">
                <a:solidFill>
                  <a:srgbClr val="336600"/>
                </a:solidFill>
              </a:endParaRPr>
            </a:p>
          </p:txBody>
        </p:sp>
        <p:sp>
          <p:nvSpPr>
            <p:cNvPr id="6" name="Text Box 3">
              <a:extLst>
                <a:ext uri="{FF2B5EF4-FFF2-40B4-BE49-F238E27FC236}">
                  <a16:creationId xmlns:a16="http://schemas.microsoft.com/office/drawing/2014/main" id="{57B50DB7-F3F5-4ACC-9833-608244A153A4}"/>
                </a:ext>
              </a:extLst>
            </p:cNvPr>
            <p:cNvSpPr txBox="1">
              <a:spLocks noChangeArrowheads="1"/>
            </p:cNvSpPr>
            <p:nvPr/>
          </p:nvSpPr>
          <p:spPr bwMode="auto">
            <a:xfrm rot="5400000">
              <a:off x="2561185" y="630018"/>
              <a:ext cx="957945" cy="113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12000" dirty="0">
                  <a:solidFill>
                    <a:srgbClr val="336600"/>
                  </a:solidFill>
                  <a:latin typeface="Rope MF" panose="00000400000000000000" pitchFamily="2" charset="0"/>
                </a:rPr>
                <a:t>`</a:t>
              </a:r>
              <a:endParaRPr lang="vi-VN" sz="12000" dirty="0">
                <a:solidFill>
                  <a:srgbClr val="336600"/>
                </a:solidFill>
              </a:endParaRPr>
            </a:p>
          </p:txBody>
        </p:sp>
      </p:grpSp>
      <p:sp>
        <p:nvSpPr>
          <p:cNvPr id="28" name="Text Box 3">
            <a:extLst>
              <a:ext uri="{FF2B5EF4-FFF2-40B4-BE49-F238E27FC236}">
                <a16:creationId xmlns:a16="http://schemas.microsoft.com/office/drawing/2014/main" id="{F9137844-5B89-4653-976F-F6C62B07812F}"/>
              </a:ext>
            </a:extLst>
          </p:cNvPr>
          <p:cNvSpPr txBox="1">
            <a:spLocks noChangeArrowheads="1"/>
          </p:cNvSpPr>
          <p:nvPr/>
        </p:nvSpPr>
        <p:spPr bwMode="auto">
          <a:xfrm>
            <a:off x="647700" y="1638313"/>
            <a:ext cx="377576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3000" dirty="0"/>
              <a:t>       Nghe – </a:t>
            </a:r>
            <a:r>
              <a:rPr lang="en-US" sz="3000" dirty="0" err="1"/>
              <a:t>viết</a:t>
            </a:r>
            <a:endParaRPr lang="en-US" sz="3000" dirty="0"/>
          </a:p>
        </p:txBody>
      </p:sp>
      <p:grpSp>
        <p:nvGrpSpPr>
          <p:cNvPr id="29" name="组合 1">
            <a:extLst>
              <a:ext uri="{FF2B5EF4-FFF2-40B4-BE49-F238E27FC236}">
                <a16:creationId xmlns:a16="http://schemas.microsoft.com/office/drawing/2014/main" id="{BDD35D9F-4483-4A6A-8B13-39CEDA343796}"/>
              </a:ext>
            </a:extLst>
          </p:cNvPr>
          <p:cNvGrpSpPr/>
          <p:nvPr/>
        </p:nvGrpSpPr>
        <p:grpSpPr>
          <a:xfrm>
            <a:off x="0" y="3982877"/>
            <a:ext cx="9144000" cy="1160623"/>
            <a:chOff x="1" y="5310502"/>
            <a:chExt cx="12191999" cy="1547497"/>
          </a:xfrm>
        </p:grpSpPr>
        <p:pic>
          <p:nvPicPr>
            <p:cNvPr id="30" name="图片 5">
              <a:extLst>
                <a:ext uri="{FF2B5EF4-FFF2-40B4-BE49-F238E27FC236}">
                  <a16:creationId xmlns:a16="http://schemas.microsoft.com/office/drawing/2014/main" id="{3A81A835-75AD-45AF-91C8-89C04663F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1" name="图片 7">
              <a:extLst>
                <a:ext uri="{FF2B5EF4-FFF2-40B4-BE49-F238E27FC236}">
                  <a16:creationId xmlns:a16="http://schemas.microsoft.com/office/drawing/2014/main" id="{A96A9A1F-0045-4353-8774-869084DB0D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32" name="图片 24">
              <a:extLst>
                <a:ext uri="{FF2B5EF4-FFF2-40B4-BE49-F238E27FC236}">
                  <a16:creationId xmlns:a16="http://schemas.microsoft.com/office/drawing/2014/main" id="{32C1BF20-EBC4-4EC7-9231-71FAA3C2A1BC}"/>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3" name="图片 23">
              <a:extLst>
                <a:ext uri="{FF2B5EF4-FFF2-40B4-BE49-F238E27FC236}">
                  <a16:creationId xmlns:a16="http://schemas.microsoft.com/office/drawing/2014/main" id="{C8AC0756-C9EB-4059-9300-60ABE13010FD}"/>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4" name="图片 9">
              <a:extLst>
                <a:ext uri="{FF2B5EF4-FFF2-40B4-BE49-F238E27FC236}">
                  <a16:creationId xmlns:a16="http://schemas.microsoft.com/office/drawing/2014/main" id="{424B2E55-75B0-4482-B272-6B0115BC08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35" name="图片 12">
              <a:extLst>
                <a:ext uri="{FF2B5EF4-FFF2-40B4-BE49-F238E27FC236}">
                  <a16:creationId xmlns:a16="http://schemas.microsoft.com/office/drawing/2014/main" id="{23CA30A2-8AF4-45BD-BFC9-1962CF70FC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36" name="图片 22">
              <a:extLst>
                <a:ext uri="{FF2B5EF4-FFF2-40B4-BE49-F238E27FC236}">
                  <a16:creationId xmlns:a16="http://schemas.microsoft.com/office/drawing/2014/main" id="{FFE12395-4F6F-45FC-AE6E-41B0701E014E}"/>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Tree>
    <p:extLst>
      <p:ext uri="{BB962C8B-B14F-4D97-AF65-F5344CB8AC3E}">
        <p14:creationId xmlns:p14="http://schemas.microsoft.com/office/powerpoint/2010/main" val="2243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21" presetClass="entr" presetSubtype="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1" nodeType="clickEffect">
                                  <p:stCondLst>
                                    <p:cond delay="0"/>
                                  </p:stCondLst>
                                  <p:iterate type="lt">
                                    <p:tmPct val="10000"/>
                                  </p:iterate>
                                  <p:childTnLst>
                                    <p:set>
                                      <p:cBhvr>
                                        <p:cTn id="30" dur="1" fill="hold">
                                          <p:stCondLst>
                                            <p:cond delay="0"/>
                                          </p:stCondLst>
                                        </p:cTn>
                                        <p:tgtEl>
                                          <p:spTgt spid="28"/>
                                        </p:tgtEl>
                                        <p:attrNameLst>
                                          <p:attrName>style.visibility</p:attrName>
                                        </p:attrNameLst>
                                      </p:cBhvr>
                                      <p:to>
                                        <p:strVal val="visible"/>
                                      </p:to>
                                    </p:set>
                                    <p:anim by="(-#ppt_w*2)" calcmode="lin" valueType="num">
                                      <p:cBhvr rctx="PPT">
                                        <p:cTn id="31" dur="250" autoRev="1" fill="hold">
                                          <p:stCondLst>
                                            <p:cond delay="0"/>
                                          </p:stCondLst>
                                        </p:cTn>
                                        <p:tgtEl>
                                          <p:spTgt spid="28"/>
                                        </p:tgtEl>
                                        <p:attrNameLst>
                                          <p:attrName>ppt_w</p:attrName>
                                        </p:attrNameLst>
                                      </p:cBhvr>
                                    </p:anim>
                                    <p:anim by="(#ppt_w*0.50)" calcmode="lin" valueType="num">
                                      <p:cBhvr>
                                        <p:cTn id="32" dur="250" decel="50000" autoRev="1" fill="hold">
                                          <p:stCondLst>
                                            <p:cond delay="0"/>
                                          </p:stCondLst>
                                        </p:cTn>
                                        <p:tgtEl>
                                          <p:spTgt spid="28"/>
                                        </p:tgtEl>
                                        <p:attrNameLst>
                                          <p:attrName>ppt_x</p:attrName>
                                        </p:attrNameLst>
                                      </p:cBhvr>
                                    </p:anim>
                                    <p:anim from="(-#ppt_h/2)" to="(#ppt_y)" calcmode="lin" valueType="num">
                                      <p:cBhvr>
                                        <p:cTn id="33" dur="500" fill="hold">
                                          <p:stCondLst>
                                            <p:cond delay="0"/>
                                          </p:stCondLst>
                                        </p:cTn>
                                        <p:tgtEl>
                                          <p:spTgt spid="28"/>
                                        </p:tgtEl>
                                        <p:attrNameLst>
                                          <p:attrName>ppt_y</p:attrName>
                                        </p:attrNameLst>
                                      </p:cBhvr>
                                    </p:anim>
                                    <p:animRot by="21600000">
                                      <p:cBhvr>
                                        <p:cTn id="34" dur="500" fill="hold">
                                          <p:stCondLst>
                                            <p:cond delay="0"/>
                                          </p:stCondLst>
                                        </p:cTn>
                                        <p:tgtEl>
                                          <p:spTgt spid="28"/>
                                        </p:tgtEl>
                                        <p:attrNameLst>
                                          <p:attrName>r</p:attrName>
                                        </p:attrNameLst>
                                      </p:cBhvr>
                                    </p:animRot>
                                  </p:childTnLst>
                                </p:cTn>
                              </p:par>
                            </p:childTnLst>
                          </p:cTn>
                        </p:par>
                        <p:par>
                          <p:cTn id="35" fill="hold">
                            <p:stCondLst>
                              <p:cond delay="900"/>
                            </p:stCondLst>
                            <p:childTnLst>
                              <p:par>
                                <p:cTn id="36" presetID="49" presetClass="entr" presetSubtype="0" decel="10000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 calcmode="lin" valueType="num">
                                      <p:cBhvr>
                                        <p:cTn id="40" dur="500" fill="hold"/>
                                        <p:tgtEl>
                                          <p:spTgt spid="2"/>
                                        </p:tgtEl>
                                        <p:attrNameLst>
                                          <p:attrName>style.rotation</p:attrName>
                                        </p:attrNameLst>
                                      </p:cBhvr>
                                      <p:tavLst>
                                        <p:tav tm="0">
                                          <p:val>
                                            <p:fltVal val="360"/>
                                          </p:val>
                                        </p:tav>
                                        <p:tav tm="100000">
                                          <p:val>
                                            <p:fltVal val="0"/>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图片 2">
            <a:extLst>
              <a:ext uri="{FF2B5EF4-FFF2-40B4-BE49-F238E27FC236}">
                <a16:creationId xmlns:a16="http://schemas.microsoft.com/office/drawing/2014/main" id="{2DC2CB74-5FB7-45DB-8D0C-A96B7062B234}"/>
              </a:ext>
            </a:extLst>
          </p:cNvPr>
          <p:cNvPicPr>
            <a:picLocks noChangeAspect="1"/>
          </p:cNvPicPr>
          <p:nvPr/>
        </p:nvPicPr>
        <p:blipFill rotWithShape="1">
          <a:blip r:embed="rId2"/>
          <a:srcRect l="15920" r="25588" b="38940"/>
          <a:stretch/>
        </p:blipFill>
        <p:spPr>
          <a:xfrm>
            <a:off x="0" y="1683658"/>
            <a:ext cx="9144000" cy="3459844"/>
          </a:xfrm>
          <a:prstGeom prst="rect">
            <a:avLst/>
          </a:prstGeom>
        </p:spPr>
      </p:pic>
      <p:pic>
        <p:nvPicPr>
          <p:cNvPr id="11" name="Picture 10">
            <a:extLst>
              <a:ext uri="{FF2B5EF4-FFF2-40B4-BE49-F238E27FC236}">
                <a16:creationId xmlns:a16="http://schemas.microsoft.com/office/drawing/2014/main" id="{1C52238F-57AF-4CE3-ADD0-125697AD75DE}"/>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6870" y="197551"/>
            <a:ext cx="8781143" cy="4793549"/>
          </a:xfrm>
          <a:prstGeom prst="rect">
            <a:avLst/>
          </a:prstGeom>
        </p:spPr>
      </p:pic>
      <p:grpSp>
        <p:nvGrpSpPr>
          <p:cNvPr id="10" name="组合 1">
            <a:extLst>
              <a:ext uri="{FF2B5EF4-FFF2-40B4-BE49-F238E27FC236}">
                <a16:creationId xmlns:a16="http://schemas.microsoft.com/office/drawing/2014/main" id="{80411F90-E508-42C0-A365-4E2C32E28B01}"/>
              </a:ext>
            </a:extLst>
          </p:cNvPr>
          <p:cNvGrpSpPr/>
          <p:nvPr/>
        </p:nvGrpSpPr>
        <p:grpSpPr>
          <a:xfrm>
            <a:off x="1" y="3982879"/>
            <a:ext cx="9144000" cy="1160623"/>
            <a:chOff x="1" y="5310502"/>
            <a:chExt cx="12191999" cy="1547497"/>
          </a:xfrm>
        </p:grpSpPr>
        <p:pic>
          <p:nvPicPr>
            <p:cNvPr id="12" name="图片 5">
              <a:extLst>
                <a:ext uri="{FF2B5EF4-FFF2-40B4-BE49-F238E27FC236}">
                  <a16:creationId xmlns:a16="http://schemas.microsoft.com/office/drawing/2014/main" id="{18D112C3-BBEB-4FCB-9A72-916676C40B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3" name="图片 7">
              <a:extLst>
                <a:ext uri="{FF2B5EF4-FFF2-40B4-BE49-F238E27FC236}">
                  <a16:creationId xmlns:a16="http://schemas.microsoft.com/office/drawing/2014/main" id="{90472DA8-8F21-41EF-A527-1AAABBB8C8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14" name="图片 24">
              <a:extLst>
                <a:ext uri="{FF2B5EF4-FFF2-40B4-BE49-F238E27FC236}">
                  <a16:creationId xmlns:a16="http://schemas.microsoft.com/office/drawing/2014/main" id="{AE35B5E8-4976-4133-AF50-E845F045511D}"/>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DF1A1028-17E7-4862-9256-A6D633915235}"/>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FD2C4D3E-83A6-41DA-8E67-19F5996A43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18" name="图片 12">
              <a:extLst>
                <a:ext uri="{FF2B5EF4-FFF2-40B4-BE49-F238E27FC236}">
                  <a16:creationId xmlns:a16="http://schemas.microsoft.com/office/drawing/2014/main" id="{B2F0FA90-C3FB-4BD0-B7C0-B2973DB195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19" name="图片 22">
              <a:extLst>
                <a:ext uri="{FF2B5EF4-FFF2-40B4-BE49-F238E27FC236}">
                  <a16:creationId xmlns:a16="http://schemas.microsoft.com/office/drawing/2014/main" id="{7E125DF4-8001-4D3C-8355-6938E35957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 name="Group 1">
            <a:extLst>
              <a:ext uri="{FF2B5EF4-FFF2-40B4-BE49-F238E27FC236}">
                <a16:creationId xmlns:a16="http://schemas.microsoft.com/office/drawing/2014/main" id="{9AD0817E-7501-44F4-A847-95ABA87C2204}"/>
              </a:ext>
            </a:extLst>
          </p:cNvPr>
          <p:cNvGrpSpPr/>
          <p:nvPr/>
        </p:nvGrpSpPr>
        <p:grpSpPr>
          <a:xfrm>
            <a:off x="3551795" y="-122464"/>
            <a:ext cx="2021691" cy="1252432"/>
            <a:chOff x="2477738" y="196850"/>
            <a:chExt cx="2021691" cy="1252432"/>
          </a:xfrm>
        </p:grpSpPr>
        <p:sp>
          <p:nvSpPr>
            <p:cNvPr id="27" name="Text Box 3">
              <a:extLst>
                <a:ext uri="{FF2B5EF4-FFF2-40B4-BE49-F238E27FC236}">
                  <a16:creationId xmlns:a16="http://schemas.microsoft.com/office/drawing/2014/main" id="{0C821313-9216-4FF5-912C-CB58274854CC}"/>
                </a:ext>
              </a:extLst>
            </p:cNvPr>
            <p:cNvSpPr txBox="1">
              <a:spLocks noChangeArrowheads="1"/>
            </p:cNvSpPr>
            <p:nvPr/>
          </p:nvSpPr>
          <p:spPr bwMode="auto">
            <a:xfrm>
              <a:off x="2496456" y="196850"/>
              <a:ext cx="200297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7000" dirty="0" err="1">
                  <a:latin typeface="Rope MF" panose="00000400000000000000" pitchFamily="2" charset="0"/>
                </a:rPr>
                <a:t>Keo</a:t>
              </a:r>
              <a:r>
                <a:rPr lang="en-US" sz="7000" dirty="0">
                  <a:latin typeface="Rope MF" panose="00000400000000000000" pitchFamily="2" charset="0"/>
                </a:rPr>
                <a:t> co</a:t>
              </a:r>
              <a:endParaRPr lang="vi-VN" sz="7000" dirty="0"/>
            </a:p>
          </p:txBody>
        </p:sp>
        <p:sp>
          <p:nvSpPr>
            <p:cNvPr id="6" name="Text Box 3">
              <a:extLst>
                <a:ext uri="{FF2B5EF4-FFF2-40B4-BE49-F238E27FC236}">
                  <a16:creationId xmlns:a16="http://schemas.microsoft.com/office/drawing/2014/main" id="{57B50DB7-F3F5-4ACC-9833-608244A153A4}"/>
                </a:ext>
              </a:extLst>
            </p:cNvPr>
            <p:cNvSpPr txBox="1">
              <a:spLocks noChangeArrowheads="1"/>
            </p:cNvSpPr>
            <p:nvPr/>
          </p:nvSpPr>
          <p:spPr bwMode="auto">
            <a:xfrm rot="5400000">
              <a:off x="2583541" y="385534"/>
              <a:ext cx="95794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Bef>
                  <a:spcPct val="50000"/>
                </a:spcBef>
                <a:spcAft>
                  <a:spcPct val="0"/>
                </a:spcAft>
              </a:pPr>
              <a:r>
                <a:rPr lang="en-US" sz="7000" dirty="0">
                  <a:latin typeface="Rope MF" panose="00000400000000000000" pitchFamily="2" charset="0"/>
                </a:rPr>
                <a:t>`</a:t>
              </a:r>
              <a:endParaRPr lang="vi-VN" sz="7000" dirty="0"/>
            </a:p>
          </p:txBody>
        </p:sp>
      </p:grpSp>
      <p:sp>
        <p:nvSpPr>
          <p:cNvPr id="15" name="Text Box 3">
            <a:extLst>
              <a:ext uri="{FF2B5EF4-FFF2-40B4-BE49-F238E27FC236}">
                <a16:creationId xmlns:a16="http://schemas.microsoft.com/office/drawing/2014/main" id="{55146963-304B-4F59-AA75-8FE8BBB3031A}"/>
              </a:ext>
            </a:extLst>
          </p:cNvPr>
          <p:cNvSpPr txBox="1">
            <a:spLocks noChangeArrowheads="1"/>
          </p:cNvSpPr>
          <p:nvPr/>
        </p:nvSpPr>
        <p:spPr bwMode="auto">
          <a:xfrm>
            <a:off x="343896" y="863613"/>
            <a:ext cx="8219768"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2200" dirty="0"/>
              <a:t>       </a:t>
            </a:r>
            <a:r>
              <a:rPr lang="vi-VN" sz="2200" dirty="0"/>
              <a:t>Hội làng Hữu Trấp thuộc huyện Quế Võ, tỉnh Bắc Ninh thường tổ chức thi kéo co giữa nam và nữ. Có năm bên nam thắng, có năm bên nữ thắng. Nhưng dù bên nào thắng thì cuộc thi cũng rất là vui. Vui ở sự ganh đua, vui ở những tiếng hò reo, khuyến khích của người xem hội.</a:t>
            </a:r>
            <a:endParaRPr lang="en-US" sz="2200" dirty="0"/>
          </a:p>
          <a:p>
            <a:pPr algn="just" eaLnBrk="1" fontAlgn="base" hangingPunct="1">
              <a:spcAft>
                <a:spcPct val="0"/>
              </a:spcAft>
            </a:pPr>
            <a:r>
              <a:rPr lang="en-US" sz="2200" dirty="0"/>
              <a:t>       </a:t>
            </a:r>
            <a:r>
              <a:rPr lang="vi-VN" sz="2200" dirty="0"/>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a:t>
            </a:r>
            <a:endParaRPr lang="en-US" sz="2200" dirty="0"/>
          </a:p>
          <a:p>
            <a:pPr algn="just" eaLnBrk="1" fontAlgn="base" hangingPunct="1">
              <a:spcAft>
                <a:spcPct val="0"/>
              </a:spcAft>
            </a:pPr>
            <a:r>
              <a:rPr lang="en-US" sz="2200" i="1">
                <a:cs typeface="Arial" panose="020B0604020202020204" pitchFamily="34" charset="0"/>
              </a:rPr>
              <a:t>					</a:t>
            </a:r>
            <a:r>
              <a:rPr lang="vi-VN" sz="2200" i="1">
                <a:cs typeface="Arial" panose="020B0604020202020204" pitchFamily="34" charset="0"/>
              </a:rPr>
              <a:t>Theo </a:t>
            </a:r>
            <a:r>
              <a:rPr lang="en-US" sz="2200" i="1" dirty="0" err="1">
                <a:cs typeface="Arial" panose="020B0604020202020204" pitchFamily="34" charset="0"/>
              </a:rPr>
              <a:t>Toan</a:t>
            </a:r>
            <a:r>
              <a:rPr lang="en-US" sz="2200" i="1" dirty="0">
                <a:cs typeface="Arial" panose="020B0604020202020204" pitchFamily="34" charset="0"/>
              </a:rPr>
              <a:t> </a:t>
            </a:r>
            <a:r>
              <a:rPr lang="en-US" sz="2200" i="1" dirty="0" err="1">
                <a:cs typeface="Arial" panose="020B0604020202020204" pitchFamily="34" charset="0"/>
              </a:rPr>
              <a:t>Ánh</a:t>
            </a:r>
            <a:endParaRPr lang="vi-VN" sz="2200" dirty="0"/>
          </a:p>
        </p:txBody>
      </p:sp>
    </p:spTree>
    <p:extLst>
      <p:ext uri="{BB962C8B-B14F-4D97-AF65-F5344CB8AC3E}">
        <p14:creationId xmlns:p14="http://schemas.microsoft.com/office/powerpoint/2010/main" val="108228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16" presetClass="entr" presetSubtype="2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par>
                          <p:cTn id="27" fill="hold">
                            <p:stCondLst>
                              <p:cond delay="4000"/>
                            </p:stCondLst>
                            <p:childTnLst>
                              <p:par>
                                <p:cTn id="28" presetID="49" presetClass="entr" presetSubtype="0" decel="10000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 calcmode="lin" valueType="num">
                                      <p:cBhvr>
                                        <p:cTn id="32" dur="500" fill="hold"/>
                                        <p:tgtEl>
                                          <p:spTgt spid="2"/>
                                        </p:tgtEl>
                                        <p:attrNameLst>
                                          <p:attrName>style.rotation</p:attrName>
                                        </p:attrNameLst>
                                      </p:cBhvr>
                                      <p:tavLst>
                                        <p:tav tm="0">
                                          <p:val>
                                            <p:fltVal val="360"/>
                                          </p:val>
                                        </p:tav>
                                        <p:tav tm="100000">
                                          <p:val>
                                            <p:fltVal val="0"/>
                                          </p:val>
                                        </p:tav>
                                      </p:tavLst>
                                    </p:anim>
                                    <p:animEffect transition="in" filter="fade">
                                      <p:cBhvr>
                                        <p:cTn id="33" dur="500"/>
                                        <p:tgtEl>
                                          <p:spTgt spid="2"/>
                                        </p:tgtEl>
                                      </p:cBhvr>
                                    </p:animEffect>
                                  </p:childTnLst>
                                </p:cTn>
                              </p:par>
                            </p:childTnLst>
                          </p:cTn>
                        </p:par>
                        <p:par>
                          <p:cTn id="34" fill="hold">
                            <p:stCondLst>
                              <p:cond delay="4500"/>
                            </p:stCondLst>
                            <p:childTnLst>
                              <p:par>
                                <p:cTn id="35" presetID="14" presetClass="entr" presetSubtype="1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5CEA2"/>
        </a:solidFill>
        <a:effectLst/>
      </p:bgPr>
    </p:bg>
    <p:spTree>
      <p:nvGrpSpPr>
        <p:cNvPr id="1" name=""/>
        <p:cNvGrpSpPr/>
        <p:nvPr/>
      </p:nvGrpSpPr>
      <p:grpSpPr>
        <a:xfrm>
          <a:off x="0" y="0"/>
          <a:ext cx="0" cy="0"/>
          <a:chOff x="0" y="0"/>
          <a:chExt cx="0" cy="0"/>
        </a:xfrm>
      </p:grpSpPr>
      <p:sp>
        <p:nvSpPr>
          <p:cNvPr id="137" name="Oval 136">
            <a:extLst>
              <a:ext uri="{FF2B5EF4-FFF2-40B4-BE49-F238E27FC236}">
                <a16:creationId xmlns:a16="http://schemas.microsoft.com/office/drawing/2014/main" id="{C0315EF9-3D71-4B69-A2DB-202E15691111}"/>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A046A25B-E69D-43ED-BADC-13A742A32CA9}"/>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 y="3347147"/>
            <a:ext cx="9149365" cy="1796952"/>
          </a:xfrm>
          <a:prstGeom prst="rect">
            <a:avLst/>
          </a:prstGeom>
        </p:spPr>
      </p:pic>
      <p:pic>
        <p:nvPicPr>
          <p:cNvPr id="8" name="图片 7"/>
          <p:cNvPicPr>
            <a:picLocks noChangeAspect="1"/>
          </p:cNvPicPr>
          <p:nvPr/>
        </p:nvPicPr>
        <p:blipFill>
          <a:blip r:embed="rId4"/>
          <a:stretch>
            <a:fillRect/>
          </a:stretch>
        </p:blipFill>
        <p:spPr>
          <a:xfrm>
            <a:off x="3031095" y="518899"/>
            <a:ext cx="3102429" cy="3438222"/>
          </a:xfrm>
          <a:prstGeom prst="rect">
            <a:avLst/>
          </a:prstGeom>
        </p:spPr>
      </p:pic>
      <p:sp>
        <p:nvSpPr>
          <p:cNvPr id="9" name="文本框 8"/>
          <p:cNvSpPr txBox="1"/>
          <p:nvPr/>
        </p:nvSpPr>
        <p:spPr>
          <a:xfrm>
            <a:off x="3953165" y="2516805"/>
            <a:ext cx="1467068" cy="553998"/>
          </a:xfrm>
          <a:prstGeom prst="rect">
            <a:avLst/>
          </a:prstGeom>
          <a:noFill/>
        </p:spPr>
        <p:txBody>
          <a:bodyPr wrap="none" rtlCol="0">
            <a:spAutoFit/>
          </a:bodyPr>
          <a:lstStyle/>
          <a:p>
            <a:pPr algn="ct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Bài</a:t>
            </a:r>
            <a:r>
              <a:rPr lang="en-US" altLang="zh-CN"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a:t>
            </a:r>
            <a:r>
              <a:rPr lang="en-US" altLang="zh-CN" sz="3000" b="1" dirty="0" err="1">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tập</a:t>
            </a:r>
            <a:endParaRPr lang="zh-CN" altLang="en-US" sz="3000" b="1" dirty="0">
              <a:solidFill>
                <a:srgbClr val="336600"/>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10" name="组合 9"/>
          <p:cNvGrpSpPr/>
          <p:nvPr/>
        </p:nvGrpSpPr>
        <p:grpSpPr>
          <a:xfrm>
            <a:off x="993305" y="565048"/>
            <a:ext cx="1876952" cy="782556"/>
            <a:chOff x="1600201" y="1536700"/>
            <a:chExt cx="9077325" cy="3784601"/>
          </a:xfrm>
        </p:grpSpPr>
        <p:sp>
          <p:nvSpPr>
            <p:cNvPr id="11"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2"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3"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4"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6"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7"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29"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0"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1"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39"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0"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1"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4"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47"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8"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9"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2"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3"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5"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6"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7"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8"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59"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0"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2"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4"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6"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69"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0"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2"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5"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76" name="组合 75"/>
          <p:cNvGrpSpPr/>
          <p:nvPr/>
        </p:nvGrpSpPr>
        <p:grpSpPr>
          <a:xfrm>
            <a:off x="6908330" y="457229"/>
            <a:ext cx="1108893" cy="462330"/>
            <a:chOff x="1600201" y="1536700"/>
            <a:chExt cx="9077325" cy="3784601"/>
          </a:xfrm>
        </p:grpSpPr>
        <p:sp>
          <p:nvSpPr>
            <p:cNvPr id="77" name="Rectangle 700"/>
            <p:cNvSpPr>
              <a:spLocks noChangeArrowheads="1"/>
            </p:cNvSpPr>
            <p:nvPr/>
          </p:nvSpPr>
          <p:spPr bwMode="auto">
            <a:xfrm>
              <a:off x="408781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78" name="Freeform 701"/>
            <p:cNvSpPr/>
            <p:nvPr/>
          </p:nvSpPr>
          <p:spPr bwMode="auto">
            <a:xfrm>
              <a:off x="3349626" y="2786063"/>
              <a:ext cx="585788" cy="581025"/>
            </a:xfrm>
            <a:custGeom>
              <a:avLst/>
              <a:gdLst>
                <a:gd name="T0" fmla="*/ 23 w 138"/>
                <a:gd name="T1" fmla="*/ 20 h 137"/>
                <a:gd name="T2" fmla="*/ 0 w 138"/>
                <a:gd name="T3" fmla="*/ 0 h 137"/>
                <a:gd name="T4" fmla="*/ 0 w 138"/>
                <a:gd name="T5" fmla="*/ 137 h 137"/>
                <a:gd name="T6" fmla="*/ 138 w 138"/>
                <a:gd name="T7" fmla="*/ 137 h 137"/>
                <a:gd name="T8" fmla="*/ 138 w 138"/>
                <a:gd name="T9" fmla="*/ 0 h 137"/>
                <a:gd name="T10" fmla="*/ 30 w 138"/>
                <a:gd name="T11" fmla="*/ 0 h 137"/>
                <a:gd name="T12" fmla="*/ 23 w 138"/>
                <a:gd name="T13" fmla="*/ 20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23" y="20"/>
                  </a:moveTo>
                  <a:cubicBezTo>
                    <a:pt x="15" y="12"/>
                    <a:pt x="8" y="6"/>
                    <a:pt x="0" y="0"/>
                  </a:cubicBezTo>
                  <a:cubicBezTo>
                    <a:pt x="0" y="137"/>
                    <a:pt x="0" y="137"/>
                    <a:pt x="0" y="137"/>
                  </a:cubicBezTo>
                  <a:cubicBezTo>
                    <a:pt x="138" y="137"/>
                    <a:pt x="138" y="137"/>
                    <a:pt x="138" y="137"/>
                  </a:cubicBezTo>
                  <a:cubicBezTo>
                    <a:pt x="138" y="0"/>
                    <a:pt x="138" y="0"/>
                    <a:pt x="138" y="0"/>
                  </a:cubicBezTo>
                  <a:cubicBezTo>
                    <a:pt x="30" y="0"/>
                    <a:pt x="30" y="0"/>
                    <a:pt x="30" y="0"/>
                  </a:cubicBezTo>
                  <a:cubicBezTo>
                    <a:pt x="27" y="6"/>
                    <a:pt x="25" y="13"/>
                    <a:pt x="23"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9" name="Freeform 702"/>
            <p:cNvSpPr/>
            <p:nvPr/>
          </p:nvSpPr>
          <p:spPr bwMode="auto">
            <a:xfrm>
              <a:off x="2659063" y="2606675"/>
              <a:ext cx="342900" cy="22225"/>
            </a:xfrm>
            <a:custGeom>
              <a:avLst/>
              <a:gdLst>
                <a:gd name="T0" fmla="*/ 0 w 81"/>
                <a:gd name="T1" fmla="*/ 5 h 5"/>
                <a:gd name="T2" fmla="*/ 81 w 81"/>
                <a:gd name="T3" fmla="*/ 5 h 5"/>
                <a:gd name="T4" fmla="*/ 0 w 81"/>
                <a:gd name="T5" fmla="*/ 5 h 5"/>
              </a:gdLst>
              <a:ahLst/>
              <a:cxnLst>
                <a:cxn ang="0">
                  <a:pos x="T0" y="T1"/>
                </a:cxn>
                <a:cxn ang="0">
                  <a:pos x="T2" y="T3"/>
                </a:cxn>
                <a:cxn ang="0">
                  <a:pos x="T4" y="T5"/>
                </a:cxn>
              </a:cxnLst>
              <a:rect l="0" t="0" r="r" b="b"/>
              <a:pathLst>
                <a:path w="81" h="5">
                  <a:moveTo>
                    <a:pt x="0" y="5"/>
                  </a:moveTo>
                  <a:cubicBezTo>
                    <a:pt x="81" y="5"/>
                    <a:pt x="81" y="5"/>
                    <a:pt x="81" y="5"/>
                  </a:cubicBezTo>
                  <a:cubicBezTo>
                    <a:pt x="55" y="0"/>
                    <a:pt x="27" y="0"/>
                    <a:pt x="0" y="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0" name="Rectangle 703"/>
            <p:cNvSpPr>
              <a:spLocks noChangeArrowheads="1"/>
            </p:cNvSpPr>
            <p:nvPr/>
          </p:nvSpPr>
          <p:spPr bwMode="auto">
            <a:xfrm>
              <a:off x="2613026"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1" name="Rectangle 704"/>
            <p:cNvSpPr>
              <a:spLocks noChangeArrowheads="1"/>
            </p:cNvSpPr>
            <p:nvPr/>
          </p:nvSpPr>
          <p:spPr bwMode="auto">
            <a:xfrm>
              <a:off x="6303963" y="2786063"/>
              <a:ext cx="584200"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2" name="Rectangle 705"/>
            <p:cNvSpPr>
              <a:spLocks noChangeArrowheads="1"/>
            </p:cNvSpPr>
            <p:nvPr/>
          </p:nvSpPr>
          <p:spPr bwMode="auto">
            <a:xfrm>
              <a:off x="4829176" y="2786063"/>
              <a:ext cx="581025"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3" name="Freeform 706"/>
            <p:cNvSpPr/>
            <p:nvPr/>
          </p:nvSpPr>
          <p:spPr bwMode="auto">
            <a:xfrm>
              <a:off x="9256713" y="2971800"/>
              <a:ext cx="420688" cy="395288"/>
            </a:xfrm>
            <a:custGeom>
              <a:avLst/>
              <a:gdLst>
                <a:gd name="T0" fmla="*/ 0 w 99"/>
                <a:gd name="T1" fmla="*/ 0 h 93"/>
                <a:gd name="T2" fmla="*/ 0 w 99"/>
                <a:gd name="T3" fmla="*/ 93 h 93"/>
                <a:gd name="T4" fmla="*/ 99 w 99"/>
                <a:gd name="T5" fmla="*/ 93 h 93"/>
                <a:gd name="T6" fmla="*/ 0 w 99"/>
                <a:gd name="T7" fmla="*/ 0 h 93"/>
              </a:gdLst>
              <a:ahLst/>
              <a:cxnLst>
                <a:cxn ang="0">
                  <a:pos x="T0" y="T1"/>
                </a:cxn>
                <a:cxn ang="0">
                  <a:pos x="T2" y="T3"/>
                </a:cxn>
                <a:cxn ang="0">
                  <a:pos x="T4" y="T5"/>
                </a:cxn>
                <a:cxn ang="0">
                  <a:pos x="T6" y="T7"/>
                </a:cxn>
              </a:cxnLst>
              <a:rect l="0" t="0" r="r" b="b"/>
              <a:pathLst>
                <a:path w="99" h="93">
                  <a:moveTo>
                    <a:pt x="0" y="0"/>
                  </a:moveTo>
                  <a:cubicBezTo>
                    <a:pt x="0" y="93"/>
                    <a:pt x="0" y="93"/>
                    <a:pt x="0" y="93"/>
                  </a:cubicBezTo>
                  <a:cubicBezTo>
                    <a:pt x="99" y="93"/>
                    <a:pt x="99" y="93"/>
                    <a:pt x="99" y="93"/>
                  </a:cubicBezTo>
                  <a:cubicBezTo>
                    <a:pt x="73" y="56"/>
                    <a:pt x="39" y="24"/>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4" name="Rectangle 707"/>
            <p:cNvSpPr>
              <a:spLocks noChangeArrowheads="1"/>
            </p:cNvSpPr>
            <p:nvPr/>
          </p:nvSpPr>
          <p:spPr bwMode="auto">
            <a:xfrm>
              <a:off x="5565776"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5" name="Rectangle 708"/>
            <p:cNvSpPr>
              <a:spLocks noChangeArrowheads="1"/>
            </p:cNvSpPr>
            <p:nvPr/>
          </p:nvSpPr>
          <p:spPr bwMode="auto">
            <a:xfrm>
              <a:off x="334962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6" name="Freeform 709"/>
            <p:cNvSpPr/>
            <p:nvPr/>
          </p:nvSpPr>
          <p:spPr bwMode="auto">
            <a:xfrm>
              <a:off x="3544888" y="2139950"/>
              <a:ext cx="390525" cy="488950"/>
            </a:xfrm>
            <a:custGeom>
              <a:avLst/>
              <a:gdLst>
                <a:gd name="T0" fmla="*/ 0 w 92"/>
                <a:gd name="T1" fmla="*/ 115 h 115"/>
                <a:gd name="T2" fmla="*/ 92 w 92"/>
                <a:gd name="T3" fmla="*/ 115 h 115"/>
                <a:gd name="T4" fmla="*/ 92 w 92"/>
                <a:gd name="T5" fmla="*/ 0 h 115"/>
                <a:gd name="T6" fmla="*/ 0 w 92"/>
                <a:gd name="T7" fmla="*/ 115 h 115"/>
              </a:gdLst>
              <a:ahLst/>
              <a:cxnLst>
                <a:cxn ang="0">
                  <a:pos x="T0" y="T1"/>
                </a:cxn>
                <a:cxn ang="0">
                  <a:pos x="T2" y="T3"/>
                </a:cxn>
                <a:cxn ang="0">
                  <a:pos x="T4" y="T5"/>
                </a:cxn>
                <a:cxn ang="0">
                  <a:pos x="T6" y="T7"/>
                </a:cxn>
              </a:cxnLst>
              <a:rect l="0" t="0" r="r" b="b"/>
              <a:pathLst>
                <a:path w="92" h="115">
                  <a:moveTo>
                    <a:pt x="0" y="115"/>
                  </a:moveTo>
                  <a:cubicBezTo>
                    <a:pt x="92" y="115"/>
                    <a:pt x="92" y="115"/>
                    <a:pt x="92" y="115"/>
                  </a:cubicBezTo>
                  <a:cubicBezTo>
                    <a:pt x="92" y="0"/>
                    <a:pt x="92" y="0"/>
                    <a:pt x="92" y="0"/>
                  </a:cubicBezTo>
                  <a:cubicBezTo>
                    <a:pt x="54" y="34"/>
                    <a:pt x="23" y="73"/>
                    <a:pt x="0" y="1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7" name="Rectangle 710"/>
            <p:cNvSpPr>
              <a:spLocks noChangeArrowheads="1"/>
            </p:cNvSpPr>
            <p:nvPr/>
          </p:nvSpPr>
          <p:spPr bwMode="auto">
            <a:xfrm>
              <a:off x="4829176" y="3524250"/>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8" name="Rectangle 711"/>
            <p:cNvSpPr>
              <a:spLocks noChangeArrowheads="1"/>
            </p:cNvSpPr>
            <p:nvPr/>
          </p:nvSpPr>
          <p:spPr bwMode="auto">
            <a:xfrm>
              <a:off x="408781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89" name="Rectangle 712"/>
            <p:cNvSpPr>
              <a:spLocks noChangeArrowheads="1"/>
            </p:cNvSpPr>
            <p:nvPr/>
          </p:nvSpPr>
          <p:spPr bwMode="auto">
            <a:xfrm>
              <a:off x="2613026"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0" name="Freeform 713"/>
            <p:cNvSpPr/>
            <p:nvPr/>
          </p:nvSpPr>
          <p:spPr bwMode="auto">
            <a:xfrm>
              <a:off x="1897063" y="2786063"/>
              <a:ext cx="563563" cy="581025"/>
            </a:xfrm>
            <a:custGeom>
              <a:avLst/>
              <a:gdLst>
                <a:gd name="T0" fmla="*/ 133 w 133"/>
                <a:gd name="T1" fmla="*/ 137 h 137"/>
                <a:gd name="T2" fmla="*/ 133 w 133"/>
                <a:gd name="T3" fmla="*/ 0 h 137"/>
                <a:gd name="T4" fmla="*/ 87 w 133"/>
                <a:gd name="T5" fmla="*/ 0 h 137"/>
                <a:gd name="T6" fmla="*/ 0 w 133"/>
                <a:gd name="T7" fmla="*/ 75 h 137"/>
                <a:gd name="T8" fmla="*/ 0 w 133"/>
                <a:gd name="T9" fmla="*/ 137 h 137"/>
                <a:gd name="T10" fmla="*/ 133 w 133"/>
                <a:gd name="T11" fmla="*/ 137 h 137"/>
              </a:gdLst>
              <a:ahLst/>
              <a:cxnLst>
                <a:cxn ang="0">
                  <a:pos x="T0" y="T1"/>
                </a:cxn>
                <a:cxn ang="0">
                  <a:pos x="T2" y="T3"/>
                </a:cxn>
                <a:cxn ang="0">
                  <a:pos x="T4" y="T5"/>
                </a:cxn>
                <a:cxn ang="0">
                  <a:pos x="T6" y="T7"/>
                </a:cxn>
                <a:cxn ang="0">
                  <a:pos x="T8" y="T9"/>
                </a:cxn>
                <a:cxn ang="0">
                  <a:pos x="T10" y="T11"/>
                </a:cxn>
              </a:cxnLst>
              <a:rect l="0" t="0" r="r" b="b"/>
              <a:pathLst>
                <a:path w="133" h="137">
                  <a:moveTo>
                    <a:pt x="133" y="137"/>
                  </a:moveTo>
                  <a:cubicBezTo>
                    <a:pt x="133" y="0"/>
                    <a:pt x="133" y="0"/>
                    <a:pt x="133" y="0"/>
                  </a:cubicBezTo>
                  <a:cubicBezTo>
                    <a:pt x="87" y="0"/>
                    <a:pt x="87" y="0"/>
                    <a:pt x="87" y="0"/>
                  </a:cubicBezTo>
                  <a:cubicBezTo>
                    <a:pt x="55" y="19"/>
                    <a:pt x="25" y="45"/>
                    <a:pt x="0" y="75"/>
                  </a:cubicBezTo>
                  <a:cubicBezTo>
                    <a:pt x="0" y="137"/>
                    <a:pt x="0" y="137"/>
                    <a:pt x="0" y="137"/>
                  </a:cubicBezTo>
                  <a:lnTo>
                    <a:pt x="133" y="1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1" name="Freeform 714"/>
            <p:cNvSpPr/>
            <p:nvPr/>
          </p:nvSpPr>
          <p:spPr bwMode="auto">
            <a:xfrm>
              <a:off x="7778751" y="2786063"/>
              <a:ext cx="584200" cy="581025"/>
            </a:xfrm>
            <a:custGeom>
              <a:avLst/>
              <a:gdLst>
                <a:gd name="T0" fmla="*/ 138 w 138"/>
                <a:gd name="T1" fmla="*/ 27 h 137"/>
                <a:gd name="T2" fmla="*/ 67 w 138"/>
                <a:gd name="T3" fmla="*/ 92 h 137"/>
                <a:gd name="T4" fmla="*/ 71 w 138"/>
                <a:gd name="T5" fmla="*/ 0 h 137"/>
                <a:gd name="T6" fmla="*/ 0 w 138"/>
                <a:gd name="T7" fmla="*/ 0 h 137"/>
                <a:gd name="T8" fmla="*/ 0 w 138"/>
                <a:gd name="T9" fmla="*/ 137 h 137"/>
                <a:gd name="T10" fmla="*/ 138 w 138"/>
                <a:gd name="T11" fmla="*/ 137 h 137"/>
                <a:gd name="T12" fmla="*/ 138 w 138"/>
                <a:gd name="T13" fmla="*/ 27 h 137"/>
              </a:gdLst>
              <a:ahLst/>
              <a:cxnLst>
                <a:cxn ang="0">
                  <a:pos x="T0" y="T1"/>
                </a:cxn>
                <a:cxn ang="0">
                  <a:pos x="T2" y="T3"/>
                </a:cxn>
                <a:cxn ang="0">
                  <a:pos x="T4" y="T5"/>
                </a:cxn>
                <a:cxn ang="0">
                  <a:pos x="T6" y="T7"/>
                </a:cxn>
                <a:cxn ang="0">
                  <a:pos x="T8" y="T9"/>
                </a:cxn>
                <a:cxn ang="0">
                  <a:pos x="T10" y="T11"/>
                </a:cxn>
                <a:cxn ang="0">
                  <a:pos x="T12" y="T13"/>
                </a:cxn>
              </a:cxnLst>
              <a:rect l="0" t="0" r="r" b="b"/>
              <a:pathLst>
                <a:path w="138" h="137">
                  <a:moveTo>
                    <a:pt x="138" y="27"/>
                  </a:moveTo>
                  <a:cubicBezTo>
                    <a:pt x="112" y="41"/>
                    <a:pt x="88" y="62"/>
                    <a:pt x="67" y="92"/>
                  </a:cubicBezTo>
                  <a:cubicBezTo>
                    <a:pt x="79" y="59"/>
                    <a:pt x="79" y="27"/>
                    <a:pt x="71" y="0"/>
                  </a:cubicBezTo>
                  <a:cubicBezTo>
                    <a:pt x="0" y="0"/>
                    <a:pt x="0" y="0"/>
                    <a:pt x="0" y="0"/>
                  </a:cubicBezTo>
                  <a:cubicBezTo>
                    <a:pt x="0" y="137"/>
                    <a:pt x="0" y="137"/>
                    <a:pt x="0" y="137"/>
                  </a:cubicBezTo>
                  <a:cubicBezTo>
                    <a:pt x="138" y="137"/>
                    <a:pt x="138" y="137"/>
                    <a:pt x="138" y="137"/>
                  </a:cubicBezTo>
                  <a:lnTo>
                    <a:pt x="138"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2" name="Freeform 715"/>
            <p:cNvSpPr/>
            <p:nvPr/>
          </p:nvSpPr>
          <p:spPr bwMode="auto">
            <a:xfrm>
              <a:off x="7040563" y="4264025"/>
              <a:ext cx="585788" cy="585788"/>
            </a:xfrm>
            <a:custGeom>
              <a:avLst/>
              <a:gdLst>
                <a:gd name="T0" fmla="*/ 0 w 138"/>
                <a:gd name="T1" fmla="*/ 0 h 138"/>
                <a:gd name="T2" fmla="*/ 0 w 138"/>
                <a:gd name="T3" fmla="*/ 43 h 138"/>
                <a:gd name="T4" fmla="*/ 105 w 138"/>
                <a:gd name="T5" fmla="*/ 138 h 138"/>
                <a:gd name="T6" fmla="*/ 138 w 138"/>
                <a:gd name="T7" fmla="*/ 138 h 138"/>
                <a:gd name="T8" fmla="*/ 138 w 138"/>
                <a:gd name="T9" fmla="*/ 0 h 138"/>
                <a:gd name="T10" fmla="*/ 0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0" y="0"/>
                  </a:moveTo>
                  <a:cubicBezTo>
                    <a:pt x="0" y="43"/>
                    <a:pt x="0" y="43"/>
                    <a:pt x="0" y="43"/>
                  </a:cubicBezTo>
                  <a:cubicBezTo>
                    <a:pt x="20" y="85"/>
                    <a:pt x="58" y="116"/>
                    <a:pt x="105" y="138"/>
                  </a:cubicBezTo>
                  <a:cubicBezTo>
                    <a:pt x="138" y="138"/>
                    <a:pt x="138" y="138"/>
                    <a:pt x="138" y="138"/>
                  </a:cubicBezTo>
                  <a:cubicBezTo>
                    <a:pt x="138" y="0"/>
                    <a:pt x="138" y="0"/>
                    <a:pt x="13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3" name="Freeform 716"/>
            <p:cNvSpPr/>
            <p:nvPr/>
          </p:nvSpPr>
          <p:spPr bwMode="auto">
            <a:xfrm>
              <a:off x="8515351" y="4264025"/>
              <a:ext cx="585788" cy="585788"/>
            </a:xfrm>
            <a:custGeom>
              <a:avLst/>
              <a:gdLst>
                <a:gd name="T0" fmla="*/ 138 w 138"/>
                <a:gd name="T1" fmla="*/ 0 h 138"/>
                <a:gd name="T2" fmla="*/ 0 w 138"/>
                <a:gd name="T3" fmla="*/ 0 h 138"/>
                <a:gd name="T4" fmla="*/ 0 w 138"/>
                <a:gd name="T5" fmla="*/ 138 h 138"/>
                <a:gd name="T6" fmla="*/ 109 w 138"/>
                <a:gd name="T7" fmla="*/ 138 h 138"/>
                <a:gd name="T8" fmla="*/ 138 w 138"/>
                <a:gd name="T9" fmla="*/ 119 h 138"/>
                <a:gd name="T10" fmla="*/ 138 w 138"/>
                <a:gd name="T11" fmla="*/ 0 h 138"/>
              </a:gdLst>
              <a:ahLst/>
              <a:cxnLst>
                <a:cxn ang="0">
                  <a:pos x="T0" y="T1"/>
                </a:cxn>
                <a:cxn ang="0">
                  <a:pos x="T2" y="T3"/>
                </a:cxn>
                <a:cxn ang="0">
                  <a:pos x="T4" y="T5"/>
                </a:cxn>
                <a:cxn ang="0">
                  <a:pos x="T6" y="T7"/>
                </a:cxn>
                <a:cxn ang="0">
                  <a:pos x="T8" y="T9"/>
                </a:cxn>
                <a:cxn ang="0">
                  <a:pos x="T10" y="T11"/>
                </a:cxn>
              </a:cxnLst>
              <a:rect l="0" t="0" r="r" b="b"/>
              <a:pathLst>
                <a:path w="138" h="138">
                  <a:moveTo>
                    <a:pt x="138" y="0"/>
                  </a:moveTo>
                  <a:cubicBezTo>
                    <a:pt x="0" y="0"/>
                    <a:pt x="0" y="0"/>
                    <a:pt x="0" y="0"/>
                  </a:cubicBezTo>
                  <a:cubicBezTo>
                    <a:pt x="0" y="138"/>
                    <a:pt x="0" y="138"/>
                    <a:pt x="0" y="138"/>
                  </a:cubicBezTo>
                  <a:cubicBezTo>
                    <a:pt x="109" y="138"/>
                    <a:pt x="109" y="138"/>
                    <a:pt x="109" y="138"/>
                  </a:cubicBezTo>
                  <a:cubicBezTo>
                    <a:pt x="119" y="132"/>
                    <a:pt x="129" y="126"/>
                    <a:pt x="138" y="119"/>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4" name="Freeform 717"/>
            <p:cNvSpPr/>
            <p:nvPr/>
          </p:nvSpPr>
          <p:spPr bwMode="auto">
            <a:xfrm>
              <a:off x="1897063" y="4264025"/>
              <a:ext cx="563563" cy="585788"/>
            </a:xfrm>
            <a:custGeom>
              <a:avLst/>
              <a:gdLst>
                <a:gd name="T0" fmla="*/ 0 w 133"/>
                <a:gd name="T1" fmla="*/ 0 h 138"/>
                <a:gd name="T2" fmla="*/ 0 w 133"/>
                <a:gd name="T3" fmla="*/ 52 h 138"/>
                <a:gd name="T4" fmla="*/ 114 w 133"/>
                <a:gd name="T5" fmla="*/ 138 h 138"/>
                <a:gd name="T6" fmla="*/ 133 w 133"/>
                <a:gd name="T7" fmla="*/ 138 h 138"/>
                <a:gd name="T8" fmla="*/ 133 w 133"/>
                <a:gd name="T9" fmla="*/ 0 h 138"/>
                <a:gd name="T10" fmla="*/ 0 w 133"/>
                <a:gd name="T11" fmla="*/ 0 h 138"/>
              </a:gdLst>
              <a:ahLst/>
              <a:cxnLst>
                <a:cxn ang="0">
                  <a:pos x="T0" y="T1"/>
                </a:cxn>
                <a:cxn ang="0">
                  <a:pos x="T2" y="T3"/>
                </a:cxn>
                <a:cxn ang="0">
                  <a:pos x="T4" y="T5"/>
                </a:cxn>
                <a:cxn ang="0">
                  <a:pos x="T6" y="T7"/>
                </a:cxn>
                <a:cxn ang="0">
                  <a:pos x="T8" y="T9"/>
                </a:cxn>
                <a:cxn ang="0">
                  <a:pos x="T10" y="T11"/>
                </a:cxn>
              </a:cxnLst>
              <a:rect l="0" t="0" r="r" b="b"/>
              <a:pathLst>
                <a:path w="133" h="138">
                  <a:moveTo>
                    <a:pt x="0" y="0"/>
                  </a:moveTo>
                  <a:cubicBezTo>
                    <a:pt x="0" y="52"/>
                    <a:pt x="0" y="52"/>
                    <a:pt x="0" y="52"/>
                  </a:cubicBezTo>
                  <a:cubicBezTo>
                    <a:pt x="31" y="86"/>
                    <a:pt x="71" y="116"/>
                    <a:pt x="114" y="138"/>
                  </a:cubicBezTo>
                  <a:cubicBezTo>
                    <a:pt x="133" y="138"/>
                    <a:pt x="133" y="138"/>
                    <a:pt x="133" y="138"/>
                  </a:cubicBezTo>
                  <a:cubicBezTo>
                    <a:pt x="133" y="0"/>
                    <a:pt x="133" y="0"/>
                    <a:pt x="13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5" name="Freeform 718"/>
            <p:cNvSpPr/>
            <p:nvPr/>
          </p:nvSpPr>
          <p:spPr bwMode="auto">
            <a:xfrm>
              <a:off x="10028238" y="3541713"/>
              <a:ext cx="649288" cy="569913"/>
            </a:xfrm>
            <a:custGeom>
              <a:avLst/>
              <a:gdLst>
                <a:gd name="T0" fmla="*/ 0 w 153"/>
                <a:gd name="T1" fmla="*/ 23 h 134"/>
                <a:gd name="T2" fmla="*/ 0 w 153"/>
                <a:gd name="T3" fmla="*/ 134 h 134"/>
                <a:gd name="T4" fmla="*/ 128 w 153"/>
                <a:gd name="T5" fmla="*/ 134 h 134"/>
                <a:gd name="T6" fmla="*/ 0 w 153"/>
                <a:gd name="T7" fmla="*/ 23 h 134"/>
              </a:gdLst>
              <a:ahLst/>
              <a:cxnLst>
                <a:cxn ang="0">
                  <a:pos x="T0" y="T1"/>
                </a:cxn>
                <a:cxn ang="0">
                  <a:pos x="T2" y="T3"/>
                </a:cxn>
                <a:cxn ang="0">
                  <a:pos x="T4" y="T5"/>
                </a:cxn>
                <a:cxn ang="0">
                  <a:pos x="T6" y="T7"/>
                </a:cxn>
              </a:cxnLst>
              <a:rect l="0" t="0" r="r" b="b"/>
              <a:pathLst>
                <a:path w="153" h="134">
                  <a:moveTo>
                    <a:pt x="0" y="23"/>
                  </a:moveTo>
                  <a:cubicBezTo>
                    <a:pt x="0" y="134"/>
                    <a:pt x="0" y="134"/>
                    <a:pt x="0" y="134"/>
                  </a:cubicBezTo>
                  <a:cubicBezTo>
                    <a:pt x="128" y="134"/>
                    <a:pt x="128" y="134"/>
                    <a:pt x="128" y="134"/>
                  </a:cubicBezTo>
                  <a:cubicBezTo>
                    <a:pt x="153" y="49"/>
                    <a:pt x="72" y="0"/>
                    <a:pt x="0"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Freeform 719"/>
            <p:cNvSpPr/>
            <p:nvPr/>
          </p:nvSpPr>
          <p:spPr bwMode="auto">
            <a:xfrm>
              <a:off x="1600201" y="3524250"/>
              <a:ext cx="142875" cy="587375"/>
            </a:xfrm>
            <a:custGeom>
              <a:avLst/>
              <a:gdLst>
                <a:gd name="T0" fmla="*/ 34 w 34"/>
                <a:gd name="T1" fmla="*/ 0 h 138"/>
                <a:gd name="T2" fmla="*/ 14 w 34"/>
                <a:gd name="T3" fmla="*/ 0 h 138"/>
                <a:gd name="T4" fmla="*/ 2 w 34"/>
                <a:gd name="T5" fmla="*/ 56 h 138"/>
                <a:gd name="T6" fmla="*/ 15 w 34"/>
                <a:gd name="T7" fmla="*/ 138 h 138"/>
                <a:gd name="T8" fmla="*/ 34 w 34"/>
                <a:gd name="T9" fmla="*/ 138 h 138"/>
                <a:gd name="T10" fmla="*/ 34 w 34"/>
                <a:gd name="T11" fmla="*/ 0 h 138"/>
              </a:gdLst>
              <a:ahLst/>
              <a:cxnLst>
                <a:cxn ang="0">
                  <a:pos x="T0" y="T1"/>
                </a:cxn>
                <a:cxn ang="0">
                  <a:pos x="T2" y="T3"/>
                </a:cxn>
                <a:cxn ang="0">
                  <a:pos x="T4" y="T5"/>
                </a:cxn>
                <a:cxn ang="0">
                  <a:pos x="T6" y="T7"/>
                </a:cxn>
                <a:cxn ang="0">
                  <a:pos x="T8" y="T9"/>
                </a:cxn>
                <a:cxn ang="0">
                  <a:pos x="T10" y="T11"/>
                </a:cxn>
              </a:cxnLst>
              <a:rect l="0" t="0" r="r" b="b"/>
              <a:pathLst>
                <a:path w="34" h="138">
                  <a:moveTo>
                    <a:pt x="34" y="0"/>
                  </a:moveTo>
                  <a:cubicBezTo>
                    <a:pt x="14" y="0"/>
                    <a:pt x="14" y="0"/>
                    <a:pt x="14" y="0"/>
                  </a:cubicBezTo>
                  <a:cubicBezTo>
                    <a:pt x="8" y="18"/>
                    <a:pt x="4" y="37"/>
                    <a:pt x="2" y="56"/>
                  </a:cubicBezTo>
                  <a:cubicBezTo>
                    <a:pt x="0" y="84"/>
                    <a:pt x="5" y="111"/>
                    <a:pt x="15" y="138"/>
                  </a:cubicBezTo>
                  <a:cubicBezTo>
                    <a:pt x="34" y="138"/>
                    <a:pt x="34" y="138"/>
                    <a:pt x="34" y="138"/>
                  </a:cubicBez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Rectangle 720"/>
            <p:cNvSpPr>
              <a:spLocks noChangeArrowheads="1"/>
            </p:cNvSpPr>
            <p:nvPr/>
          </p:nvSpPr>
          <p:spPr bwMode="auto">
            <a:xfrm>
              <a:off x="1897063" y="3524250"/>
              <a:ext cx="563563"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8" name="Freeform 721"/>
            <p:cNvSpPr/>
            <p:nvPr/>
          </p:nvSpPr>
          <p:spPr bwMode="auto">
            <a:xfrm>
              <a:off x="7040563" y="2238375"/>
              <a:ext cx="585788" cy="390525"/>
            </a:xfrm>
            <a:custGeom>
              <a:avLst/>
              <a:gdLst>
                <a:gd name="T0" fmla="*/ 138 w 138"/>
                <a:gd name="T1" fmla="*/ 18 h 92"/>
                <a:gd name="T2" fmla="*/ 0 w 138"/>
                <a:gd name="T3" fmla="*/ 30 h 92"/>
                <a:gd name="T4" fmla="*/ 0 w 138"/>
                <a:gd name="T5" fmla="*/ 92 h 92"/>
                <a:gd name="T6" fmla="*/ 138 w 138"/>
                <a:gd name="T7" fmla="*/ 92 h 92"/>
                <a:gd name="T8" fmla="*/ 138 w 138"/>
                <a:gd name="T9" fmla="*/ 18 h 92"/>
              </a:gdLst>
              <a:ahLst/>
              <a:cxnLst>
                <a:cxn ang="0">
                  <a:pos x="T0" y="T1"/>
                </a:cxn>
                <a:cxn ang="0">
                  <a:pos x="T2" y="T3"/>
                </a:cxn>
                <a:cxn ang="0">
                  <a:pos x="T4" y="T5"/>
                </a:cxn>
                <a:cxn ang="0">
                  <a:pos x="T6" y="T7"/>
                </a:cxn>
                <a:cxn ang="0">
                  <a:pos x="T8" y="T9"/>
                </a:cxn>
              </a:cxnLst>
              <a:rect l="0" t="0" r="r" b="b"/>
              <a:pathLst>
                <a:path w="138" h="92">
                  <a:moveTo>
                    <a:pt x="138" y="18"/>
                  </a:moveTo>
                  <a:cubicBezTo>
                    <a:pt x="91" y="0"/>
                    <a:pt x="39" y="1"/>
                    <a:pt x="0" y="30"/>
                  </a:cubicBezTo>
                  <a:cubicBezTo>
                    <a:pt x="0" y="92"/>
                    <a:pt x="0" y="92"/>
                    <a:pt x="0" y="92"/>
                  </a:cubicBezTo>
                  <a:cubicBezTo>
                    <a:pt x="138" y="92"/>
                    <a:pt x="138" y="92"/>
                    <a:pt x="138" y="92"/>
                  </a:cubicBezTo>
                  <a:lnTo>
                    <a:pt x="13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Rectangle 722"/>
            <p:cNvSpPr>
              <a:spLocks noChangeArrowheads="1"/>
            </p:cNvSpPr>
            <p:nvPr/>
          </p:nvSpPr>
          <p:spPr bwMode="auto">
            <a:xfrm>
              <a:off x="7040563" y="2786063"/>
              <a:ext cx="585788" cy="581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0" name="Freeform 723"/>
            <p:cNvSpPr/>
            <p:nvPr/>
          </p:nvSpPr>
          <p:spPr bwMode="auto">
            <a:xfrm>
              <a:off x="6303963" y="2041525"/>
              <a:ext cx="469900" cy="587375"/>
            </a:xfrm>
            <a:custGeom>
              <a:avLst/>
              <a:gdLst>
                <a:gd name="T0" fmla="*/ 111 w 111"/>
                <a:gd name="T1" fmla="*/ 138 h 138"/>
                <a:gd name="T2" fmla="*/ 29 w 111"/>
                <a:gd name="T3" fmla="*/ 0 h 138"/>
                <a:gd name="T4" fmla="*/ 0 w 111"/>
                <a:gd name="T5" fmla="*/ 0 h 138"/>
                <a:gd name="T6" fmla="*/ 0 w 111"/>
                <a:gd name="T7" fmla="*/ 138 h 138"/>
                <a:gd name="T8" fmla="*/ 111 w 111"/>
                <a:gd name="T9" fmla="*/ 138 h 138"/>
              </a:gdLst>
              <a:ahLst/>
              <a:cxnLst>
                <a:cxn ang="0">
                  <a:pos x="T0" y="T1"/>
                </a:cxn>
                <a:cxn ang="0">
                  <a:pos x="T2" y="T3"/>
                </a:cxn>
                <a:cxn ang="0">
                  <a:pos x="T4" y="T5"/>
                </a:cxn>
                <a:cxn ang="0">
                  <a:pos x="T6" y="T7"/>
                </a:cxn>
                <a:cxn ang="0">
                  <a:pos x="T8" y="T9"/>
                </a:cxn>
              </a:cxnLst>
              <a:rect l="0" t="0" r="r" b="b"/>
              <a:pathLst>
                <a:path w="111" h="138">
                  <a:moveTo>
                    <a:pt x="111" y="138"/>
                  </a:moveTo>
                  <a:cubicBezTo>
                    <a:pt x="92" y="91"/>
                    <a:pt x="65" y="42"/>
                    <a:pt x="29" y="0"/>
                  </a:cubicBezTo>
                  <a:cubicBezTo>
                    <a:pt x="0" y="0"/>
                    <a:pt x="0" y="0"/>
                    <a:pt x="0" y="0"/>
                  </a:cubicBezTo>
                  <a:cubicBezTo>
                    <a:pt x="0" y="138"/>
                    <a:pt x="0" y="138"/>
                    <a:pt x="0" y="138"/>
                  </a:cubicBezTo>
                  <a:lnTo>
                    <a:pt x="111"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1" name="Freeform 724"/>
            <p:cNvSpPr/>
            <p:nvPr/>
          </p:nvSpPr>
          <p:spPr bwMode="auto">
            <a:xfrm>
              <a:off x="7778751" y="2390775"/>
              <a:ext cx="233363" cy="238125"/>
            </a:xfrm>
            <a:custGeom>
              <a:avLst/>
              <a:gdLst>
                <a:gd name="T0" fmla="*/ 0 w 55"/>
                <a:gd name="T1" fmla="*/ 0 h 56"/>
                <a:gd name="T2" fmla="*/ 0 w 55"/>
                <a:gd name="T3" fmla="*/ 56 h 56"/>
                <a:gd name="T4" fmla="*/ 55 w 55"/>
                <a:gd name="T5" fmla="*/ 56 h 56"/>
                <a:gd name="T6" fmla="*/ 0 w 55"/>
                <a:gd name="T7" fmla="*/ 0 h 56"/>
              </a:gdLst>
              <a:ahLst/>
              <a:cxnLst>
                <a:cxn ang="0">
                  <a:pos x="T0" y="T1"/>
                </a:cxn>
                <a:cxn ang="0">
                  <a:pos x="T2" y="T3"/>
                </a:cxn>
                <a:cxn ang="0">
                  <a:pos x="T4" y="T5"/>
                </a:cxn>
                <a:cxn ang="0">
                  <a:pos x="T6" y="T7"/>
                </a:cxn>
              </a:cxnLst>
              <a:rect l="0" t="0" r="r" b="b"/>
              <a:pathLst>
                <a:path w="55" h="56">
                  <a:moveTo>
                    <a:pt x="0" y="0"/>
                  </a:moveTo>
                  <a:cubicBezTo>
                    <a:pt x="0" y="56"/>
                    <a:pt x="0" y="56"/>
                    <a:pt x="0" y="56"/>
                  </a:cubicBezTo>
                  <a:cubicBezTo>
                    <a:pt x="55" y="56"/>
                    <a:pt x="55" y="56"/>
                    <a:pt x="55" y="56"/>
                  </a:cubicBezTo>
                  <a:cubicBezTo>
                    <a:pt x="42" y="34"/>
                    <a:pt x="22" y="15"/>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2" name="Rectangle 725"/>
            <p:cNvSpPr>
              <a:spLocks noChangeArrowheads="1"/>
            </p:cNvSpPr>
            <p:nvPr/>
          </p:nvSpPr>
          <p:spPr bwMode="auto">
            <a:xfrm>
              <a:off x="5565776"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3" name="Freeform 726"/>
            <p:cNvSpPr/>
            <p:nvPr/>
          </p:nvSpPr>
          <p:spPr bwMode="auto">
            <a:xfrm>
              <a:off x="6845301" y="2538413"/>
              <a:ext cx="42863" cy="90488"/>
            </a:xfrm>
            <a:custGeom>
              <a:avLst/>
              <a:gdLst>
                <a:gd name="T0" fmla="*/ 10 w 10"/>
                <a:gd name="T1" fmla="*/ 21 h 21"/>
                <a:gd name="T2" fmla="*/ 10 w 10"/>
                <a:gd name="T3" fmla="*/ 0 h 21"/>
                <a:gd name="T4" fmla="*/ 0 w 10"/>
                <a:gd name="T5" fmla="*/ 21 h 21"/>
                <a:gd name="T6" fmla="*/ 10 w 10"/>
                <a:gd name="T7" fmla="*/ 21 h 21"/>
              </a:gdLst>
              <a:ahLst/>
              <a:cxnLst>
                <a:cxn ang="0">
                  <a:pos x="T0" y="T1"/>
                </a:cxn>
                <a:cxn ang="0">
                  <a:pos x="T2" y="T3"/>
                </a:cxn>
                <a:cxn ang="0">
                  <a:pos x="T4" y="T5"/>
                </a:cxn>
                <a:cxn ang="0">
                  <a:pos x="T6" y="T7"/>
                </a:cxn>
              </a:cxnLst>
              <a:rect l="0" t="0" r="r" b="b"/>
              <a:pathLst>
                <a:path w="10" h="21">
                  <a:moveTo>
                    <a:pt x="10" y="21"/>
                  </a:moveTo>
                  <a:cubicBezTo>
                    <a:pt x="10" y="0"/>
                    <a:pt x="10" y="0"/>
                    <a:pt x="10" y="0"/>
                  </a:cubicBezTo>
                  <a:cubicBezTo>
                    <a:pt x="6" y="7"/>
                    <a:pt x="3" y="14"/>
                    <a:pt x="0" y="21"/>
                  </a:cubicBezTo>
                  <a:lnTo>
                    <a:pt x="10"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4" name="Freeform 727"/>
            <p:cNvSpPr/>
            <p:nvPr/>
          </p:nvSpPr>
          <p:spPr bwMode="auto">
            <a:xfrm>
              <a:off x="8515351" y="2789238"/>
              <a:ext cx="585788" cy="577850"/>
            </a:xfrm>
            <a:custGeom>
              <a:avLst/>
              <a:gdLst>
                <a:gd name="T0" fmla="*/ 138 w 138"/>
                <a:gd name="T1" fmla="*/ 25 h 136"/>
                <a:gd name="T2" fmla="*/ 0 w 138"/>
                <a:gd name="T3" fmla="*/ 12 h 136"/>
                <a:gd name="T4" fmla="*/ 0 w 138"/>
                <a:gd name="T5" fmla="*/ 136 h 136"/>
                <a:gd name="T6" fmla="*/ 138 w 138"/>
                <a:gd name="T7" fmla="*/ 136 h 136"/>
                <a:gd name="T8" fmla="*/ 138 w 138"/>
                <a:gd name="T9" fmla="*/ 25 h 136"/>
              </a:gdLst>
              <a:ahLst/>
              <a:cxnLst>
                <a:cxn ang="0">
                  <a:pos x="T0" y="T1"/>
                </a:cxn>
                <a:cxn ang="0">
                  <a:pos x="T2" y="T3"/>
                </a:cxn>
                <a:cxn ang="0">
                  <a:pos x="T4" y="T5"/>
                </a:cxn>
                <a:cxn ang="0">
                  <a:pos x="T6" y="T7"/>
                </a:cxn>
                <a:cxn ang="0">
                  <a:pos x="T8" y="T9"/>
                </a:cxn>
              </a:cxnLst>
              <a:rect l="0" t="0" r="r" b="b"/>
              <a:pathLst>
                <a:path w="138" h="136">
                  <a:moveTo>
                    <a:pt x="138" y="25"/>
                  </a:moveTo>
                  <a:cubicBezTo>
                    <a:pt x="93" y="6"/>
                    <a:pt x="45" y="0"/>
                    <a:pt x="0" y="12"/>
                  </a:cubicBezTo>
                  <a:cubicBezTo>
                    <a:pt x="0" y="136"/>
                    <a:pt x="0" y="136"/>
                    <a:pt x="0" y="136"/>
                  </a:cubicBezTo>
                  <a:cubicBezTo>
                    <a:pt x="138" y="136"/>
                    <a:pt x="138" y="136"/>
                    <a:pt x="138" y="136"/>
                  </a:cubicBezTo>
                  <a:lnTo>
                    <a:pt x="138"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5" name="Rectangle 728"/>
            <p:cNvSpPr>
              <a:spLocks noChangeArrowheads="1"/>
            </p:cNvSpPr>
            <p:nvPr/>
          </p:nvSpPr>
          <p:spPr bwMode="auto">
            <a:xfrm>
              <a:off x="4829176" y="4264025"/>
              <a:ext cx="581025"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6" name="Freeform 729"/>
            <p:cNvSpPr/>
            <p:nvPr/>
          </p:nvSpPr>
          <p:spPr bwMode="auto">
            <a:xfrm>
              <a:off x="8180388" y="5002213"/>
              <a:ext cx="152400" cy="4763"/>
            </a:xfrm>
            <a:custGeom>
              <a:avLst/>
              <a:gdLst>
                <a:gd name="T0" fmla="*/ 0 w 36"/>
                <a:gd name="T1" fmla="*/ 0 h 1"/>
                <a:gd name="T2" fmla="*/ 36 w 36"/>
                <a:gd name="T3" fmla="*/ 0 h 1"/>
                <a:gd name="T4" fmla="*/ 0 w 36"/>
                <a:gd name="T5" fmla="*/ 0 h 1"/>
              </a:gdLst>
              <a:ahLst/>
              <a:cxnLst>
                <a:cxn ang="0">
                  <a:pos x="T0" y="T1"/>
                </a:cxn>
                <a:cxn ang="0">
                  <a:pos x="T2" y="T3"/>
                </a:cxn>
                <a:cxn ang="0">
                  <a:pos x="T4" y="T5"/>
                </a:cxn>
              </a:cxnLst>
              <a:rect l="0" t="0" r="r" b="b"/>
              <a:pathLst>
                <a:path w="36" h="1">
                  <a:moveTo>
                    <a:pt x="0" y="0"/>
                  </a:moveTo>
                  <a:cubicBezTo>
                    <a:pt x="12" y="1"/>
                    <a:pt x="24" y="1"/>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7" name="Freeform 730"/>
            <p:cNvSpPr/>
            <p:nvPr/>
          </p:nvSpPr>
          <p:spPr bwMode="auto">
            <a:xfrm>
              <a:off x="5565776" y="5002213"/>
              <a:ext cx="585788" cy="301625"/>
            </a:xfrm>
            <a:custGeom>
              <a:avLst/>
              <a:gdLst>
                <a:gd name="T0" fmla="*/ 138 w 138"/>
                <a:gd name="T1" fmla="*/ 33 h 71"/>
                <a:gd name="T2" fmla="*/ 138 w 138"/>
                <a:gd name="T3" fmla="*/ 0 h 71"/>
                <a:gd name="T4" fmla="*/ 0 w 138"/>
                <a:gd name="T5" fmla="*/ 0 h 71"/>
                <a:gd name="T6" fmla="*/ 0 w 138"/>
                <a:gd name="T7" fmla="*/ 71 h 71"/>
                <a:gd name="T8" fmla="*/ 138 w 138"/>
                <a:gd name="T9" fmla="*/ 33 h 71"/>
              </a:gdLst>
              <a:ahLst/>
              <a:cxnLst>
                <a:cxn ang="0">
                  <a:pos x="T0" y="T1"/>
                </a:cxn>
                <a:cxn ang="0">
                  <a:pos x="T2" y="T3"/>
                </a:cxn>
                <a:cxn ang="0">
                  <a:pos x="T4" y="T5"/>
                </a:cxn>
                <a:cxn ang="0">
                  <a:pos x="T6" y="T7"/>
                </a:cxn>
                <a:cxn ang="0">
                  <a:pos x="T8" y="T9"/>
                </a:cxn>
              </a:cxnLst>
              <a:rect l="0" t="0" r="r" b="b"/>
              <a:pathLst>
                <a:path w="138" h="71">
                  <a:moveTo>
                    <a:pt x="138" y="33"/>
                  </a:moveTo>
                  <a:cubicBezTo>
                    <a:pt x="138" y="0"/>
                    <a:pt x="138" y="0"/>
                    <a:pt x="138" y="0"/>
                  </a:cubicBezTo>
                  <a:cubicBezTo>
                    <a:pt x="0" y="0"/>
                    <a:pt x="0" y="0"/>
                    <a:pt x="0" y="0"/>
                  </a:cubicBezTo>
                  <a:cubicBezTo>
                    <a:pt x="0" y="71"/>
                    <a:pt x="0" y="71"/>
                    <a:pt x="0" y="71"/>
                  </a:cubicBezTo>
                  <a:cubicBezTo>
                    <a:pt x="48" y="65"/>
                    <a:pt x="94" y="53"/>
                    <a:pt x="138" y="3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8" name="Freeform 731"/>
            <p:cNvSpPr/>
            <p:nvPr/>
          </p:nvSpPr>
          <p:spPr bwMode="auto">
            <a:xfrm>
              <a:off x="4240213" y="5002213"/>
              <a:ext cx="431800" cy="209550"/>
            </a:xfrm>
            <a:custGeom>
              <a:avLst/>
              <a:gdLst>
                <a:gd name="T0" fmla="*/ 102 w 102"/>
                <a:gd name="T1" fmla="*/ 0 h 49"/>
                <a:gd name="T2" fmla="*/ 0 w 102"/>
                <a:gd name="T3" fmla="*/ 0 h 49"/>
                <a:gd name="T4" fmla="*/ 102 w 102"/>
                <a:gd name="T5" fmla="*/ 49 h 49"/>
                <a:gd name="T6" fmla="*/ 102 w 102"/>
                <a:gd name="T7" fmla="*/ 0 h 49"/>
              </a:gdLst>
              <a:ahLst/>
              <a:cxnLst>
                <a:cxn ang="0">
                  <a:pos x="T0" y="T1"/>
                </a:cxn>
                <a:cxn ang="0">
                  <a:pos x="T2" y="T3"/>
                </a:cxn>
                <a:cxn ang="0">
                  <a:pos x="T4" y="T5"/>
                </a:cxn>
                <a:cxn ang="0">
                  <a:pos x="T6" y="T7"/>
                </a:cxn>
              </a:cxnLst>
              <a:rect l="0" t="0" r="r" b="b"/>
              <a:pathLst>
                <a:path w="102" h="49">
                  <a:moveTo>
                    <a:pt x="102" y="0"/>
                  </a:moveTo>
                  <a:cubicBezTo>
                    <a:pt x="0" y="0"/>
                    <a:pt x="0" y="0"/>
                    <a:pt x="0" y="0"/>
                  </a:cubicBezTo>
                  <a:cubicBezTo>
                    <a:pt x="31" y="21"/>
                    <a:pt x="66" y="37"/>
                    <a:pt x="102" y="49"/>
                  </a:cubicBezTo>
                  <a:lnTo>
                    <a:pt x="10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09" name="Rectangle 732"/>
            <p:cNvSpPr>
              <a:spLocks noChangeArrowheads="1"/>
            </p:cNvSpPr>
            <p:nvPr/>
          </p:nvSpPr>
          <p:spPr bwMode="auto">
            <a:xfrm>
              <a:off x="5565776" y="4264025"/>
              <a:ext cx="585788"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0" name="Freeform 733"/>
            <p:cNvSpPr/>
            <p:nvPr/>
          </p:nvSpPr>
          <p:spPr bwMode="auto">
            <a:xfrm>
              <a:off x="3349626" y="4264025"/>
              <a:ext cx="585788" cy="585788"/>
            </a:xfrm>
            <a:custGeom>
              <a:avLst/>
              <a:gdLst>
                <a:gd name="T0" fmla="*/ 103 w 138"/>
                <a:gd name="T1" fmla="*/ 66 h 138"/>
                <a:gd name="T2" fmla="*/ 138 w 138"/>
                <a:gd name="T3" fmla="*/ 112 h 138"/>
                <a:gd name="T4" fmla="*/ 138 w 138"/>
                <a:gd name="T5" fmla="*/ 0 h 138"/>
                <a:gd name="T6" fmla="*/ 0 w 138"/>
                <a:gd name="T7" fmla="*/ 0 h 138"/>
                <a:gd name="T8" fmla="*/ 0 w 138"/>
                <a:gd name="T9" fmla="*/ 138 h 138"/>
                <a:gd name="T10" fmla="*/ 50 w 138"/>
                <a:gd name="T11" fmla="*/ 138 h 138"/>
                <a:gd name="T12" fmla="*/ 103 w 138"/>
                <a:gd name="T13" fmla="*/ 66 h 138"/>
              </a:gdLst>
              <a:ahLst/>
              <a:cxnLst>
                <a:cxn ang="0">
                  <a:pos x="T0" y="T1"/>
                </a:cxn>
                <a:cxn ang="0">
                  <a:pos x="T2" y="T3"/>
                </a:cxn>
                <a:cxn ang="0">
                  <a:pos x="T4" y="T5"/>
                </a:cxn>
                <a:cxn ang="0">
                  <a:pos x="T6" y="T7"/>
                </a:cxn>
                <a:cxn ang="0">
                  <a:pos x="T8" y="T9"/>
                </a:cxn>
                <a:cxn ang="0">
                  <a:pos x="T10" y="T11"/>
                </a:cxn>
                <a:cxn ang="0">
                  <a:pos x="T12" y="T13"/>
                </a:cxn>
              </a:cxnLst>
              <a:rect l="0" t="0" r="r" b="b"/>
              <a:pathLst>
                <a:path w="138" h="138">
                  <a:moveTo>
                    <a:pt x="103" y="66"/>
                  </a:moveTo>
                  <a:cubicBezTo>
                    <a:pt x="114" y="82"/>
                    <a:pt x="125" y="98"/>
                    <a:pt x="138" y="112"/>
                  </a:cubicBezTo>
                  <a:cubicBezTo>
                    <a:pt x="138" y="0"/>
                    <a:pt x="138" y="0"/>
                    <a:pt x="138" y="0"/>
                  </a:cubicBezTo>
                  <a:cubicBezTo>
                    <a:pt x="0" y="0"/>
                    <a:pt x="0" y="0"/>
                    <a:pt x="0" y="0"/>
                  </a:cubicBezTo>
                  <a:cubicBezTo>
                    <a:pt x="0" y="138"/>
                    <a:pt x="0" y="138"/>
                    <a:pt x="0" y="138"/>
                  </a:cubicBezTo>
                  <a:cubicBezTo>
                    <a:pt x="50" y="138"/>
                    <a:pt x="50" y="138"/>
                    <a:pt x="50" y="138"/>
                  </a:cubicBezTo>
                  <a:cubicBezTo>
                    <a:pt x="71" y="120"/>
                    <a:pt x="90" y="96"/>
                    <a:pt x="103" y="6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1" name="Rectangle 734"/>
            <p:cNvSpPr>
              <a:spLocks noChangeArrowheads="1"/>
            </p:cNvSpPr>
            <p:nvPr/>
          </p:nvSpPr>
          <p:spPr bwMode="auto">
            <a:xfrm>
              <a:off x="4087813"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2" name="Rectangle 735"/>
            <p:cNvSpPr>
              <a:spLocks noChangeArrowheads="1"/>
            </p:cNvSpPr>
            <p:nvPr/>
          </p:nvSpPr>
          <p:spPr bwMode="auto">
            <a:xfrm>
              <a:off x="7778751"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3" name="Freeform 736"/>
            <p:cNvSpPr/>
            <p:nvPr/>
          </p:nvSpPr>
          <p:spPr bwMode="auto">
            <a:xfrm>
              <a:off x="2828926" y="5002213"/>
              <a:ext cx="368300" cy="25400"/>
            </a:xfrm>
            <a:custGeom>
              <a:avLst/>
              <a:gdLst>
                <a:gd name="T0" fmla="*/ 87 w 87"/>
                <a:gd name="T1" fmla="*/ 0 h 6"/>
                <a:gd name="T2" fmla="*/ 0 w 87"/>
                <a:gd name="T3" fmla="*/ 0 h 6"/>
                <a:gd name="T4" fmla="*/ 87 w 87"/>
                <a:gd name="T5" fmla="*/ 1 h 6"/>
                <a:gd name="T6" fmla="*/ 87 w 87"/>
                <a:gd name="T7" fmla="*/ 0 h 6"/>
              </a:gdLst>
              <a:ahLst/>
              <a:cxnLst>
                <a:cxn ang="0">
                  <a:pos x="T0" y="T1"/>
                </a:cxn>
                <a:cxn ang="0">
                  <a:pos x="T2" y="T3"/>
                </a:cxn>
                <a:cxn ang="0">
                  <a:pos x="T4" y="T5"/>
                </a:cxn>
                <a:cxn ang="0">
                  <a:pos x="T6" y="T7"/>
                </a:cxn>
              </a:cxnLst>
              <a:rect l="0" t="0" r="r" b="b"/>
              <a:pathLst>
                <a:path w="87" h="6">
                  <a:moveTo>
                    <a:pt x="87" y="0"/>
                  </a:moveTo>
                  <a:cubicBezTo>
                    <a:pt x="0" y="0"/>
                    <a:pt x="0" y="0"/>
                    <a:pt x="0" y="0"/>
                  </a:cubicBezTo>
                  <a:cubicBezTo>
                    <a:pt x="30" y="5"/>
                    <a:pt x="59" y="6"/>
                    <a:pt x="87" y="1"/>
                  </a:cubicBez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4" name="Freeform 737"/>
            <p:cNvSpPr/>
            <p:nvPr/>
          </p:nvSpPr>
          <p:spPr bwMode="auto">
            <a:xfrm>
              <a:off x="6303963" y="5002213"/>
              <a:ext cx="96838" cy="60325"/>
            </a:xfrm>
            <a:custGeom>
              <a:avLst/>
              <a:gdLst>
                <a:gd name="T0" fmla="*/ 0 w 23"/>
                <a:gd name="T1" fmla="*/ 0 h 14"/>
                <a:gd name="T2" fmla="*/ 0 w 23"/>
                <a:gd name="T3" fmla="*/ 14 h 14"/>
                <a:gd name="T4" fmla="*/ 23 w 23"/>
                <a:gd name="T5" fmla="*/ 0 h 14"/>
                <a:gd name="T6" fmla="*/ 0 w 23"/>
                <a:gd name="T7" fmla="*/ 0 h 14"/>
              </a:gdLst>
              <a:ahLst/>
              <a:cxnLst>
                <a:cxn ang="0">
                  <a:pos x="T0" y="T1"/>
                </a:cxn>
                <a:cxn ang="0">
                  <a:pos x="T2" y="T3"/>
                </a:cxn>
                <a:cxn ang="0">
                  <a:pos x="T4" y="T5"/>
                </a:cxn>
                <a:cxn ang="0">
                  <a:pos x="T6" y="T7"/>
                </a:cxn>
              </a:cxnLst>
              <a:rect l="0" t="0" r="r" b="b"/>
              <a:pathLst>
                <a:path w="23" h="14">
                  <a:moveTo>
                    <a:pt x="0" y="0"/>
                  </a:moveTo>
                  <a:cubicBezTo>
                    <a:pt x="0" y="14"/>
                    <a:pt x="0" y="14"/>
                    <a:pt x="0" y="14"/>
                  </a:cubicBezTo>
                  <a:cubicBezTo>
                    <a:pt x="8" y="10"/>
                    <a:pt x="15" y="5"/>
                    <a:pt x="23"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5" name="Rectangle 738"/>
            <p:cNvSpPr>
              <a:spLocks noChangeArrowheads="1"/>
            </p:cNvSpPr>
            <p:nvPr/>
          </p:nvSpPr>
          <p:spPr bwMode="auto">
            <a:xfrm>
              <a:off x="6303963"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6" name="Freeform 739"/>
            <p:cNvSpPr/>
            <p:nvPr/>
          </p:nvSpPr>
          <p:spPr bwMode="auto">
            <a:xfrm>
              <a:off x="4829176" y="1536700"/>
              <a:ext cx="581025" cy="352425"/>
            </a:xfrm>
            <a:custGeom>
              <a:avLst/>
              <a:gdLst>
                <a:gd name="T0" fmla="*/ 0 w 137"/>
                <a:gd name="T1" fmla="*/ 83 h 83"/>
                <a:gd name="T2" fmla="*/ 137 w 137"/>
                <a:gd name="T3" fmla="*/ 83 h 83"/>
                <a:gd name="T4" fmla="*/ 137 w 137"/>
                <a:gd name="T5" fmla="*/ 0 h 83"/>
                <a:gd name="T6" fmla="*/ 94 w 137"/>
                <a:gd name="T7" fmla="*/ 2 h 83"/>
                <a:gd name="T8" fmla="*/ 0 w 137"/>
                <a:gd name="T9" fmla="*/ 22 h 83"/>
                <a:gd name="T10" fmla="*/ 0 w 137"/>
                <a:gd name="T11" fmla="*/ 83 h 83"/>
              </a:gdLst>
              <a:ahLst/>
              <a:cxnLst>
                <a:cxn ang="0">
                  <a:pos x="T0" y="T1"/>
                </a:cxn>
                <a:cxn ang="0">
                  <a:pos x="T2" y="T3"/>
                </a:cxn>
                <a:cxn ang="0">
                  <a:pos x="T4" y="T5"/>
                </a:cxn>
                <a:cxn ang="0">
                  <a:pos x="T6" y="T7"/>
                </a:cxn>
                <a:cxn ang="0">
                  <a:pos x="T8" y="T9"/>
                </a:cxn>
                <a:cxn ang="0">
                  <a:pos x="T10" y="T11"/>
                </a:cxn>
              </a:cxnLst>
              <a:rect l="0" t="0" r="r" b="b"/>
              <a:pathLst>
                <a:path w="137" h="83">
                  <a:moveTo>
                    <a:pt x="0" y="83"/>
                  </a:moveTo>
                  <a:cubicBezTo>
                    <a:pt x="137" y="83"/>
                    <a:pt x="137" y="83"/>
                    <a:pt x="137" y="83"/>
                  </a:cubicBezTo>
                  <a:cubicBezTo>
                    <a:pt x="137" y="0"/>
                    <a:pt x="137" y="0"/>
                    <a:pt x="137" y="0"/>
                  </a:cubicBezTo>
                  <a:cubicBezTo>
                    <a:pt x="123" y="0"/>
                    <a:pt x="109" y="0"/>
                    <a:pt x="94" y="2"/>
                  </a:cubicBezTo>
                  <a:cubicBezTo>
                    <a:pt x="64" y="5"/>
                    <a:pt x="32" y="12"/>
                    <a:pt x="0" y="22"/>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Freeform 740"/>
            <p:cNvSpPr/>
            <p:nvPr/>
          </p:nvSpPr>
          <p:spPr bwMode="auto">
            <a:xfrm>
              <a:off x="10028238" y="4264025"/>
              <a:ext cx="461963" cy="200025"/>
            </a:xfrm>
            <a:custGeom>
              <a:avLst/>
              <a:gdLst>
                <a:gd name="T0" fmla="*/ 0 w 109"/>
                <a:gd name="T1" fmla="*/ 0 h 47"/>
                <a:gd name="T2" fmla="*/ 0 w 109"/>
                <a:gd name="T3" fmla="*/ 47 h 47"/>
                <a:gd name="T4" fmla="*/ 109 w 109"/>
                <a:gd name="T5" fmla="*/ 0 h 47"/>
                <a:gd name="T6" fmla="*/ 0 w 109"/>
                <a:gd name="T7" fmla="*/ 0 h 47"/>
              </a:gdLst>
              <a:ahLst/>
              <a:cxnLst>
                <a:cxn ang="0">
                  <a:pos x="T0" y="T1"/>
                </a:cxn>
                <a:cxn ang="0">
                  <a:pos x="T2" y="T3"/>
                </a:cxn>
                <a:cxn ang="0">
                  <a:pos x="T4" y="T5"/>
                </a:cxn>
                <a:cxn ang="0">
                  <a:pos x="T6" y="T7"/>
                </a:cxn>
              </a:cxnLst>
              <a:rect l="0" t="0" r="r" b="b"/>
              <a:pathLst>
                <a:path w="109" h="47">
                  <a:moveTo>
                    <a:pt x="0" y="0"/>
                  </a:moveTo>
                  <a:cubicBezTo>
                    <a:pt x="0" y="47"/>
                    <a:pt x="0" y="47"/>
                    <a:pt x="0" y="47"/>
                  </a:cubicBezTo>
                  <a:cubicBezTo>
                    <a:pt x="44" y="43"/>
                    <a:pt x="85" y="29"/>
                    <a:pt x="109"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Rectangle 741"/>
            <p:cNvSpPr>
              <a:spLocks noChangeArrowheads="1"/>
            </p:cNvSpPr>
            <p:nvPr/>
          </p:nvSpPr>
          <p:spPr bwMode="auto">
            <a:xfrm>
              <a:off x="2613026" y="4264025"/>
              <a:ext cx="584200" cy="585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9" name="Freeform 742"/>
            <p:cNvSpPr/>
            <p:nvPr/>
          </p:nvSpPr>
          <p:spPr bwMode="auto">
            <a:xfrm>
              <a:off x="4829176" y="5002213"/>
              <a:ext cx="581025" cy="319088"/>
            </a:xfrm>
            <a:custGeom>
              <a:avLst/>
              <a:gdLst>
                <a:gd name="T0" fmla="*/ 137 w 137"/>
                <a:gd name="T1" fmla="*/ 0 h 75"/>
                <a:gd name="T2" fmla="*/ 0 w 137"/>
                <a:gd name="T3" fmla="*/ 0 h 75"/>
                <a:gd name="T4" fmla="*/ 0 w 137"/>
                <a:gd name="T5" fmla="*/ 60 h 75"/>
                <a:gd name="T6" fmla="*/ 137 w 137"/>
                <a:gd name="T7" fmla="*/ 73 h 75"/>
                <a:gd name="T8" fmla="*/ 137 w 137"/>
                <a:gd name="T9" fmla="*/ 0 h 75"/>
              </a:gdLst>
              <a:ahLst/>
              <a:cxnLst>
                <a:cxn ang="0">
                  <a:pos x="T0" y="T1"/>
                </a:cxn>
                <a:cxn ang="0">
                  <a:pos x="T2" y="T3"/>
                </a:cxn>
                <a:cxn ang="0">
                  <a:pos x="T4" y="T5"/>
                </a:cxn>
                <a:cxn ang="0">
                  <a:pos x="T6" y="T7"/>
                </a:cxn>
                <a:cxn ang="0">
                  <a:pos x="T8" y="T9"/>
                </a:cxn>
              </a:cxnLst>
              <a:rect l="0" t="0" r="r" b="b"/>
              <a:pathLst>
                <a:path w="137" h="75">
                  <a:moveTo>
                    <a:pt x="137" y="0"/>
                  </a:moveTo>
                  <a:cubicBezTo>
                    <a:pt x="0" y="0"/>
                    <a:pt x="0" y="0"/>
                    <a:pt x="0" y="0"/>
                  </a:cubicBezTo>
                  <a:cubicBezTo>
                    <a:pt x="0" y="60"/>
                    <a:pt x="0" y="60"/>
                    <a:pt x="0" y="60"/>
                  </a:cubicBezTo>
                  <a:cubicBezTo>
                    <a:pt x="44" y="71"/>
                    <a:pt x="91" y="75"/>
                    <a:pt x="137" y="73"/>
                  </a:cubicBez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Rectangle 743"/>
            <p:cNvSpPr>
              <a:spLocks noChangeArrowheads="1"/>
            </p:cNvSpPr>
            <p:nvPr/>
          </p:nvSpPr>
          <p:spPr bwMode="auto">
            <a:xfrm>
              <a:off x="8515351"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1" name="Freeform 744"/>
            <p:cNvSpPr/>
            <p:nvPr/>
          </p:nvSpPr>
          <p:spPr bwMode="auto">
            <a:xfrm>
              <a:off x="9256713" y="3524250"/>
              <a:ext cx="619125" cy="587375"/>
            </a:xfrm>
            <a:custGeom>
              <a:avLst/>
              <a:gdLst>
                <a:gd name="T0" fmla="*/ 140 w 146"/>
                <a:gd name="T1" fmla="*/ 50 h 138"/>
                <a:gd name="T2" fmla="*/ 121 w 146"/>
                <a:gd name="T3" fmla="*/ 0 h 138"/>
                <a:gd name="T4" fmla="*/ 0 w 146"/>
                <a:gd name="T5" fmla="*/ 0 h 138"/>
                <a:gd name="T6" fmla="*/ 0 w 146"/>
                <a:gd name="T7" fmla="*/ 138 h 138"/>
                <a:gd name="T8" fmla="*/ 146 w 146"/>
                <a:gd name="T9" fmla="*/ 138 h 138"/>
                <a:gd name="T10" fmla="*/ 146 w 146"/>
                <a:gd name="T11" fmla="*/ 45 h 138"/>
                <a:gd name="T12" fmla="*/ 140 w 146"/>
                <a:gd name="T13" fmla="*/ 50 h 138"/>
              </a:gdLst>
              <a:ahLst/>
              <a:cxnLst>
                <a:cxn ang="0">
                  <a:pos x="T0" y="T1"/>
                </a:cxn>
                <a:cxn ang="0">
                  <a:pos x="T2" y="T3"/>
                </a:cxn>
                <a:cxn ang="0">
                  <a:pos x="T4" y="T5"/>
                </a:cxn>
                <a:cxn ang="0">
                  <a:pos x="T6" y="T7"/>
                </a:cxn>
                <a:cxn ang="0">
                  <a:pos x="T8" y="T9"/>
                </a:cxn>
                <a:cxn ang="0">
                  <a:pos x="T10" y="T11"/>
                </a:cxn>
                <a:cxn ang="0">
                  <a:pos x="T12" y="T13"/>
                </a:cxn>
              </a:cxnLst>
              <a:rect l="0" t="0" r="r" b="b"/>
              <a:pathLst>
                <a:path w="146" h="138">
                  <a:moveTo>
                    <a:pt x="140" y="50"/>
                  </a:moveTo>
                  <a:cubicBezTo>
                    <a:pt x="136" y="33"/>
                    <a:pt x="129" y="16"/>
                    <a:pt x="121" y="0"/>
                  </a:cubicBezTo>
                  <a:cubicBezTo>
                    <a:pt x="0" y="0"/>
                    <a:pt x="0" y="0"/>
                    <a:pt x="0" y="0"/>
                  </a:cubicBezTo>
                  <a:cubicBezTo>
                    <a:pt x="0" y="138"/>
                    <a:pt x="0" y="138"/>
                    <a:pt x="0" y="138"/>
                  </a:cubicBezTo>
                  <a:cubicBezTo>
                    <a:pt x="146" y="138"/>
                    <a:pt x="146" y="138"/>
                    <a:pt x="146" y="138"/>
                  </a:cubicBezTo>
                  <a:cubicBezTo>
                    <a:pt x="146" y="45"/>
                    <a:pt x="146" y="45"/>
                    <a:pt x="146" y="45"/>
                  </a:cubicBezTo>
                  <a:cubicBezTo>
                    <a:pt x="144" y="47"/>
                    <a:pt x="142" y="48"/>
                    <a:pt x="140"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Rectangle 745"/>
            <p:cNvSpPr>
              <a:spLocks noChangeArrowheads="1"/>
            </p:cNvSpPr>
            <p:nvPr/>
          </p:nvSpPr>
          <p:spPr bwMode="auto">
            <a:xfrm>
              <a:off x="7778751" y="3524250"/>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3" name="Freeform 746"/>
            <p:cNvSpPr/>
            <p:nvPr/>
          </p:nvSpPr>
          <p:spPr bwMode="auto">
            <a:xfrm>
              <a:off x="9256713" y="4264025"/>
              <a:ext cx="619125" cy="352425"/>
            </a:xfrm>
            <a:custGeom>
              <a:avLst/>
              <a:gdLst>
                <a:gd name="T0" fmla="*/ 0 w 146"/>
                <a:gd name="T1" fmla="*/ 83 h 83"/>
                <a:gd name="T2" fmla="*/ 23 w 146"/>
                <a:gd name="T3" fmla="*/ 11 h 83"/>
                <a:gd name="T4" fmla="*/ 146 w 146"/>
                <a:gd name="T5" fmla="*/ 48 h 83"/>
                <a:gd name="T6" fmla="*/ 146 w 146"/>
                <a:gd name="T7" fmla="*/ 0 h 83"/>
                <a:gd name="T8" fmla="*/ 0 w 146"/>
                <a:gd name="T9" fmla="*/ 0 h 83"/>
                <a:gd name="T10" fmla="*/ 0 w 146"/>
                <a:gd name="T11" fmla="*/ 83 h 83"/>
              </a:gdLst>
              <a:ahLst/>
              <a:cxnLst>
                <a:cxn ang="0">
                  <a:pos x="T0" y="T1"/>
                </a:cxn>
                <a:cxn ang="0">
                  <a:pos x="T2" y="T3"/>
                </a:cxn>
                <a:cxn ang="0">
                  <a:pos x="T4" y="T5"/>
                </a:cxn>
                <a:cxn ang="0">
                  <a:pos x="T6" y="T7"/>
                </a:cxn>
                <a:cxn ang="0">
                  <a:pos x="T8" y="T9"/>
                </a:cxn>
                <a:cxn ang="0">
                  <a:pos x="T10" y="T11"/>
                </a:cxn>
              </a:cxnLst>
              <a:rect l="0" t="0" r="r" b="b"/>
              <a:pathLst>
                <a:path w="146" h="83">
                  <a:moveTo>
                    <a:pt x="0" y="83"/>
                  </a:moveTo>
                  <a:cubicBezTo>
                    <a:pt x="14" y="62"/>
                    <a:pt x="22" y="38"/>
                    <a:pt x="23" y="11"/>
                  </a:cubicBezTo>
                  <a:cubicBezTo>
                    <a:pt x="49" y="33"/>
                    <a:pt x="97" y="47"/>
                    <a:pt x="146" y="48"/>
                  </a:cubicBezTo>
                  <a:cubicBezTo>
                    <a:pt x="146" y="0"/>
                    <a:pt x="146" y="0"/>
                    <a:pt x="146" y="0"/>
                  </a:cubicBezTo>
                  <a:cubicBezTo>
                    <a:pt x="0" y="0"/>
                    <a:pt x="0" y="0"/>
                    <a:pt x="0" y="0"/>
                  </a:cubicBez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747"/>
            <p:cNvSpPr/>
            <p:nvPr/>
          </p:nvSpPr>
          <p:spPr bwMode="auto">
            <a:xfrm>
              <a:off x="6303963" y="4264025"/>
              <a:ext cx="584200" cy="585788"/>
            </a:xfrm>
            <a:custGeom>
              <a:avLst/>
              <a:gdLst>
                <a:gd name="T0" fmla="*/ 69 w 138"/>
                <a:gd name="T1" fmla="*/ 138 h 138"/>
                <a:gd name="T2" fmla="*/ 138 w 138"/>
                <a:gd name="T3" fmla="*/ 51 h 138"/>
                <a:gd name="T4" fmla="*/ 138 w 138"/>
                <a:gd name="T5" fmla="*/ 0 h 138"/>
                <a:gd name="T6" fmla="*/ 0 w 138"/>
                <a:gd name="T7" fmla="*/ 0 h 138"/>
                <a:gd name="T8" fmla="*/ 0 w 138"/>
                <a:gd name="T9" fmla="*/ 138 h 138"/>
                <a:gd name="T10" fmla="*/ 69 w 138"/>
                <a:gd name="T11" fmla="*/ 138 h 138"/>
              </a:gdLst>
              <a:ahLst/>
              <a:cxnLst>
                <a:cxn ang="0">
                  <a:pos x="T0" y="T1"/>
                </a:cxn>
                <a:cxn ang="0">
                  <a:pos x="T2" y="T3"/>
                </a:cxn>
                <a:cxn ang="0">
                  <a:pos x="T4" y="T5"/>
                </a:cxn>
                <a:cxn ang="0">
                  <a:pos x="T6" y="T7"/>
                </a:cxn>
                <a:cxn ang="0">
                  <a:pos x="T8" y="T9"/>
                </a:cxn>
                <a:cxn ang="0">
                  <a:pos x="T10" y="T11"/>
                </a:cxn>
              </a:cxnLst>
              <a:rect l="0" t="0" r="r" b="b"/>
              <a:pathLst>
                <a:path w="138" h="138">
                  <a:moveTo>
                    <a:pt x="69" y="138"/>
                  </a:moveTo>
                  <a:cubicBezTo>
                    <a:pt x="96" y="113"/>
                    <a:pt x="119" y="84"/>
                    <a:pt x="138" y="51"/>
                  </a:cubicBezTo>
                  <a:cubicBezTo>
                    <a:pt x="138" y="0"/>
                    <a:pt x="138" y="0"/>
                    <a:pt x="138" y="0"/>
                  </a:cubicBezTo>
                  <a:cubicBezTo>
                    <a:pt x="0" y="0"/>
                    <a:pt x="0" y="0"/>
                    <a:pt x="0" y="0"/>
                  </a:cubicBezTo>
                  <a:cubicBezTo>
                    <a:pt x="0" y="138"/>
                    <a:pt x="0" y="138"/>
                    <a:pt x="0" y="138"/>
                  </a:cubicBezTo>
                  <a:lnTo>
                    <a:pt x="69" y="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5" name="Rectangle 748"/>
            <p:cNvSpPr>
              <a:spLocks noChangeArrowheads="1"/>
            </p:cNvSpPr>
            <p:nvPr/>
          </p:nvSpPr>
          <p:spPr bwMode="auto">
            <a:xfrm>
              <a:off x="7040563" y="3524250"/>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6" name="Rectangle 749"/>
            <p:cNvSpPr>
              <a:spLocks noChangeArrowheads="1"/>
            </p:cNvSpPr>
            <p:nvPr/>
          </p:nvSpPr>
          <p:spPr bwMode="auto">
            <a:xfrm>
              <a:off x="5565776" y="2041525"/>
              <a:ext cx="585788"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7" name="Freeform 750"/>
            <p:cNvSpPr/>
            <p:nvPr/>
          </p:nvSpPr>
          <p:spPr bwMode="auto">
            <a:xfrm>
              <a:off x="5565776" y="1549400"/>
              <a:ext cx="585788" cy="339725"/>
            </a:xfrm>
            <a:custGeom>
              <a:avLst/>
              <a:gdLst>
                <a:gd name="T0" fmla="*/ 0 w 138"/>
                <a:gd name="T1" fmla="*/ 80 h 80"/>
                <a:gd name="T2" fmla="*/ 138 w 138"/>
                <a:gd name="T3" fmla="*/ 80 h 80"/>
                <a:gd name="T4" fmla="*/ 138 w 138"/>
                <a:gd name="T5" fmla="*/ 56 h 80"/>
                <a:gd name="T6" fmla="*/ 0 w 138"/>
                <a:gd name="T7" fmla="*/ 0 h 80"/>
                <a:gd name="T8" fmla="*/ 0 w 138"/>
                <a:gd name="T9" fmla="*/ 80 h 80"/>
              </a:gdLst>
              <a:ahLst/>
              <a:cxnLst>
                <a:cxn ang="0">
                  <a:pos x="T0" y="T1"/>
                </a:cxn>
                <a:cxn ang="0">
                  <a:pos x="T2" y="T3"/>
                </a:cxn>
                <a:cxn ang="0">
                  <a:pos x="T4" y="T5"/>
                </a:cxn>
                <a:cxn ang="0">
                  <a:pos x="T6" y="T7"/>
                </a:cxn>
                <a:cxn ang="0">
                  <a:pos x="T8" y="T9"/>
                </a:cxn>
              </a:cxnLst>
              <a:rect l="0" t="0" r="r" b="b"/>
              <a:pathLst>
                <a:path w="138" h="80">
                  <a:moveTo>
                    <a:pt x="0" y="80"/>
                  </a:moveTo>
                  <a:cubicBezTo>
                    <a:pt x="138" y="80"/>
                    <a:pt x="138" y="80"/>
                    <a:pt x="138" y="80"/>
                  </a:cubicBezTo>
                  <a:cubicBezTo>
                    <a:pt x="138" y="56"/>
                    <a:pt x="138" y="56"/>
                    <a:pt x="138" y="56"/>
                  </a:cubicBezTo>
                  <a:cubicBezTo>
                    <a:pt x="98" y="28"/>
                    <a:pt x="53" y="7"/>
                    <a:pt x="0" y="0"/>
                  </a:cubicBez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Rectangle 751"/>
            <p:cNvSpPr>
              <a:spLocks noChangeArrowheads="1"/>
            </p:cNvSpPr>
            <p:nvPr/>
          </p:nvSpPr>
          <p:spPr bwMode="auto">
            <a:xfrm>
              <a:off x="4087813" y="2041525"/>
              <a:ext cx="584200"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9" name="Freeform 752"/>
            <p:cNvSpPr/>
            <p:nvPr/>
          </p:nvSpPr>
          <p:spPr bwMode="auto">
            <a:xfrm>
              <a:off x="1722438" y="3328988"/>
              <a:ext cx="20638" cy="38100"/>
            </a:xfrm>
            <a:custGeom>
              <a:avLst/>
              <a:gdLst>
                <a:gd name="T0" fmla="*/ 5 w 5"/>
                <a:gd name="T1" fmla="*/ 9 h 9"/>
                <a:gd name="T2" fmla="*/ 5 w 5"/>
                <a:gd name="T3" fmla="*/ 0 h 9"/>
                <a:gd name="T4" fmla="*/ 0 w 5"/>
                <a:gd name="T5" fmla="*/ 9 h 9"/>
                <a:gd name="T6" fmla="*/ 5 w 5"/>
                <a:gd name="T7" fmla="*/ 9 h 9"/>
              </a:gdLst>
              <a:ahLst/>
              <a:cxnLst>
                <a:cxn ang="0">
                  <a:pos x="T0" y="T1"/>
                </a:cxn>
                <a:cxn ang="0">
                  <a:pos x="T2" y="T3"/>
                </a:cxn>
                <a:cxn ang="0">
                  <a:pos x="T4" y="T5"/>
                </a:cxn>
                <a:cxn ang="0">
                  <a:pos x="T6" y="T7"/>
                </a:cxn>
              </a:cxnLst>
              <a:rect l="0" t="0" r="r" b="b"/>
              <a:pathLst>
                <a:path w="5" h="9">
                  <a:moveTo>
                    <a:pt x="5" y="9"/>
                  </a:moveTo>
                  <a:cubicBezTo>
                    <a:pt x="5" y="0"/>
                    <a:pt x="5" y="0"/>
                    <a:pt x="5" y="0"/>
                  </a:cubicBezTo>
                  <a:cubicBezTo>
                    <a:pt x="3" y="3"/>
                    <a:pt x="2" y="6"/>
                    <a:pt x="0" y="9"/>
                  </a:cubicBezTo>
                  <a:lnTo>
                    <a:pt x="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Freeform 753"/>
            <p:cNvSpPr/>
            <p:nvPr/>
          </p:nvSpPr>
          <p:spPr bwMode="auto">
            <a:xfrm>
              <a:off x="4268788" y="1685925"/>
              <a:ext cx="403225" cy="203200"/>
            </a:xfrm>
            <a:custGeom>
              <a:avLst/>
              <a:gdLst>
                <a:gd name="T0" fmla="*/ 0 w 95"/>
                <a:gd name="T1" fmla="*/ 48 h 48"/>
                <a:gd name="T2" fmla="*/ 95 w 95"/>
                <a:gd name="T3" fmla="*/ 48 h 48"/>
                <a:gd name="T4" fmla="*/ 95 w 95"/>
                <a:gd name="T5" fmla="*/ 0 h 48"/>
                <a:gd name="T6" fmla="*/ 0 w 95"/>
                <a:gd name="T7" fmla="*/ 48 h 48"/>
              </a:gdLst>
              <a:ahLst/>
              <a:cxnLst>
                <a:cxn ang="0">
                  <a:pos x="T0" y="T1"/>
                </a:cxn>
                <a:cxn ang="0">
                  <a:pos x="T2" y="T3"/>
                </a:cxn>
                <a:cxn ang="0">
                  <a:pos x="T4" y="T5"/>
                </a:cxn>
                <a:cxn ang="0">
                  <a:pos x="T6" y="T7"/>
                </a:cxn>
              </a:cxnLst>
              <a:rect l="0" t="0" r="r" b="b"/>
              <a:pathLst>
                <a:path w="95" h="48">
                  <a:moveTo>
                    <a:pt x="0" y="48"/>
                  </a:moveTo>
                  <a:cubicBezTo>
                    <a:pt x="95" y="48"/>
                    <a:pt x="95" y="48"/>
                    <a:pt x="95" y="48"/>
                  </a:cubicBezTo>
                  <a:cubicBezTo>
                    <a:pt x="95" y="0"/>
                    <a:pt x="95" y="0"/>
                    <a:pt x="95" y="0"/>
                  </a:cubicBezTo>
                  <a:cubicBezTo>
                    <a:pt x="63" y="13"/>
                    <a:pt x="31" y="29"/>
                    <a:pt x="0" y="4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Rectangle 754"/>
            <p:cNvSpPr>
              <a:spLocks noChangeArrowheads="1"/>
            </p:cNvSpPr>
            <p:nvPr/>
          </p:nvSpPr>
          <p:spPr bwMode="auto">
            <a:xfrm>
              <a:off x="4829176" y="2041525"/>
              <a:ext cx="581025" cy="587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32" name="Freeform 755"/>
            <p:cNvSpPr/>
            <p:nvPr/>
          </p:nvSpPr>
          <p:spPr bwMode="auto">
            <a:xfrm>
              <a:off x="1735138" y="4264025"/>
              <a:ext cx="7938" cy="17463"/>
            </a:xfrm>
            <a:custGeom>
              <a:avLst/>
              <a:gdLst>
                <a:gd name="T0" fmla="*/ 2 w 2"/>
                <a:gd name="T1" fmla="*/ 0 h 4"/>
                <a:gd name="T2" fmla="*/ 0 w 2"/>
                <a:gd name="T3" fmla="*/ 0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0" y="0"/>
                    <a:pt x="0" y="0"/>
                    <a:pt x="0" y="0"/>
                  </a:cubicBezTo>
                  <a:cubicBezTo>
                    <a:pt x="1" y="1"/>
                    <a:pt x="1" y="2"/>
                    <a:pt x="2" y="4"/>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pic>
        <p:nvPicPr>
          <p:cNvPr id="133" name="图片 132"/>
          <p:cNvPicPr>
            <a:picLocks noChangeAspect="1"/>
          </p:cNvPicPr>
          <p:nvPr/>
        </p:nvPicPr>
        <p:blipFill>
          <a:blip r:embed="rId5"/>
          <a:stretch>
            <a:fillRect/>
          </a:stretch>
        </p:blipFill>
        <p:spPr>
          <a:xfrm>
            <a:off x="6243101" y="2194419"/>
            <a:ext cx="2081107" cy="2353563"/>
          </a:xfrm>
          <a:prstGeom prst="rect">
            <a:avLst/>
          </a:prstGeom>
        </p:spPr>
      </p:pic>
      <p:sp>
        <p:nvSpPr>
          <p:cNvPr id="134" name="文本框 133"/>
          <p:cNvSpPr txBox="1"/>
          <p:nvPr/>
        </p:nvSpPr>
        <p:spPr>
          <a:xfrm>
            <a:off x="4110739" y="1503044"/>
            <a:ext cx="1133644" cy="1015663"/>
          </a:xfrm>
          <a:prstGeom prst="rect">
            <a:avLst/>
          </a:prstGeom>
          <a:noFill/>
        </p:spPr>
        <p:txBody>
          <a:bodyPr wrap="none" rtlCol="0">
            <a:spAutoFit/>
          </a:bodyPr>
          <a:lstStyle/>
          <a:p>
            <a:pPr algn="ctr"/>
            <a:r>
              <a:rPr lang="en-US" altLang="zh-CN" sz="6000" b="1" dirty="0">
                <a:solidFill>
                  <a:srgbClr val="336600"/>
                </a:solidFill>
                <a:effectLst>
                  <a:outerShdw blurRad="38100" dist="38100" dir="2700000" algn="tl">
                    <a:srgbClr val="000000">
                      <a:alpha val="43137"/>
                    </a:srgbClr>
                  </a:outerShdw>
                </a:effectLst>
                <a:latin typeface="微软雅黑" panose="020B0503020204020204" charset="-122"/>
                <a:ea typeface="微软雅黑" panose="020B0503020204020204" charset="-122"/>
              </a:rPr>
              <a:t>03</a:t>
            </a:r>
          </a:p>
        </p:txBody>
      </p:sp>
    </p:spTree>
    <p:extLst>
      <p:ext uri="{BB962C8B-B14F-4D97-AF65-F5344CB8AC3E}">
        <p14:creationId xmlns:p14="http://schemas.microsoft.com/office/powerpoint/2010/main" val="4071407607"/>
      </p:ext>
    </p:extLst>
  </p:cSld>
  <p:clrMapOvr>
    <a:masterClrMapping/>
  </p:clrMapOvr>
  <mc:AlternateContent xmlns:mc="http://schemas.openxmlformats.org/markup-compatibility/2006" xmlns:p14="http://schemas.microsoft.com/office/powerpoint/2010/main">
    <mc:Choice Requires="p14">
      <p:transition p14:dur="9">
        <p:comb dir="vert"/>
      </p:transition>
    </mc:Choice>
    <mc:Fallback xmlns="">
      <p:transition>
        <p:comb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circle(out)">
                                      <p:cBhvr>
                                        <p:cTn id="7" dur="1000"/>
                                        <p:tgtEl>
                                          <p:spTgt spid="137"/>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138"/>
                                        </p:tgtEl>
                                        <p:attrNameLst>
                                          <p:attrName>style.visibility</p:attrName>
                                        </p:attrNameLst>
                                      </p:cBhvr>
                                      <p:to>
                                        <p:strVal val="visible"/>
                                      </p:to>
                                    </p:set>
                                    <p:animEffect transition="in" filter="circle(out)">
                                      <p:cBhvr>
                                        <p:cTn id="10" dur="1000"/>
                                        <p:tgtEl>
                                          <p:spTgt spid="138"/>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fade">
                                      <p:cBhvr>
                                        <p:cTn id="20" dur="1000"/>
                                        <p:tgtEl>
                                          <p:spTgt spid="133"/>
                                        </p:tgtEl>
                                      </p:cBhvr>
                                    </p:animEffect>
                                    <p:anim calcmode="lin" valueType="num">
                                      <p:cBhvr>
                                        <p:cTn id="21" dur="1000" fill="hold"/>
                                        <p:tgtEl>
                                          <p:spTgt spid="133"/>
                                        </p:tgtEl>
                                        <p:attrNameLst>
                                          <p:attrName>ppt_x</p:attrName>
                                        </p:attrNameLst>
                                      </p:cBhvr>
                                      <p:tavLst>
                                        <p:tav tm="0">
                                          <p:val>
                                            <p:strVal val="#ppt_x"/>
                                          </p:val>
                                        </p:tav>
                                        <p:tav tm="100000">
                                          <p:val>
                                            <p:strVal val="#ppt_x"/>
                                          </p:val>
                                        </p:tav>
                                      </p:tavLst>
                                    </p:anim>
                                    <p:anim calcmode="lin" valueType="num">
                                      <p:cBhvr>
                                        <p:cTn id="22" dur="1000" fill="hold"/>
                                        <p:tgtEl>
                                          <p:spTgt spid="133"/>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53" presetClass="entr" presetSubtype="16"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p:cTn id="26" dur="500" fill="hold"/>
                                        <p:tgtEl>
                                          <p:spTgt spid="76"/>
                                        </p:tgtEl>
                                        <p:attrNameLst>
                                          <p:attrName>ppt_w</p:attrName>
                                        </p:attrNameLst>
                                      </p:cBhvr>
                                      <p:tavLst>
                                        <p:tav tm="0">
                                          <p:val>
                                            <p:fltVal val="0"/>
                                          </p:val>
                                        </p:tav>
                                        <p:tav tm="100000">
                                          <p:val>
                                            <p:strVal val="#ppt_w"/>
                                          </p:val>
                                        </p:tav>
                                      </p:tavLst>
                                    </p:anim>
                                    <p:anim calcmode="lin" valueType="num">
                                      <p:cBhvr>
                                        <p:cTn id="27" dur="500" fill="hold"/>
                                        <p:tgtEl>
                                          <p:spTgt spid="76"/>
                                        </p:tgtEl>
                                        <p:attrNameLst>
                                          <p:attrName>ppt_h</p:attrName>
                                        </p:attrNameLst>
                                      </p:cBhvr>
                                      <p:tavLst>
                                        <p:tav tm="0">
                                          <p:val>
                                            <p:fltVal val="0"/>
                                          </p:val>
                                        </p:tav>
                                        <p:tav tm="100000">
                                          <p:val>
                                            <p:strVal val="#ppt_h"/>
                                          </p:val>
                                        </p:tav>
                                      </p:tavLst>
                                    </p:anim>
                                    <p:animEffect transition="in" filter="fade">
                                      <p:cBhvr>
                                        <p:cTn id="28" dur="500"/>
                                        <p:tgtEl>
                                          <p:spTgt spid="76"/>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4500"/>
                            </p:stCondLst>
                            <p:childTnLst>
                              <p:par>
                                <p:cTn id="41" presetID="47" presetClass="entr" presetSubtype="0" fill="hold" grpId="0" nodeType="after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1000"/>
                                        <p:tgtEl>
                                          <p:spTgt spid="134"/>
                                        </p:tgtEl>
                                      </p:cBhvr>
                                    </p:animEffect>
                                    <p:anim calcmode="lin" valueType="num">
                                      <p:cBhvr>
                                        <p:cTn id="44" dur="1000" fill="hold"/>
                                        <p:tgtEl>
                                          <p:spTgt spid="134"/>
                                        </p:tgtEl>
                                        <p:attrNameLst>
                                          <p:attrName>ppt_x</p:attrName>
                                        </p:attrNameLst>
                                      </p:cBhvr>
                                      <p:tavLst>
                                        <p:tav tm="0">
                                          <p:val>
                                            <p:strVal val="#ppt_x"/>
                                          </p:val>
                                        </p:tav>
                                        <p:tav tm="100000">
                                          <p:val>
                                            <p:strVal val="#ppt_x"/>
                                          </p:val>
                                        </p:tav>
                                      </p:tavLst>
                                    </p:anim>
                                    <p:anim calcmode="lin" valueType="num">
                                      <p:cBhvr>
                                        <p:cTn id="45" dur="1000" fill="hold"/>
                                        <p:tgtEl>
                                          <p:spTgt spid="134"/>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9" grpId="0"/>
      <p:bldP spid="1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73EC8260-BC4A-4625-A6C6-53930E1FB77B}"/>
              </a:ext>
            </a:extLst>
          </p:cNvPr>
          <p:cNvSpPr/>
          <p:nvPr/>
        </p:nvSpPr>
        <p:spPr>
          <a:xfrm>
            <a:off x="-1181100" y="-3180734"/>
            <a:ext cx="5486400" cy="5486400"/>
          </a:xfrm>
          <a:prstGeom prst="ellipse">
            <a:avLst/>
          </a:prstGeom>
          <a:solidFill>
            <a:srgbClr val="BEF38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F09F9B3-030C-4C17-BD4C-79E3DD47CA22}"/>
              </a:ext>
            </a:extLst>
          </p:cNvPr>
          <p:cNvSpPr/>
          <p:nvPr/>
        </p:nvSpPr>
        <p:spPr>
          <a:xfrm>
            <a:off x="2374491" y="-6185105"/>
            <a:ext cx="12370209" cy="12370209"/>
          </a:xfrm>
          <a:prstGeom prst="ellipse">
            <a:avLst/>
          </a:prstGeom>
          <a:solidFill>
            <a:srgbClr val="CDF6A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图片 2">
            <a:extLst>
              <a:ext uri="{FF2B5EF4-FFF2-40B4-BE49-F238E27FC236}">
                <a16:creationId xmlns:a16="http://schemas.microsoft.com/office/drawing/2014/main" id="{D27B73A3-35C8-48E9-BB6D-6C28260B6A55}"/>
              </a:ext>
            </a:extLst>
          </p:cNvPr>
          <p:cNvPicPr>
            <a:picLocks noChangeAspect="1"/>
          </p:cNvPicPr>
          <p:nvPr/>
        </p:nvPicPr>
        <p:blipFill rotWithShape="1">
          <a:blip r:embed="rId2"/>
          <a:srcRect l="15920" r="25588" b="38940"/>
          <a:stretch/>
        </p:blipFill>
        <p:spPr>
          <a:xfrm>
            <a:off x="0" y="1683658"/>
            <a:ext cx="9144000" cy="3459844"/>
          </a:xfrm>
          <a:prstGeom prst="rect">
            <a:avLst/>
          </a:prstGeom>
        </p:spPr>
      </p:pic>
      <p:pic>
        <p:nvPicPr>
          <p:cNvPr id="23" name="Picture 22">
            <a:extLst>
              <a:ext uri="{FF2B5EF4-FFF2-40B4-BE49-F238E27FC236}">
                <a16:creationId xmlns:a16="http://schemas.microsoft.com/office/drawing/2014/main" id="{3457681E-1EB0-40CB-8835-476CED40CF9C}"/>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74170" y="103472"/>
            <a:ext cx="8781143" cy="4793549"/>
          </a:xfrm>
          <a:prstGeom prst="rect">
            <a:avLst/>
          </a:prstGeom>
        </p:spPr>
      </p:pic>
      <p:sp>
        <p:nvSpPr>
          <p:cNvPr id="28" name="Text Box 3">
            <a:extLst>
              <a:ext uri="{FF2B5EF4-FFF2-40B4-BE49-F238E27FC236}">
                <a16:creationId xmlns:a16="http://schemas.microsoft.com/office/drawing/2014/main" id="{F9137844-5B89-4653-976F-F6C62B07812F}"/>
              </a:ext>
            </a:extLst>
          </p:cNvPr>
          <p:cNvSpPr txBox="1">
            <a:spLocks noChangeArrowheads="1"/>
          </p:cNvSpPr>
          <p:nvPr/>
        </p:nvSpPr>
        <p:spPr bwMode="auto">
          <a:xfrm>
            <a:off x="448127" y="495313"/>
            <a:ext cx="48931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just" eaLnBrk="1" fontAlgn="base" hangingPunct="1">
              <a:spcAft>
                <a:spcPct val="0"/>
              </a:spcAft>
            </a:pPr>
            <a:r>
              <a:rPr lang="en-US" sz="3000" b="1" dirty="0">
                <a:solidFill>
                  <a:srgbClr val="336600"/>
                </a:solidFill>
              </a:rPr>
              <a:t>1/ </a:t>
            </a:r>
            <a:r>
              <a:rPr lang="en-US" sz="3000" b="1" dirty="0" err="1">
                <a:solidFill>
                  <a:srgbClr val="336600"/>
                </a:solidFill>
              </a:rPr>
              <a:t>Tìm</a:t>
            </a:r>
            <a:r>
              <a:rPr lang="en-US" sz="3000" b="1" dirty="0">
                <a:solidFill>
                  <a:srgbClr val="336600"/>
                </a:solidFill>
              </a:rPr>
              <a:t> </a:t>
            </a:r>
            <a:r>
              <a:rPr lang="en-US" sz="3000" b="1" dirty="0" err="1">
                <a:solidFill>
                  <a:srgbClr val="336600"/>
                </a:solidFill>
              </a:rPr>
              <a:t>và</a:t>
            </a:r>
            <a:r>
              <a:rPr lang="en-US" sz="3000" b="1" dirty="0">
                <a:solidFill>
                  <a:srgbClr val="336600"/>
                </a:solidFill>
              </a:rPr>
              <a:t> </a:t>
            </a:r>
            <a:r>
              <a:rPr lang="en-US" sz="3000" b="1" dirty="0" err="1">
                <a:solidFill>
                  <a:srgbClr val="336600"/>
                </a:solidFill>
              </a:rPr>
              <a:t>viết</a:t>
            </a:r>
            <a:r>
              <a:rPr lang="en-US" sz="3000" b="1" dirty="0">
                <a:solidFill>
                  <a:srgbClr val="336600"/>
                </a:solidFill>
              </a:rPr>
              <a:t> </a:t>
            </a:r>
            <a:r>
              <a:rPr lang="en-US" sz="3000" b="1" dirty="0" err="1">
                <a:solidFill>
                  <a:srgbClr val="336600"/>
                </a:solidFill>
              </a:rPr>
              <a:t>các</a:t>
            </a:r>
            <a:r>
              <a:rPr lang="en-US" sz="3000" b="1" dirty="0">
                <a:solidFill>
                  <a:srgbClr val="336600"/>
                </a:solidFill>
              </a:rPr>
              <a:t> </a:t>
            </a:r>
            <a:r>
              <a:rPr lang="en-US" sz="3000" b="1" dirty="0" err="1">
                <a:solidFill>
                  <a:srgbClr val="336600"/>
                </a:solidFill>
              </a:rPr>
              <a:t>từ</a:t>
            </a:r>
            <a:r>
              <a:rPr lang="en-US" sz="3000" b="1" dirty="0">
                <a:solidFill>
                  <a:srgbClr val="336600"/>
                </a:solidFill>
              </a:rPr>
              <a:t> </a:t>
            </a:r>
            <a:r>
              <a:rPr lang="en-US" sz="3000" b="1" dirty="0" err="1">
                <a:solidFill>
                  <a:srgbClr val="336600"/>
                </a:solidFill>
              </a:rPr>
              <a:t>ngữ</a:t>
            </a:r>
            <a:endParaRPr lang="en-US" sz="3000" b="1" dirty="0">
              <a:solidFill>
                <a:srgbClr val="336600"/>
              </a:solidFill>
            </a:endParaRPr>
          </a:p>
        </p:txBody>
      </p:sp>
      <p:grpSp>
        <p:nvGrpSpPr>
          <p:cNvPr id="29" name="组合 1">
            <a:extLst>
              <a:ext uri="{FF2B5EF4-FFF2-40B4-BE49-F238E27FC236}">
                <a16:creationId xmlns:a16="http://schemas.microsoft.com/office/drawing/2014/main" id="{BDD35D9F-4483-4A6A-8B13-39CEDA343796}"/>
              </a:ext>
            </a:extLst>
          </p:cNvPr>
          <p:cNvGrpSpPr/>
          <p:nvPr/>
        </p:nvGrpSpPr>
        <p:grpSpPr>
          <a:xfrm>
            <a:off x="0" y="3982877"/>
            <a:ext cx="9144000" cy="1160623"/>
            <a:chOff x="1" y="5310502"/>
            <a:chExt cx="12191999" cy="1547497"/>
          </a:xfrm>
        </p:grpSpPr>
        <p:pic>
          <p:nvPicPr>
            <p:cNvPr id="30" name="图片 5">
              <a:extLst>
                <a:ext uri="{FF2B5EF4-FFF2-40B4-BE49-F238E27FC236}">
                  <a16:creationId xmlns:a16="http://schemas.microsoft.com/office/drawing/2014/main" id="{3A81A835-75AD-45AF-91C8-89C04663F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1" name="图片 7">
              <a:extLst>
                <a:ext uri="{FF2B5EF4-FFF2-40B4-BE49-F238E27FC236}">
                  <a16:creationId xmlns:a16="http://schemas.microsoft.com/office/drawing/2014/main" id="{A96A9A1F-0045-4353-8774-869084DB0D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77429"/>
              <a:ext cx="1915885" cy="1180570"/>
            </a:xfrm>
            <a:prstGeom prst="rect">
              <a:avLst/>
            </a:prstGeom>
          </p:spPr>
        </p:pic>
        <p:pic>
          <p:nvPicPr>
            <p:cNvPr id="32" name="图片 24">
              <a:extLst>
                <a:ext uri="{FF2B5EF4-FFF2-40B4-BE49-F238E27FC236}">
                  <a16:creationId xmlns:a16="http://schemas.microsoft.com/office/drawing/2014/main" id="{32C1BF20-EBC4-4EC7-9231-71FAA3C2A1BC}"/>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3" name="图片 23">
              <a:extLst>
                <a:ext uri="{FF2B5EF4-FFF2-40B4-BE49-F238E27FC236}">
                  <a16:creationId xmlns:a16="http://schemas.microsoft.com/office/drawing/2014/main" id="{C8AC0756-C9EB-4059-9300-60ABE13010FD}"/>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4" name="图片 9">
              <a:extLst>
                <a:ext uri="{FF2B5EF4-FFF2-40B4-BE49-F238E27FC236}">
                  <a16:creationId xmlns:a16="http://schemas.microsoft.com/office/drawing/2014/main" id="{424B2E55-75B0-4482-B272-6B0115BC08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7741" y="5631539"/>
              <a:ext cx="4424953" cy="1226457"/>
            </a:xfrm>
            <a:prstGeom prst="rect">
              <a:avLst/>
            </a:prstGeom>
          </p:spPr>
        </p:pic>
        <p:pic>
          <p:nvPicPr>
            <p:cNvPr id="35" name="图片 12">
              <a:extLst>
                <a:ext uri="{FF2B5EF4-FFF2-40B4-BE49-F238E27FC236}">
                  <a16:creationId xmlns:a16="http://schemas.microsoft.com/office/drawing/2014/main" id="{23CA30A2-8AF4-45BD-BFC9-1962CF70FC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2582" y="5844413"/>
              <a:ext cx="3656494" cy="1013584"/>
            </a:xfrm>
            <a:prstGeom prst="rect">
              <a:avLst/>
            </a:prstGeom>
          </p:spPr>
        </p:pic>
        <p:pic>
          <p:nvPicPr>
            <p:cNvPr id="36" name="图片 22">
              <a:extLst>
                <a:ext uri="{FF2B5EF4-FFF2-40B4-BE49-F238E27FC236}">
                  <a16:creationId xmlns:a16="http://schemas.microsoft.com/office/drawing/2014/main" id="{FFE12395-4F6F-45FC-AE6E-41B0701E014E}"/>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8" name="Text Box 6">
            <a:extLst>
              <a:ext uri="{FF2B5EF4-FFF2-40B4-BE49-F238E27FC236}">
                <a16:creationId xmlns:a16="http://schemas.microsoft.com/office/drawing/2014/main" id="{65C8B477-1CC5-4BF6-88E5-4F6116805106}"/>
              </a:ext>
            </a:extLst>
          </p:cNvPr>
          <p:cNvSpPr txBox="1">
            <a:spLocks noChangeArrowheads="1"/>
          </p:cNvSpPr>
          <p:nvPr/>
        </p:nvSpPr>
        <p:spPr bwMode="auto">
          <a:xfrm>
            <a:off x="319314" y="1116694"/>
            <a:ext cx="8621485"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Times New Roman" panose="02020603050405020304" pitchFamily="18" charset="0"/>
              </a:rPr>
              <a:t> </a:t>
            </a:r>
            <a:r>
              <a:rPr lang="vi-VN" sz="2500" b="1" i="0" u="none" strike="noStrike" kern="1200" baseline="0" dirty="0">
                <a:solidFill>
                  <a:srgbClr val="000000"/>
                </a:solidFill>
                <a:latin typeface="Times New Roman" panose="02020603050405020304" pitchFamily="18" charset="0"/>
              </a:rPr>
              <a:t>a) Chứa tiếng có các âm đầu </a:t>
            </a:r>
            <a:r>
              <a:rPr lang="vi-VN" sz="2500" b="1" i="0" u="none" strike="noStrike" kern="1200" baseline="0" dirty="0">
                <a:solidFill>
                  <a:srgbClr val="C00000"/>
                </a:solidFill>
                <a:latin typeface="Times New Roman" panose="02020603050405020304" pitchFamily="18" charset="0"/>
              </a:rPr>
              <a:t>r, d hoặc gi</a:t>
            </a:r>
            <a:r>
              <a:rPr lang="vi-VN" sz="2500" b="1" i="0" u="none" strike="noStrike" kern="1200" baseline="0" dirty="0">
                <a:solidFill>
                  <a:srgbClr val="000000"/>
                </a:solidFill>
                <a:latin typeface="Times New Roman" panose="02020603050405020304" pitchFamily="18" charset="0"/>
              </a:rPr>
              <a:t>, có nghĩa như sau: </a:t>
            </a:r>
          </a:p>
        </p:txBody>
      </p:sp>
      <p:sp>
        <p:nvSpPr>
          <p:cNvPr id="39" name="Text Box 7">
            <a:extLst>
              <a:ext uri="{FF2B5EF4-FFF2-40B4-BE49-F238E27FC236}">
                <a16:creationId xmlns:a16="http://schemas.microsoft.com/office/drawing/2014/main" id="{ECC589C0-BFB9-4F32-9245-A2F85D31A810}"/>
              </a:ext>
            </a:extLst>
          </p:cNvPr>
          <p:cNvSpPr txBox="1">
            <a:spLocks noChangeArrowheads="1"/>
          </p:cNvSpPr>
          <p:nvPr/>
        </p:nvSpPr>
        <p:spPr bwMode="auto">
          <a:xfrm>
            <a:off x="910771" y="2583544"/>
            <a:ext cx="807357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mn-lt"/>
              </a:rPr>
              <a:t>* </a:t>
            </a:r>
            <a:r>
              <a:rPr lang="vi-VN" sz="2500" dirty="0">
                <a:solidFill>
                  <a:srgbClr val="000000"/>
                </a:solidFill>
              </a:rPr>
              <a:t>Môn nghệ thuật sân khấu biểu diễn bằng cách điều khiển các hình mẫu giống như người, vật.</a:t>
            </a:r>
            <a:r>
              <a:rPr lang="en-US" sz="2500" dirty="0">
                <a:solidFill>
                  <a:srgbClr val="000000"/>
                </a:solidFill>
              </a:rPr>
              <a:t> </a:t>
            </a:r>
            <a:endParaRPr lang="vi-VN" sz="2500" b="0" i="0" u="none" strike="noStrike" kern="1200" baseline="0" dirty="0">
              <a:solidFill>
                <a:srgbClr val="000000"/>
              </a:solidFill>
              <a:latin typeface="+mn-lt"/>
            </a:endParaRPr>
          </a:p>
        </p:txBody>
      </p:sp>
      <p:sp>
        <p:nvSpPr>
          <p:cNvPr id="40" name="Text Box 5">
            <a:extLst>
              <a:ext uri="{FF2B5EF4-FFF2-40B4-BE49-F238E27FC236}">
                <a16:creationId xmlns:a16="http://schemas.microsoft.com/office/drawing/2014/main" id="{9B70C90A-1649-48C3-A1F8-3DD27B97202F}"/>
              </a:ext>
            </a:extLst>
          </p:cNvPr>
          <p:cNvSpPr txBox="1">
            <a:spLocks noChangeArrowheads="1"/>
          </p:cNvSpPr>
          <p:nvPr/>
        </p:nvSpPr>
        <p:spPr bwMode="auto">
          <a:xfrm>
            <a:off x="1389744" y="3512458"/>
            <a:ext cx="752202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mn-lt"/>
              </a:rPr>
              <a:t>* </a:t>
            </a:r>
            <a:r>
              <a:rPr lang="vi-VN" sz="2500" dirty="0">
                <a:solidFill>
                  <a:srgbClr val="000000"/>
                </a:solidFill>
              </a:rPr>
              <a:t>Phát bóng sang phía đối thủ để mở đầu hiệp đấu hoặc lượt đấu.</a:t>
            </a:r>
            <a:r>
              <a:rPr lang="vi-VN" sz="2500" b="0" i="0" u="none" strike="noStrike" kern="1200" baseline="0" dirty="0">
                <a:solidFill>
                  <a:srgbClr val="000000"/>
                </a:solidFill>
                <a:latin typeface="+mn-lt"/>
              </a:rPr>
              <a:t> </a:t>
            </a:r>
          </a:p>
        </p:txBody>
      </p:sp>
      <p:sp>
        <p:nvSpPr>
          <p:cNvPr id="41" name="Text Box 5">
            <a:extLst>
              <a:ext uri="{FF2B5EF4-FFF2-40B4-BE49-F238E27FC236}">
                <a16:creationId xmlns:a16="http://schemas.microsoft.com/office/drawing/2014/main" id="{80EF813F-7E36-469E-BB24-68097995D31C}"/>
              </a:ext>
            </a:extLst>
          </p:cNvPr>
          <p:cNvSpPr txBox="1">
            <a:spLocks noChangeArrowheads="1"/>
          </p:cNvSpPr>
          <p:nvPr/>
        </p:nvSpPr>
        <p:spPr bwMode="auto">
          <a:xfrm>
            <a:off x="446313" y="1679513"/>
            <a:ext cx="832031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50000"/>
              </a:spcBef>
              <a:spcAft>
                <a:spcPct val="0"/>
              </a:spcAft>
            </a:pPr>
            <a:r>
              <a:rPr lang="vi-VN" sz="2500" b="0" i="0" u="none" strike="noStrike" kern="1200" baseline="0" dirty="0">
                <a:solidFill>
                  <a:srgbClr val="000000"/>
                </a:solidFill>
                <a:latin typeface="+mn-lt"/>
              </a:rPr>
              <a:t>*</a:t>
            </a:r>
            <a:r>
              <a:rPr lang="en-US" sz="2500" b="0" i="0" u="none" strike="noStrike" kern="1200" baseline="0" dirty="0">
                <a:solidFill>
                  <a:srgbClr val="000000"/>
                </a:solidFill>
                <a:latin typeface="+mn-lt"/>
              </a:rPr>
              <a:t> </a:t>
            </a:r>
            <a:r>
              <a:rPr lang="vi-VN" sz="2500" dirty="0">
                <a:solidFill>
                  <a:srgbClr val="000000"/>
                </a:solidFill>
              </a:rPr>
              <a:t>Trò chơi quay dây qua đầu, mỗi lần dây chạm đất thì nhảy lên cho dây luồn qua dưới chân. </a:t>
            </a:r>
            <a:endParaRPr lang="vi-VN" sz="2500" b="0" i="0" u="none" strike="noStrike" kern="1200" baseline="0" dirty="0">
              <a:solidFill>
                <a:srgbClr val="000000"/>
              </a:solidFill>
              <a:latin typeface="+mn-lt"/>
            </a:endParaRPr>
          </a:p>
        </p:txBody>
      </p:sp>
      <p:pic>
        <p:nvPicPr>
          <p:cNvPr id="42" name="Picture 41">
            <a:extLst>
              <a:ext uri="{FF2B5EF4-FFF2-40B4-BE49-F238E27FC236}">
                <a16:creationId xmlns:a16="http://schemas.microsoft.com/office/drawing/2014/main" id="{48B5B6A5-0855-4F1B-9DF0-4B0AD69607D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2169" r="50000" b="36790"/>
          <a:stretch/>
        </p:blipFill>
        <p:spPr>
          <a:xfrm>
            <a:off x="-617717" y="3434202"/>
            <a:ext cx="2199774" cy="1825412"/>
          </a:xfrm>
          <a:prstGeom prst="rect">
            <a:avLst/>
          </a:prstGeom>
        </p:spPr>
      </p:pic>
      <p:sp>
        <p:nvSpPr>
          <p:cNvPr id="9" name="Speech Bubble: Oval 8">
            <a:extLst>
              <a:ext uri="{FF2B5EF4-FFF2-40B4-BE49-F238E27FC236}">
                <a16:creationId xmlns:a16="http://schemas.microsoft.com/office/drawing/2014/main" id="{A9BACD28-6A0E-4C55-A857-96C915077C4E}"/>
              </a:ext>
            </a:extLst>
          </p:cNvPr>
          <p:cNvSpPr/>
          <p:nvPr/>
        </p:nvSpPr>
        <p:spPr>
          <a:xfrm>
            <a:off x="5210630" y="464457"/>
            <a:ext cx="624114" cy="537029"/>
          </a:xfrm>
          <a:prstGeom prst="wedgeEllipseCallou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C00000"/>
                </a:solidFill>
                <a:latin typeface="Arial" panose="020B0604020202020204" pitchFamily="34" charset="0"/>
                <a:cs typeface="Arial" panose="020B0604020202020204" pitchFamily="34" charset="0"/>
              </a:rPr>
              <a:t>r</a:t>
            </a:r>
          </a:p>
        </p:txBody>
      </p:sp>
      <p:sp>
        <p:nvSpPr>
          <p:cNvPr id="43" name="Speech Bubble: Oval 42">
            <a:extLst>
              <a:ext uri="{FF2B5EF4-FFF2-40B4-BE49-F238E27FC236}">
                <a16:creationId xmlns:a16="http://schemas.microsoft.com/office/drawing/2014/main" id="{23F54AF7-B661-4BD3-A66A-BA6AD22D5BAC}"/>
              </a:ext>
            </a:extLst>
          </p:cNvPr>
          <p:cNvSpPr/>
          <p:nvPr/>
        </p:nvSpPr>
        <p:spPr>
          <a:xfrm>
            <a:off x="5950860" y="275771"/>
            <a:ext cx="667656" cy="595086"/>
          </a:xfrm>
          <a:prstGeom prst="wedgeEllipseCallout">
            <a:avLst>
              <a:gd name="adj1" fmla="val -36050"/>
              <a:gd name="adj2" fmla="val 55183"/>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C00000"/>
                </a:solidFill>
                <a:latin typeface="Arial" panose="020B0604020202020204" pitchFamily="34" charset="0"/>
                <a:cs typeface="Arial" panose="020B0604020202020204" pitchFamily="34" charset="0"/>
              </a:rPr>
              <a:t>d</a:t>
            </a:r>
          </a:p>
        </p:txBody>
      </p:sp>
      <p:sp>
        <p:nvSpPr>
          <p:cNvPr id="44" name="Speech Bubble: Oval 43">
            <a:extLst>
              <a:ext uri="{FF2B5EF4-FFF2-40B4-BE49-F238E27FC236}">
                <a16:creationId xmlns:a16="http://schemas.microsoft.com/office/drawing/2014/main" id="{A1ADAC3E-D863-495C-A7A7-C0F7AFEED86F}"/>
              </a:ext>
            </a:extLst>
          </p:cNvPr>
          <p:cNvSpPr/>
          <p:nvPr/>
        </p:nvSpPr>
        <p:spPr>
          <a:xfrm>
            <a:off x="6734631" y="435428"/>
            <a:ext cx="740226" cy="595086"/>
          </a:xfrm>
          <a:prstGeom prst="wedgeEllipseCallout">
            <a:avLst>
              <a:gd name="adj1" fmla="val -46323"/>
              <a:gd name="adj2" fmla="val 42988"/>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C00000"/>
                </a:solidFill>
                <a:latin typeface="Arial" panose="020B0604020202020204" pitchFamily="34" charset="0"/>
                <a:cs typeface="Arial" panose="020B0604020202020204" pitchFamily="34" charset="0"/>
              </a:rPr>
              <a:t>gi</a:t>
            </a:r>
            <a:endParaRPr lang="en-US" sz="3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93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out)">
                                      <p:cBhvr>
                                        <p:cTn id="7" dur="1000"/>
                                        <p:tgtEl>
                                          <p:spTgt spid="21"/>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circle(out)">
                                      <p:cBhvr>
                                        <p:cTn id="10" dur="1000"/>
                                        <p:tgtEl>
                                          <p:spTgt spid="22"/>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par>
                          <p:cTn id="17" fill="hold">
                            <p:stCondLst>
                              <p:cond delay="2500"/>
                            </p:stCondLst>
                            <p:childTnLst>
                              <p:par>
                                <p:cTn id="18" presetID="16" presetClass="entr" presetSubtype="2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8"/>
                                        </p:tgtEl>
                                        <p:attrNameLst>
                                          <p:attrName>style.visibility</p:attrName>
                                        </p:attrNameLst>
                                      </p:cBhvr>
                                      <p:to>
                                        <p:strVal val="visible"/>
                                      </p:to>
                                    </p:set>
                                    <p:anim by="(-#ppt_w*2)" calcmode="lin" valueType="num">
                                      <p:cBhvr rctx="PPT">
                                        <p:cTn id="31" dur="250" autoRev="1" fill="hold">
                                          <p:stCondLst>
                                            <p:cond delay="0"/>
                                          </p:stCondLst>
                                        </p:cTn>
                                        <p:tgtEl>
                                          <p:spTgt spid="28"/>
                                        </p:tgtEl>
                                        <p:attrNameLst>
                                          <p:attrName>ppt_w</p:attrName>
                                        </p:attrNameLst>
                                      </p:cBhvr>
                                    </p:anim>
                                    <p:anim by="(#ppt_w*0.50)" calcmode="lin" valueType="num">
                                      <p:cBhvr>
                                        <p:cTn id="32" dur="250" decel="50000" autoRev="1" fill="hold">
                                          <p:stCondLst>
                                            <p:cond delay="0"/>
                                          </p:stCondLst>
                                        </p:cTn>
                                        <p:tgtEl>
                                          <p:spTgt spid="28"/>
                                        </p:tgtEl>
                                        <p:attrNameLst>
                                          <p:attrName>ppt_x</p:attrName>
                                        </p:attrNameLst>
                                      </p:cBhvr>
                                    </p:anim>
                                    <p:anim from="(-#ppt_h/2)" to="(#ppt_y)" calcmode="lin" valueType="num">
                                      <p:cBhvr>
                                        <p:cTn id="33" dur="500" fill="hold">
                                          <p:stCondLst>
                                            <p:cond delay="0"/>
                                          </p:stCondLst>
                                        </p:cTn>
                                        <p:tgtEl>
                                          <p:spTgt spid="28"/>
                                        </p:tgtEl>
                                        <p:attrNameLst>
                                          <p:attrName>ppt_y</p:attrName>
                                        </p:attrNameLst>
                                      </p:cBhvr>
                                    </p:anim>
                                    <p:animRot by="21600000">
                                      <p:cBhvr>
                                        <p:cTn id="34" dur="500" fill="hold">
                                          <p:stCondLst>
                                            <p:cond delay="0"/>
                                          </p:stCondLst>
                                        </p:cTn>
                                        <p:tgtEl>
                                          <p:spTgt spid="28"/>
                                        </p:tgtEl>
                                        <p:attrNameLst>
                                          <p:attrName>r</p:attrName>
                                        </p:attrNameLst>
                                      </p:cBhvr>
                                    </p:animRot>
                                  </p:childTnLst>
                                </p:cTn>
                              </p:par>
                            </p:childTnLst>
                          </p:cTn>
                        </p:par>
                        <p:par>
                          <p:cTn id="35" fill="hold">
                            <p:stCondLst>
                              <p:cond delay="1400"/>
                            </p:stCondLst>
                            <p:childTnLst>
                              <p:par>
                                <p:cTn id="36" presetID="22" presetClass="entr" presetSubtype="4"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childTnLst>
                          </p:cTn>
                        </p:par>
                        <p:par>
                          <p:cTn id="39" fill="hold">
                            <p:stCondLst>
                              <p:cond delay="1900"/>
                            </p:stCondLst>
                            <p:childTnLst>
                              <p:par>
                                <p:cTn id="40" presetID="53" presetClass="entr" presetSubtype="16" fill="hold" grpId="1"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par>
                          <p:cTn id="45" fill="hold">
                            <p:stCondLst>
                              <p:cond delay="2400"/>
                            </p:stCondLst>
                            <p:childTnLst>
                              <p:par>
                                <p:cTn id="46" presetID="42"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5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anim calcmode="lin" valueType="num">
                                      <p:cBhvr>
                                        <p:cTn id="54" dur="500" fill="hold"/>
                                        <p:tgtEl>
                                          <p:spTgt spid="43"/>
                                        </p:tgtEl>
                                        <p:attrNameLst>
                                          <p:attrName>ppt_x</p:attrName>
                                        </p:attrNameLst>
                                      </p:cBhvr>
                                      <p:tavLst>
                                        <p:tav tm="0">
                                          <p:val>
                                            <p:strVal val="#ppt_x"/>
                                          </p:val>
                                        </p:tav>
                                        <p:tav tm="100000">
                                          <p:val>
                                            <p:strVal val="#ppt_x"/>
                                          </p:val>
                                        </p:tav>
                                      </p:tavLst>
                                    </p:anim>
                                    <p:anim calcmode="lin" valueType="num">
                                      <p:cBhvr>
                                        <p:cTn id="55" dur="500" fill="hold"/>
                                        <p:tgtEl>
                                          <p:spTgt spid="4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50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anim calcmode="lin" valueType="num">
                                      <p:cBhvr>
                                        <p:cTn id="59" dur="500" fill="hold"/>
                                        <p:tgtEl>
                                          <p:spTgt spid="44"/>
                                        </p:tgtEl>
                                        <p:attrNameLst>
                                          <p:attrName>ppt_x</p:attrName>
                                        </p:attrNameLst>
                                      </p:cBhvr>
                                      <p:tavLst>
                                        <p:tav tm="0">
                                          <p:val>
                                            <p:strVal val="#ppt_x"/>
                                          </p:val>
                                        </p:tav>
                                        <p:tav tm="100000">
                                          <p:val>
                                            <p:strVal val="#ppt_x"/>
                                          </p:val>
                                        </p:tav>
                                      </p:tavLst>
                                    </p:anim>
                                    <p:anim calcmode="lin" valueType="num">
                                      <p:cBhvr>
                                        <p:cTn id="60"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1" nodeType="click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53" presetClass="entr" presetSubtype="16" fill="hold" grpId="1" nodeType="withEffect">
                                  <p:stCondLst>
                                    <p:cond delay="0"/>
                                  </p:stCondLst>
                                  <p:childTnLst>
                                    <p:set>
                                      <p:cBhvr>
                                        <p:cTn id="69" dur="1" fill="hold">
                                          <p:stCondLst>
                                            <p:cond delay="0"/>
                                          </p:stCondLst>
                                        </p:cTn>
                                        <p:tgtEl>
                                          <p:spTgt spid="39"/>
                                        </p:tgtEl>
                                        <p:attrNameLst>
                                          <p:attrName>style.visibility</p:attrName>
                                        </p:attrNameLst>
                                      </p:cBhvr>
                                      <p:to>
                                        <p:strVal val="visible"/>
                                      </p:to>
                                    </p:set>
                                    <p:anim calcmode="lin" valueType="num">
                                      <p:cBhvr>
                                        <p:cTn id="70" dur="500" fill="hold"/>
                                        <p:tgtEl>
                                          <p:spTgt spid="39"/>
                                        </p:tgtEl>
                                        <p:attrNameLst>
                                          <p:attrName>ppt_w</p:attrName>
                                        </p:attrNameLst>
                                      </p:cBhvr>
                                      <p:tavLst>
                                        <p:tav tm="0">
                                          <p:val>
                                            <p:fltVal val="0"/>
                                          </p:val>
                                        </p:tav>
                                        <p:tav tm="100000">
                                          <p:val>
                                            <p:strVal val="#ppt_w"/>
                                          </p:val>
                                        </p:tav>
                                      </p:tavLst>
                                    </p:anim>
                                    <p:anim calcmode="lin" valueType="num">
                                      <p:cBhvr>
                                        <p:cTn id="71" dur="500" fill="hold"/>
                                        <p:tgtEl>
                                          <p:spTgt spid="39"/>
                                        </p:tgtEl>
                                        <p:attrNameLst>
                                          <p:attrName>ppt_h</p:attrName>
                                        </p:attrNameLst>
                                      </p:cBhvr>
                                      <p:tavLst>
                                        <p:tav tm="0">
                                          <p:val>
                                            <p:fltVal val="0"/>
                                          </p:val>
                                        </p:tav>
                                        <p:tav tm="100000">
                                          <p:val>
                                            <p:strVal val="#ppt_h"/>
                                          </p:val>
                                        </p:tav>
                                      </p:tavLst>
                                    </p:anim>
                                    <p:animEffect transition="in" filter="fade">
                                      <p:cBhvr>
                                        <p:cTn id="72" dur="500"/>
                                        <p:tgtEl>
                                          <p:spTgt spid="39"/>
                                        </p:tgtEl>
                                      </p:cBhvr>
                                    </p:animEffect>
                                  </p:childTnLst>
                                </p:cTn>
                              </p:par>
                              <p:par>
                                <p:cTn id="73" presetID="53" presetClass="entr" presetSubtype="16" fill="hold" grpId="1"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8" grpId="0"/>
      <p:bldP spid="38" grpId="1"/>
      <p:bldP spid="39" grpId="1"/>
      <p:bldP spid="40" grpId="1"/>
      <p:bldP spid="41" grpId="1"/>
      <p:bldP spid="9" grpId="0" animBg="1"/>
      <p:bldP spid="43" grpId="0" animBg="1"/>
      <p:bldP spid="44" grpId="0" animBg="1"/>
    </p:bldLst>
  </p:timing>
</p:sld>
</file>

<file path=ppt/theme/theme1.xml><?xml version="1.0" encoding="utf-8"?>
<a:theme xmlns:a="http://schemas.openxmlformats.org/drawingml/2006/main" name="Office 主题">
  <a:themeElements>
    <a:clrScheme name="自定义 158">
      <a:dk1>
        <a:sysClr val="windowText" lastClr="000000"/>
      </a:dk1>
      <a:lt1>
        <a:sysClr val="window" lastClr="FFFFFF"/>
      </a:lt1>
      <a:dk2>
        <a:srgbClr val="44546A"/>
      </a:dk2>
      <a:lt2>
        <a:srgbClr val="E7E6E6"/>
      </a:lt2>
      <a:accent1>
        <a:srgbClr val="2BA37C"/>
      </a:accent1>
      <a:accent2>
        <a:srgbClr val="45CEA2"/>
      </a:accent2>
      <a:accent3>
        <a:srgbClr val="8FE1C7"/>
      </a:accent3>
      <a:accent4>
        <a:srgbClr val="2BA37C"/>
      </a:accent4>
      <a:accent5>
        <a:srgbClr val="45CEA2"/>
      </a:accent5>
      <a:accent6>
        <a:srgbClr val="8FE1C7"/>
      </a:accent6>
      <a:hlink>
        <a:srgbClr val="2BA37C"/>
      </a:hlink>
      <a:folHlink>
        <a:srgbClr val="45CEA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381</TotalTime>
  <Words>604</Words>
  <Application>Microsoft Office PowerPoint</Application>
  <PresentationFormat>On-screen Show (16:9)</PresentationFormat>
  <Paragraphs>87</Paragraphs>
  <Slides>14</Slides>
  <Notes>7</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14</vt:i4>
      </vt:variant>
    </vt:vector>
  </HeadingPairs>
  <TitlesOfParts>
    <vt:vector size="30" baseType="lpstr">
      <vt:lpstr>微软雅黑</vt:lpstr>
      <vt:lpstr>#9Slide04 Riesling</vt:lpstr>
      <vt:lpstr>#9Slide05 SVNSweetie</vt:lpstr>
      <vt:lpstr>#9Slide06 SVNSlow Attack 2</vt:lpstr>
      <vt:lpstr>#9Slide07 SVNZiclets</vt:lpstr>
      <vt:lpstr>Arial</vt:lpstr>
      <vt:lpstr>Calibri</vt:lpstr>
      <vt:lpstr>Calibri Light</vt:lpstr>
      <vt:lpstr>iCiel Crocante</vt:lpstr>
      <vt:lpstr>Impact</vt:lpstr>
      <vt:lpstr>Lato Hairline</vt:lpstr>
      <vt:lpstr>Lato Light</vt:lpstr>
      <vt:lpstr>Lato Regular</vt:lpstr>
      <vt:lpstr>Rope MF</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Administrator</dc:creator>
  <dc:description>U</dc:description>
  <cp:lastModifiedBy>Ngọc Phạm</cp:lastModifiedBy>
  <cp:revision>16</cp:revision>
  <dcterms:created xsi:type="dcterms:W3CDTF">2017-07-25T02:42:00Z</dcterms:created>
  <dcterms:modified xsi:type="dcterms:W3CDTF">2021-12-19T12:25:21Z</dcterms:modified>
  <cp:version>V13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2052-10.1.0.6930</vt:lpwstr>
  </property>
</Properties>
</file>