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26"/>
  </p:notesMasterIdLst>
  <p:sldIdLst>
    <p:sldId id="307" r:id="rId7"/>
    <p:sldId id="320" r:id="rId8"/>
    <p:sldId id="324" r:id="rId9"/>
    <p:sldId id="2699" r:id="rId10"/>
    <p:sldId id="2695" r:id="rId11"/>
    <p:sldId id="2697" r:id="rId12"/>
    <p:sldId id="2696" r:id="rId13"/>
    <p:sldId id="2698" r:id="rId14"/>
    <p:sldId id="2700" r:id="rId15"/>
    <p:sldId id="332" r:id="rId16"/>
    <p:sldId id="337" r:id="rId17"/>
    <p:sldId id="338" r:id="rId18"/>
    <p:sldId id="339" r:id="rId19"/>
    <p:sldId id="340" r:id="rId20"/>
    <p:sldId id="323" r:id="rId21"/>
    <p:sldId id="319" r:id="rId22"/>
    <p:sldId id="2689" r:id="rId23"/>
    <p:sldId id="2690" r:id="rId24"/>
    <p:sldId id="27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83" d="100"/>
          <a:sy n="83" d="100"/>
        </p:scale>
        <p:origin x="-8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31.svg"/><Relationship Id="rId15" Type="http://schemas.openxmlformats.org/officeDocument/2006/relationships/image" Target="../media/image24.png"/><Relationship Id="rId10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31.svg"/><Relationship Id="rId15" Type="http://schemas.openxmlformats.org/officeDocument/2006/relationships/image" Target="../media/image24.png"/><Relationship Id="rId10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31.svg"/><Relationship Id="rId15" Type="http://schemas.openxmlformats.org/officeDocument/2006/relationships/image" Target="../media/image24.png"/><Relationship Id="rId10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31.svg"/><Relationship Id="rId15" Type="http://schemas.openxmlformats.org/officeDocument/2006/relationships/image" Target="../media/image24.png"/><Relationship Id="rId10" Type="http://schemas.openxmlformats.org/officeDocument/2006/relationships/image" Target="../media/image35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gif"/><Relationship Id="rId11" Type="http://schemas.microsoft.com/office/2007/relationships/hdphoto" Target="../media/hdphoto4.wdp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=""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=""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=""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=""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=""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=""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=""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=""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=""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=""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=""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=""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=""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=""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=""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=""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=""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=""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=""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=""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=""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=""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=""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=""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=""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=""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=""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=""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=""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=""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=""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=""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=""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304</Words>
  <Application>Microsoft Office PowerPoint</Application>
  <PresentationFormat>Custom</PresentationFormat>
  <Paragraphs>61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47</cp:revision>
  <dcterms:created xsi:type="dcterms:W3CDTF">2022-10-07T23:20:52Z</dcterms:created>
  <dcterms:modified xsi:type="dcterms:W3CDTF">2023-01-30T06:35:17Z</dcterms:modified>
</cp:coreProperties>
</file>