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1" r:id="rId19"/>
    <p:sldId id="36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00"/>
    <a:srgbClr val="0000CC"/>
    <a:srgbClr val="000066"/>
    <a:srgbClr val="FF99CC"/>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0" d="100"/>
          <a:sy n="70" d="100"/>
        </p:scale>
        <p:origin x="1326" y="60"/>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a:t>
            </a:fld>
            <a:endParaRPr lang="en-US"/>
          </a:p>
        </p:txBody>
      </p:sp>
    </p:spTree>
    <p:extLst>
      <p:ext uri="{BB962C8B-B14F-4D97-AF65-F5344CB8AC3E}">
        <p14:creationId xmlns:p14="http://schemas.microsoft.com/office/powerpoint/2010/main" val="373774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10</a:t>
            </a:fld>
            <a:endParaRPr lang="en-US"/>
          </a:p>
        </p:txBody>
      </p:sp>
    </p:spTree>
    <p:extLst>
      <p:ext uri="{BB962C8B-B14F-4D97-AF65-F5344CB8AC3E}">
        <p14:creationId xmlns:p14="http://schemas.microsoft.com/office/powerpoint/2010/main" val="46640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11</a:t>
            </a:fld>
            <a:endParaRPr lang="en-US"/>
          </a:p>
        </p:txBody>
      </p:sp>
    </p:spTree>
    <p:extLst>
      <p:ext uri="{BB962C8B-B14F-4D97-AF65-F5344CB8AC3E}">
        <p14:creationId xmlns:p14="http://schemas.microsoft.com/office/powerpoint/2010/main" val="40217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12</a:t>
            </a:fld>
            <a:endParaRPr lang="en-US"/>
          </a:p>
        </p:txBody>
      </p:sp>
    </p:spTree>
    <p:extLst>
      <p:ext uri="{BB962C8B-B14F-4D97-AF65-F5344CB8AC3E}">
        <p14:creationId xmlns:p14="http://schemas.microsoft.com/office/powerpoint/2010/main" val="370793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13</a:t>
            </a:fld>
            <a:endParaRPr lang="en-US"/>
          </a:p>
        </p:txBody>
      </p:sp>
    </p:spTree>
    <p:extLst>
      <p:ext uri="{BB962C8B-B14F-4D97-AF65-F5344CB8AC3E}">
        <p14:creationId xmlns:p14="http://schemas.microsoft.com/office/powerpoint/2010/main" val="123536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14</a:t>
            </a:fld>
            <a:endParaRPr lang="en-US"/>
          </a:p>
        </p:txBody>
      </p:sp>
    </p:spTree>
    <p:extLst>
      <p:ext uri="{BB962C8B-B14F-4D97-AF65-F5344CB8AC3E}">
        <p14:creationId xmlns:p14="http://schemas.microsoft.com/office/powerpoint/2010/main" val="3006194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15</a:t>
            </a:fld>
            <a:endParaRPr lang="en-US"/>
          </a:p>
        </p:txBody>
      </p:sp>
    </p:spTree>
    <p:extLst>
      <p:ext uri="{BB962C8B-B14F-4D97-AF65-F5344CB8AC3E}">
        <p14:creationId xmlns:p14="http://schemas.microsoft.com/office/powerpoint/2010/main" val="19563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16</a:t>
            </a:fld>
            <a:endParaRPr lang="en-US"/>
          </a:p>
        </p:txBody>
      </p:sp>
    </p:spTree>
    <p:extLst>
      <p:ext uri="{BB962C8B-B14F-4D97-AF65-F5344CB8AC3E}">
        <p14:creationId xmlns:p14="http://schemas.microsoft.com/office/powerpoint/2010/main" val="22477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17</a:t>
            </a:fld>
            <a:endParaRPr lang="en-US"/>
          </a:p>
        </p:txBody>
      </p:sp>
    </p:spTree>
    <p:extLst>
      <p:ext uri="{BB962C8B-B14F-4D97-AF65-F5344CB8AC3E}">
        <p14:creationId xmlns:p14="http://schemas.microsoft.com/office/powerpoint/2010/main" val="49082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18</a:t>
            </a:fld>
            <a:endParaRPr lang="en-US"/>
          </a:p>
        </p:txBody>
      </p:sp>
    </p:spTree>
    <p:extLst>
      <p:ext uri="{BB962C8B-B14F-4D97-AF65-F5344CB8AC3E}">
        <p14:creationId xmlns:p14="http://schemas.microsoft.com/office/powerpoint/2010/main" val="173215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19</a:t>
            </a:fld>
            <a:endParaRPr lang="en-US"/>
          </a:p>
        </p:txBody>
      </p:sp>
    </p:spTree>
    <p:extLst>
      <p:ext uri="{BB962C8B-B14F-4D97-AF65-F5344CB8AC3E}">
        <p14:creationId xmlns:p14="http://schemas.microsoft.com/office/powerpoint/2010/main" val="53723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2</a:t>
            </a:fld>
            <a:endParaRPr lang="en-US"/>
          </a:p>
        </p:txBody>
      </p:sp>
    </p:spTree>
    <p:extLst>
      <p:ext uri="{BB962C8B-B14F-4D97-AF65-F5344CB8AC3E}">
        <p14:creationId xmlns:p14="http://schemas.microsoft.com/office/powerpoint/2010/main" val="269173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20</a:t>
            </a:fld>
            <a:endParaRPr lang="en-US"/>
          </a:p>
        </p:txBody>
      </p:sp>
    </p:spTree>
    <p:extLst>
      <p:ext uri="{BB962C8B-B14F-4D97-AF65-F5344CB8AC3E}">
        <p14:creationId xmlns:p14="http://schemas.microsoft.com/office/powerpoint/2010/main" val="3707537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3</a:t>
            </a:fld>
            <a:endParaRPr lang="en-US"/>
          </a:p>
        </p:txBody>
      </p:sp>
    </p:spTree>
    <p:extLst>
      <p:ext uri="{BB962C8B-B14F-4D97-AF65-F5344CB8AC3E}">
        <p14:creationId xmlns:p14="http://schemas.microsoft.com/office/powerpoint/2010/main" val="305912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5</a:t>
            </a:fld>
            <a:endParaRPr lang="en-US"/>
          </a:p>
        </p:txBody>
      </p:sp>
    </p:spTree>
    <p:extLst>
      <p:ext uri="{BB962C8B-B14F-4D97-AF65-F5344CB8AC3E}">
        <p14:creationId xmlns:p14="http://schemas.microsoft.com/office/powerpoint/2010/main" val="19573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6</a:t>
            </a:fld>
            <a:endParaRPr lang="en-US"/>
          </a:p>
        </p:txBody>
      </p:sp>
    </p:spTree>
    <p:extLst>
      <p:ext uri="{BB962C8B-B14F-4D97-AF65-F5344CB8AC3E}">
        <p14:creationId xmlns:p14="http://schemas.microsoft.com/office/powerpoint/2010/main" val="398558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7</a:t>
            </a:fld>
            <a:endParaRPr lang="en-US"/>
          </a:p>
        </p:txBody>
      </p:sp>
    </p:spTree>
    <p:extLst>
      <p:ext uri="{BB962C8B-B14F-4D97-AF65-F5344CB8AC3E}">
        <p14:creationId xmlns:p14="http://schemas.microsoft.com/office/powerpoint/2010/main" val="77958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8</a:t>
            </a:fld>
            <a:endParaRPr lang="en-US"/>
          </a:p>
        </p:txBody>
      </p:sp>
    </p:spTree>
    <p:extLst>
      <p:ext uri="{BB962C8B-B14F-4D97-AF65-F5344CB8AC3E}">
        <p14:creationId xmlns:p14="http://schemas.microsoft.com/office/powerpoint/2010/main" val="1190666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9</a:t>
            </a:fld>
            <a:endParaRPr lang="en-US"/>
          </a:p>
        </p:txBody>
      </p:sp>
    </p:spTree>
    <p:extLst>
      <p:ext uri="{BB962C8B-B14F-4D97-AF65-F5344CB8AC3E}">
        <p14:creationId xmlns:p14="http://schemas.microsoft.com/office/powerpoint/2010/main" val="265938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4.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3">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8" y="3133422"/>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929432" y="4193533"/>
            <a:ext cx="5302498"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72: ươm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ươp</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61" y="0"/>
            <a:ext cx="9114454" cy="6858000"/>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5"/>
                  <a:srcRect/>
                  <a:stretch>
                    <a:fillRect/>
                  </a:stretch>
                </a:blipFill>
                <a:latin typeface="Ariston"/>
              </a:rPr>
              <a:t>Thư Giãn</a:t>
            </a:r>
            <a:endParaRPr lang="en-US" sz="3600" kern="10">
              <a:ln w="9525">
                <a:round/>
                <a:headEnd/>
                <a:tailEnd/>
              </a:ln>
              <a:blipFill dpi="0" rotWithShape="0">
                <a:blip r:embed="rId5"/>
                <a:srcRect/>
                <a:stretch>
                  <a:fillRect/>
                </a:stretch>
              </a:blipFill>
              <a:latin typeface="Ariston"/>
            </a:endParaRPr>
          </a:p>
        </p:txBody>
      </p:sp>
      <p:pic>
        <p:nvPicPr>
          <p:cNvPr id="18436" name="Picture 6" descr="th_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79" y="4158534"/>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4451" b="46284"/>
          <a:stretch/>
        </p:blipFill>
        <p:spPr>
          <a:xfrm>
            <a:off x="2120932" y="553435"/>
            <a:ext cx="4754037" cy="1650921"/>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42832" r="48773"/>
          <a:stretch/>
        </p:blipFill>
        <p:spPr>
          <a:xfrm>
            <a:off x="2128708" y="2714522"/>
            <a:ext cx="4883646" cy="1604865"/>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49852" t="38622" b="-1"/>
          <a:stretch/>
        </p:blipFill>
        <p:spPr>
          <a:xfrm>
            <a:off x="2128708" y="4680941"/>
            <a:ext cx="4983334" cy="1796059"/>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5"/>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7">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173" r="2252"/>
          <a:stretch/>
        </p:blipFill>
        <p:spPr>
          <a:xfrm rot="16200000">
            <a:off x="3153755" y="-732447"/>
            <a:ext cx="3725489" cy="688340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5377"/>
          <a:stretch/>
        </p:blipFill>
        <p:spPr>
          <a:xfrm rot="16200000">
            <a:off x="4356100" y="1717818"/>
            <a:ext cx="1295399" cy="7003764"/>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5"/>
                  <a:srcRect/>
                  <a:stretch>
                    <a:fillRect/>
                  </a:stretch>
                </a:blipFill>
                <a:latin typeface="Ariston"/>
              </a:rPr>
              <a:t>Thư Giãn</a:t>
            </a:r>
            <a:endParaRPr lang="en-US" sz="3600" kern="10">
              <a:ln w="9525">
                <a:round/>
                <a:headEnd/>
                <a:tailEnd/>
              </a:ln>
              <a:blipFill dpi="0" rotWithShape="0">
                <a:blip r:embed="rId5"/>
                <a:srcRect/>
                <a:stretch>
                  <a:fillRect/>
                </a:stretch>
              </a:blipFill>
              <a:latin typeface="Ariston"/>
            </a:endParaRPr>
          </a:p>
        </p:txBody>
      </p:sp>
      <p:pic>
        <p:nvPicPr>
          <p:cNvPr id="18436" name="Picture 6" descr="th_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800" y="3989407"/>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3434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UTM Avo" panose="02040603050506020204" pitchFamily="18" charset="0"/>
                <a:cs typeface="Arial-SGK-TV" pitchFamily="2"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800" b="1" dirty="0">
              <a:solidFill>
                <a:srgbClr val="0000CC"/>
              </a:solidFill>
              <a:latin typeface="UTM Avo" panose="02040603050506020204" pitchFamily="18"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66" y="231039"/>
            <a:ext cx="7772400" cy="3799840"/>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469"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dirty="0" smtClean="0">
                <a:solidFill>
                  <a:srgbClr val="0000CC"/>
                </a:solidFill>
                <a:latin typeface="UTM Avo" panose="02040603050506020204" pitchFamily="18" charset="0"/>
                <a:cs typeface="Arial-SGK-TV" pitchFamily="2"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3400" b="1" dirty="0">
              <a:solidFill>
                <a:srgbClr val="0000CC"/>
              </a:solidFill>
              <a:latin typeface="UTM Avo" panose="02040603050506020204" pitchFamily="18" charset="0"/>
              <a:cs typeface="Arial-SGK-TV" pitchFamily="2" charset="0"/>
            </a:endParaRP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3"/>
          <a:stretch>
            <a:fillRect/>
          </a:stretch>
        </p:blipFill>
        <p:spPr>
          <a:xfrm>
            <a:off x="119063" y="44584"/>
            <a:ext cx="2286001" cy="817832"/>
          </a:xfrm>
          <a:prstGeom prst="rect">
            <a:avLst/>
          </a:prstGeom>
        </p:spPr>
      </p:pic>
      <p:sp>
        <p:nvSpPr>
          <p:cNvPr id="5" name="Oval 4"/>
          <p:cNvSpPr/>
          <p:nvPr/>
        </p:nvSpPr>
        <p:spPr>
          <a:xfrm>
            <a:off x="457200" y="97671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rgbClr val="FF0000"/>
                </a:solidFill>
                <a:latin typeface="UTM Avo" panose="02040603050506020204" pitchFamily="18" charset="0"/>
                <a:cs typeface="Arial-SGK-TV" pitchFamily="2" charset="0"/>
              </a:rPr>
              <a:t>1</a:t>
            </a:r>
            <a:endParaRPr lang="en-US" sz="3400" dirty="0">
              <a:solidFill>
                <a:srgbClr val="FF0000"/>
              </a:solidFill>
              <a:latin typeface="UTM Avo" panose="02040603050506020204" pitchFamily="18" charset="0"/>
              <a:cs typeface="Arial-SGK-TV" pitchFamily="2" charset="0"/>
            </a:endParaRPr>
          </a:p>
        </p:txBody>
      </p:sp>
      <p:sp>
        <p:nvSpPr>
          <p:cNvPr id="6" name="Oval 5"/>
          <p:cNvSpPr/>
          <p:nvPr/>
        </p:nvSpPr>
        <p:spPr>
          <a:xfrm>
            <a:off x="1164090" y="178375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rgbClr val="FF0000"/>
                </a:solidFill>
                <a:latin typeface="UTM Avo" panose="02040603050506020204" pitchFamily="18" charset="0"/>
                <a:cs typeface="Arial-SGK-TV" pitchFamily="2" charset="0"/>
              </a:rPr>
              <a:t>2</a:t>
            </a:r>
          </a:p>
        </p:txBody>
      </p:sp>
      <p:sp>
        <p:nvSpPr>
          <p:cNvPr id="7" name="Oval 6"/>
          <p:cNvSpPr/>
          <p:nvPr/>
        </p:nvSpPr>
        <p:spPr>
          <a:xfrm>
            <a:off x="5018314" y="2541817"/>
            <a:ext cx="267311"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rgbClr val="FF0000"/>
                </a:solidFill>
                <a:latin typeface="UTM Avo" panose="02040603050506020204" pitchFamily="18" charset="0"/>
                <a:cs typeface="Arial-SGK-TV" pitchFamily="2" charset="0"/>
              </a:rPr>
              <a:t>3</a:t>
            </a:r>
          </a:p>
        </p:txBody>
      </p:sp>
      <p:sp>
        <p:nvSpPr>
          <p:cNvPr id="8" name="Oval 7"/>
          <p:cNvSpPr/>
          <p:nvPr/>
        </p:nvSpPr>
        <p:spPr>
          <a:xfrm>
            <a:off x="3972594" y="3243289"/>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rgbClr val="FF0000"/>
                </a:solidFill>
                <a:latin typeface="UTM Avo" panose="02040603050506020204" pitchFamily="18" charset="0"/>
                <a:cs typeface="Arial-SGK-TV" pitchFamily="2" charset="0"/>
              </a:rPr>
              <a:t>4</a:t>
            </a:r>
          </a:p>
        </p:txBody>
      </p:sp>
      <p:sp>
        <p:nvSpPr>
          <p:cNvPr id="9" name="Oval 8"/>
          <p:cNvSpPr/>
          <p:nvPr/>
        </p:nvSpPr>
        <p:spPr>
          <a:xfrm>
            <a:off x="1246141" y="4038600"/>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rgbClr val="FF0000"/>
                </a:solidFill>
                <a:latin typeface="UTM Avo" panose="02040603050506020204" pitchFamily="18" charset="0"/>
                <a:cs typeface="Arial-SGK-TV" pitchFamily="2" charset="0"/>
              </a:rPr>
              <a:t>5</a:t>
            </a:r>
            <a:endParaRPr lang="en-US" sz="3400" dirty="0">
              <a:solidFill>
                <a:srgbClr val="FF0000"/>
              </a:solidFill>
              <a:latin typeface="UTM Avo" panose="02040603050506020204" pitchFamily="18" charset="0"/>
              <a:cs typeface="Arial-SGK-TV" pitchFamily="2" charset="0"/>
            </a:endParaRPr>
          </a:p>
        </p:txBody>
      </p:sp>
      <p:sp>
        <p:nvSpPr>
          <p:cNvPr id="10" name="Oval 9"/>
          <p:cNvSpPr/>
          <p:nvPr/>
        </p:nvSpPr>
        <p:spPr>
          <a:xfrm>
            <a:off x="4119615" y="4773383"/>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rgbClr val="FF0000"/>
                </a:solidFill>
                <a:latin typeface="UTM Avo" panose="02040603050506020204" pitchFamily="18" charset="0"/>
                <a:cs typeface="Arial-SGK-TV" pitchFamily="2" charset="0"/>
              </a:rPr>
              <a:t>6</a:t>
            </a:r>
            <a:endParaRPr lang="en-US" sz="3400" dirty="0">
              <a:solidFill>
                <a:srgbClr val="FF0000"/>
              </a:solidFill>
              <a:latin typeface="UTM Avo" panose="02040603050506020204" pitchFamily="18" charset="0"/>
              <a:cs typeface="Arial-SGK-TV" pitchFamily="2" charset="0"/>
            </a:endParaRPr>
          </a:p>
        </p:txBody>
      </p:sp>
      <p:sp>
        <p:nvSpPr>
          <p:cNvPr id="11" name="Rectangle 10"/>
          <p:cNvSpPr/>
          <p:nvPr/>
        </p:nvSpPr>
        <p:spPr>
          <a:xfrm>
            <a:off x="206833"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dirty="0" smtClean="0">
                <a:solidFill>
                  <a:srgbClr val="0000CC"/>
                </a:solidFill>
                <a:latin typeface="UTM Avo" panose="02040603050506020204" pitchFamily="18" charset="0"/>
                <a:cs typeface="Arial-SGK-TV" pitchFamily="2" charset="0"/>
              </a:rPr>
              <a:t>     Nắng vàng </a:t>
            </a:r>
            <a:r>
              <a:rPr lang="en-US" sz="3400" b="1" dirty="0" smtClean="0">
                <a:solidFill>
                  <a:srgbClr val="FF0000"/>
                </a:solidFill>
                <a:latin typeface="UTM Avo" panose="02040603050506020204" pitchFamily="18" charset="0"/>
                <a:cs typeface="Arial-SGK-TV" pitchFamily="2" charset="0"/>
              </a:rPr>
              <a:t>ươm</a:t>
            </a:r>
            <a:r>
              <a:rPr lang="en-US" sz="3400" b="1" dirty="0" smtClean="0">
                <a:solidFill>
                  <a:srgbClr val="0000CC"/>
                </a:solidFill>
                <a:latin typeface="UTM Avo" panose="02040603050506020204" pitchFamily="18" charset="0"/>
                <a:cs typeface="Arial-SGK-TV" pitchFamily="2" charset="0"/>
              </a:rPr>
              <a:t> như mật trải khắp sân. Chú mèo </a:t>
            </a:r>
            <a:r>
              <a:rPr lang="en-US" sz="3400" b="1" dirty="0" smtClean="0">
                <a:solidFill>
                  <a:srgbClr val="FF0000"/>
                </a:solidFill>
                <a:latin typeface="UTM Avo" panose="02040603050506020204" pitchFamily="18" charset="0"/>
                <a:cs typeface="Arial-SGK-TV" pitchFamily="2" charset="0"/>
              </a:rPr>
              <a:t>mướp</a:t>
            </a:r>
            <a:r>
              <a:rPr lang="en-US" sz="3400" b="1" dirty="0" smtClean="0">
                <a:solidFill>
                  <a:srgbClr val="0000CC"/>
                </a:solidFill>
                <a:latin typeface="UTM Avo" panose="02040603050506020204" pitchFamily="18" charset="0"/>
                <a:cs typeface="Arial-SGK-TV" pitchFamily="2" charset="0"/>
              </a:rPr>
              <a:t> thảnh thơi nằm sưởi nắng bên thềm. Mắt chú lim dim ra điều thích thú. Mấy sợi ria mép rung rinh. Đừng thấy mèo ta hay nằm dài mà nghĩ chú lười. Sưởi nắng giúp mèo khỏe và dẻo dai hơn đấy.</a:t>
            </a:r>
            <a:endParaRPr lang="en-US" sz="3400" b="1" dirty="0">
              <a:solidFill>
                <a:srgbClr val="0000CC"/>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84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6F8F7-95BA-432B-874F-D81842FC22AD}"/>
              </a:ext>
            </a:extLst>
          </p:cNvPr>
          <p:cNvPicPr>
            <a:picLocks noChangeAspect="1"/>
          </p:cNvPicPr>
          <p:nvPr/>
        </p:nvPicPr>
        <p:blipFill>
          <a:blip r:embed="rId3"/>
          <a:stretch>
            <a:fillRect/>
          </a:stretch>
        </p:blipFill>
        <p:spPr>
          <a:xfrm>
            <a:off x="0" y="3629"/>
            <a:ext cx="3309257" cy="1262754"/>
          </a:xfrm>
          <a:prstGeom prst="rect">
            <a:avLst/>
          </a:prstGeom>
        </p:spPr>
      </p:pic>
      <p:sp>
        <p:nvSpPr>
          <p:cNvPr id="8" name="Rectangle 7"/>
          <p:cNvSpPr/>
          <p:nvPr/>
        </p:nvSpPr>
        <p:spPr>
          <a:xfrm>
            <a:off x="2590800" y="1308112"/>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Vật nuôi yêu thích</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9" name="Picture 4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200" y="2086435"/>
            <a:ext cx="6934200" cy="4238165"/>
          </a:xfrm>
          <a:prstGeom prst="rect">
            <a:avLst/>
          </a:prstGeom>
        </p:spPr>
      </p:pic>
    </p:spTree>
    <p:extLst>
      <p:ext uri="{BB962C8B-B14F-4D97-AF65-F5344CB8AC3E}">
        <p14:creationId xmlns:p14="http://schemas.microsoft.com/office/powerpoint/2010/main" val="7053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3"/>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487839"/>
            <a:ext cx="86772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smtClean="0">
                <a:solidFill>
                  <a:srgbClr val="0000CC"/>
                </a:solidFill>
                <a:latin typeface="UTM Avo" panose="02040603050506020204" pitchFamily="18" charset="0"/>
                <a:cs typeface="Arial-SGK-TV" pitchFamily="2" charset="0"/>
              </a:rPr>
              <a:t>     </a:t>
            </a:r>
            <a:r>
              <a:rPr lang="en-US" sz="2600" dirty="0">
                <a:solidFill>
                  <a:srgbClr val="0000CC"/>
                </a:solidFill>
                <a:latin typeface="UTM Avo" panose="02040603050506020204" pitchFamily="18"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p>
        </p:txBody>
      </p:sp>
      <p:grpSp>
        <p:nvGrpSpPr>
          <p:cNvPr id="5" name="Group 4"/>
          <p:cNvGrpSpPr/>
          <p:nvPr/>
        </p:nvGrpSpPr>
        <p:grpSpPr>
          <a:xfrm>
            <a:off x="990600" y="0"/>
            <a:ext cx="6969918" cy="4419600"/>
            <a:chOff x="990600" y="0"/>
            <a:chExt cx="6969918" cy="441960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6739" t="8955" r="5665" b="7464"/>
            <a:stretch/>
          </p:blipFill>
          <p:spPr>
            <a:xfrm>
              <a:off x="1326355" y="152400"/>
              <a:ext cx="6634163" cy="4267200"/>
            </a:xfrm>
            <a:prstGeom prst="rect">
              <a:avLst/>
            </a:prstGeom>
          </p:spPr>
        </p:pic>
        <p:sp>
          <p:nvSpPr>
            <p:cNvPr id="2" name="Rectangle 1"/>
            <p:cNvSpPr/>
            <p:nvPr/>
          </p:nvSpPr>
          <p:spPr>
            <a:xfrm>
              <a:off x="990600" y="0"/>
              <a:ext cx="1219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UTM Avo" panose="02040603050506020204" pitchFamily="18" charset="0"/>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err="1" smtClean="0">
                <a:solidFill>
                  <a:srgbClr val="0000CC"/>
                </a:solidFill>
                <a:latin typeface="UTM Avo" panose="02040603050506020204" pitchFamily="18" charset="0"/>
                <a:cs typeface="Arial-SGK-TV" pitchFamily="2" charset="0"/>
              </a:rPr>
              <a:t>ươc</a:t>
            </a:r>
            <a:r>
              <a:rPr lang="en-US" sz="4400" kern="0" dirty="0" smtClean="0">
                <a:solidFill>
                  <a:srgbClr val="0000CC"/>
                </a:solidFill>
                <a:latin typeface="UTM Avo" panose="02040603050506020204" pitchFamily="18" charset="0"/>
                <a:cs typeface="Arial-SGK-TV" pitchFamily="2" charset="0"/>
              </a:rPr>
              <a:t>   </a:t>
            </a:r>
            <a:r>
              <a:rPr lang="en-US" sz="4400" kern="0" dirty="0" err="1" smtClean="0">
                <a:solidFill>
                  <a:srgbClr val="0000CC"/>
                </a:solidFill>
                <a:latin typeface="UTM Avo" panose="02040603050506020204" pitchFamily="18" charset="0"/>
                <a:cs typeface="Arial-SGK-TV" pitchFamily="2" charset="0"/>
              </a:rPr>
              <a:t>ươt</a:t>
            </a:r>
            <a:endParaRPr lang="en-US" sz="4400" kern="0" dirty="0" smtClean="0">
              <a:solidFill>
                <a:srgbClr val="0000CC"/>
              </a:solidFill>
              <a:latin typeface="UTM Avo" panose="02040603050506020204" pitchFamily="18" charset="0"/>
              <a:cs typeface="Arial-SGK-TV" pitchFamily="2" charset="0"/>
            </a:endParaRPr>
          </a:p>
        </p:txBody>
      </p:sp>
      <p:sp>
        <p:nvSpPr>
          <p:cNvPr id="5" name="TextBox 4"/>
          <p:cNvSpPr txBox="1"/>
          <p:nvPr/>
        </p:nvSpPr>
        <p:spPr>
          <a:xfrm>
            <a:off x="112952" y="1758985"/>
            <a:ext cx="8816844"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UTM Avo" panose="02040603050506020204" pitchFamily="18" charset="0"/>
                <a:cs typeface="Arial-SGK-TV" pitchFamily="2" charset="0"/>
              </a:rPr>
              <a:t>t</a:t>
            </a:r>
            <a:r>
              <a:rPr lang="en-US" sz="4400" kern="0" dirty="0" smtClean="0">
                <a:solidFill>
                  <a:srgbClr val="0000CC"/>
                </a:solidFill>
                <a:latin typeface="UTM Avo" panose="02040603050506020204" pitchFamily="18" charset="0"/>
                <a:cs typeface="Arial-SGK-TV" pitchFamily="2" charset="0"/>
              </a:rPr>
              <a:t>hước kẻ    dược sĩ         lướt ván</a:t>
            </a:r>
          </a:p>
        </p:txBody>
      </p:sp>
      <p:sp>
        <p:nvSpPr>
          <p:cNvPr id="6" name="Rounded Rectangle 5"/>
          <p:cNvSpPr/>
          <p:nvPr/>
        </p:nvSpPr>
        <p:spPr>
          <a:xfrm>
            <a:off x="216074" y="3429000"/>
            <a:ext cx="8610600" cy="327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UTM Avo" panose="02040603050506020204" pitchFamily="18" charset="0"/>
                <a:cs typeface="Arial-SGK-TV" pitchFamily="2" charset="0"/>
              </a:rPr>
              <a:t>   Khi </a:t>
            </a:r>
            <a:r>
              <a:rPr lang="en-US" sz="3600" b="1" dirty="0">
                <a:solidFill>
                  <a:srgbClr val="0000CC"/>
                </a:solidFill>
                <a:latin typeface="UTM Avo" panose="02040603050506020204" pitchFamily="18" charset="0"/>
                <a:cs typeface="Arial-SGK-TV" pitchFamily="2" charset="0"/>
              </a:rPr>
              <a:t>ra biển, Nam ước là người lái tàu, vượt qua những con sóng lớn. Nhìn lên bầu trời, Nam lại ước làm phi công.</a:t>
            </a:r>
            <a:endParaRPr lang="en-US" sz="3600" dirty="0">
              <a:solidFill>
                <a:schemeClr val="accent2">
                  <a:lumMod val="50000"/>
                </a:schemeClr>
              </a:solidFill>
              <a:latin typeface="UTM Avo" panose="02040603050506020204" pitchFamily="18"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UTM Avo" panose="02040603050506020204" pitchFamily="18" charset="0"/>
              </a:rPr>
              <a:t/>
            </a:r>
            <a:br>
              <a:rPr kumimoji="0" lang="en-US" altLang="en-US" sz="2800" b="0" i="0" u="none" strike="noStrike" cap="none" normalizeH="0" baseline="0" smtClean="0">
                <a:ln>
                  <a:noFill/>
                </a:ln>
                <a:solidFill>
                  <a:srgbClr val="0000CC"/>
                </a:solidFill>
                <a:effectLst/>
                <a:latin typeface="UTM Avo" panose="02040603050506020204" pitchFamily="18" charset="0"/>
              </a:rPr>
            </a:br>
            <a:endParaRPr kumimoji="0" lang="en-US" altLang="en-US" sz="2800" b="0" i="0" u="none" strike="noStrike" cap="none" normalizeH="0" baseline="0" smtClean="0">
              <a:ln>
                <a:noFill/>
              </a:ln>
              <a:solidFill>
                <a:srgbClr val="0000CC"/>
              </a:solidFill>
              <a:effectLst/>
              <a:latin typeface="UTM Avo" panose="02040603050506020204" pitchFamily="18"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UTM Avo" panose="02040603050506020204" pitchFamily="18" charset="0"/>
                <a:cs typeface="Arial-SGK-TV" pitchFamily="2" charset="0"/>
              </a:rPr>
              <a:t>  Trên giàn, hoa mướp vàng ươm, bướm bay rập rờn.</a:t>
            </a:r>
          </a:p>
        </p:txBody>
      </p:sp>
      <p:sp>
        <p:nvSpPr>
          <p:cNvPr id="7" name="Rectangle 6"/>
          <p:cNvSpPr/>
          <p:nvPr/>
        </p:nvSpPr>
        <p:spPr>
          <a:xfrm>
            <a:off x="4809930" y="4418871"/>
            <a:ext cx="1447800" cy="129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UTM Avo" panose="02040603050506020204" pitchFamily="18" charset="0"/>
                <a:cs typeface="Arial-SGK-TV" pitchFamily="2" charset="0"/>
              </a:rPr>
              <a:t>ươp</a:t>
            </a:r>
            <a:endParaRPr lang="en-US" sz="4000" b="1" dirty="0" smtClean="0">
              <a:solidFill>
                <a:srgbClr val="FF0000"/>
              </a:solidFill>
              <a:latin typeface="UTM Avo" panose="02040603050506020204" pitchFamily="18" charset="0"/>
              <a:cs typeface="Arial-SGK-TV" pitchFamily="2" charset="0"/>
            </a:endParaRPr>
          </a:p>
        </p:txBody>
      </p:sp>
      <p:sp>
        <p:nvSpPr>
          <p:cNvPr id="8" name="Rectangle 7"/>
          <p:cNvSpPr/>
          <p:nvPr/>
        </p:nvSpPr>
        <p:spPr>
          <a:xfrm>
            <a:off x="7467600" y="4450140"/>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UTM Avo" panose="02040603050506020204" pitchFamily="18" charset="0"/>
                <a:cs typeface="Arial-SGK-TV" pitchFamily="2" charset="0"/>
              </a:rPr>
              <a:t>ươm</a:t>
            </a:r>
          </a:p>
        </p:txBody>
      </p:sp>
      <p:sp>
        <p:nvSpPr>
          <p:cNvPr id="9" name="Rectangle 8"/>
          <p:cNvSpPr/>
          <p:nvPr/>
        </p:nvSpPr>
        <p:spPr>
          <a:xfrm>
            <a:off x="475861" y="5066522"/>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UTM Avo" panose="02040603050506020204" pitchFamily="18" charset="0"/>
                <a:cs typeface="Arial-SGK-TV" pitchFamily="2" charset="0"/>
              </a:rPr>
              <a:t>ươm</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381000"/>
            <a:ext cx="8915400" cy="38862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26E5D-495D-482B-AAA9-5C045E47DAD6}"/>
              </a:ext>
            </a:extLst>
          </p:cNvPr>
          <p:cNvPicPr>
            <a:picLocks noChangeAspect="1"/>
          </p:cNvPicPr>
          <p:nvPr/>
        </p:nvPicPr>
        <p:blipFill>
          <a:blip r:embed="rId3"/>
          <a:stretch>
            <a:fillRect/>
          </a:stretch>
        </p:blipFill>
        <p:spPr>
          <a:xfrm>
            <a:off x="13063" y="0"/>
            <a:ext cx="1758846" cy="616302"/>
          </a:xfrm>
          <a:prstGeom prst="rect">
            <a:avLst/>
          </a:prstGeom>
        </p:spPr>
      </p:pic>
      <p:sp>
        <p:nvSpPr>
          <p:cNvPr id="3" name="Rectangle 2"/>
          <p:cNvSpPr/>
          <p:nvPr/>
        </p:nvSpPr>
        <p:spPr>
          <a:xfrm>
            <a:off x="3222343" y="1513114"/>
            <a:ext cx="1814943"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UTM Avo" panose="02040603050506020204" pitchFamily="18" charset="0"/>
                <a:cs typeface="Arial-SGK-TV" pitchFamily="2" charset="0"/>
              </a:rPr>
              <a:t>b</a:t>
            </a:r>
          </a:p>
        </p:txBody>
      </p:sp>
      <p:sp>
        <p:nvSpPr>
          <p:cNvPr id="4" name="Rectangle 3"/>
          <p:cNvSpPr/>
          <p:nvPr/>
        </p:nvSpPr>
        <p:spPr>
          <a:xfrm>
            <a:off x="5037286" y="1513114"/>
            <a:ext cx="1921700"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UTM Avo" panose="02040603050506020204" pitchFamily="18" charset="0"/>
                <a:cs typeface="Arial-SGK-TV" pitchFamily="2" charset="0"/>
              </a:rPr>
              <a:t>ươm</a:t>
            </a:r>
            <a:endParaRPr lang="en-US" sz="4800" b="1" dirty="0">
              <a:solidFill>
                <a:srgbClr val="C00000"/>
              </a:solidFill>
              <a:latin typeface="UTM Avo" panose="02040603050506020204" pitchFamily="18" charset="0"/>
              <a:cs typeface="Arial-SGK-TV" pitchFamily="2" charset="0"/>
            </a:endParaRPr>
          </a:p>
        </p:txBody>
      </p:sp>
      <p:sp>
        <p:nvSpPr>
          <p:cNvPr id="5" name="Rectangle 4"/>
          <p:cNvSpPr/>
          <p:nvPr/>
        </p:nvSpPr>
        <p:spPr>
          <a:xfrm>
            <a:off x="3210075" y="2590800"/>
            <a:ext cx="3750238"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UTM Avo" panose="02040603050506020204" pitchFamily="18" charset="0"/>
                <a:cs typeface="Arial-SGK-TV" pitchFamily="2" charset="0"/>
              </a:rPr>
              <a:t>b</a:t>
            </a:r>
            <a:r>
              <a:rPr lang="en-US" sz="4800" b="1" dirty="0" smtClean="0">
                <a:solidFill>
                  <a:srgbClr val="FF0000"/>
                </a:solidFill>
                <a:latin typeface="UTM Avo" panose="02040603050506020204" pitchFamily="18" charset="0"/>
                <a:cs typeface="Arial-SGK-TV" pitchFamily="2" charset="0"/>
              </a:rPr>
              <a:t>ướm</a:t>
            </a:r>
            <a:endParaRPr lang="en-US" sz="4800" b="1" dirty="0">
              <a:solidFill>
                <a:srgbClr val="FF0000"/>
              </a:solidFill>
              <a:latin typeface="UTM Avo" panose="02040603050506020204" pitchFamily="18" charset="0"/>
              <a:cs typeface="Arial-SGK-TV" pitchFamily="2" charset="0"/>
            </a:endParaRPr>
          </a:p>
        </p:txBody>
      </p:sp>
      <p:sp>
        <p:nvSpPr>
          <p:cNvPr id="7" name="TextBox 6"/>
          <p:cNvSpPr txBox="1"/>
          <p:nvPr/>
        </p:nvSpPr>
        <p:spPr>
          <a:xfrm>
            <a:off x="3210074" y="308151"/>
            <a:ext cx="1593713" cy="830997"/>
          </a:xfrm>
          <a:prstGeom prst="rect">
            <a:avLst/>
          </a:prstGeom>
          <a:noFill/>
        </p:spPr>
        <p:txBody>
          <a:bodyPr wrap="square" rtlCol="0">
            <a:spAutoFit/>
          </a:bodyPr>
          <a:lstStyle/>
          <a:p>
            <a:r>
              <a:rPr lang="en-US" sz="4800" dirty="0" smtClean="0">
                <a:solidFill>
                  <a:srgbClr val="FF0000"/>
                </a:solidFill>
                <a:latin typeface="UTM Avo" panose="02040603050506020204" pitchFamily="18" charset="0"/>
                <a:cs typeface="Arial-SGK-TV" pitchFamily="2" charset="0"/>
              </a:rPr>
              <a:t>ươm</a:t>
            </a:r>
            <a:endParaRPr lang="vi-VN" sz="4800" dirty="0">
              <a:solidFill>
                <a:srgbClr val="FF0000"/>
              </a:solidFill>
              <a:latin typeface="Arial-SGK-TV" pitchFamily="2" charset="0"/>
              <a:cs typeface="Arial-SGK-TV" pitchFamily="2" charset="0"/>
            </a:endParaRPr>
          </a:p>
        </p:txBody>
      </p:sp>
      <p:sp>
        <p:nvSpPr>
          <p:cNvPr id="8" name="TextBox 7"/>
          <p:cNvSpPr txBox="1"/>
          <p:nvPr/>
        </p:nvSpPr>
        <p:spPr>
          <a:xfrm>
            <a:off x="5572275" y="308150"/>
            <a:ext cx="1593713" cy="830997"/>
          </a:xfrm>
          <a:prstGeom prst="rect">
            <a:avLst/>
          </a:prstGeom>
          <a:noFill/>
        </p:spPr>
        <p:txBody>
          <a:bodyPr wrap="square" rtlCol="0">
            <a:spAutoFit/>
          </a:bodyPr>
          <a:lstStyle/>
          <a:p>
            <a:r>
              <a:rPr lang="en-US" sz="4800" dirty="0" err="1" smtClean="0">
                <a:solidFill>
                  <a:srgbClr val="FF0000"/>
                </a:solidFill>
                <a:latin typeface="UTM Avo" panose="02040603050506020204" pitchFamily="18" charset="0"/>
                <a:cs typeface="Arial-SGK-TV" pitchFamily="2" charset="0"/>
              </a:rPr>
              <a:t>ươp</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115217" y="4042452"/>
            <a:ext cx="9119944" cy="2308324"/>
          </a:xfrm>
          <a:prstGeom prst="rect">
            <a:avLst/>
          </a:prstGeom>
          <a:noFill/>
        </p:spPr>
        <p:txBody>
          <a:bodyPr wrap="square" rtlCol="0">
            <a:spAutoFit/>
          </a:bodyPr>
          <a:lstStyle/>
          <a:p>
            <a:r>
              <a:rPr lang="en-US" sz="4800" dirty="0">
                <a:solidFill>
                  <a:srgbClr val="0000CC"/>
                </a:solidFill>
                <a:latin typeface="UTM Avo" panose="02040603050506020204" pitchFamily="18" charset="0"/>
                <a:cs typeface="Arial-SGK-TV" pitchFamily="2" charset="0"/>
              </a:rPr>
              <a:t>c</a:t>
            </a:r>
            <a:r>
              <a:rPr lang="en-US" sz="4800" dirty="0" smtClean="0">
                <a:solidFill>
                  <a:srgbClr val="0000CC"/>
                </a:solidFill>
                <a:latin typeface="UTM Avo" panose="02040603050506020204" pitchFamily="18" charset="0"/>
                <a:cs typeface="Arial-SGK-TV" pitchFamily="2" charset="0"/>
              </a:rPr>
              <a:t>hườm    đượm    gươm   ướm</a:t>
            </a:r>
          </a:p>
          <a:p>
            <a:endParaRPr lang="en-US" sz="4800" dirty="0">
              <a:solidFill>
                <a:srgbClr val="0000CC"/>
              </a:solidFill>
              <a:latin typeface="UTM Avo" panose="02040603050506020204" pitchFamily="18" charset="0"/>
              <a:cs typeface="Arial-SGK-TV" pitchFamily="2" charset="0"/>
            </a:endParaRPr>
          </a:p>
          <a:p>
            <a:r>
              <a:rPr lang="en-US" sz="4800" dirty="0">
                <a:solidFill>
                  <a:srgbClr val="0000CC"/>
                </a:solidFill>
                <a:latin typeface="UTM Avo" panose="02040603050506020204" pitchFamily="18" charset="0"/>
                <a:cs typeface="Arial-SGK-TV" pitchFamily="2" charset="0"/>
              </a:rPr>
              <a:t>l</a:t>
            </a:r>
            <a:r>
              <a:rPr lang="en-US" sz="4800" dirty="0" smtClean="0">
                <a:solidFill>
                  <a:srgbClr val="0000CC"/>
                </a:solidFill>
                <a:latin typeface="UTM Avo" panose="02040603050506020204" pitchFamily="18" charset="0"/>
                <a:cs typeface="Arial-SGK-TV" pitchFamily="2" charset="0"/>
              </a:rPr>
              <a:t>ượm       mướp    nượp    ướp</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785" y="-58993"/>
            <a:ext cx="9593288"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0" name="Rectangle 9"/>
          <p:cNvSpPr/>
          <p:nvPr/>
        </p:nvSpPr>
        <p:spPr>
          <a:xfrm>
            <a:off x="2667000" y="4322008"/>
            <a:ext cx="456977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g</a:t>
            </a:r>
            <a:r>
              <a:rPr lang="en-US" sz="6000" b="1" dirty="0" smtClean="0">
                <a:solidFill>
                  <a:schemeClr val="bg1"/>
                </a:solidFill>
                <a:latin typeface="UTM Avo" panose="02040603050506020204" pitchFamily="18" charset="0"/>
                <a:cs typeface="Arial-SGK-TV" pitchFamily="2" charset="0"/>
              </a:rPr>
              <a:t>iàn mướp</a:t>
            </a:r>
            <a:endParaRPr lang="en-US" sz="6000" b="1" dirty="0">
              <a:solidFill>
                <a:schemeClr val="bg1"/>
              </a:solidFill>
              <a:latin typeface="UTM Avo" panose="02040603050506020204" pitchFamily="18" charset="0"/>
              <a:cs typeface="Arial-SGK-TV" pitchFamily="2" charset="0"/>
            </a:endParaRPr>
          </a:p>
        </p:txBody>
      </p:sp>
      <p:sp>
        <p:nvSpPr>
          <p:cNvPr id="2" name="Rectangle 1"/>
          <p:cNvSpPr/>
          <p:nvPr/>
        </p:nvSpPr>
        <p:spPr>
          <a:xfrm>
            <a:off x="2662669" y="533382"/>
            <a:ext cx="43045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c</a:t>
            </a:r>
            <a:r>
              <a:rPr lang="en-US" sz="6000" b="1" dirty="0" smtClean="0">
                <a:solidFill>
                  <a:schemeClr val="bg1"/>
                </a:solidFill>
                <a:latin typeface="UTM Avo" panose="02040603050506020204" pitchFamily="18" charset="0"/>
                <a:cs typeface="Arial-SGK-TV" pitchFamily="2" charset="0"/>
              </a:rPr>
              <a:t>on bướm</a:t>
            </a:r>
            <a:endParaRPr lang="en-US" sz="6000" b="1" dirty="0">
              <a:solidFill>
                <a:schemeClr val="bg1"/>
              </a:solidFill>
              <a:latin typeface="UTM Avo" panose="02040603050506020204" pitchFamily="18" charset="0"/>
              <a:cs typeface="Arial-SGK-TV" pitchFamily="2" charset="0"/>
            </a:endParaRPr>
          </a:p>
        </p:txBody>
      </p:sp>
      <p:sp>
        <p:nvSpPr>
          <p:cNvPr id="6" name="Rectangle 5"/>
          <p:cNvSpPr/>
          <p:nvPr/>
        </p:nvSpPr>
        <p:spPr>
          <a:xfrm>
            <a:off x="2662668" y="2388740"/>
            <a:ext cx="4881132"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n</a:t>
            </a:r>
            <a:r>
              <a:rPr lang="en-US" sz="6000" b="1" dirty="0" smtClean="0">
                <a:solidFill>
                  <a:schemeClr val="bg1"/>
                </a:solidFill>
                <a:latin typeface="UTM Avo" panose="02040603050506020204" pitchFamily="18" charset="0"/>
                <a:cs typeface="Arial-SGK-TV" pitchFamily="2" charset="0"/>
              </a:rPr>
              <a:t>ườm nượp</a:t>
            </a:r>
            <a:endParaRPr lang="en-US" sz="6000" b="1" dirty="0">
              <a:solidFill>
                <a:schemeClr val="bg1"/>
              </a:solidFill>
              <a:latin typeface="UTM Avo" panose="02040603050506020204" pitchFamily="18" charset="0"/>
              <a:cs typeface="Arial-SGK-TV" pitchFamily="2" charset="0"/>
            </a:endParaRPr>
          </a:p>
        </p:txBody>
      </p:sp>
      <p:cxnSp>
        <p:nvCxnSpPr>
          <p:cNvPr id="4" name="Straight Connector 3"/>
          <p:cNvCxnSpPr/>
          <p:nvPr/>
        </p:nvCxnSpPr>
        <p:spPr>
          <a:xfrm>
            <a:off x="4572000" y="1752600"/>
            <a:ext cx="21584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120" y="3657600"/>
            <a:ext cx="2218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44523" y="3657600"/>
            <a:ext cx="185264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64018" y="5638800"/>
            <a:ext cx="210324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480954"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c</a:t>
            </a:r>
            <a:r>
              <a:rPr lang="en-US" sz="6000" b="1" dirty="0" smtClean="0">
                <a:solidFill>
                  <a:schemeClr val="bg1"/>
                </a:solidFill>
                <a:latin typeface="UTM Avo" panose="02040603050506020204" pitchFamily="18" charset="0"/>
                <a:cs typeface="Arial-SGK-TV" pitchFamily="2" charset="0"/>
              </a:rPr>
              <a:t>on bướm</a:t>
            </a:r>
            <a:endParaRPr lang="en-US" sz="6000" b="1" dirty="0">
              <a:solidFill>
                <a:schemeClr val="bg1"/>
              </a:solidFill>
              <a:latin typeface="UTM Avo" panose="02040603050506020204" pitchFamily="18" charset="0"/>
              <a:cs typeface="Arial-SGK-TV" pitchFamily="2" charset="0"/>
            </a:endParaRPr>
          </a:p>
        </p:txBody>
      </p:sp>
      <p:pic>
        <p:nvPicPr>
          <p:cNvPr id="1026" name="Picture 2" descr="Con Bướ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93033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n</a:t>
            </a:r>
            <a:r>
              <a:rPr lang="en-US" sz="6000" b="1" dirty="0" smtClean="0">
                <a:solidFill>
                  <a:schemeClr val="bg1"/>
                </a:solidFill>
                <a:latin typeface="UTM Avo" panose="02040603050506020204" pitchFamily="18" charset="0"/>
                <a:cs typeface="Arial-SGK-TV" pitchFamily="2" charset="0"/>
              </a:rPr>
              <a:t>ườm nượp</a:t>
            </a:r>
            <a:endParaRPr lang="en-US" sz="6000" b="1" dirty="0">
              <a:solidFill>
                <a:schemeClr val="bg1"/>
              </a:solidFill>
              <a:latin typeface="UTM Avo" panose="02040603050506020204" pitchFamily="18" charset="0"/>
              <a:cs typeface="Arial-SGK-TV" pitchFamily="2" charset="0"/>
            </a:endParaRPr>
          </a:p>
        </p:txBody>
      </p:sp>
      <p:pic>
        <p:nvPicPr>
          <p:cNvPr id="2050" name="Picture 2" descr="TP HCM: Dòng người nườm nượp đi sớm &quot;đặt chỗ&quot; chờ bắn pháo ho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025" y="228600"/>
            <a:ext cx="7404099" cy="555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61"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648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UTM Avo" panose="02040603050506020204" pitchFamily="18" charset="0"/>
                <a:cs typeface="Arial-SGK-TV" pitchFamily="2" charset="0"/>
              </a:rPr>
              <a:t>g</a:t>
            </a:r>
            <a:r>
              <a:rPr lang="en-US" sz="6000" b="1" dirty="0" smtClean="0">
                <a:solidFill>
                  <a:schemeClr val="bg1"/>
                </a:solidFill>
                <a:latin typeface="UTM Avo" panose="02040603050506020204" pitchFamily="18" charset="0"/>
                <a:cs typeface="Arial-SGK-TV" pitchFamily="2" charset="0"/>
              </a:rPr>
              <a:t>iàn mướp</a:t>
            </a:r>
            <a:endParaRPr lang="en-US" sz="6000" b="1" dirty="0">
              <a:solidFill>
                <a:schemeClr val="bg1"/>
              </a:solidFill>
              <a:latin typeface="UTM Avo" panose="02040603050506020204" pitchFamily="18" charset="0"/>
              <a:cs typeface="Arial-SGK-TV" pitchFamily="2" charset="0"/>
            </a:endParaRPr>
          </a:p>
        </p:txBody>
      </p:sp>
      <p:pic>
        <p:nvPicPr>
          <p:cNvPr id="3074" name="Picture 2" descr="Hạt giống mướp hương Thái Lan gói 10 hạt xuất xứ Thái Lan | Shope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60" y="914399"/>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ạt Giống Mướp Hương Trái Ngắn 1G | Lazada.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914398"/>
            <a:ext cx="44767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398</Words>
  <Application>Microsoft Office PowerPoint</Application>
  <PresentationFormat>On-screen Show (4:3)</PresentationFormat>
  <Paragraphs>68</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Arial-SGK-TV</vt:lpstr>
      <vt:lpstr>Ariston</vt:lpstr>
      <vt:lpstr>.VnCooperH</vt: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Administrator</cp:lastModifiedBy>
  <cp:revision>114</cp:revision>
  <dcterms:created xsi:type="dcterms:W3CDTF">2015-08-18T18:26:56Z</dcterms:created>
  <dcterms:modified xsi:type="dcterms:W3CDTF">2020-12-20T14:42:06Z</dcterms:modified>
</cp:coreProperties>
</file>