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4"/>
  </p:notesMasterIdLst>
  <p:sldIdLst>
    <p:sldId id="404" r:id="rId2"/>
    <p:sldId id="342" r:id="rId3"/>
    <p:sldId id="371" r:id="rId4"/>
    <p:sldId id="346" r:id="rId5"/>
    <p:sldId id="408" r:id="rId6"/>
    <p:sldId id="389" r:id="rId7"/>
    <p:sldId id="362" r:id="rId8"/>
    <p:sldId id="391" r:id="rId9"/>
    <p:sldId id="392" r:id="rId10"/>
    <p:sldId id="407" r:id="rId11"/>
    <p:sldId id="364" r:id="rId12"/>
    <p:sldId id="403" r:id="rId13"/>
    <p:sldId id="393" r:id="rId14"/>
    <p:sldId id="374" r:id="rId15"/>
    <p:sldId id="400" r:id="rId16"/>
    <p:sldId id="411" r:id="rId17"/>
    <p:sldId id="401" r:id="rId18"/>
    <p:sldId id="366" r:id="rId19"/>
    <p:sldId id="365" r:id="rId20"/>
    <p:sldId id="367" r:id="rId21"/>
    <p:sldId id="409" r:id="rId22"/>
    <p:sldId id="406"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CC"/>
    <a:srgbClr val="FFFF00"/>
    <a:srgbClr val="0000CC"/>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0" d="100"/>
          <a:sy n="70" d="100"/>
        </p:scale>
        <p:origin x="1326" y="48"/>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a:t>
            </a:fld>
            <a:endParaRPr lang="en-US"/>
          </a:p>
        </p:txBody>
      </p:sp>
    </p:spTree>
    <p:extLst>
      <p:ext uri="{BB962C8B-B14F-4D97-AF65-F5344CB8AC3E}">
        <p14:creationId xmlns:p14="http://schemas.microsoft.com/office/powerpoint/2010/main" val="94327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10</a:t>
            </a:fld>
            <a:endParaRPr lang="en-US"/>
          </a:p>
        </p:txBody>
      </p:sp>
    </p:spTree>
    <p:extLst>
      <p:ext uri="{BB962C8B-B14F-4D97-AF65-F5344CB8AC3E}">
        <p14:creationId xmlns:p14="http://schemas.microsoft.com/office/powerpoint/2010/main" val="52062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11</a:t>
            </a:fld>
            <a:endParaRPr lang="en-US"/>
          </a:p>
        </p:txBody>
      </p:sp>
    </p:spTree>
    <p:extLst>
      <p:ext uri="{BB962C8B-B14F-4D97-AF65-F5344CB8AC3E}">
        <p14:creationId xmlns:p14="http://schemas.microsoft.com/office/powerpoint/2010/main" val="593604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12</a:t>
            </a:fld>
            <a:endParaRPr lang="en-US"/>
          </a:p>
        </p:txBody>
      </p:sp>
    </p:spTree>
    <p:extLst>
      <p:ext uri="{BB962C8B-B14F-4D97-AF65-F5344CB8AC3E}">
        <p14:creationId xmlns:p14="http://schemas.microsoft.com/office/powerpoint/2010/main" val="219142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13</a:t>
            </a:fld>
            <a:endParaRPr lang="en-US"/>
          </a:p>
        </p:txBody>
      </p:sp>
    </p:spTree>
    <p:extLst>
      <p:ext uri="{BB962C8B-B14F-4D97-AF65-F5344CB8AC3E}">
        <p14:creationId xmlns:p14="http://schemas.microsoft.com/office/powerpoint/2010/main" val="24249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14</a:t>
            </a:fld>
            <a:endParaRPr lang="en-US"/>
          </a:p>
        </p:txBody>
      </p:sp>
    </p:spTree>
    <p:extLst>
      <p:ext uri="{BB962C8B-B14F-4D97-AF65-F5344CB8AC3E}">
        <p14:creationId xmlns:p14="http://schemas.microsoft.com/office/powerpoint/2010/main" val="2023013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15</a:t>
            </a:fld>
            <a:endParaRPr lang="en-US"/>
          </a:p>
        </p:txBody>
      </p:sp>
    </p:spTree>
    <p:extLst>
      <p:ext uri="{BB962C8B-B14F-4D97-AF65-F5344CB8AC3E}">
        <p14:creationId xmlns:p14="http://schemas.microsoft.com/office/powerpoint/2010/main" val="391736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16</a:t>
            </a:fld>
            <a:endParaRPr lang="en-US"/>
          </a:p>
        </p:txBody>
      </p:sp>
    </p:spTree>
    <p:extLst>
      <p:ext uri="{BB962C8B-B14F-4D97-AF65-F5344CB8AC3E}">
        <p14:creationId xmlns:p14="http://schemas.microsoft.com/office/powerpoint/2010/main" val="1467390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17</a:t>
            </a:fld>
            <a:endParaRPr lang="en-US"/>
          </a:p>
        </p:txBody>
      </p:sp>
    </p:spTree>
    <p:extLst>
      <p:ext uri="{BB962C8B-B14F-4D97-AF65-F5344CB8AC3E}">
        <p14:creationId xmlns:p14="http://schemas.microsoft.com/office/powerpoint/2010/main" val="19211034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18</a:t>
            </a:fld>
            <a:endParaRPr lang="en-US"/>
          </a:p>
        </p:txBody>
      </p:sp>
    </p:spTree>
    <p:extLst>
      <p:ext uri="{BB962C8B-B14F-4D97-AF65-F5344CB8AC3E}">
        <p14:creationId xmlns:p14="http://schemas.microsoft.com/office/powerpoint/2010/main" val="191887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19</a:t>
            </a:fld>
            <a:endParaRPr lang="en-US"/>
          </a:p>
        </p:txBody>
      </p:sp>
    </p:spTree>
    <p:extLst>
      <p:ext uri="{BB962C8B-B14F-4D97-AF65-F5344CB8AC3E}">
        <p14:creationId xmlns:p14="http://schemas.microsoft.com/office/powerpoint/2010/main" val="47475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2</a:t>
            </a:fld>
            <a:endParaRPr lang="en-US"/>
          </a:p>
        </p:txBody>
      </p:sp>
    </p:spTree>
    <p:extLst>
      <p:ext uri="{BB962C8B-B14F-4D97-AF65-F5344CB8AC3E}">
        <p14:creationId xmlns:p14="http://schemas.microsoft.com/office/powerpoint/2010/main" val="3749190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20</a:t>
            </a:fld>
            <a:endParaRPr lang="en-US"/>
          </a:p>
        </p:txBody>
      </p:sp>
    </p:spTree>
    <p:extLst>
      <p:ext uri="{BB962C8B-B14F-4D97-AF65-F5344CB8AC3E}">
        <p14:creationId xmlns:p14="http://schemas.microsoft.com/office/powerpoint/2010/main" val="135206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21</a:t>
            </a:fld>
            <a:endParaRPr lang="en-US"/>
          </a:p>
        </p:txBody>
      </p:sp>
    </p:spTree>
    <p:extLst>
      <p:ext uri="{BB962C8B-B14F-4D97-AF65-F5344CB8AC3E}">
        <p14:creationId xmlns:p14="http://schemas.microsoft.com/office/powerpoint/2010/main" val="3307543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22</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3</a:t>
            </a:fld>
            <a:endParaRPr lang="en-US"/>
          </a:p>
        </p:txBody>
      </p:sp>
    </p:spTree>
    <p:extLst>
      <p:ext uri="{BB962C8B-B14F-4D97-AF65-F5344CB8AC3E}">
        <p14:creationId xmlns:p14="http://schemas.microsoft.com/office/powerpoint/2010/main" val="271084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4</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5</a:t>
            </a:fld>
            <a:endParaRPr lang="en-US"/>
          </a:p>
        </p:txBody>
      </p:sp>
    </p:spTree>
    <p:extLst>
      <p:ext uri="{BB962C8B-B14F-4D97-AF65-F5344CB8AC3E}">
        <p14:creationId xmlns:p14="http://schemas.microsoft.com/office/powerpoint/2010/main" val="3581026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6</a:t>
            </a:fld>
            <a:endParaRPr lang="en-US"/>
          </a:p>
        </p:txBody>
      </p:sp>
    </p:spTree>
    <p:extLst>
      <p:ext uri="{BB962C8B-B14F-4D97-AF65-F5344CB8AC3E}">
        <p14:creationId xmlns:p14="http://schemas.microsoft.com/office/powerpoint/2010/main" val="167016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7</a:t>
            </a:fld>
            <a:endParaRPr lang="en-US"/>
          </a:p>
        </p:txBody>
      </p:sp>
    </p:spTree>
    <p:extLst>
      <p:ext uri="{BB962C8B-B14F-4D97-AF65-F5344CB8AC3E}">
        <p14:creationId xmlns:p14="http://schemas.microsoft.com/office/powerpoint/2010/main" val="3277496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8</a:t>
            </a:fld>
            <a:endParaRPr lang="en-US"/>
          </a:p>
        </p:txBody>
      </p:sp>
    </p:spTree>
    <p:extLst>
      <p:ext uri="{BB962C8B-B14F-4D97-AF65-F5344CB8AC3E}">
        <p14:creationId xmlns:p14="http://schemas.microsoft.com/office/powerpoint/2010/main" val="258708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9</a:t>
            </a:fld>
            <a:endParaRPr lang="en-US"/>
          </a:p>
        </p:txBody>
      </p:sp>
    </p:spTree>
    <p:extLst>
      <p:ext uri="{BB962C8B-B14F-4D97-AF65-F5344CB8AC3E}">
        <p14:creationId xmlns:p14="http://schemas.microsoft.com/office/powerpoint/2010/main" val="426420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6.gif"/><Relationship Id="rId5" Type="http://schemas.openxmlformats.org/officeDocument/2006/relationships/image" Target="../media/image10.gif"/><Relationship Id="rId10" Type="http://schemas.openxmlformats.org/officeDocument/2006/relationships/image" Target="../media/image15.gif"/><Relationship Id="rId4" Type="http://schemas.openxmlformats.org/officeDocument/2006/relationships/image" Target="../media/image9.gif"/><Relationship Id="rId9"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4.xml"/><Relationship Id="rId7"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20.wmf"/><Relationship Id="rId5" Type="http://schemas.openxmlformats.org/officeDocument/2006/relationships/image" Target="../media/image19.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16.gif"/><Relationship Id="rId3" Type="http://schemas.openxmlformats.org/officeDocument/2006/relationships/slideLayout" Target="../slideLayouts/slideLayout2.xml"/><Relationship Id="rId7" Type="http://schemas.openxmlformats.org/officeDocument/2006/relationships/image" Target="../media/image10.gif"/><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audio" Target="../media/audio1.wav"/><Relationship Id="rId10" Type="http://schemas.openxmlformats.org/officeDocument/2006/relationships/image" Target="../media/image13.gif"/><Relationship Id="rId4" Type="http://schemas.openxmlformats.org/officeDocument/2006/relationships/notesSlide" Target="../notesSlides/notesSlide17.xml"/><Relationship Id="rId9" Type="http://schemas.openxmlformats.org/officeDocument/2006/relationships/image" Target="../media/image12.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13.gi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3">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71: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ươc</a:t>
            </a:r>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9279" t="3135" r="7216" b="4423"/>
          <a:stretch/>
        </p:blipFill>
        <p:spPr>
          <a:xfrm>
            <a:off x="0" y="0"/>
            <a:ext cx="9144000" cy="6858000"/>
          </a:xfrm>
          <a:prstGeom prst="rect">
            <a:avLst/>
          </a:prstGeom>
        </p:spPr>
      </p:pic>
      <p:pic>
        <p:nvPicPr>
          <p:cNvPr id="3" name="Picture 2" descr="Thước kẻ nhựa dẻo 20cm - Deli 62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267200"/>
            <a:ext cx="2209800" cy="1701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ải đáp thắc mắc : Học dược làm gì?"/>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4114800"/>
            <a:ext cx="2590800" cy="18688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Quần short lướt ván dáng ngắn 500 cho trẻ em - Đỏ Chibou"/>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4114800"/>
            <a:ext cx="2209800" cy="18539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08415"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7" name="Rectangle 6"/>
          <p:cNvSpPr/>
          <p:nvPr/>
        </p:nvSpPr>
        <p:spPr>
          <a:xfrm>
            <a:off x="4419601" y="1219200"/>
            <a:ext cx="1311186"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
        <p:nvSpPr>
          <p:cNvPr id="8" name="Rectangle 7"/>
          <p:cNvSpPr/>
          <p:nvPr/>
        </p:nvSpPr>
        <p:spPr>
          <a:xfrm>
            <a:off x="3108415" y="1911998"/>
            <a:ext cx="2622371" cy="692798"/>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76377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5"/>
                  <a:srcRect/>
                  <a:stretch>
                    <a:fillRect/>
                  </a:stretch>
                </a:blipFill>
                <a:latin typeface="Ariston"/>
              </a:rPr>
              <a:t>Thư Giãn</a:t>
            </a:r>
            <a:endParaRPr lang="en-US" sz="3600" kern="10">
              <a:ln w="9525">
                <a:round/>
                <a:headEnd/>
                <a:tailEnd/>
              </a:ln>
              <a:blipFill dpi="0" rotWithShape="0">
                <a:blip r:embed="rId5"/>
                <a:srcRect/>
                <a:stretch>
                  <a:fillRect/>
                </a:stretch>
              </a:blipFill>
              <a:latin typeface="Ariston"/>
            </a:endParaRPr>
          </a:p>
        </p:txBody>
      </p:sp>
      <p:pic>
        <p:nvPicPr>
          <p:cNvPr id="18436" name="Picture 6" descr="th_5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453" y="4304705"/>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a16="http://schemas.microsoft.com/office/drawing/2014/main" id="{4B46DF8A-1CAE-41AB-AF0D-9BE955DFAE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922" t="11624" r="52942" b="44118"/>
          <a:stretch/>
        </p:blipFill>
        <p:spPr>
          <a:xfrm>
            <a:off x="2341166" y="1011414"/>
            <a:ext cx="3352800" cy="114662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4133" t="45871" r="53502"/>
          <a:stretch/>
        </p:blipFill>
        <p:spPr>
          <a:xfrm>
            <a:off x="2297220" y="2861985"/>
            <a:ext cx="3382097" cy="1440364"/>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46069" t="45871" r="9173"/>
          <a:stretch/>
        </p:blipFill>
        <p:spPr>
          <a:xfrm>
            <a:off x="2222364" y="4805563"/>
            <a:ext cx="3478724" cy="1402365"/>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5"/>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7">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054268" y="1307931"/>
            <a:ext cx="6250663" cy="4244399"/>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400" y="700895"/>
            <a:ext cx="6699665" cy="5900295"/>
          </a:xfrm>
          <a:prstGeom prst="rect">
            <a:avLst/>
          </a:prstGeom>
        </p:spPr>
      </p:pic>
    </p:spTree>
    <p:extLst>
      <p:ext uri="{BB962C8B-B14F-4D97-AF65-F5344CB8AC3E}">
        <p14:creationId xmlns:p14="http://schemas.microsoft.com/office/powerpoint/2010/main" val="3765060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7"/>
                  <a:srcRect/>
                  <a:stretch>
                    <a:fillRect/>
                  </a:stretch>
                </a:blipFill>
                <a:latin typeface="Ariston"/>
              </a:rPr>
              <a:t>Thư Giãn</a:t>
            </a:r>
            <a:endParaRPr lang="en-US" sz="3600" kern="10">
              <a:ln w="9525">
                <a:round/>
                <a:headEnd/>
                <a:tailEnd/>
              </a:ln>
              <a:blipFill dpi="0" rotWithShape="0">
                <a:blip r:embed="rId7"/>
                <a:srcRect/>
                <a:stretch>
                  <a:fillRect/>
                </a:stretch>
              </a:blipFill>
              <a:latin typeface="Ariston"/>
            </a:endParaRPr>
          </a:p>
        </p:txBody>
      </p:sp>
      <p:pic>
        <p:nvPicPr>
          <p:cNvPr id="18436" name="Picture 6" descr="th_54"/>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12"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04211"/>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b="1"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b="1" dirty="0">
              <a:solidFill>
                <a:srgbClr val="0000CC"/>
              </a:solidFill>
              <a:latin typeface="UTM Avo" panose="02040603050506020204" pitchFamily="18"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936115" y="121457"/>
            <a:ext cx="7153502" cy="3909423"/>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26F2D-D81D-4EC5-87F9-74036207D264}"/>
              </a:ext>
            </a:extLst>
          </p:cNvPr>
          <p:cNvPicPr>
            <a:picLocks noChangeAspect="1"/>
          </p:cNvPicPr>
          <p:nvPr/>
        </p:nvPicPr>
        <p:blipFill>
          <a:blip r:embed="rId3"/>
          <a:stretch>
            <a:fillRect/>
          </a:stretch>
        </p:blipFill>
        <p:spPr>
          <a:xfrm>
            <a:off x="119063" y="44584"/>
            <a:ext cx="2286001" cy="817832"/>
          </a:xfrm>
          <a:prstGeom prst="rect">
            <a:avLst/>
          </a:prstGeom>
        </p:spPr>
      </p:pic>
      <p:sp>
        <p:nvSpPr>
          <p:cNvPr id="7" name="Oval 6"/>
          <p:cNvSpPr/>
          <p:nvPr/>
        </p:nvSpPr>
        <p:spPr>
          <a:xfrm>
            <a:off x="62035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UTM Avo" panose="02040603050506020204" pitchFamily="18" charset="0"/>
                <a:cs typeface="Arial-SGK-TV" pitchFamily="2" charset="0"/>
              </a:rPr>
              <a:t>1</a:t>
            </a:r>
            <a:endParaRPr lang="en-US" sz="3200" dirty="0">
              <a:solidFill>
                <a:srgbClr val="FF0000"/>
              </a:solidFill>
              <a:latin typeface="UTM Avo" panose="02040603050506020204" pitchFamily="18" charset="0"/>
              <a:cs typeface="Arial-SGK-TV" pitchFamily="2" charset="0"/>
            </a:endParaRPr>
          </a:p>
        </p:txBody>
      </p:sp>
      <p:sp>
        <p:nvSpPr>
          <p:cNvPr id="8" name="Oval 7"/>
          <p:cNvSpPr/>
          <p:nvPr/>
        </p:nvSpPr>
        <p:spPr>
          <a:xfrm>
            <a:off x="795106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UTM Avo" panose="02040603050506020204" pitchFamily="18" charset="0"/>
                <a:cs typeface="Arial-SGK-TV" pitchFamily="2" charset="0"/>
              </a:rPr>
              <a:t>2</a:t>
            </a:r>
          </a:p>
        </p:txBody>
      </p:sp>
      <p:sp>
        <p:nvSpPr>
          <p:cNvPr id="9" name="Oval 8"/>
          <p:cNvSpPr/>
          <p:nvPr/>
        </p:nvSpPr>
        <p:spPr>
          <a:xfrm>
            <a:off x="2143703" y="2556588"/>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UTM Avo" panose="02040603050506020204" pitchFamily="18" charset="0"/>
                <a:cs typeface="Arial-SGK-TV" pitchFamily="2" charset="0"/>
              </a:rPr>
              <a:t>3</a:t>
            </a:r>
            <a:endParaRPr lang="en-US" sz="3200" dirty="0">
              <a:solidFill>
                <a:srgbClr val="FF0000"/>
              </a:solidFill>
              <a:latin typeface="UTM Avo" panose="02040603050506020204" pitchFamily="18" charset="0"/>
              <a:cs typeface="Arial-SGK-TV" pitchFamily="2" charset="0"/>
            </a:endParaRPr>
          </a:p>
        </p:txBody>
      </p:sp>
      <p:sp>
        <p:nvSpPr>
          <p:cNvPr id="10" name="Oval 9"/>
          <p:cNvSpPr/>
          <p:nvPr/>
        </p:nvSpPr>
        <p:spPr>
          <a:xfrm>
            <a:off x="178756" y="4038600"/>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UTM Avo" panose="02040603050506020204" pitchFamily="18"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381000" y="2706021"/>
            <a:ext cx="8589508"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rgbClr val="0000CC"/>
                </a:solidFill>
                <a:latin typeface="UTM Avo" panose="02040603050506020204" pitchFamily="18" charset="0"/>
                <a:cs typeface="Arial-SGK-TV" pitchFamily="2"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200" b="1" dirty="0">
              <a:solidFill>
                <a:srgbClr val="0000CC"/>
              </a:solidFill>
              <a:latin typeface="UTM Avo" panose="02040603050506020204" pitchFamily="18" charset="0"/>
              <a:cs typeface="Arial-SGK-TV" pitchFamily="2" charset="0"/>
            </a:endParaRPr>
          </a:p>
        </p:txBody>
      </p:sp>
      <p:sp>
        <p:nvSpPr>
          <p:cNvPr id="20" name="Oval 19"/>
          <p:cNvSpPr/>
          <p:nvPr/>
        </p:nvSpPr>
        <p:spPr>
          <a:xfrm>
            <a:off x="1600200" y="4798554"/>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UTM Avo" panose="02040603050506020204" pitchFamily="18" charset="0"/>
                <a:cs typeface="Arial-SGK-TV" pitchFamily="2" charset="0"/>
              </a:rPr>
              <a:t>5</a:t>
            </a:r>
          </a:p>
        </p:txBody>
      </p:sp>
      <p:sp>
        <p:nvSpPr>
          <p:cNvPr id="21" name="Rectangle 20"/>
          <p:cNvSpPr/>
          <p:nvPr/>
        </p:nvSpPr>
        <p:spPr>
          <a:xfrm>
            <a:off x="377401" y="2713304"/>
            <a:ext cx="8614199"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dirty="0" smtClean="0">
                <a:solidFill>
                  <a:srgbClr val="0000CC"/>
                </a:solidFill>
                <a:latin typeface="UTM Avo" panose="02040603050506020204" pitchFamily="18" charset="0"/>
                <a:cs typeface="Arial-SGK-TV" pitchFamily="2" charset="0"/>
              </a:rPr>
              <a:t>     Lúc học hát, Nam </a:t>
            </a:r>
            <a:r>
              <a:rPr lang="en-US" sz="3200" b="1" dirty="0" smtClean="0">
                <a:solidFill>
                  <a:srgbClr val="FF0000"/>
                </a:solidFill>
                <a:latin typeface="UTM Avo" panose="02040603050506020204" pitchFamily="18" charset="0"/>
                <a:cs typeface="Arial-SGK-TV" pitchFamily="2" charset="0"/>
              </a:rPr>
              <a:t>ước</a:t>
            </a:r>
            <a:r>
              <a:rPr lang="en-US" sz="3200" b="1" dirty="0" smtClean="0">
                <a:solidFill>
                  <a:srgbClr val="0000CC"/>
                </a:solidFill>
                <a:latin typeface="UTM Avo" panose="02040603050506020204" pitchFamily="18" charset="0"/>
                <a:cs typeface="Arial-SGK-TV" pitchFamily="2" charset="0"/>
              </a:rPr>
              <a:t> làm ca sĩ. Lúc nghe mẹ đọc thơ, Nam lại </a:t>
            </a:r>
            <a:r>
              <a:rPr lang="en-US" sz="3200" b="1" dirty="0" smtClean="0">
                <a:solidFill>
                  <a:srgbClr val="FF0000"/>
                </a:solidFill>
                <a:latin typeface="UTM Avo" panose="02040603050506020204" pitchFamily="18" charset="0"/>
                <a:cs typeface="Arial-SGK-TV" pitchFamily="2" charset="0"/>
              </a:rPr>
              <a:t>ước</a:t>
            </a:r>
            <a:r>
              <a:rPr lang="en-US" sz="3200" b="1" dirty="0" smtClean="0">
                <a:solidFill>
                  <a:srgbClr val="0000CC"/>
                </a:solidFill>
                <a:latin typeface="UTM Avo" panose="02040603050506020204" pitchFamily="18" charset="0"/>
                <a:cs typeface="Arial-SGK-TV" pitchFamily="2" charset="0"/>
              </a:rPr>
              <a:t> trở thành nhà thơ. Khi ra biển, Nam </a:t>
            </a:r>
            <a:r>
              <a:rPr lang="en-US" sz="3200" b="1" dirty="0" smtClean="0">
                <a:solidFill>
                  <a:srgbClr val="FF0000"/>
                </a:solidFill>
                <a:latin typeface="UTM Avo" panose="02040603050506020204" pitchFamily="18" charset="0"/>
                <a:cs typeface="Arial-SGK-TV" pitchFamily="2" charset="0"/>
              </a:rPr>
              <a:t>ước</a:t>
            </a:r>
            <a:r>
              <a:rPr lang="en-US" sz="3200" b="1" dirty="0" smtClean="0">
                <a:solidFill>
                  <a:srgbClr val="0000CC"/>
                </a:solidFill>
                <a:latin typeface="UTM Avo" panose="02040603050506020204" pitchFamily="18" charset="0"/>
                <a:cs typeface="Arial-SGK-TV" pitchFamily="2" charset="0"/>
              </a:rPr>
              <a:t> là người lái tàu, </a:t>
            </a:r>
            <a:r>
              <a:rPr lang="en-US" sz="3200" b="1" dirty="0" smtClean="0">
                <a:solidFill>
                  <a:srgbClr val="FF0000"/>
                </a:solidFill>
                <a:latin typeface="UTM Avo" panose="02040603050506020204" pitchFamily="18" charset="0"/>
                <a:cs typeface="Arial-SGK-TV" pitchFamily="2" charset="0"/>
              </a:rPr>
              <a:t>vượt</a:t>
            </a:r>
            <a:r>
              <a:rPr lang="en-US" sz="3200" b="1" dirty="0" smtClean="0">
                <a:solidFill>
                  <a:srgbClr val="0000CC"/>
                </a:solidFill>
                <a:latin typeface="UTM Avo" panose="02040603050506020204" pitchFamily="18" charset="0"/>
                <a:cs typeface="Arial-SGK-TV" pitchFamily="2" charset="0"/>
              </a:rPr>
              <a:t> qua những con sóng lớn. Nhìn lên bầu trời, Nam lại </a:t>
            </a:r>
            <a:r>
              <a:rPr lang="en-US" sz="3200" b="1" dirty="0" smtClean="0">
                <a:solidFill>
                  <a:srgbClr val="FF0000"/>
                </a:solidFill>
                <a:latin typeface="UTM Avo" panose="02040603050506020204" pitchFamily="18" charset="0"/>
                <a:cs typeface="Arial-SGK-TV" pitchFamily="2" charset="0"/>
              </a:rPr>
              <a:t>ước</a:t>
            </a:r>
            <a:r>
              <a:rPr lang="en-US" sz="3200" b="1" dirty="0" smtClean="0">
                <a:solidFill>
                  <a:srgbClr val="0000CC"/>
                </a:solidFill>
                <a:latin typeface="UTM Avo" panose="02040603050506020204" pitchFamily="18" charset="0"/>
                <a:cs typeface="Arial-SGK-TV" pitchFamily="2" charset="0"/>
              </a:rPr>
              <a:t> làm phi công. Nam tự hỏi: “Bao giờ mình mới lớn nhỉ? ”</a:t>
            </a:r>
            <a:endParaRPr lang="en-US" sz="3200" b="1" dirty="0">
              <a:solidFill>
                <a:srgbClr val="0000CC"/>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3"/>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6F8F7-95BA-432B-874F-D81842FC22AD}"/>
              </a:ext>
            </a:extLst>
          </p:cNvPr>
          <p:cNvPicPr>
            <a:picLocks noChangeAspect="1"/>
          </p:cNvPicPr>
          <p:nvPr/>
        </p:nvPicPr>
        <p:blipFill>
          <a:blip r:embed="rId3"/>
          <a:stretch>
            <a:fillRect/>
          </a:stretch>
        </p:blipFill>
        <p:spPr>
          <a:xfrm>
            <a:off x="0" y="3629"/>
            <a:ext cx="3309257" cy="1262754"/>
          </a:xfrm>
          <a:prstGeom prst="rect">
            <a:avLst/>
          </a:prstGeom>
        </p:spPr>
      </p:pic>
      <p:sp>
        <p:nvSpPr>
          <p:cNvPr id="8" name="Rectangle 7"/>
          <p:cNvSpPr/>
          <p:nvPr/>
        </p:nvSpPr>
        <p:spPr>
          <a:xfrm>
            <a:off x="2766361" y="1308112"/>
            <a:ext cx="376852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0" y="2057400"/>
            <a:ext cx="6822171" cy="41148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572000"/>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UTM Avo" panose="02040603050506020204" pitchFamily="18" charset="0"/>
                <a:cs typeface="Arial-SGK-TV" pitchFamily="2" charset="0"/>
              </a:rPr>
              <a:t>     </a:t>
            </a:r>
            <a:r>
              <a:rPr lang="en-US" sz="2800" dirty="0" smtClean="0">
                <a:solidFill>
                  <a:srgbClr val="0000CC"/>
                </a:solidFill>
                <a:latin typeface="UTM Avo" panose="02040603050506020204" pitchFamily="18"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dirty="0">
              <a:solidFill>
                <a:srgbClr val="0000CC"/>
              </a:solidFill>
              <a:latin typeface="UTM Avo" panose="02040603050506020204" pitchFamily="18" charset="0"/>
              <a:cs typeface="Arial-SGK-TV" pitchFamily="2" charset="0"/>
            </a:endParaRPr>
          </a:p>
        </p:txBody>
      </p:sp>
      <p:grpSp>
        <p:nvGrpSpPr>
          <p:cNvPr id="7" name="Group 6"/>
          <p:cNvGrpSpPr/>
          <p:nvPr/>
        </p:nvGrpSpPr>
        <p:grpSpPr>
          <a:xfrm>
            <a:off x="838200" y="0"/>
            <a:ext cx="7162800" cy="4486274"/>
            <a:chOff x="838200" y="0"/>
            <a:chExt cx="7162800" cy="4486274"/>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6074" y="333492"/>
            <a:ext cx="8610600" cy="2866908"/>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216074" y="451248"/>
            <a:ext cx="8140874"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00CC"/>
                </a:solidFill>
                <a:latin typeface="UTM Avo" panose="02040603050506020204" pitchFamily="18" charset="0"/>
                <a:cs typeface="Arial-SGK-TV" pitchFamily="2" charset="0"/>
              </a:rPr>
              <a:t>u</a:t>
            </a:r>
            <a:r>
              <a:rPr lang="en-US" sz="3200" b="1" kern="0" dirty="0" err="1" smtClean="0">
                <a:solidFill>
                  <a:srgbClr val="0000CC"/>
                </a:solidFill>
                <a:latin typeface="UTM Avo" panose="02040603050506020204" pitchFamily="18" charset="0"/>
                <a:cs typeface="Arial-SGK-TV" pitchFamily="2" charset="0"/>
              </a:rPr>
              <a:t>ôc</a:t>
            </a:r>
            <a:r>
              <a:rPr lang="en-US" sz="3200" b="1" kern="0" dirty="0" smtClean="0">
                <a:solidFill>
                  <a:srgbClr val="0000CC"/>
                </a:solidFill>
                <a:latin typeface="UTM Avo" panose="02040603050506020204" pitchFamily="18" charset="0"/>
                <a:cs typeface="Arial-SGK-TV" pitchFamily="2" charset="0"/>
              </a:rPr>
              <a:t>    uôm   </a:t>
            </a:r>
            <a:r>
              <a:rPr lang="en-US" sz="3200" b="1" kern="0" dirty="0" err="1" smtClean="0">
                <a:solidFill>
                  <a:srgbClr val="0000CC"/>
                </a:solidFill>
                <a:latin typeface="UTM Avo" panose="02040603050506020204" pitchFamily="18" charset="0"/>
                <a:cs typeface="Arial-SGK-TV" pitchFamily="2" charset="0"/>
              </a:rPr>
              <a:t>uôn</a:t>
            </a:r>
            <a:r>
              <a:rPr lang="en-US" sz="3200" b="1" kern="0" dirty="0" smtClean="0">
                <a:solidFill>
                  <a:srgbClr val="0000CC"/>
                </a:solidFill>
                <a:latin typeface="UTM Avo" panose="02040603050506020204" pitchFamily="18" charset="0"/>
                <a:cs typeface="Arial-SGK-TV" pitchFamily="2" charset="0"/>
              </a:rPr>
              <a:t>   </a:t>
            </a:r>
            <a:r>
              <a:rPr lang="en-US" sz="3200" b="1" kern="0" dirty="0" err="1" smtClean="0">
                <a:solidFill>
                  <a:srgbClr val="0000CC"/>
                </a:solidFill>
                <a:latin typeface="UTM Avo" panose="02040603050506020204" pitchFamily="18" charset="0"/>
                <a:cs typeface="Arial-SGK-TV" pitchFamily="2" charset="0"/>
              </a:rPr>
              <a:t>uôt</a:t>
            </a:r>
            <a:r>
              <a:rPr lang="en-US" sz="3200" b="1" kern="0" dirty="0" smtClean="0">
                <a:solidFill>
                  <a:srgbClr val="0000CC"/>
                </a:solidFill>
                <a:latin typeface="UTM Avo" panose="02040603050506020204" pitchFamily="18" charset="0"/>
                <a:cs typeface="Arial-SGK-TV" pitchFamily="2"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err="1">
                <a:solidFill>
                  <a:srgbClr val="0000CC"/>
                </a:solidFill>
                <a:latin typeface="UTM Avo" panose="02040603050506020204" pitchFamily="18" charset="0"/>
                <a:cs typeface="Arial-SGK-TV" pitchFamily="2" charset="0"/>
              </a:rPr>
              <a:t>u</a:t>
            </a:r>
            <a:r>
              <a:rPr lang="en-US" sz="3200" b="1" kern="0" dirty="0" err="1" smtClean="0">
                <a:solidFill>
                  <a:srgbClr val="0000CC"/>
                </a:solidFill>
                <a:latin typeface="UTM Avo" panose="02040603050506020204" pitchFamily="18" charset="0"/>
                <a:cs typeface="Arial-SGK-TV" pitchFamily="2" charset="0"/>
              </a:rPr>
              <a:t>ông</a:t>
            </a:r>
            <a:r>
              <a:rPr lang="en-US" sz="3200" b="1" kern="0" dirty="0" smtClean="0">
                <a:solidFill>
                  <a:srgbClr val="0000CC"/>
                </a:solidFill>
                <a:latin typeface="UTM Avo" panose="02040603050506020204" pitchFamily="18" charset="0"/>
                <a:cs typeface="Arial-SGK-TV" pitchFamily="2" charset="0"/>
              </a:rPr>
              <a:t>   </a:t>
            </a:r>
            <a:r>
              <a:rPr lang="en-US" sz="3200" b="1" kern="0" dirty="0" err="1" smtClean="0">
                <a:solidFill>
                  <a:srgbClr val="0000CC"/>
                </a:solidFill>
                <a:latin typeface="UTM Avo" panose="02040603050506020204" pitchFamily="18" charset="0"/>
                <a:cs typeface="Arial-SGK-TV" pitchFamily="2" charset="0"/>
              </a:rPr>
              <a:t>uôi</a:t>
            </a:r>
            <a:r>
              <a:rPr lang="en-US" sz="3200" b="1" kern="0" dirty="0" smtClean="0">
                <a:solidFill>
                  <a:srgbClr val="0000CC"/>
                </a:solidFill>
                <a:latin typeface="UTM Avo" panose="02040603050506020204" pitchFamily="18" charset="0"/>
                <a:cs typeface="Arial-SGK-TV" pitchFamily="2" charset="0"/>
              </a:rPr>
              <a:t>    ươi</a:t>
            </a:r>
          </a:p>
        </p:txBody>
      </p:sp>
      <p:sp>
        <p:nvSpPr>
          <p:cNvPr id="5" name="TextBox 4"/>
          <p:cNvSpPr txBox="1"/>
          <p:nvPr/>
        </p:nvSpPr>
        <p:spPr>
          <a:xfrm>
            <a:off x="484472" y="2297658"/>
            <a:ext cx="8347118"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a:solidFill>
                  <a:srgbClr val="0000CC"/>
                </a:solidFill>
                <a:latin typeface="UTM Avo" panose="02040603050506020204" pitchFamily="18" charset="0"/>
                <a:cs typeface="Arial-SGK-TV" pitchFamily="2" charset="0"/>
              </a:rPr>
              <a:t>c</a:t>
            </a:r>
            <a:r>
              <a:rPr lang="en-US" sz="3200" b="1" kern="0" dirty="0" smtClean="0">
                <a:solidFill>
                  <a:srgbClr val="0000CC"/>
                </a:solidFill>
                <a:latin typeface="UTM Avo" panose="02040603050506020204" pitchFamily="18" charset="0"/>
                <a:cs typeface="Arial-SGK-TV" pitchFamily="2" charset="0"/>
              </a:rPr>
              <a:t>á đuối     tuổi trẻ      quả muỗm</a:t>
            </a:r>
          </a:p>
        </p:txBody>
      </p:sp>
      <p:sp>
        <p:nvSpPr>
          <p:cNvPr id="6" name="Rounded Rectangle 5"/>
          <p:cNvSpPr/>
          <p:nvPr/>
        </p:nvSpPr>
        <p:spPr>
          <a:xfrm>
            <a:off x="216074" y="3429000"/>
            <a:ext cx="8610600"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0000"/>
                </a:solidFill>
                <a:latin typeface="UTM Avo" panose="02040603050506020204" pitchFamily="18" charset="0"/>
                <a:cs typeface="Arial-SGK-TV" pitchFamily="2" charset="0"/>
              </a:rPr>
              <a:t>   </a:t>
            </a:r>
            <a:r>
              <a:rPr lang="en-US" sz="3200" b="1" dirty="0" smtClean="0">
                <a:solidFill>
                  <a:srgbClr val="FF0000"/>
                </a:solidFill>
                <a:latin typeface="UTM Avo" panose="02040603050506020204" pitchFamily="18" charset="0"/>
                <a:cs typeface="Arial-SGK-TV" pitchFamily="2" charset="0"/>
              </a:rPr>
              <a:t>Hàng bưởi ra bông trắng muốt. Mấy cây đu đủ quả chín vàng ruộm.</a:t>
            </a:r>
          </a:p>
          <a:p>
            <a:endParaRPr lang="en-US" sz="3200" b="1" dirty="0">
              <a:solidFill>
                <a:srgbClr val="000000"/>
              </a:solidFill>
              <a:latin typeface="UTM Avo" panose="02040603050506020204" pitchFamily="18" charset="0"/>
              <a:cs typeface="Arial-SGK-TV" pitchFamily="2" charset="0"/>
            </a:endParaRPr>
          </a:p>
          <a:p>
            <a:r>
              <a:rPr lang="en-US" sz="3200" b="1" dirty="0" smtClean="0">
                <a:solidFill>
                  <a:srgbClr val="000000"/>
                </a:solidFill>
                <a:latin typeface="UTM Avo" panose="02040603050506020204" pitchFamily="18" charset="0"/>
                <a:cs typeface="Arial-SGK-TV" pitchFamily="2" charset="0"/>
              </a:rPr>
              <a:t>    </a:t>
            </a:r>
            <a:r>
              <a:rPr lang="en-US" sz="3200" b="1" dirty="0" smtClean="0">
                <a:solidFill>
                  <a:schemeClr val="accent2">
                    <a:lumMod val="50000"/>
                  </a:schemeClr>
                </a:solidFill>
                <a:latin typeface="UTM Avo" panose="02040603050506020204" pitchFamily="18" charset="0"/>
                <a:cs typeface="Arial-SGK-TV" pitchFamily="2" charset="0"/>
              </a:rPr>
              <a:t>Đôi chim khướu hót vang. Chú mèo cuộn tròn sưởi nắng bên thềm.</a:t>
            </a:r>
            <a:endParaRPr lang="en-US" sz="3200" b="1" dirty="0">
              <a:solidFill>
                <a:schemeClr val="accent2">
                  <a:lumMod val="50000"/>
                </a:schemeClr>
              </a:solidFill>
              <a:latin typeface="UTM Avo" panose="02040603050506020204" pitchFamily="18" charset="0"/>
              <a:cs typeface="Arial-SGK-TV" pitchFamily="2" charset="0"/>
            </a:endParaRP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227674" y="4615530"/>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UTM Avo" panose="02040603050506020204" pitchFamily="18" charset="0"/>
              </a:rPr>
              <a:t/>
            </a:r>
            <a:br>
              <a:rPr kumimoji="0" lang="en-US" altLang="en-US" sz="2800" b="0" i="0" u="none" strike="noStrike" cap="none" normalizeH="0" baseline="0" smtClean="0">
                <a:ln>
                  <a:noFill/>
                </a:ln>
                <a:solidFill>
                  <a:srgbClr val="0000CC"/>
                </a:solidFill>
                <a:effectLst/>
                <a:latin typeface="UTM Avo" panose="02040603050506020204" pitchFamily="18" charset="0"/>
              </a:rPr>
            </a:br>
            <a:endParaRPr kumimoji="0" lang="en-US" altLang="en-US" sz="2800" b="0" i="0" u="none" strike="noStrike" cap="none" normalizeH="0" baseline="0" smtClean="0">
              <a:ln>
                <a:noFill/>
              </a:ln>
              <a:solidFill>
                <a:srgbClr val="0000CC"/>
              </a:solidFill>
              <a:effectLst/>
              <a:latin typeface="UTM Avo" panose="02040603050506020204" pitchFamily="18"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24741" y="623586"/>
            <a:ext cx="9027101" cy="4367178"/>
          </a:xfrm>
          <a:prstGeom prst="rect">
            <a:avLst/>
          </a:prstGeom>
        </p:spPr>
      </p:pic>
      <p:sp>
        <p:nvSpPr>
          <p:cNvPr id="26" name="Rectangle 25"/>
          <p:cNvSpPr/>
          <p:nvPr/>
        </p:nvSpPr>
        <p:spPr>
          <a:xfrm>
            <a:off x="1127042" y="4788334"/>
            <a:ext cx="79248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UTM Avo" panose="02040603050506020204" pitchFamily="18" charset="0"/>
                <a:cs typeface="Arial-SGK-TV" pitchFamily="2" charset="0"/>
              </a:rPr>
              <a:t>Hà ước được lướt sóng biển.</a:t>
            </a:r>
          </a:p>
        </p:txBody>
      </p:sp>
      <p:sp>
        <p:nvSpPr>
          <p:cNvPr id="7" name="Rectangle 6"/>
          <p:cNvSpPr/>
          <p:nvPr/>
        </p:nvSpPr>
        <p:spPr>
          <a:xfrm>
            <a:off x="2013822" y="4989667"/>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anose="02040603050506020204" pitchFamily="18" charset="0"/>
                <a:cs typeface="Arial-SGK-TV" pitchFamily="2" charset="0"/>
              </a:rPr>
              <a:t>ươc</a:t>
            </a:r>
            <a:endParaRPr lang="en-US" sz="4000" b="1" dirty="0" smtClean="0">
              <a:solidFill>
                <a:srgbClr val="FF0000"/>
              </a:solidFill>
              <a:latin typeface="UTM Avo" panose="02040603050506020204" pitchFamily="18" charset="0"/>
              <a:cs typeface="Arial-SGK-TV" pitchFamily="2" charset="0"/>
            </a:endParaRPr>
          </a:p>
        </p:txBody>
      </p:sp>
      <p:sp>
        <p:nvSpPr>
          <p:cNvPr id="8" name="Rectangle 7"/>
          <p:cNvSpPr/>
          <p:nvPr/>
        </p:nvSpPr>
        <p:spPr>
          <a:xfrm>
            <a:off x="3535522" y="4999277"/>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anose="02040603050506020204" pitchFamily="18" charset="0"/>
                <a:cs typeface="Arial-SGK-TV" pitchFamily="2" charset="0"/>
              </a:rPr>
              <a:t>ươc</a:t>
            </a:r>
            <a:endParaRPr lang="en-US" sz="4000" b="1" dirty="0" smtClean="0">
              <a:solidFill>
                <a:srgbClr val="FF0000"/>
              </a:solidFill>
              <a:latin typeface="UTM Avo" panose="02040603050506020204" pitchFamily="18" charset="0"/>
              <a:cs typeface="Arial-SGK-TV" pitchFamily="2" charset="0"/>
            </a:endParaRPr>
          </a:p>
        </p:txBody>
      </p:sp>
      <p:sp>
        <p:nvSpPr>
          <p:cNvPr id="9" name="Rectangle 8"/>
          <p:cNvSpPr/>
          <p:nvPr/>
        </p:nvSpPr>
        <p:spPr>
          <a:xfrm>
            <a:off x="4808932" y="4976707"/>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UTM Avo" panose="02040603050506020204" pitchFamily="18" charset="0"/>
                <a:cs typeface="Arial-SGK-TV" pitchFamily="2" charset="0"/>
              </a:rPr>
              <a:t>ươt</a:t>
            </a:r>
            <a:endParaRPr lang="en-US" sz="4000" b="1" dirty="0" smtClean="0">
              <a:solidFill>
                <a:srgbClr val="FF0000"/>
              </a:solidFill>
              <a:latin typeface="UTM Avo" panose="02040603050506020204" pitchFamily="18" charset="0"/>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226E5D-495D-482B-AAA9-5C045E47DAD6}"/>
              </a:ext>
            </a:extLst>
          </p:cNvPr>
          <p:cNvPicPr>
            <a:picLocks noChangeAspect="1"/>
          </p:cNvPicPr>
          <p:nvPr/>
        </p:nvPicPr>
        <p:blipFill>
          <a:blip r:embed="rId3"/>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UTM Avo" panose="02040603050506020204" pitchFamily="18" charset="0"/>
                <a:cs typeface="Arial-SGK-TV" pitchFamily="2" charset="0"/>
              </a:rPr>
              <a:t>đ</a:t>
            </a:r>
            <a:endParaRPr lang="en-US" sz="4800" b="1" dirty="0">
              <a:solidFill>
                <a:srgbClr val="0000CC"/>
              </a:solidFill>
              <a:latin typeface="UTM Avo" panose="02040603050506020204" pitchFamily="18" charset="0"/>
              <a:cs typeface="Arial-SGK-TV" pitchFamily="2" charset="0"/>
            </a:endParaRP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UTM Avo" panose="02040603050506020204" pitchFamily="18" charset="0"/>
                <a:cs typeface="Arial-SGK-TV" pitchFamily="2" charset="0"/>
              </a:rPr>
              <a:t>ươc</a:t>
            </a:r>
            <a:endParaRPr lang="en-US" sz="4800" b="1" dirty="0">
              <a:solidFill>
                <a:srgbClr val="C00000"/>
              </a:solidFill>
              <a:latin typeface="UTM Avo" panose="02040603050506020204" pitchFamily="18" charset="0"/>
              <a:cs typeface="Arial-SGK-TV" pitchFamily="2"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UTM Avo" panose="02040603050506020204" pitchFamily="18" charset="0"/>
                <a:cs typeface="Arial-SGK-TV" pitchFamily="2" charset="0"/>
              </a:rPr>
              <a:t>đ</a:t>
            </a:r>
            <a:r>
              <a:rPr lang="en-US" sz="4800" b="1" dirty="0" smtClean="0">
                <a:solidFill>
                  <a:srgbClr val="C00000"/>
                </a:solidFill>
                <a:latin typeface="UTM Avo" panose="02040603050506020204" pitchFamily="18" charset="0"/>
                <a:cs typeface="Arial-SGK-TV" pitchFamily="2" charset="0"/>
              </a:rPr>
              <a:t>ược</a:t>
            </a:r>
            <a:endParaRPr lang="en-US" sz="4800" b="1" dirty="0">
              <a:solidFill>
                <a:srgbClr val="C00000"/>
              </a:solidFill>
              <a:latin typeface="UTM Avo" panose="02040603050506020204" pitchFamily="18" charset="0"/>
              <a:cs typeface="Arial-SGK-TV" pitchFamily="2" charset="0"/>
            </a:endParaRP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err="1" smtClean="0">
                <a:solidFill>
                  <a:srgbClr val="FF0000"/>
                </a:solidFill>
                <a:latin typeface="UTM Avo" panose="02040603050506020204" pitchFamily="18" charset="0"/>
                <a:cs typeface="Arial-SGK-TV" pitchFamily="2" charset="0"/>
              </a:rPr>
              <a:t>ươc</a:t>
            </a:r>
            <a:endParaRPr lang="vi-VN" sz="4800" dirty="0">
              <a:solidFill>
                <a:srgbClr val="FF0000"/>
              </a:solidFill>
              <a:latin typeface="Arial-SGK-TV" pitchFamily="2" charset="0"/>
              <a:cs typeface="Arial-SGK-TV" pitchFamily="2"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smtClean="0">
                <a:solidFill>
                  <a:srgbClr val="FF0000"/>
                </a:solidFill>
                <a:latin typeface="UTM Avo" panose="02040603050506020204" pitchFamily="18" charset="0"/>
                <a:cs typeface="Arial-SGK-TV" pitchFamily="2" charset="0"/>
              </a:rPr>
              <a:t>ươt</a:t>
            </a:r>
            <a:endParaRPr lang="vi-VN" sz="4800" dirty="0">
              <a:solidFill>
                <a:srgbClr val="FF0000"/>
              </a:solidFill>
              <a:latin typeface="Arial-SGK-TV" pitchFamily="2" charset="0"/>
              <a:cs typeface="Arial-SGK-TV" pitchFamily="2" charset="0"/>
            </a:endParaRPr>
          </a:p>
        </p:txBody>
      </p:sp>
      <p:sp>
        <p:nvSpPr>
          <p:cNvPr id="9" name="TextBox 8"/>
          <p:cNvSpPr txBox="1"/>
          <p:nvPr/>
        </p:nvSpPr>
        <p:spPr>
          <a:xfrm>
            <a:off x="283190" y="4042452"/>
            <a:ext cx="8839201" cy="2062103"/>
          </a:xfrm>
          <a:prstGeom prst="rect">
            <a:avLst/>
          </a:prstGeom>
          <a:noFill/>
        </p:spPr>
        <p:txBody>
          <a:bodyPr wrap="square" rtlCol="0">
            <a:spAutoFit/>
          </a:bodyPr>
          <a:lstStyle/>
          <a:p>
            <a:r>
              <a:rPr lang="en-US" sz="4800" dirty="0">
                <a:solidFill>
                  <a:srgbClr val="0000CC"/>
                </a:solidFill>
                <a:latin typeface="UTM Avo" panose="02040603050506020204" pitchFamily="18" charset="0"/>
                <a:cs typeface="Arial-SGK-TV" pitchFamily="2" charset="0"/>
              </a:rPr>
              <a:t>b</a:t>
            </a:r>
            <a:r>
              <a:rPr lang="en-US" sz="4800" dirty="0" smtClean="0">
                <a:solidFill>
                  <a:srgbClr val="0000CC"/>
                </a:solidFill>
                <a:latin typeface="UTM Avo" panose="02040603050506020204" pitchFamily="18" charset="0"/>
                <a:cs typeface="Arial-SGK-TV" pitchFamily="2" charset="0"/>
              </a:rPr>
              <a:t>ước     lược    ngược    nước</a:t>
            </a:r>
          </a:p>
          <a:p>
            <a:endParaRPr lang="en-US" sz="3200" dirty="0">
              <a:solidFill>
                <a:srgbClr val="0000CC"/>
              </a:solidFill>
              <a:latin typeface="UTM Avo" panose="02040603050506020204" pitchFamily="18" charset="0"/>
              <a:cs typeface="Arial-SGK-TV" pitchFamily="2" charset="0"/>
            </a:endParaRPr>
          </a:p>
          <a:p>
            <a:r>
              <a:rPr lang="en-US" sz="4800" dirty="0">
                <a:solidFill>
                  <a:srgbClr val="0000CC"/>
                </a:solidFill>
                <a:latin typeface="UTM Avo" panose="02040603050506020204" pitchFamily="18" charset="0"/>
                <a:cs typeface="Arial-SGK-TV" pitchFamily="2" charset="0"/>
              </a:rPr>
              <a:t>l</a:t>
            </a:r>
            <a:r>
              <a:rPr lang="en-US" sz="4800" dirty="0" smtClean="0">
                <a:solidFill>
                  <a:srgbClr val="0000CC"/>
                </a:solidFill>
                <a:latin typeface="UTM Avo" panose="02040603050506020204" pitchFamily="18" charset="0"/>
                <a:cs typeface="Arial-SGK-TV" pitchFamily="2" charset="0"/>
              </a:rPr>
              <a:t>ướt       lượt     mướt      mượt</a:t>
            </a:r>
            <a:endParaRPr lang="vi-VN" sz="4800"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785" y="-58993"/>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9443" y="4322008"/>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UTM Avo" panose="02040603050506020204" pitchFamily="18" charset="0"/>
                <a:cs typeface="Arial-SGK-TV" pitchFamily="2" charset="0"/>
              </a:rPr>
              <a:t>l</a:t>
            </a:r>
            <a:r>
              <a:rPr lang="en-US" sz="6000" b="1" dirty="0" smtClean="0">
                <a:solidFill>
                  <a:schemeClr val="bg1"/>
                </a:solidFill>
                <a:latin typeface="UTM Avo" panose="02040603050506020204" pitchFamily="18" charset="0"/>
                <a:cs typeface="Arial-SGK-TV" pitchFamily="2" charset="0"/>
              </a:rPr>
              <a:t>ướt ván</a:t>
            </a:r>
            <a:endParaRPr lang="en-US" sz="6000" b="1" dirty="0">
              <a:solidFill>
                <a:schemeClr val="bg1"/>
              </a:solidFill>
              <a:latin typeface="UTM Avo" panose="02040603050506020204" pitchFamily="18" charset="0"/>
              <a:cs typeface="Arial-SGK-TV" pitchFamily="2" charset="0"/>
            </a:endParaRPr>
          </a:p>
        </p:txBody>
      </p:sp>
      <p:sp>
        <p:nvSpPr>
          <p:cNvPr id="2" name="Rectangle 1"/>
          <p:cNvSpPr/>
          <p:nvPr/>
        </p:nvSpPr>
        <p:spPr>
          <a:xfrm>
            <a:off x="2662669" y="533382"/>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UTM Avo" panose="02040603050506020204" pitchFamily="18" charset="0"/>
                <a:cs typeface="Arial-SGK-TV" pitchFamily="2" charset="0"/>
              </a:rPr>
              <a:t>thước kẻ</a:t>
            </a:r>
            <a:endParaRPr lang="en-US" sz="6000" b="1" dirty="0">
              <a:solidFill>
                <a:schemeClr val="bg1"/>
              </a:solidFill>
              <a:latin typeface="UTM Avo" panose="02040603050506020204" pitchFamily="18" charset="0"/>
              <a:cs typeface="Arial-SGK-TV" pitchFamily="2" charset="0"/>
            </a:endParaRPr>
          </a:p>
        </p:txBody>
      </p:sp>
      <p:sp>
        <p:nvSpPr>
          <p:cNvPr id="6" name="Rectangle 5"/>
          <p:cNvSpPr/>
          <p:nvPr/>
        </p:nvSpPr>
        <p:spPr>
          <a:xfrm>
            <a:off x="2662669" y="238874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UTM Avo" panose="02040603050506020204" pitchFamily="18" charset="0"/>
                <a:cs typeface="Arial-SGK-TV" pitchFamily="2" charset="0"/>
              </a:rPr>
              <a:t>d</a:t>
            </a:r>
            <a:r>
              <a:rPr lang="en-US" sz="6000" b="1" dirty="0" smtClean="0">
                <a:solidFill>
                  <a:schemeClr val="bg1"/>
                </a:solidFill>
                <a:latin typeface="UTM Avo" panose="02040603050506020204" pitchFamily="18" charset="0"/>
                <a:cs typeface="Arial-SGK-TV" pitchFamily="2" charset="0"/>
              </a:rPr>
              <a:t>ược sĩ</a:t>
            </a:r>
            <a:endParaRPr lang="en-US" sz="6000" b="1" dirty="0">
              <a:solidFill>
                <a:schemeClr val="bg1"/>
              </a:solidFill>
              <a:latin typeface="UTM Avo" panose="02040603050506020204" pitchFamily="18" charset="0"/>
              <a:cs typeface="Arial-SGK-TV" pitchFamily="2" charset="0"/>
            </a:endParaRPr>
          </a:p>
        </p:txBody>
      </p:sp>
      <p:cxnSp>
        <p:nvCxnSpPr>
          <p:cNvPr id="4" name="Straight Connector 3"/>
          <p:cNvCxnSpPr/>
          <p:nvPr/>
        </p:nvCxnSpPr>
        <p:spPr>
          <a:xfrm>
            <a:off x="3200400" y="18288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05843" y="3657600"/>
            <a:ext cx="1823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200400" y="5638800"/>
            <a:ext cx="14610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0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771" y="-15875"/>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0846" y="5337403"/>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UTM Avo" panose="02040603050506020204" pitchFamily="18" charset="0"/>
                <a:cs typeface="Arial-SGK-TV" pitchFamily="2" charset="0"/>
              </a:rPr>
              <a:t>thước kẻ</a:t>
            </a:r>
            <a:endParaRPr lang="en-US" sz="6000" b="1" dirty="0">
              <a:solidFill>
                <a:schemeClr val="bg1"/>
              </a:solidFill>
              <a:latin typeface="UTM Avo" panose="02040603050506020204" pitchFamily="18" charset="0"/>
              <a:cs typeface="Arial-SGK-TV" pitchFamily="2" charset="0"/>
            </a:endParaRPr>
          </a:p>
        </p:txBody>
      </p:sp>
      <p:pic>
        <p:nvPicPr>
          <p:cNvPr id="1026" name="Picture 2" descr="Thước kẻ nhựa dẻo 20cm - Deli 6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344" y="6096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0" y="533400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UTM Avo" panose="02040603050506020204" pitchFamily="18" charset="0"/>
                <a:cs typeface="Arial-SGK-TV" pitchFamily="2" charset="0"/>
              </a:rPr>
              <a:t>d</a:t>
            </a:r>
            <a:r>
              <a:rPr lang="en-US" sz="6000" b="1" dirty="0" smtClean="0">
                <a:solidFill>
                  <a:schemeClr val="bg1"/>
                </a:solidFill>
                <a:latin typeface="UTM Avo" panose="02040603050506020204" pitchFamily="18" charset="0"/>
                <a:cs typeface="Arial-SGK-TV" pitchFamily="2" charset="0"/>
              </a:rPr>
              <a:t>ược sĩ</a:t>
            </a:r>
            <a:endParaRPr lang="en-US" sz="6000" b="1" dirty="0">
              <a:solidFill>
                <a:schemeClr val="bg1"/>
              </a:solidFill>
              <a:latin typeface="UTM Avo" panose="02040603050506020204" pitchFamily="18" charset="0"/>
              <a:cs typeface="Arial-SGK-TV" pitchFamily="2" charset="0"/>
            </a:endParaRPr>
          </a:p>
        </p:txBody>
      </p:sp>
      <p:pic>
        <p:nvPicPr>
          <p:cNvPr id="2050" name="Picture 2" descr="Giải đáp thắc mắc : Học dược làm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75" y="304800"/>
            <a:ext cx="7315200" cy="527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771" y="-32657"/>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69965" y="4876800"/>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UTM Avo" panose="02040603050506020204" pitchFamily="18" charset="0"/>
                <a:cs typeface="Arial-SGK-TV" pitchFamily="2" charset="0"/>
              </a:rPr>
              <a:t>l</a:t>
            </a:r>
            <a:r>
              <a:rPr lang="en-US" sz="6000" b="1" dirty="0" smtClean="0">
                <a:solidFill>
                  <a:schemeClr val="bg1"/>
                </a:solidFill>
                <a:latin typeface="UTM Avo" panose="02040603050506020204" pitchFamily="18" charset="0"/>
                <a:cs typeface="Arial-SGK-TV" pitchFamily="2" charset="0"/>
              </a:rPr>
              <a:t>ướt ván</a:t>
            </a:r>
            <a:endParaRPr lang="en-US" sz="6000" b="1" dirty="0">
              <a:solidFill>
                <a:schemeClr val="bg1"/>
              </a:solidFill>
              <a:latin typeface="UTM Avo" panose="02040603050506020204" pitchFamily="18" charset="0"/>
              <a:cs typeface="Arial-SGK-TV" pitchFamily="2" charset="0"/>
            </a:endParaRPr>
          </a:p>
        </p:txBody>
      </p:sp>
      <p:pic>
        <p:nvPicPr>
          <p:cNvPr id="3074" name="Picture 2" descr="Quần short lướt ván dáng ngắn 500 cho trẻ em - Đỏ Chib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49" y="428625"/>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1225</TotalTime>
  <Words>432</Words>
  <Application>Microsoft Office PowerPoint</Application>
  <PresentationFormat>On-screen Show (4:3)</PresentationFormat>
  <Paragraphs>73</Paragraphs>
  <Slides>22</Slides>
  <Notes>22</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Arial-SGK-TV</vt:lpstr>
      <vt:lpstr>Ariston</vt:lpstr>
      <vt:lpstr>.VnCooperH</vt:lpstr>
      <vt:lpstr>Arial</vt:lpstr>
      <vt:lpstr>Calibri</vt:lpstr>
      <vt:lpstr>Calibri Light</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Administrator</cp:lastModifiedBy>
  <cp:revision>109</cp:revision>
  <dcterms:created xsi:type="dcterms:W3CDTF">2015-08-18T18:26:56Z</dcterms:created>
  <dcterms:modified xsi:type="dcterms:W3CDTF">2020-12-20T14:38:33Z</dcterms:modified>
</cp:coreProperties>
</file>