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sldIdLst>
    <p:sldId id="341" r:id="rId4"/>
    <p:sldId id="256" r:id="rId5"/>
    <p:sldId id="343" r:id="rId6"/>
    <p:sldId id="344" r:id="rId7"/>
    <p:sldId id="259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949329"/>
            <a:ext cx="4043362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7" y="949329"/>
            <a:ext cx="4043363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4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2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0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3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2" y="101600"/>
            <a:ext cx="2062163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5" y="101600"/>
            <a:ext cx="6034087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9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1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6"/>
            <a:ext cx="914281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49326"/>
            <a:ext cx="82391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2022/12/25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000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</a:pPr>
            <a:r>
              <a:rPr lang="en-US" sz="3094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1828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9DBAF">
                    <a:lumMod val="50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20719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554612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F9C345-48D3-492D-B0CD-78135DF82E3B}"/>
              </a:ext>
            </a:extLst>
          </p:cNvPr>
          <p:cNvGrpSpPr/>
          <p:nvPr/>
        </p:nvGrpSpPr>
        <p:grpSpPr>
          <a:xfrm>
            <a:off x="440870" y="914577"/>
            <a:ext cx="8382000" cy="4310947"/>
            <a:chOff x="-10886" y="1546758"/>
            <a:chExt cx="9016904" cy="4113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EEF644-E04A-4B6E-87B8-9F6AA9899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" t="23004" r="198" b="38719"/>
            <a:stretch/>
          </p:blipFill>
          <p:spPr>
            <a:xfrm>
              <a:off x="-10886" y="1546758"/>
              <a:ext cx="6084651" cy="41138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C5A7EB-51E8-4DF7-9F09-CAF0BB9F4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7" r="53083" b="39207"/>
            <a:stretch/>
          </p:blipFill>
          <p:spPr>
            <a:xfrm>
              <a:off x="6073765" y="1546758"/>
              <a:ext cx="2932253" cy="41138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1AAC20-DC94-422E-BDFA-0D860AA7147D}"/>
              </a:ext>
            </a:extLst>
          </p:cNvPr>
          <p:cNvSpPr txBox="1"/>
          <p:nvPr/>
        </p:nvSpPr>
        <p:spPr>
          <a:xfrm>
            <a:off x="152400" y="9895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Hoạt động 1: Khám phá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41496-756C-4681-B1AF-E0660ED2F921}"/>
              </a:ext>
            </a:extLst>
          </p:cNvPr>
          <p:cNvSpPr/>
          <p:nvPr/>
        </p:nvSpPr>
        <p:spPr>
          <a:xfrm>
            <a:off x="348342" y="5410200"/>
            <a:ext cx="8567057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B050"/>
                </a:solidFill>
                <a:latin typeface="#9Slide03 Maven Pro Medium" panose="00000600000000000000" pitchFamily="2" charset="0"/>
              </a:rPr>
              <a:t>Em có thể nhìn thấy cây ở khắp mọi nơi. Em có biết tên, các bộ phận và lợi ích của chúng không?</a:t>
            </a:r>
          </a:p>
        </p:txBody>
      </p:sp>
    </p:spTree>
    <p:extLst>
      <p:ext uri="{BB962C8B-B14F-4D97-AF65-F5344CB8AC3E}">
        <p14:creationId xmlns:p14="http://schemas.microsoft.com/office/powerpoint/2010/main" val="25918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71663" r="7582" b="8073"/>
          <a:stretch/>
        </p:blipFill>
        <p:spPr>
          <a:xfrm>
            <a:off x="0" y="304800"/>
            <a:ext cx="9081672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1000" y="1333500"/>
            <a:ext cx="8458200" cy="48387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57150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485909" y="56388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426390-761B-44ED-82D9-503766F3B199}"/>
              </a:ext>
            </a:extLst>
          </p:cNvPr>
          <p:cNvGrpSpPr/>
          <p:nvPr/>
        </p:nvGrpSpPr>
        <p:grpSpPr>
          <a:xfrm>
            <a:off x="394252" y="457200"/>
            <a:ext cx="8355496" cy="5562600"/>
            <a:chOff x="1533938" y="351183"/>
            <a:chExt cx="11140661" cy="5617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9B5685-98EF-4787-94D3-D5E258AB3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62283" r="8580" b="7913"/>
            <a:stretch/>
          </p:blipFill>
          <p:spPr>
            <a:xfrm>
              <a:off x="1533938" y="351183"/>
              <a:ext cx="11140661" cy="56178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7CCDB-A755-4AC6-A82D-CF445A600559}"/>
                </a:ext>
              </a:extLst>
            </p:cNvPr>
            <p:cNvSpPr/>
            <p:nvPr/>
          </p:nvSpPr>
          <p:spPr>
            <a:xfrm>
              <a:off x="8305800" y="351183"/>
              <a:ext cx="3886200" cy="13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3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86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#9Slide03 Maven Pro Medium</vt:lpstr>
      <vt:lpstr>Arial</vt:lpstr>
      <vt:lpstr>Arial Black</vt:lpstr>
      <vt:lpstr>Calibri</vt:lpstr>
      <vt:lpstr>Calibri Light</vt:lpstr>
      <vt:lpstr>Times New Roman</vt:lpstr>
      <vt:lpstr>幼圆</vt:lpstr>
      <vt:lpstr>Office Theme</vt:lpstr>
      <vt:lpstr>A000120140530B01PPBG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Mrs Quynh</cp:lastModifiedBy>
  <cp:revision>17</cp:revision>
  <dcterms:created xsi:type="dcterms:W3CDTF">2020-08-16T02:58:27Z</dcterms:created>
  <dcterms:modified xsi:type="dcterms:W3CDTF">2022-12-25T14:49:08Z</dcterms:modified>
</cp:coreProperties>
</file>