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8"/>
  </p:notesMasterIdLst>
  <p:sldIdLst>
    <p:sldId id="294" r:id="rId4"/>
    <p:sldId id="295" r:id="rId5"/>
    <p:sldId id="268" r:id="rId6"/>
    <p:sldId id="270" r:id="rId7"/>
    <p:sldId id="256" r:id="rId8"/>
    <p:sldId id="272" r:id="rId9"/>
    <p:sldId id="296" r:id="rId10"/>
    <p:sldId id="297" r:id="rId11"/>
    <p:sldId id="298" r:id="rId12"/>
    <p:sldId id="299" r:id="rId13"/>
    <p:sldId id="300" r:id="rId14"/>
    <p:sldId id="257" r:id="rId15"/>
    <p:sldId id="301" r:id="rId16"/>
    <p:sldId id="262" r:id="rId17"/>
    <p:sldId id="276" r:id="rId18"/>
    <p:sldId id="305" r:id="rId19"/>
    <p:sldId id="293" r:id="rId20"/>
    <p:sldId id="277" r:id="rId21"/>
    <p:sldId id="472" r:id="rId22"/>
    <p:sldId id="275" r:id="rId23"/>
    <p:sldId id="259" r:id="rId24"/>
    <p:sldId id="473" r:id="rId25"/>
    <p:sldId id="260" r:id="rId26"/>
    <p:sldId id="475" r:id="rId27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27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A63555-187D-405B-8979-94366A39D92F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4680C4-9D58-4267-8FF4-D24E629FE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070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15D795E3-B9A1-4B2C-BD63-2E369463CF4B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AD983-C0C4-4582-9E15-AAA8EDFFA69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5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  <p:sp>
        <p:nvSpPr>
          <p:cNvPr id="365572" name="Rectangle 3"/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732839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15D795E3-B9A1-4B2C-BD63-2E369463CF4B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AD983-C0C4-4582-9E15-AAA8EDFFA69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5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  <p:sp>
        <p:nvSpPr>
          <p:cNvPr id="365572" name="Rectangle 3"/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310982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680C4-9D58-4267-8FF4-D24E629FE4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83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680C4-9D58-4267-8FF4-D24E629FE4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501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CACA2-C604-43EE-AF04-A9901DD230E1}" type="datetimeFigureOut">
              <a:rPr lang="vi-VN" smtClean="0"/>
              <a:pPr/>
              <a:t>25/12/2022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A9D8-09AC-4A0C-A6AE-4CE52FD2ED7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CACA2-C604-43EE-AF04-A9901DD230E1}" type="datetimeFigureOut">
              <a:rPr lang="vi-VN" smtClean="0"/>
              <a:pPr/>
              <a:t>25/12/2022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A9D8-09AC-4A0C-A6AE-4CE52FD2ED7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CACA2-C604-43EE-AF04-A9901DD230E1}" type="datetimeFigureOut">
              <a:rPr lang="vi-VN" smtClean="0"/>
              <a:pPr/>
              <a:t>25/12/2022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A9D8-09AC-4A0C-A6AE-4CE52FD2ED7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823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661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13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4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4592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4706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122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137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44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CACA2-C604-43EE-AF04-A9901DD230E1}" type="datetimeFigureOut">
              <a:rPr lang="vi-VN" smtClean="0"/>
              <a:pPr/>
              <a:t>25/12/2022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A9D8-09AC-4A0C-A6AE-4CE52FD2ED7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6955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140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77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486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872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201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545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5845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5166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505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145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CACA2-C604-43EE-AF04-A9901DD230E1}" type="datetimeFigureOut">
              <a:rPr lang="vi-VN" smtClean="0"/>
              <a:pPr/>
              <a:t>25/12/2022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A9D8-09AC-4A0C-A6AE-4CE52FD2ED7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645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48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472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093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762B7-8D0F-4AB2-9E3F-31FA91AC63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939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CACA2-C604-43EE-AF04-A9901DD230E1}" type="datetimeFigureOut">
              <a:rPr lang="vi-VN" smtClean="0"/>
              <a:pPr/>
              <a:t>25/12/2022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A9D8-09AC-4A0C-A6AE-4CE52FD2ED7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CACA2-C604-43EE-AF04-A9901DD230E1}" type="datetimeFigureOut">
              <a:rPr lang="vi-VN" smtClean="0"/>
              <a:pPr/>
              <a:t>25/12/2022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A9D8-09AC-4A0C-A6AE-4CE52FD2ED7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CACA2-C604-43EE-AF04-A9901DD230E1}" type="datetimeFigureOut">
              <a:rPr lang="vi-VN" smtClean="0"/>
              <a:pPr/>
              <a:t>25/12/2022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A9D8-09AC-4A0C-A6AE-4CE52FD2ED7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CACA2-C604-43EE-AF04-A9901DD230E1}" type="datetimeFigureOut">
              <a:rPr lang="vi-VN" smtClean="0"/>
              <a:pPr/>
              <a:t>25/12/2022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A9D8-09AC-4A0C-A6AE-4CE52FD2ED7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CACA2-C604-43EE-AF04-A9901DD230E1}" type="datetimeFigureOut">
              <a:rPr lang="vi-VN" smtClean="0"/>
              <a:pPr/>
              <a:t>25/12/2022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A9D8-09AC-4A0C-A6AE-4CE52FD2ED7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CACA2-C604-43EE-AF04-A9901DD230E1}" type="datetimeFigureOut">
              <a:rPr lang="vi-VN" smtClean="0"/>
              <a:pPr/>
              <a:t>25/12/2022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A9D8-09AC-4A0C-A6AE-4CE52FD2ED7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CACA2-C604-43EE-AF04-A9901DD230E1}" type="datetimeFigureOut">
              <a:rPr lang="vi-VN" smtClean="0"/>
              <a:pPr/>
              <a:t>25/12/2022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AA9D8-09AC-4A0C-A6AE-4CE52FD2ED7D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5D42D-0D6B-45A1-B175-630643168E11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07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00"/>
          <a:stretch/>
        </p:blipFill>
        <p:spPr>
          <a:xfrm>
            <a:off x="0" y="5892800"/>
            <a:ext cx="91440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89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707" y="643395"/>
            <a:ext cx="9625200" cy="553850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683" y="-59902"/>
            <a:ext cx="9625201" cy="58910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" y="3839639"/>
            <a:ext cx="9122963" cy="21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16" y="4211219"/>
            <a:ext cx="4717091" cy="181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333" y="3032956"/>
            <a:ext cx="2696492" cy="361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793645" y="2216153"/>
            <a:ext cx="7469342" cy="2916527"/>
          </a:xfrm>
          <a:prstGeom prst="rect">
            <a:avLst/>
          </a:prstGeom>
        </p:spPr>
        <p:txBody>
          <a:bodyPr spcFirstLastPara="1" wrap="none" lIns="91104" tIns="45611" rIns="91104" bIns="4561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3834">
              <a:lnSpc>
                <a:spcPct val="150000"/>
              </a:lnSpc>
            </a:pPr>
            <a:r>
              <a:rPr lang="en-US" sz="1773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</a:t>
            </a:r>
            <a:r>
              <a:rPr lang="en-US" sz="1773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MỪNG CÁC </a:t>
            </a:r>
            <a:r>
              <a:rPr lang="en-US" sz="1773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THẦY, CÔ GIÁO VÀ CÁC EM </a:t>
            </a:r>
          </a:p>
          <a:p>
            <a:pPr algn="ctr" defTabSz="1213834">
              <a:lnSpc>
                <a:spcPct val="150000"/>
              </a:lnSpc>
            </a:pPr>
            <a:r>
              <a:rPr lang="en-US" sz="1773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pic>
        <p:nvPicPr>
          <p:cNvPr id="8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32248" y="2216153"/>
            <a:ext cx="4863223" cy="122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圆角矩形 1"/>
          <p:cNvSpPr/>
          <p:nvPr/>
        </p:nvSpPr>
        <p:spPr>
          <a:xfrm>
            <a:off x="1859708" y="3463504"/>
            <a:ext cx="5408303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20" tIns="60710" rIns="121420" bIns="60710" anchor="ctr"/>
          <a:lstStyle/>
          <a:p>
            <a:pPr algn="ctr" defTabSz="1618652">
              <a:defRPr/>
            </a:pPr>
            <a:r>
              <a:rPr lang="en-US" altLang="zh-CN" sz="3975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TIẾNG VIỆT </a:t>
            </a:r>
            <a:endParaRPr lang="zh-CN" altLang="en-US" sz="3975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917623" y="477522"/>
            <a:ext cx="1600869" cy="163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40116" y="193633"/>
            <a:ext cx="1900287" cy="210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49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bldLvl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5058142-DC37-4EB0-96D6-DBBFA14DCBCA}"/>
              </a:ext>
            </a:extLst>
          </p:cNvPr>
          <p:cNvGrpSpPr/>
          <p:nvPr/>
        </p:nvGrpSpPr>
        <p:grpSpPr>
          <a:xfrm>
            <a:off x="0" y="2428867"/>
            <a:ext cx="9144000" cy="655634"/>
            <a:chOff x="0" y="2428867"/>
            <a:chExt cx="9144000" cy="655634"/>
          </a:xfrm>
        </p:grpSpPr>
        <p:sp>
          <p:nvSpPr>
            <p:cNvPr id="9" name="Title 1"/>
            <p:cNvSpPr txBox="1">
              <a:spLocks/>
            </p:cNvSpPr>
            <p:nvPr/>
          </p:nvSpPr>
          <p:spPr>
            <a:xfrm>
              <a:off x="0" y="2428868"/>
              <a:ext cx="2000264" cy="65563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SGK-TV" pitchFamily="2" charset="0"/>
                  <a:cs typeface="Arial-SGK-TV" pitchFamily="2" charset="0"/>
                </a:rPr>
                <a:t>chuẩn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2761221" y="2428867"/>
              <a:ext cx="1716518" cy="65563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SGK-TV" pitchFamily="2" charset="0"/>
                  <a:cs typeface="Arial-SGK-TV" pitchFamily="2" charset="0"/>
                </a:rPr>
                <a:t>huân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5214942" y="2428868"/>
              <a:ext cx="1928794" cy="65563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SGK-TV" pitchFamily="2" charset="0"/>
                  <a:cs typeface="Arial-SGK-TV" pitchFamily="2" charset="0"/>
                </a:rPr>
                <a:t>khuân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7643834" y="2428868"/>
              <a:ext cx="1500166" cy="65563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SGK-TV" pitchFamily="2" charset="0"/>
                  <a:cs typeface="Arial-SGK-TV" pitchFamily="2" charset="0"/>
                </a:rPr>
                <a:t>tuần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F8715CA-833D-4152-91CD-B09E9705CD46}"/>
              </a:ext>
            </a:extLst>
          </p:cNvPr>
          <p:cNvGrpSpPr/>
          <p:nvPr/>
        </p:nvGrpSpPr>
        <p:grpSpPr>
          <a:xfrm>
            <a:off x="8981" y="3647706"/>
            <a:ext cx="8992111" cy="668786"/>
            <a:chOff x="8981" y="3647706"/>
            <a:chExt cx="8992111" cy="668786"/>
          </a:xfrm>
        </p:grpSpPr>
        <p:sp>
          <p:nvSpPr>
            <p:cNvPr id="10" name="Title 1"/>
            <p:cNvSpPr txBox="1">
              <a:spLocks/>
            </p:cNvSpPr>
            <p:nvPr/>
          </p:nvSpPr>
          <p:spPr>
            <a:xfrm>
              <a:off x="8981" y="3647706"/>
              <a:ext cx="1714480" cy="65563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SGK-TV" pitchFamily="2" charset="0"/>
                  <a:cs typeface="Arial-SGK-TV" pitchFamily="2" charset="0"/>
                </a:rPr>
                <a:t>khuất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>
            <a:xfrm>
              <a:off x="2625165" y="3647706"/>
              <a:ext cx="1928826" cy="65563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SGK-TV" pitchFamily="2" charset="0"/>
                  <a:cs typeface="Arial-SGK-TV" pitchFamily="2" charset="0"/>
                </a:rPr>
                <a:t> 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SGK-TV" pitchFamily="2" charset="0"/>
                  <a:cs typeface="Arial-SGK-TV" pitchFamily="2" charset="0"/>
                </a:rPr>
                <a:t>luật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4" name="Title 1"/>
            <p:cNvSpPr txBox="1">
              <a:spLocks/>
            </p:cNvSpPr>
            <p:nvPr/>
          </p:nvSpPr>
          <p:spPr>
            <a:xfrm>
              <a:off x="5214942" y="3660859"/>
              <a:ext cx="1714512" cy="65563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SGK-TV" pitchFamily="2" charset="0"/>
                  <a:cs typeface="Arial-SGK-TV" pitchFamily="2" charset="0"/>
                </a:rPr>
                <a:t>thuật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6" name="Title 1"/>
            <p:cNvSpPr txBox="1">
              <a:spLocks/>
            </p:cNvSpPr>
            <p:nvPr/>
          </p:nvSpPr>
          <p:spPr>
            <a:xfrm>
              <a:off x="7143736" y="3647706"/>
              <a:ext cx="1857356" cy="65563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SGK-TV" pitchFamily="2" charset="0"/>
                  <a:cs typeface="Arial-SGK-TV" pitchFamily="2" charset="0"/>
                </a:rPr>
                <a:t>x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SGK-TV" pitchFamily="2" charset="0"/>
                  <a:cs typeface="Arial-SGK-TV" pitchFamily="2" charset="0"/>
                </a:rPr>
                <a:t>uất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C4E6132-0FBC-4490-9BA5-45CA73C9EA69}"/>
              </a:ext>
            </a:extLst>
          </p:cNvPr>
          <p:cNvSpPr txBox="1"/>
          <p:nvPr/>
        </p:nvSpPr>
        <p:spPr>
          <a:xfrm>
            <a:off x="683568" y="2348880"/>
            <a:ext cx="1213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uân</a:t>
            </a:r>
            <a:endParaRPr lang="en-US" sz="48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450240-DDF0-4427-8D4D-D0C7E675005C}"/>
              </a:ext>
            </a:extLst>
          </p:cNvPr>
          <p:cNvSpPr txBox="1"/>
          <p:nvPr/>
        </p:nvSpPr>
        <p:spPr>
          <a:xfrm>
            <a:off x="7887770" y="2341184"/>
            <a:ext cx="1213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uân</a:t>
            </a:r>
            <a:endParaRPr lang="en-US" sz="48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A99019-5F07-46AC-8AF1-1F3EBC4D94E8}"/>
              </a:ext>
            </a:extLst>
          </p:cNvPr>
          <p:cNvSpPr txBox="1"/>
          <p:nvPr/>
        </p:nvSpPr>
        <p:spPr>
          <a:xfrm>
            <a:off x="5929942" y="2348880"/>
            <a:ext cx="1213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uân</a:t>
            </a:r>
            <a:endParaRPr lang="en-US" sz="48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904A48-BAB9-4FBF-A6E6-8744A46E3248}"/>
              </a:ext>
            </a:extLst>
          </p:cNvPr>
          <p:cNvSpPr txBox="1"/>
          <p:nvPr/>
        </p:nvSpPr>
        <p:spPr>
          <a:xfrm>
            <a:off x="3214190" y="2348880"/>
            <a:ext cx="1213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uân</a:t>
            </a:r>
            <a:endParaRPr lang="en-US" sz="48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8B2AD9-D60B-4174-8A13-8AC0B0BD68E0}"/>
              </a:ext>
            </a:extLst>
          </p:cNvPr>
          <p:cNvSpPr txBox="1"/>
          <p:nvPr/>
        </p:nvSpPr>
        <p:spPr>
          <a:xfrm>
            <a:off x="653049" y="3560023"/>
            <a:ext cx="10422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uât</a:t>
            </a:r>
            <a:endParaRPr lang="en-US" sz="48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A55139-7A93-49C8-9488-981852903EA4}"/>
              </a:ext>
            </a:extLst>
          </p:cNvPr>
          <p:cNvSpPr txBox="1"/>
          <p:nvPr/>
        </p:nvSpPr>
        <p:spPr>
          <a:xfrm>
            <a:off x="3097723" y="3573176"/>
            <a:ext cx="10422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uât</a:t>
            </a:r>
            <a:endParaRPr lang="en-US" sz="48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A6F1E51-C9FB-40F2-A57A-4412A7B0961D}"/>
              </a:ext>
            </a:extLst>
          </p:cNvPr>
          <p:cNvSpPr txBox="1"/>
          <p:nvPr/>
        </p:nvSpPr>
        <p:spPr>
          <a:xfrm>
            <a:off x="5796136" y="3573016"/>
            <a:ext cx="10422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uât</a:t>
            </a:r>
            <a:endParaRPr lang="en-US" sz="48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99D9C59-22FA-483B-A51C-FA7FDF520B04}"/>
              </a:ext>
            </a:extLst>
          </p:cNvPr>
          <p:cNvSpPr txBox="1"/>
          <p:nvPr/>
        </p:nvSpPr>
        <p:spPr>
          <a:xfrm>
            <a:off x="7719673" y="3557844"/>
            <a:ext cx="10422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uât</a:t>
            </a:r>
            <a:endParaRPr lang="en-US" sz="48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34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B6363C-CA41-4944-812D-1D937FEE2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64902"/>
            <a:ext cx="6370872" cy="31640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8F705D-27FE-476A-B3E8-12236A5BC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18178"/>
            <a:ext cx="9144000" cy="281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389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467544" y="3861048"/>
            <a:ext cx="2571736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latin typeface="Arial-SGK-TV" pitchFamily="2" charset="0"/>
                <a:ea typeface="+mj-ea"/>
                <a:cs typeface="Arial-SGK-TV" pitchFamily="2" charset="0"/>
              </a:rPr>
              <a:t>tuần</a:t>
            </a:r>
            <a:r>
              <a:rPr lang="en-US" sz="36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+mj-ea"/>
                <a:cs typeface="Arial-SGK-TV" pitchFamily="2" charset="0"/>
              </a:rPr>
              <a:t>tra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SGK-TV" pitchFamily="2" charset="0"/>
              <a:ea typeface="+mj-ea"/>
              <a:cs typeface="Arial-SGK-TV" pitchFamily="2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286132" y="3861047"/>
            <a:ext cx="2571736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latin typeface="Arial-SGK-TV" pitchFamily="2" charset="0"/>
                <a:ea typeface="+mj-ea"/>
                <a:cs typeface="Arial-SGK-TV" pitchFamily="2" charset="0"/>
              </a:rPr>
              <a:t>mùa</a:t>
            </a:r>
            <a:r>
              <a:rPr lang="en-US" sz="36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+mj-ea"/>
                <a:cs typeface="Arial-SGK-TV" pitchFamily="2" charset="0"/>
              </a:rPr>
              <a:t>xuân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SGK-TV" pitchFamily="2" charset="0"/>
              <a:ea typeface="+mj-ea"/>
              <a:cs typeface="Arial-SGK-TV" pitchFamily="2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444208" y="3861046"/>
            <a:ext cx="2571736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err="1">
                <a:latin typeface="Arial-SGK-TV" pitchFamily="2" charset="0"/>
                <a:ea typeface="+mj-ea"/>
                <a:cs typeface="Arial-SGK-TV" pitchFamily="2" charset="0"/>
              </a:rPr>
              <a:t>v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õ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 thuật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SGK-TV" pitchFamily="2" charset="0"/>
              <a:ea typeface="+mj-ea"/>
              <a:cs typeface="Arial-SGK-TV" pitchFamily="2" charset="0"/>
            </a:endParaRPr>
          </a:p>
        </p:txBody>
      </p:sp>
      <p:pic>
        <p:nvPicPr>
          <p:cNvPr id="2050" name="Picture 2" descr="D:\Downloads\B612_20201215_195830_9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71546"/>
            <a:ext cx="2357422" cy="2571768"/>
          </a:xfrm>
          <a:prstGeom prst="rect">
            <a:avLst/>
          </a:prstGeom>
          <a:noFill/>
        </p:spPr>
      </p:pic>
      <p:pic>
        <p:nvPicPr>
          <p:cNvPr id="2051" name="Picture 3" descr="D:\Downloads\B612_20201215_195903_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32" y="1075827"/>
            <a:ext cx="2428860" cy="2571768"/>
          </a:xfrm>
          <a:prstGeom prst="rect">
            <a:avLst/>
          </a:prstGeom>
          <a:noFill/>
        </p:spPr>
      </p:pic>
      <p:pic>
        <p:nvPicPr>
          <p:cNvPr id="2052" name="Picture 4" descr="D:\Downloads\B612_20201215_195938_1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928670"/>
            <a:ext cx="2571735" cy="2500330"/>
          </a:xfrm>
          <a:prstGeom prst="rect">
            <a:avLst/>
          </a:prstGeom>
          <a:noFill/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4790BC7-0A8F-419B-A363-9D44E92FEC52}"/>
              </a:ext>
            </a:extLst>
          </p:cNvPr>
          <p:cNvSpPr txBox="1"/>
          <p:nvPr/>
        </p:nvSpPr>
        <p:spPr>
          <a:xfrm>
            <a:off x="593557" y="3847613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uân</a:t>
            </a:r>
            <a:endParaRPr lang="en-US" sz="36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B3C735-A911-4A29-99FC-94A345FBFCDA}"/>
              </a:ext>
            </a:extLst>
          </p:cNvPr>
          <p:cNvSpPr txBox="1"/>
          <p:nvPr/>
        </p:nvSpPr>
        <p:spPr>
          <a:xfrm>
            <a:off x="4533444" y="3865696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uân</a:t>
            </a:r>
            <a:endParaRPr lang="en-US" sz="36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3C127E-853D-43D4-9932-E02BCE7BBCA2}"/>
              </a:ext>
            </a:extLst>
          </p:cNvPr>
          <p:cNvSpPr txBox="1"/>
          <p:nvPr/>
        </p:nvSpPr>
        <p:spPr>
          <a:xfrm>
            <a:off x="7418541" y="3865696"/>
            <a:ext cx="82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uât</a:t>
            </a:r>
            <a:endParaRPr lang="en-US" sz="36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5B751C-6AE2-4F59-BB90-429B3A281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0"/>
            <a:ext cx="5616624" cy="42124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7C255F-F48F-4203-86DD-34ADCC80B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3645023"/>
            <a:ext cx="6696744" cy="331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8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19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90600"/>
            <a:ext cx="913804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1" y="2384824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endParaRPr lang="vi-VN" altLang="en-US" sz="2700">
              <a:solidFill>
                <a:srgbClr val="800080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2686050"/>
            <a:ext cx="4400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lang="en-US" altLang="en-US" sz="5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bảng</a:t>
            </a:r>
            <a:r>
              <a:rPr lang="vi-VN" altLang="en-US" sz="5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5400" b="1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317390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6253" y="166255"/>
            <a:ext cx="2857942" cy="717516"/>
            <a:chOff x="1233053" y="1094509"/>
            <a:chExt cx="2881746" cy="762000"/>
          </a:xfrm>
        </p:grpSpPr>
        <p:sp>
          <p:nvSpPr>
            <p:cNvPr id="5" name="Rounded Rectangle 4"/>
            <p:cNvSpPr/>
            <p:nvPr/>
          </p:nvSpPr>
          <p:spPr>
            <a:xfrm>
              <a:off x="1607126" y="1094509"/>
              <a:ext cx="2507673" cy="76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ViÕt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1233053" y="1094509"/>
              <a:ext cx="748146" cy="76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3</a:t>
              </a:r>
              <a:endParaRPr kumimoji="0" lang="vi-V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 t="84040" r="7469" b="7980"/>
          <a:stretch/>
        </p:blipFill>
        <p:spPr>
          <a:xfrm>
            <a:off x="11923" y="1607127"/>
            <a:ext cx="9132077" cy="127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52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546" name="Picture 4" descr="1-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481" y="3908824"/>
            <a:ext cx="9166622" cy="209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4547" name="Picture 7" descr="1-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611" y="2452689"/>
            <a:ext cx="3654028" cy="264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1-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4" y="3233737"/>
            <a:ext cx="2832497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4549" name="Picture 6" descr="1-4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610791"/>
            <a:ext cx="6343650" cy="5389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4550" name="文本框 17"/>
          <p:cNvSpPr txBox="1">
            <a:spLocks noChangeArrowheads="1"/>
          </p:cNvSpPr>
          <p:nvPr/>
        </p:nvSpPr>
        <p:spPr bwMode="auto">
          <a:xfrm>
            <a:off x="2141668" y="3233738"/>
            <a:ext cx="26068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7200" b="1" dirty="0">
                <a:solidFill>
                  <a:srgbClr val="FF0000"/>
                </a:solidFill>
                <a:latin typeface="Arial-SGK-TV" pitchFamily="2" charset="0"/>
                <a:ea typeface="SimSun" panose="02010600030101010101" pitchFamily="2" charset="-122"/>
                <a:cs typeface="Arial-SGK-TV" pitchFamily="2" charset="0"/>
                <a:sym typeface="+mn-lt"/>
              </a:rPr>
              <a:t>Tiết 2</a:t>
            </a:r>
            <a:endParaRPr lang="tr-TR" altLang="zh-CN" sz="7200" b="1" dirty="0">
              <a:solidFill>
                <a:srgbClr val="FF0000"/>
              </a:solidFill>
              <a:latin typeface="Arial-SGK-TV" pitchFamily="2" charset="0"/>
              <a:ea typeface="SimSun" panose="02010600030101010101" pitchFamily="2" charset="-122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13624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u the ngoi">
            <a:extLst>
              <a:ext uri="{FF2B5EF4-FFF2-40B4-BE49-F238E27FC236}">
                <a16:creationId xmlns:a16="http://schemas.microsoft.com/office/drawing/2014/main" id="{DA4D8209-AD7D-4538-B299-6301E087C8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4585" y="1232452"/>
            <a:ext cx="7444409" cy="4509881"/>
          </a:xfrm>
          <a:noFill/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00680611"/>
      </p:ext>
    </p:extLst>
  </p:cSld>
  <p:clrMapOvr>
    <a:masterClrMapping/>
  </p:clrMapOvr>
  <p:transition>
    <p:checke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15DC15-C210-49BA-A55E-45E6834DA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004" y="366169"/>
            <a:ext cx="8150436" cy="630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496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06451"/>
            <a:ext cx="9144000" cy="519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098801" y="2635258"/>
            <a:ext cx="5137151" cy="154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/>
            <a:r>
              <a:rPr lang="en-US" sz="405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00"/>
                </a:solidFill>
                <a:latin typeface="Arial-SGK-TV" pitchFamily="2" charset="0"/>
                <a:cs typeface="Arial-SGK-TV" pitchFamily="2" charset="0"/>
              </a:rPr>
              <a:t>KHỞI ĐỘNG VÀ KẾT NỐI</a:t>
            </a:r>
            <a:endParaRPr lang="en-US" sz="405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3366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84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062657" y="2457450"/>
            <a:ext cx="5203733" cy="924200"/>
          </a:xfrm>
          <a:prstGeom prst="rect">
            <a:avLst/>
          </a:prstGeom>
          <a:noFill/>
        </p:spPr>
        <p:txBody>
          <a:bodyPr wrap="none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800">
              <a:defRPr/>
            </a:pPr>
            <a:r>
              <a:rPr lang="en-US" sz="405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</a:t>
            </a:r>
            <a:r>
              <a:rPr lang="en-US" sz="405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hư </a:t>
            </a:r>
            <a:r>
              <a:rPr lang="en-US" sz="405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405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405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405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</a:p>
        </p:txBody>
      </p:sp>
      <p:pic>
        <p:nvPicPr>
          <p:cNvPr id="36352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" y="807244"/>
            <a:ext cx="9133284" cy="514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5474938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9512" y="4077073"/>
            <a:ext cx="8964488" cy="26642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  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Gần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tết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bố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Hà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đi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chợ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hoa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mua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đào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quất</a:t>
            </a:r>
            <a:r>
              <a:rPr lang="en-US" sz="2800">
                <a:latin typeface="Arial-SGK-TV" pitchFamily="2" charset="0"/>
                <a:ea typeface="+mj-ea"/>
                <a:cs typeface="Arial-SGK-TV" pitchFamily="2" charset="0"/>
              </a:rPr>
              <a:t>.   Cành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đào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chi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chít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lộc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non,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những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nụ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hoa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phớt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hồng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đang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e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ấp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nở</a:t>
            </a:r>
            <a:r>
              <a:rPr lang="en-US" sz="2800">
                <a:latin typeface="Arial-SGK-TV" pitchFamily="2" charset="0"/>
                <a:ea typeface="+mj-ea"/>
                <a:cs typeface="Arial-SGK-TV" pitchFamily="2" charset="0"/>
              </a:rPr>
              <a:t>.  Cây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quất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xum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xuê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quả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vàng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óng</a:t>
            </a:r>
            <a:r>
              <a:rPr lang="en-US" sz="2800">
                <a:latin typeface="Arial-SGK-TV" pitchFamily="2" charset="0"/>
                <a:ea typeface="+mj-ea"/>
                <a:cs typeface="Arial-SGK-TV" pitchFamily="2" charset="0"/>
              </a:rPr>
              <a:t>.  Mẹ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nhìn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bố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Hà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nói</a:t>
            </a:r>
            <a:r>
              <a:rPr lang="en-US" sz="2800">
                <a:latin typeface="Arial-SGK-TV" pitchFamily="2" charset="0"/>
                <a:ea typeface="+mj-ea"/>
                <a:cs typeface="Arial-SGK-TV" pitchFamily="2" charset="0"/>
              </a:rPr>
              <a:t>:   “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Hai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bố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con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đem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cả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mùa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xuân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về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err="1">
                <a:latin typeface="Arial-SGK-TV" pitchFamily="2" charset="0"/>
                <a:ea typeface="+mj-ea"/>
                <a:cs typeface="Arial-SGK-TV" pitchFamily="2" charset="0"/>
              </a:rPr>
              <a:t>nhà</a:t>
            </a:r>
            <a:r>
              <a:rPr lang="en-US" sz="2800">
                <a:latin typeface="Arial-SGK-TV" pitchFamily="2" charset="0"/>
                <a:ea typeface="+mj-ea"/>
                <a:cs typeface="Arial-SGK-TV" pitchFamily="2" charset="0"/>
              </a:rPr>
              <a:t> rồi </a:t>
            </a:r>
            <a:r>
              <a:rPr lang="en-US" sz="2800" err="1">
                <a:latin typeface="Arial-SGK-TV" pitchFamily="2" charset="0"/>
                <a:ea typeface="+mj-ea"/>
                <a:cs typeface="Arial-SGK-TV" pitchFamily="2" charset="0"/>
              </a:rPr>
              <a:t>đấy</a:t>
            </a:r>
            <a:r>
              <a:rPr lang="en-US" sz="2800">
                <a:latin typeface="Arial-SGK-TV" pitchFamily="2" charset="0"/>
                <a:ea typeface="+mj-ea"/>
                <a:cs typeface="Arial-SGK-TV" pitchFamily="2" charset="0"/>
              </a:rPr>
              <a:t>”.   Cả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nhà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cùng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err="1">
                <a:latin typeface="Arial-SGK-TV" pitchFamily="2" charset="0"/>
                <a:ea typeface="+mj-ea"/>
                <a:cs typeface="Arial-SGK-TV" pitchFamily="2" charset="0"/>
              </a:rPr>
              <a:t>vui</a:t>
            </a:r>
            <a:r>
              <a:rPr lang="en-US" sz="2800"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đ</a:t>
            </a:r>
            <a:r>
              <a:rPr lang="en-US" sz="2800">
                <a:latin typeface="Arial-SGK-TV" pitchFamily="2" charset="0"/>
                <a:ea typeface="+mj-ea"/>
                <a:cs typeface="Arial-SGK-TV" pitchFamily="2" charset="0"/>
              </a:rPr>
              <a:t>ón </a:t>
            </a:r>
            <a:r>
              <a:rPr lang="en-US" sz="2800" dirty="0" err="1">
                <a:latin typeface="Arial-SGK-TV" pitchFamily="2" charset="0"/>
                <a:ea typeface="+mj-ea"/>
                <a:cs typeface="Arial-SGK-TV" pitchFamily="2" charset="0"/>
              </a:rPr>
              <a:t>xuân</a:t>
            </a:r>
            <a:r>
              <a:rPr lang="en-US" sz="2800" dirty="0">
                <a:latin typeface="Arial-SGK-TV" pitchFamily="2" charset="0"/>
                <a:ea typeface="+mj-ea"/>
                <a:cs typeface="Arial-SGK-TV" pitchFamily="2" charset="0"/>
              </a:rPr>
              <a:t>.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SGK-TV" pitchFamily="2" charset="0"/>
              <a:ea typeface="+mj-ea"/>
              <a:cs typeface="Arial-SGK-TV" pitchFamily="2" charset="0"/>
            </a:endParaRPr>
          </a:p>
        </p:txBody>
      </p:sp>
      <p:pic>
        <p:nvPicPr>
          <p:cNvPr id="3074" name="Picture 2" descr="D:\Downloads\B612_20201215_200009_39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9349" y="179078"/>
            <a:ext cx="8511123" cy="3766488"/>
          </a:xfrm>
          <a:prstGeom prst="rect">
            <a:avLst/>
          </a:prstGeom>
          <a:noFill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9804868-C175-44B1-AD70-29588867D8E8}"/>
              </a:ext>
            </a:extLst>
          </p:cNvPr>
          <p:cNvGrpSpPr/>
          <p:nvPr/>
        </p:nvGrpSpPr>
        <p:grpSpPr>
          <a:xfrm>
            <a:off x="-7742" y="4749954"/>
            <a:ext cx="338328" cy="400110"/>
            <a:chOff x="743565" y="3551219"/>
            <a:chExt cx="338328" cy="40011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066CDDA-F36F-4453-A411-CE9E6D14AB37}"/>
                </a:ext>
              </a:extLst>
            </p:cNvPr>
            <p:cNvSpPr/>
            <p:nvPr/>
          </p:nvSpPr>
          <p:spPr>
            <a:xfrm>
              <a:off x="743565" y="3582224"/>
              <a:ext cx="338328" cy="32182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280CBC-619E-4901-B24B-3BBDD5FBD0E2}"/>
                </a:ext>
              </a:extLst>
            </p:cNvPr>
            <p:cNvSpPr txBox="1"/>
            <p:nvPr/>
          </p:nvSpPr>
          <p:spPr>
            <a:xfrm>
              <a:off x="743565" y="3551219"/>
              <a:ext cx="3383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</a:rPr>
                <a:t>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64897FD-7398-41F9-9C22-5FDF2CD054CB}"/>
              </a:ext>
            </a:extLst>
          </p:cNvPr>
          <p:cNvGrpSpPr/>
          <p:nvPr/>
        </p:nvGrpSpPr>
        <p:grpSpPr>
          <a:xfrm>
            <a:off x="2534461" y="5000128"/>
            <a:ext cx="338328" cy="400112"/>
            <a:chOff x="720416" y="4129399"/>
            <a:chExt cx="338328" cy="40011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5D492D3-3C33-47B8-AB84-E5982B9C0C65}"/>
                </a:ext>
              </a:extLst>
            </p:cNvPr>
            <p:cNvSpPr/>
            <p:nvPr/>
          </p:nvSpPr>
          <p:spPr>
            <a:xfrm>
              <a:off x="720416" y="4207686"/>
              <a:ext cx="338328" cy="32182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31A7367-947B-4BAC-B31A-5891FAAB3DAE}"/>
                </a:ext>
              </a:extLst>
            </p:cNvPr>
            <p:cNvSpPr txBox="1"/>
            <p:nvPr/>
          </p:nvSpPr>
          <p:spPr>
            <a:xfrm>
              <a:off x="720416" y="4129399"/>
              <a:ext cx="3383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</a:rPr>
                <a:t>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DC5AE77-7BF8-4EAB-8140-D29A6F71CDAB}"/>
              </a:ext>
            </a:extLst>
          </p:cNvPr>
          <p:cNvGrpSpPr/>
          <p:nvPr/>
        </p:nvGrpSpPr>
        <p:grpSpPr>
          <a:xfrm>
            <a:off x="8287832" y="5075418"/>
            <a:ext cx="338328" cy="400110"/>
            <a:chOff x="681229" y="4757287"/>
            <a:chExt cx="338328" cy="40011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8454E77-5EE2-48C7-8CA0-5221A6343396}"/>
                </a:ext>
              </a:extLst>
            </p:cNvPr>
            <p:cNvSpPr/>
            <p:nvPr/>
          </p:nvSpPr>
          <p:spPr>
            <a:xfrm>
              <a:off x="681229" y="4796431"/>
              <a:ext cx="338328" cy="32182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96B3C6-0345-4B89-BE86-67531FB2FD2B}"/>
                </a:ext>
              </a:extLst>
            </p:cNvPr>
            <p:cNvSpPr txBox="1"/>
            <p:nvPr/>
          </p:nvSpPr>
          <p:spPr>
            <a:xfrm>
              <a:off x="681229" y="4757287"/>
              <a:ext cx="3383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</a:rPr>
                <a:t>4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9AAF37-E20A-4D2A-9075-D6F9061165FD}"/>
              </a:ext>
            </a:extLst>
          </p:cNvPr>
          <p:cNvGrpSpPr/>
          <p:nvPr/>
        </p:nvGrpSpPr>
        <p:grpSpPr>
          <a:xfrm>
            <a:off x="179512" y="4249342"/>
            <a:ext cx="338328" cy="400110"/>
            <a:chOff x="191044" y="4168541"/>
            <a:chExt cx="338328" cy="40011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7E9842D-F488-4383-B73A-C4773CEF4A23}"/>
                </a:ext>
              </a:extLst>
            </p:cNvPr>
            <p:cNvSpPr/>
            <p:nvPr/>
          </p:nvSpPr>
          <p:spPr>
            <a:xfrm>
              <a:off x="191044" y="4168541"/>
              <a:ext cx="338328" cy="32182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16A648-B2A2-40F0-8C3D-A5932513A17C}"/>
                </a:ext>
              </a:extLst>
            </p:cNvPr>
            <p:cNvSpPr txBox="1"/>
            <p:nvPr/>
          </p:nvSpPr>
          <p:spPr>
            <a:xfrm>
              <a:off x="200386" y="4168541"/>
              <a:ext cx="2834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84100E7-5937-47CB-BA1B-1769F632435B}"/>
              </a:ext>
            </a:extLst>
          </p:cNvPr>
          <p:cNvGrpSpPr/>
          <p:nvPr/>
        </p:nvGrpSpPr>
        <p:grpSpPr>
          <a:xfrm>
            <a:off x="3275856" y="5509782"/>
            <a:ext cx="338328" cy="400110"/>
            <a:chOff x="191044" y="4168541"/>
            <a:chExt cx="338328" cy="40011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0FD6EB0-FF51-4EF0-9D52-E2127B2B7270}"/>
                </a:ext>
              </a:extLst>
            </p:cNvPr>
            <p:cNvSpPr/>
            <p:nvPr/>
          </p:nvSpPr>
          <p:spPr>
            <a:xfrm>
              <a:off x="191044" y="4168541"/>
              <a:ext cx="338328" cy="32182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540418F-93CA-43AA-BF27-D5C6E30453E8}"/>
                </a:ext>
              </a:extLst>
            </p:cNvPr>
            <p:cNvSpPr txBox="1"/>
            <p:nvPr/>
          </p:nvSpPr>
          <p:spPr>
            <a:xfrm>
              <a:off x="200386" y="4168541"/>
              <a:ext cx="2834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C00000"/>
                  </a:solidFill>
                </a:rPr>
                <a:t>5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D347CE9-AEFC-42E1-B466-8625288E1005}"/>
              </a:ext>
            </a:extLst>
          </p:cNvPr>
          <p:cNvGrpSpPr/>
          <p:nvPr/>
        </p:nvGrpSpPr>
        <p:grpSpPr>
          <a:xfrm>
            <a:off x="2267744" y="5909892"/>
            <a:ext cx="338328" cy="400110"/>
            <a:chOff x="191044" y="4168541"/>
            <a:chExt cx="338328" cy="40011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C28D98F-29BB-48F3-801D-3A566CA96BBB}"/>
                </a:ext>
              </a:extLst>
            </p:cNvPr>
            <p:cNvSpPr/>
            <p:nvPr/>
          </p:nvSpPr>
          <p:spPr>
            <a:xfrm>
              <a:off x="191044" y="4168541"/>
              <a:ext cx="338328" cy="32182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F55CFE4-5285-44BA-B670-260173704F23}"/>
                </a:ext>
              </a:extLst>
            </p:cNvPr>
            <p:cNvSpPr txBox="1"/>
            <p:nvPr/>
          </p:nvSpPr>
          <p:spPr>
            <a:xfrm>
              <a:off x="200386" y="4168541"/>
              <a:ext cx="2834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C00000"/>
                  </a:solidFill>
                </a:rPr>
                <a:t>6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6A02AB6-A2EF-44E9-9E78-7F76D0EC932A}"/>
              </a:ext>
            </a:extLst>
          </p:cNvPr>
          <p:cNvCxnSpPr/>
          <p:nvPr/>
        </p:nvCxnSpPr>
        <p:spPr>
          <a:xfrm>
            <a:off x="8456996" y="4721734"/>
            <a:ext cx="5577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E3EE4A5-6276-47D4-A12A-9CAB8CF01A2E}"/>
              </a:ext>
            </a:extLst>
          </p:cNvPr>
          <p:cNvCxnSpPr/>
          <p:nvPr/>
        </p:nvCxnSpPr>
        <p:spPr>
          <a:xfrm>
            <a:off x="3707904" y="5589240"/>
            <a:ext cx="5577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1664E16-5FEA-4774-B829-585DA296146B}"/>
              </a:ext>
            </a:extLst>
          </p:cNvPr>
          <p:cNvCxnSpPr/>
          <p:nvPr/>
        </p:nvCxnSpPr>
        <p:spPr>
          <a:xfrm>
            <a:off x="7956376" y="6021288"/>
            <a:ext cx="5577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A411D22-4008-4BC0-9E3F-5080BB4155E5}"/>
              </a:ext>
            </a:extLst>
          </p:cNvPr>
          <p:cNvCxnSpPr/>
          <p:nvPr/>
        </p:nvCxnSpPr>
        <p:spPr>
          <a:xfrm>
            <a:off x="6228184" y="6453336"/>
            <a:ext cx="5577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9756" y="22912"/>
            <a:ext cx="8964488" cy="26642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quất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Cành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chi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non,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phớt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nở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.Cây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quất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xum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xuê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óng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 Mẹ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nói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: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xuân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đấy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”.Cả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vui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ón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xuân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95E7BD-F5AF-4983-A065-FD469719A9C2}"/>
              </a:ext>
            </a:extLst>
          </p:cNvPr>
          <p:cNvSpPr txBox="1"/>
          <p:nvPr/>
        </p:nvSpPr>
        <p:spPr>
          <a:xfrm>
            <a:off x="346569" y="2433489"/>
            <a:ext cx="49279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 Gần Tết, bố và Hà đi đâu?</a:t>
            </a:r>
            <a:endParaRPr lang="en-US" sz="3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543C027-99AD-4068-B4DF-3E657D5542BA}"/>
              </a:ext>
            </a:extLst>
          </p:cNvPr>
          <p:cNvSpPr txBox="1"/>
          <p:nvPr/>
        </p:nvSpPr>
        <p:spPr>
          <a:xfrm>
            <a:off x="513189" y="3010330"/>
            <a:ext cx="53335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Gần Tết, bố và Hà đi chợ hoa.</a:t>
            </a:r>
            <a:endParaRPr lang="en-US" sz="30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EEF718-7865-4B7D-A6A3-8CBBE654E13A}"/>
              </a:ext>
            </a:extLst>
          </p:cNvPr>
          <p:cNvSpPr txBox="1"/>
          <p:nvPr/>
        </p:nvSpPr>
        <p:spPr>
          <a:xfrm>
            <a:off x="346569" y="3547349"/>
            <a:ext cx="349647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 Bố và Hà mua gì?</a:t>
            </a:r>
            <a:endParaRPr lang="en-US" sz="3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01D40BE-3011-47FA-81EB-3FCFDD98DE62}"/>
              </a:ext>
            </a:extLst>
          </p:cNvPr>
          <p:cNvSpPr txBox="1"/>
          <p:nvPr/>
        </p:nvSpPr>
        <p:spPr>
          <a:xfrm>
            <a:off x="513189" y="4076434"/>
            <a:ext cx="49487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Bố và Hà mua đào và quất.</a:t>
            </a:r>
            <a:endParaRPr lang="en-US" sz="30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A41F497-74FB-40AE-8FF4-D76B75B09D24}"/>
              </a:ext>
            </a:extLst>
          </p:cNvPr>
          <p:cNvSpPr txBox="1"/>
          <p:nvPr/>
        </p:nvSpPr>
        <p:spPr>
          <a:xfrm>
            <a:off x="346569" y="4499696"/>
            <a:ext cx="89644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 Cành đào và cây quất hai bố con mua thế nào? </a:t>
            </a:r>
            <a:endParaRPr lang="en-US" sz="3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7428F06-78F8-4738-BED4-E108AB31D698}"/>
              </a:ext>
            </a:extLst>
          </p:cNvPr>
          <p:cNvSpPr txBox="1"/>
          <p:nvPr/>
        </p:nvSpPr>
        <p:spPr>
          <a:xfrm>
            <a:off x="376903" y="4981025"/>
            <a:ext cx="85155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Cành đào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đào chi chít lộc non, những nụ hoa phớt hồng đang e ấp nở.Cây quất xum xuê, quả vàng óng.</a:t>
            </a:r>
            <a:endParaRPr lang="en-US" sz="30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0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Downloads\B612_20201215_200027_6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9144000" cy="6572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4a5d6a26_12ed0ad3_anhve10331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9087"/>
            <a:ext cx="9144000" cy="515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WordArt 7" descr="Paper bag"/>
          <p:cNvSpPr>
            <a:spLocks noChangeArrowheads="1" noChangeShapeType="1" noTextEdit="1"/>
          </p:cNvSpPr>
          <p:nvPr/>
        </p:nvSpPr>
        <p:spPr bwMode="auto">
          <a:xfrm>
            <a:off x="3008671" y="2228850"/>
            <a:ext cx="5773994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/>
            <a:r>
              <a:rPr lang="en-US" sz="135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Arial-SGK-TV" pitchFamily="2" charset="0"/>
                <a:ea typeface="+mn-lt"/>
                <a:cs typeface="Arial-SGK-TV" pitchFamily="2" charset="0"/>
              </a:rPr>
              <a:t>TẠM BIỆT CÁC CON !</a:t>
            </a:r>
          </a:p>
        </p:txBody>
      </p:sp>
    </p:spTree>
    <p:extLst>
      <p:ext uri="{BB962C8B-B14F-4D97-AF65-F5344CB8AC3E}">
        <p14:creationId xmlns:p14="http://schemas.microsoft.com/office/powerpoint/2010/main" val="2787440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018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" t="4482" r="748" b="12801"/>
          <a:stretch>
            <a:fillRect/>
          </a:stretch>
        </p:blipFill>
        <p:spPr bwMode="auto">
          <a:xfrm>
            <a:off x="0" y="862013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2019" name="Picture 3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3322"/>
            <a:ext cx="876181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202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258993"/>
            <a:ext cx="767954" cy="767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299" y="972741"/>
            <a:ext cx="6201965" cy="245625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42022" name="Picture 2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81713" y="1109663"/>
            <a:ext cx="2900363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59582" y="1707357"/>
            <a:ext cx="6130529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4050" b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khoai sọ, vạn tuế, tàu thuỷ.</a:t>
            </a:r>
            <a:endParaRPr lang="en-US" altLang="en-US" sz="405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02470" y="1059658"/>
            <a:ext cx="418028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300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Con hãy đọc: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0CF1B3-5D29-4EA6-8584-38D2CCBA4DF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850672" y="4198087"/>
            <a:ext cx="2895319" cy="397788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DACD6C-CE1E-4332-AAF4-DFC4A51771D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850668" y="3932879"/>
            <a:ext cx="2895320" cy="270132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585912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066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" t="4482" r="748" b="12801"/>
          <a:stretch>
            <a:fillRect/>
          </a:stretch>
        </p:blipFill>
        <p:spPr bwMode="auto">
          <a:xfrm>
            <a:off x="0" y="862013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4067" name="Picture 3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5" y="2318147"/>
            <a:ext cx="8761810" cy="503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4068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258993"/>
            <a:ext cx="767954" cy="767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4069" name="Picture 2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6742" y="3709738"/>
            <a:ext cx="2900363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77E393-9997-456B-822D-8AFBDC34704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850669" y="4686033"/>
            <a:ext cx="2895319" cy="397788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C61FCF-9CBD-4CB1-85EB-7C347E6FD72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850669" y="4430592"/>
            <a:ext cx="2895320" cy="270132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E23A8B-373D-4AC8-A536-F0B92C04194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850666" y="3893929"/>
            <a:ext cx="2895320" cy="270365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102915-A502-4D13-8CEE-B7D05722CEE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850666" y="4163480"/>
            <a:ext cx="2895320" cy="275256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08360" y="958453"/>
            <a:ext cx="418028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300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Con hãy đọc: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5937D2-1B63-4EC1-A1B1-4DE804D8FA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223" y="1445959"/>
            <a:ext cx="7992590" cy="211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1521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6143644"/>
            <a:ext cx="9144000" cy="714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Chúng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em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xem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chương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trình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nghệ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thuật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chào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xuân</a:t>
            </a:r>
            <a:endParaRPr kumimoji="0" lang="vi-VN" sz="3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ea typeface="+mj-ea"/>
              <a:cs typeface="Arial-SGK-TV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372200" y="6215082"/>
            <a:ext cx="928694" cy="571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uât</a:t>
            </a:r>
            <a:endParaRPr kumimoji="0" lang="vi-VN" sz="31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j-ea"/>
              <a:cs typeface="Arial-SGK-TV" pitchFamily="2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172400" y="6191596"/>
            <a:ext cx="1071538" cy="642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100" dirty="0" err="1">
                <a:solidFill>
                  <a:srgbClr val="FF0000"/>
                </a:solidFill>
                <a:latin typeface="Arial-SGK-TV" pitchFamily="2" charset="0"/>
                <a:ea typeface="+mj-ea"/>
                <a:cs typeface="Arial-SGK-TV" pitchFamily="2" charset="0"/>
              </a:rPr>
              <a:t>uân</a:t>
            </a:r>
            <a:endParaRPr kumimoji="0" lang="vi-VN" sz="31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j-ea"/>
              <a:cs typeface="Arial-SGK-TV" pitchFamily="2" charset="0"/>
            </a:endParaRPr>
          </a:p>
        </p:txBody>
      </p:sp>
      <p:pic>
        <p:nvPicPr>
          <p:cNvPr id="1026" name="Picture 2" descr="D:\Downloads\B612_20201215_195739_4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64389"/>
            <a:ext cx="9144000" cy="4929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546" name="Picture 4" descr="1-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481" y="3908824"/>
            <a:ext cx="9166622" cy="209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4547" name="Picture 7" descr="1-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611" y="2452689"/>
            <a:ext cx="3654028" cy="264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1-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4" y="3233737"/>
            <a:ext cx="2832497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4549" name="Picture 6" descr="1-4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11" y="401241"/>
            <a:ext cx="6343650" cy="5389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4550" name="文本框 17"/>
          <p:cNvSpPr txBox="1">
            <a:spLocks noChangeArrowheads="1"/>
          </p:cNvSpPr>
          <p:nvPr/>
        </p:nvSpPr>
        <p:spPr bwMode="auto">
          <a:xfrm>
            <a:off x="2011104" y="2468114"/>
            <a:ext cx="399821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7200" b="1">
                <a:solidFill>
                  <a:srgbClr val="FF0000"/>
                </a:solidFill>
                <a:latin typeface="Arial-SGK-TV" pitchFamily="2" charset="0"/>
                <a:ea typeface="SimSun" panose="02010600030101010101" pitchFamily="2" charset="-122"/>
                <a:cs typeface="Arial-SGK-TV" pitchFamily="2" charset="0"/>
                <a:sym typeface="+mn-lt"/>
              </a:rPr>
              <a:t>BÀI 78</a:t>
            </a:r>
            <a:endParaRPr lang="en-US" altLang="zh-CN" sz="7200" b="1" dirty="0">
              <a:solidFill>
                <a:srgbClr val="FF0000"/>
              </a:solidFill>
              <a:latin typeface="Arial-SGK-TV" pitchFamily="2" charset="0"/>
              <a:ea typeface="SimSun" panose="02010600030101010101" pitchFamily="2" charset="-122"/>
              <a:cs typeface="Arial-SGK-TV" pitchFamily="2" charset="0"/>
              <a:sym typeface="+mn-lt"/>
            </a:endParaRPr>
          </a:p>
          <a:p>
            <a:pPr defTabSz="68580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7200" b="1">
                <a:solidFill>
                  <a:srgbClr val="FF0000"/>
                </a:solidFill>
                <a:latin typeface="Arial-SGK-TV" pitchFamily="2" charset="0"/>
                <a:ea typeface="SimSun" panose="02010600030101010101" pitchFamily="2" charset="-122"/>
                <a:cs typeface="Arial-SGK-TV" pitchFamily="2" charset="0"/>
                <a:sym typeface="+mn-lt"/>
              </a:rPr>
              <a:t>uân - uât</a:t>
            </a:r>
            <a:endParaRPr lang="tr-TR" altLang="zh-CN" sz="7200" b="1" dirty="0">
              <a:solidFill>
                <a:srgbClr val="FF0000"/>
              </a:solidFill>
              <a:latin typeface="Arial-SGK-TV" pitchFamily="2" charset="0"/>
              <a:ea typeface="SimSun" panose="02010600030101010101" pitchFamily="2" charset="-122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2214629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2" y="4071298"/>
            <a:ext cx="8864146" cy="179126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826" y="1962721"/>
            <a:ext cx="6204734" cy="19764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412" y="1154090"/>
            <a:ext cx="7451860" cy="9771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742" y="3011896"/>
            <a:ext cx="5396611" cy="256492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257550" y="2311958"/>
            <a:ext cx="3371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altLang="zh-CN" sz="72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Tiết</a:t>
            </a:r>
            <a:r>
              <a:rPr lang="en-US" altLang="zh-CN" sz="72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1</a:t>
            </a:r>
            <a:endParaRPr lang="zh-CN" altLang="en-US" sz="72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391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1" t="7588" r="11353" b="10915"/>
          <a:stretch/>
        </p:blipFill>
        <p:spPr>
          <a:xfrm>
            <a:off x="0" y="678496"/>
            <a:ext cx="9267092" cy="52126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63486" y="2059033"/>
            <a:ext cx="2031325" cy="1419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8625">
                <a:solidFill>
                  <a:srgbClr val="4F81BD"/>
                </a:solidFill>
                <a:latin typeface="Arial-SGK-TV" pitchFamily="2" charset="0"/>
                <a:cs typeface="Arial-SGK-TV" pitchFamily="2" charset="0"/>
              </a:rPr>
              <a:t>uân</a:t>
            </a:r>
            <a:endParaRPr lang="en-US" sz="8625" dirty="0">
              <a:solidFill>
                <a:srgbClr val="4F81BD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49241" y="2059033"/>
            <a:ext cx="1723549" cy="1419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8625">
                <a:solidFill>
                  <a:srgbClr val="4F81BD"/>
                </a:solidFill>
                <a:latin typeface="Arial-SGK-TV" pitchFamily="2" charset="0"/>
                <a:cs typeface="Arial-SGK-TV" pitchFamily="2" charset="0"/>
              </a:rPr>
              <a:t>uât</a:t>
            </a:r>
            <a:endParaRPr lang="en-US" sz="8625" dirty="0">
              <a:solidFill>
                <a:srgbClr val="4F81BD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3485" y="2059033"/>
            <a:ext cx="754052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8625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49242" y="2059033"/>
            <a:ext cx="800219" cy="1419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8625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8491" y="1004025"/>
            <a:ext cx="21852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54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2. Đọc</a:t>
            </a:r>
          </a:p>
        </p:txBody>
      </p:sp>
    </p:spTree>
    <p:extLst>
      <p:ext uri="{BB962C8B-B14F-4D97-AF65-F5344CB8AC3E}">
        <p14:creationId xmlns:p14="http://schemas.microsoft.com/office/powerpoint/2010/main" val="354652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93789" y="1064624"/>
            <a:ext cx="13388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540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uân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7743" y="1064624"/>
            <a:ext cx="11464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540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uât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78124" y="2134471"/>
            <a:ext cx="1131570" cy="8144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15148" y="2134473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75388" y="2134471"/>
            <a:ext cx="1254449" cy="8144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78124" y="2986712"/>
            <a:ext cx="2451712" cy="9944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79255" y="2134473"/>
            <a:ext cx="13388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540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uân</a:t>
            </a:r>
            <a:endParaRPr lang="en-US" sz="54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57650" y="3072492"/>
            <a:ext cx="16850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540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xuân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93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</TotalTime>
  <Words>335</Words>
  <Application>Microsoft Office PowerPoint</Application>
  <PresentationFormat>On-screen Show (4:3)</PresentationFormat>
  <Paragraphs>69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.VnAvant</vt:lpstr>
      <vt:lpstr>Arial</vt:lpstr>
      <vt:lpstr>Arial-SGK-TV</vt:lpstr>
      <vt:lpstr>Calibri</vt:lpstr>
      <vt:lpstr>Calibri Light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 tư ngày 23 tháng 12 năm 2020</dc:title>
  <dc:creator>THTN</dc:creator>
  <cp:lastModifiedBy>Mrs Quynh</cp:lastModifiedBy>
  <cp:revision>12</cp:revision>
  <dcterms:created xsi:type="dcterms:W3CDTF">2020-12-15T08:15:30Z</dcterms:created>
  <dcterms:modified xsi:type="dcterms:W3CDTF">2022-12-25T14:45:20Z</dcterms:modified>
</cp:coreProperties>
</file>