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303" r:id="rId4"/>
    <p:sldId id="268" r:id="rId5"/>
    <p:sldId id="270" r:id="rId6"/>
    <p:sldId id="305" r:id="rId7"/>
    <p:sldId id="274" r:id="rId8"/>
    <p:sldId id="272" r:id="rId9"/>
    <p:sldId id="257" r:id="rId10"/>
    <p:sldId id="258" r:id="rId11"/>
    <p:sldId id="289" r:id="rId12"/>
    <p:sldId id="290" r:id="rId13"/>
    <p:sldId id="291" r:id="rId14"/>
    <p:sldId id="271" r:id="rId15"/>
    <p:sldId id="277" r:id="rId16"/>
    <p:sldId id="293" r:id="rId17"/>
    <p:sldId id="306" r:id="rId18"/>
    <p:sldId id="294" r:id="rId19"/>
    <p:sldId id="295" r:id="rId20"/>
    <p:sldId id="297" r:id="rId21"/>
    <p:sldId id="298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30" autoAdjust="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0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0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7328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31098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20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200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727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895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328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4703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3151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738885913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24/12/2022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992707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pPr defTabSz="1218804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42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15376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89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4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24/12/2022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defTabSz="1218804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37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1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12/24/2022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4949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398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5398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24/12/2022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2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" y="-26317"/>
            <a:ext cx="12188238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4272360" y="-46864"/>
            <a:ext cx="8493645" cy="686223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9052" y="685901"/>
            <a:ext cx="8084985" cy="370252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4884372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5765078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hoai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068" y="5765079"/>
            <a:ext cx="237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210" y="5765077"/>
            <a:ext cx="387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67" t="24553" r="23161" b="13660"/>
          <a:stretch/>
        </p:blipFill>
        <p:spPr>
          <a:xfrm>
            <a:off x="1946366" y="0"/>
            <a:ext cx="8386354" cy="5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4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2847703" cy="1121058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Viết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3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04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328613"/>
            <a:ext cx="84582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855557" y="3168650"/>
            <a:ext cx="3413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Tiết 2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  <p:pic>
        <p:nvPicPr>
          <p:cNvPr id="2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1337" y="-32861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13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073467" cy="6857999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0680611"/>
      </p:ext>
    </p:extLst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4" y="0"/>
            <a:ext cx="739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2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785479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4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9294" y="208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0" y="0"/>
            <a:ext cx="12192000" cy="38698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869871"/>
            <a:ext cx="12192000" cy="29881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/>
              <a:t>	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nghỉ</a:t>
            </a:r>
            <a:r>
              <a:rPr lang="en-US" sz="4000" b="1" dirty="0" smtClean="0"/>
              <a:t> ,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thoải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đùa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vườn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nhà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thầm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xoài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lúc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lỉu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quả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cúi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đám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mặt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đất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nô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huệ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trắng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đưa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sắc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7" name="Oval 6"/>
          <p:cNvSpPr/>
          <p:nvPr/>
        </p:nvSpPr>
        <p:spPr>
          <a:xfrm>
            <a:off x="587829" y="38698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5840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087392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43702" y="4841420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855135" y="55032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62994" y="4405449"/>
            <a:ext cx="11103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73931" y="5015049"/>
            <a:ext cx="8926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11976" y="5650774"/>
            <a:ext cx="11321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54187" y="6273437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7375" y="6843848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4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3394" y="359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25727" r="16525" b="989"/>
          <a:stretch/>
        </p:blipFill>
        <p:spPr>
          <a:xfrm>
            <a:off x="5799908" y="0"/>
            <a:ext cx="6392091" cy="3869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57999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b="1" dirty="0">
                <a:solidFill>
                  <a:prstClr val="white"/>
                </a:solidFill>
              </a:rPr>
              <a:t>	</a:t>
            </a:r>
            <a:r>
              <a:rPr lang="en-US" sz="4000" b="1" dirty="0" err="1">
                <a:solidFill>
                  <a:prstClr val="white"/>
                </a:solidFill>
              </a:rPr>
              <a:t>Ngày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nghỉ</a:t>
            </a:r>
            <a:r>
              <a:rPr lang="en-US" sz="4000" b="1" dirty="0">
                <a:solidFill>
                  <a:prstClr val="white"/>
                </a:solidFill>
              </a:rPr>
              <a:t> ,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thoải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đùa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hoa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vườn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nhà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thì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thầm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câu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xoài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lúc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lỉu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quả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cúi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đám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dây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khoai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bò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mặt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đất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cùng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gió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nô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giỡn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bông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huệ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trắng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đưa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tay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vuốt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cánh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thủy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tiên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nhau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sắc</a:t>
            </a:r>
            <a:r>
              <a:rPr lang="en-US" sz="40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5799907" y="3869870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Ngày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nghỉ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Hà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 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799908" y="3869869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795424" y="3869868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đùa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?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2796" b="5136"/>
          <a:stretch/>
        </p:blipFill>
        <p:spPr>
          <a:xfrm>
            <a:off x="761999" y="1175658"/>
            <a:ext cx="10519954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31" y="67662"/>
            <a:ext cx="7759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Khu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vườn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mơ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ước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7662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/>
                <a:t>Nói</a:t>
              </a:r>
              <a:endParaRPr lang="en-US" sz="4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5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18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19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11682413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789610"/>
            <a:ext cx="7815263" cy="193255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42022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8950" y="336550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671" y="2798837"/>
            <a:ext cx="80252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oạt</a:t>
            </a:r>
            <a:r>
              <a:rPr lang="en-US" alt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alt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</a:t>
            </a:r>
            <a:r>
              <a:rPr lang="en-US" alt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thoắt</a:t>
            </a:r>
            <a:endParaRPr lang="en-US" alt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671" y="2009556"/>
            <a:ext cx="557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CF1B3-5D29-4EA6-8584-38D2CCBA4D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ACD6C-CE1E-4332-AAF4-DFC4A517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2" name="Cloud 1"/>
          <p:cNvSpPr/>
          <p:nvPr/>
        </p:nvSpPr>
        <p:spPr>
          <a:xfrm>
            <a:off x="2442754" y="223128"/>
            <a:ext cx="4193177" cy="129433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12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pic>
        <p:nvPicPr>
          <p:cNvPr id="2" name="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0509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7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47863"/>
            <a:ext cx="11682413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8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8988" y="3803317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7E393-9997-456B-822D-8AFBDC34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3" y="5105044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61FCF-9CBD-4CB1-85EB-7C347E6FD7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5" y="4764456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23A8B-373D-4AC8-A536-F0B92C04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2" y="40489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02915-A502-4D13-8CEE-B7D05722CE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2" y="4408307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7813" y="134938"/>
            <a:ext cx="557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hãy đọc: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84445"/>
            <a:ext cx="12276138" cy="3099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vườn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cây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xoan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cây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đã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trổ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hoa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hàng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loạt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Vườn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cây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ngập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tràn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sắc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tím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Mỗi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buổi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khu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vườn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rộn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ràng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tiếng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mấy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chú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bông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thoăn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thoắt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nhảy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từ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cành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này</a:t>
            </a:r>
            <a:r>
              <a:rPr lang="en-US" sz="3600" dirty="0" smtClean="0">
                <a:solidFill>
                  <a:srgbClr val="002060"/>
                </a:solidFill>
              </a:rPr>
              <a:t> sang </a:t>
            </a:r>
            <a:r>
              <a:rPr lang="en-US" sz="3600" dirty="0" err="1" smtClean="0">
                <a:solidFill>
                  <a:srgbClr val="002060"/>
                </a:solidFill>
              </a:rPr>
              <a:t>cành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Vừa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nhảy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nhót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vừa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trêu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đùa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nhau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vui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thật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vui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21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5828" y="-154364"/>
            <a:ext cx="10458763" cy="5760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0851" y="3805738"/>
            <a:ext cx="5810701" cy="1800486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8" y="121986"/>
            <a:ext cx="1629860" cy="1485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8175" y="96722"/>
            <a:ext cx="11968566" cy="6632669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zh-CN" altLang="en-US" sz="1799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78" y="3713277"/>
            <a:ext cx="4954684" cy="41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77" y="1099439"/>
            <a:ext cx="3683027" cy="575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24" y="1272806"/>
            <a:ext cx="3407327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865" dirty="0" err="1">
                <a:solidFill>
                  <a:srgbClr val="FF0000"/>
                </a:solidFill>
                <a:latin typeface="UTM Avo" panose="02040603050506020204" pitchFamily="18" charset="0"/>
                <a:ea typeface="Microsoft YaHei"/>
              </a:rPr>
              <a:t>Bài</a:t>
            </a:r>
            <a:r>
              <a:rPr lang="en-US" sz="5865" dirty="0">
                <a:solidFill>
                  <a:srgbClr val="FF0000"/>
                </a:solidFill>
                <a:latin typeface="UTM Avo" panose="02040603050506020204" pitchFamily="18" charset="0"/>
                <a:ea typeface="Microsoft YaHei"/>
              </a:rPr>
              <a:t>  </a:t>
            </a:r>
            <a:r>
              <a:rPr lang="en-US" sz="5865" dirty="0" smtClean="0">
                <a:solidFill>
                  <a:srgbClr val="FF0000"/>
                </a:solidFill>
                <a:latin typeface="UTM Avo" panose="02040603050506020204" pitchFamily="18" charset="0"/>
                <a:ea typeface="Microsoft YaHei"/>
              </a:rPr>
              <a:t>77</a:t>
            </a:r>
            <a:endParaRPr lang="en-US" sz="5865" dirty="0">
              <a:solidFill>
                <a:srgbClr val="FF0000"/>
              </a:solidFill>
              <a:latin typeface="UTM Avo" panose="02040603050506020204" pitchFamily="18" charset="0"/>
              <a:ea typeface="Microsoft YaHe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806" y="2369241"/>
            <a:ext cx="7630493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332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o</a:t>
            </a:r>
            <a:r>
              <a:rPr lang="en-US" sz="5332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ai</a:t>
            </a:r>
            <a:r>
              <a:rPr lang="en-US" sz="5332" b="1" dirty="0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      </a:t>
            </a:r>
            <a:r>
              <a:rPr lang="en-US" sz="5332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uê</a:t>
            </a:r>
            <a:r>
              <a:rPr lang="en-US" sz="5332" b="1" dirty="0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     </a:t>
            </a:r>
            <a:r>
              <a:rPr lang="en-US" sz="5332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uy</a:t>
            </a:r>
            <a:endParaRPr lang="en-US" sz="5332" b="1" dirty="0">
              <a:solidFill>
                <a:srgbClr val="002060"/>
              </a:solidFill>
              <a:latin typeface="UTM Avo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163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593975"/>
            <a:ext cx="1219199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ngoại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lũy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8807" y="-3299217"/>
            <a:ext cx="5593975" cy="12192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89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553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446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8275" y="444137"/>
            <a:ext cx="3422468" cy="1136469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b="1" dirty="0" err="1" smtClean="0"/>
                <a:t>Nhận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biết</a:t>
              </a:r>
              <a:endParaRPr lang="en-US" sz="48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34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73">
            <a:off x="881783" y="67133"/>
            <a:ext cx="1136891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012420" y="2545269"/>
            <a:ext cx="74432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Bài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77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oai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uê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uy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146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0326" y="779857"/>
            <a:ext cx="1694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9391" y="855623"/>
            <a:ext cx="1412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291" y="855623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196" y="2886891"/>
            <a:ext cx="1963271" cy="1227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9467" y="2886891"/>
            <a:ext cx="1963271" cy="1227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196" y="4114796"/>
            <a:ext cx="3926542" cy="1280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8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2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37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24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3988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uệ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9247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966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3988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9247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7246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9251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2259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7333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3987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0648" y="2909047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58734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598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873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526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10" y="0"/>
            <a:ext cx="3870790" cy="397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4504268" y="0"/>
            <a:ext cx="3606800" cy="39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94126" cy="39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06242"/>
            <a:ext cx="42941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hoai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268" y="4206242"/>
            <a:ext cx="360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1210" y="4206242"/>
            <a:ext cx="38707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532" y="4206241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534" y="4206240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4340" y="4206239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157</Words>
  <Application>Microsoft Office PowerPoint</Application>
  <PresentationFormat>Widescreen</PresentationFormat>
  <Paragraphs>79</Paragraphs>
  <Slides>20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Microsoft YaHei</vt:lpstr>
      <vt:lpstr>宋体</vt:lpstr>
      <vt:lpstr>宋体</vt:lpstr>
      <vt:lpstr>A3.BoosterNextFYBlackRegular-San</vt:lpstr>
      <vt:lpstr>Arial</vt:lpstr>
      <vt:lpstr>Arial-SGK-TV</vt:lpstr>
      <vt:lpstr>Calibri</vt:lpstr>
      <vt:lpstr>Calibri Light</vt:lpstr>
      <vt:lpstr>等线</vt:lpstr>
      <vt:lpstr>Times New Roman</vt:lpstr>
      <vt:lpstr>UTM Avo</vt:lpstr>
      <vt:lpstr>UTM Cookies</vt:lpstr>
      <vt:lpstr>印品黑体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84986</cp:lastModifiedBy>
  <cp:revision>111</cp:revision>
  <dcterms:created xsi:type="dcterms:W3CDTF">2021-12-25T10:03:11Z</dcterms:created>
  <dcterms:modified xsi:type="dcterms:W3CDTF">2022-12-24T01:49:45Z</dcterms:modified>
</cp:coreProperties>
</file>