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  <p:sldMasterId id="2147484166" r:id="rId2"/>
  </p:sldMasterIdLst>
  <p:notesMasterIdLst>
    <p:notesMasterId r:id="rId15"/>
  </p:notesMasterIdLst>
  <p:sldIdLst>
    <p:sldId id="298" r:id="rId3"/>
    <p:sldId id="316" r:id="rId4"/>
    <p:sldId id="299" r:id="rId5"/>
    <p:sldId id="314" r:id="rId6"/>
    <p:sldId id="303" r:id="rId7"/>
    <p:sldId id="297" r:id="rId8"/>
    <p:sldId id="318" r:id="rId9"/>
    <p:sldId id="304" r:id="rId10"/>
    <p:sldId id="305" r:id="rId11"/>
    <p:sldId id="306" r:id="rId12"/>
    <p:sldId id="307" r:id="rId13"/>
    <p:sldId id="30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00"/>
    <a:srgbClr val="FFFF00"/>
    <a:srgbClr val="FFCC00"/>
    <a:srgbClr val="660033"/>
    <a:srgbClr val="CC0066"/>
    <a:srgbClr val="CC3300"/>
    <a:srgbClr val="8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88632" autoAdjust="0"/>
  </p:normalViewPr>
  <p:slideViewPr>
    <p:cSldViewPr>
      <p:cViewPr varScale="1">
        <p:scale>
          <a:sx n="86" d="100"/>
          <a:sy n="86" d="100"/>
        </p:scale>
        <p:origin x="12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2" d="100"/>
          <a:sy n="142" d="100"/>
        </p:scale>
        <p:origin x="-990" y="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220E9E-D0BB-4465-B682-33101E8D6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6E422D-C64A-40F3-A45F-A781BB3BA0BC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6E422D-C64A-40F3-A45F-A781BB3BA0BC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8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0E9E-D0BB-4465-B682-33101E8D68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0E9E-D0BB-4465-B682-33101E8D68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0E9E-D0BB-4465-B682-33101E8D68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104CA-F57F-451E-B55E-239693AD1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DC25-02C7-4133-A630-36EF0FA0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6DC6-D1E8-4E14-90A2-91B8D2A83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5B3F-C2AD-45D5-8ABB-596584315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ACD1B-E00D-4BB7-BE63-E58920B9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3F5C-93A3-4BD2-A725-503975E47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1C96-B009-442F-A8B8-9EC19B5DE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2669-CCE5-4030-B1B6-6EA0DCEC6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EC2A-3905-468A-A501-5478CF191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E131-C811-43F7-88AE-B64EA1414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341F-A79E-4297-8EA5-1B1DCD7A3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7B2B-BD22-4D05-8622-ED2E1300A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9793-0D0C-4F41-8474-7540B1D0E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0444-76B7-4084-9351-71E1D1D99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C7E-86B0-4E39-9412-11CB44B7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081697-6315-43F3-BF93-4B7E4649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3F153D-7413-44C7-8FE9-D8246137A42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9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E:\lien%20luu\giao%20an%20dien%20tu\giao%20an%20dien%20tu\THT_Chuyen%20de%20Thuc%20hien%20giao%20an%20dien%20tu\GDCD\Yeu%20thuong%20con%20nguoi.ppt#-1,1,Slide 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9" name="Group 1041"/>
          <p:cNvGrpSpPr>
            <a:grpSpLocks/>
          </p:cNvGrpSpPr>
          <p:nvPr/>
        </p:nvGrpSpPr>
        <p:grpSpPr bwMode="auto">
          <a:xfrm rot="-796362">
            <a:off x="-995458" y="5416190"/>
            <a:ext cx="2658763" cy="2005257"/>
            <a:chOff x="378" y="0"/>
            <a:chExt cx="4806" cy="3230"/>
          </a:xfrm>
        </p:grpSpPr>
        <p:sp>
          <p:nvSpPr>
            <p:cNvPr id="26780" name="AutoShape 1042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1" name="Line 1043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2" name="Arc 1044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3" name="Line 1045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4" name="Line 1046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5" name="Arc 1047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6" name="Arc 1048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87" name="Arc 1049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8" name="Line 1050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9" name="Line 1051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0" name="Line 1052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1" name="Line 1053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2" name="Arc 1054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793" name="Group 1055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900" name="Text Box 1056"/>
              <p:cNvSpPr txBox="1">
                <a:spLocks noChangeArrowheads="1"/>
              </p:cNvSpPr>
              <p:nvPr/>
            </p:nvSpPr>
            <p:spPr bwMode="auto">
              <a:xfrm>
                <a:off x="1856" y="1484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901" name="Arc 1057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2" name="Arc 1058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3" name="Arc 1059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4" name="Arc 1060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5" name="Arc 1061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6" name="Arc 1062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7" name="AutoShape 1063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4" name="Group 1064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890" name="Line 1065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1" name="Arc 1066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892" name="Group 1067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893" name="Group 1068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895" name="Arc 1069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6" name="Arc 1070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7" name="Arc 1071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8" name="Arc 1072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9" name="Arc 1073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894" name="AutoShape 1074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795" name="Group 1075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883" name="Arc 107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4" name="Arc 107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5" name="Arc 107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6" name="Arc 107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7" name="Arc 108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8" name="Arc 108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9" name="AutoShape 108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6" name="Group 1083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876" name="Arc 108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7" name="Arc 108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8" name="Arc 108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9" name="Arc 108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0" name="Arc 108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1" name="Arc 108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2" name="AutoShape 109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7" name="Group 1091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869" name="Arc 1092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0" name="Arc 1093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1" name="Arc 1094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2" name="Arc 1095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3" name="Arc 1096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4" name="Arc 1097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5" name="AutoShape 1098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8" name="Group 1099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862" name="Arc 110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3" name="Arc 110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4" name="Arc 110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5" name="Arc 110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6" name="Arc 110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7" name="Arc 110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8" name="AutoShape 110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9" name="Group 1107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855" name="Arc 110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6" name="Arc 110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7" name="Arc 111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8" name="Arc 1111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9" name="Arc 111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0" name="Arc 111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1" name="AutoShape 111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00" name="Group 1115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848" name="Arc 1116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9" name="Arc 1117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0" name="Arc 1118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1" name="Arc 1119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2" name="Arc 1120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3" name="Arc 1121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4" name="AutoShape 1122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01" name="Line 1123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2" name="Line 1124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3" name="Line 1125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4" name="Line 1126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5" name="Line 1127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6" name="Line 1128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7" name="Line 1129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8" name="Arc 1130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9" name="Arc 1131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0" name="Group 1132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842" name="AutoShape 1133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3" name="Line 1134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4" name="Line 1135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5" name="Line 1136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6" name="Line 1137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7" name="Line 1138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1" name="Group 1139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836" name="AutoShape 1140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7" name="Line 1141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8" name="Line 1142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9" name="Line 1143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0" name="Line 1144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1" name="Line 1145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2" name="Group 1146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830" name="AutoShape 1147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1" name="Line 1148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2" name="Line 1149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3" name="Line 1150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4" name="Line 1151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5" name="Line 1152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3" name="Line 1153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14" name="Arc 1154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5" name="Group 1155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824" name="AutoShape 1156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5" name="Line 1157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6" name="Line 1158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7" name="Line 1159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8" name="Line 1160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9" name="Line 1161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6" name="Group 1162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818" name="AutoShape 1163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9" name="Line 1164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0" name="Line 1165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1" name="Line 1166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2" name="Line 1167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3" name="Line 1168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7" name="Text Box 1169"/>
            <p:cNvSpPr txBox="1">
              <a:spLocks noChangeArrowheads="1"/>
            </p:cNvSpPr>
            <p:nvPr/>
          </p:nvSpPr>
          <p:spPr bwMode="auto">
            <a:xfrm>
              <a:off x="378" y="2807"/>
              <a:ext cx="286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630" name="Group 1170"/>
          <p:cNvGrpSpPr>
            <a:grpSpLocks/>
          </p:cNvGrpSpPr>
          <p:nvPr/>
        </p:nvGrpSpPr>
        <p:grpSpPr bwMode="auto">
          <a:xfrm rot="1350580" flipH="1">
            <a:off x="7805569" y="5364107"/>
            <a:ext cx="1943638" cy="1956856"/>
            <a:chOff x="912" y="0"/>
            <a:chExt cx="4296" cy="2987"/>
          </a:xfrm>
        </p:grpSpPr>
        <p:sp>
          <p:nvSpPr>
            <p:cNvPr id="26652" name="AutoShape 1171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3" name="Line 1172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Arc 1173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5" name="Line 1174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6" name="Line 1175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7" name="Arc 1176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8" name="Arc 1177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659" name="Arc 1178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0" name="Line 1179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1" name="Line 1180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2" name="Line 1181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3" name="Line 1182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4" name="Arc 1183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65" name="Group 1184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772" name="Text Box 1185"/>
              <p:cNvSpPr txBox="1">
                <a:spLocks noChangeArrowheads="1"/>
              </p:cNvSpPr>
              <p:nvPr/>
            </p:nvSpPr>
            <p:spPr bwMode="auto">
              <a:xfrm>
                <a:off x="1888" y="1480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773" name="Arc 1186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4" name="Arc 1187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5" name="Arc 1188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6" name="Arc 1189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7" name="Arc 1190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8" name="Arc 1191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9" name="AutoShape 1192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6" name="Group 1193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762" name="Line 1194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3" name="Arc 1195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764" name="Group 1196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765" name="Group 1197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767" name="Arc 1198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8" name="Arc 1199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9" name="Arc 1200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0" name="Arc 1201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1" name="Arc 1202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766" name="AutoShape 1203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667" name="Group 1204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755" name="Arc 1205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6" name="Arc 1206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7" name="Arc 1207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8" name="Arc 1208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9" name="Arc 1209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0" name="Arc 1210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1" name="AutoShape 1211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8" name="Group 1212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748" name="Arc 1213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9" name="Arc 1214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0" name="Arc 1215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1" name="Arc 1216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2" name="Arc 1217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3" name="Arc 1218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4" name="AutoShape 1219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9" name="Group 1220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741" name="Arc 1221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2" name="Arc 1222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3" name="Arc 1223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4" name="Arc 1224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5" name="Arc 1225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6" name="Arc 1226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7" name="AutoShape 1227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0" name="Group 1228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734" name="Arc 1229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5" name="Arc 1230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6" name="Arc 1231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7" name="Arc 1232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8" name="Arc 1233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9" name="Arc 1234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0" name="AutoShape 1235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1" name="Group 1236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727" name="Arc 1237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8" name="Arc 1238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9" name="Arc 1239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0" name="Arc 1240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1" name="Arc 1241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2" name="Arc 1242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3" name="AutoShape 1243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2" name="Group 1244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720" name="Arc 1245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1" name="Arc 1246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2" name="Arc 1247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3" name="Arc 1248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4" name="Arc 1249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5" name="Arc 1250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6" name="AutoShape 1251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73" name="Line 1252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4" name="Line 1253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5" name="Line 1254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6" name="Line 1255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7" name="Line 1256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8" name="Line 1257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9" name="Line 1258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0" name="Arc 1259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1" name="Arc 1260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2" name="Group 1261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714" name="AutoShape 1262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5" name="Line 1263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6" name="Line 1264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7" name="Line 1265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8" name="Line 1266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9" name="Line 1267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3" name="Group 1268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708" name="AutoShape 126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9" name="Line 127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0" name="Line 127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1" name="Line 127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2" name="Line 127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3" name="Line 127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4" name="Group 1275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702" name="AutoShape 1276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3" name="Line 1277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4" name="Line 1278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5" name="Line 1279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6" name="Line 1280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7" name="Line 1281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5" name="Line 1282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6" name="Arc 1283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7" name="Group 1284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696" name="AutoShape 128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7" name="Line 128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8" name="Line 128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9" name="Line 128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0" name="Line 128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1" name="Line 129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8" name="Group 1291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690" name="AutoShape 129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1" name="Line 129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2" name="Line 129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3" name="Line 129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4" name="Line 129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5" name="Line 129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9" name="Text Box 1298"/>
            <p:cNvSpPr txBox="1">
              <a:spLocks noChangeArrowheads="1"/>
            </p:cNvSpPr>
            <p:nvPr/>
          </p:nvSpPr>
          <p:spPr bwMode="auto">
            <a:xfrm>
              <a:off x="4866" y="2369"/>
              <a:ext cx="34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64" name="Picture 14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14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22860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13"/>
          <p:cNvSpPr txBox="1">
            <a:spLocks noChangeArrowheads="1"/>
          </p:cNvSpPr>
          <p:nvPr/>
        </p:nvSpPr>
        <p:spPr bwMode="auto">
          <a:xfrm>
            <a:off x="572625" y="487860"/>
            <a:ext cx="8183120" cy="477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 ĐỀ 5: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QUÝ TRỌNG BẢN THÂN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DUNG CỦA EM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81050C8-1825-461B-9E83-CE4481DC1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C\Downloads\132464601_233711851443924_5080443064978885393_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miley Face 2"/>
          <p:cNvSpPr/>
          <p:nvPr/>
        </p:nvSpPr>
        <p:spPr>
          <a:xfrm>
            <a:off x="5823397" y="5410200"/>
            <a:ext cx="1524000" cy="12192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76200"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C\Downloads\132409222_1803153856518056_6750210726927086533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127"/>
            <a:ext cx="876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miley Face 3"/>
          <p:cNvSpPr/>
          <p:nvPr/>
        </p:nvSpPr>
        <p:spPr>
          <a:xfrm>
            <a:off x="5823397" y="5410200"/>
            <a:ext cx="1524000" cy="1219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7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sun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19300" y="19812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TIẾT HỌC KẾT THÚC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043112" y="3657600"/>
            <a:ext cx="53625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CHÚC QUÝ THẦY GIÁO, CÔ GIÁO SỨC KHỎE</a:t>
            </a:r>
          </a:p>
        </p:txBody>
      </p:sp>
      <p:pic>
        <p:nvPicPr>
          <p:cNvPr id="29" name="Picture 6" descr="Sach__dong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31" y="5087408"/>
            <a:ext cx="127593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8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9" name="Group 1041"/>
          <p:cNvGrpSpPr>
            <a:grpSpLocks/>
          </p:cNvGrpSpPr>
          <p:nvPr/>
        </p:nvGrpSpPr>
        <p:grpSpPr bwMode="auto">
          <a:xfrm rot="-796362">
            <a:off x="-995458" y="5416190"/>
            <a:ext cx="2658763" cy="2005257"/>
            <a:chOff x="378" y="0"/>
            <a:chExt cx="4806" cy="3230"/>
          </a:xfrm>
        </p:grpSpPr>
        <p:sp>
          <p:nvSpPr>
            <p:cNvPr id="26780" name="AutoShape 1042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1" name="Line 1043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2" name="Arc 1044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3" name="Line 1045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4" name="Line 1046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5" name="Arc 1047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6" name="Arc 1048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787" name="Arc 1049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8" name="Line 1050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89" name="Line 1051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0" name="Line 1052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1" name="Line 1053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92" name="Arc 1054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793" name="Group 1055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900" name="Text Box 1056"/>
              <p:cNvSpPr txBox="1">
                <a:spLocks noChangeArrowheads="1"/>
              </p:cNvSpPr>
              <p:nvPr/>
            </p:nvSpPr>
            <p:spPr bwMode="auto">
              <a:xfrm>
                <a:off x="1856" y="1484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901" name="Arc 1057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2" name="Arc 1058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3" name="Arc 1059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4" name="Arc 1060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5" name="Arc 1061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6" name="Arc 1062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7" name="AutoShape 1063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4" name="Group 1064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890" name="Line 1065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1" name="Arc 1066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892" name="Group 1067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893" name="Group 1068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895" name="Arc 1069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6" name="Arc 1070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7" name="Arc 1071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8" name="Arc 1072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99" name="Arc 1073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894" name="AutoShape 1074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795" name="Group 1075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883" name="Arc 107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4" name="Arc 107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5" name="Arc 107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6" name="Arc 107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7" name="Arc 108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8" name="Arc 108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9" name="AutoShape 108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6" name="Group 1083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876" name="Arc 108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7" name="Arc 108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8" name="Arc 108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9" name="Arc 108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0" name="Arc 108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1" name="Arc 108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2" name="AutoShape 109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7" name="Group 1091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869" name="Arc 1092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0" name="Arc 1093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1" name="Arc 1094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2" name="Arc 1095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3" name="Arc 1096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4" name="Arc 1097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5" name="AutoShape 1098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8" name="Group 1099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862" name="Arc 110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3" name="Arc 110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4" name="Arc 110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5" name="Arc 110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6" name="Arc 110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7" name="Arc 110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8" name="AutoShape 110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99" name="Group 1107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855" name="Arc 110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6" name="Arc 110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7" name="Arc 111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8" name="Arc 1111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9" name="Arc 111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0" name="Arc 111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1" name="AutoShape 111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00" name="Group 1115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848" name="Arc 1116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9" name="Arc 1117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0" name="Arc 1118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1" name="Arc 1119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2" name="Arc 1120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3" name="Arc 1121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4" name="AutoShape 1122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01" name="Line 1123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2" name="Line 1124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3" name="Line 1125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4" name="Line 1126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5" name="Line 1127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6" name="Line 1128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7" name="Line 1129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8" name="Arc 1130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09" name="Arc 1131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0" name="Group 1132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842" name="AutoShape 1133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3" name="Line 1134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4" name="Line 1135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5" name="Line 1136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6" name="Line 1137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7" name="Line 1138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1" name="Group 1139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836" name="AutoShape 1140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7" name="Line 1141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8" name="Line 1142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9" name="Line 1143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0" name="Line 1144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1" name="Line 1145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2" name="Group 1146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830" name="AutoShape 1147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1" name="Line 1148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2" name="Line 1149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3" name="Line 1150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4" name="Line 1151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5" name="Line 1152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3" name="Line 1153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14" name="Arc 1154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815" name="Group 1155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824" name="AutoShape 1156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5" name="Line 1157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6" name="Line 1158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7" name="Line 1159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8" name="Line 1160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9" name="Line 1161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16" name="Group 1162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818" name="AutoShape 1163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9" name="Line 1164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0" name="Line 1165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1" name="Line 1166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2" name="Line 1167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3" name="Line 1168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17" name="Text Box 1169"/>
            <p:cNvSpPr txBox="1">
              <a:spLocks noChangeArrowheads="1"/>
            </p:cNvSpPr>
            <p:nvPr/>
          </p:nvSpPr>
          <p:spPr bwMode="auto">
            <a:xfrm>
              <a:off x="378" y="2807"/>
              <a:ext cx="286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630" name="Group 1170"/>
          <p:cNvGrpSpPr>
            <a:grpSpLocks/>
          </p:cNvGrpSpPr>
          <p:nvPr/>
        </p:nvGrpSpPr>
        <p:grpSpPr bwMode="auto">
          <a:xfrm rot="1350580" flipH="1">
            <a:off x="7805569" y="5364107"/>
            <a:ext cx="1943638" cy="1956856"/>
            <a:chOff x="912" y="0"/>
            <a:chExt cx="4296" cy="2987"/>
          </a:xfrm>
        </p:grpSpPr>
        <p:sp>
          <p:nvSpPr>
            <p:cNvPr id="26652" name="AutoShape 1171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3" name="Line 1172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Arc 1173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5" name="Line 1174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6" name="Line 1175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7" name="Arc 1176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8" name="Arc 1177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659" name="Arc 1178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0" name="Line 1179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1" name="Line 1180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2" name="Line 1181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3" name="Line 1182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4" name="Arc 1183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65" name="Group 1184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26772" name="Text Box 1185"/>
              <p:cNvSpPr txBox="1">
                <a:spLocks noChangeArrowheads="1"/>
              </p:cNvSpPr>
              <p:nvPr/>
            </p:nvSpPr>
            <p:spPr bwMode="auto">
              <a:xfrm>
                <a:off x="1888" y="1480"/>
                <a:ext cx="659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773" name="Arc 1186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4" name="Arc 1187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5" name="Arc 1188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6" name="Arc 1189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7" name="Arc 1190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8" name="Arc 1191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9" name="AutoShape 1192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6" name="Group 1193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6762" name="Line 1194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3" name="Arc 1195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764" name="Group 1196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6765" name="Group 1197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6767" name="Arc 1198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8" name="Arc 1199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69" name="Arc 1200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0" name="Arc 1201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771" name="Arc 1202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766" name="AutoShape 1203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667" name="Group 1204"/>
            <p:cNvGrpSpPr>
              <a:grpSpLocks/>
            </p:cNvGrpSpPr>
            <p:nvPr/>
          </p:nvGrpSpPr>
          <p:grpSpPr bwMode="auto">
            <a:xfrm rot="-308941">
              <a:off x="3307" y="1492"/>
              <a:ext cx="717" cy="770"/>
              <a:chOff x="3744" y="2784"/>
              <a:chExt cx="816" cy="912"/>
            </a:xfrm>
          </p:grpSpPr>
          <p:sp>
            <p:nvSpPr>
              <p:cNvPr id="26755" name="Arc 1205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6" name="Arc 1206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7" name="Arc 1207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8" name="Arc 1208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9" name="Arc 1209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0" name="Arc 1210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1" name="AutoShape 1211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8" name="Group 1212"/>
            <p:cNvGrpSpPr>
              <a:grpSpLocks/>
            </p:cNvGrpSpPr>
            <p:nvPr/>
          </p:nvGrpSpPr>
          <p:grpSpPr bwMode="auto">
            <a:xfrm rot="-416682">
              <a:off x="2781" y="1011"/>
              <a:ext cx="672" cy="769"/>
              <a:chOff x="3744" y="2784"/>
              <a:chExt cx="816" cy="912"/>
            </a:xfrm>
          </p:grpSpPr>
          <p:sp>
            <p:nvSpPr>
              <p:cNvPr id="26748" name="Arc 1213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9" name="Arc 1214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0" name="Arc 1215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1" name="Arc 1216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2" name="Arc 1217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3" name="Arc 1218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4" name="AutoShape 1219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69" name="Group 1220"/>
            <p:cNvGrpSpPr>
              <a:grpSpLocks/>
            </p:cNvGrpSpPr>
            <p:nvPr/>
          </p:nvGrpSpPr>
          <p:grpSpPr bwMode="auto">
            <a:xfrm>
              <a:off x="2204" y="881"/>
              <a:ext cx="575" cy="671"/>
              <a:chOff x="3744" y="2784"/>
              <a:chExt cx="816" cy="912"/>
            </a:xfrm>
          </p:grpSpPr>
          <p:sp>
            <p:nvSpPr>
              <p:cNvPr id="26741" name="Arc 1221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2" name="Arc 1222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3" name="Arc 1223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4" name="Arc 1224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5" name="Arc 1225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6" name="Arc 1226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7" name="AutoShape 1227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0" name="Group 1228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6734" name="Arc 1229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5" name="Arc 1230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6" name="Arc 1231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7" name="Arc 1232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8" name="Arc 1233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9" name="Arc 1234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0" name="AutoShape 1235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1" name="Group 1236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6727" name="Arc 1237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8" name="Arc 1238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9" name="Arc 1239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0" name="Arc 1240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1" name="Arc 1241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2" name="Arc 1242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3" name="AutoShape 1243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2" name="Group 1244"/>
            <p:cNvGrpSpPr>
              <a:grpSpLocks/>
            </p:cNvGrpSpPr>
            <p:nvPr/>
          </p:nvGrpSpPr>
          <p:grpSpPr bwMode="auto">
            <a:xfrm>
              <a:off x="3021" y="240"/>
              <a:ext cx="335" cy="384"/>
              <a:chOff x="2016" y="3120"/>
              <a:chExt cx="528" cy="576"/>
            </a:xfrm>
          </p:grpSpPr>
          <p:sp>
            <p:nvSpPr>
              <p:cNvPr id="26720" name="Arc 1245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1" name="Arc 1246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2" name="Arc 1247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3" name="Arc 1248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4" name="Arc 1249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5" name="Arc 1250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6" name="AutoShape 1251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73" name="Line 1252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4" name="Line 1253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5" name="Line 1254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6" name="Line 1255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7" name="Line 1256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8" name="Line 1257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9" name="Line 1258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0" name="Arc 1259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1" name="Arc 1260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2" name="Group 1261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6714" name="AutoShape 1262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5" name="Line 1263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6" name="Line 1264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7" name="Line 1265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8" name="Line 1266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9" name="Line 1267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3" name="Group 1268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6708" name="AutoShape 126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9" name="Line 127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0" name="Line 127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1" name="Line 127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2" name="Line 127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3" name="Line 127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4" name="Group 1275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6702" name="AutoShape 1276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3" name="Line 1277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4" name="Line 1278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5" name="Line 1279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6" name="Line 1280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7" name="Line 1281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5" name="Line 1282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6" name="Arc 1283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6687" name="Group 1284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6696" name="AutoShape 128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7" name="Line 128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8" name="Line 128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9" name="Line 128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0" name="Line 128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1" name="Line 129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8" name="Group 1291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6690" name="AutoShape 129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1" name="Line 129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2" name="Line 129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3" name="Line 129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4" name="Line 129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5" name="Line 129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89" name="Text Box 1298"/>
            <p:cNvSpPr txBox="1">
              <a:spLocks noChangeArrowheads="1"/>
            </p:cNvSpPr>
            <p:nvPr/>
          </p:nvSpPr>
          <p:spPr bwMode="auto">
            <a:xfrm>
              <a:off x="4866" y="2369"/>
              <a:ext cx="34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vi-VN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264" name="Picture 14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14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228600"/>
            <a:ext cx="99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1309" descr="FLOWER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26200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13"/>
          <p:cNvSpPr txBox="1">
            <a:spLocks noChangeArrowheads="1"/>
          </p:cNvSpPr>
          <p:nvPr/>
        </p:nvSpPr>
        <p:spPr bwMode="auto">
          <a:xfrm>
            <a:off x="321785" y="2370196"/>
            <a:ext cx="8183120" cy="206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DUNG CỦA EM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593FFAE-C963-4EF8-94C8-2C3EBFC34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601600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3567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15944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46276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105616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0561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88499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21" y="6082075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698216" y="259417"/>
            <a:ext cx="3595167" cy="61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879318"/>
            <a:ext cx="7398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vẻ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bề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ngoài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403022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8407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258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85" y="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59" y="411162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 descr="Description: C:\Users\PC\Downloads\132438822_3527261834009777_375338814136290458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6" y="1829479"/>
            <a:ext cx="768278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F464-C62A-403A-9EAF-FC83F133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Kết</a:t>
            </a:r>
            <a:r>
              <a:rPr lang="en-US" sz="4800" b="1" dirty="0"/>
              <a:t> </a:t>
            </a:r>
            <a:r>
              <a:rPr lang="en-US" sz="4800" b="1" dirty="0" err="1"/>
              <a:t>luận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E3CF-DC58-467B-B93C-DBC5BE14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Mọi</a:t>
            </a:r>
            <a:r>
              <a:rPr lang="en-US" i="1" dirty="0"/>
              <a:t> ng</a:t>
            </a:r>
            <a:r>
              <a:rPr lang="vi-VN" i="1" dirty="0"/>
              <a:t>ư</a:t>
            </a:r>
            <a:r>
              <a:rPr lang="en-US" i="1" dirty="0" err="1"/>
              <a:t>ời</a:t>
            </a:r>
            <a:r>
              <a:rPr lang="en-US" i="1" dirty="0"/>
              <a:t> </a:t>
            </a:r>
            <a:r>
              <a:rPr lang="en-US" i="1" dirty="0" err="1"/>
              <a:t>đều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vẻ</a:t>
            </a:r>
            <a:r>
              <a:rPr lang="en-US" i="1" dirty="0"/>
              <a:t> </a:t>
            </a:r>
            <a:r>
              <a:rPr lang="en-US" i="1" dirty="0" err="1"/>
              <a:t>bên</a:t>
            </a:r>
            <a:r>
              <a:rPr lang="en-US" i="1" dirty="0"/>
              <a:t> 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khác</a:t>
            </a:r>
            <a:r>
              <a:rPr lang="en-US" i="1" dirty="0"/>
              <a:t> </a:t>
            </a:r>
            <a:r>
              <a:rPr lang="en-US" i="1" dirty="0" err="1"/>
              <a:t>nhau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đều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điểm</a:t>
            </a:r>
            <a:r>
              <a:rPr lang="en-US" i="1" dirty="0"/>
              <a:t> </a:t>
            </a:r>
            <a:r>
              <a:rPr lang="en-US" i="1" dirty="0" err="1"/>
              <a:t>đáng</a:t>
            </a:r>
            <a:r>
              <a:rPr lang="en-US" i="1" dirty="0"/>
              <a:t> </a:t>
            </a:r>
            <a:r>
              <a:rPr lang="en-US" i="1" dirty="0" err="1"/>
              <a:t>yêu</a:t>
            </a:r>
            <a:r>
              <a:rPr lang="en-US" i="1" dirty="0"/>
              <a:t>. Ai </a:t>
            </a:r>
            <a:r>
              <a:rPr lang="en-US" i="1" dirty="0" err="1"/>
              <a:t>cũng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quyền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hào</a:t>
            </a:r>
            <a:r>
              <a:rPr lang="en-US" i="1" dirty="0"/>
              <a:t>, </a:t>
            </a:r>
            <a:r>
              <a:rPr lang="en-US" i="1" dirty="0" err="1"/>
              <a:t>hài</a:t>
            </a:r>
            <a:r>
              <a:rPr lang="en-US" i="1" dirty="0"/>
              <a:t> </a:t>
            </a:r>
            <a:r>
              <a:rPr lang="en-US" i="1" dirty="0" err="1"/>
              <a:t>lòng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vẻ</a:t>
            </a:r>
            <a:r>
              <a:rPr lang="en-US" i="1" dirty="0"/>
              <a:t> </a:t>
            </a:r>
            <a:r>
              <a:rPr lang="en-US" i="1" dirty="0" err="1"/>
              <a:t>bề</a:t>
            </a:r>
            <a:r>
              <a:rPr lang="en-US" i="1" dirty="0"/>
              <a:t> 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mình</a:t>
            </a:r>
            <a:r>
              <a:rPr lang="en-US" i="1" dirty="0"/>
              <a:t>. </a:t>
            </a:r>
            <a:r>
              <a:rPr lang="en-US" i="1" dirty="0" err="1"/>
              <a:t>Hãy</a:t>
            </a:r>
            <a:r>
              <a:rPr lang="en-US" i="1" dirty="0"/>
              <a:t> </a:t>
            </a:r>
            <a:r>
              <a:rPr lang="en-US" i="1" dirty="0" err="1"/>
              <a:t>tôn</a:t>
            </a:r>
            <a:r>
              <a:rPr lang="en-US" i="1" dirty="0"/>
              <a:t> </a:t>
            </a:r>
            <a:r>
              <a:rPr lang="en-US" i="1" dirty="0" err="1"/>
              <a:t>trọng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nét</a:t>
            </a:r>
            <a:r>
              <a:rPr lang="en-US" i="1" dirty="0"/>
              <a:t> </a:t>
            </a:r>
            <a:r>
              <a:rPr lang="en-US" i="1" dirty="0" err="1"/>
              <a:t>riêng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nhau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8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8" descr="Butterfly-05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809">
            <a:off x="649287" y="5459070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58461" y="220717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2611437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799" y="1524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20574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05800" y="42672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76589" y="4922484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71018" y="1778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01000" y="3124200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03837" y="220717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8" descr="bar0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2" y="61722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" y="562927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tulips_yellow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66" y="5501453"/>
            <a:ext cx="10271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Butterfly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5662">
            <a:off x="6832896" y="5352219"/>
            <a:ext cx="1828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908127" y="1219200"/>
            <a:ext cx="3595167" cy="61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13241" y="2247037"/>
            <a:ext cx="5620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Nói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lời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viên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để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giúp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bạn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tự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tin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PC\Downloads\132359195_759637384635263_2481719860226658115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1148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PC\Downloads\132260917_158051222321787_8447132407155649399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724400" cy="5867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1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F464-C62A-403A-9EAF-FC83F133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Kết</a:t>
            </a:r>
            <a:r>
              <a:rPr lang="en-US" sz="4800" b="1" dirty="0"/>
              <a:t> </a:t>
            </a:r>
            <a:r>
              <a:rPr lang="en-US" sz="4800" b="1" dirty="0" err="1"/>
              <a:t>luận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E3CF-DC58-467B-B93C-DBC5BE14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Chúng</a:t>
            </a:r>
            <a:r>
              <a:rPr lang="en-US" i="1" dirty="0"/>
              <a:t> ta </a:t>
            </a:r>
            <a:r>
              <a:rPr lang="en-US" i="1" dirty="0" err="1"/>
              <a:t>nên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cái</a:t>
            </a:r>
            <a:r>
              <a:rPr lang="en-US" i="1" dirty="0"/>
              <a:t> </a:t>
            </a:r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tích</a:t>
            </a:r>
            <a:r>
              <a:rPr lang="en-US" i="1" dirty="0"/>
              <a:t> </a:t>
            </a:r>
            <a:r>
              <a:rPr lang="en-US" i="1" dirty="0" err="1"/>
              <a:t>cực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vẻ</a:t>
            </a:r>
            <a:r>
              <a:rPr lang="en-US" i="1" dirty="0"/>
              <a:t> </a:t>
            </a:r>
            <a:r>
              <a:rPr lang="en-US" i="1" dirty="0" err="1"/>
              <a:t>bên</a:t>
            </a:r>
            <a:r>
              <a:rPr lang="en-US" i="1" dirty="0"/>
              <a:t> 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ng</a:t>
            </a:r>
            <a:r>
              <a:rPr lang="vi-VN" i="1" dirty="0"/>
              <a:t>ư</a:t>
            </a:r>
            <a:r>
              <a:rPr lang="en-US" i="1" dirty="0" err="1"/>
              <a:t>ời</a:t>
            </a:r>
            <a:r>
              <a:rPr lang="en-US" i="1" dirty="0"/>
              <a:t> </a:t>
            </a:r>
            <a:r>
              <a:rPr lang="en-US" i="1" dirty="0" err="1"/>
              <a:t>khác</a:t>
            </a:r>
            <a:r>
              <a:rPr lang="en-US" i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0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46" y="596600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6600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5688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13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6600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62136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5688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98" y="595688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825888" y="1306813"/>
            <a:ext cx="3595167" cy="61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6" tIns="32633" rIns="65266" bIns="3263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932" y="2247037"/>
            <a:ext cx="83311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Giữ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gìn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ngoài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đáng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yêu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nhận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xét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tích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cực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về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vẻ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ngoài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Times New Roman" pitchFamily="18" charset="0"/>
              </a:rPr>
              <a:t>.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20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8554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75" y="-28554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86" y="-64997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18" y="-101440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26" y="-127237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62" y="-96121"/>
            <a:ext cx="828772" cy="8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9836">
            <a:off x="279720" y="5565956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809">
            <a:off x="541706" y="627750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4761">
            <a:off x="7264616" y="627749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 descr="Butterfly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6467">
            <a:off x="7492473" y="5544273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C\Downloads\132640924_213343040350356_3884031222401089224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"/>
            <a:ext cx="88392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miley Face 2"/>
          <p:cNvSpPr/>
          <p:nvPr/>
        </p:nvSpPr>
        <p:spPr>
          <a:xfrm>
            <a:off x="304800" y="94445"/>
            <a:ext cx="1524000" cy="1219200"/>
          </a:xfrm>
          <a:prstGeom prst="smileyFace">
            <a:avLst/>
          </a:prstGeom>
          <a:solidFill>
            <a:srgbClr val="FFFF00"/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157</Words>
  <Application>Microsoft Office PowerPoint</Application>
  <PresentationFormat>On-screen Show (4:3)</PresentationFormat>
  <Paragraphs>27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Comic Sans MS</vt:lpstr>
      <vt:lpstr>Times New Roman</vt:lpstr>
      <vt:lpstr>Chủ đề của Office</vt:lpstr>
      <vt:lpstr>1_Office Theme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THQ</dc:creator>
  <cp:lastModifiedBy>Mrs Quynh</cp:lastModifiedBy>
  <cp:revision>204</cp:revision>
  <dcterms:created xsi:type="dcterms:W3CDTF">2005-10-23T05:21:00Z</dcterms:created>
  <dcterms:modified xsi:type="dcterms:W3CDTF">2022-12-24T15:32:55Z</dcterms:modified>
</cp:coreProperties>
</file>