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1" r:id="rId4"/>
    <p:sldId id="287" r:id="rId5"/>
    <p:sldId id="302" r:id="rId6"/>
    <p:sldId id="265" r:id="rId7"/>
    <p:sldId id="266" r:id="rId8"/>
    <p:sldId id="289" r:id="rId9"/>
    <p:sldId id="271" r:id="rId10"/>
    <p:sldId id="293" r:id="rId11"/>
    <p:sldId id="297" r:id="rId12"/>
    <p:sldId id="273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Ciel Cadena" panose="020B0604020202020204" charset="0"/>
      <p:bold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Quicksand Medium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89533" autoAdjust="0"/>
  </p:normalViewPr>
  <p:slideViewPr>
    <p:cSldViewPr showGuides="1">
      <p:cViewPr varScale="1">
        <p:scale>
          <a:sx n="117" d="100"/>
          <a:sy n="117" d="100"/>
        </p:scale>
        <p:origin x="11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148D863-7292-4AFE-AD2C-E80AF74BA9A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1835696" y="161443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5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Sinh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hoạt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nền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nếp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37658" y="1010259"/>
            <a:ext cx="5792340" cy="1305850"/>
            <a:chOff x="3384816" y="1745461"/>
            <a:chExt cx="5792340" cy="13058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12544" y="1745461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15: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384816" y="2343425"/>
              <a:ext cx="5792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Gọn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gàng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ngăn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nắp</a:t>
              </a:r>
              <a:endParaRPr lang="en-US" sz="4000" b="1" spc="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0F046E5-B1CC-4CFB-95C5-65C0690C46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ransition advTm="229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1550"/>
            <a:ext cx="9144000" cy="32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8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AC488-BC49-4617-A4CB-C0D5B70F8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95685"/>
            <a:ext cx="2341549" cy="290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75077"/>
            <a:ext cx="1231615" cy="523621"/>
          </a:xfrm>
          <a:prstGeom prst="rect">
            <a:avLst/>
          </a:prstGeom>
        </p:spPr>
      </p:pic>
      <p:pic>
        <p:nvPicPr>
          <p:cNvPr id="5" name="Picture 4" descr="t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915566"/>
            <a:ext cx="7056784" cy="69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8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7574"/>
            <a:ext cx="885473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03F127-FCFD-49C0-8036-9346049EC60B}"/>
              </a:ext>
            </a:extLst>
          </p:cNvPr>
          <p:cNvSpPr txBox="1"/>
          <p:nvPr/>
        </p:nvSpPr>
        <p:spPr>
          <a:xfrm>
            <a:off x="1566208" y="56462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nắp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9" descr="t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978265"/>
            <a:ext cx="3528392" cy="1992257"/>
          </a:xfrm>
          <a:prstGeom prst="rect">
            <a:avLst/>
          </a:prstGeom>
        </p:spPr>
      </p:pic>
      <p:pic>
        <p:nvPicPr>
          <p:cNvPr id="12" name="Picture 11" descr="t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931790"/>
            <a:ext cx="3643460" cy="19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0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16DEE9-22A2-4E9F-817B-1A5F79EB1FF5}"/>
              </a:ext>
            </a:extLst>
          </p:cNvPr>
          <p:cNvSpPr txBox="1"/>
          <p:nvPr/>
        </p:nvSpPr>
        <p:spPr>
          <a:xfrm>
            <a:off x="1286912" y="1347614"/>
            <a:ext cx="707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ngắp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C126C-239F-4514-91F5-A014A0ABFCA3}"/>
              </a:ext>
            </a:extLst>
          </p:cNvPr>
          <p:cNvSpPr txBox="1"/>
          <p:nvPr/>
        </p:nvSpPr>
        <p:spPr>
          <a:xfrm>
            <a:off x="1259632" y="2211710"/>
            <a:ext cx="707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vở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dùng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nắp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346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9192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4000" y="608950"/>
            <a:ext cx="756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0" name="Picture 39" descr="t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282676"/>
            <a:ext cx="6948264" cy="3685720"/>
          </a:xfrm>
          <a:prstGeom prst="rect">
            <a:avLst/>
          </a:prstGeom>
        </p:spPr>
      </p:pic>
      <p:grpSp>
        <p:nvGrpSpPr>
          <p:cNvPr id="41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076056" y="3147814"/>
            <a:ext cx="386366" cy="334142"/>
            <a:chOff x="1359398" y="3682271"/>
            <a:chExt cx="395296" cy="371966"/>
          </a:xfrm>
        </p:grpSpPr>
        <p:sp>
          <p:nvSpPr>
            <p:cNvPr id="42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3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4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5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6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7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8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49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3059832" y="3147814"/>
            <a:ext cx="386366" cy="334142"/>
            <a:chOff x="1359398" y="3682271"/>
            <a:chExt cx="395296" cy="371966"/>
          </a:xfrm>
        </p:grpSpPr>
        <p:sp>
          <p:nvSpPr>
            <p:cNvPr id="50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1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2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3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4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5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6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57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6228184" y="1563638"/>
            <a:ext cx="386366" cy="334142"/>
            <a:chOff x="1359398" y="3682271"/>
            <a:chExt cx="395296" cy="371966"/>
          </a:xfrm>
        </p:grpSpPr>
        <p:sp>
          <p:nvSpPr>
            <p:cNvPr id="58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9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0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1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2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3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4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65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3779912" y="1563638"/>
            <a:ext cx="386366" cy="334142"/>
            <a:chOff x="1359398" y="3682271"/>
            <a:chExt cx="395296" cy="371966"/>
          </a:xfrm>
        </p:grpSpPr>
        <p:sp>
          <p:nvSpPr>
            <p:cNvPr id="66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7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8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9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0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1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2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3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6660232" y="3147814"/>
            <a:ext cx="386366" cy="334142"/>
            <a:chOff x="1359398" y="3682271"/>
            <a:chExt cx="395296" cy="371966"/>
          </a:xfrm>
        </p:grpSpPr>
        <p:sp>
          <p:nvSpPr>
            <p:cNvPr id="24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31" name="Google Shape;6126;p55">
            <a:extLst>
              <a:ext uri="{FF2B5EF4-FFF2-40B4-BE49-F238E27FC236}">
                <a16:creationId xmlns:a16="http://schemas.microsoft.com/office/drawing/2014/main" id="{AF0DD394-1BBE-47DB-B80C-6D0CCE247468}"/>
              </a:ext>
            </a:extLst>
          </p:cNvPr>
          <p:cNvGrpSpPr/>
          <p:nvPr/>
        </p:nvGrpSpPr>
        <p:grpSpPr>
          <a:xfrm>
            <a:off x="2051720" y="1563638"/>
            <a:ext cx="387783" cy="331590"/>
            <a:chOff x="1908099" y="3682271"/>
            <a:chExt cx="395296" cy="371966"/>
          </a:xfrm>
        </p:grpSpPr>
        <p:sp>
          <p:nvSpPr>
            <p:cNvPr id="32" name="Google Shape;6127;p55">
              <a:extLst>
                <a:ext uri="{FF2B5EF4-FFF2-40B4-BE49-F238E27FC236}">
                  <a16:creationId xmlns:a16="http://schemas.microsoft.com/office/drawing/2014/main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3" name="Google Shape;6128;p55">
              <a:extLst>
                <a:ext uri="{FF2B5EF4-FFF2-40B4-BE49-F238E27FC236}">
                  <a16:creationId xmlns:a16="http://schemas.microsoft.com/office/drawing/2014/main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4" name="Google Shape;6129;p55">
              <a:extLst>
                <a:ext uri="{FF2B5EF4-FFF2-40B4-BE49-F238E27FC236}">
                  <a16:creationId xmlns:a16="http://schemas.microsoft.com/office/drawing/2014/main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5" name="Google Shape;6130;p55">
              <a:extLst>
                <a:ext uri="{FF2B5EF4-FFF2-40B4-BE49-F238E27FC236}">
                  <a16:creationId xmlns:a16="http://schemas.microsoft.com/office/drawing/2014/main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6" name="Google Shape;6131;p55">
              <a:extLst>
                <a:ext uri="{FF2B5EF4-FFF2-40B4-BE49-F238E27FC236}">
                  <a16:creationId xmlns:a16="http://schemas.microsoft.com/office/drawing/2014/main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7" name="Google Shape;6132;p55">
              <a:extLst>
                <a:ext uri="{FF2B5EF4-FFF2-40B4-BE49-F238E27FC236}">
                  <a16:creationId xmlns:a16="http://schemas.microsoft.com/office/drawing/2014/main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8" name="Google Shape;6133;p55">
              <a:extLst>
                <a:ext uri="{FF2B5EF4-FFF2-40B4-BE49-F238E27FC236}">
                  <a16:creationId xmlns:a16="http://schemas.microsoft.com/office/drawing/2014/main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73" name="Google Shape;6126;p55">
            <a:extLst>
              <a:ext uri="{FF2B5EF4-FFF2-40B4-BE49-F238E27FC236}">
                <a16:creationId xmlns:a16="http://schemas.microsoft.com/office/drawing/2014/main" id="{AF0DD394-1BBE-47DB-B80C-6D0CCE247468}"/>
              </a:ext>
            </a:extLst>
          </p:cNvPr>
          <p:cNvGrpSpPr/>
          <p:nvPr/>
        </p:nvGrpSpPr>
        <p:grpSpPr>
          <a:xfrm>
            <a:off x="3563888" y="987574"/>
            <a:ext cx="387783" cy="331590"/>
            <a:chOff x="1908099" y="3682271"/>
            <a:chExt cx="395296" cy="371966"/>
          </a:xfrm>
        </p:grpSpPr>
        <p:sp>
          <p:nvSpPr>
            <p:cNvPr id="74" name="Google Shape;6127;p55">
              <a:extLst>
                <a:ext uri="{FF2B5EF4-FFF2-40B4-BE49-F238E27FC236}">
                  <a16:creationId xmlns:a16="http://schemas.microsoft.com/office/drawing/2014/main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5" name="Google Shape;6128;p55">
              <a:extLst>
                <a:ext uri="{FF2B5EF4-FFF2-40B4-BE49-F238E27FC236}">
                  <a16:creationId xmlns:a16="http://schemas.microsoft.com/office/drawing/2014/main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6" name="Google Shape;6129;p55">
              <a:extLst>
                <a:ext uri="{FF2B5EF4-FFF2-40B4-BE49-F238E27FC236}">
                  <a16:creationId xmlns:a16="http://schemas.microsoft.com/office/drawing/2014/main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7" name="Google Shape;6130;p55">
              <a:extLst>
                <a:ext uri="{FF2B5EF4-FFF2-40B4-BE49-F238E27FC236}">
                  <a16:creationId xmlns:a16="http://schemas.microsoft.com/office/drawing/2014/main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8" name="Google Shape;6131;p55">
              <a:extLst>
                <a:ext uri="{FF2B5EF4-FFF2-40B4-BE49-F238E27FC236}">
                  <a16:creationId xmlns:a16="http://schemas.microsoft.com/office/drawing/2014/main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9" name="Google Shape;6132;p55">
              <a:extLst>
                <a:ext uri="{FF2B5EF4-FFF2-40B4-BE49-F238E27FC236}">
                  <a16:creationId xmlns:a16="http://schemas.microsoft.com/office/drawing/2014/main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0" name="Google Shape;6133;p55">
              <a:extLst>
                <a:ext uri="{FF2B5EF4-FFF2-40B4-BE49-F238E27FC236}">
                  <a16:creationId xmlns:a16="http://schemas.microsoft.com/office/drawing/2014/main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81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2699792" y="987574"/>
            <a:ext cx="386366" cy="334142"/>
            <a:chOff x="1359398" y="3682271"/>
            <a:chExt cx="395296" cy="371966"/>
          </a:xfrm>
        </p:grpSpPr>
        <p:sp>
          <p:nvSpPr>
            <p:cNvPr id="82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3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4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5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6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7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8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3" y="608950"/>
            <a:ext cx="1231147" cy="571317"/>
          </a:xfrm>
          <a:prstGeom prst="rect">
            <a:avLst/>
          </a:prstGeom>
        </p:spPr>
      </p:pic>
      <p:pic>
        <p:nvPicPr>
          <p:cNvPr id="21" name="Picture 20" descr="t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34" y="1347614"/>
            <a:ext cx="9069066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73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.2|1.2|1|0.9|2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3401</TotalTime>
  <Words>85</Words>
  <Application>Microsoft Office PowerPoint</Application>
  <PresentationFormat>On-screen Show (16:9)</PresentationFormat>
  <Paragraphs>17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Quicksand Medium</vt:lpstr>
      <vt:lpstr>Calibri</vt:lpstr>
      <vt:lpstr>Lato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Mrs Quynh</cp:lastModifiedBy>
  <cp:revision>114</cp:revision>
  <dcterms:created xsi:type="dcterms:W3CDTF">2020-04-29T11:34:14Z</dcterms:created>
  <dcterms:modified xsi:type="dcterms:W3CDTF">2022-12-24T15:32:32Z</dcterms:modified>
  <cp:category>9Slide.vn</cp:category>
</cp:coreProperties>
</file>