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77A0C0-9E6C-47C7-A8B9-27A2A0EE29BB}" type="doc">
      <dgm:prSet loTypeId="urn:microsoft.com/office/officeart/2005/8/layout/funnel1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26A036A-635D-4B1F-8D4F-68C99983FE6E}">
      <dgm:prSet phldrT="[Văn bản]"/>
      <dgm:spPr/>
      <dgm:t>
        <a:bodyPr/>
        <a:lstStyle/>
        <a:p>
          <a:r>
            <a:rPr lang="vi-VN" b="1" dirty="0" err="1">
              <a:solidFill>
                <a:schemeClr val="tx1"/>
              </a:solidFill>
            </a:rPr>
            <a:t>Đá</a:t>
          </a:r>
          <a:r>
            <a:rPr lang="vi-VN" b="1" dirty="0">
              <a:solidFill>
                <a:schemeClr val="tx1"/>
              </a:solidFill>
            </a:rPr>
            <a:t> vôi </a:t>
          </a:r>
          <a:endParaRPr lang="en-US" b="1" dirty="0">
            <a:solidFill>
              <a:schemeClr val="tx1"/>
            </a:solidFill>
          </a:endParaRPr>
        </a:p>
      </dgm:t>
    </dgm:pt>
    <dgm:pt modelId="{FA3DA278-42E5-4EF0-B096-231B7D0FEBF0}" type="parTrans" cxnId="{3B498D83-E3DE-4ED3-92AF-A2C1E677215A}">
      <dgm:prSet/>
      <dgm:spPr/>
      <dgm:t>
        <a:bodyPr/>
        <a:lstStyle/>
        <a:p>
          <a:endParaRPr lang="en-US"/>
        </a:p>
      </dgm:t>
    </dgm:pt>
    <dgm:pt modelId="{EBD73C32-EDD5-40BC-A0B5-E49A015A93AB}" type="sibTrans" cxnId="{3B498D83-E3DE-4ED3-92AF-A2C1E677215A}">
      <dgm:prSet/>
      <dgm:spPr/>
      <dgm:t>
        <a:bodyPr/>
        <a:lstStyle/>
        <a:p>
          <a:endParaRPr lang="en-US"/>
        </a:p>
      </dgm:t>
    </dgm:pt>
    <dgm:pt modelId="{41F12552-10C1-432C-B358-5427CD0871BB}">
      <dgm:prSet phldrT="[Văn bản]"/>
      <dgm:spPr/>
      <dgm:t>
        <a:bodyPr/>
        <a:lstStyle/>
        <a:p>
          <a:r>
            <a:rPr lang="vi-VN" b="1" dirty="0" err="1">
              <a:solidFill>
                <a:schemeClr val="tx1"/>
              </a:solidFill>
            </a:rPr>
            <a:t>Đất</a:t>
          </a:r>
          <a:r>
            <a:rPr lang="vi-VN" b="1" dirty="0">
              <a:solidFill>
                <a:schemeClr val="tx1"/>
              </a:solidFill>
            </a:rPr>
            <a:t> </a:t>
          </a:r>
          <a:r>
            <a:rPr lang="vi-VN" b="1" dirty="0" err="1">
              <a:solidFill>
                <a:schemeClr val="tx1"/>
              </a:solidFill>
            </a:rPr>
            <a:t>sét</a:t>
          </a:r>
          <a:r>
            <a:rPr lang="vi-VN" b="1" dirty="0">
              <a:solidFill>
                <a:schemeClr val="tx1"/>
              </a:solidFill>
            </a:rPr>
            <a:t> </a:t>
          </a:r>
          <a:endParaRPr lang="en-US" b="1" dirty="0">
            <a:solidFill>
              <a:schemeClr val="tx1"/>
            </a:solidFill>
          </a:endParaRPr>
        </a:p>
      </dgm:t>
    </dgm:pt>
    <dgm:pt modelId="{D376A3A0-1874-4EC1-A915-627FE82FA39D}" type="parTrans" cxnId="{905E0661-A30A-408C-B7E9-FD0DFC916A98}">
      <dgm:prSet/>
      <dgm:spPr/>
      <dgm:t>
        <a:bodyPr/>
        <a:lstStyle/>
        <a:p>
          <a:endParaRPr lang="en-US"/>
        </a:p>
      </dgm:t>
    </dgm:pt>
    <dgm:pt modelId="{B69914B7-9EFC-42F5-B6CC-F7A03135558A}" type="sibTrans" cxnId="{905E0661-A30A-408C-B7E9-FD0DFC916A98}">
      <dgm:prSet/>
      <dgm:spPr/>
      <dgm:t>
        <a:bodyPr/>
        <a:lstStyle/>
        <a:p>
          <a:endParaRPr lang="en-US"/>
        </a:p>
      </dgm:t>
    </dgm:pt>
    <dgm:pt modelId="{1493B8AA-22E3-4E57-A47B-40DB78EF614C}">
      <dgm:prSet phldrT="[Văn bản]"/>
      <dgm:spPr/>
      <dgm:t>
        <a:bodyPr/>
        <a:lstStyle/>
        <a:p>
          <a:r>
            <a:rPr lang="vi-VN" b="1" dirty="0" err="1">
              <a:solidFill>
                <a:schemeClr val="tx1"/>
              </a:solidFill>
            </a:rPr>
            <a:t>Một</a:t>
          </a:r>
          <a:r>
            <a:rPr lang="vi-VN" b="1" dirty="0">
              <a:solidFill>
                <a:schemeClr val="tx1"/>
              </a:solidFill>
            </a:rPr>
            <a:t> </a:t>
          </a:r>
          <a:r>
            <a:rPr lang="vi-VN" b="1" dirty="0" err="1">
              <a:solidFill>
                <a:schemeClr val="tx1"/>
              </a:solidFill>
            </a:rPr>
            <a:t>số</a:t>
          </a:r>
          <a:r>
            <a:rPr lang="vi-VN" b="1" dirty="0">
              <a:solidFill>
                <a:schemeClr val="tx1"/>
              </a:solidFill>
            </a:rPr>
            <a:t> </a:t>
          </a:r>
          <a:r>
            <a:rPr lang="vi-VN" b="1" dirty="0" err="1">
              <a:solidFill>
                <a:schemeClr val="tx1"/>
              </a:solidFill>
            </a:rPr>
            <a:t>chất</a:t>
          </a:r>
          <a:r>
            <a:rPr lang="vi-VN" b="1" dirty="0">
              <a:solidFill>
                <a:schemeClr val="tx1"/>
              </a:solidFill>
            </a:rPr>
            <a:t> </a:t>
          </a:r>
          <a:r>
            <a:rPr lang="vi-VN" b="1" dirty="0" err="1">
              <a:solidFill>
                <a:schemeClr val="tx1"/>
              </a:solidFill>
            </a:rPr>
            <a:t>khác</a:t>
          </a:r>
          <a:r>
            <a:rPr lang="vi-VN" b="1" dirty="0">
              <a:solidFill>
                <a:schemeClr val="tx1"/>
              </a:solidFill>
            </a:rPr>
            <a:t> </a:t>
          </a:r>
          <a:endParaRPr lang="en-US" b="1" dirty="0">
            <a:solidFill>
              <a:schemeClr val="tx1"/>
            </a:solidFill>
          </a:endParaRPr>
        </a:p>
      </dgm:t>
    </dgm:pt>
    <dgm:pt modelId="{25863EB1-1DFE-49DB-89A1-9BA806392041}" type="parTrans" cxnId="{E82E9E14-561D-4CC9-BF21-7E708C04EB3B}">
      <dgm:prSet/>
      <dgm:spPr/>
      <dgm:t>
        <a:bodyPr/>
        <a:lstStyle/>
        <a:p>
          <a:endParaRPr lang="en-US"/>
        </a:p>
      </dgm:t>
    </dgm:pt>
    <dgm:pt modelId="{9D1B1699-CE55-4ED8-9C52-3F97DE335202}" type="sibTrans" cxnId="{E82E9E14-561D-4CC9-BF21-7E708C04EB3B}">
      <dgm:prSet/>
      <dgm:spPr/>
      <dgm:t>
        <a:bodyPr/>
        <a:lstStyle/>
        <a:p>
          <a:endParaRPr lang="en-US"/>
        </a:p>
      </dgm:t>
    </dgm:pt>
    <dgm:pt modelId="{E9315EA4-BD9F-415C-882B-31A38AD4DBDA}">
      <dgm:prSet phldrT="[Văn bản]"/>
      <dgm:spPr/>
      <dgm:t>
        <a:bodyPr/>
        <a:lstStyle/>
        <a:p>
          <a:r>
            <a:rPr lang="vi-VN" b="1" dirty="0">
              <a:solidFill>
                <a:schemeClr val="tx1"/>
              </a:solidFill>
            </a:rPr>
            <a:t>Xi măng</a:t>
          </a:r>
          <a:endParaRPr lang="en-US" b="1" dirty="0">
            <a:solidFill>
              <a:schemeClr val="tx1"/>
            </a:solidFill>
          </a:endParaRPr>
        </a:p>
      </dgm:t>
    </dgm:pt>
    <dgm:pt modelId="{BE12B06D-6B90-4C20-9E8F-EB717BE7C50F}" type="parTrans" cxnId="{FD018E30-D0C5-4F55-B4EC-548F1ED1B225}">
      <dgm:prSet/>
      <dgm:spPr/>
      <dgm:t>
        <a:bodyPr/>
        <a:lstStyle/>
        <a:p>
          <a:endParaRPr lang="en-US"/>
        </a:p>
      </dgm:t>
    </dgm:pt>
    <dgm:pt modelId="{5A2338B0-640C-4CE6-9FD9-058F424589EE}" type="sibTrans" cxnId="{FD018E30-D0C5-4F55-B4EC-548F1ED1B225}">
      <dgm:prSet/>
      <dgm:spPr/>
      <dgm:t>
        <a:bodyPr/>
        <a:lstStyle/>
        <a:p>
          <a:endParaRPr lang="en-US"/>
        </a:p>
      </dgm:t>
    </dgm:pt>
    <dgm:pt modelId="{F73E4D7D-4180-47B6-A49E-9D355963DDE4}" type="pres">
      <dgm:prSet presAssocID="{0477A0C0-9E6C-47C7-A8B9-27A2A0EE29B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1DE319-9161-4D46-A37E-A67E3AF59ACE}" type="pres">
      <dgm:prSet presAssocID="{0477A0C0-9E6C-47C7-A8B9-27A2A0EE29BB}" presName="ellipse" presStyleLbl="trBgShp" presStyleIdx="0" presStyleCnt="1" custLinFactNeighborX="-1528" custLinFactNeighborY="37373"/>
      <dgm:spPr/>
    </dgm:pt>
    <dgm:pt modelId="{33CBFE09-0E03-442E-82AF-9B45F40D5D6B}" type="pres">
      <dgm:prSet presAssocID="{0477A0C0-9E6C-47C7-A8B9-27A2A0EE29BB}" presName="arrow1" presStyleLbl="fgShp" presStyleIdx="0" presStyleCnt="1" custLinFactY="4645" custLinFactNeighborX="-7880" custLinFactNeighborY="100000"/>
      <dgm:spPr/>
    </dgm:pt>
    <dgm:pt modelId="{AB4450FA-FE52-4733-B4DD-71A8392E3943}" type="pres">
      <dgm:prSet presAssocID="{0477A0C0-9E6C-47C7-A8B9-27A2A0EE29BB}" presName="rectangle" presStyleLbl="revTx" presStyleIdx="0" presStyleCnt="1" custLinFactNeighborX="-167" custLinFactNeighborY="49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940A6-FB72-420D-B20E-D6C7815B1D5C}" type="pres">
      <dgm:prSet presAssocID="{41F12552-10C1-432C-B358-5427CD0871BB}" presName="item1" presStyleLbl="node1" presStyleIdx="0" presStyleCnt="3" custLinFactNeighborX="-4378" custLinFactNeighborY="37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14BC5-EFEC-48DF-A682-5E9DD9417894}" type="pres">
      <dgm:prSet presAssocID="{1493B8AA-22E3-4E57-A47B-40DB78EF614C}" presName="item2" presStyleLbl="node1" presStyleIdx="1" presStyleCnt="3" custLinFactNeighborX="-4378" custLinFactNeighborY="37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12C26-F6D2-4B87-A5BE-FC557D4951CA}" type="pres">
      <dgm:prSet presAssocID="{E9315EA4-BD9F-415C-882B-31A38AD4DBDA}" presName="item3" presStyleLbl="node1" presStyleIdx="2" presStyleCnt="3" custLinFactNeighborX="-5628" custLinFactNeighborY="365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D5CD9-0B89-4126-AD58-AB9322EEACA8}" type="pres">
      <dgm:prSet presAssocID="{0477A0C0-9E6C-47C7-A8B9-27A2A0EE29BB}" presName="funnel" presStyleLbl="trAlignAcc1" presStyleIdx="0" presStyleCnt="1" custScaleX="88684" custScaleY="91773" custLinFactNeighborX="-1406" custLinFactNeighborY="20536"/>
      <dgm:spPr/>
    </dgm:pt>
  </dgm:ptLst>
  <dgm:cxnLst>
    <dgm:cxn modelId="{E82E9E14-561D-4CC9-BF21-7E708C04EB3B}" srcId="{0477A0C0-9E6C-47C7-A8B9-27A2A0EE29BB}" destId="{1493B8AA-22E3-4E57-A47B-40DB78EF614C}" srcOrd="2" destOrd="0" parTransId="{25863EB1-1DFE-49DB-89A1-9BA806392041}" sibTransId="{9D1B1699-CE55-4ED8-9C52-3F97DE335202}"/>
    <dgm:cxn modelId="{80013749-37B5-4A9A-8B1D-95434F70B3BA}" type="presOf" srcId="{1493B8AA-22E3-4E57-A47B-40DB78EF614C}" destId="{31C940A6-FB72-420D-B20E-D6C7815B1D5C}" srcOrd="0" destOrd="0" presId="urn:microsoft.com/office/officeart/2005/8/layout/funnel1"/>
    <dgm:cxn modelId="{9B4ABF0D-0486-4F79-B122-AC5009B4820F}" type="presOf" srcId="{E9315EA4-BD9F-415C-882B-31A38AD4DBDA}" destId="{AB4450FA-FE52-4733-B4DD-71A8392E3943}" srcOrd="0" destOrd="0" presId="urn:microsoft.com/office/officeart/2005/8/layout/funnel1"/>
    <dgm:cxn modelId="{FD018E30-D0C5-4F55-B4EC-548F1ED1B225}" srcId="{0477A0C0-9E6C-47C7-A8B9-27A2A0EE29BB}" destId="{E9315EA4-BD9F-415C-882B-31A38AD4DBDA}" srcOrd="3" destOrd="0" parTransId="{BE12B06D-6B90-4C20-9E8F-EB717BE7C50F}" sibTransId="{5A2338B0-640C-4CE6-9FD9-058F424589EE}"/>
    <dgm:cxn modelId="{C8AB2DAF-5EFE-49E4-8AB6-D53D0C11FC57}" type="presOf" srcId="{41F12552-10C1-432C-B358-5427CD0871BB}" destId="{D1614BC5-EFEC-48DF-A682-5E9DD9417894}" srcOrd="0" destOrd="0" presId="urn:microsoft.com/office/officeart/2005/8/layout/funnel1"/>
    <dgm:cxn modelId="{905E0661-A30A-408C-B7E9-FD0DFC916A98}" srcId="{0477A0C0-9E6C-47C7-A8B9-27A2A0EE29BB}" destId="{41F12552-10C1-432C-B358-5427CD0871BB}" srcOrd="1" destOrd="0" parTransId="{D376A3A0-1874-4EC1-A915-627FE82FA39D}" sibTransId="{B69914B7-9EFC-42F5-B6CC-F7A03135558A}"/>
    <dgm:cxn modelId="{2A0ACACA-4A10-44BF-82C3-032BC8271535}" type="presOf" srcId="{326A036A-635D-4B1F-8D4F-68C99983FE6E}" destId="{86F12C26-F6D2-4B87-A5BE-FC557D4951CA}" srcOrd="0" destOrd="0" presId="urn:microsoft.com/office/officeart/2005/8/layout/funnel1"/>
    <dgm:cxn modelId="{3B498D83-E3DE-4ED3-92AF-A2C1E677215A}" srcId="{0477A0C0-9E6C-47C7-A8B9-27A2A0EE29BB}" destId="{326A036A-635D-4B1F-8D4F-68C99983FE6E}" srcOrd="0" destOrd="0" parTransId="{FA3DA278-42E5-4EF0-B096-231B7D0FEBF0}" sibTransId="{EBD73C32-EDD5-40BC-A0B5-E49A015A93AB}"/>
    <dgm:cxn modelId="{2B137094-AF6E-4A7A-ACA3-605022A261AC}" type="presOf" srcId="{0477A0C0-9E6C-47C7-A8B9-27A2A0EE29BB}" destId="{F73E4D7D-4180-47B6-A49E-9D355963DDE4}" srcOrd="0" destOrd="0" presId="urn:microsoft.com/office/officeart/2005/8/layout/funnel1"/>
    <dgm:cxn modelId="{14899E00-D3A6-4D64-801F-E9D6B13ED2CA}" type="presParOf" srcId="{F73E4D7D-4180-47B6-A49E-9D355963DDE4}" destId="{D41DE319-9161-4D46-A37E-A67E3AF59ACE}" srcOrd="0" destOrd="0" presId="urn:microsoft.com/office/officeart/2005/8/layout/funnel1"/>
    <dgm:cxn modelId="{2A94BA8E-3BD2-4603-8281-E7FB59987F7B}" type="presParOf" srcId="{F73E4D7D-4180-47B6-A49E-9D355963DDE4}" destId="{33CBFE09-0E03-442E-82AF-9B45F40D5D6B}" srcOrd="1" destOrd="0" presId="urn:microsoft.com/office/officeart/2005/8/layout/funnel1"/>
    <dgm:cxn modelId="{55B3D28C-8D5E-4232-8E53-D8A8460FE2DA}" type="presParOf" srcId="{F73E4D7D-4180-47B6-A49E-9D355963DDE4}" destId="{AB4450FA-FE52-4733-B4DD-71A8392E3943}" srcOrd="2" destOrd="0" presId="urn:microsoft.com/office/officeart/2005/8/layout/funnel1"/>
    <dgm:cxn modelId="{B6648995-5880-48CF-8852-2751AB2B4B61}" type="presParOf" srcId="{F73E4D7D-4180-47B6-A49E-9D355963DDE4}" destId="{31C940A6-FB72-420D-B20E-D6C7815B1D5C}" srcOrd="3" destOrd="0" presId="urn:microsoft.com/office/officeart/2005/8/layout/funnel1"/>
    <dgm:cxn modelId="{95AD847F-7CA4-422D-AC08-3177E016F6DD}" type="presParOf" srcId="{F73E4D7D-4180-47B6-A49E-9D355963DDE4}" destId="{D1614BC5-EFEC-48DF-A682-5E9DD9417894}" srcOrd="4" destOrd="0" presId="urn:microsoft.com/office/officeart/2005/8/layout/funnel1"/>
    <dgm:cxn modelId="{4B92F0B2-3A36-4C44-8668-8C1E7E76949C}" type="presParOf" srcId="{F73E4D7D-4180-47B6-A49E-9D355963DDE4}" destId="{86F12C26-F6D2-4B87-A5BE-FC557D4951CA}" srcOrd="5" destOrd="0" presId="urn:microsoft.com/office/officeart/2005/8/layout/funnel1"/>
    <dgm:cxn modelId="{E69EAB5E-6EE2-48F6-954C-46A83FDFFF21}" type="presParOf" srcId="{F73E4D7D-4180-47B6-A49E-9D355963DDE4}" destId="{4BBD5CD9-0B89-4126-AD58-AB9322EEACA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4545A0-8951-4D0B-9C7B-465FD7458EF3}" type="doc">
      <dgm:prSet loTypeId="urn:microsoft.com/office/officeart/2005/8/layout/funnel1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1340634-CA4C-41AA-87FE-E272A76A9FEF}">
      <dgm:prSet phldrT="[Văn bản]"/>
      <dgm:spPr/>
      <dgm:t>
        <a:bodyPr/>
        <a:lstStyle/>
        <a:p>
          <a:r>
            <a:rPr lang="vi-VN" dirty="0" err="1"/>
            <a:t>Cát</a:t>
          </a:r>
          <a:r>
            <a:rPr lang="vi-VN" dirty="0"/>
            <a:t> </a:t>
          </a:r>
          <a:endParaRPr lang="en-US" dirty="0"/>
        </a:p>
      </dgm:t>
    </dgm:pt>
    <dgm:pt modelId="{95457A49-26DD-450A-8715-7D4F76E020A6}" type="parTrans" cxnId="{DF83764F-92B7-4FBC-8B19-53B575474A38}">
      <dgm:prSet/>
      <dgm:spPr/>
      <dgm:t>
        <a:bodyPr/>
        <a:lstStyle/>
        <a:p>
          <a:endParaRPr lang="en-US"/>
        </a:p>
      </dgm:t>
    </dgm:pt>
    <dgm:pt modelId="{5C16AC6B-A37F-452B-ACA3-1F657BD85860}" type="sibTrans" cxnId="{DF83764F-92B7-4FBC-8B19-53B575474A38}">
      <dgm:prSet/>
      <dgm:spPr/>
      <dgm:t>
        <a:bodyPr/>
        <a:lstStyle/>
        <a:p>
          <a:endParaRPr lang="en-US"/>
        </a:p>
      </dgm:t>
    </dgm:pt>
    <dgm:pt modelId="{151D51FC-53ED-405A-A470-588A3C7B0728}">
      <dgm:prSet phldrT="[Văn bản]"/>
      <dgm:spPr/>
      <dgm:t>
        <a:bodyPr/>
        <a:lstStyle/>
        <a:p>
          <a:r>
            <a:rPr lang="vi-VN" dirty="0"/>
            <a:t>Xi măng </a:t>
          </a:r>
          <a:endParaRPr lang="en-US" dirty="0"/>
        </a:p>
      </dgm:t>
    </dgm:pt>
    <dgm:pt modelId="{E7E423B1-3E4B-4087-9F75-4F84D70CBEDB}" type="parTrans" cxnId="{99CA53F0-0470-40AA-A598-E14574CEF5FB}">
      <dgm:prSet/>
      <dgm:spPr/>
      <dgm:t>
        <a:bodyPr/>
        <a:lstStyle/>
        <a:p>
          <a:endParaRPr lang="en-US"/>
        </a:p>
      </dgm:t>
    </dgm:pt>
    <dgm:pt modelId="{5AEF0D4D-E593-4FB3-AC66-B1E5E3703C68}" type="sibTrans" cxnId="{99CA53F0-0470-40AA-A598-E14574CEF5FB}">
      <dgm:prSet/>
      <dgm:spPr/>
      <dgm:t>
        <a:bodyPr/>
        <a:lstStyle/>
        <a:p>
          <a:endParaRPr lang="en-US"/>
        </a:p>
      </dgm:t>
    </dgm:pt>
    <dgm:pt modelId="{23B68EFE-993C-49ED-9B32-5FB6B4C163BB}">
      <dgm:prSet phldrT="[Văn bản]"/>
      <dgm:spPr/>
      <dgm:t>
        <a:bodyPr/>
        <a:lstStyle/>
        <a:p>
          <a:r>
            <a:rPr lang="vi-VN" dirty="0" err="1"/>
            <a:t>Nước</a:t>
          </a:r>
          <a:r>
            <a:rPr lang="vi-VN" dirty="0"/>
            <a:t> </a:t>
          </a:r>
          <a:endParaRPr lang="en-US" dirty="0"/>
        </a:p>
      </dgm:t>
    </dgm:pt>
    <dgm:pt modelId="{633A9FE2-9E02-4E53-A7D3-A192B63B3495}" type="parTrans" cxnId="{B1CD8867-531A-4CD1-B2E0-D7050F326948}">
      <dgm:prSet/>
      <dgm:spPr/>
      <dgm:t>
        <a:bodyPr/>
        <a:lstStyle/>
        <a:p>
          <a:endParaRPr lang="en-US"/>
        </a:p>
      </dgm:t>
    </dgm:pt>
    <dgm:pt modelId="{12DC5779-9A55-4CA2-969E-DEC738B74FE4}" type="sibTrans" cxnId="{B1CD8867-531A-4CD1-B2E0-D7050F326948}">
      <dgm:prSet/>
      <dgm:spPr/>
      <dgm:t>
        <a:bodyPr/>
        <a:lstStyle/>
        <a:p>
          <a:endParaRPr lang="en-US"/>
        </a:p>
      </dgm:t>
    </dgm:pt>
    <dgm:pt modelId="{4CDB4B07-DA3B-4BA3-AF44-3531556B8517}">
      <dgm:prSet phldrT="[Văn bản]"/>
      <dgm:spPr/>
      <dgm:t>
        <a:bodyPr/>
        <a:lstStyle/>
        <a:p>
          <a:r>
            <a:rPr lang="vi-VN" b="1" dirty="0" err="1"/>
            <a:t>Vữa</a:t>
          </a:r>
          <a:r>
            <a:rPr lang="vi-VN" b="1" dirty="0"/>
            <a:t> xi măng </a:t>
          </a:r>
          <a:endParaRPr lang="en-US" b="1" dirty="0"/>
        </a:p>
      </dgm:t>
    </dgm:pt>
    <dgm:pt modelId="{5399B284-2B48-4CEB-A8F7-9D1679CE6469}" type="parTrans" cxnId="{D49A4855-0BA6-4430-8046-E7AFBA847ED3}">
      <dgm:prSet/>
      <dgm:spPr/>
      <dgm:t>
        <a:bodyPr/>
        <a:lstStyle/>
        <a:p>
          <a:endParaRPr lang="en-US"/>
        </a:p>
      </dgm:t>
    </dgm:pt>
    <dgm:pt modelId="{E7541842-294E-487E-8B01-11FEAA2E9815}" type="sibTrans" cxnId="{D49A4855-0BA6-4430-8046-E7AFBA847ED3}">
      <dgm:prSet/>
      <dgm:spPr/>
      <dgm:t>
        <a:bodyPr/>
        <a:lstStyle/>
        <a:p>
          <a:endParaRPr lang="en-US"/>
        </a:p>
      </dgm:t>
    </dgm:pt>
    <dgm:pt modelId="{ACDA685E-BD6A-4B8A-B9CC-F121FB5A1E0D}" type="pres">
      <dgm:prSet presAssocID="{5B4545A0-8951-4D0B-9C7B-465FD7458EF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06216E-A0D0-4E30-8356-6FE4750893E6}" type="pres">
      <dgm:prSet presAssocID="{5B4545A0-8951-4D0B-9C7B-465FD7458EF3}" presName="ellipse" presStyleLbl="trBgShp" presStyleIdx="0" presStyleCnt="1"/>
      <dgm:spPr/>
    </dgm:pt>
    <dgm:pt modelId="{A6F5E71D-0415-4D8B-BEAB-B11BBDC41F4F}" type="pres">
      <dgm:prSet presAssocID="{5B4545A0-8951-4D0B-9C7B-465FD7458EF3}" presName="arrow1" presStyleLbl="fgShp" presStyleIdx="0" presStyleCnt="1"/>
      <dgm:spPr/>
    </dgm:pt>
    <dgm:pt modelId="{FB18C4AB-C542-484A-834F-85B2C41B262C}" type="pres">
      <dgm:prSet presAssocID="{5B4545A0-8951-4D0B-9C7B-465FD7458EF3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E27A6-3B5B-45F5-A3EA-D4F7BAD9EBDA}" type="pres">
      <dgm:prSet presAssocID="{151D51FC-53ED-405A-A470-588A3C7B072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53C50E-E339-438F-BB80-BB285DE78239}" type="pres">
      <dgm:prSet presAssocID="{23B68EFE-993C-49ED-9B32-5FB6B4C163BB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28046-16B1-4162-8CBF-9C71BD362911}" type="pres">
      <dgm:prSet presAssocID="{4CDB4B07-DA3B-4BA3-AF44-3531556B851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50323B-5245-4C1A-8F18-08BD8C831AF6}" type="pres">
      <dgm:prSet presAssocID="{5B4545A0-8951-4D0B-9C7B-465FD7458EF3}" presName="funnel" presStyleLbl="trAlignAcc1" presStyleIdx="0" presStyleCnt="1" custLinFactNeighborX="-2774" custLinFactNeighborY="-1669"/>
      <dgm:spPr>
        <a:solidFill>
          <a:schemeClr val="accent1">
            <a:lumMod val="75000"/>
            <a:alpha val="40000"/>
          </a:schemeClr>
        </a:solidFill>
      </dgm:spPr>
    </dgm:pt>
  </dgm:ptLst>
  <dgm:cxnLst>
    <dgm:cxn modelId="{DF83764F-92B7-4FBC-8B19-53B575474A38}" srcId="{5B4545A0-8951-4D0B-9C7B-465FD7458EF3}" destId="{11340634-CA4C-41AA-87FE-E272A76A9FEF}" srcOrd="0" destOrd="0" parTransId="{95457A49-26DD-450A-8715-7D4F76E020A6}" sibTransId="{5C16AC6B-A37F-452B-ACA3-1F657BD85860}"/>
    <dgm:cxn modelId="{99CA53F0-0470-40AA-A598-E14574CEF5FB}" srcId="{5B4545A0-8951-4D0B-9C7B-465FD7458EF3}" destId="{151D51FC-53ED-405A-A470-588A3C7B0728}" srcOrd="1" destOrd="0" parTransId="{E7E423B1-3E4B-4087-9F75-4F84D70CBEDB}" sibTransId="{5AEF0D4D-E593-4FB3-AC66-B1E5E3703C68}"/>
    <dgm:cxn modelId="{58B74BA9-E064-49D5-93CD-25294D41B950}" type="presOf" srcId="{4CDB4B07-DA3B-4BA3-AF44-3531556B8517}" destId="{FB18C4AB-C542-484A-834F-85B2C41B262C}" srcOrd="0" destOrd="0" presId="urn:microsoft.com/office/officeart/2005/8/layout/funnel1"/>
    <dgm:cxn modelId="{B1CD8867-531A-4CD1-B2E0-D7050F326948}" srcId="{5B4545A0-8951-4D0B-9C7B-465FD7458EF3}" destId="{23B68EFE-993C-49ED-9B32-5FB6B4C163BB}" srcOrd="2" destOrd="0" parTransId="{633A9FE2-9E02-4E53-A7D3-A192B63B3495}" sibTransId="{12DC5779-9A55-4CA2-969E-DEC738B74FE4}"/>
    <dgm:cxn modelId="{B440921F-33A9-4DBD-981B-3751D6B8B904}" type="presOf" srcId="{11340634-CA4C-41AA-87FE-E272A76A9FEF}" destId="{5CB28046-16B1-4162-8CBF-9C71BD362911}" srcOrd="0" destOrd="0" presId="urn:microsoft.com/office/officeart/2005/8/layout/funnel1"/>
    <dgm:cxn modelId="{D49A4855-0BA6-4430-8046-E7AFBA847ED3}" srcId="{5B4545A0-8951-4D0B-9C7B-465FD7458EF3}" destId="{4CDB4B07-DA3B-4BA3-AF44-3531556B8517}" srcOrd="3" destOrd="0" parTransId="{5399B284-2B48-4CEB-A8F7-9D1679CE6469}" sibTransId="{E7541842-294E-487E-8B01-11FEAA2E9815}"/>
    <dgm:cxn modelId="{8A72F4AF-6C19-40D3-82A5-F2FB4DE25019}" type="presOf" srcId="{23B68EFE-993C-49ED-9B32-5FB6B4C163BB}" destId="{EFDE27A6-3B5B-45F5-A3EA-D4F7BAD9EBDA}" srcOrd="0" destOrd="0" presId="urn:microsoft.com/office/officeart/2005/8/layout/funnel1"/>
    <dgm:cxn modelId="{F3554330-83E6-4995-BC3F-5D035063DA95}" type="presOf" srcId="{5B4545A0-8951-4D0B-9C7B-465FD7458EF3}" destId="{ACDA685E-BD6A-4B8A-B9CC-F121FB5A1E0D}" srcOrd="0" destOrd="0" presId="urn:microsoft.com/office/officeart/2005/8/layout/funnel1"/>
    <dgm:cxn modelId="{1B64A485-3F5E-462E-B36E-BCBA931B5290}" type="presOf" srcId="{151D51FC-53ED-405A-A470-588A3C7B0728}" destId="{5553C50E-E339-438F-BB80-BB285DE78239}" srcOrd="0" destOrd="0" presId="urn:microsoft.com/office/officeart/2005/8/layout/funnel1"/>
    <dgm:cxn modelId="{7AE99271-F086-4A72-9170-A3161443D2AD}" type="presParOf" srcId="{ACDA685E-BD6A-4B8A-B9CC-F121FB5A1E0D}" destId="{1206216E-A0D0-4E30-8356-6FE4750893E6}" srcOrd="0" destOrd="0" presId="urn:microsoft.com/office/officeart/2005/8/layout/funnel1"/>
    <dgm:cxn modelId="{584E9724-5EE4-4A68-90C6-C50B55FED215}" type="presParOf" srcId="{ACDA685E-BD6A-4B8A-B9CC-F121FB5A1E0D}" destId="{A6F5E71D-0415-4D8B-BEAB-B11BBDC41F4F}" srcOrd="1" destOrd="0" presId="urn:microsoft.com/office/officeart/2005/8/layout/funnel1"/>
    <dgm:cxn modelId="{814D8F7D-01F6-4595-9869-F4C97CB555C5}" type="presParOf" srcId="{ACDA685E-BD6A-4B8A-B9CC-F121FB5A1E0D}" destId="{FB18C4AB-C542-484A-834F-85B2C41B262C}" srcOrd="2" destOrd="0" presId="urn:microsoft.com/office/officeart/2005/8/layout/funnel1"/>
    <dgm:cxn modelId="{CE4FF6F3-05F4-4D29-8018-0C6784EE41C4}" type="presParOf" srcId="{ACDA685E-BD6A-4B8A-B9CC-F121FB5A1E0D}" destId="{EFDE27A6-3B5B-45F5-A3EA-D4F7BAD9EBDA}" srcOrd="3" destOrd="0" presId="urn:microsoft.com/office/officeart/2005/8/layout/funnel1"/>
    <dgm:cxn modelId="{6625B07A-B9E7-4D80-A38A-FE27E8874E5F}" type="presParOf" srcId="{ACDA685E-BD6A-4B8A-B9CC-F121FB5A1E0D}" destId="{5553C50E-E339-438F-BB80-BB285DE78239}" srcOrd="4" destOrd="0" presId="urn:microsoft.com/office/officeart/2005/8/layout/funnel1"/>
    <dgm:cxn modelId="{DA2AEB72-6406-4F7D-A5CA-B56DB2D235ED}" type="presParOf" srcId="{ACDA685E-BD6A-4B8A-B9CC-F121FB5A1E0D}" destId="{5CB28046-16B1-4162-8CBF-9C71BD362911}" srcOrd="5" destOrd="0" presId="urn:microsoft.com/office/officeart/2005/8/layout/funnel1"/>
    <dgm:cxn modelId="{139AF221-F1F9-44F0-A765-F0C09FBE9AB7}" type="presParOf" srcId="{ACDA685E-BD6A-4B8A-B9CC-F121FB5A1E0D}" destId="{A050323B-5245-4C1A-8F18-08BD8C831AF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ED12EA-7117-438E-A940-A734666C3A9B}" type="doc">
      <dgm:prSet loTypeId="urn:microsoft.com/office/officeart/2005/8/layout/funnel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F56FE3B-A2C0-4D80-BFE2-45372BC4C6E5}">
      <dgm:prSet phldrT="[Văn bản]"/>
      <dgm:spPr/>
      <dgm:t>
        <a:bodyPr/>
        <a:lstStyle/>
        <a:p>
          <a:r>
            <a:rPr lang="vi-VN" dirty="0"/>
            <a:t>Xi măng </a:t>
          </a:r>
          <a:endParaRPr lang="en-US" dirty="0"/>
        </a:p>
      </dgm:t>
    </dgm:pt>
    <dgm:pt modelId="{D68EED32-C513-4633-AF6D-B63219425C00}" type="parTrans" cxnId="{D12DC1C9-5F61-46CB-8F89-6E05A0251830}">
      <dgm:prSet/>
      <dgm:spPr/>
      <dgm:t>
        <a:bodyPr/>
        <a:lstStyle/>
        <a:p>
          <a:endParaRPr lang="en-US"/>
        </a:p>
      </dgm:t>
    </dgm:pt>
    <dgm:pt modelId="{D49326C7-BBAC-49D6-B4B8-0558DBE75C8D}" type="sibTrans" cxnId="{D12DC1C9-5F61-46CB-8F89-6E05A0251830}">
      <dgm:prSet/>
      <dgm:spPr/>
      <dgm:t>
        <a:bodyPr/>
        <a:lstStyle/>
        <a:p>
          <a:endParaRPr lang="en-US"/>
        </a:p>
      </dgm:t>
    </dgm:pt>
    <dgm:pt modelId="{0D4DC82A-368B-426A-8739-752D2A4F84BD}">
      <dgm:prSet phldrT="[Văn bản]"/>
      <dgm:spPr/>
      <dgm:t>
        <a:bodyPr/>
        <a:lstStyle/>
        <a:p>
          <a:r>
            <a:rPr lang="vi-VN" dirty="0" err="1"/>
            <a:t>Nước</a:t>
          </a:r>
          <a:r>
            <a:rPr lang="vi-VN" dirty="0"/>
            <a:t> </a:t>
          </a:r>
          <a:endParaRPr lang="en-US" dirty="0"/>
        </a:p>
      </dgm:t>
    </dgm:pt>
    <dgm:pt modelId="{E575A50C-CF83-400B-8F09-79578A5F5A16}" type="parTrans" cxnId="{0E61F44F-98F4-4057-8586-FC47B2475CDB}">
      <dgm:prSet/>
      <dgm:spPr/>
      <dgm:t>
        <a:bodyPr/>
        <a:lstStyle/>
        <a:p>
          <a:endParaRPr lang="en-US"/>
        </a:p>
      </dgm:t>
    </dgm:pt>
    <dgm:pt modelId="{BCC5B12E-499E-489B-B271-A15BD0CBEE9E}" type="sibTrans" cxnId="{0E61F44F-98F4-4057-8586-FC47B2475CDB}">
      <dgm:prSet/>
      <dgm:spPr/>
      <dgm:t>
        <a:bodyPr/>
        <a:lstStyle/>
        <a:p>
          <a:endParaRPr lang="en-US"/>
        </a:p>
      </dgm:t>
    </dgm:pt>
    <dgm:pt modelId="{7EBED3E6-0614-4F29-A44A-829E05678098}">
      <dgm:prSet phldrT="[Văn bản]" custT="1"/>
      <dgm:spPr/>
      <dgm:t>
        <a:bodyPr/>
        <a:lstStyle/>
        <a:p>
          <a:r>
            <a:rPr lang="vi-VN" sz="3200" b="1" dirty="0"/>
            <a:t>Bê Tông </a:t>
          </a:r>
          <a:endParaRPr lang="en-US" sz="3200" b="1" dirty="0"/>
        </a:p>
      </dgm:t>
    </dgm:pt>
    <dgm:pt modelId="{7CE62561-C0FB-417C-BABA-BC77A154FF48}" type="parTrans" cxnId="{B39D6893-BF46-4750-A345-AC95E9606CBF}">
      <dgm:prSet/>
      <dgm:spPr/>
      <dgm:t>
        <a:bodyPr/>
        <a:lstStyle/>
        <a:p>
          <a:endParaRPr lang="en-US"/>
        </a:p>
      </dgm:t>
    </dgm:pt>
    <dgm:pt modelId="{423CB2A1-2562-4058-A081-92F2771E1755}" type="sibTrans" cxnId="{B39D6893-BF46-4750-A345-AC95E9606CBF}">
      <dgm:prSet/>
      <dgm:spPr/>
      <dgm:t>
        <a:bodyPr/>
        <a:lstStyle/>
        <a:p>
          <a:endParaRPr lang="en-US"/>
        </a:p>
      </dgm:t>
    </dgm:pt>
    <dgm:pt modelId="{84EF2EC8-DF0A-4983-A681-68C2AA42A399}">
      <dgm:prSet phldrT="[Văn bản]" phldr="1"/>
      <dgm:spPr/>
      <dgm:t>
        <a:bodyPr/>
        <a:lstStyle/>
        <a:p>
          <a:endParaRPr lang="en-US"/>
        </a:p>
      </dgm:t>
    </dgm:pt>
    <dgm:pt modelId="{4DD3C72F-7AF5-4457-AA36-5919F24A98D3}" type="parTrans" cxnId="{5A103D79-BC1A-4685-88F4-32A70497988F}">
      <dgm:prSet/>
      <dgm:spPr/>
      <dgm:t>
        <a:bodyPr/>
        <a:lstStyle/>
        <a:p>
          <a:endParaRPr lang="en-US"/>
        </a:p>
      </dgm:t>
    </dgm:pt>
    <dgm:pt modelId="{C627FB44-EE5B-438E-979B-B2399626740E}" type="sibTrans" cxnId="{5A103D79-BC1A-4685-88F4-32A70497988F}">
      <dgm:prSet/>
      <dgm:spPr/>
      <dgm:t>
        <a:bodyPr/>
        <a:lstStyle/>
        <a:p>
          <a:endParaRPr lang="en-US"/>
        </a:p>
      </dgm:t>
    </dgm:pt>
    <dgm:pt modelId="{E52E3D0B-B41C-4813-A740-958DF36A157F}">
      <dgm:prSet phldrT="[Văn bản]"/>
      <dgm:spPr/>
      <dgm:t>
        <a:bodyPr/>
        <a:lstStyle/>
        <a:p>
          <a:r>
            <a:rPr lang="vi-VN" dirty="0" err="1"/>
            <a:t>Sỏi</a:t>
          </a:r>
          <a:r>
            <a:rPr lang="vi-VN" dirty="0"/>
            <a:t>( </a:t>
          </a:r>
          <a:r>
            <a:rPr lang="vi-VN" dirty="0" err="1"/>
            <a:t>đá</a:t>
          </a:r>
          <a:r>
            <a:rPr lang="vi-VN" dirty="0"/>
            <a:t>)</a:t>
          </a:r>
          <a:endParaRPr lang="en-US" dirty="0"/>
        </a:p>
      </dgm:t>
    </dgm:pt>
    <dgm:pt modelId="{BBC4547D-0874-460D-B3AA-7962EDC335BE}" type="parTrans" cxnId="{EFB04C0C-C0BF-4F14-87BF-525FB7D716FA}">
      <dgm:prSet/>
      <dgm:spPr/>
      <dgm:t>
        <a:bodyPr/>
        <a:lstStyle/>
        <a:p>
          <a:endParaRPr lang="en-US"/>
        </a:p>
      </dgm:t>
    </dgm:pt>
    <dgm:pt modelId="{DFA627E1-B24D-41BA-8E7A-9DDA95802429}" type="sibTrans" cxnId="{EFB04C0C-C0BF-4F14-87BF-525FB7D716FA}">
      <dgm:prSet/>
      <dgm:spPr/>
      <dgm:t>
        <a:bodyPr/>
        <a:lstStyle/>
        <a:p>
          <a:endParaRPr lang="en-US"/>
        </a:p>
      </dgm:t>
    </dgm:pt>
    <dgm:pt modelId="{363876C0-5243-4DDB-B531-AC2FC4FBE68E}" type="pres">
      <dgm:prSet presAssocID="{B9ED12EA-7117-438E-A940-A734666C3A9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D754EC-B5A1-4CE4-A1A5-57C183E3ACE3}" type="pres">
      <dgm:prSet presAssocID="{B9ED12EA-7117-438E-A940-A734666C3A9B}" presName="ellipse" presStyleLbl="trBgShp" presStyleIdx="0" presStyleCnt="1"/>
      <dgm:spPr/>
    </dgm:pt>
    <dgm:pt modelId="{52F1033F-ED6C-44ED-88F6-534B79A30DC8}" type="pres">
      <dgm:prSet presAssocID="{B9ED12EA-7117-438E-A940-A734666C3A9B}" presName="arrow1" presStyleLbl="fgShp" presStyleIdx="0" presStyleCnt="1"/>
      <dgm:spPr>
        <a:solidFill>
          <a:schemeClr val="bg2">
            <a:lumMod val="50000"/>
          </a:schemeClr>
        </a:solidFill>
      </dgm:spPr>
    </dgm:pt>
    <dgm:pt modelId="{BFF271F4-5A84-4E86-ACB1-2F0178C440B5}" type="pres">
      <dgm:prSet presAssocID="{B9ED12EA-7117-438E-A940-A734666C3A9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233CF-4407-482B-ADC1-FAD6D8AEA7AE}" type="pres">
      <dgm:prSet presAssocID="{E52E3D0B-B41C-4813-A740-958DF36A157F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45663-C264-4767-A4E0-2872396A5619}" type="pres">
      <dgm:prSet presAssocID="{0D4DC82A-368B-426A-8739-752D2A4F84BD}" presName="item2" presStyleLbl="node1" presStyleIdx="1" presStyleCnt="3" custLinFactNeighborX="4375" custLinFactNeighborY="30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87708-D693-4AA4-BDF0-597E9BA7F073}" type="pres">
      <dgm:prSet presAssocID="{7EBED3E6-0614-4F29-A44A-829E05678098}" presName="item3" presStyleLbl="node1" presStyleIdx="2" presStyleCnt="3" custLinFactNeighborX="-67539" custLinFactNeighborY="-25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9C811-B4F7-4AA3-A266-C4A261BD7D03}" type="pres">
      <dgm:prSet presAssocID="{B9ED12EA-7117-438E-A940-A734666C3A9B}" presName="funnel" presStyleLbl="trAlignAcc1" presStyleIdx="0" presStyleCnt="1" custLinFactNeighborX="-176" custLinFactNeighborY="-971"/>
      <dgm:spPr>
        <a:solidFill>
          <a:schemeClr val="accent1">
            <a:lumMod val="75000"/>
            <a:alpha val="40000"/>
          </a:schemeClr>
        </a:solidFill>
      </dgm:spPr>
    </dgm:pt>
  </dgm:ptLst>
  <dgm:cxnLst>
    <dgm:cxn modelId="{E42B63AF-B77B-4688-BC8E-12491B02ED48}" type="presOf" srcId="{B9ED12EA-7117-438E-A940-A734666C3A9B}" destId="{363876C0-5243-4DDB-B531-AC2FC4FBE68E}" srcOrd="0" destOrd="0" presId="urn:microsoft.com/office/officeart/2005/8/layout/funnel1"/>
    <dgm:cxn modelId="{DC0A2904-7B35-4EA9-9CA4-BFFC0ED008DA}" type="presOf" srcId="{7EBED3E6-0614-4F29-A44A-829E05678098}" destId="{BFF271F4-5A84-4E86-ACB1-2F0178C440B5}" srcOrd="0" destOrd="0" presId="urn:microsoft.com/office/officeart/2005/8/layout/funnel1"/>
    <dgm:cxn modelId="{2A8B3720-0CDF-4140-9EA3-8EE080BB3C38}" type="presOf" srcId="{0D4DC82A-368B-426A-8739-752D2A4F84BD}" destId="{BCA233CF-4407-482B-ADC1-FAD6D8AEA7AE}" srcOrd="0" destOrd="0" presId="urn:microsoft.com/office/officeart/2005/8/layout/funnel1"/>
    <dgm:cxn modelId="{5A103D79-BC1A-4685-88F4-32A70497988F}" srcId="{B9ED12EA-7117-438E-A940-A734666C3A9B}" destId="{84EF2EC8-DF0A-4983-A681-68C2AA42A399}" srcOrd="4" destOrd="0" parTransId="{4DD3C72F-7AF5-4457-AA36-5919F24A98D3}" sibTransId="{C627FB44-EE5B-438E-979B-B2399626740E}"/>
    <dgm:cxn modelId="{D12DC1C9-5F61-46CB-8F89-6E05A0251830}" srcId="{B9ED12EA-7117-438E-A940-A734666C3A9B}" destId="{7F56FE3B-A2C0-4D80-BFE2-45372BC4C6E5}" srcOrd="0" destOrd="0" parTransId="{D68EED32-C513-4633-AF6D-B63219425C00}" sibTransId="{D49326C7-BBAC-49D6-B4B8-0558DBE75C8D}"/>
    <dgm:cxn modelId="{892306E8-751C-4158-8E45-E018FB5B352B}" type="presOf" srcId="{7F56FE3B-A2C0-4D80-BFE2-45372BC4C6E5}" destId="{5E787708-D693-4AA4-BDF0-597E9BA7F073}" srcOrd="0" destOrd="0" presId="urn:microsoft.com/office/officeart/2005/8/layout/funnel1"/>
    <dgm:cxn modelId="{5D4F031E-29A4-4CA7-80D0-9D9AFA0D9182}" type="presOf" srcId="{E52E3D0B-B41C-4813-A740-958DF36A157F}" destId="{23A45663-C264-4767-A4E0-2872396A5619}" srcOrd="0" destOrd="0" presId="urn:microsoft.com/office/officeart/2005/8/layout/funnel1"/>
    <dgm:cxn modelId="{EFB04C0C-C0BF-4F14-87BF-525FB7D716FA}" srcId="{B9ED12EA-7117-438E-A940-A734666C3A9B}" destId="{E52E3D0B-B41C-4813-A740-958DF36A157F}" srcOrd="1" destOrd="0" parTransId="{BBC4547D-0874-460D-B3AA-7962EDC335BE}" sibTransId="{DFA627E1-B24D-41BA-8E7A-9DDA95802429}"/>
    <dgm:cxn modelId="{0E61F44F-98F4-4057-8586-FC47B2475CDB}" srcId="{B9ED12EA-7117-438E-A940-A734666C3A9B}" destId="{0D4DC82A-368B-426A-8739-752D2A4F84BD}" srcOrd="2" destOrd="0" parTransId="{E575A50C-CF83-400B-8F09-79578A5F5A16}" sibTransId="{BCC5B12E-499E-489B-B271-A15BD0CBEE9E}"/>
    <dgm:cxn modelId="{B39D6893-BF46-4750-A345-AC95E9606CBF}" srcId="{B9ED12EA-7117-438E-A940-A734666C3A9B}" destId="{7EBED3E6-0614-4F29-A44A-829E05678098}" srcOrd="3" destOrd="0" parTransId="{7CE62561-C0FB-417C-BABA-BC77A154FF48}" sibTransId="{423CB2A1-2562-4058-A081-92F2771E1755}"/>
    <dgm:cxn modelId="{F4EABA45-B6ED-4BC8-9C98-734DD36A6684}" type="presParOf" srcId="{363876C0-5243-4DDB-B531-AC2FC4FBE68E}" destId="{D9D754EC-B5A1-4CE4-A1A5-57C183E3ACE3}" srcOrd="0" destOrd="0" presId="urn:microsoft.com/office/officeart/2005/8/layout/funnel1"/>
    <dgm:cxn modelId="{45B55CD5-4F35-4CFA-ADA3-04D0C4A4EC3A}" type="presParOf" srcId="{363876C0-5243-4DDB-B531-AC2FC4FBE68E}" destId="{52F1033F-ED6C-44ED-88F6-534B79A30DC8}" srcOrd="1" destOrd="0" presId="urn:microsoft.com/office/officeart/2005/8/layout/funnel1"/>
    <dgm:cxn modelId="{83982148-490A-4FD8-881E-272403BB1B46}" type="presParOf" srcId="{363876C0-5243-4DDB-B531-AC2FC4FBE68E}" destId="{BFF271F4-5A84-4E86-ACB1-2F0178C440B5}" srcOrd="2" destOrd="0" presId="urn:microsoft.com/office/officeart/2005/8/layout/funnel1"/>
    <dgm:cxn modelId="{2656F05D-1B36-4197-9BAC-38297B8CA6E3}" type="presParOf" srcId="{363876C0-5243-4DDB-B531-AC2FC4FBE68E}" destId="{BCA233CF-4407-482B-ADC1-FAD6D8AEA7AE}" srcOrd="3" destOrd="0" presId="urn:microsoft.com/office/officeart/2005/8/layout/funnel1"/>
    <dgm:cxn modelId="{EBEE6CE0-2FEC-463E-8C98-4B3F600C0B61}" type="presParOf" srcId="{363876C0-5243-4DDB-B531-AC2FC4FBE68E}" destId="{23A45663-C264-4767-A4E0-2872396A5619}" srcOrd="4" destOrd="0" presId="urn:microsoft.com/office/officeart/2005/8/layout/funnel1"/>
    <dgm:cxn modelId="{FBB2E086-41AA-47BB-838C-EE46B38B0E17}" type="presParOf" srcId="{363876C0-5243-4DDB-B531-AC2FC4FBE68E}" destId="{5E787708-D693-4AA4-BDF0-597E9BA7F073}" srcOrd="5" destOrd="0" presId="urn:microsoft.com/office/officeart/2005/8/layout/funnel1"/>
    <dgm:cxn modelId="{FBA30A78-4FE6-493E-91A5-78D61AF2F332}" type="presParOf" srcId="{363876C0-5243-4DDB-B531-AC2FC4FBE68E}" destId="{92B9C811-B4F7-4AA3-A266-C4A261BD7D0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DE319-9161-4D46-A37E-A67E3AF59ACE}">
      <dsp:nvSpPr>
        <dsp:cNvPr id="0" name=""/>
        <dsp:cNvSpPr/>
      </dsp:nvSpPr>
      <dsp:spPr>
        <a:xfrm>
          <a:off x="1520775" y="801159"/>
          <a:ext cx="4935615" cy="1714074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BFE09-0E03-442E-82AF-9B45F40D5D6B}">
      <dsp:nvSpPr>
        <dsp:cNvPr id="0" name=""/>
        <dsp:cNvSpPr/>
      </dsp:nvSpPr>
      <dsp:spPr>
        <a:xfrm>
          <a:off x="3518021" y="4998349"/>
          <a:ext cx="956514" cy="612169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4450FA-FE52-4733-B4DD-71A8392E3943}">
      <dsp:nvSpPr>
        <dsp:cNvPr id="0" name=""/>
        <dsp:cNvSpPr/>
      </dsp:nvSpPr>
      <dsp:spPr>
        <a:xfrm>
          <a:off x="1768349" y="4973876"/>
          <a:ext cx="4591270" cy="1147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000" b="1" kern="1200" dirty="0">
              <a:solidFill>
                <a:schemeClr val="tx1"/>
              </a:solidFill>
            </a:rPr>
            <a:t>Xi măng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1768349" y="4973876"/>
        <a:ext cx="4591270" cy="1147817"/>
      </dsp:txXfrm>
    </dsp:sp>
    <dsp:sp modelId="{31C940A6-FB72-420D-B20E-D6C7815B1D5C}">
      <dsp:nvSpPr>
        <dsp:cNvPr id="0" name=""/>
        <dsp:cNvSpPr/>
      </dsp:nvSpPr>
      <dsp:spPr>
        <a:xfrm>
          <a:off x="3315236" y="2647616"/>
          <a:ext cx="1721726" cy="172172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b="1" kern="1200" dirty="0" err="1">
              <a:solidFill>
                <a:schemeClr val="tx1"/>
              </a:solidFill>
            </a:rPr>
            <a:t>Một</a:t>
          </a:r>
          <a:r>
            <a:rPr lang="vi-VN" sz="2800" b="1" kern="1200" dirty="0">
              <a:solidFill>
                <a:schemeClr val="tx1"/>
              </a:solidFill>
            </a:rPr>
            <a:t> </a:t>
          </a:r>
          <a:r>
            <a:rPr lang="vi-VN" sz="2800" b="1" kern="1200" dirty="0" err="1">
              <a:solidFill>
                <a:schemeClr val="tx1"/>
              </a:solidFill>
            </a:rPr>
            <a:t>số</a:t>
          </a:r>
          <a:r>
            <a:rPr lang="vi-VN" sz="2800" b="1" kern="1200" dirty="0">
              <a:solidFill>
                <a:schemeClr val="tx1"/>
              </a:solidFill>
            </a:rPr>
            <a:t> </a:t>
          </a:r>
          <a:r>
            <a:rPr lang="vi-VN" sz="2800" b="1" kern="1200" dirty="0" err="1">
              <a:solidFill>
                <a:schemeClr val="tx1"/>
              </a:solidFill>
            </a:rPr>
            <a:t>chất</a:t>
          </a:r>
          <a:r>
            <a:rPr lang="vi-VN" sz="2800" b="1" kern="1200" dirty="0">
              <a:solidFill>
                <a:schemeClr val="tx1"/>
              </a:solidFill>
            </a:rPr>
            <a:t> </a:t>
          </a:r>
          <a:r>
            <a:rPr lang="vi-VN" sz="2800" b="1" kern="1200" dirty="0" err="1">
              <a:solidFill>
                <a:schemeClr val="tx1"/>
              </a:solidFill>
            </a:rPr>
            <a:t>khác</a:t>
          </a:r>
          <a:r>
            <a:rPr lang="vi-VN" sz="2800" b="1" kern="1200" dirty="0">
              <a:solidFill>
                <a:schemeClr val="tx1"/>
              </a:solidFill>
            </a:rPr>
            <a:t>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567377" y="2899757"/>
        <a:ext cx="1217444" cy="1217444"/>
      </dsp:txXfrm>
    </dsp:sp>
    <dsp:sp modelId="{D1614BC5-EFEC-48DF-A682-5E9DD9417894}">
      <dsp:nvSpPr>
        <dsp:cNvPr id="0" name=""/>
        <dsp:cNvSpPr/>
      </dsp:nvSpPr>
      <dsp:spPr>
        <a:xfrm>
          <a:off x="2083245" y="1355939"/>
          <a:ext cx="1721726" cy="1721726"/>
        </a:xfrm>
        <a:prstGeom prst="ellipse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b="1" kern="1200" dirty="0" err="1">
              <a:solidFill>
                <a:schemeClr val="tx1"/>
              </a:solidFill>
            </a:rPr>
            <a:t>Đất</a:t>
          </a:r>
          <a:r>
            <a:rPr lang="vi-VN" sz="2800" b="1" kern="1200" dirty="0">
              <a:solidFill>
                <a:schemeClr val="tx1"/>
              </a:solidFill>
            </a:rPr>
            <a:t> </a:t>
          </a:r>
          <a:r>
            <a:rPr lang="vi-VN" sz="2800" b="1" kern="1200" dirty="0" err="1">
              <a:solidFill>
                <a:schemeClr val="tx1"/>
              </a:solidFill>
            </a:rPr>
            <a:t>sét</a:t>
          </a:r>
          <a:r>
            <a:rPr lang="vi-VN" sz="2800" b="1" kern="1200" dirty="0">
              <a:solidFill>
                <a:schemeClr val="tx1"/>
              </a:solidFill>
            </a:rPr>
            <a:t>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2335386" y="1608080"/>
        <a:ext cx="1217444" cy="1217444"/>
      </dsp:txXfrm>
    </dsp:sp>
    <dsp:sp modelId="{86F12C26-F6D2-4B87-A5BE-FC557D4951CA}">
      <dsp:nvSpPr>
        <dsp:cNvPr id="0" name=""/>
        <dsp:cNvSpPr/>
      </dsp:nvSpPr>
      <dsp:spPr>
        <a:xfrm>
          <a:off x="3821711" y="928903"/>
          <a:ext cx="1721726" cy="1721726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b="1" kern="1200" dirty="0" err="1">
              <a:solidFill>
                <a:schemeClr val="tx1"/>
              </a:solidFill>
            </a:rPr>
            <a:t>Đá</a:t>
          </a:r>
          <a:r>
            <a:rPr lang="vi-VN" sz="2800" b="1" kern="1200" dirty="0">
              <a:solidFill>
                <a:schemeClr val="tx1"/>
              </a:solidFill>
            </a:rPr>
            <a:t> vôi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4073852" y="1181044"/>
        <a:ext cx="1217444" cy="1217444"/>
      </dsp:txXfrm>
    </dsp:sp>
    <dsp:sp modelId="{4BBD5CD9-0B89-4126-AD58-AB9322EEACA8}">
      <dsp:nvSpPr>
        <dsp:cNvPr id="0" name=""/>
        <dsp:cNvSpPr/>
      </dsp:nvSpPr>
      <dsp:spPr>
        <a:xfrm>
          <a:off x="1621168" y="1006401"/>
          <a:ext cx="4750342" cy="393264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6216E-A0D0-4E30-8356-6FE4750893E6}">
      <dsp:nvSpPr>
        <dsp:cNvPr id="0" name=""/>
        <dsp:cNvSpPr/>
      </dsp:nvSpPr>
      <dsp:spPr>
        <a:xfrm>
          <a:off x="1977704" y="170044"/>
          <a:ext cx="3374727" cy="1171998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5E71D-0415-4D8B-BEAB-B11BBDC41F4F}">
      <dsp:nvSpPr>
        <dsp:cNvPr id="0" name=""/>
        <dsp:cNvSpPr/>
      </dsp:nvSpPr>
      <dsp:spPr>
        <a:xfrm>
          <a:off x="3343291" y="3039870"/>
          <a:ext cx="654016" cy="418570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18C4AB-C542-484A-834F-85B2C41B262C}">
      <dsp:nvSpPr>
        <dsp:cNvPr id="0" name=""/>
        <dsp:cNvSpPr/>
      </dsp:nvSpPr>
      <dsp:spPr>
        <a:xfrm>
          <a:off x="2100659" y="3374727"/>
          <a:ext cx="3139281" cy="784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700" b="1" kern="1200" dirty="0" err="1"/>
            <a:t>Vữa</a:t>
          </a:r>
          <a:r>
            <a:rPr lang="vi-VN" sz="2700" b="1" kern="1200" dirty="0"/>
            <a:t> xi măng </a:t>
          </a:r>
          <a:endParaRPr lang="en-US" sz="2700" b="1" kern="1200" dirty="0"/>
        </a:p>
      </dsp:txBody>
      <dsp:txXfrm>
        <a:off x="2100659" y="3374727"/>
        <a:ext cx="3139281" cy="784820"/>
      </dsp:txXfrm>
    </dsp:sp>
    <dsp:sp modelId="{EFDE27A6-3B5B-45F5-A3EA-D4F7BAD9EBDA}">
      <dsp:nvSpPr>
        <dsp:cNvPr id="0" name=""/>
        <dsp:cNvSpPr/>
      </dsp:nvSpPr>
      <dsp:spPr>
        <a:xfrm>
          <a:off x="3204639" y="1432558"/>
          <a:ext cx="1177230" cy="117723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300" kern="1200" dirty="0" err="1"/>
            <a:t>Nước</a:t>
          </a:r>
          <a:r>
            <a:rPr lang="vi-VN" sz="2300" kern="1200" dirty="0"/>
            <a:t> </a:t>
          </a:r>
          <a:endParaRPr lang="en-US" sz="2300" kern="1200" dirty="0"/>
        </a:p>
      </dsp:txBody>
      <dsp:txXfrm>
        <a:off x="3377040" y="1604959"/>
        <a:ext cx="832428" cy="832428"/>
      </dsp:txXfrm>
    </dsp:sp>
    <dsp:sp modelId="{5553C50E-E339-438F-BB80-BB285DE78239}">
      <dsp:nvSpPr>
        <dsp:cNvPr id="0" name=""/>
        <dsp:cNvSpPr/>
      </dsp:nvSpPr>
      <dsp:spPr>
        <a:xfrm>
          <a:off x="2362266" y="549374"/>
          <a:ext cx="1177230" cy="1177230"/>
        </a:xfrm>
        <a:prstGeom prst="ellipse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300" kern="1200" dirty="0"/>
            <a:t>Xi măng </a:t>
          </a:r>
          <a:endParaRPr lang="en-US" sz="2300" kern="1200" dirty="0"/>
        </a:p>
      </dsp:txBody>
      <dsp:txXfrm>
        <a:off x="2534667" y="721775"/>
        <a:ext cx="832428" cy="832428"/>
      </dsp:txXfrm>
    </dsp:sp>
    <dsp:sp modelId="{5CB28046-16B1-4162-8CBF-9C71BD362911}">
      <dsp:nvSpPr>
        <dsp:cNvPr id="0" name=""/>
        <dsp:cNvSpPr/>
      </dsp:nvSpPr>
      <dsp:spPr>
        <a:xfrm>
          <a:off x="3565657" y="264746"/>
          <a:ext cx="1177230" cy="1177230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300" kern="1200" dirty="0" err="1"/>
            <a:t>Cát</a:t>
          </a:r>
          <a:r>
            <a:rPr lang="vi-VN" sz="2300" kern="1200" dirty="0"/>
            <a:t> </a:t>
          </a:r>
          <a:endParaRPr lang="en-US" sz="2300" kern="1200" dirty="0"/>
        </a:p>
      </dsp:txBody>
      <dsp:txXfrm>
        <a:off x="3738058" y="437147"/>
        <a:ext cx="832428" cy="832428"/>
      </dsp:txXfrm>
    </dsp:sp>
    <dsp:sp modelId="{A050323B-5245-4C1A-8F18-08BD8C831AF6}">
      <dsp:nvSpPr>
        <dsp:cNvPr id="0" name=""/>
        <dsp:cNvSpPr/>
      </dsp:nvSpPr>
      <dsp:spPr>
        <a:xfrm>
          <a:off x="1737455" y="0"/>
          <a:ext cx="3662494" cy="2929995"/>
        </a:xfrm>
        <a:prstGeom prst="funnel">
          <a:avLst/>
        </a:prstGeom>
        <a:solidFill>
          <a:schemeClr val="accent1">
            <a:lumMod val="75000"/>
            <a:alpha val="4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754EC-B5A1-4CE4-A1A5-57C183E3ACE3}">
      <dsp:nvSpPr>
        <dsp:cNvPr id="0" name=""/>
        <dsp:cNvSpPr/>
      </dsp:nvSpPr>
      <dsp:spPr>
        <a:xfrm>
          <a:off x="1816559" y="180492"/>
          <a:ext cx="3582074" cy="1244007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1033F-ED6C-44ED-88F6-534B79A30DC8}">
      <dsp:nvSpPr>
        <dsp:cNvPr id="0" name=""/>
        <dsp:cNvSpPr/>
      </dsp:nvSpPr>
      <dsp:spPr>
        <a:xfrm>
          <a:off x="3266049" y="3226643"/>
          <a:ext cx="694200" cy="444288"/>
        </a:xfrm>
        <a:prstGeom prst="downArrow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271F4-5A84-4E86-ACB1-2F0178C440B5}">
      <dsp:nvSpPr>
        <dsp:cNvPr id="0" name=""/>
        <dsp:cNvSpPr/>
      </dsp:nvSpPr>
      <dsp:spPr>
        <a:xfrm>
          <a:off x="1947068" y="3582074"/>
          <a:ext cx="3332162" cy="83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b="1" kern="1200" dirty="0"/>
            <a:t>Bê Tông </a:t>
          </a:r>
          <a:endParaRPr lang="en-US" sz="3200" b="1" kern="1200" dirty="0"/>
        </a:p>
      </dsp:txBody>
      <dsp:txXfrm>
        <a:off x="1947068" y="3582074"/>
        <a:ext cx="3332162" cy="833040"/>
      </dsp:txXfrm>
    </dsp:sp>
    <dsp:sp modelId="{BCA233CF-4407-482B-ADC1-FAD6D8AEA7AE}">
      <dsp:nvSpPr>
        <dsp:cNvPr id="0" name=""/>
        <dsp:cNvSpPr/>
      </dsp:nvSpPr>
      <dsp:spPr>
        <a:xfrm>
          <a:off x="3118879" y="1520576"/>
          <a:ext cx="1249560" cy="12495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500" kern="1200" dirty="0" err="1"/>
            <a:t>Nước</a:t>
          </a:r>
          <a:r>
            <a:rPr lang="vi-VN" sz="2500" kern="1200" dirty="0"/>
            <a:t> </a:t>
          </a:r>
          <a:endParaRPr lang="en-US" sz="2500" kern="1200" dirty="0"/>
        </a:p>
      </dsp:txBody>
      <dsp:txXfrm>
        <a:off x="3301873" y="1703570"/>
        <a:ext cx="883572" cy="883572"/>
      </dsp:txXfrm>
    </dsp:sp>
    <dsp:sp modelId="{23A45663-C264-4767-A4E0-2872396A5619}">
      <dsp:nvSpPr>
        <dsp:cNvPr id="0" name=""/>
        <dsp:cNvSpPr/>
      </dsp:nvSpPr>
      <dsp:spPr>
        <a:xfrm>
          <a:off x="2279417" y="962145"/>
          <a:ext cx="1249560" cy="1249560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500" kern="1200" dirty="0" err="1"/>
            <a:t>Sỏi</a:t>
          </a:r>
          <a:r>
            <a:rPr lang="vi-VN" sz="2500" kern="1200" dirty="0"/>
            <a:t>( </a:t>
          </a:r>
          <a:r>
            <a:rPr lang="vi-VN" sz="2500" kern="1200" dirty="0" err="1"/>
            <a:t>đá</a:t>
          </a:r>
          <a:r>
            <a:rPr lang="vi-VN" sz="2500" kern="1200" dirty="0"/>
            <a:t>)</a:t>
          </a:r>
          <a:endParaRPr lang="en-US" sz="2500" kern="1200" dirty="0"/>
        </a:p>
      </dsp:txBody>
      <dsp:txXfrm>
        <a:off x="2462411" y="1145139"/>
        <a:ext cx="883572" cy="883572"/>
      </dsp:txXfrm>
    </dsp:sp>
    <dsp:sp modelId="{5E787708-D693-4AA4-BDF0-597E9BA7F073}">
      <dsp:nvSpPr>
        <dsp:cNvPr id="0" name=""/>
        <dsp:cNvSpPr/>
      </dsp:nvSpPr>
      <dsp:spPr>
        <a:xfrm>
          <a:off x="2658137" y="0"/>
          <a:ext cx="1249560" cy="1249560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500" kern="1200" dirty="0"/>
            <a:t>Xi măng </a:t>
          </a:r>
          <a:endParaRPr lang="en-US" sz="2500" kern="1200" dirty="0"/>
        </a:p>
      </dsp:txBody>
      <dsp:txXfrm>
        <a:off x="2841131" y="182994"/>
        <a:ext cx="883572" cy="883572"/>
      </dsp:txXfrm>
    </dsp:sp>
    <dsp:sp modelId="{92B9C811-B4F7-4AA3-A266-C4A261BD7D03}">
      <dsp:nvSpPr>
        <dsp:cNvPr id="0" name=""/>
        <dsp:cNvSpPr/>
      </dsp:nvSpPr>
      <dsp:spPr>
        <a:xfrm>
          <a:off x="1662546" y="0"/>
          <a:ext cx="3887522" cy="3110018"/>
        </a:xfrm>
        <a:prstGeom prst="funnel">
          <a:avLst/>
        </a:prstGeom>
        <a:solidFill>
          <a:schemeClr val="accent1">
            <a:lumMod val="75000"/>
            <a:alpha val="4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CF000-E32F-44B3-A8CF-E1897FF36B6B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366A4-1558-4A98-BE2D-8B7E66B5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0982B-88CB-4633-B7E4-CFC5039A863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748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0982B-88CB-4633-B7E4-CFC5039A863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404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0982B-88CB-4633-B7E4-CFC5039A863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587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0982B-88CB-4633-B7E4-CFC5039A863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213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0982B-88CB-4633-B7E4-CFC5039A863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230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0982B-88CB-4633-B7E4-CFC5039A863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689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0982B-88CB-4633-B7E4-CFC5039A863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215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0982B-88CB-4633-B7E4-CFC5039A863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352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0982B-88CB-4633-B7E4-CFC5039A863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594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0982B-88CB-4633-B7E4-CFC5039A863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73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0982B-88CB-4633-B7E4-CFC5039A863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575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0982B-88CB-4633-B7E4-CFC5039A863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419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0982B-88CB-4633-B7E4-CFC5039A863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67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0982B-88CB-4633-B7E4-CFC5039A863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516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0982B-88CB-4633-B7E4-CFC5039A863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71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0982B-88CB-4633-B7E4-CFC5039A863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527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0982B-88CB-4633-B7E4-CFC5039A863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7217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0982B-88CB-4633-B7E4-CFC5039A863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57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5488-2FE6-4D30-991D-42C3B9173C76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772C-37A9-468B-94C6-1EA590D57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1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5488-2FE6-4D30-991D-42C3B9173C76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772C-37A9-468B-94C6-1EA590D57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5488-2FE6-4D30-991D-42C3B9173C76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772C-37A9-468B-94C6-1EA590D57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80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7EE6F6E-4724-4A96-8384-64CCDFD4B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50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925FF01-CBD6-42CE-B40A-61EAC05CA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F43FBF8-0876-49FF-85E4-C53CA87F3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 b="52819"/>
          <a:stretch/>
        </p:blipFill>
        <p:spPr>
          <a:xfrm>
            <a:off x="0" y="0"/>
            <a:ext cx="2011133" cy="16553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27CBB98-D230-40B2-9F0C-6F8B59057E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62869E-C7F0-45D0-BCC8-9574E4FECC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E93E1E7-DB78-4298-9B52-18AE40186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B6FDD6-00C8-4BAA-BDB1-E94BD82A7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7D66D10C-2930-4890-9E2B-9C9EDCAC2C22}"/>
              </a:ext>
            </a:extLst>
          </p:cNvPr>
          <p:cNvSpPr/>
          <p:nvPr userDrawn="1"/>
        </p:nvSpPr>
        <p:spPr>
          <a:xfrm>
            <a:off x="725714" y="312850"/>
            <a:ext cx="10950795" cy="6232300"/>
          </a:xfrm>
          <a:custGeom>
            <a:avLst/>
            <a:gdLst>
              <a:gd name="connsiteX0" fmla="*/ 155082 w 11935141"/>
              <a:gd name="connsiteY0" fmla="*/ 100033 h 6723569"/>
              <a:gd name="connsiteX1" fmla="*/ 1328790 w 11935141"/>
              <a:gd name="connsiteY1" fmla="*/ 577705 h 6723569"/>
              <a:gd name="connsiteX2" fmla="*/ 2311429 w 11935141"/>
              <a:gd name="connsiteY2" fmla="*/ 4499 h 6723569"/>
              <a:gd name="connsiteX3" fmla="*/ 4194820 w 11935141"/>
              <a:gd name="connsiteY3" fmla="*/ 659591 h 6723569"/>
              <a:gd name="connsiteX4" fmla="*/ 5409471 w 11935141"/>
              <a:gd name="connsiteY4" fmla="*/ 18147 h 6723569"/>
              <a:gd name="connsiteX5" fmla="*/ 6446700 w 11935141"/>
              <a:gd name="connsiteY5" fmla="*/ 714182 h 6723569"/>
              <a:gd name="connsiteX6" fmla="*/ 7101793 w 11935141"/>
              <a:gd name="connsiteY6" fmla="*/ 18147 h 6723569"/>
              <a:gd name="connsiteX7" fmla="*/ 8002545 w 11935141"/>
              <a:gd name="connsiteY7" fmla="*/ 605000 h 6723569"/>
              <a:gd name="connsiteX8" fmla="*/ 9162605 w 11935141"/>
              <a:gd name="connsiteY8" fmla="*/ 4499 h 6723569"/>
              <a:gd name="connsiteX9" fmla="*/ 10117948 w 11935141"/>
              <a:gd name="connsiteY9" fmla="*/ 318397 h 6723569"/>
              <a:gd name="connsiteX10" fmla="*/ 10895871 w 11935141"/>
              <a:gd name="connsiteY10" fmla="*/ 86385 h 6723569"/>
              <a:gd name="connsiteX11" fmla="*/ 11523668 w 11935141"/>
              <a:gd name="connsiteY11" fmla="*/ 359341 h 6723569"/>
              <a:gd name="connsiteX12" fmla="*/ 11810271 w 11935141"/>
              <a:gd name="connsiteY12" fmla="*/ 1191854 h 6723569"/>
              <a:gd name="connsiteX13" fmla="*/ 11428133 w 11935141"/>
              <a:gd name="connsiteY13" fmla="*/ 2010720 h 6723569"/>
              <a:gd name="connsiteX14" fmla="*/ 11933100 w 11935141"/>
              <a:gd name="connsiteY14" fmla="*/ 2843233 h 6723569"/>
              <a:gd name="connsiteX15" fmla="*/ 11196121 w 11935141"/>
              <a:gd name="connsiteY15" fmla="*/ 3798576 h 6723569"/>
              <a:gd name="connsiteX16" fmla="*/ 11919453 w 11935141"/>
              <a:gd name="connsiteY16" fmla="*/ 4672033 h 6723569"/>
              <a:gd name="connsiteX17" fmla="*/ 11578259 w 11935141"/>
              <a:gd name="connsiteY17" fmla="*/ 5381717 h 6723569"/>
              <a:gd name="connsiteX18" fmla="*/ 11851214 w 11935141"/>
              <a:gd name="connsiteY18" fmla="*/ 6241526 h 6723569"/>
              <a:gd name="connsiteX19" fmla="*/ 11414485 w 11935141"/>
              <a:gd name="connsiteY19" fmla="*/ 6569072 h 6723569"/>
              <a:gd name="connsiteX20" fmla="*/ 10759393 w 11935141"/>
              <a:gd name="connsiteY20" fmla="*/ 6241526 h 6723569"/>
              <a:gd name="connsiteX21" fmla="*/ 9885936 w 11935141"/>
              <a:gd name="connsiteY21" fmla="*/ 6623663 h 6723569"/>
              <a:gd name="connsiteX22" fmla="*/ 9572038 w 11935141"/>
              <a:gd name="connsiteY22" fmla="*/ 6105048 h 6723569"/>
              <a:gd name="connsiteX23" fmla="*/ 8643990 w 11935141"/>
              <a:gd name="connsiteY23" fmla="*/ 6664606 h 6723569"/>
              <a:gd name="connsiteX24" fmla="*/ 7402044 w 11935141"/>
              <a:gd name="connsiteY24" fmla="*/ 6364356 h 6723569"/>
              <a:gd name="connsiteX25" fmla="*/ 6801542 w 11935141"/>
              <a:gd name="connsiteY25" fmla="*/ 6719197 h 6723569"/>
              <a:gd name="connsiteX26" fmla="*/ 5518653 w 11935141"/>
              <a:gd name="connsiteY26" fmla="*/ 6064105 h 6723569"/>
              <a:gd name="connsiteX27" fmla="*/ 4713435 w 11935141"/>
              <a:gd name="connsiteY27" fmla="*/ 6691902 h 6723569"/>
              <a:gd name="connsiteX28" fmla="*/ 4003751 w 11935141"/>
              <a:gd name="connsiteY28" fmla="*/ 6364356 h 6723569"/>
              <a:gd name="connsiteX29" fmla="*/ 3239476 w 11935141"/>
              <a:gd name="connsiteY29" fmla="*/ 6623663 h 6723569"/>
              <a:gd name="connsiteX30" fmla="*/ 2202247 w 11935141"/>
              <a:gd name="connsiteY30" fmla="*/ 6418947 h 6723569"/>
              <a:gd name="connsiteX31" fmla="*/ 1328790 w 11935141"/>
              <a:gd name="connsiteY31" fmla="*/ 6705550 h 6723569"/>
              <a:gd name="connsiteX32" fmla="*/ 905709 w 11935141"/>
              <a:gd name="connsiteY32" fmla="*/ 6391651 h 6723569"/>
              <a:gd name="connsiteX33" fmla="*/ 45900 w 11935141"/>
              <a:gd name="connsiteY33" fmla="*/ 6541776 h 6723569"/>
              <a:gd name="connsiteX34" fmla="*/ 141435 w 11935141"/>
              <a:gd name="connsiteY34" fmla="*/ 5954923 h 6723569"/>
              <a:gd name="connsiteX35" fmla="*/ 346151 w 11935141"/>
              <a:gd name="connsiteY35" fmla="*/ 5627376 h 6723569"/>
              <a:gd name="connsiteX36" fmla="*/ 100491 w 11935141"/>
              <a:gd name="connsiteY36" fmla="*/ 4753920 h 6723569"/>
              <a:gd name="connsiteX37" fmla="*/ 1001244 w 11935141"/>
              <a:gd name="connsiteY37" fmla="*/ 4685681 h 6723569"/>
              <a:gd name="connsiteX38" fmla="*/ 86844 w 11935141"/>
              <a:gd name="connsiteY38" fmla="*/ 3743985 h 6723569"/>
              <a:gd name="connsiteX39" fmla="*/ 264265 w 11935141"/>
              <a:gd name="connsiteY39" fmla="*/ 2815938 h 6723569"/>
              <a:gd name="connsiteX40" fmla="*/ 155082 w 11935141"/>
              <a:gd name="connsiteY40" fmla="*/ 1492105 h 6723569"/>
              <a:gd name="connsiteX41" fmla="*/ 591811 w 11935141"/>
              <a:gd name="connsiteY41" fmla="*/ 1287388 h 6723569"/>
              <a:gd name="connsiteX42" fmla="*/ 155082 w 11935141"/>
              <a:gd name="connsiteY42" fmla="*/ 100033 h 672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35141" h="6723569">
                <a:moveTo>
                  <a:pt x="155082" y="100033"/>
                </a:moveTo>
                <a:cubicBezTo>
                  <a:pt x="277912" y="-18247"/>
                  <a:pt x="969399" y="593627"/>
                  <a:pt x="1328790" y="577705"/>
                </a:cubicBezTo>
                <a:cubicBezTo>
                  <a:pt x="1688181" y="561783"/>
                  <a:pt x="1833757" y="-9149"/>
                  <a:pt x="2311429" y="4499"/>
                </a:cubicBezTo>
                <a:cubicBezTo>
                  <a:pt x="2789101" y="18147"/>
                  <a:pt x="3678480" y="657316"/>
                  <a:pt x="4194820" y="659591"/>
                </a:cubicBezTo>
                <a:cubicBezTo>
                  <a:pt x="4711160" y="661866"/>
                  <a:pt x="5034158" y="9049"/>
                  <a:pt x="5409471" y="18147"/>
                </a:cubicBezTo>
                <a:cubicBezTo>
                  <a:pt x="5784784" y="27245"/>
                  <a:pt x="6164646" y="714182"/>
                  <a:pt x="6446700" y="714182"/>
                </a:cubicBezTo>
                <a:cubicBezTo>
                  <a:pt x="6728754" y="714182"/>
                  <a:pt x="6842486" y="36344"/>
                  <a:pt x="7101793" y="18147"/>
                </a:cubicBezTo>
                <a:cubicBezTo>
                  <a:pt x="7361100" y="-50"/>
                  <a:pt x="7659076" y="607275"/>
                  <a:pt x="8002545" y="605000"/>
                </a:cubicBezTo>
                <a:cubicBezTo>
                  <a:pt x="8346014" y="602725"/>
                  <a:pt x="8810038" y="52266"/>
                  <a:pt x="9162605" y="4499"/>
                </a:cubicBezTo>
                <a:cubicBezTo>
                  <a:pt x="9515172" y="-43268"/>
                  <a:pt x="9829070" y="304749"/>
                  <a:pt x="10117948" y="318397"/>
                </a:cubicBezTo>
                <a:cubicBezTo>
                  <a:pt x="10406826" y="332045"/>
                  <a:pt x="10661584" y="79561"/>
                  <a:pt x="10895871" y="86385"/>
                </a:cubicBezTo>
                <a:cubicBezTo>
                  <a:pt x="11130158" y="93209"/>
                  <a:pt x="11371268" y="175096"/>
                  <a:pt x="11523668" y="359341"/>
                </a:cubicBezTo>
                <a:cubicBezTo>
                  <a:pt x="11676068" y="543586"/>
                  <a:pt x="11826194" y="916624"/>
                  <a:pt x="11810271" y="1191854"/>
                </a:cubicBezTo>
                <a:cubicBezTo>
                  <a:pt x="11794348" y="1467084"/>
                  <a:pt x="11407662" y="1735490"/>
                  <a:pt x="11428133" y="2010720"/>
                </a:cubicBezTo>
                <a:cubicBezTo>
                  <a:pt x="11448604" y="2285950"/>
                  <a:pt x="11971769" y="2545257"/>
                  <a:pt x="11933100" y="2843233"/>
                </a:cubicBezTo>
                <a:cubicBezTo>
                  <a:pt x="11894431" y="3141209"/>
                  <a:pt x="11198395" y="3493776"/>
                  <a:pt x="11196121" y="3798576"/>
                </a:cubicBezTo>
                <a:cubicBezTo>
                  <a:pt x="11193847" y="4103376"/>
                  <a:pt x="11855763" y="4408176"/>
                  <a:pt x="11919453" y="4672033"/>
                </a:cubicBezTo>
                <a:cubicBezTo>
                  <a:pt x="11983143" y="4935890"/>
                  <a:pt x="11589632" y="5120135"/>
                  <a:pt x="11578259" y="5381717"/>
                </a:cubicBezTo>
                <a:cubicBezTo>
                  <a:pt x="11566886" y="5643299"/>
                  <a:pt x="11878510" y="6043634"/>
                  <a:pt x="11851214" y="6241526"/>
                </a:cubicBezTo>
                <a:cubicBezTo>
                  <a:pt x="11823918" y="6439418"/>
                  <a:pt x="11596455" y="6569072"/>
                  <a:pt x="11414485" y="6569072"/>
                </a:cubicBezTo>
                <a:cubicBezTo>
                  <a:pt x="11232515" y="6569072"/>
                  <a:pt x="11014151" y="6232428"/>
                  <a:pt x="10759393" y="6241526"/>
                </a:cubicBezTo>
                <a:cubicBezTo>
                  <a:pt x="10504635" y="6250625"/>
                  <a:pt x="10083828" y="6646409"/>
                  <a:pt x="9885936" y="6623663"/>
                </a:cubicBezTo>
                <a:cubicBezTo>
                  <a:pt x="9688044" y="6600917"/>
                  <a:pt x="9779029" y="6098224"/>
                  <a:pt x="9572038" y="6105048"/>
                </a:cubicBezTo>
                <a:cubicBezTo>
                  <a:pt x="9365047" y="6111872"/>
                  <a:pt x="9005655" y="6621388"/>
                  <a:pt x="8643990" y="6664606"/>
                </a:cubicBezTo>
                <a:cubicBezTo>
                  <a:pt x="8282325" y="6707824"/>
                  <a:pt x="7709118" y="6355258"/>
                  <a:pt x="7402044" y="6364356"/>
                </a:cubicBezTo>
                <a:cubicBezTo>
                  <a:pt x="7094970" y="6373454"/>
                  <a:pt x="7115440" y="6769239"/>
                  <a:pt x="6801542" y="6719197"/>
                </a:cubicBezTo>
                <a:cubicBezTo>
                  <a:pt x="6487644" y="6669155"/>
                  <a:pt x="5866671" y="6068654"/>
                  <a:pt x="5518653" y="6064105"/>
                </a:cubicBezTo>
                <a:cubicBezTo>
                  <a:pt x="5170635" y="6059556"/>
                  <a:pt x="4965919" y="6641860"/>
                  <a:pt x="4713435" y="6691902"/>
                </a:cubicBezTo>
                <a:cubicBezTo>
                  <a:pt x="4460951" y="6741944"/>
                  <a:pt x="4249411" y="6375729"/>
                  <a:pt x="4003751" y="6364356"/>
                </a:cubicBezTo>
                <a:cubicBezTo>
                  <a:pt x="3758091" y="6352983"/>
                  <a:pt x="3539727" y="6614565"/>
                  <a:pt x="3239476" y="6623663"/>
                </a:cubicBezTo>
                <a:cubicBezTo>
                  <a:pt x="2939225" y="6632761"/>
                  <a:pt x="2520695" y="6405299"/>
                  <a:pt x="2202247" y="6418947"/>
                </a:cubicBezTo>
                <a:cubicBezTo>
                  <a:pt x="1883799" y="6432595"/>
                  <a:pt x="1544880" y="6710099"/>
                  <a:pt x="1328790" y="6705550"/>
                </a:cubicBezTo>
                <a:cubicBezTo>
                  <a:pt x="1112700" y="6701001"/>
                  <a:pt x="1119524" y="6418947"/>
                  <a:pt x="905709" y="6391651"/>
                </a:cubicBezTo>
                <a:cubicBezTo>
                  <a:pt x="691894" y="6364355"/>
                  <a:pt x="173279" y="6614564"/>
                  <a:pt x="45900" y="6541776"/>
                </a:cubicBezTo>
                <a:cubicBezTo>
                  <a:pt x="-81479" y="6468988"/>
                  <a:pt x="91393" y="6107323"/>
                  <a:pt x="141435" y="5954923"/>
                </a:cubicBezTo>
                <a:cubicBezTo>
                  <a:pt x="191477" y="5802523"/>
                  <a:pt x="352975" y="5827543"/>
                  <a:pt x="346151" y="5627376"/>
                </a:cubicBezTo>
                <a:cubicBezTo>
                  <a:pt x="339327" y="5427209"/>
                  <a:pt x="-8691" y="4910869"/>
                  <a:pt x="100491" y="4753920"/>
                </a:cubicBezTo>
                <a:cubicBezTo>
                  <a:pt x="209673" y="4596971"/>
                  <a:pt x="1003518" y="4854003"/>
                  <a:pt x="1001244" y="4685681"/>
                </a:cubicBezTo>
                <a:cubicBezTo>
                  <a:pt x="998970" y="4517359"/>
                  <a:pt x="209674" y="4055609"/>
                  <a:pt x="86844" y="3743985"/>
                </a:cubicBezTo>
                <a:cubicBezTo>
                  <a:pt x="-35986" y="3432361"/>
                  <a:pt x="252892" y="3191251"/>
                  <a:pt x="264265" y="2815938"/>
                </a:cubicBezTo>
                <a:cubicBezTo>
                  <a:pt x="275638" y="2440625"/>
                  <a:pt x="100491" y="1746863"/>
                  <a:pt x="155082" y="1492105"/>
                </a:cubicBezTo>
                <a:cubicBezTo>
                  <a:pt x="209673" y="1237347"/>
                  <a:pt x="591811" y="1517125"/>
                  <a:pt x="591811" y="1287388"/>
                </a:cubicBezTo>
                <a:cubicBezTo>
                  <a:pt x="591811" y="1057651"/>
                  <a:pt x="32252" y="218313"/>
                  <a:pt x="155082" y="1000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EE89447-E273-45EC-A005-D3EA7D8A105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782" y="-241853"/>
            <a:ext cx="2603218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2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5488-2FE6-4D30-991D-42C3B9173C76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772C-37A9-468B-94C6-1EA590D57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8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5488-2FE6-4D30-991D-42C3B9173C76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772C-37A9-468B-94C6-1EA590D57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69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5488-2FE6-4D30-991D-42C3B9173C76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772C-37A9-468B-94C6-1EA590D57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4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5488-2FE6-4D30-991D-42C3B9173C76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772C-37A9-468B-94C6-1EA590D57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68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5488-2FE6-4D30-991D-42C3B9173C76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772C-37A9-468B-94C6-1EA590D57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5488-2FE6-4D30-991D-42C3B9173C76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772C-37A9-468B-94C6-1EA590D57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2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5488-2FE6-4D30-991D-42C3B9173C76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772C-37A9-468B-94C6-1EA590D57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2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5488-2FE6-4D30-991D-42C3B9173C76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772C-37A9-468B-94C6-1EA590D57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35488-2FE6-4D30-991D-42C3B9173C76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2772C-37A9-468B-94C6-1EA590D57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5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NULL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image" Target="../media/image38.gif"/><Relationship Id="rId3" Type="http://schemas.openxmlformats.org/officeDocument/2006/relationships/audio" Target="../media/audio3.wav"/><Relationship Id="rId7" Type="http://schemas.microsoft.com/office/2007/relationships/hdphoto" Target="../media/hdphoto6.wdp"/><Relationship Id="rId12" Type="http://schemas.openxmlformats.org/officeDocument/2006/relationships/image" Target="../media/image3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6.jpeg"/><Relationship Id="rId5" Type="http://schemas.openxmlformats.org/officeDocument/2006/relationships/image" Target="../media/image29.png"/><Relationship Id="rId10" Type="http://schemas.microsoft.com/office/2007/relationships/hdphoto" Target="../media/hdphoto7.wdp"/><Relationship Id="rId4" Type="http://schemas.openxmlformats.org/officeDocument/2006/relationships/image" Target="../media/image25.png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13" Type="http://schemas.openxmlformats.org/officeDocument/2006/relationships/image" Target="../media/image38.gif"/><Relationship Id="rId3" Type="http://schemas.openxmlformats.org/officeDocument/2006/relationships/audio" Target="../media/audio3.wav"/><Relationship Id="rId7" Type="http://schemas.microsoft.com/office/2007/relationships/hdphoto" Target="../media/hdphoto6.wdp"/><Relationship Id="rId12" Type="http://schemas.openxmlformats.org/officeDocument/2006/relationships/image" Target="../media/image3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6.jpeg"/><Relationship Id="rId5" Type="http://schemas.openxmlformats.org/officeDocument/2006/relationships/image" Target="../media/image29.png"/><Relationship Id="rId10" Type="http://schemas.microsoft.com/office/2007/relationships/hdphoto" Target="../media/hdphoto2.wdp"/><Relationship Id="rId4" Type="http://schemas.openxmlformats.org/officeDocument/2006/relationships/image" Target="../media/image25.png"/><Relationship Id="rId9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image" Target="../media/image36.jpeg"/><Relationship Id="rId3" Type="http://schemas.openxmlformats.org/officeDocument/2006/relationships/audio" Target="../media/audio3.wav"/><Relationship Id="rId7" Type="http://schemas.microsoft.com/office/2007/relationships/hdphoto" Target="../media/hdphoto6.wdp"/><Relationship Id="rId12" Type="http://schemas.microsoft.com/office/2007/relationships/hdphoto" Target="../media/hdphoto3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27.png"/><Relationship Id="rId5" Type="http://schemas.openxmlformats.org/officeDocument/2006/relationships/image" Target="../media/image29.png"/><Relationship Id="rId15" Type="http://schemas.openxmlformats.org/officeDocument/2006/relationships/image" Target="../media/image38.gif"/><Relationship Id="rId10" Type="http://schemas.microsoft.com/office/2007/relationships/hdphoto" Target="../media/hdphoto2.wdp"/><Relationship Id="rId4" Type="http://schemas.openxmlformats.org/officeDocument/2006/relationships/image" Target="../media/image25.png"/><Relationship Id="rId9" Type="http://schemas.openxmlformats.org/officeDocument/2006/relationships/image" Target="../media/image26.png"/><Relationship Id="rId1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F182BA7-25BA-41BA-B5BB-05B971690C4F}"/>
              </a:ext>
            </a:extLst>
          </p:cNvPr>
          <p:cNvGrpSpPr/>
          <p:nvPr/>
        </p:nvGrpSpPr>
        <p:grpSpPr>
          <a:xfrm>
            <a:off x="0" y="-14513"/>
            <a:ext cx="12192000" cy="6931626"/>
            <a:chOff x="0" y="-13512"/>
            <a:chExt cx="12192000" cy="6931626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D9AFB722-57E8-42E6-854C-ED415A7991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839"/>
            <a:stretch/>
          </p:blipFill>
          <p:spPr>
            <a:xfrm>
              <a:off x="10465468" y="860392"/>
              <a:ext cx="1726532" cy="3508489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1D27E1C9-B5A5-4C7A-8EF6-44CFA644B4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505"/>
            <a:stretch/>
          </p:blipFill>
          <p:spPr>
            <a:xfrm>
              <a:off x="127000" y="1280073"/>
              <a:ext cx="2011133" cy="3508489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61CA4345-DBDD-427C-B99F-B7A2D9BA6F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505" b="52819"/>
            <a:stretch/>
          </p:blipFill>
          <p:spPr>
            <a:xfrm>
              <a:off x="0" y="0"/>
              <a:ext cx="2011133" cy="1655355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2AAD189D-9D85-4FF4-9951-D61B7F2F5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591001">
              <a:off x="10369177" y="2906373"/>
              <a:ext cx="269736" cy="255891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C0B9328E-3508-455F-A922-691DBAA36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047208" y="3765653"/>
              <a:ext cx="418260" cy="365557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92926630-2525-4165-BC82-0077E6C5B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99638">
              <a:off x="9739738" y="1096164"/>
              <a:ext cx="916995" cy="1298133"/>
            </a:xfrm>
            <a:prstGeom prst="rect">
              <a:avLst/>
            </a:prstGeom>
          </p:spPr>
        </p:pic>
        <p:pic>
          <p:nvPicPr>
            <p:cNvPr id="27" name="图形 26">
              <a:extLst>
                <a:ext uri="{FF2B5EF4-FFF2-40B4-BE49-F238E27FC236}">
                  <a16:creationId xmlns:a16="http://schemas.microsoft.com/office/drawing/2014/main" id="{04B2D084-F196-4A01-943C-D78B3FD63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219506" y="3967827"/>
              <a:ext cx="1002731" cy="567980"/>
            </a:xfrm>
            <a:prstGeom prst="rect">
              <a:avLst/>
            </a:prstGeom>
          </p:spPr>
        </p:pic>
        <p:pic>
          <p:nvPicPr>
            <p:cNvPr id="28" name="图形 27">
              <a:extLst>
                <a:ext uri="{FF2B5EF4-FFF2-40B4-BE49-F238E27FC236}">
                  <a16:creationId xmlns:a16="http://schemas.microsoft.com/office/drawing/2014/main" id="{6660B46A-2EA1-4521-BD64-531BBA555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1267471" y="3385843"/>
              <a:ext cx="670529" cy="379810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552C8B75-21CB-4605-B635-F256B0842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80" b="4469"/>
            <a:stretch/>
          </p:blipFill>
          <p:spPr>
            <a:xfrm>
              <a:off x="10689944" y="-13512"/>
              <a:ext cx="1502056" cy="3351713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49EBB230-AC47-4FC3-9BDB-CE096C15B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5102352"/>
              <a:ext cx="12192000" cy="1755648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73D0972B-81F4-489F-8AF1-7753E8C516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75" t="55451"/>
            <a:stretch/>
          </p:blipFill>
          <p:spPr>
            <a:xfrm>
              <a:off x="9067800" y="5294993"/>
              <a:ext cx="3124200" cy="1563007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56D091CE-F5DF-42AA-8862-4E9CEF1DAC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51" r="74375"/>
            <a:stretch/>
          </p:blipFill>
          <p:spPr>
            <a:xfrm>
              <a:off x="0" y="5355107"/>
              <a:ext cx="3124200" cy="1563007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52A9A42F-87CD-415B-84F9-327A4EFE33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033" y="213636"/>
              <a:ext cx="2011133" cy="1755509"/>
            </a:xfrm>
            <a:prstGeom prst="rect">
              <a:avLst/>
            </a:prstGeom>
          </p:spPr>
        </p:pic>
      </p:grp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10606010-1D69-4726-AF92-88B0D169253E}"/>
              </a:ext>
            </a:extLst>
          </p:cNvPr>
          <p:cNvSpPr/>
          <p:nvPr/>
        </p:nvSpPr>
        <p:spPr>
          <a:xfrm>
            <a:off x="2120230" y="1743320"/>
            <a:ext cx="8606844" cy="3231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UTM NguyenHa 01" panose="02040603050506020204" pitchFamily="18" charset="0"/>
              </a:rPr>
              <a:t>KHOA HỌC</a:t>
            </a:r>
          </a:p>
          <a:p>
            <a:pPr algn="ctr"/>
            <a:endParaRPr lang="vi-VN" sz="5400" b="1" cap="none" spc="0" dirty="0">
              <a:ln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UTM NguyenHa 01" panose="02040603050506020204" pitchFamily="18" charset="0"/>
            </a:endParaRPr>
          </a:p>
          <a:p>
            <a:pPr algn="ctr"/>
            <a:r>
              <a:rPr lang="vi-VN" sz="96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UTM NguyenHa 01" panose="02040603050506020204" pitchFamily="18" charset="0"/>
              </a:rPr>
              <a:t>XI MĂNG </a:t>
            </a:r>
            <a:endParaRPr lang="en-US" sz="96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277440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C3B6C08C-93C3-4CDA-9835-9424E901E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524" y="4432300"/>
            <a:ext cx="7123967" cy="1015663"/>
          </a:xfrm>
          <a:prstGeom prst="rect">
            <a:avLst/>
          </a:prstGeom>
          <a:solidFill>
            <a:srgbClr val="C3E3F5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Khi khô xi măng kết thành tảng, cứng như đá sẽ không sử dụng được.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D088B2AC-58B6-4F23-BCE6-BE1471663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2619415"/>
            <a:ext cx="1219200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Tính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chất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của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 xi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măng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2A87997C-3EF8-4819-94EA-114BF4CED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524" y="1993900"/>
            <a:ext cx="7123967" cy="1015663"/>
          </a:xfrm>
          <a:prstGeom prst="rect">
            <a:avLst/>
          </a:prstGeom>
          <a:solidFill>
            <a:srgbClr val="C3E3F5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84C86AA8-5AF7-4C46-B54C-1B69848D2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524" y="3173413"/>
            <a:ext cx="7123967" cy="1015663"/>
          </a:xfrm>
          <a:prstGeom prst="rect">
            <a:avLst/>
          </a:prstGeom>
          <a:solidFill>
            <a:srgbClr val="C3E3F5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Xi măng trộn với ít nước xi măng trở nên dẻo, rất nhanh khô.</a:t>
            </a:r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1E2D5E36-8CBD-418B-A776-77BA9CB082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7525" y="2451100"/>
            <a:ext cx="1066800" cy="12192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9C15821D-C377-453A-B1E9-4896A10AA0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7525" y="3670300"/>
            <a:ext cx="10668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78D99DB8-108A-4024-A96F-3D84905940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670300"/>
            <a:ext cx="1066800" cy="12954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7414D9D8-D619-4FE6-B1C9-CE3C126D4DA0}"/>
              </a:ext>
            </a:extLst>
          </p:cNvPr>
          <p:cNvSpPr txBox="1"/>
          <p:nvPr/>
        </p:nvSpPr>
        <p:spPr>
          <a:xfrm>
            <a:off x="3438525" y="91263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Xi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măng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41361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30FCE220-01F4-4C90-A271-E796CA8E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121" y="507756"/>
            <a:ext cx="5943600" cy="20955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CE55D3-4748-4E3B-9D25-49224F327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402" y="950424"/>
            <a:ext cx="5257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xi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măng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47230-D188-4FA9-ACA0-EFCF1C1C9883}"/>
              </a:ext>
            </a:extLst>
          </p:cNvPr>
          <p:cNvSpPr/>
          <p:nvPr/>
        </p:nvSpPr>
        <p:spPr>
          <a:xfrm>
            <a:off x="1336430" y="3481022"/>
            <a:ext cx="9601201" cy="2062103"/>
          </a:xfrm>
          <a:prstGeom prst="rect">
            <a:avLst/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571500" marR="0" lvl="0" indent="-5715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Cần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để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xi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măng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chỗ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khô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ráo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thoáng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khí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Nếu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để</a:t>
            </a:r>
            <a:endParaRPr lang="en-US" sz="32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571500" marR="0" lvl="0" indent="-5715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xi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măng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chỗ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ẩm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hoặc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để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nước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thấm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vào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nó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sẽ</a:t>
            </a:r>
            <a:endParaRPr lang="en-US" sz="32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571500" marR="0" lvl="0" indent="-5715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kết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thành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tảng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cứng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như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đá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không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dùng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được</a:t>
            </a:r>
            <a:endParaRPr lang="en-US" sz="32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571500" marR="0" lvl="0" indent="-5715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nữa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27080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98431F3F-330F-4930-BD37-2ABC74C89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299" y="847725"/>
            <a:ext cx="931691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kumimoji="0" lang="en-US" altLang="en-US" b="1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altLang="en-US" sz="2800" b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kumimoji="0" lang="en-US" altLang="en-US" sz="28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kumimoji="0" lang="en-US" altLang="en-US" sz="2800" b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kumimoji="0" lang="en-US" altLang="en-US" sz="28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kumimoji="0" lang="en-US" altLang="en-US" sz="2800" b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28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altLang="en-US" sz="28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8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en-US" sz="28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8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kern="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  </a:t>
            </a:r>
            <a:r>
              <a:rPr kumimoji="0" lang="en-US" altLang="en-US" sz="2800" b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altLang="en-US" sz="28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altLang="en-US" sz="28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8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8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kumimoji="0" lang="en-US" altLang="en-US" sz="28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kumimoji="0" lang="en-US" altLang="en-US" sz="2800" b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kumimoji="0" lang="en-US" altLang="en-US" sz="28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altLang="en-US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Sơ đồ 4">
            <a:extLst>
              <a:ext uri="{FF2B5EF4-FFF2-40B4-BE49-F238E27FC236}">
                <a16:creationId xmlns:a16="http://schemas.microsoft.com/office/drawing/2014/main" id="{15A67831-5C71-4EA7-838C-5C0EAFD48660}"/>
              </a:ext>
            </a:extLst>
          </p:cNvPr>
          <p:cNvGraphicFramePr/>
          <p:nvPr>
            <p:extLst/>
          </p:nvPr>
        </p:nvGraphicFramePr>
        <p:xfrm>
          <a:off x="2527301" y="1824567"/>
          <a:ext cx="7340600" cy="4185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00325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0B351912-5F1A-4931-86AB-D9A4F7739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363" y="2600146"/>
            <a:ext cx="1781175" cy="1200329"/>
          </a:xfrm>
          <a:prstGeom prst="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Vữa</a:t>
            </a: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xi </a:t>
            </a:r>
            <a:r>
              <a:rPr kumimoji="0" lang="en-US" altLang="vi-VN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măng</a:t>
            </a:r>
            <a:endParaRPr kumimoji="0" lang="en-US" altLang="vi-VN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269066D0-4571-4B75-93F8-E2F8C9F1C5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50394" y="2190750"/>
            <a:ext cx="792956" cy="1075531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sm" len="sm"/>
            <a:tailEnd type="triangl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Line 17">
            <a:extLst>
              <a:ext uri="{FF2B5EF4-FFF2-40B4-BE49-F238E27FC236}">
                <a16:creationId xmlns:a16="http://schemas.microsoft.com/office/drawing/2014/main" id="{7A8A631F-04DC-40D0-B146-101C2604C6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7537" y="3266281"/>
            <a:ext cx="737113" cy="1292592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sm" len="sm"/>
            <a:tailEnd type="triangl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Line 18">
            <a:extLst>
              <a:ext uri="{FF2B5EF4-FFF2-40B4-BE49-F238E27FC236}">
                <a16:creationId xmlns:a16="http://schemas.microsoft.com/office/drawing/2014/main" id="{D7534916-3BB6-41EE-99DD-56B297D245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1175" y="4055561"/>
            <a:ext cx="737114" cy="503312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sm" len="sm"/>
            <a:tailEnd type="triangl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id="{7CD28F7F-6D5E-485E-A4C1-DBAAEB344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563" y="4304958"/>
            <a:ext cx="1634611" cy="461665"/>
          </a:xfrm>
          <a:prstGeom prst="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lang="vi-VN" altLang="vi-VN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alt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4BACBCB5-D046-46FE-AE3D-F17BEB1DE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8289" y="3895783"/>
            <a:ext cx="2768086" cy="400110"/>
          </a:xfrm>
          <a:prstGeom prst="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 tường</a:t>
            </a:r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id="{B1EF05F5-B142-4EFC-8A8D-5A1500177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8289" y="4836095"/>
            <a:ext cx="2768086" cy="400110"/>
          </a:xfrm>
          <a:prstGeom prst="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Trát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bể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F67E73E2-E385-4EF3-8FC0-A462FEF9B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8289" y="4364682"/>
            <a:ext cx="2768086" cy="400110"/>
          </a:xfrm>
          <a:prstGeom prst="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Trát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tường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Line 23">
            <a:extLst>
              <a:ext uri="{FF2B5EF4-FFF2-40B4-BE49-F238E27FC236}">
                <a16:creationId xmlns:a16="http://schemas.microsoft.com/office/drawing/2014/main" id="{28461561-7383-4F0F-9EEE-2329ACE879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1174" y="4558873"/>
            <a:ext cx="737114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sm" len="sm"/>
            <a:tailEnd type="triangl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Line 24">
            <a:extLst>
              <a:ext uri="{FF2B5EF4-FFF2-40B4-BE49-F238E27FC236}">
                <a16:creationId xmlns:a16="http://schemas.microsoft.com/office/drawing/2014/main" id="{71D139A9-1D51-4D87-9F7A-C317A7C9687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1175" y="4558873"/>
            <a:ext cx="737114" cy="471413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sm" len="sm"/>
            <a:tailEnd type="triangl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 Box 25">
            <a:extLst>
              <a:ext uri="{FF2B5EF4-FFF2-40B4-BE49-F238E27FC236}">
                <a16:creationId xmlns:a16="http://schemas.microsoft.com/office/drawing/2014/main" id="{61AE324A-297B-4A96-8CEE-DC37955DA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1429" y="2372940"/>
            <a:ext cx="4761846" cy="400110"/>
          </a:xfrm>
          <a:prstGeom prst="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  <a:headEnd/>
            <a:tailEnd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vi-VN" altLang="vi-VN" sz="20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nên </a:t>
            </a:r>
            <a:r>
              <a:rPr kumimoji="0" lang="en-US" altLang="vi-V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cứng</a:t>
            </a:r>
            <a:r>
              <a:rPr kumimoji="0" lang="en-US" alt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rạn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nứt</a:t>
            </a:r>
            <a:endParaRPr kumimoji="0" lang="en-US" altLang="vi-VN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Line 26">
            <a:extLst>
              <a:ext uri="{FF2B5EF4-FFF2-40B4-BE49-F238E27FC236}">
                <a16:creationId xmlns:a16="http://schemas.microsoft.com/office/drawing/2014/main" id="{CFD46B24-7CFB-4F8A-BED1-9DEA407ACAB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5618" y="2218352"/>
            <a:ext cx="785812" cy="782023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sm" len="sm"/>
            <a:tailEnd type="triangl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id="{5B6901D3-52EF-48D1-A88C-412E135BE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564" y="2006084"/>
            <a:ext cx="1459054" cy="461665"/>
          </a:xfrm>
          <a:prstGeom prst="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vi-V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endParaRPr kumimoji="0" lang="en-US" altLang="vi-VN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 Box 28">
            <a:extLst>
              <a:ext uri="{FF2B5EF4-FFF2-40B4-BE49-F238E27FC236}">
                <a16:creationId xmlns:a16="http://schemas.microsoft.com/office/drawing/2014/main" id="{AA2CF9D5-5AA0-4905-8A85-843AD51E4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1429" y="1476427"/>
            <a:ext cx="4761846" cy="400110"/>
          </a:xfrm>
          <a:prstGeom prst="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mới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trộn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̀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dẻo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29">
            <a:extLst>
              <a:ext uri="{FF2B5EF4-FFF2-40B4-BE49-F238E27FC236}">
                <a16:creationId xmlns:a16="http://schemas.microsoft.com/office/drawing/2014/main" id="{E23CC4DC-18D7-4042-A3A1-C178AB671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1429" y="1914306"/>
            <a:ext cx="4761846" cy="400110"/>
          </a:xfrm>
          <a:prstGeom prst="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Dễ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gắn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gạch</a:t>
            </a:r>
            <a:r>
              <a:rPr kumimoji="0" lang="en-US" alt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</a:t>
            </a:r>
            <a:endParaRPr kumimoji="0" lang="en-US" altLang="vi-VN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 Box 30">
            <a:extLst>
              <a:ext uri="{FF2B5EF4-FFF2-40B4-BE49-F238E27FC236}">
                <a16:creationId xmlns:a16="http://schemas.microsoft.com/office/drawing/2014/main" id="{65B5026A-7ABB-4AA0-84D4-42C192395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1429" y="2834715"/>
            <a:ext cx="4761846" cy="400110"/>
          </a:xfrm>
          <a:prstGeom prst="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thấm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endParaRPr kumimoji="0" lang="en-US" altLang="vi-VN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Line 31">
            <a:extLst>
              <a:ext uri="{FF2B5EF4-FFF2-40B4-BE49-F238E27FC236}">
                <a16:creationId xmlns:a16="http://schemas.microsoft.com/office/drawing/2014/main" id="{23FCF5AE-BBB3-405F-BA6D-CD473F9147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8480" y="2240577"/>
            <a:ext cx="742950" cy="332417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sm" len="sm"/>
            <a:tailEnd type="triangl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Line 32">
            <a:extLst>
              <a:ext uri="{FF2B5EF4-FFF2-40B4-BE49-F238E27FC236}">
                <a16:creationId xmlns:a16="http://schemas.microsoft.com/office/drawing/2014/main" id="{2C9C0356-862F-4AC7-9E45-BCF2EE271D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5618" y="2127864"/>
            <a:ext cx="785812" cy="112713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sm" len="sm"/>
            <a:tailEnd type="triangl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Line 33">
            <a:extLst>
              <a:ext uri="{FF2B5EF4-FFF2-40B4-BE49-F238E27FC236}">
                <a16:creationId xmlns:a16="http://schemas.microsoft.com/office/drawing/2014/main" id="{78734DCA-9B07-4384-A0A4-BB75A3BC06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5618" y="1701997"/>
            <a:ext cx="785812" cy="516355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sm" len="sm"/>
            <a:tailEnd type="triangl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8259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E7F9524B-C4A0-4740-B56D-4DA919A01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3616936"/>
            <a:ext cx="98986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BB7AB9B5-0F8E-431F-A530-39F66ECE8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630" y="1862719"/>
            <a:ext cx="94705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vi-V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EB15158-122E-4C5E-A0A3-F4FEE5E1A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5133121"/>
            <a:ext cx="98986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vi-VN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20817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CEFAEF94-7480-4721-8A6F-5F8EC6074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797" y="802928"/>
            <a:ext cx="9020175" cy="97872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vi-VN" sz="32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vi-VN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tông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tông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       </a:t>
            </a: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FC6FF73B-B47C-4435-99E4-A913D67E5CBD}"/>
              </a:ext>
            </a:extLst>
          </p:cNvPr>
          <p:cNvGrpSpPr/>
          <p:nvPr/>
        </p:nvGrpSpPr>
        <p:grpSpPr>
          <a:xfrm>
            <a:off x="2730500" y="1876425"/>
            <a:ext cx="7226300" cy="4442883"/>
            <a:chOff x="2730500" y="1876425"/>
            <a:chExt cx="7226300" cy="4442883"/>
          </a:xfrm>
        </p:grpSpPr>
        <p:graphicFrame>
          <p:nvGraphicFramePr>
            <p:cNvPr id="3" name="Sơ đồ 2">
              <a:extLst>
                <a:ext uri="{FF2B5EF4-FFF2-40B4-BE49-F238E27FC236}">
                  <a16:creationId xmlns:a16="http://schemas.microsoft.com/office/drawing/2014/main" id="{AA212E46-E33A-4844-AED8-A02A9FDBE908}"/>
                </a:ext>
              </a:extLst>
            </p:cNvPr>
            <p:cNvGraphicFramePr/>
            <p:nvPr>
              <p:extLst/>
            </p:nvPr>
          </p:nvGraphicFramePr>
          <p:xfrm>
            <a:off x="2730500" y="1876425"/>
            <a:ext cx="7226300" cy="44428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6" name="Nhóm 5">
              <a:extLst>
                <a:ext uri="{FF2B5EF4-FFF2-40B4-BE49-F238E27FC236}">
                  <a16:creationId xmlns:a16="http://schemas.microsoft.com/office/drawing/2014/main" id="{D521B887-950C-4092-9A27-BAD39F986F7D}"/>
                </a:ext>
              </a:extLst>
            </p:cNvPr>
            <p:cNvGrpSpPr/>
            <p:nvPr/>
          </p:nvGrpSpPr>
          <p:grpSpPr>
            <a:xfrm>
              <a:off x="6496050" y="1876425"/>
              <a:ext cx="1362075" cy="1294227"/>
              <a:chOff x="2370666" y="711200"/>
              <a:chExt cx="1524000" cy="1524000"/>
            </a:xfrm>
          </p:grpSpPr>
          <p:sp>
            <p:nvSpPr>
              <p:cNvPr id="7" name="Hình Bầu dục 6">
                <a:extLst>
                  <a:ext uri="{FF2B5EF4-FFF2-40B4-BE49-F238E27FC236}">
                    <a16:creationId xmlns:a16="http://schemas.microsoft.com/office/drawing/2014/main" id="{D2F1E15D-6E88-46AB-A0BE-1ACBE8AFDE12}"/>
                  </a:ext>
                </a:extLst>
              </p:cNvPr>
              <p:cNvSpPr/>
              <p:nvPr/>
            </p:nvSpPr>
            <p:spPr>
              <a:xfrm>
                <a:off x="2370666" y="711200"/>
                <a:ext cx="1524000" cy="1524000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Hình Bầu dục 4">
                <a:extLst>
                  <a:ext uri="{FF2B5EF4-FFF2-40B4-BE49-F238E27FC236}">
                    <a16:creationId xmlns:a16="http://schemas.microsoft.com/office/drawing/2014/main" id="{93CDE433-8F39-478F-8ACE-B6A072AFBBFD}"/>
                  </a:ext>
                </a:extLst>
              </p:cNvPr>
              <p:cNvSpPr txBox="1"/>
              <p:nvPr/>
            </p:nvSpPr>
            <p:spPr>
              <a:xfrm>
                <a:off x="2593851" y="934385"/>
                <a:ext cx="1077630" cy="10776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vi-VN" sz="3200" kern="1200" dirty="0" err="1"/>
                  <a:t>Cát</a:t>
                </a:r>
                <a:r>
                  <a:rPr lang="vi-VN" sz="3200" kern="1200" dirty="0"/>
                  <a:t> </a:t>
                </a:r>
                <a:endParaRPr lang="en-US" sz="32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8862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8">
            <a:extLst>
              <a:ext uri="{FF2B5EF4-FFF2-40B4-BE49-F238E27FC236}">
                <a16:creationId xmlns:a16="http://schemas.microsoft.com/office/drawing/2014/main" id="{54E183FB-FEFE-4F7D-A1F3-E4B0EA83D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528" y="2442964"/>
            <a:ext cx="4090622" cy="400110"/>
          </a:xfrm>
          <a:prstGeom prst="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thấm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endParaRPr kumimoji="0" lang="en-US" altLang="vi-VN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id="{9F25BFEA-44F2-41FB-990E-0A36AFDAF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528" y="1776140"/>
            <a:ext cx="4090622" cy="461665"/>
          </a:xfrm>
          <a:prstGeom prst="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  <a:headEnd/>
            <a:tailEnd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Chịu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nén</a:t>
            </a:r>
            <a:endParaRPr kumimoji="0" lang="en-US" altLang="vi-VN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 Box 27">
            <a:extLst>
              <a:ext uri="{FF2B5EF4-FFF2-40B4-BE49-F238E27FC236}">
                <a16:creationId xmlns:a16="http://schemas.microsoft.com/office/drawing/2014/main" id="{AD38A7AE-62E8-4010-B90A-3BEB9E4FA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528" y="1148690"/>
            <a:ext cx="4090622" cy="400110"/>
          </a:xfrm>
          <a:prstGeom prst="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cứng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bị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rạn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nứt</a:t>
            </a:r>
            <a:endParaRPr kumimoji="0" lang="en-US" altLang="vi-VN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3990827A-C6B3-455E-A990-99CF5E5DD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722" y="2651632"/>
            <a:ext cx="1506349" cy="1323439"/>
          </a:xfrm>
          <a:prstGeom prst="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</a:t>
            </a: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tông</a:t>
            </a:r>
            <a:endParaRPr kumimoji="0" lang="en-US" altLang="vi-VN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ext Box 17">
            <a:extLst>
              <a:ext uri="{FF2B5EF4-FFF2-40B4-BE49-F238E27FC236}">
                <a16:creationId xmlns:a16="http://schemas.microsoft.com/office/drawing/2014/main" id="{D55900B7-2CDB-4400-A0E7-C641ECAFF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077" y="4610334"/>
            <a:ext cx="2022748" cy="523220"/>
          </a:xfrm>
          <a:prstGeom prst="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alt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Text Box 25">
            <a:extLst>
              <a:ext uri="{FF2B5EF4-FFF2-40B4-BE49-F238E27FC236}">
                <a16:creationId xmlns:a16="http://schemas.microsoft.com/office/drawing/2014/main" id="{16405B29-A295-46CF-96A0-ADCC329FE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044" y="1825580"/>
            <a:ext cx="1899979" cy="400110"/>
          </a:xfrm>
          <a:prstGeom prst="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endParaRPr kumimoji="0" lang="en-US" altLang="vi-VN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Mũi tên: Phải 1">
            <a:extLst>
              <a:ext uri="{FF2B5EF4-FFF2-40B4-BE49-F238E27FC236}">
                <a16:creationId xmlns:a16="http://schemas.microsoft.com/office/drawing/2014/main" id="{A4963D70-2C0F-431B-855D-7739903EB198}"/>
              </a:ext>
            </a:extLst>
          </p:cNvPr>
          <p:cNvSpPr/>
          <p:nvPr/>
        </p:nvSpPr>
        <p:spPr>
          <a:xfrm rot="20094679">
            <a:off x="2957443" y="2258578"/>
            <a:ext cx="1267590" cy="157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̃i tên: Phải 29">
            <a:extLst>
              <a:ext uri="{FF2B5EF4-FFF2-40B4-BE49-F238E27FC236}">
                <a16:creationId xmlns:a16="http://schemas.microsoft.com/office/drawing/2014/main" id="{66D8A7C7-08B5-4223-BAAA-5EECD8D80108}"/>
              </a:ext>
            </a:extLst>
          </p:cNvPr>
          <p:cNvSpPr/>
          <p:nvPr/>
        </p:nvSpPr>
        <p:spPr>
          <a:xfrm rot="1530594">
            <a:off x="2957442" y="4265844"/>
            <a:ext cx="1267590" cy="157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19">
            <a:extLst>
              <a:ext uri="{FF2B5EF4-FFF2-40B4-BE49-F238E27FC236}">
                <a16:creationId xmlns:a16="http://schemas.microsoft.com/office/drawing/2014/main" id="{D48A1CD7-491E-478C-B150-2A07B0315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373464"/>
            <a:ext cx="2743200" cy="400110"/>
          </a:xfrm>
          <a:prstGeom prst="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Lát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sàn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lát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nền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endParaRPr kumimoji="0" lang="en-US" altLang="vi-VN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 Box 20">
            <a:extLst>
              <a:ext uri="{FF2B5EF4-FFF2-40B4-BE49-F238E27FC236}">
                <a16:creationId xmlns:a16="http://schemas.microsoft.com/office/drawing/2014/main" id="{15424B6A-8B87-44E2-8038-C9020E7DB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675" y="4666810"/>
            <a:ext cx="2686050" cy="400110"/>
          </a:xfrm>
          <a:prstGeom prst="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sàn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bể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endParaRPr kumimoji="0" lang="en-US" altLang="vi-V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 Box 18">
            <a:extLst>
              <a:ext uri="{FF2B5EF4-FFF2-40B4-BE49-F238E27FC236}">
                <a16:creationId xmlns:a16="http://schemas.microsoft.com/office/drawing/2014/main" id="{B223BC35-B290-4ED2-9268-F5F110A4D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675" y="4000547"/>
            <a:ext cx="2686050" cy="400110"/>
          </a:xfrm>
          <a:prstGeom prst="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Lát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endParaRPr kumimoji="0" lang="en-US" altLang="vi-VN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Mũi tên: Phải 33">
            <a:extLst>
              <a:ext uri="{FF2B5EF4-FFF2-40B4-BE49-F238E27FC236}">
                <a16:creationId xmlns:a16="http://schemas.microsoft.com/office/drawing/2014/main" id="{B2635F11-316A-4502-8BD4-27149EB87538}"/>
              </a:ext>
            </a:extLst>
          </p:cNvPr>
          <p:cNvSpPr/>
          <p:nvPr/>
        </p:nvSpPr>
        <p:spPr>
          <a:xfrm rot="18666256">
            <a:off x="6101471" y="1534331"/>
            <a:ext cx="617300" cy="110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ũi tên: Phải 34">
            <a:extLst>
              <a:ext uri="{FF2B5EF4-FFF2-40B4-BE49-F238E27FC236}">
                <a16:creationId xmlns:a16="http://schemas.microsoft.com/office/drawing/2014/main" id="{CAE7A864-DC89-44E4-A9C9-1B60173BCDBB}"/>
              </a:ext>
            </a:extLst>
          </p:cNvPr>
          <p:cNvSpPr/>
          <p:nvPr/>
        </p:nvSpPr>
        <p:spPr>
          <a:xfrm rot="2751960">
            <a:off x="6111499" y="2434253"/>
            <a:ext cx="617300" cy="110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ũi tên: Phải 35">
            <a:extLst>
              <a:ext uri="{FF2B5EF4-FFF2-40B4-BE49-F238E27FC236}">
                <a16:creationId xmlns:a16="http://schemas.microsoft.com/office/drawing/2014/main" id="{D67769F5-42E5-4DA4-88E7-187C3764626C}"/>
              </a:ext>
            </a:extLst>
          </p:cNvPr>
          <p:cNvSpPr/>
          <p:nvPr/>
        </p:nvSpPr>
        <p:spPr>
          <a:xfrm>
            <a:off x="6165519" y="1990450"/>
            <a:ext cx="464940" cy="86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ũi tên: Phải 36">
            <a:extLst>
              <a:ext uri="{FF2B5EF4-FFF2-40B4-BE49-F238E27FC236}">
                <a16:creationId xmlns:a16="http://schemas.microsoft.com/office/drawing/2014/main" id="{DDC31CCA-1534-495C-B2B5-5A602EB38304}"/>
              </a:ext>
            </a:extLst>
          </p:cNvPr>
          <p:cNvSpPr/>
          <p:nvPr/>
        </p:nvSpPr>
        <p:spPr>
          <a:xfrm rot="18666256">
            <a:off x="6253573" y="4418220"/>
            <a:ext cx="617300" cy="110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ũi tên: Phải 37">
            <a:extLst>
              <a:ext uri="{FF2B5EF4-FFF2-40B4-BE49-F238E27FC236}">
                <a16:creationId xmlns:a16="http://schemas.microsoft.com/office/drawing/2014/main" id="{730B62B5-B86B-4621-9694-BF49CBA03F93}"/>
              </a:ext>
            </a:extLst>
          </p:cNvPr>
          <p:cNvSpPr/>
          <p:nvPr/>
        </p:nvSpPr>
        <p:spPr>
          <a:xfrm rot="2751960">
            <a:off x="6263601" y="5318142"/>
            <a:ext cx="617300" cy="110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ũi tên: Phải 38">
            <a:extLst>
              <a:ext uri="{FF2B5EF4-FFF2-40B4-BE49-F238E27FC236}">
                <a16:creationId xmlns:a16="http://schemas.microsoft.com/office/drawing/2014/main" id="{88180607-1DFA-492C-B91A-29DA9C06D796}"/>
              </a:ext>
            </a:extLst>
          </p:cNvPr>
          <p:cNvSpPr/>
          <p:nvPr/>
        </p:nvSpPr>
        <p:spPr>
          <a:xfrm>
            <a:off x="6317621" y="4874339"/>
            <a:ext cx="464940" cy="86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56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3" grpId="0" animBg="1"/>
      <p:bldP spid="24" grpId="0" animBg="1"/>
      <p:bldP spid="28" grpId="0" animBg="1"/>
      <p:bldP spid="29" grpId="0" animBg="1"/>
      <p:bldP spid="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28528E93-AE5A-4A18-80AF-F1CEB52E4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6472311" y="260326"/>
            <a:ext cx="269736" cy="2558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F9EAEF2-4EEE-4B94-BF50-656B0B082FC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0688" y="3299067"/>
            <a:ext cx="418260" cy="365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8FBC207-39F3-454C-BD1C-5BE1F48CB3E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879647">
            <a:off x="1001878" y="4385565"/>
            <a:ext cx="418260" cy="365557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8B9EC885-56E6-41DA-95E0-C52056117BD8}"/>
              </a:ext>
            </a:extLst>
          </p:cNvPr>
          <p:cNvSpPr txBox="1"/>
          <p:nvPr/>
        </p:nvSpPr>
        <p:spPr>
          <a:xfrm>
            <a:off x="1939636" y="2141130"/>
            <a:ext cx="863138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96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THỰC HÀNH</a:t>
            </a:r>
          </a:p>
          <a:p>
            <a:pPr algn="ctr"/>
            <a:r>
              <a:rPr lang="vi-VN" sz="9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LUYỆN TẬP</a:t>
            </a:r>
            <a:endParaRPr lang="en-US" sz="96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6715648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41F983B-3095-4707-9114-0EB950F1F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470" y="4800600"/>
            <a:ext cx="2658086" cy="646232"/>
          </a:xfrm>
          <a:prstGeom prst="rect">
            <a:avLst/>
          </a:prstGeom>
        </p:spPr>
      </p:pic>
      <p:grpSp>
        <p:nvGrpSpPr>
          <p:cNvPr id="5" name="Group 18">
            <a:extLst>
              <a:ext uri="{FF2B5EF4-FFF2-40B4-BE49-F238E27FC236}">
                <a16:creationId xmlns:a16="http://schemas.microsoft.com/office/drawing/2014/main" id="{1451A048-7250-4F7D-A784-7BEF242136AE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3429000"/>
            <a:ext cx="4286250" cy="2743200"/>
            <a:chOff x="4857750" y="4114799"/>
            <a:chExt cx="4286250" cy="2743201"/>
          </a:xfrm>
        </p:grpSpPr>
        <p:pic>
          <p:nvPicPr>
            <p:cNvPr id="6" name="Picture 12" descr="http://www.ansonjsc.com/UserImages/2011/04/19/1/15_dool110415thangtt12.jpg">
              <a:extLst>
                <a:ext uri="{FF2B5EF4-FFF2-40B4-BE49-F238E27FC236}">
                  <a16:creationId xmlns:a16="http://schemas.microsoft.com/office/drawing/2014/main" id="{A8FEE891-07E6-4B51-8BF9-0595F8B965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7750" y="4114799"/>
              <a:ext cx="4286250" cy="27432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41552F63-4487-4022-96FF-1BBAFBB57910}"/>
                </a:ext>
              </a:extLst>
            </p:cNvPr>
            <p:cNvSpPr txBox="1"/>
            <p:nvPr/>
          </p:nvSpPr>
          <p:spPr>
            <a:xfrm>
              <a:off x="8001000" y="4146549"/>
              <a:ext cx="898525" cy="398463"/>
            </a:xfrm>
            <a:prstGeom prst="rect">
              <a:avLst/>
            </a:prstGeom>
            <a:solidFill>
              <a:srgbClr val="FFFF00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 charset="0"/>
                </a:rPr>
                <a:t>Nhà </a:t>
              </a:r>
            </a:p>
          </p:txBody>
        </p:sp>
      </p:grpSp>
      <p:grpSp>
        <p:nvGrpSpPr>
          <p:cNvPr id="8" name="Group 17">
            <a:extLst>
              <a:ext uri="{FF2B5EF4-FFF2-40B4-BE49-F238E27FC236}">
                <a16:creationId xmlns:a16="http://schemas.microsoft.com/office/drawing/2014/main" id="{72835D88-A4F9-4A13-A2F8-4172C0C7D433}"/>
              </a:ext>
            </a:extLst>
          </p:cNvPr>
          <p:cNvGrpSpPr>
            <a:grpSpLocks/>
          </p:cNvGrpSpPr>
          <p:nvPr/>
        </p:nvGrpSpPr>
        <p:grpSpPr bwMode="auto">
          <a:xfrm>
            <a:off x="1090307" y="3810001"/>
            <a:ext cx="3471862" cy="2260600"/>
            <a:chOff x="2819399" y="2800658"/>
            <a:chExt cx="3471864" cy="2259793"/>
          </a:xfrm>
        </p:grpSpPr>
        <p:pic>
          <p:nvPicPr>
            <p:cNvPr id="9" name="Picture 4" descr="http://static.panoramio.com/photos/large/25145267.jpg">
              <a:extLst>
                <a:ext uri="{FF2B5EF4-FFF2-40B4-BE49-F238E27FC236}">
                  <a16:creationId xmlns:a16="http://schemas.microsoft.com/office/drawing/2014/main" id="{713E9822-D83B-4947-9142-D40297CF91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19400" y="2800658"/>
              <a:ext cx="3471863" cy="225979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481B7BA4-19BE-42DF-BAB0-A8059E85782A}"/>
                </a:ext>
              </a:extLst>
            </p:cNvPr>
            <p:cNvSpPr txBox="1"/>
            <p:nvPr/>
          </p:nvSpPr>
          <p:spPr>
            <a:xfrm>
              <a:off x="2819399" y="3048220"/>
              <a:ext cx="1109663" cy="396733"/>
            </a:xfrm>
            <a:prstGeom prst="rect">
              <a:avLst/>
            </a:prstGeom>
            <a:solidFill>
              <a:srgbClr val="FFFF00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 charset="0"/>
                </a:rPr>
                <a:t>Chợ</a:t>
              </a:r>
            </a:p>
          </p:txBody>
        </p: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D8DEC47C-BE4E-4ADA-90B9-A750299F5874}"/>
              </a:ext>
            </a:extLst>
          </p:cNvPr>
          <p:cNvGrpSpPr>
            <a:grpSpLocks/>
          </p:cNvGrpSpPr>
          <p:nvPr/>
        </p:nvGrpSpPr>
        <p:grpSpPr bwMode="auto">
          <a:xfrm>
            <a:off x="5343525" y="336550"/>
            <a:ext cx="4762500" cy="2711450"/>
            <a:chOff x="4105275" y="80049"/>
            <a:chExt cx="4762500" cy="2710777"/>
          </a:xfrm>
        </p:grpSpPr>
        <p:pic>
          <p:nvPicPr>
            <p:cNvPr id="13" name="Picture 6" descr="http://image.qdnd.vn/Upload/vanphong/2012/12/27/5267292120121227171201214.jpg">
              <a:extLst>
                <a:ext uri="{FF2B5EF4-FFF2-40B4-BE49-F238E27FC236}">
                  <a16:creationId xmlns:a16="http://schemas.microsoft.com/office/drawing/2014/main" id="{33A48962-CAB3-4226-8D59-FCAB300798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05275" y="228600"/>
              <a:ext cx="4762500" cy="25622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612F7A-8157-4BBF-B500-F207D49D531E}"/>
                </a:ext>
              </a:extLst>
            </p:cNvPr>
            <p:cNvSpPr txBox="1"/>
            <p:nvPr/>
          </p:nvSpPr>
          <p:spPr>
            <a:xfrm>
              <a:off x="7000875" y="80049"/>
              <a:ext cx="1703388" cy="398364"/>
            </a:xfrm>
            <a:prstGeom prst="rect">
              <a:avLst/>
            </a:prstGeom>
            <a:solidFill>
              <a:srgbClr val="FFFF00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 charset="0"/>
                </a:rPr>
                <a:t>Bệnh viện</a:t>
              </a: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946DE9B7-9F35-45E4-8AE2-521594F591C0}"/>
              </a:ext>
            </a:extLst>
          </p:cNvPr>
          <p:cNvGrpSpPr>
            <a:grpSpLocks/>
          </p:cNvGrpSpPr>
          <p:nvPr/>
        </p:nvGrpSpPr>
        <p:grpSpPr bwMode="auto">
          <a:xfrm>
            <a:off x="741850" y="866775"/>
            <a:ext cx="4168775" cy="2562225"/>
            <a:chOff x="113731" y="228600"/>
            <a:chExt cx="4168602" cy="2562226"/>
          </a:xfrm>
        </p:grpSpPr>
        <p:pic>
          <p:nvPicPr>
            <p:cNvPr id="16" name="Picture 2" descr="http://ktsdanang.vn/StoreData/PageData/1035/waf6.jpg">
              <a:extLst>
                <a:ext uri="{FF2B5EF4-FFF2-40B4-BE49-F238E27FC236}">
                  <a16:creationId xmlns:a16="http://schemas.microsoft.com/office/drawing/2014/main" id="{2445C779-CF5B-450E-A891-521C0FADC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1345" y="236984"/>
              <a:ext cx="4090988" cy="255384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7" name="TextBox 14">
              <a:extLst>
                <a:ext uri="{FF2B5EF4-FFF2-40B4-BE49-F238E27FC236}">
                  <a16:creationId xmlns:a16="http://schemas.microsoft.com/office/drawing/2014/main" id="{0BDC2526-2997-421E-A1E1-87E0686AC6AB}"/>
                </a:ext>
              </a:extLst>
            </p:cNvPr>
            <p:cNvSpPr txBox="1"/>
            <p:nvPr/>
          </p:nvSpPr>
          <p:spPr>
            <a:xfrm>
              <a:off x="113731" y="228600"/>
              <a:ext cx="1790626" cy="396875"/>
            </a:xfrm>
            <a:prstGeom prst="rect">
              <a:avLst/>
            </a:prstGeom>
            <a:solidFill>
              <a:srgbClr val="FFFF00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 charset="0"/>
                </a:rPr>
                <a:t>Trường học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39314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6C20B6-10B3-4E59-9DF5-DADB34ABA95F}"/>
              </a:ext>
            </a:extLst>
          </p:cNvPr>
          <p:cNvSpPr txBox="1"/>
          <p:nvPr/>
        </p:nvSpPr>
        <p:spPr>
          <a:xfrm>
            <a:off x="4038600" y="3189592"/>
            <a:ext cx="41148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Bê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tông</a:t>
            </a:r>
            <a:r>
              <a:rPr 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cốt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thép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charset="0"/>
            </a:endParaRPr>
          </a:p>
        </p:txBody>
      </p:sp>
      <p:pic>
        <p:nvPicPr>
          <p:cNvPr id="3" name="Picture 19" descr="https://encrypted-tbn1.gstatic.com/images?q=tbn:ANd9GcTClY0flKARZ2GOyqkJtQ7jt9TxrUcRxhkqEt2m6eLA8WKdAlQe">
            <a:extLst>
              <a:ext uri="{FF2B5EF4-FFF2-40B4-BE49-F238E27FC236}">
                <a16:creationId xmlns:a16="http://schemas.microsoft.com/office/drawing/2014/main" id="{DA162380-4AA3-432E-B4B1-CF325CC17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5680" y="3837987"/>
            <a:ext cx="3256326" cy="175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3" descr="http://hoale.jcapt.com/img1/store/diembao/844_1.jpg">
            <a:extLst>
              <a:ext uri="{FF2B5EF4-FFF2-40B4-BE49-F238E27FC236}">
                <a16:creationId xmlns:a16="http://schemas.microsoft.com/office/drawing/2014/main" id="{5B46AF9D-EABD-4159-928C-6E1511951B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9474" b="17009"/>
          <a:stretch/>
        </p:blipFill>
        <p:spPr bwMode="auto">
          <a:xfrm>
            <a:off x="2637632" y="1283946"/>
            <a:ext cx="3276601" cy="1818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14" descr="https://encrypted-tbn3.gstatic.com/images?q=tbn:ANd9GcQLeCdYWIOuhd-VBHmeL-3hCkN_rIEPT-dx-4WOBq-LIqPzjEz3">
            <a:extLst>
              <a:ext uri="{FF2B5EF4-FFF2-40B4-BE49-F238E27FC236}">
                <a16:creationId xmlns:a16="http://schemas.microsoft.com/office/drawing/2014/main" id="{B2480D28-9BB2-477A-92DB-2312690E1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799887"/>
            <a:ext cx="3276600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1" descr="http://dddn.vcmedia.vn/ccccccccccccAn79yoElA3MVcccccc/Image/2013/06/thuyedien-4bb2f.jpg">
            <a:extLst>
              <a:ext uri="{FF2B5EF4-FFF2-40B4-BE49-F238E27FC236}">
                <a16:creationId xmlns:a16="http://schemas.microsoft.com/office/drawing/2014/main" id="{F8D5447E-42E9-4E36-8213-CF212FF14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4230" y="1273717"/>
            <a:ext cx="3276601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70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28528E93-AE5A-4A18-80AF-F1CEB52E4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6472311" y="260326"/>
            <a:ext cx="269736" cy="2558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F9EAEF2-4EEE-4B94-BF50-656B0B082FC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0688" y="3299067"/>
            <a:ext cx="418260" cy="365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8FBC207-39F3-454C-BD1C-5BE1F48CB3E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879647">
            <a:off x="1001878" y="4385565"/>
            <a:ext cx="418260" cy="365557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8B9EC885-56E6-41DA-95E0-C52056117BD8}"/>
              </a:ext>
            </a:extLst>
          </p:cNvPr>
          <p:cNvSpPr txBox="1"/>
          <p:nvPr/>
        </p:nvSpPr>
        <p:spPr>
          <a:xfrm>
            <a:off x="1939636" y="2141130"/>
            <a:ext cx="863138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96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HÌNH THÀNH KIẾN THỨC </a:t>
            </a:r>
            <a:endParaRPr lang="en-US" sz="96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9101095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DCCA14B5-808A-495B-BAA6-FDD3558A5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814" y="1787238"/>
            <a:ext cx="9249102" cy="4173800"/>
          </a:xfrm>
          <a:prstGeom prst="rect">
            <a:avLst/>
          </a:prstGeom>
        </p:spPr>
      </p:pic>
      <p:sp>
        <p:nvSpPr>
          <p:cNvPr id="20" name="TextBox 1">
            <a:extLst>
              <a:ext uri="{FF2B5EF4-FFF2-40B4-BE49-F238E27FC236}">
                <a16:creationId xmlns:a16="http://schemas.microsoft.com/office/drawing/2014/main" id="{EB9B0DDF-F857-4046-A6F7-8FCED8A905FF}"/>
              </a:ext>
            </a:extLst>
          </p:cNvPr>
          <p:cNvSpPr txBox="1"/>
          <p:nvPr/>
        </p:nvSpPr>
        <p:spPr>
          <a:xfrm>
            <a:off x="4038600" y="1166828"/>
            <a:ext cx="41148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Các</a:t>
            </a:r>
            <a:r>
              <a:rPr 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loại</a:t>
            </a:r>
            <a:r>
              <a:rPr 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 xi măng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25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28528E93-AE5A-4A18-80AF-F1CEB52E4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6472311" y="260326"/>
            <a:ext cx="269736" cy="2558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F9EAEF2-4EEE-4B94-BF50-656B0B082FC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0688" y="3299067"/>
            <a:ext cx="418260" cy="365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8FBC207-39F3-454C-BD1C-5BE1F48CB3E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879647">
            <a:off x="1001878" y="4385565"/>
            <a:ext cx="418260" cy="365557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8B9EC885-56E6-41DA-95E0-C52056117BD8}"/>
              </a:ext>
            </a:extLst>
          </p:cNvPr>
          <p:cNvSpPr txBox="1"/>
          <p:nvPr/>
        </p:nvSpPr>
        <p:spPr>
          <a:xfrm>
            <a:off x="1939636" y="2141130"/>
            <a:ext cx="863138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96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VẬN DỤNG</a:t>
            </a:r>
          </a:p>
          <a:p>
            <a:pPr algn="ctr"/>
            <a:r>
              <a:rPr lang="vi-VN" sz="9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TRẢI NGHIỆM</a:t>
            </a:r>
            <a:endParaRPr lang="en-US" sz="96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546189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3131" y1="38019" x2="38498" y2="59265"/>
                        <a14:backgroundMark x1="72843" y1="20288" x2="24760" y2="55112"/>
                        <a14:backgroundMark x1="34665" y1="64058" x2="39297" y2="94728"/>
                        <a14:backgroundMark x1="41534" y1="67412" x2="51278" y2="96645"/>
                        <a14:backgroundMark x1="79233" y1="55751" x2="77316" y2="50958"/>
                        <a14:backgroundMark x1="39457" y1="67732" x2="51917" y2="76997"/>
                        <a14:backgroundMark x1="57348" y1="43291" x2="58466" y2="48243"/>
                        <a14:backgroundMark x1="51278" y1="51118" x2="45367" y2="61182"/>
                        <a14:backgroundMark x1="53674" y1="81789" x2="53834" y2="87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1" t="31439" r="9908" b="7219"/>
          <a:stretch/>
        </p:blipFill>
        <p:spPr>
          <a:xfrm>
            <a:off x="9082842" y="3429000"/>
            <a:ext cx="1789338" cy="28007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400" b="86400" l="45067" r="72267">
                        <a14:backgroundMark x1="45867" y1="52800" x2="47733" y2="59400"/>
                        <a14:backgroundMark x1="46800" y1="65600" x2="42133" y2="52800"/>
                        <a14:backgroundMark x1="48533" y1="48600" x2="48000" y2="56800"/>
                        <a14:backgroundMark x1="50800" y1="50800" x2="46800" y2="58600"/>
                        <a14:backgroundMark x1="50800" y1="51900" x2="48167" y2="56350"/>
                        <a14:backgroundMark x1="49167" y1="62950" x2="47267" y2="63300"/>
                      </a14:backgroundRemoval>
                    </a14:imgEffect>
                  </a14:imgLayer>
                </a14:imgProps>
              </a:ext>
            </a:extLst>
          </a:blip>
          <a:srcRect l="47387" t="35308" r="30143" b="16744"/>
          <a:stretch/>
        </p:blipFill>
        <p:spPr>
          <a:xfrm flipH="1">
            <a:off x="1529921" y="4477087"/>
            <a:ext cx="1480786" cy="2106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5016" y1="68371" x2="65016" y2="80351"/>
                        <a14:backgroundMark x1="45208" y1="30192" x2="27636" y2="73962"/>
                        <a14:backgroundMark x1="64058" y1="23482" x2="83546" y2="32588"/>
                        <a14:backgroundMark x1="50479" y1="29553" x2="23163" y2="25399"/>
                        <a14:backgroundMark x1="42652" y1="26038" x2="90415" y2="34824"/>
                        <a14:backgroundMark x1="83067" y1="52875" x2="84026" y2="72524"/>
                        <a14:backgroundMark x1="32907" y1="62620" x2="42173" y2="91374"/>
                        <a14:backgroundMark x1="43131" y1="78115" x2="33227" y2="90415"/>
                        <a14:backgroundMark x1="51438" y1="33067" x2="80192" y2="37220"/>
                        <a14:backgroundMark x1="77955" y1="51438" x2="77476" y2="61821"/>
                        <a14:backgroundMark x1="55911" y1="38179" x2="40735" y2="52077"/>
                        <a14:backgroundMark x1="38339" y1="50639" x2="43450" y2="530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363979" y="2128257"/>
            <a:ext cx="3402115" cy="3402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5016" y1="68371" x2="65016" y2="80351"/>
                        <a14:backgroundMark x1="45208" y1="30192" x2="27636" y2="73962"/>
                        <a14:backgroundMark x1="64058" y1="23482" x2="83546" y2="32588"/>
                        <a14:backgroundMark x1="50479" y1="29553" x2="23163" y2="25399"/>
                        <a14:backgroundMark x1="42652" y1="26038" x2="90415" y2="34824"/>
                        <a14:backgroundMark x1="83067" y1="52875" x2="84026" y2="72524"/>
                        <a14:backgroundMark x1="32907" y1="62620" x2="42173" y2="91374"/>
                        <a14:backgroundMark x1="43131" y1="78115" x2="33227" y2="90415"/>
                        <a14:backgroundMark x1="51438" y1="33067" x2="80192" y2="37220"/>
                        <a14:backgroundMark x1="77955" y1="51438" x2="77476" y2="61821"/>
                        <a14:backgroundMark x1="55911" y1="38179" x2="40735" y2="52077"/>
                        <a14:backgroundMark x1="38339" y1="50639" x2="43450" y2="530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6165" y="2358439"/>
            <a:ext cx="4499858" cy="449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4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355" y="-1783231"/>
            <a:ext cx="7931583" cy="759627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38903" y="4639295"/>
            <a:ext cx="1996197" cy="1976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6" b="100000" l="0" r="89982"/>
                    </a14:imgEffect>
                  </a14:imgLayer>
                </a14:imgProps>
              </a:ext>
            </a:extLst>
          </a:blip>
          <a:srcRect t="24130" r="35819"/>
          <a:stretch/>
        </p:blipFill>
        <p:spPr>
          <a:xfrm>
            <a:off x="1267042" y="3401474"/>
            <a:ext cx="2419587" cy="29041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66302E-938F-4333-95D5-158355A762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0367" y="2216823"/>
            <a:ext cx="9413040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5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1 NK PowerSkill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9" name="10 NK PowerSkill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2355" y="-1783231"/>
            <a:ext cx="7931583" cy="7596274"/>
          </a:xfrm>
          <a:prstGeom prst="rect">
            <a:avLst/>
          </a:prstGeom>
        </p:spPr>
      </p:pic>
      <p:pic>
        <p:nvPicPr>
          <p:cNvPr id="2" name="09 NK PowerSkills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7987" y1="57348" x2="68530" y2="78754"/>
                        <a14:backgroundMark x1="58946" y1="25719" x2="63578" y2="29712"/>
                        <a14:backgroundMark x1="81150" y1="50799" x2="84984" y2="59425"/>
                        <a14:backgroundMark x1="69968" y1="26997" x2="57668" y2="27636"/>
                        <a14:backgroundMark x1="60863" y1="19169" x2="53355" y2="41054"/>
                        <a14:backgroundMark x1="12460" y1="35463" x2="17412" y2="76837"/>
                        <a14:backgroundMark x1="23163" y1="70607" x2="26518" y2="78914"/>
                        <a14:backgroundMark x1="46965" y1="21246" x2="65335" y2="35463"/>
                        <a14:backgroundMark x1="76677" y1="53834" x2="85783" y2="67891"/>
                        <a14:backgroundMark x1="39617" y1="24281" x2="52716" y2="37859"/>
                        <a14:backgroundMark x1="24601" y1="23163" x2="26518" y2="29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06" y="2287322"/>
            <a:ext cx="4321207" cy="4321207"/>
          </a:xfrm>
          <a:prstGeom prst="rect">
            <a:avLst/>
          </a:prstGeom>
        </p:spPr>
      </p:pic>
      <p:pic>
        <p:nvPicPr>
          <p:cNvPr id="28" name="08 NK PowerSkill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953" y="3679344"/>
            <a:ext cx="3914917" cy="2936187"/>
          </a:xfrm>
          <a:prstGeom prst="rect">
            <a:avLst/>
          </a:prstGeom>
        </p:spPr>
      </p:pic>
      <p:pic>
        <p:nvPicPr>
          <p:cNvPr id="38" name="07 NK PowerSkills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26" b="99074" l="10000" r="90000">
                        <a14:backgroundMark x1="30729" y1="15370" x2="28333" y2="35556"/>
                        <a14:backgroundMark x1="62187" y1="17963" x2="67604" y2="57037"/>
                        <a14:backgroundMark x1="33021" y1="43148" x2="27500" y2="62778"/>
                        <a14:backgroundMark x1="41250" y1="22222" x2="41875" y2="26667"/>
                        <a14:backgroundMark x1="23229" y1="93333" x2="27292" y2="93333"/>
                      </a14:backgroundRemoval>
                    </a14:imgEffect>
                  </a14:imgLayer>
                </a14:imgProps>
              </a:ext>
            </a:extLst>
          </a:blip>
          <a:srcRect l="22188" t="7592" r="41771"/>
          <a:stretch/>
        </p:blipFill>
        <p:spPr>
          <a:xfrm>
            <a:off x="2312732" y="3007517"/>
            <a:ext cx="2469986" cy="3562206"/>
          </a:xfrm>
          <a:prstGeom prst="rect">
            <a:avLst/>
          </a:prstGeom>
        </p:spPr>
      </p:pic>
      <p:sp>
        <p:nvSpPr>
          <p:cNvPr id="17" name="Rectangle: Rounded Corners 16"/>
          <p:cNvSpPr/>
          <p:nvPr/>
        </p:nvSpPr>
        <p:spPr>
          <a:xfrm>
            <a:off x="755149" y="460916"/>
            <a:ext cx="10500851" cy="155143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06 NK PowerSkills"/>
          <p:cNvSpPr txBox="1"/>
          <p:nvPr/>
        </p:nvSpPr>
        <p:spPr>
          <a:xfrm>
            <a:off x="1547877" y="917745"/>
            <a:ext cx="1017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Ghé thăm Fb.com/nkpowerskills"/>
          <p:cNvSpPr/>
          <p:nvPr/>
        </p:nvSpPr>
        <p:spPr>
          <a:xfrm>
            <a:off x="6572197" y="4333036"/>
            <a:ext cx="4683803" cy="103590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sét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32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Ghé thăm Fb.com/nkpowerskills"/>
          <p:cNvSpPr/>
          <p:nvPr/>
        </p:nvSpPr>
        <p:spPr>
          <a:xfrm>
            <a:off x="755148" y="5522442"/>
            <a:ext cx="4683803" cy="9595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xi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cát</a:t>
            </a:r>
            <a:endParaRPr lang="en-US" sz="32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Ghé thăm Fb.com/nkpowerskills"/>
          <p:cNvSpPr/>
          <p:nvPr/>
        </p:nvSpPr>
        <p:spPr>
          <a:xfrm>
            <a:off x="6572196" y="5522442"/>
            <a:ext cx="4683803" cy="98939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xi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măng</a:t>
            </a:r>
            <a:endParaRPr lang="en-US" sz="32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Ghé thăm Fb.com/nkpowerskills"/>
          <p:cNvSpPr/>
          <p:nvPr/>
        </p:nvSpPr>
        <p:spPr>
          <a:xfrm>
            <a:off x="755149" y="4381118"/>
            <a:ext cx="4683803" cy="90618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sét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sạn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sỏi</a:t>
            </a:r>
            <a:endParaRPr lang="en-US" sz="32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" name="05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44905" y="408054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04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54113" y="547646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03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91344" y="541729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02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98791" y="4024163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01 NK PowerSkill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5063" y="2842494"/>
            <a:ext cx="3963427" cy="401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36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1.45833E-6 0.00023 C -0.00417 -0.0037 -0.00807 -0.00787 -0.01237 -0.01111 C -0.01445 -0.0125 -0.01667 -0.01273 -0.01862 -0.01389 C -0.02136 -0.01551 -0.02383 -0.01759 -0.02656 -0.01944 C -0.028 -0.02037 -0.02969 -0.02083 -0.03112 -0.02222 C -0.03281 -0.02361 -0.03412 -0.02639 -0.03581 -0.02777 C -0.03893 -0.03009 -0.04531 -0.03333 -0.04531 -0.0331 C -0.05456 -0.0324 -0.06406 -0.03264 -0.07344 -0.03055 C -0.07565 -0.02986 -0.07748 -0.02615 -0.07956 -0.025 C -0.08216 -0.02338 -0.08477 -0.02315 -0.08737 -0.02222 L -0.09987 -0.01111 C -0.103 -0.00833 -0.10586 -0.0037 -0.10925 -0.00277 C -0.11237 -0.00185 -0.11563 -0.00115 -0.11875 -2.96296E-6 C -0.12682 0.00301 -0.12266 0.00209 -0.12956 0.00556 C -0.13164 0.00672 -0.13373 0.00741 -0.13581 0.00834 C -0.15235 0.00093 -0.13294 0.01088 -0.14675 -2.96296E-6 C -0.14987 -0.00231 -0.15339 -0.00231 -0.15612 -0.00555 C -0.16263 -0.01319 -0.15912 -0.01018 -0.16706 -0.01389 C -0.16862 -0.01574 -0.17005 -0.01805 -0.17175 -0.01944 C -0.17669 -0.02315 -0.18229 -0.02546 -0.18737 -0.02777 C -0.18932 -0.02754 -0.21458 -0.02731 -0.22331 -0.02222 C -0.22552 -0.02083 -0.22748 -0.01828 -0.22956 -0.01666 C -0.23112 -0.01551 -0.23281 -0.01504 -0.23425 -0.01389 C -0.23646 -0.01227 -0.23841 -0.00949 -0.2405 -0.00833 C -0.24662 -0.00463 -0.26172 -0.00324 -0.2655 -0.00277 C -0.28464 0.01968 -0.27201 0.00718 -0.32331 -2.96296E-6 C -0.32565 -0.00023 -0.32748 -0.00393 -0.32956 -0.00555 C -0.33112 -0.00671 -0.33268 -0.0074 -0.33425 -0.00833 C -0.34193 -0.02176 -0.33568 -0.0125 -0.34518 -0.02222 C -0.34688 -0.02384 -0.34831 -0.02592 -0.34987 -0.02777 C -0.35534 -0.0331 -0.3556 -0.03287 -0.36081 -0.03611 C -0.37643 -0.03518 -0.39219 -0.03472 -0.40768 -0.03333 C -0.4224 -0.03194 -0.41432 -0.03171 -0.42331 -0.02777 C -0.42591 -0.02662 -0.42852 -0.02592 -0.43112 -0.025 C -0.43425 -0.01944 -0.43659 -0.0118 -0.4405 -0.00833 C -0.44258 -0.00648 -0.44479 -0.00486 -0.44675 -0.00277 C -0.44844 -0.00115 -0.44974 0.00139 -0.45143 0.00278 C -0.45352 0.0044 -0.4556 0.00463 -0.45768 0.00556 C -0.46133 0.00463 -0.46511 0.00417 -0.46862 0.00278 C -0.47331 0.00116 -0.47513 -0.00208 -0.47956 -0.00555 C -0.48633 -0.01065 -0.48307 -0.00555 -0.4905 -0.01389 C -0.49271 -0.0162 -0.49453 -0.0199 -0.49675 -0.02222 C -0.49818 -0.02361 -0.5 -0.02361 -0.50143 -0.025 C -0.50313 -0.02639 -0.50456 -0.0287 -0.50612 -0.03055 C -0.51263 -0.03703 -0.51406 -0.03703 -0.52175 -0.04166 L -0.52643 -0.04421 C -0.53125 -0.04375 -0.55443 -0.0419 -0.56237 -0.03889 C -0.56563 -0.0375 -0.57175 -0.03333 -0.57175 -0.0331 C -0.57279 -0.03055 -0.5737 -0.02754 -0.57487 -0.025 C -0.5763 -0.02199 -0.57787 -0.01898 -0.57956 -0.01666 C -0.5918 -0.00115 -0.5931 -0.00046 -0.603 0.00834 C -0.60873 0.00741 -0.61471 0.00857 -0.62018 0.00556 C -0.62383 0.00371 -0.62656 -0.00162 -0.62956 -0.00555 C -0.63099 -0.0074 -0.63828 -0.01736 -0.6405 -0.01944 C -0.64206 -0.0206 -0.64375 -0.02083 -0.64518 -0.02222 C -0.64688 -0.02361 -0.64818 -0.02685 -0.64987 -0.02777 C -0.6556 -0.03055 -0.66133 -0.03148 -0.66706 -0.03333 C -0.67083 -0.03148 -0.67539 -0.03102 -0.678 -0.025 C -0.68255 -0.01481 -0.6763 -0.01666 -0.68268 -0.01666 " pathEditMode="relative" rAng="0" ptsTypes="AAAAAAAAAAAAAAAAAAAAAAAAAAAAAAAAAAAAAAAAAAAAAAAAAAAAAAAAAAAA">
                                      <p:cBhvr>
                                        <p:cTn id="88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41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 animBg="1"/>
      <p:bldP spid="21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9" name="12 NK PowerSkill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2355" y="-1783231"/>
            <a:ext cx="7931583" cy="7596274"/>
          </a:xfrm>
          <a:prstGeom prst="rect">
            <a:avLst/>
          </a:prstGeom>
        </p:spPr>
      </p:pic>
      <p:pic>
        <p:nvPicPr>
          <p:cNvPr id="2" name="10 NK PowerSkills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7987" y1="57348" x2="68530" y2="78754"/>
                        <a14:backgroundMark x1="58946" y1="25719" x2="63578" y2="29712"/>
                        <a14:backgroundMark x1="81150" y1="50799" x2="84984" y2="59425"/>
                        <a14:backgroundMark x1="69968" y1="26997" x2="57668" y2="27636"/>
                        <a14:backgroundMark x1="60863" y1="19169" x2="53355" y2="41054"/>
                        <a14:backgroundMark x1="12460" y1="35463" x2="17412" y2="76837"/>
                        <a14:backgroundMark x1="23163" y1="70607" x2="26518" y2="78914"/>
                        <a14:backgroundMark x1="46965" y1="21246" x2="65335" y2="35463"/>
                        <a14:backgroundMark x1="76677" y1="53834" x2="85783" y2="67891"/>
                        <a14:backgroundMark x1="39617" y1="24281" x2="52716" y2="37859"/>
                        <a14:backgroundMark x1="24601" y1="23163" x2="26518" y2="29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06" y="2287322"/>
            <a:ext cx="4321207" cy="4321207"/>
          </a:xfrm>
          <a:prstGeom prst="rect">
            <a:avLst/>
          </a:prstGeom>
        </p:spPr>
      </p:pic>
      <p:pic>
        <p:nvPicPr>
          <p:cNvPr id="28" name="09 NK PowerSkill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22489" y="3679344"/>
            <a:ext cx="2965845" cy="2936187"/>
          </a:xfrm>
          <a:prstGeom prst="rect">
            <a:avLst/>
          </a:prstGeom>
        </p:spPr>
      </p:pic>
      <p:pic>
        <p:nvPicPr>
          <p:cNvPr id="24" name="08 NK PowerSkills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3131" y1="38019" x2="38498" y2="59265"/>
                        <a14:backgroundMark x1="72843" y1="20288" x2="24760" y2="55112"/>
                        <a14:backgroundMark x1="34665" y1="64058" x2="39297" y2="94728"/>
                        <a14:backgroundMark x1="41534" y1="67412" x2="51278" y2="96645"/>
                        <a14:backgroundMark x1="79233" y1="55751" x2="77316" y2="50958"/>
                        <a14:backgroundMark x1="39457" y1="67732" x2="51917" y2="76997"/>
                        <a14:backgroundMark x1="57348" y1="43291" x2="58466" y2="48243"/>
                        <a14:backgroundMark x1="51278" y1="51118" x2="45367" y2="61182"/>
                        <a14:backgroundMark x1="53674" y1="81789" x2="53834" y2="87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1" t="31439" r="9908" b="7219"/>
          <a:stretch/>
        </p:blipFill>
        <p:spPr>
          <a:xfrm>
            <a:off x="4219576" y="3644673"/>
            <a:ext cx="1789338" cy="2800704"/>
          </a:xfrm>
          <a:prstGeom prst="rect">
            <a:avLst/>
          </a:prstGeom>
        </p:spPr>
      </p:pic>
      <p:sp>
        <p:nvSpPr>
          <p:cNvPr id="17" name="07 NK PowerSkills"/>
          <p:cNvSpPr/>
          <p:nvPr/>
        </p:nvSpPr>
        <p:spPr>
          <a:xfrm>
            <a:off x="758487" y="618433"/>
            <a:ext cx="10500851" cy="166889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06 NK PowerSkills"/>
          <p:cNvSpPr txBox="1"/>
          <p:nvPr/>
        </p:nvSpPr>
        <p:spPr>
          <a:xfrm>
            <a:off x="1512355" y="1070213"/>
            <a:ext cx="10176387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Ghé thăm Fb.com/nkpowerskills"/>
          <p:cNvSpPr/>
          <p:nvPr/>
        </p:nvSpPr>
        <p:spPr>
          <a:xfrm>
            <a:off x="6656625" y="5622118"/>
            <a:ext cx="4683803" cy="98641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/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Ghé thăm Fb.com/nkpowerskills"/>
          <p:cNvSpPr/>
          <p:nvPr/>
        </p:nvSpPr>
        <p:spPr>
          <a:xfrm>
            <a:off x="801574" y="5582203"/>
            <a:ext cx="4683803" cy="98550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sét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Ghé thăm Fb.com/nkpowerskills"/>
          <p:cNvSpPr/>
          <p:nvPr/>
        </p:nvSpPr>
        <p:spPr>
          <a:xfrm>
            <a:off x="6613316" y="4538635"/>
            <a:ext cx="4683803" cy="88041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sét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vi-VN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vi-VN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32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Ghé thăm Fb.com/nkpowerskills"/>
          <p:cNvSpPr/>
          <p:nvPr/>
        </p:nvSpPr>
        <p:spPr>
          <a:xfrm>
            <a:off x="758487" y="4538635"/>
            <a:ext cx="4683803" cy="88041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32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" name="05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48243" y="423805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04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77788" y="446634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03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35758" y="523223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02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83219" y="5313245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01 NK PowerSkill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1357" y="2841013"/>
            <a:ext cx="3963427" cy="401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67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1.45833E-6 0.00023 C -0.00352 -0.0037 -0.00664 -0.00787 -0.01016 -0.01111 C -0.01185 -0.0125 -0.01367 -0.01273 -0.01524 -0.01389 C -0.01745 -0.01551 -0.01953 -0.01759 -0.02175 -0.01944 C -0.02292 -0.02037 -0.02422 -0.02083 -0.02539 -0.02222 C -0.02682 -0.02361 -0.02787 -0.02639 -0.0293 -0.02777 C -0.03177 -0.03009 -0.03698 -0.03333 -0.03698 -0.0331 C -0.04453 -0.0324 -0.05235 -0.03264 -0.06003 -0.03055 C -0.06172 -0.02986 -0.06328 -0.02615 -0.06498 -0.025 C -0.06706 -0.02338 -0.06927 -0.02315 -0.07136 -0.02222 L -0.08151 -0.01111 C -0.08412 -0.00833 -0.08646 -0.0037 -0.08919 -0.00277 C -0.09167 -0.00185 -0.0944 -0.00115 -0.09688 -2.96296E-6 C -0.10352 0.00301 -0.10013 0.00209 -0.10573 0.00556 C -0.10742 0.00672 -0.10912 0.00741 -0.11081 0.00834 C -0.12435 0.00093 -0.10846 0.01088 -0.11979 -2.96296E-6 C -0.12227 -0.00231 -0.12513 -0.00231 -0.12748 -0.00555 C -0.13268 -0.01319 -0.12982 -0.01018 -0.13633 -0.01389 C -0.13763 -0.01574 -0.1388 -0.01805 -0.14011 -0.01944 C -0.14414 -0.02315 -0.14883 -0.02546 -0.15287 -0.02777 C -0.15456 -0.02754 -0.17513 -0.02731 -0.18229 -0.02222 C -0.18399 -0.02083 -0.18568 -0.01828 -0.18737 -0.01666 C -0.18854 -0.01551 -0.18998 -0.01504 -0.19115 -0.01389 C -0.19297 -0.01227 -0.19453 -0.00949 -0.19623 -0.00833 C -0.2013 -0.00463 -0.21354 -0.00324 -0.21667 -0.00277 C -0.23229 0.01968 -0.22201 0.00718 -0.2638 -2.96296E-6 C -0.26576 -0.00023 -0.26719 -0.00393 -0.26888 -0.00555 C -0.27018 -0.00671 -0.27149 -0.0074 -0.27279 -0.00833 C -0.27904 -0.02176 -0.27396 -0.0125 -0.28164 -0.02222 C -0.28307 -0.02384 -0.28425 -0.02592 -0.28542 -0.02777 C -0.28998 -0.0331 -0.29011 -0.03287 -0.2944 -0.03611 C -0.30716 -0.03518 -0.32005 -0.03472 -0.33268 -0.03333 C -0.34466 -0.03194 -0.33802 -0.03171 -0.34544 -0.02777 C -0.34753 -0.02662 -0.34961 -0.02592 -0.35169 -0.025 C -0.3543 -0.01944 -0.35625 -0.0118 -0.35938 -0.00833 C -0.36107 -0.00648 -0.36289 -0.00486 -0.36445 -0.00277 C -0.36589 -0.00115 -0.36693 0.00139 -0.36836 0.00278 C -0.37005 0.0044 -0.37175 0.00463 -0.37344 0.00556 C -0.37643 0.00463 -0.37943 0.00417 -0.38229 0.00278 C -0.3862 0.00116 -0.38763 -0.00208 -0.39128 -0.00555 C -0.39675 -0.01065 -0.39414 -0.00555 -0.40013 -0.01389 C -0.40195 -0.0162 -0.40352 -0.0199 -0.40534 -0.02222 C -0.40651 -0.02361 -0.40794 -0.02361 -0.40912 -0.025 C -0.41055 -0.02639 -0.41172 -0.0287 -0.41289 -0.03055 C -0.41823 -0.03703 -0.4194 -0.03703 -0.42565 -0.04166 L -0.42956 -0.04421 C -0.43346 -0.04375 -0.45235 -0.0419 -0.45886 -0.03889 C -0.46146 -0.0375 -0.46641 -0.03333 -0.46641 -0.0331 C -0.46732 -0.03055 -0.4681 -0.02754 -0.46901 -0.025 C -0.47018 -0.02199 -0.47149 -0.01898 -0.47279 -0.01666 C -0.48281 -0.00115 -0.48386 -0.00046 -0.49193 0.00834 C -0.49662 0.00741 -0.50156 0.00857 -0.50599 0.00556 C -0.50899 0.00371 -0.5112 -0.00162 -0.51367 -0.00555 C -0.51485 -0.0074 -0.5207 -0.01736 -0.52253 -0.01944 C -0.52383 -0.0206 -0.52526 -0.02083 -0.52643 -0.02222 C -0.52774 -0.02361 -0.52878 -0.02685 -0.53021 -0.02777 C -0.5349 -0.03055 -0.53958 -0.03148 -0.54427 -0.03333 C -0.54727 -0.03148 -0.55104 -0.03102 -0.55313 -0.025 C -0.5569 -0.01481 -0.55182 -0.01666 -0.5569 -0.01666 " pathEditMode="relative" rAng="0" ptsTypes="AAAAAAAAAAAAAAAAAAAAAAAAAAAAAAAAAAAAAAAAAAAAAAAAAAAAAAAAAAAA">
                                      <p:cBhvr>
                                        <p:cTn id="88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52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 animBg="1"/>
      <p:bldP spid="21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2355" y="-1783231"/>
            <a:ext cx="7931583" cy="75962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7987" y1="57348" x2="68530" y2="78754"/>
                        <a14:backgroundMark x1="58946" y1="25719" x2="63578" y2="29712"/>
                        <a14:backgroundMark x1="81150" y1="50799" x2="84984" y2="59425"/>
                        <a14:backgroundMark x1="69968" y1="26997" x2="57668" y2="27636"/>
                        <a14:backgroundMark x1="60863" y1="19169" x2="53355" y2="41054"/>
                        <a14:backgroundMark x1="12460" y1="35463" x2="17412" y2="76837"/>
                        <a14:backgroundMark x1="23163" y1="70607" x2="26518" y2="78914"/>
                        <a14:backgroundMark x1="46965" y1="21246" x2="65335" y2="35463"/>
                        <a14:backgroundMark x1="76677" y1="53834" x2="85783" y2="67891"/>
                        <a14:backgroundMark x1="39617" y1="24281" x2="52716" y2="37859"/>
                        <a14:backgroundMark x1="24601" y1="23163" x2="26518" y2="29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06" y="2287322"/>
            <a:ext cx="4321207" cy="43212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953" y="3679344"/>
            <a:ext cx="3914917" cy="29361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3131" y1="38019" x2="38498" y2="59265"/>
                        <a14:backgroundMark x1="72843" y1="20288" x2="24760" y2="55112"/>
                        <a14:backgroundMark x1="34665" y1="64058" x2="39297" y2="94728"/>
                        <a14:backgroundMark x1="41534" y1="67412" x2="51278" y2="96645"/>
                        <a14:backgroundMark x1="79233" y1="55751" x2="77316" y2="50958"/>
                        <a14:backgroundMark x1="39457" y1="67732" x2="51917" y2="76997"/>
                        <a14:backgroundMark x1="57348" y1="43291" x2="58466" y2="48243"/>
                        <a14:backgroundMark x1="51278" y1="51118" x2="45367" y2="61182"/>
                        <a14:backgroundMark x1="53674" y1="81789" x2="53834" y2="87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1" t="31439" r="9908" b="7219"/>
          <a:stretch/>
        </p:blipFill>
        <p:spPr>
          <a:xfrm>
            <a:off x="4219576" y="3644673"/>
            <a:ext cx="1789338" cy="28007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400" b="86400" l="45067" r="72267">
                        <a14:backgroundMark x1="45867" y1="52800" x2="47733" y2="59400"/>
                        <a14:backgroundMark x1="46800" y1="65600" x2="42133" y2="52800"/>
                        <a14:backgroundMark x1="48533" y1="48600" x2="48000" y2="56800"/>
                        <a14:backgroundMark x1="50800" y1="50800" x2="46800" y2="58600"/>
                        <a14:backgroundMark x1="50800" y1="51900" x2="48167" y2="56350"/>
                        <a14:backgroundMark x1="49167" y1="62950" x2="47267" y2="63300"/>
                      </a14:backgroundRemoval>
                    </a14:imgEffect>
                  </a14:imgLayer>
                </a14:imgProps>
              </a:ext>
            </a:extLst>
          </a:blip>
          <a:srcRect l="47387" t="35308" r="30143" b="16744"/>
          <a:stretch/>
        </p:blipFill>
        <p:spPr>
          <a:xfrm flipH="1">
            <a:off x="1687705" y="4229100"/>
            <a:ext cx="1480786" cy="2106570"/>
          </a:xfrm>
          <a:prstGeom prst="rect">
            <a:avLst/>
          </a:prstGeom>
        </p:spPr>
      </p:pic>
      <p:sp>
        <p:nvSpPr>
          <p:cNvPr id="17" name="Rectangle: Rounded Corners 16"/>
          <p:cNvSpPr/>
          <p:nvPr/>
        </p:nvSpPr>
        <p:spPr>
          <a:xfrm>
            <a:off x="564713" y="434693"/>
            <a:ext cx="10500851" cy="17651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7335" y="882814"/>
            <a:ext cx="10176387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6229732" y="5381527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ráo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586934" y="5389725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2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6324458" y="4434822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err="1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vi-VN" sz="3200" b="1" i="0" u="none" strike="noStrike" kern="1200" cap="none" spc="0" normalizeH="0" noProof="0" dirty="0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noProof="0" dirty="0" err="1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ẩm</a:t>
            </a:r>
            <a:r>
              <a:rPr kumimoji="0" lang="vi-VN" sz="3200" b="1" i="0" u="none" strike="noStrike" kern="1200" cap="none" spc="0" normalizeH="0" noProof="0" dirty="0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noProof="0" dirty="0" err="1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ướt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FF33CC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564713" y="4354895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32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54469" y="405431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288908" y="410630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41984" y="504849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tick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197819" y="5045025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7200" y="2428390"/>
            <a:ext cx="3963427" cy="401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61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1.45833E-6 0.00023 C -0.00352 -0.0037 -0.00677 -0.00787 -0.01029 -0.01111 C -0.01198 -0.0125 -0.0138 -0.01273 -0.0155 -0.01389 C -0.01771 -0.01551 -0.01979 -0.01759 -0.02201 -0.01944 C -0.02318 -0.02037 -0.02461 -0.02083 -0.02578 -0.02222 C -0.02721 -0.02361 -0.02826 -0.02639 -0.02969 -0.02777 C -0.03216 -0.03009 -0.0375 -0.03333 -0.0375 -0.0331 C -0.04518 -0.0324 -0.053 -0.03264 -0.06068 -0.03055 C -0.0625 -0.02986 -0.06406 -0.02615 -0.06576 -0.025 C -0.06797 -0.02338 -0.07005 -0.02315 -0.07227 -0.02222 L -0.08255 -0.01111 C -0.08516 -0.00833 -0.0875 -0.0037 -0.09037 -0.00277 C -0.09284 -0.00185 -0.09557 -0.00115 -0.09818 -2.96296E-6 C -0.10482 0.00301 -0.10143 0.00209 -0.10703 0.00556 C -0.10886 0.00672 -0.11055 0.00741 -0.11224 0.00834 C -0.12591 0.00093 -0.1099 0.01088 -0.12123 -2.96296E-6 C -0.12383 -0.00231 -0.12682 -0.00231 -0.12904 -0.00555 C -0.13438 -0.01319 -0.13151 -0.01018 -0.13802 -0.01389 C -0.13932 -0.01574 -0.1405 -0.01805 -0.14193 -0.01944 C -0.14596 -0.02315 -0.15065 -0.02546 -0.15482 -0.02777 C -0.15651 -0.02754 -0.17735 -0.02731 -0.18451 -0.02222 C -0.18633 -0.02083 -0.18802 -0.01828 -0.18971 -0.01666 C -0.19102 -0.01551 -0.19232 -0.01504 -0.19362 -0.01389 C -0.19544 -0.01227 -0.19701 -0.00949 -0.1987 -0.00833 C -0.20378 -0.00463 -0.21628 -0.00324 -0.2194 -0.00277 C -0.23516 0.01968 -0.22474 0.00718 -0.26719 -2.96296E-6 C -0.26901 -0.00023 -0.27057 -0.00393 -0.27227 -0.00555 C -0.27357 -0.00671 -0.27487 -0.0074 -0.27617 -0.00833 C -0.28255 -0.02176 -0.27735 -0.0125 -0.28516 -0.02222 C -0.28659 -0.02384 -0.28776 -0.02592 -0.28906 -0.02777 C -0.29362 -0.0331 -0.29375 -0.03287 -0.29805 -0.03611 C -0.31107 -0.03518 -0.32409 -0.03472 -0.33685 -0.03333 C -0.34896 -0.03194 -0.34232 -0.03171 -0.34974 -0.02777 C -0.35195 -0.02662 -0.35404 -0.02592 -0.35625 -0.025 C -0.35873 -0.01944 -0.36068 -0.0118 -0.36393 -0.00833 C -0.36563 -0.00648 -0.36745 -0.00486 -0.36914 -0.00277 C -0.37044 -0.00115 -0.37162 0.00139 -0.37292 0.00278 C -0.37474 0.0044 -0.37643 0.00463 -0.37813 0.00556 C -0.38112 0.00463 -0.38425 0.00417 -0.38711 0.00278 C -0.39102 0.00116 -0.39258 -0.00208 -0.39623 -0.00555 C -0.40182 -0.01065 -0.39909 -0.00555 -0.40521 -0.01389 C -0.40703 -0.0162 -0.4086 -0.0199 -0.41042 -0.02222 C -0.41159 -0.02361 -0.41315 -0.02361 -0.41432 -0.025 C -0.41563 -0.02639 -0.4168 -0.0287 -0.4181 -0.03055 C -0.42357 -0.03703 -0.42474 -0.03703 -0.43099 -0.04166 L -0.4349 -0.04421 C -0.43893 -0.04375 -0.45807 -0.0419 -0.46458 -0.03889 C -0.46732 -0.0375 -0.4724 -0.03333 -0.4724 -0.0331 C -0.47318 -0.03055 -0.47396 -0.02754 -0.475 -0.025 C -0.47617 -0.02199 -0.47748 -0.01898 -0.47878 -0.01666 C -0.48893 -0.00115 -0.48998 -0.00046 -0.49818 0.00834 C -0.50287 0.00741 -0.50781 0.00857 -0.51237 0.00556 C -0.51537 0.00371 -0.51758 -0.00162 -0.52005 -0.00555 C -0.52136 -0.0074 -0.52735 -0.01736 -0.52917 -0.01944 C -0.53047 -0.0206 -0.5319 -0.02083 -0.53307 -0.02222 C -0.53438 -0.02361 -0.53555 -0.02685 -0.53685 -0.02777 C -0.54167 -0.03055 -0.54636 -0.03148 -0.55104 -0.03333 C -0.55417 -0.03148 -0.55794 -0.03102 -0.56016 -0.025 C -0.56393 -0.01481 -0.55873 -0.01666 -0.56393 -0.01666 " pathEditMode="relative" rAng="0" ptsTypes="AAAAAAAAAAAAAAAAAAAAAAAAAAAAAAAAAAAAAAAAAAAAAAAAAAAAAAAAAAAA">
                                      <p:cBhvr>
                                        <p:cTn id="94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03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 animBg="1"/>
      <p:bldP spid="21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cách nói cảm ơn thay cho câu Thank you - nsolu.com">
            <a:extLst>
              <a:ext uri="{FF2B5EF4-FFF2-40B4-BE49-F238E27FC236}">
                <a16:creationId xmlns:a16="http://schemas.microsoft.com/office/drawing/2014/main" id="{94727250-FD7A-486E-85CF-41DD0264C1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478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>
            <a:extLst>
              <a:ext uri="{FF2B5EF4-FFF2-40B4-BE49-F238E27FC236}">
                <a16:creationId xmlns:a16="http://schemas.microsoft.com/office/drawing/2014/main" id="{5630A4D1-568D-4D6C-B029-AA8AEADA7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789" y="568616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lang="en-US" altLang="vi-VN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16315E2C-5BA9-4C80-B26B-F80FDAE26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288" y="1672067"/>
            <a:ext cx="486292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ap="sq">
            <a:noFill/>
            <a:miter lim="800000"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59663F4C-8EC9-427B-B0A0-F93742B65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288" y="2300717"/>
            <a:ext cx="486292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ap="sq">
            <a:noFill/>
            <a:miter lim="800000"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xây trường học.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80FFD608-F97F-459A-B1E3-2022FC718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288" y="2986517"/>
            <a:ext cx="486292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ap="sq">
            <a:noFill/>
            <a:miter lim="800000"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xây các công trình lớn.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A6F03B6E-3238-4DA6-A6DF-76F080ADC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288" y="3672317"/>
            <a:ext cx="486292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ap="sq">
            <a:noFill/>
            <a:miter lim="800000"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 cầu, đập nước...</a:t>
            </a:r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53752F1C-199B-43D4-9523-400EC77C7D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8012" y="1907017"/>
            <a:ext cx="1676400" cy="1371600"/>
          </a:xfrm>
          <a:prstGeom prst="line">
            <a:avLst/>
          </a:prstGeom>
          <a:noFill/>
          <a:ln w="57150" cap="sq">
            <a:solidFill>
              <a:sysClr val="windowText" lastClr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17" name="Line 12">
            <a:extLst>
              <a:ext uri="{FF2B5EF4-FFF2-40B4-BE49-F238E27FC236}">
                <a16:creationId xmlns:a16="http://schemas.microsoft.com/office/drawing/2014/main" id="{CAA32A94-0B16-43EB-AFDA-F23152302D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8012" y="2478517"/>
            <a:ext cx="1600200" cy="857250"/>
          </a:xfrm>
          <a:prstGeom prst="line">
            <a:avLst/>
          </a:prstGeom>
          <a:noFill/>
          <a:ln w="57150" cap="sq">
            <a:solidFill>
              <a:sysClr val="windowText" lastClr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18" name="Line 13">
            <a:extLst>
              <a:ext uri="{FF2B5EF4-FFF2-40B4-BE49-F238E27FC236}">
                <a16:creationId xmlns:a16="http://schemas.microsoft.com/office/drawing/2014/main" id="{2D377888-EF64-4746-9196-4FF10AC909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8012" y="3221467"/>
            <a:ext cx="1676400" cy="114300"/>
          </a:xfrm>
          <a:prstGeom prst="line">
            <a:avLst/>
          </a:prstGeom>
          <a:noFill/>
          <a:ln w="57150" cap="sq">
            <a:solidFill>
              <a:sysClr val="windowText" lastClr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20" name="Line 14">
            <a:extLst>
              <a:ext uri="{FF2B5EF4-FFF2-40B4-BE49-F238E27FC236}">
                <a16:creationId xmlns:a16="http://schemas.microsoft.com/office/drawing/2014/main" id="{FC484569-88FA-4E2F-B3D0-AE9803898C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4212" y="3386567"/>
            <a:ext cx="1676400" cy="571500"/>
          </a:xfrm>
          <a:prstGeom prst="line">
            <a:avLst/>
          </a:prstGeom>
          <a:noFill/>
          <a:ln w="57150" cap="sq">
            <a:solidFill>
              <a:sysClr val="windowText" lastClr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21" name="Line 15">
            <a:extLst>
              <a:ext uri="{FF2B5EF4-FFF2-40B4-BE49-F238E27FC236}">
                <a16:creationId xmlns:a16="http://schemas.microsoft.com/office/drawing/2014/main" id="{CB8F2E2C-4019-421C-8D39-538F4584C8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4212" y="3437367"/>
            <a:ext cx="1676400" cy="1257300"/>
          </a:xfrm>
          <a:prstGeom prst="line">
            <a:avLst/>
          </a:prstGeom>
          <a:noFill/>
          <a:ln w="57150" cap="sq">
            <a:solidFill>
              <a:sysClr val="windowText" lastClr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33B3B39D-8A14-4583-90E4-0FEBA4DD9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288" y="4356530"/>
            <a:ext cx="486292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ap="sq">
            <a:noFill/>
            <a:miter lim="800000"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 ngói lợp</a:t>
            </a:r>
            <a:r>
              <a:rPr kumimoji="0" lang="en-US" altLang="vi-VN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...</a:t>
            </a: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8B18A94B-2C50-4493-83CD-0F2DDC824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354" y="2710540"/>
            <a:ext cx="2850858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 cap="sq">
            <a:noFill/>
            <a:miter lim="800000"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562087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2" grpId="0" animBg="1"/>
      <p:bldP spid="13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>
            <a:extLst>
              <a:ext uri="{FF2B5EF4-FFF2-40B4-BE49-F238E27FC236}">
                <a16:creationId xmlns:a16="http://schemas.microsoft.com/office/drawing/2014/main" id="{0496FF1D-D73F-4416-AF83-745F005B9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5979" y="1419225"/>
            <a:ext cx="6965746" cy="2171700"/>
          </a:xfrm>
          <a:prstGeom prst="cloudCallout">
            <a:avLst>
              <a:gd name="adj1" fmla="val -33028"/>
              <a:gd name="adj2" fmla="val 86137"/>
            </a:avLst>
          </a:prstGeom>
          <a:gradFill rotWithShape="1">
            <a:gsLst>
              <a:gs pos="0">
                <a:srgbClr val="B32C16">
                  <a:tint val="35000"/>
                  <a:satMod val="260000"/>
                </a:srgbClr>
              </a:gs>
              <a:gs pos="30000">
                <a:srgbClr val="B32C16">
                  <a:tint val="38000"/>
                  <a:satMod val="260000"/>
                </a:srgbClr>
              </a:gs>
              <a:gs pos="75000">
                <a:srgbClr val="B32C16">
                  <a:tint val="55000"/>
                  <a:satMod val="255000"/>
                </a:srgbClr>
              </a:gs>
              <a:gs pos="100000">
                <a:srgbClr val="B32C16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B32C16">
                <a:shade val="70000"/>
                <a:satMod val="150000"/>
              </a:srgbClr>
            </a:solidFill>
            <a:prstDash val="solid"/>
            <a:headEnd/>
            <a:tailEnd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altLang="vi-VN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altLang="vi-VN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vi-VN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altLang="vi-VN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altLang="vi-VN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xi </a:t>
            </a:r>
            <a:r>
              <a:rPr kumimoji="0" lang="en-US" altLang="vi-VN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măng</a:t>
            </a:r>
            <a:r>
              <a:rPr kumimoji="0" lang="en-US" altLang="vi-VN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altLang="vi-VN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vi-VN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vi-VN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3200" b="0" i="0" u="none" strike="noStrike" kern="0" cap="none" spc="0" normalizeH="0" baseline="0" noProof="0" dirty="0">
              <a:ln>
                <a:noFill/>
              </a:ln>
              <a:solidFill>
                <a:srgbClr val="FFF39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7188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400206a2568c1ad168e1c72f85e9382-Vietnam-Country-Map-2005">
            <a:extLst>
              <a:ext uri="{FF2B5EF4-FFF2-40B4-BE49-F238E27FC236}">
                <a16:creationId xmlns:a16="http://schemas.microsoft.com/office/drawing/2014/main" id="{9B98B8A4-7AEF-4474-AE9B-5AF38ED6E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230" y="-10879"/>
            <a:ext cx="525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F96738C-6133-45C6-9D5E-1BBF595DB7A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641685" y="158190"/>
            <a:ext cx="152400" cy="1524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792FBBDC-92C2-41DF-80F5-AE8A48273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114" y="173787"/>
            <a:ext cx="5110991" cy="36933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vi-VN" altLang="vi-VN" sz="1800" b="1" kern="0" dirty="0" err="1">
                <a:solidFill>
                  <a:prstClr val="black"/>
                </a:solidFill>
              </a:rPr>
              <a:t>Nhà</a:t>
            </a:r>
            <a:r>
              <a:rPr lang="vi-VN" altLang="vi-VN" sz="1800" b="1" kern="0" dirty="0">
                <a:solidFill>
                  <a:prstClr val="black"/>
                </a:solidFill>
              </a:rPr>
              <a:t> </a:t>
            </a:r>
            <a:r>
              <a:rPr lang="vi-VN" altLang="vi-VN" sz="1800" b="1" kern="0" dirty="0" err="1">
                <a:solidFill>
                  <a:prstClr val="black"/>
                </a:solidFill>
              </a:rPr>
              <a:t>máy</a:t>
            </a:r>
            <a:r>
              <a:rPr lang="vi-VN" altLang="vi-VN" sz="1800" b="1" kern="0" dirty="0">
                <a:solidFill>
                  <a:prstClr val="black"/>
                </a:solidFill>
              </a:rPr>
              <a:t> xi măng </a:t>
            </a:r>
            <a:r>
              <a:rPr lang="vi-VN" altLang="vi-VN" sz="1800" b="1" kern="0" dirty="0" err="1">
                <a:solidFill>
                  <a:prstClr val="black"/>
                </a:solidFill>
              </a:rPr>
              <a:t>Hà</a:t>
            </a:r>
            <a:r>
              <a:rPr lang="vi-VN" altLang="vi-VN" sz="1800" b="1" kern="0" dirty="0">
                <a:solidFill>
                  <a:prstClr val="black"/>
                </a:solidFill>
              </a:rPr>
              <a:t> Giang – </a:t>
            </a:r>
            <a:r>
              <a:rPr lang="vi-VN" altLang="vi-VN" sz="1800" b="1" kern="0" dirty="0" err="1">
                <a:solidFill>
                  <a:prstClr val="black"/>
                </a:solidFill>
              </a:rPr>
              <a:t>Hà</a:t>
            </a:r>
            <a:r>
              <a:rPr lang="vi-VN" altLang="vi-VN" sz="1800" b="1" kern="0" dirty="0">
                <a:solidFill>
                  <a:prstClr val="black"/>
                </a:solidFill>
              </a:rPr>
              <a:t> Giang</a:t>
            </a:r>
            <a:endParaRPr lang="en-US" altLang="vi-VN" sz="1800" b="1" kern="0" dirty="0">
              <a:solidFill>
                <a:prstClr val="black"/>
              </a:solidFill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63F4F90B-B1F4-4B17-ADFD-8357B023A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30" y="273323"/>
            <a:ext cx="5257800" cy="369332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vi-VN" altLang="vi-VN" sz="1800" b="1" kern="0" dirty="0" err="1">
                <a:solidFill>
                  <a:schemeClr val="bg1"/>
                </a:solidFill>
              </a:rPr>
              <a:t>Nhà</a:t>
            </a:r>
            <a:r>
              <a:rPr lang="vi-VN" altLang="vi-VN" sz="1800" b="1" kern="0" dirty="0">
                <a:solidFill>
                  <a:schemeClr val="bg1"/>
                </a:solidFill>
              </a:rPr>
              <a:t> </a:t>
            </a:r>
            <a:r>
              <a:rPr lang="vi-VN" altLang="vi-VN" sz="1800" b="1" kern="0" dirty="0" err="1">
                <a:solidFill>
                  <a:schemeClr val="bg1"/>
                </a:solidFill>
              </a:rPr>
              <a:t>máy</a:t>
            </a:r>
            <a:r>
              <a:rPr lang="vi-VN" altLang="vi-VN" sz="1800" b="1" kern="0" dirty="0">
                <a:solidFill>
                  <a:schemeClr val="bg1"/>
                </a:solidFill>
              </a:rPr>
              <a:t> xi măng </a:t>
            </a:r>
            <a:r>
              <a:rPr lang="vi-VN" altLang="vi-VN" sz="1800" b="1" kern="0" dirty="0" err="1">
                <a:solidFill>
                  <a:schemeClr val="bg1"/>
                </a:solidFill>
              </a:rPr>
              <a:t>Hoàng</a:t>
            </a:r>
            <a:r>
              <a:rPr lang="vi-VN" altLang="vi-VN" sz="1800" b="1" kern="0" dirty="0">
                <a:solidFill>
                  <a:schemeClr val="bg1"/>
                </a:solidFill>
              </a:rPr>
              <a:t> </a:t>
            </a:r>
            <a:r>
              <a:rPr lang="vi-VN" altLang="vi-VN" sz="1800" b="1" kern="0" dirty="0" err="1">
                <a:solidFill>
                  <a:schemeClr val="bg1"/>
                </a:solidFill>
              </a:rPr>
              <a:t>Thạch</a:t>
            </a:r>
            <a:r>
              <a:rPr lang="vi-VN" altLang="vi-VN" sz="1800" b="1" kern="0" dirty="0">
                <a:solidFill>
                  <a:schemeClr val="bg1"/>
                </a:solidFill>
              </a:rPr>
              <a:t> – </a:t>
            </a:r>
            <a:r>
              <a:rPr lang="vi-VN" altLang="vi-VN" sz="1800" b="1" kern="0" dirty="0" err="1">
                <a:solidFill>
                  <a:schemeClr val="bg1"/>
                </a:solidFill>
              </a:rPr>
              <a:t>Hải</a:t>
            </a:r>
            <a:r>
              <a:rPr lang="vi-VN" altLang="vi-VN" sz="1800" b="1" kern="0" dirty="0">
                <a:solidFill>
                  <a:schemeClr val="bg1"/>
                </a:solidFill>
              </a:rPr>
              <a:t> Dương </a:t>
            </a:r>
            <a:endParaRPr lang="en-US" altLang="vi-VN" sz="1800" b="1" kern="0" dirty="0">
              <a:solidFill>
                <a:schemeClr val="bg1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9AD48BF-7DDF-402C-91B3-B34592F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830" y="1513121"/>
            <a:ext cx="152400" cy="138113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6C9DA8BD-F53A-4112-AE7B-28E92BF4B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430" y="2176414"/>
            <a:ext cx="5642120" cy="369332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vi-VN" altLang="vi-VN" sz="1800" b="1" kern="0" dirty="0" err="1">
                <a:solidFill>
                  <a:schemeClr val="bg1"/>
                </a:solidFill>
              </a:rPr>
              <a:t>Nhà</a:t>
            </a:r>
            <a:r>
              <a:rPr lang="vi-VN" altLang="vi-VN" sz="1800" b="1" kern="0" dirty="0">
                <a:solidFill>
                  <a:schemeClr val="bg1"/>
                </a:solidFill>
              </a:rPr>
              <a:t> </a:t>
            </a:r>
            <a:r>
              <a:rPr lang="vi-VN" altLang="vi-VN" sz="1800" b="1" kern="0" dirty="0" err="1">
                <a:solidFill>
                  <a:schemeClr val="bg1"/>
                </a:solidFill>
              </a:rPr>
              <a:t>máy</a:t>
            </a:r>
            <a:r>
              <a:rPr lang="vi-VN" altLang="vi-VN" sz="1800" b="1" kern="0" dirty="0">
                <a:solidFill>
                  <a:schemeClr val="bg1"/>
                </a:solidFill>
              </a:rPr>
              <a:t> xi măng </a:t>
            </a:r>
            <a:r>
              <a:rPr lang="vi-VN" altLang="vi-VN" sz="1800" b="1" kern="0" dirty="0" err="1">
                <a:solidFill>
                  <a:schemeClr val="bg1"/>
                </a:solidFill>
              </a:rPr>
              <a:t>Bỉm</a:t>
            </a:r>
            <a:r>
              <a:rPr lang="vi-VN" altLang="vi-VN" sz="1800" b="1" kern="0" dirty="0">
                <a:solidFill>
                  <a:schemeClr val="bg1"/>
                </a:solidFill>
              </a:rPr>
              <a:t> Sơn Nghi Sơn – Thanh </a:t>
            </a:r>
            <a:r>
              <a:rPr lang="vi-VN" altLang="vi-VN" sz="1800" b="1" kern="0" dirty="0" err="1">
                <a:solidFill>
                  <a:schemeClr val="bg1"/>
                </a:solidFill>
              </a:rPr>
              <a:t>Hóa</a:t>
            </a:r>
            <a:endParaRPr lang="en-US" altLang="vi-VN" sz="1800" b="1" kern="0" dirty="0">
              <a:solidFill>
                <a:schemeClr val="bg1"/>
              </a:solidFill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87D15D1A-32C4-4B38-BBA1-80EC7408E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230" y="1284521"/>
            <a:ext cx="152400" cy="138113"/>
          </a:xfrm>
          <a:prstGeom prst="rect">
            <a:avLst/>
          </a:prstGeom>
          <a:solidFill>
            <a:srgbClr val="66CCFF"/>
          </a:soli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80789C56-5C60-4093-9161-DB8A8BA2D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630" y="1055921"/>
            <a:ext cx="4191000" cy="369332"/>
          </a:xfrm>
          <a:prstGeom prst="rect">
            <a:avLst/>
          </a:prstGeom>
          <a:solidFill>
            <a:srgbClr val="66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vi-VN" altLang="vi-VN" sz="1800" b="1" kern="0" dirty="0" err="1">
                <a:solidFill>
                  <a:prstClr val="black"/>
                </a:solidFill>
              </a:rPr>
              <a:t>Nhà</a:t>
            </a:r>
            <a:r>
              <a:rPr lang="vi-VN" altLang="vi-VN" sz="1800" b="1" kern="0" dirty="0">
                <a:solidFill>
                  <a:prstClr val="black"/>
                </a:solidFill>
              </a:rPr>
              <a:t> </a:t>
            </a:r>
            <a:r>
              <a:rPr lang="vi-VN" altLang="vi-VN" sz="1800" b="1" kern="0" dirty="0" err="1">
                <a:solidFill>
                  <a:prstClr val="black"/>
                </a:solidFill>
              </a:rPr>
              <a:t>máy</a:t>
            </a:r>
            <a:r>
              <a:rPr lang="vi-VN" altLang="vi-VN" sz="1800" b="1" kern="0" dirty="0">
                <a:solidFill>
                  <a:prstClr val="black"/>
                </a:solidFill>
              </a:rPr>
              <a:t> xi măng </a:t>
            </a:r>
            <a:r>
              <a:rPr lang="vi-VN" altLang="vi-VN" sz="1800" b="1" kern="0" dirty="0" err="1">
                <a:solidFill>
                  <a:prstClr val="black"/>
                </a:solidFill>
              </a:rPr>
              <a:t>Bút</a:t>
            </a:r>
            <a:r>
              <a:rPr lang="vi-VN" altLang="vi-VN" sz="1800" b="1" kern="0" dirty="0">
                <a:solidFill>
                  <a:prstClr val="black"/>
                </a:solidFill>
              </a:rPr>
              <a:t> Sơn– </a:t>
            </a:r>
            <a:r>
              <a:rPr lang="vi-VN" altLang="vi-VN" sz="1800" b="1" kern="0" dirty="0" err="1">
                <a:solidFill>
                  <a:prstClr val="black"/>
                </a:solidFill>
              </a:rPr>
              <a:t>Hà</a:t>
            </a:r>
            <a:r>
              <a:rPr lang="vi-VN" altLang="vi-VN" sz="1800" b="1" kern="0" dirty="0">
                <a:solidFill>
                  <a:prstClr val="black"/>
                </a:solidFill>
              </a:rPr>
              <a:t> Nam</a:t>
            </a:r>
            <a:endParaRPr lang="en-US" altLang="vi-VN" sz="1800" b="1" kern="0" dirty="0">
              <a:solidFill>
                <a:prstClr val="black"/>
              </a:solidFill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31C1CDF6-EE52-40D3-8984-229B2B5F1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3630" y="1132121"/>
            <a:ext cx="152400" cy="152400"/>
          </a:xfrm>
          <a:prstGeom prst="rect">
            <a:avLst/>
          </a:prstGeom>
          <a:solidFill>
            <a:srgbClr val="00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F7E9EB16-B1C0-432E-B1C5-BBCFBA022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230" y="1132121"/>
            <a:ext cx="152400" cy="152400"/>
          </a:xfrm>
          <a:prstGeom prst="rect">
            <a:avLst/>
          </a:prstGeom>
          <a:solidFill>
            <a:srgbClr val="5F2DB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3DA7DF0D-4ADD-47A4-A7EB-90D2F4A06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830" y="1132121"/>
            <a:ext cx="5381536" cy="369332"/>
          </a:xfrm>
          <a:prstGeom prst="rect">
            <a:avLst/>
          </a:prstGeom>
          <a:solidFill>
            <a:srgbClr val="5F2D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vi-VN" altLang="vi-VN" sz="1800" b="1" kern="0" dirty="0" err="1">
                <a:solidFill>
                  <a:schemeClr val="bg1"/>
                </a:solidFill>
                <a:cs typeface="+mn-cs"/>
              </a:rPr>
              <a:t>Nhà</a:t>
            </a:r>
            <a:r>
              <a:rPr lang="vi-VN" altLang="vi-VN" sz="1800" b="1" kern="0" dirty="0">
                <a:solidFill>
                  <a:schemeClr val="bg1"/>
                </a:solidFill>
                <a:cs typeface="+mn-cs"/>
              </a:rPr>
              <a:t> </a:t>
            </a:r>
            <a:r>
              <a:rPr lang="vi-VN" altLang="vi-VN" sz="1800" b="1" kern="0" dirty="0" err="1">
                <a:solidFill>
                  <a:schemeClr val="bg1"/>
                </a:solidFill>
                <a:cs typeface="+mn-cs"/>
              </a:rPr>
              <a:t>máy</a:t>
            </a:r>
            <a:r>
              <a:rPr lang="vi-VN" altLang="vi-VN" sz="1800" b="1" kern="0" dirty="0">
                <a:solidFill>
                  <a:schemeClr val="bg1"/>
                </a:solidFill>
                <a:cs typeface="+mn-cs"/>
              </a:rPr>
              <a:t> xi măng </a:t>
            </a:r>
            <a:r>
              <a:rPr lang="vi-VN" altLang="vi-VN" sz="1800" b="1" kern="0" dirty="0" err="1">
                <a:solidFill>
                  <a:schemeClr val="bg1"/>
                </a:solidFill>
                <a:cs typeface="+mn-cs"/>
              </a:rPr>
              <a:t>Hải</a:t>
            </a:r>
            <a:r>
              <a:rPr lang="vi-VN" altLang="vi-VN" sz="1800" b="1" kern="0" dirty="0">
                <a:solidFill>
                  <a:schemeClr val="bg1"/>
                </a:solidFill>
                <a:cs typeface="+mn-cs"/>
              </a:rPr>
              <a:t> </a:t>
            </a:r>
            <a:r>
              <a:rPr lang="vi-VN" altLang="vi-VN" sz="1800" b="1" kern="0" dirty="0" err="1">
                <a:solidFill>
                  <a:schemeClr val="bg1"/>
                </a:solidFill>
                <a:cs typeface="+mn-cs"/>
              </a:rPr>
              <a:t>Phòng</a:t>
            </a:r>
            <a:r>
              <a:rPr lang="vi-VN" altLang="vi-VN" sz="1800" b="1" kern="0" dirty="0">
                <a:solidFill>
                  <a:schemeClr val="bg1"/>
                </a:solidFill>
                <a:cs typeface="+mn-cs"/>
              </a:rPr>
              <a:t> – </a:t>
            </a:r>
            <a:r>
              <a:rPr lang="vi-VN" altLang="vi-VN" sz="1800" b="1" kern="0" dirty="0" err="1">
                <a:solidFill>
                  <a:schemeClr val="bg1"/>
                </a:solidFill>
                <a:cs typeface="+mn-cs"/>
              </a:rPr>
              <a:t>Hải</a:t>
            </a:r>
            <a:r>
              <a:rPr lang="vi-VN" altLang="vi-VN" sz="1800" b="1" kern="0" dirty="0">
                <a:solidFill>
                  <a:schemeClr val="bg1"/>
                </a:solidFill>
                <a:cs typeface="+mn-cs"/>
              </a:rPr>
              <a:t> </a:t>
            </a:r>
            <a:r>
              <a:rPr lang="vi-VN" altLang="vi-VN" sz="1800" b="1" kern="0" dirty="0" err="1">
                <a:solidFill>
                  <a:schemeClr val="bg1"/>
                </a:solidFill>
                <a:cs typeface="+mn-cs"/>
              </a:rPr>
              <a:t>Phòng</a:t>
            </a:r>
            <a:endParaRPr lang="en-US" altLang="vi-VN" sz="1800" b="1" kern="0" dirty="0">
              <a:solidFill>
                <a:schemeClr val="bg1"/>
              </a:solidFill>
              <a:latin typeface="等线" panose="020F0502020204030204"/>
              <a:cs typeface="+mn-cs"/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665EE024-CFC1-4438-806E-F99554489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430" y="5856521"/>
            <a:ext cx="152400" cy="138113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14">
            <a:extLst>
              <a:ext uri="{FF2B5EF4-FFF2-40B4-BE49-F238E27FC236}">
                <a16:creationId xmlns:a16="http://schemas.microsoft.com/office/drawing/2014/main" id="{C9445FFB-36C1-401F-A41C-97B2EDDC1C96}"/>
              </a:ext>
            </a:extLst>
          </p:cNvPr>
          <p:cNvSpPr>
            <a:spLocks/>
          </p:cNvSpPr>
          <p:nvPr/>
        </p:nvSpPr>
        <p:spPr bwMode="auto">
          <a:xfrm>
            <a:off x="133350" y="5932721"/>
            <a:ext cx="5178280" cy="369332"/>
          </a:xfrm>
          <a:prstGeom prst="borderCallout3">
            <a:avLst>
              <a:gd name="adj1" fmla="val 13898"/>
              <a:gd name="adj2" fmla="val 102000"/>
              <a:gd name="adj3" fmla="val 13898"/>
              <a:gd name="adj4" fmla="val 116667"/>
              <a:gd name="adj5" fmla="val 113319"/>
              <a:gd name="adj6" fmla="val 116667"/>
              <a:gd name="adj7" fmla="val 128958"/>
              <a:gd name="adj8" fmla="val 110000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vi-VN" altLang="vi-VN" sz="1800" b="1" kern="0" dirty="0" err="1">
                <a:solidFill>
                  <a:prstClr val="black"/>
                </a:solidFill>
              </a:rPr>
              <a:t>Nhà</a:t>
            </a:r>
            <a:r>
              <a:rPr lang="vi-VN" altLang="vi-VN" sz="1800" b="1" kern="0" dirty="0">
                <a:solidFill>
                  <a:prstClr val="black"/>
                </a:solidFill>
              </a:rPr>
              <a:t> </a:t>
            </a:r>
            <a:r>
              <a:rPr lang="vi-VN" altLang="vi-VN" sz="1800" b="1" kern="0" dirty="0" err="1">
                <a:solidFill>
                  <a:prstClr val="black"/>
                </a:solidFill>
              </a:rPr>
              <a:t>máy</a:t>
            </a:r>
            <a:r>
              <a:rPr lang="vi-VN" altLang="vi-VN" sz="1800" b="1" kern="0" dirty="0">
                <a:solidFill>
                  <a:prstClr val="black"/>
                </a:solidFill>
              </a:rPr>
              <a:t> xi măng </a:t>
            </a:r>
            <a:r>
              <a:rPr lang="vi-VN" altLang="vi-VN" sz="1800" b="1" kern="0" dirty="0" err="1">
                <a:solidFill>
                  <a:prstClr val="black"/>
                </a:solidFill>
              </a:rPr>
              <a:t>Hà</a:t>
            </a:r>
            <a:r>
              <a:rPr lang="vi-VN" altLang="vi-VN" sz="1800" b="1" kern="0" dirty="0">
                <a:solidFill>
                  <a:prstClr val="black"/>
                </a:solidFill>
              </a:rPr>
              <a:t> Tiên Kiên Giang </a:t>
            </a:r>
            <a:endParaRPr lang="en-US" altLang="vi-VN" sz="1800" b="1" kern="0" dirty="0">
              <a:solidFill>
                <a:prstClr val="black"/>
              </a:solidFill>
            </a:endParaRPr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F531E01B-9591-4D51-95AD-4B24CB8B6E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1630" y="598721"/>
            <a:ext cx="8382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79380D55-CF1B-443F-B3FF-75467C4638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1977" y="248677"/>
            <a:ext cx="533400" cy="76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82BAB591-861F-46A4-8D6B-02A0BE3F00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4630" y="1208321"/>
            <a:ext cx="76200" cy="76200"/>
          </a:xfrm>
          <a:prstGeom prst="line">
            <a:avLst/>
          </a:prstGeom>
          <a:noFill/>
          <a:ln w="38100">
            <a:solidFill>
              <a:srgbClr val="5F2DB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CE91268C-61F8-4574-9EF8-4FAD6EA991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750" y="1242496"/>
            <a:ext cx="682480" cy="118225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7E5BEF42-AD55-4887-8A3A-02F6C5DFE4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5030" y="1589321"/>
            <a:ext cx="609600" cy="68580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429C8AA4-7283-43D2-933A-569F47CC78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06830" y="5932721"/>
            <a:ext cx="685800" cy="228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CA0F3984-ACAB-4B03-B2E2-89885B0143B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692630" y="1741721"/>
            <a:ext cx="152400" cy="1524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13E09743-54B4-4845-BAE5-DC89BD9A0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430" y="2198921"/>
            <a:ext cx="4648200" cy="36933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vi-VN" altLang="vi-VN" sz="1800" b="1" kern="0" dirty="0" err="1">
                <a:solidFill>
                  <a:prstClr val="black"/>
                </a:solidFill>
                <a:cs typeface="+mn-cs"/>
              </a:rPr>
              <a:t>Nhà</a:t>
            </a:r>
            <a:r>
              <a:rPr lang="vi-VN" altLang="vi-VN" sz="1800" b="1" kern="0" dirty="0">
                <a:solidFill>
                  <a:prstClr val="black"/>
                </a:solidFill>
                <a:cs typeface="+mn-cs"/>
              </a:rPr>
              <a:t> </a:t>
            </a:r>
            <a:r>
              <a:rPr lang="vi-VN" altLang="vi-VN" sz="1800" b="1" kern="0" dirty="0" err="1">
                <a:solidFill>
                  <a:prstClr val="black"/>
                </a:solidFill>
                <a:cs typeface="+mn-cs"/>
              </a:rPr>
              <a:t>máy</a:t>
            </a:r>
            <a:r>
              <a:rPr lang="vi-VN" altLang="vi-VN" sz="1800" b="1" kern="0" dirty="0">
                <a:solidFill>
                  <a:prstClr val="black"/>
                </a:solidFill>
                <a:cs typeface="+mn-cs"/>
              </a:rPr>
              <a:t> xi măng </a:t>
            </a:r>
            <a:r>
              <a:rPr lang="vi-VN" altLang="vi-VN" sz="1800" b="1" kern="0" dirty="0" err="1">
                <a:solidFill>
                  <a:prstClr val="black"/>
                </a:solidFill>
                <a:cs typeface="+mn-cs"/>
              </a:rPr>
              <a:t>Hoàng</a:t>
            </a:r>
            <a:r>
              <a:rPr lang="vi-VN" altLang="vi-VN" sz="1800" b="1" kern="0" dirty="0">
                <a:solidFill>
                  <a:prstClr val="black"/>
                </a:solidFill>
                <a:cs typeface="+mn-cs"/>
              </a:rPr>
              <a:t> Mai – </a:t>
            </a:r>
            <a:r>
              <a:rPr lang="vi-VN" altLang="vi-VN" sz="1800" b="1" kern="0" dirty="0" err="1">
                <a:solidFill>
                  <a:prstClr val="black"/>
                </a:solidFill>
                <a:cs typeface="+mn-cs"/>
              </a:rPr>
              <a:t>Nghệ</a:t>
            </a:r>
            <a:r>
              <a:rPr lang="vi-VN" altLang="vi-VN" sz="1800" b="1" kern="0" dirty="0">
                <a:solidFill>
                  <a:prstClr val="black"/>
                </a:solidFill>
                <a:cs typeface="+mn-cs"/>
              </a:rPr>
              <a:t> An</a:t>
            </a:r>
            <a:endParaRPr lang="en-US" altLang="vi-VN" sz="1800" b="1" kern="0" dirty="0">
              <a:solidFill>
                <a:prstClr val="black"/>
              </a:solidFill>
              <a:latin typeface="等线" panose="020F0502020204030204"/>
              <a:cs typeface="+mn-cs"/>
            </a:endParaRPr>
          </a:p>
        </p:txBody>
      </p:sp>
      <p:sp>
        <p:nvSpPr>
          <p:cNvPr id="27" name="Line 23">
            <a:extLst>
              <a:ext uri="{FF2B5EF4-FFF2-40B4-BE49-F238E27FC236}">
                <a16:creationId xmlns:a16="http://schemas.microsoft.com/office/drawing/2014/main" id="{F52BCBB9-4898-4CCE-8604-543A5181E1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16430" y="1817921"/>
            <a:ext cx="15240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B6D5FAA5-39A7-4044-A40F-295C9C802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830" y="5704121"/>
            <a:ext cx="228600" cy="138113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noProof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AutoShape 25">
            <a:extLst>
              <a:ext uri="{FF2B5EF4-FFF2-40B4-BE49-F238E27FC236}">
                <a16:creationId xmlns:a16="http://schemas.microsoft.com/office/drawing/2014/main" id="{35451B50-AD0C-43DA-A050-9DCA7542861B}"/>
              </a:ext>
            </a:extLst>
          </p:cNvPr>
          <p:cNvSpPr>
            <a:spLocks/>
          </p:cNvSpPr>
          <p:nvPr/>
        </p:nvSpPr>
        <p:spPr bwMode="auto">
          <a:xfrm>
            <a:off x="6530829" y="4484921"/>
            <a:ext cx="5381537" cy="369332"/>
          </a:xfrm>
          <a:prstGeom prst="borderCallout3">
            <a:avLst>
              <a:gd name="adj1" fmla="val 13898"/>
              <a:gd name="adj2" fmla="val 102000"/>
              <a:gd name="adj3" fmla="val 13898"/>
              <a:gd name="adj4" fmla="val 134667"/>
              <a:gd name="adj5" fmla="val 121236"/>
              <a:gd name="adj6" fmla="val 134667"/>
              <a:gd name="adj7" fmla="val 138222"/>
              <a:gd name="adj8" fmla="val 128000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altLang="vi-VN" sz="1800" b="1" kern="0" dirty="0" err="1">
                <a:solidFill>
                  <a:prstClr val="black"/>
                </a:solidFill>
              </a:rPr>
              <a:t>Nhà</a:t>
            </a:r>
            <a:r>
              <a:rPr lang="vi-VN" altLang="vi-VN" sz="1800" b="1" kern="0" dirty="0">
                <a:solidFill>
                  <a:prstClr val="black"/>
                </a:solidFill>
              </a:rPr>
              <a:t> </a:t>
            </a:r>
            <a:r>
              <a:rPr lang="vi-VN" altLang="vi-VN" sz="1800" b="1" kern="0" dirty="0" err="1">
                <a:solidFill>
                  <a:prstClr val="black"/>
                </a:solidFill>
              </a:rPr>
              <a:t>máy</a:t>
            </a:r>
            <a:r>
              <a:rPr lang="vi-VN" altLang="vi-VN" sz="1800" b="1" kern="0" dirty="0">
                <a:solidFill>
                  <a:prstClr val="black"/>
                </a:solidFill>
              </a:rPr>
              <a:t> xi măng Thăng Long – </a:t>
            </a:r>
            <a:r>
              <a:rPr lang="vi-VN" altLang="vi-VN" sz="1800" b="1" kern="0" dirty="0" err="1">
                <a:solidFill>
                  <a:prstClr val="black"/>
                </a:solidFill>
              </a:rPr>
              <a:t>Hồ</a:t>
            </a:r>
            <a:r>
              <a:rPr lang="vi-VN" altLang="vi-VN" sz="1800" b="1" kern="0" dirty="0">
                <a:solidFill>
                  <a:prstClr val="black"/>
                </a:solidFill>
              </a:rPr>
              <a:t> </a:t>
            </a:r>
            <a:r>
              <a:rPr lang="vi-VN" altLang="vi-VN" sz="1800" b="1" kern="0" dirty="0" err="1">
                <a:solidFill>
                  <a:prstClr val="black"/>
                </a:solidFill>
              </a:rPr>
              <a:t>Chí</a:t>
            </a:r>
            <a:r>
              <a:rPr lang="vi-VN" altLang="vi-VN" sz="1800" b="1" kern="0" dirty="0">
                <a:solidFill>
                  <a:prstClr val="black"/>
                </a:solidFill>
              </a:rPr>
              <a:t> Minh</a:t>
            </a:r>
            <a:endParaRPr lang="en-US" altLang="vi-VN" sz="1800" b="1" kern="0" dirty="0">
              <a:solidFill>
                <a:prstClr val="black"/>
              </a:solidFill>
            </a:endParaRPr>
          </a:p>
        </p:txBody>
      </p:sp>
      <p:sp>
        <p:nvSpPr>
          <p:cNvPr id="30" name="Line 26">
            <a:extLst>
              <a:ext uri="{FF2B5EF4-FFF2-40B4-BE49-F238E27FC236}">
                <a16:creationId xmlns:a16="http://schemas.microsoft.com/office/drawing/2014/main" id="{E201998B-36E2-40C4-B6D1-496526F37B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67500" y="4799247"/>
            <a:ext cx="892030" cy="92663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Line 27">
            <a:extLst>
              <a:ext uri="{FF2B5EF4-FFF2-40B4-BE49-F238E27FC236}">
                <a16:creationId xmlns:a16="http://schemas.microsoft.com/office/drawing/2014/main" id="{12C3D5BA-AADD-4F7C-B31F-EABD0AE1F3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45030" y="1132121"/>
            <a:ext cx="76200" cy="2133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80677668-D545-49CB-8FC5-E4A1D0B77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830" y="903521"/>
            <a:ext cx="304800" cy="290513"/>
          </a:xfrm>
          <a:prstGeom prst="rect">
            <a:avLst/>
          </a:prstGeom>
          <a:solidFill>
            <a:srgbClr val="FF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noProof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AutoShape 29">
            <a:extLst>
              <a:ext uri="{FF2B5EF4-FFF2-40B4-BE49-F238E27FC236}">
                <a16:creationId xmlns:a16="http://schemas.microsoft.com/office/drawing/2014/main" id="{2395A59E-A4B1-410D-99D6-45B0E0173112}"/>
              </a:ext>
            </a:extLst>
          </p:cNvPr>
          <p:cNvSpPr>
            <a:spLocks/>
          </p:cNvSpPr>
          <p:nvPr/>
        </p:nvSpPr>
        <p:spPr bwMode="auto">
          <a:xfrm>
            <a:off x="3825730" y="3257268"/>
            <a:ext cx="4648200" cy="369332"/>
          </a:xfrm>
          <a:prstGeom prst="borderCallout3">
            <a:avLst>
              <a:gd name="adj1" fmla="val 13898"/>
              <a:gd name="adj2" fmla="val 101639"/>
              <a:gd name="adj3" fmla="val 13898"/>
              <a:gd name="adj4" fmla="val 110384"/>
              <a:gd name="adj5" fmla="val 121236"/>
              <a:gd name="adj6" fmla="val 110384"/>
              <a:gd name="adj7" fmla="val 138222"/>
              <a:gd name="adj8" fmla="val 104917"/>
            </a:avLst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altLang="vi-VN" sz="1800" b="1" kern="0">
                <a:solidFill>
                  <a:prstClr val="black"/>
                </a:solidFill>
              </a:rPr>
              <a:t>Nhà máy xi măng Sài Sơn – TP Hà Nội</a:t>
            </a:r>
            <a:endParaRPr lang="en-US" altLang="vi-VN" sz="18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144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8" grpId="0" animBg="1"/>
      <p:bldP spid="29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65293C3-1645-4EA1-884F-EEF225900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6152620F-F985-48A7-A3A6-1062F1E25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330" y="-484284"/>
            <a:ext cx="5541578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vi-VN" sz="37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Nhà</a:t>
            </a:r>
            <a:r>
              <a:rPr kumimoji="0" lang="en-US" altLang="vi-VN" sz="3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0" lang="en-US" altLang="vi-VN" sz="37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máy</a:t>
            </a:r>
            <a:r>
              <a:rPr kumimoji="0" lang="en-US" altLang="vi-VN" sz="3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 xi </a:t>
            </a:r>
            <a:r>
              <a:rPr kumimoji="0" lang="en-US" altLang="vi-VN" sz="37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măng</a:t>
            </a:r>
            <a:r>
              <a:rPr kumimoji="0" lang="en-US" altLang="vi-VN" sz="3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0" lang="en-US" altLang="vi-VN" sz="37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Sài</a:t>
            </a:r>
            <a:r>
              <a:rPr kumimoji="0" lang="en-US" altLang="vi-VN" sz="3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0" lang="en-US" altLang="vi-VN" sz="3700" b="0" i="0" u="none" strike="noStrike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Sơn</a:t>
            </a:r>
            <a:r>
              <a:rPr kumimoji="0" lang="en-US" altLang="vi-VN" sz="3700" b="0" i="0" u="none" strike="noStrike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 - </a:t>
            </a:r>
            <a:r>
              <a:rPr kumimoji="0" lang="en-US" altLang="vi-VN" sz="37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Thành</a:t>
            </a:r>
            <a:r>
              <a:rPr kumimoji="0" lang="en-US" altLang="vi-VN" sz="3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0" lang="en-US" altLang="vi-VN" sz="37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phố</a:t>
            </a:r>
            <a:r>
              <a:rPr kumimoji="0" lang="en-US" altLang="vi-VN" sz="3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0" lang="en-US" altLang="vi-VN" sz="37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Hà</a:t>
            </a:r>
            <a:r>
              <a:rPr kumimoji="0" lang="en-US" altLang="vi-VN" sz="3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0" lang="en-US" altLang="vi-VN" sz="37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Nội</a:t>
            </a:r>
            <a:endParaRPr kumimoji="0" lang="en-US" altLang="vi-VN" sz="37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badi" panose="020B0604020104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20720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">
            <a:extLst>
              <a:ext uri="{FF2B5EF4-FFF2-40B4-BE49-F238E27FC236}">
                <a16:creationId xmlns:a16="http://schemas.microsoft.com/office/drawing/2014/main" id="{E9D1DF66-FAB9-4C73-9B08-29E5D31E00AA}"/>
              </a:ext>
            </a:extLst>
          </p:cNvPr>
          <p:cNvGrpSpPr>
            <a:grpSpLocks/>
          </p:cNvGrpSpPr>
          <p:nvPr/>
        </p:nvGrpSpPr>
        <p:grpSpPr bwMode="auto">
          <a:xfrm>
            <a:off x="1228725" y="1059095"/>
            <a:ext cx="10129838" cy="4936189"/>
            <a:chOff x="-1207" y="-533"/>
            <a:chExt cx="8508" cy="5405"/>
          </a:xfrm>
        </p:grpSpPr>
        <p:pic>
          <p:nvPicPr>
            <p:cNvPr id="9" name="Picture 4" descr="c992a561705244f2aa9285ede1b4e326">
              <a:extLst>
                <a:ext uri="{FF2B5EF4-FFF2-40B4-BE49-F238E27FC236}">
                  <a16:creationId xmlns:a16="http://schemas.microsoft.com/office/drawing/2014/main" id="{95188D29-62C6-437E-8E2F-AE2FF2C894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6" y="277"/>
              <a:ext cx="6267" cy="4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FB969564-F594-421D-BBC6-FD99CA9E0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07" y="-533"/>
              <a:ext cx="8508" cy="57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E8637"/>
              </a:solidFill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NHÀ MÁY XI MĂNG THĂNG </a:t>
              </a:r>
              <a:r>
                <a:rPr kumimoji="0" lang="en-US" altLang="vi-V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LONG - </a:t>
              </a:r>
              <a:r>
                <a:rPr kumimoji="0" lang="en-US" alt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TP HỒ CHÍ MINH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43881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3">
            <a:extLst>
              <a:ext uri="{FF2B5EF4-FFF2-40B4-BE49-F238E27FC236}">
                <a16:creationId xmlns:a16="http://schemas.microsoft.com/office/drawing/2014/main" id="{5094030C-2FE7-4236-B6C5-65B4E273C4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92922" y="61845"/>
            <a:ext cx="8276491" cy="6740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58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VÀ TRẢ LỜI CÂU HỎI</a:t>
            </a:r>
            <a:endParaRPr lang="en-US" sz="44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20227F5D-891F-4EC3-8130-75BA02047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013" y="1160827"/>
            <a:ext cx="10896602" cy="558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- Xi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Xi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2. -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3. -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4. -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9049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ơ đồ 1">
            <a:extLst>
              <a:ext uri="{FF2B5EF4-FFF2-40B4-BE49-F238E27FC236}">
                <a16:creationId xmlns:a16="http://schemas.microsoft.com/office/drawing/2014/main" id="{209A9CA2-1C32-44A3-931F-DE99B5E245E9}"/>
              </a:ext>
            </a:extLst>
          </p:cNvPr>
          <p:cNvGraphicFramePr/>
          <p:nvPr>
            <p:extLst/>
          </p:nvPr>
        </p:nvGraphicFramePr>
        <p:xfrm>
          <a:off x="2032000" y="597761"/>
          <a:ext cx="8128000" cy="6121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Box 3">
            <a:extLst>
              <a:ext uri="{FF2B5EF4-FFF2-40B4-BE49-F238E27FC236}">
                <a16:creationId xmlns:a16="http://schemas.microsoft.com/office/drawing/2014/main" id="{A5D4FE23-4B89-4C4C-9841-5AE35C9B0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050" y="841572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Xi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măng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kumimoji="0" lang="vi-V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14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647</Words>
  <Application>Microsoft Office PowerPoint</Application>
  <PresentationFormat>Widescreen</PresentationFormat>
  <Paragraphs>128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Abadi</vt:lpstr>
      <vt:lpstr>Arial</vt:lpstr>
      <vt:lpstr>Calibri</vt:lpstr>
      <vt:lpstr>Calibri Light</vt:lpstr>
      <vt:lpstr>等线</vt:lpstr>
      <vt:lpstr>Garamond</vt:lpstr>
      <vt:lpstr>Times New Roman</vt:lpstr>
      <vt:lpstr>UTM NguyenHa 01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2021-12-05T18:06:50Z</dcterms:created>
  <dcterms:modified xsi:type="dcterms:W3CDTF">2021-12-05T18:24:59Z</dcterms:modified>
</cp:coreProperties>
</file>