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8" r:id="rId2"/>
    <p:sldId id="272" r:id="rId3"/>
    <p:sldId id="259" r:id="rId4"/>
    <p:sldId id="260" r:id="rId5"/>
    <p:sldId id="273" r:id="rId6"/>
    <p:sldId id="274" r:id="rId7"/>
    <p:sldId id="275" r:id="rId8"/>
    <p:sldId id="276" r:id="rId9"/>
    <p:sldId id="257" r:id="rId10"/>
    <p:sldId id="277" r:id="rId11"/>
    <p:sldId id="281" r:id="rId12"/>
    <p:sldId id="294" r:id="rId13"/>
    <p:sldId id="295" r:id="rId14"/>
    <p:sldId id="296" r:id="rId15"/>
    <p:sldId id="304" r:id="rId16"/>
    <p:sldId id="282" r:id="rId17"/>
    <p:sldId id="284" r:id="rId18"/>
    <p:sldId id="285" r:id="rId19"/>
    <p:sldId id="286" r:id="rId20"/>
    <p:sldId id="287" r:id="rId21"/>
    <p:sldId id="292" r:id="rId22"/>
    <p:sldId id="289" r:id="rId23"/>
    <p:sldId id="303" r:id="rId24"/>
    <p:sldId id="290" r:id="rId25"/>
    <p:sldId id="291" r:id="rId26"/>
    <p:sldId id="269" r:id="rId27"/>
    <p:sldId id="270" r:id="rId28"/>
    <p:sldId id="293" r:id="rId29"/>
    <p:sldId id="263" r:id="rId30"/>
    <p:sldId id="299" r:id="rId31"/>
    <p:sldId id="298" r:id="rId32"/>
    <p:sldId id="300" r:id="rId33"/>
    <p:sldId id="302" r:id="rId34"/>
    <p:sldId id="262" r:id="rId35"/>
    <p:sldId id="271" r:id="rId36"/>
  </p:sldIdLst>
  <p:sldSz cx="9144000" cy="5143500" type="screen16x9"/>
  <p:notesSz cx="6858000" cy="9144000"/>
  <p:embeddedFontLst>
    <p:embeddedFont>
      <p:font typeface="等线" panose="02010600030101010101" pitchFamily="2" charset="-122"/>
      <p:regular r:id="rId38"/>
    </p:embeddedFont>
    <p:embeddedFont>
      <p:font typeface="DFGothic-EB" panose="020B0604020202020204" charset="-128"/>
      <p:regular r:id="rId39"/>
    </p:embeddedFont>
    <p:embeddedFont>
      <p:font typeface="微软雅黑" panose="020B0503020204020204" pitchFamily="34" charset="-122"/>
      <p:regular r:id="rId40"/>
      <p:bold r:id="rId41"/>
    </p:embeddedFont>
    <p:embeddedFont>
      <p:font typeface="#9Slide03 Ample" panose="02000000000000000000" pitchFamily="2" charset="0"/>
      <p:regular r:id="rId42"/>
    </p:embeddedFont>
    <p:embeddedFont>
      <p:font typeface="#9Slide03 SFU Futura_05" panose="00000800000000000000" pitchFamily="2" charset="0"/>
      <p:bold r:id="rId43"/>
    </p:embeddedFont>
    <p:embeddedFont>
      <p:font typeface="#9Slide05 Fleur" panose="02040403050506020204" pitchFamily="18" charset="0"/>
      <p:regular r:id="rId44"/>
    </p:embeddedFont>
    <p:embeddedFont>
      <p:font typeface="#9Slide05 SVNUT Triumph" panose="00000500000000000000" pitchFamily="2" charset="0"/>
      <p:italic r:id="rId45"/>
    </p:embeddedFont>
    <p:embeddedFont>
      <p:font typeface="Calibri" panose="020F0502020204030204" pitchFamily="34" charset="0"/>
      <p:regular r:id="rId46"/>
      <p:bold r:id="rId47"/>
      <p:italic r:id="rId48"/>
      <p:boldItalic r:id="rId49"/>
    </p:embeddedFont>
    <p:embeddedFont>
      <p:font typeface="Coiny" panose="020B0604020202020204" charset="0"/>
      <p:regular r:id="rId50"/>
    </p:embeddedFont>
    <p:embeddedFont>
      <p:font typeface="Showcard Gothic" panose="04020904020102020604" pitchFamily="82" charset="0"/>
      <p:regular r:id="rId51"/>
    </p:embeddedFont>
    <p:embeddedFont>
      <p:font typeface="Tahoma" panose="020B0604030504040204" pitchFamily="34" charset="0"/>
      <p:regular r:id="rId52"/>
      <p:bold r:id="rId53"/>
    </p:embeddedFont>
    <p:embeddedFont>
      <p:font typeface="Times" panose="02020603050405020304" pitchFamily="18" charset="0"/>
      <p:regular r:id="rId54"/>
      <p:bold r:id="rId55"/>
      <p:italic r:id="rId56"/>
      <p:boldItalic r:id="rId57"/>
    </p:embeddedFont>
    <p:embeddedFont>
      <p:font typeface="VNI-Avo" pitchFamily="2" charset="0"/>
      <p:regular r:id="rId58"/>
      <p:bold r:id="rId59"/>
      <p:italic r:id="rId60"/>
      <p:boldItalic r:id="rId61"/>
    </p:embeddedFont>
    <p:embeddedFont>
      <p:font typeface="VNI-Times" pitchFamily="2" charset="0"/>
      <p:regular r:id="rId62"/>
      <p:bold r:id="rId63"/>
      <p:italic r:id="rId64"/>
      <p:boldItalic r:id="rId65"/>
    </p:embeddedFont>
  </p:embeddedFontLst>
  <p:custDataLst>
    <p:tags r:id="rId6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51F"/>
    <a:srgbClr val="FF6600"/>
    <a:srgbClr val="FF9933"/>
    <a:srgbClr val="0095D2"/>
    <a:srgbClr val="0B54AD"/>
    <a:srgbClr val="212C7A"/>
    <a:srgbClr val="77B525"/>
    <a:srgbClr val="0969C9"/>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5" autoAdjust="0"/>
    <p:restoredTop sz="94660"/>
  </p:normalViewPr>
  <p:slideViewPr>
    <p:cSldViewPr snapToGrid="0">
      <p:cViewPr varScale="1">
        <p:scale>
          <a:sx n="89" d="100"/>
          <a:sy n="89" d="100"/>
        </p:scale>
        <p:origin x="5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2021/12/18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11</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225658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15</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26</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27</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28</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29</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30</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34</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35</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6948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191144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9</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2021/12/18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2021/12/18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18" Type="http://schemas.openxmlformats.org/officeDocument/2006/relationships/image" Target="../media/image33.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18.png"/><Relationship Id="rId29"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11.png"/><Relationship Id="rId32" Type="http://schemas.openxmlformats.org/officeDocument/2006/relationships/image" Target="../media/image40.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39.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12.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9.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71.png"/><Relationship Id="rId4" Type="http://schemas.openxmlformats.org/officeDocument/2006/relationships/image" Target="../media/image68.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9.wdp"/><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9.png"/><Relationship Id="rId5" Type="http://schemas.microsoft.com/office/2007/relationships/hdphoto" Target="../media/hdphoto9.wdp"/><Relationship Id="rId10" Type="http://schemas.microsoft.com/office/2007/relationships/hdphoto" Target="../media/hdphoto12.wdp"/><Relationship Id="rId4" Type="http://schemas.openxmlformats.org/officeDocument/2006/relationships/image" Target="../media/image72.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3.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3.png"/><Relationship Id="rId4" Type="http://schemas.microsoft.com/office/2007/relationships/hdphoto" Target="../media/hdphoto9.wdp"/><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3.png"/><Relationship Id="rId4" Type="http://schemas.microsoft.com/office/2007/relationships/hdphoto" Target="../media/hdphoto9.wdp"/><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0.png"/><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10" Type="http://schemas.microsoft.com/office/2007/relationships/hdphoto" Target="../media/hdphoto14.wdp"/><Relationship Id="rId4" Type="http://schemas.openxmlformats.org/officeDocument/2006/relationships/image" Target="../media/image86.png"/><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7" Type="http://schemas.microsoft.com/office/2007/relationships/hdphoto" Target="../media/hdphoto13.wd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94.png"/><Relationship Id="rId4" Type="http://schemas.openxmlformats.org/officeDocument/2006/relationships/image" Target="../media/image93.jpg"/></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83.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91.png"/><Relationship Id="rId4" Type="http://schemas.openxmlformats.org/officeDocument/2006/relationships/image" Target="../media/image97.jp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13.wdp"/><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3.png"/><Relationship Id="rId5" Type="http://schemas.microsoft.com/office/2007/relationships/hdphoto" Target="../media/hdphoto15.wdp"/><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19.wdp"/><Relationship Id="rId3" Type="http://schemas.openxmlformats.org/officeDocument/2006/relationships/image" Target="../media/image103.png"/><Relationship Id="rId7" Type="http://schemas.microsoft.com/office/2007/relationships/hdphoto" Target="../media/hdphoto16.wdp"/><Relationship Id="rId12" Type="http://schemas.openxmlformats.org/officeDocument/2006/relationships/image" Target="../media/image109.png"/><Relationship Id="rId17" Type="http://schemas.microsoft.com/office/2007/relationships/hdphoto" Target="../media/hdphoto21.wdp"/><Relationship Id="rId2" Type="http://schemas.openxmlformats.org/officeDocument/2006/relationships/slideLayout" Target="../slideLayouts/slideLayout12.xml"/><Relationship Id="rId16" Type="http://schemas.openxmlformats.org/officeDocument/2006/relationships/image" Target="../media/image111.png"/><Relationship Id="rId1" Type="http://schemas.openxmlformats.org/officeDocument/2006/relationships/tags" Target="../tags/tag10.xml"/><Relationship Id="rId6" Type="http://schemas.openxmlformats.org/officeDocument/2006/relationships/image" Target="../media/image106.png"/><Relationship Id="rId11" Type="http://schemas.microsoft.com/office/2007/relationships/hdphoto" Target="../media/hdphoto18.wdp"/><Relationship Id="rId5" Type="http://schemas.openxmlformats.org/officeDocument/2006/relationships/image" Target="../media/image105.png"/><Relationship Id="rId15" Type="http://schemas.microsoft.com/office/2007/relationships/hdphoto" Target="../media/hdphoto20.wdp"/><Relationship Id="rId10" Type="http://schemas.openxmlformats.org/officeDocument/2006/relationships/image" Target="../media/image108.png"/><Relationship Id="rId4" Type="http://schemas.openxmlformats.org/officeDocument/2006/relationships/image" Target="../media/image104.svg"/><Relationship Id="rId9" Type="http://schemas.microsoft.com/office/2007/relationships/hdphoto" Target="../media/hdphoto17.wdp"/><Relationship Id="rId1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4.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pic>
        <p:nvPicPr>
          <p:cNvPr id="54" name="Picture 53">
            <a:extLst>
              <a:ext uri="{FF2B5EF4-FFF2-40B4-BE49-F238E27FC236}">
                <a16:creationId xmlns:a16="http://schemas.microsoft.com/office/drawing/2014/main" id="{F6DAB6B7-0228-42F9-896B-503961BC383E}"/>
              </a:ext>
            </a:extLst>
          </p:cNvPr>
          <p:cNvPicPr>
            <a:picLocks noChangeAspect="1"/>
          </p:cNvPicPr>
          <p:nvPr/>
        </p:nvPicPr>
        <p:blipFill>
          <a:blip r:embed="rId32"/>
          <a:stretch>
            <a:fillRect/>
          </a:stretch>
        </p:blipFill>
        <p:spPr>
          <a:xfrm>
            <a:off x="1836687" y="1658429"/>
            <a:ext cx="5147218" cy="16063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87955" y="517446"/>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94" y="1030705"/>
            <a:ext cx="3652506" cy="39580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60" y="2853262"/>
            <a:ext cx="1599965" cy="1749762"/>
          </a:xfrm>
          <a:prstGeom prst="rect">
            <a:avLst/>
          </a:prstGeom>
        </p:spPr>
      </p:pic>
      <p:sp>
        <p:nvSpPr>
          <p:cNvPr id="8" name="Rectangle 7">
            <a:extLst>
              <a:ext uri="{FF2B5EF4-FFF2-40B4-BE49-F238E27FC236}">
                <a16:creationId xmlns:a16="http://schemas.microsoft.com/office/drawing/2014/main" id="{58ED0D50-15DD-4D42-8072-423D7C4FB049}"/>
              </a:ext>
            </a:extLst>
          </p:cNvPr>
          <p:cNvSpPr/>
          <p:nvPr/>
        </p:nvSpPr>
        <p:spPr>
          <a:xfrm>
            <a:off x="329566" y="1709168"/>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vi-VN" sz="21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10" name="Line 24"/>
          <p:cNvSpPr>
            <a:spLocks noChangeShapeType="1"/>
          </p:cNvSpPr>
          <p:nvPr/>
        </p:nvSpPr>
        <p:spPr bwMode="auto">
          <a:xfrm flipH="1">
            <a:off x="3074786" y="1709168"/>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2857500" y="2100227"/>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4" name="Rectangle 13">
            <a:extLst>
              <a:ext uri="{FF2B5EF4-FFF2-40B4-BE49-F238E27FC236}">
                <a16:creationId xmlns:a16="http://schemas.microsoft.com/office/drawing/2014/main" id="{58ED0D50-15DD-4D42-8072-423D7C4FB049}"/>
              </a:ext>
            </a:extLst>
          </p:cNvPr>
          <p:cNvSpPr/>
          <p:nvPr/>
        </p:nvSpPr>
        <p:spPr>
          <a:xfrm>
            <a:off x="6026539" y="2741963"/>
            <a:ext cx="25824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Hải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Thượng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Lãn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Ông</a:t>
            </a:r>
            <a:endParaRPr lang="vi-VN"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804255" y="0"/>
            <a:ext cx="3050033" cy="1162315"/>
            <a:chOff x="4208223" y="-35169"/>
            <a:chExt cx="4066711" cy="154975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687629" y="-1"/>
            <a:ext cx="3050033" cy="1162315"/>
            <a:chOff x="4208223" y="-35169"/>
            <a:chExt cx="4066711" cy="1549753"/>
          </a:xfrm>
        </p:grpSpPr>
        <p:pic>
          <p:nvPicPr>
            <p:cNvPr id="18"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19" name="TextBox 18"/>
            <p:cNvSpPr txBox="1"/>
            <p:nvPr/>
          </p:nvSpPr>
          <p:spPr>
            <a:xfrm>
              <a:off x="4660103" y="598491"/>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58ED0D50-15DD-4D42-8072-423D7C4FB049}"/>
              </a:ext>
            </a:extLst>
          </p:cNvPr>
          <p:cNvSpPr/>
          <p:nvPr/>
        </p:nvSpPr>
        <p:spPr>
          <a:xfrm>
            <a:off x="6458598" y="3249203"/>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Thuyền</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chài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id="{58ED0D50-15DD-4D42-8072-423D7C4FB049}"/>
              </a:ext>
            </a:extLst>
          </p:cNvPr>
          <p:cNvSpPr/>
          <p:nvPr/>
        </p:nvSpPr>
        <p:spPr>
          <a:xfrm>
            <a:off x="6542222" y="3751932"/>
            <a:ext cx="1634674"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Bệnh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đậu</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22" name="Rectangle 21">
            <a:extLst>
              <a:ext uri="{FF2B5EF4-FFF2-40B4-BE49-F238E27FC236}">
                <a16:creationId xmlns:a16="http://schemas.microsoft.com/office/drawing/2014/main" id="{58ED0D50-15DD-4D42-8072-423D7C4FB049}"/>
              </a:ext>
            </a:extLst>
          </p:cNvPr>
          <p:cNvSpPr/>
          <p:nvPr/>
        </p:nvSpPr>
        <p:spPr>
          <a:xfrm>
            <a:off x="6583979" y="4279908"/>
            <a:ext cx="15929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Nồng</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nặc</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1720- 1791</a:t>
            </a:r>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Hữu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a:t>
            </a:r>
            <a:r>
              <a:rPr lang="vi-VN" altLang="en-US" sz="2000" dirty="0">
                <a:latin typeface="Times New Roman" panose="02020603050405020304" pitchFamily="18" charset="0"/>
                <a:cs typeface="Times New Roman" panose="02020603050405020304" pitchFamily="18" charset="0"/>
              </a:rPr>
              <a:t>, thầy thuốc nổi tiếng của nước ta ngày xưa</a:t>
            </a:r>
            <a:r>
              <a:rPr lang="en-US" altLang="en-US" sz="2000" dirty="0">
                <a:latin typeface="Times New Roman" panose="02020603050405020304" pitchFamily="18" charset="0"/>
                <a:cs typeface="Times New Roman" panose="02020603050405020304" pitchFamily="18" charset="0"/>
              </a:rPr>
              <a:t>. </a:t>
            </a:r>
          </a:p>
        </p:txBody>
      </p:sp>
      <p:sp>
        <p:nvSpPr>
          <p:cNvPr id="26" name="Rounded Rectangle 32">
            <a:extLst>
              <a:ext uri="{FF2B5EF4-FFF2-40B4-BE49-F238E27FC236}">
                <a16:creationId xmlns:a16="http://schemas.microsoft.com/office/drawing/2014/main"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Arial" panose="020B0604020202020204" pitchFamily="34" charset="0"/>
              </a:rPr>
              <a:t>Hải</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Thượng</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Lãn</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Ông</a:t>
            </a:r>
            <a:endParaRPr lang="en-US" sz="2800" b="1" dirty="0">
              <a:solidFill>
                <a:srgbClr val="000000"/>
              </a:solidFill>
              <a:latin typeface="Arial" panose="020B0604020202020204" pitchFamily="34"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mùa</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sốt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cao</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với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mụn</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chấm</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đỏ</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có</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thể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tử</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vong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hoặc</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lại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rỗ</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trên</a:t>
            </a:r>
            <a:r>
              <a:rPr lang="en-US" altLang="en-US" sz="1950" dirty="0">
                <a:latin typeface="Tahoma" panose="020B0604030504040204" pitchFamily="34" charset="0"/>
                <a:ea typeface="Tahoma" panose="020B0604030504040204" pitchFamily="34" charset="0"/>
                <a:cs typeface="Tahoma" panose="020B0604030504040204" pitchFamily="34" charset="0"/>
              </a:rPr>
              <a:t> da </a:t>
            </a:r>
            <a:r>
              <a:rPr lang="en-US" altLang="en-US" sz="1950" dirty="0" err="1">
                <a:latin typeface="Tahoma" panose="020B0604030504040204" pitchFamily="34" charset="0"/>
                <a:ea typeface="Tahoma" panose="020B0604030504040204" pitchFamily="34" charset="0"/>
                <a:cs typeface="Tahoma" panose="020B0604030504040204" pitchFamily="34" charset="0"/>
              </a:rPr>
              <a:t>mặt</a:t>
            </a:r>
            <a:r>
              <a:rPr lang="en-US" altLang="en-US" sz="195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97751"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7" name="组合 13"/>
          <p:cNvGrpSpPr/>
          <p:nvPr/>
        </p:nvGrpSpPr>
        <p:grpSpPr>
          <a:xfrm>
            <a:off x="57385" y="3135085"/>
            <a:ext cx="1563888" cy="1988437"/>
            <a:chOff x="1656283" y="2342932"/>
            <a:chExt cx="2587752" cy="3263934"/>
          </a:xfrm>
        </p:grpSpPr>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0"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ectangle 10">
            <a:extLst>
              <a:ext uri="{FF2B5EF4-FFF2-40B4-BE49-F238E27FC236}">
                <a16:creationId xmlns:a16="http://schemas.microsoft.com/office/drawing/2014/main" id="{58ED0D50-15DD-4D42-8072-423D7C4FB049}"/>
              </a:ext>
            </a:extLst>
          </p:cNvPr>
          <p:cNvSpPr/>
          <p:nvPr/>
        </p:nvSpPr>
        <p:spPr>
          <a:xfrm>
            <a:off x="1653538" y="80086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Danh</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lợi</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5" name="圆角矩形 12"/>
          <p:cNvSpPr/>
          <p:nvPr/>
        </p:nvSpPr>
        <p:spPr>
          <a:xfrm>
            <a:off x="4962979"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14" name="Rounded Rectangle 32">
            <a:extLst>
              <a:ext uri="{FF2B5EF4-FFF2-40B4-BE49-F238E27FC236}">
                <a16:creationId xmlns:a16="http://schemas.microsoft.com/office/drawing/2014/main" id="{DD93D5EC-B4D2-4E45-8420-F72B7AF7192D}"/>
              </a:ext>
            </a:extLst>
          </p:cNvPr>
          <p:cNvSpPr/>
          <p:nvPr/>
        </p:nvSpPr>
        <p:spPr>
          <a:xfrm>
            <a:off x="5669083" y="443246"/>
            <a:ext cx="2916600" cy="817245"/>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địa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quyền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lợi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nhân</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58ED0D50-15DD-4D42-8072-423D7C4FB049}"/>
              </a:ext>
            </a:extLst>
          </p:cNvPr>
          <p:cNvSpPr/>
          <p:nvPr/>
        </p:nvSpPr>
        <p:spPr>
          <a:xfrm>
            <a:off x="1621273" y="198024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Ngự</a:t>
            </a:r>
            <a:r>
              <a:rPr lang="en-US" sz="2100" i="1" dirty="0">
                <a:latin typeface="Times" panose="020B0500000000000000" pitchFamily="34" charset="0"/>
                <a:ea typeface="Times" panose="020B0500000000000000" pitchFamily="34" charset="0"/>
                <a:cs typeface="Times" panose="020B0500000000000000" pitchFamily="34" charset="0"/>
              </a:rPr>
              <a:t> y</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7" name="Rectangle 16">
            <a:extLst>
              <a:ext uri="{FF2B5EF4-FFF2-40B4-BE49-F238E27FC236}">
                <a16:creationId xmlns:a16="http://schemas.microsoft.com/office/drawing/2014/main" id="{58ED0D50-15DD-4D42-8072-423D7C4FB049}"/>
              </a:ext>
            </a:extLst>
          </p:cNvPr>
          <p:cNvSpPr/>
          <p:nvPr/>
        </p:nvSpPr>
        <p:spPr>
          <a:xfrm>
            <a:off x="1653538" y="3149880"/>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B0500000000000000" pitchFamily="34" charset="0"/>
                <a:ea typeface="Times" panose="020B0500000000000000" pitchFamily="34" charset="0"/>
                <a:cs typeface="Times" panose="020B0500000000000000" pitchFamily="34" charset="0"/>
              </a:rPr>
              <a:t>Tái</a:t>
            </a:r>
            <a:r>
              <a:rPr lang="en-US" sz="2100" i="1" dirty="0">
                <a:latin typeface="Times" panose="020B0500000000000000" pitchFamily="34" charset="0"/>
                <a:ea typeface="Times" panose="020B0500000000000000" pitchFamily="34" charset="0"/>
                <a:cs typeface="Times" panose="020B0500000000000000" pitchFamily="34" charset="0"/>
              </a:rPr>
              <a:t> </a:t>
            </a:r>
            <a:r>
              <a:rPr lang="en-US" sz="2100" i="1" dirty="0" err="1">
                <a:latin typeface="Times" panose="020B0500000000000000" pitchFamily="34" charset="0"/>
                <a:ea typeface="Times" panose="020B0500000000000000" pitchFamily="34" charset="0"/>
                <a:cs typeface="Times" panose="020B0500000000000000" pitchFamily="34" charset="0"/>
              </a:rPr>
              <a:t>phát</a:t>
            </a:r>
            <a:endParaRPr lang="vi-VN" sz="2100" i="1" dirty="0">
              <a:latin typeface="Times" panose="020B0500000000000000" pitchFamily="34" charset="0"/>
              <a:ea typeface="Times" panose="020B0500000000000000" pitchFamily="34" charset="0"/>
              <a:cs typeface="Times" panose="020B0500000000000000" pitchFamily="34" charset="0"/>
            </a:endParaRPr>
          </a:p>
        </p:txBody>
      </p:sp>
      <p:sp>
        <p:nvSpPr>
          <p:cNvPr id="18" name="Rounded Rectangle 32">
            <a:extLst>
              <a:ext uri="{FF2B5EF4-FFF2-40B4-BE49-F238E27FC236}">
                <a16:creationId xmlns:a16="http://schemas.microsoft.com/office/drawing/2014/main" id="{DD93D5EC-B4D2-4E45-8420-F72B7AF7192D}"/>
              </a:ext>
            </a:extLst>
          </p:cNvPr>
          <p:cNvSpPr/>
          <p:nvPr/>
        </p:nvSpPr>
        <p:spPr>
          <a:xfrm>
            <a:off x="5671111" y="1447079"/>
            <a:ext cx="2914572"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chức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quan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trông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coi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việc</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chữa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trong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cung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vua</a:t>
            </a:r>
            <a:r>
              <a:rPr lang="en-US" sz="2100" dirty="0">
                <a:latin typeface="Tahoma" panose="020B0604030504040204" pitchFamily="34" charset="0"/>
                <a:ea typeface="Tahoma" panose="020B0604030504040204" pitchFamily="34" charset="0"/>
                <a:cs typeface="Tahoma" panose="020B0604030504040204" pitchFamily="34" charset="0"/>
              </a:rPr>
              <a:t>.</a:t>
            </a:r>
            <a:endParaRPr lang="en-US" alt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32">
            <a:extLst>
              <a:ext uri="{FF2B5EF4-FFF2-40B4-BE49-F238E27FC236}">
                <a16:creationId xmlns:a16="http://schemas.microsoft.com/office/drawing/2014/main" id="{DD93D5EC-B4D2-4E45-8420-F72B7AF7192D}"/>
              </a:ext>
            </a:extLst>
          </p:cNvPr>
          <p:cNvSpPr/>
          <p:nvPr/>
        </p:nvSpPr>
        <p:spPr>
          <a:xfrm>
            <a:off x="5823529" y="2971433"/>
            <a:ext cx="2790895"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r>
              <a:rPr lang="en-US" sz="2100" dirty="0" err="1">
                <a:latin typeface="Tahoma" panose="020B0604030504040204" pitchFamily="34" charset="0"/>
                <a:ea typeface="Tahoma" panose="020B0604030504040204" pitchFamily="34" charset="0"/>
                <a:cs typeface="Tahoma" panose="020B0604030504040204" pitchFamily="34" charset="0"/>
              </a:rPr>
              <a:t>Là</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bệnh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cũ</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lại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phát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ra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sau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một</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thời</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gian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đã</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khỏi</a:t>
            </a:r>
            <a:r>
              <a:rPr lang="en-US" sz="2100" dirty="0">
                <a:latin typeface="Tahoma" panose="020B0604030504040204" pitchFamily="34" charset="0"/>
                <a:ea typeface="Tahoma" panose="020B0604030504040204" pitchFamily="34" charset="0"/>
                <a:cs typeface="Tahoma" panose="020B0604030504040204" pitchFamily="34" charset="0"/>
              </a:rPr>
              <a:t>.</a:t>
            </a:r>
          </a:p>
        </p:txBody>
      </p:sp>
      <p:grpSp>
        <p:nvGrpSpPr>
          <p:cNvPr id="22" name="Group 21">
            <a:extLst>
              <a:ext uri="{FF2B5EF4-FFF2-40B4-BE49-F238E27FC236}">
                <a16:creationId xmlns:a16="http://schemas.microsoft.com/office/drawing/2014/main" id="{DDA0E2A6-0856-44DB-8AB6-B044BB477286}"/>
              </a:ext>
            </a:extLst>
          </p:cNvPr>
          <p:cNvGrpSpPr/>
          <p:nvPr/>
        </p:nvGrpSpPr>
        <p:grpSpPr>
          <a:xfrm>
            <a:off x="3532584" y="443246"/>
            <a:ext cx="2136499" cy="803133"/>
            <a:chOff x="6239376" y="567923"/>
            <a:chExt cx="2566175" cy="1085980"/>
          </a:xfrm>
        </p:grpSpPr>
        <p:sp>
          <p:nvSpPr>
            <p:cNvPr id="2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2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27"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8"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29"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0"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1"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2"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3"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4"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35"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62" name="Group 61">
            <a:extLst>
              <a:ext uri="{FF2B5EF4-FFF2-40B4-BE49-F238E27FC236}">
                <a16:creationId xmlns:a16="http://schemas.microsoft.com/office/drawing/2014/main" id="{DDA0E2A6-0856-44DB-8AB6-B044BB477286}"/>
              </a:ext>
            </a:extLst>
          </p:cNvPr>
          <p:cNvGrpSpPr/>
          <p:nvPr/>
        </p:nvGrpSpPr>
        <p:grpSpPr>
          <a:xfrm>
            <a:off x="3503751" y="1595891"/>
            <a:ext cx="2136499" cy="803133"/>
            <a:chOff x="6239376" y="567923"/>
            <a:chExt cx="2566175" cy="1085980"/>
          </a:xfrm>
        </p:grpSpPr>
        <p:sp>
          <p:nvSpPr>
            <p:cNvPr id="6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6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6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66"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7"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8"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69"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0"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1"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2"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3"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74"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grpSp>
        <p:nvGrpSpPr>
          <p:cNvPr id="75" name="Group 74">
            <a:extLst>
              <a:ext uri="{FF2B5EF4-FFF2-40B4-BE49-F238E27FC236}">
                <a16:creationId xmlns:a16="http://schemas.microsoft.com/office/drawing/2014/main" id="{DDA0E2A6-0856-44DB-8AB6-B044BB477286}"/>
              </a:ext>
            </a:extLst>
          </p:cNvPr>
          <p:cNvGrpSpPr/>
          <p:nvPr/>
        </p:nvGrpSpPr>
        <p:grpSpPr>
          <a:xfrm>
            <a:off x="3591049" y="2856408"/>
            <a:ext cx="2136499" cy="803133"/>
            <a:chOff x="6239376" y="567923"/>
            <a:chExt cx="2566175" cy="1085980"/>
          </a:xfrm>
        </p:grpSpPr>
        <p:sp>
          <p:nvSpPr>
            <p:cNvPr id="76"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77"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78"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79"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0"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1"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2"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3"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4"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5"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6"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sp>
            <p:nvSpPr>
              <p:cNvPr id="87"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415233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22" presetClass="entr" presetSubtype="8"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4"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177209"/>
            <a:ext cx="8350079" cy="455572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id="{6A10FE8D-4993-4932-B6AA-1C8CECAC68A8}"/>
              </a:ext>
            </a:extLst>
          </p:cNvPr>
          <p:cNvSpPr>
            <a:spLocks noEditPoints="1"/>
          </p:cNvSpPr>
          <p:nvPr/>
        </p:nvSpPr>
        <p:spPr bwMode="auto">
          <a:xfrm>
            <a:off x="2982708" y="31700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74797" y="612566"/>
            <a:ext cx="2487509" cy="523823"/>
          </a:xfrm>
          <a:prstGeom prst="rect">
            <a:avLst/>
          </a:prstGeom>
        </p:spPr>
      </p:pic>
      <p:grpSp>
        <p:nvGrpSpPr>
          <p:cNvPr id="25" name="Group 24">
            <a:extLst>
              <a:ext uri="{FF2B5EF4-FFF2-40B4-BE49-F238E27FC236}">
                <a16:creationId xmlns:a16="http://schemas.microsoft.com/office/drawing/2014/main" id="{D60C616B-38B8-4038-93E8-47D1B08153FD}"/>
              </a:ext>
            </a:extLst>
          </p:cNvPr>
          <p:cNvGrpSpPr/>
          <p:nvPr/>
        </p:nvGrpSpPr>
        <p:grpSpPr>
          <a:xfrm>
            <a:off x="1416132" y="1215175"/>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4282940-615F-45E4-9E54-78F6EC5EC0EC}"/>
                </a:ext>
              </a:extLst>
            </p:cNvPr>
            <p:cNvSpPr/>
            <p:nvPr/>
          </p:nvSpPr>
          <p:spPr>
            <a:xfrm>
              <a:off x="1105257" y="1352498"/>
              <a:ext cx="5519661" cy="433220"/>
            </a:xfrm>
            <a:prstGeom prst="rect">
              <a:avLst/>
            </a:prstGeom>
            <a:grpFill/>
          </p:spPr>
          <p:txBody>
            <a:bodyPr wrap="square">
              <a:spAutoFit/>
            </a:bodyPr>
            <a:lstStyle/>
            <a:p>
              <a:pPr>
                <a:spcBef>
                  <a:spcPct val="50000"/>
                </a:spcBef>
              </a:pPr>
              <a:r>
                <a:rPr lang="en-US" altLang="en-US" sz="1800" dirty="0" err="1">
                  <a:latin typeface="Arial" panose="020B0604020202020204" pitchFamily="34" charset="0"/>
                  <a:cs typeface="Arial" panose="020B0604020202020204" pitchFamily="34" charset="0"/>
                </a:rPr>
                <a:t>Tìm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chi </a:t>
              </a:r>
              <a:r>
                <a:rPr lang="en-US" altLang="en-US" sz="1800" dirty="0" err="1">
                  <a:latin typeface="Arial" panose="020B0604020202020204" pitchFamily="34" charset="0"/>
                  <a:cs typeface="Arial" panose="020B0604020202020204" pitchFamily="34" charset="0"/>
                </a:rPr>
                <a:t>tiết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con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thuyền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chài</a:t>
              </a:r>
              <a:r>
                <a:rPr lang="en-US" altLang="en-US" sz="1800" dirty="0">
                  <a:latin typeface="Arial" panose="020B0604020202020204" pitchFamily="34" charset="0"/>
                  <a:cs typeface="Arial" panose="020B0604020202020204" pitchFamily="34" charset="0"/>
                </a:rPr>
                <a:t>.</a:t>
              </a:r>
            </a:p>
          </p:txBody>
        </p:sp>
      </p:grpSp>
      <p:grpSp>
        <p:nvGrpSpPr>
          <p:cNvPr id="29" name="Group 28">
            <a:extLst>
              <a:ext uri="{FF2B5EF4-FFF2-40B4-BE49-F238E27FC236}">
                <a16:creationId xmlns:a16="http://schemas.microsoft.com/office/drawing/2014/main" id="{27FA03FA-387E-4F85-AEE2-8C78CA30F382}"/>
              </a:ext>
            </a:extLst>
          </p:cNvPr>
          <p:cNvGrpSpPr/>
          <p:nvPr/>
        </p:nvGrpSpPr>
        <p:grpSpPr>
          <a:xfrm>
            <a:off x="1436888" y="2096091"/>
            <a:ext cx="7042519" cy="758957"/>
            <a:chOff x="1840969" y="2197227"/>
            <a:chExt cx="7071181" cy="523393"/>
          </a:xfrm>
        </p:grpSpPr>
        <p:sp>
          <p:nvSpPr>
            <p:cNvPr id="30" name="Rectangle: Rounded Corners 43">
              <a:extLst>
                <a:ext uri="{FF2B5EF4-FFF2-40B4-BE49-F238E27FC236}">
                  <a16:creationId xmlns:a16="http://schemas.microsoft.com/office/drawing/2014/main"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FE273F6-728E-4CC5-87B7-03E9898A13A3}"/>
                </a:ext>
              </a:extLst>
            </p:cNvPr>
            <p:cNvSpPr/>
            <p:nvPr/>
          </p:nvSpPr>
          <p:spPr>
            <a:xfrm>
              <a:off x="1912699" y="2274622"/>
              <a:ext cx="6999451" cy="445724"/>
            </a:xfrm>
            <a:prstGeom prst="rect">
              <a:avLst/>
            </a:prstGeom>
          </p:spPr>
          <p:txBody>
            <a:bodyPr wrap="square">
              <a:spAutoFit/>
            </a:bodyPr>
            <a:lstStyle/>
            <a:p>
              <a:pPr lvl="0">
                <a:spcBef>
                  <a:spcPct val="50000"/>
                </a:spcBef>
              </a:pPr>
              <a:r>
                <a:rPr lang="en-US" altLang="en-US" sz="1800" dirty="0" err="1">
                  <a:latin typeface="Arial" panose="020B0604020202020204" pitchFamily="34" charset="0"/>
                  <a:cs typeface="Arial" panose="020B0604020202020204" pitchFamily="34" charset="0"/>
                </a:rPr>
                <a:t>Điều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lòng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trong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chữa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bệnh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phụ</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nữ</a:t>
              </a:r>
              <a:r>
                <a:rPr lang="en-US" altLang="en-US" sz="1800" dirty="0">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D9A15A79-339D-45EA-989B-2E0BA3B7091E}"/>
              </a:ext>
            </a:extLst>
          </p:cNvPr>
          <p:cNvGrpSpPr/>
          <p:nvPr/>
        </p:nvGrpSpPr>
        <p:grpSpPr>
          <a:xfrm>
            <a:off x="1416133" y="3092264"/>
            <a:ext cx="6991835" cy="544071"/>
            <a:chOff x="1296999" y="1505814"/>
            <a:chExt cx="5220342" cy="584775"/>
          </a:xfrm>
        </p:grpSpPr>
        <p:sp>
          <p:nvSpPr>
            <p:cNvPr id="34"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Vì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sao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nói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một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màng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danh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lợi</a:t>
              </a:r>
              <a:r>
                <a:rPr lang="en-US" altLang="en-US" sz="1800" dirty="0">
                  <a:latin typeface="Arial" panose="020B0604020202020204" pitchFamily="34" charset="0"/>
                  <a:cs typeface="Arial" panose="020B0604020202020204" pitchFamily="34" charset="0"/>
                </a:rPr>
                <a:t>?</a:t>
              </a: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46448" y="1158549"/>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524" y="1988582"/>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726989" y="2830295"/>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9A15A79-339D-45EA-989B-2E0BA3B7091E}"/>
              </a:ext>
            </a:extLst>
          </p:cNvPr>
          <p:cNvGrpSpPr/>
          <p:nvPr/>
        </p:nvGrpSpPr>
        <p:grpSpPr>
          <a:xfrm>
            <a:off x="1415152" y="3859261"/>
            <a:ext cx="6991835" cy="544071"/>
            <a:chOff x="1296999" y="1505814"/>
            <a:chExt cx="5220342" cy="584775"/>
          </a:xfrm>
        </p:grpSpPr>
        <p:sp>
          <p:nvSpPr>
            <p:cNvPr id="20"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CD3D07C-091B-4CA4-A5BA-5E52978BF127}"/>
                </a:ext>
              </a:extLst>
            </p:cNvPr>
            <p:cNvSpPr/>
            <p:nvPr/>
          </p:nvSpPr>
          <p:spPr>
            <a:xfrm>
              <a:off x="1396033" y="1545318"/>
              <a:ext cx="5020809" cy="396963"/>
            </a:xfrm>
            <a:prstGeom prst="rect">
              <a:avLst/>
            </a:prstGeom>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228600" y="3153210"/>
            <a:ext cx="8235745" cy="1867572"/>
            <a:chOff x="483151" y="2559031"/>
            <a:chExt cx="8284820" cy="2234395"/>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841946" y="2841811"/>
              <a:ext cx="7873676" cy="1951615"/>
            </a:xfrm>
            <a:prstGeom prst="rect">
              <a:avLst/>
            </a:prstGeom>
          </p:spPr>
          <p:txBody>
            <a:bodyPr wrap="square">
              <a:spAutoFit/>
            </a:bodyPr>
            <a:lstStyle/>
            <a:p>
              <a:pPr lvl="0" algn="just"/>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Lãn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nghe</a:t>
              </a:r>
              <a:r>
                <a:rPr lang="en-US" altLang="en-US" sz="2000" dirty="0">
                  <a:latin typeface="Arial" panose="020B0604020202020204" pitchFamily="34" charset="0"/>
                  <a:ea typeface="Tahoma" panose="020B0604030504040204" pitchFamily="34" charset="0"/>
                  <a:cs typeface="Arial" panose="020B0604020202020204" pitchFamily="34" charset="0"/>
                </a:rPr>
                <a:t> tin con </a:t>
              </a:r>
              <a:r>
                <a:rPr lang="en-US" altLang="en-US" sz="2000" dirty="0" err="1">
                  <a:latin typeface="Arial" panose="020B0604020202020204" pitchFamily="34" charset="0"/>
                  <a:ea typeface="Tahoma" panose="020B0604030504040204" pitchFamily="34" charset="0"/>
                  <a:cs typeface="Arial" panose="020B0604020202020204" pitchFamily="34" charset="0"/>
                </a:rPr>
                <a:t>của</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thuyền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chài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bị</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đậu</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nặng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tự</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tìm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đến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tận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chăm</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sóc</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người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bệnh</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suốt</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cả</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tháng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trời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khổ</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ngại</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bẩn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những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không</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lấy</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tiền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mà</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còn</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cho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họ</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gạo</a:t>
              </a:r>
              <a:r>
                <a:rPr lang="en-US" altLang="en-US" sz="2000" dirty="0">
                  <a:latin typeface="Arial" panose="020B0604020202020204" pitchFamily="34" charset="0"/>
                  <a:ea typeface="Tahoma" panose="020B0604030504040204" pitchFamily="34" charset="0"/>
                  <a:cs typeface="Arial" panose="020B0604020202020204" pitchFamily="34" charset="0"/>
                </a:rPr>
                <a:t>, </a:t>
              </a:r>
              <a:r>
                <a:rPr lang="en-US" altLang="en-US" sz="2000" dirty="0" err="1">
                  <a:latin typeface="Arial" panose="020B0604020202020204" pitchFamily="34" charset="0"/>
                  <a:ea typeface="Tahoma" panose="020B0604030504040204" pitchFamily="34" charset="0"/>
                  <a:cs typeface="Arial" panose="020B0604020202020204" pitchFamily="34" charset="0"/>
                </a:rPr>
                <a:t>củi</a:t>
              </a:r>
              <a:r>
                <a:rPr lang="en-US" altLang="en-US" sz="2000" dirty="0">
                  <a:latin typeface="Arial" panose="020B0604020202020204" pitchFamily="34" charset="0"/>
                  <a:ea typeface="Tahoma" panose="020B0604030504040204" pitchFamily="34" charset="0"/>
                  <a:cs typeface="Arial" panose="020B0604020202020204" pitchFamily="34" charset="0"/>
                </a:rPr>
                <a:t>.</a:t>
              </a:r>
            </a:p>
            <a:p>
              <a:pPr indent="201811" algn="just" defTabSz="514350">
                <a:spcAft>
                  <a:spcPts val="675"/>
                </a:spcAft>
                <a:defRPr/>
              </a:pPr>
              <a:endParaRPr lang="vi-VN" sz="20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86845" cy="811442"/>
            <a:chOff x="1088928" y="1323040"/>
            <a:chExt cx="5677825"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Arial" panose="020B0604020202020204" pitchFamily="34" charset="0"/>
                  <a:cs typeface="Arial" panose="020B0604020202020204" pitchFamily="34" charset="0"/>
                </a:rPr>
                <a:t>Tìm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những</a:t>
              </a:r>
              <a:r>
                <a:rPr lang="en-US" altLang="en-US" sz="1900" dirty="0">
                  <a:latin typeface="Arial" panose="020B0604020202020204" pitchFamily="34" charset="0"/>
                  <a:cs typeface="Arial" panose="020B0604020202020204" pitchFamily="34" charset="0"/>
                </a:rPr>
                <a:t> chi </a:t>
              </a:r>
              <a:r>
                <a:rPr lang="en-US" altLang="en-US" sz="1900" dirty="0" err="1">
                  <a:latin typeface="Arial" panose="020B0604020202020204" pitchFamily="34" charset="0"/>
                  <a:cs typeface="Arial" panose="020B0604020202020204" pitchFamily="34" charset="0"/>
                </a:rPr>
                <a:t>tiết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nói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lên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lòng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nhân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ái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của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Lãn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trong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việc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chữa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bệnh</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cho</a:t>
              </a:r>
              <a:r>
                <a:rPr lang="en-US" altLang="en-US" sz="1900" dirty="0">
                  <a:latin typeface="Arial" panose="020B0604020202020204" pitchFamily="34" charset="0"/>
                  <a:cs typeface="Arial" panose="020B0604020202020204" pitchFamily="34" charset="0"/>
                </a:rPr>
                <a:t> con </a:t>
              </a:r>
              <a:r>
                <a:rPr lang="en-US" altLang="en-US" sz="1900" dirty="0" err="1">
                  <a:latin typeface="Arial" panose="020B0604020202020204" pitchFamily="34" charset="0"/>
                  <a:cs typeface="Arial" panose="020B0604020202020204" pitchFamily="34" charset="0"/>
                </a:rPr>
                <a:t>người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thuyền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chài</a:t>
              </a:r>
              <a:r>
                <a:rPr lang="en-US" altLang="en-US" sz="1900" dirty="0">
                  <a:latin typeface="Arial" panose="020B0604020202020204" pitchFamily="34" charset="0"/>
                  <a:cs typeface="Arial" panose="020B0604020202020204" pitchFamily="34" charset="0"/>
                </a:rPr>
                <a:t>.</a:t>
              </a:r>
            </a:p>
          </p:txBody>
        </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413171" y="3366450"/>
            <a:ext cx="684000" cy="3600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VNI-Avo" pitchFamily="2" charset="0"/>
              </a:endParaRPr>
            </a:p>
            <a:p>
              <a:endParaRPr lang="en-US" sz="4500">
                <a:latin typeface="VNI-Avo" pitchFamily="2"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tinh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trách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chính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như</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từ</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mẫu</a:t>
              </a:r>
              <a:r>
                <a:rPr 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VNI-Avo" pitchFamily="2" charset="0"/>
              </a:endParaRPr>
            </a:p>
            <a:p>
              <a:endParaRPr lang="en-US" sz="4500">
                <a:solidFill>
                  <a:schemeClr val="tx1"/>
                </a:solidFill>
                <a:latin typeface="VNI-Avo" pitchFamily="2"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1,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lòng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ái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đối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với</a:t>
              </a:r>
              <a:r>
                <a:rPr lang="en-US" altLang="en-US" sz="2100" dirty="0">
                  <a:latin typeface="Times" panose="020B0500000000000000" pitchFamily="34" charset="0"/>
                  <a:ea typeface="Times" panose="020B0500000000000000" pitchFamily="34" charset="0"/>
                  <a:cs typeface="Times" panose="020B0500000000000000" pitchFamily="34" charset="0"/>
                </a:rPr>
                <a:t> con </a:t>
              </a:r>
              <a:r>
                <a:rPr lang="en-US" altLang="en-US" sz="2100" dirty="0" err="1">
                  <a:latin typeface="Times" panose="020B0500000000000000" pitchFamily="34" charset="0"/>
                  <a:ea typeface="Times" panose="020B0500000000000000" pitchFamily="34" charset="0"/>
                  <a:cs typeface="Times" panose="020B0500000000000000" pitchFamily="34" charset="0"/>
                </a:rPr>
                <a:t>người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thuyền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chài</a:t>
              </a:r>
              <a:r>
                <a:rPr lang="en-US" alt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50" name="Group 49">
            <a:extLst>
              <a:ext uri="{FF2B5EF4-FFF2-40B4-BE49-F238E27FC236}">
                <a16:creationId xmlns:a16="http://schemas.microsoft.com/office/drawing/2014/main" id="{57C3BC4C-9352-42E9-B546-7BF5EC67262A}"/>
              </a:ext>
            </a:extLst>
          </p:cNvPr>
          <p:cNvGrpSpPr/>
          <p:nvPr/>
        </p:nvGrpSpPr>
        <p:grpSpPr>
          <a:xfrm>
            <a:off x="483229" y="2989366"/>
            <a:ext cx="7552407" cy="1485805"/>
            <a:chOff x="483151" y="2559032"/>
            <a:chExt cx="8284820" cy="216556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2"/>
              <a:ext cx="8284820" cy="1955533"/>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0914" y="2705963"/>
              <a:ext cx="7637057" cy="2018638"/>
            </a:xfrm>
            <a:prstGeom prst="rect">
              <a:avLst/>
            </a:prstGeom>
          </p:spPr>
          <p:txBody>
            <a:bodyPr wrap="square">
              <a:spAutoFit/>
            </a:bodyPr>
            <a:lstStyle/>
            <a:p>
              <a:pPr lvl="0"/>
              <a:r>
                <a:rPr lang="en-US" sz="2100" dirty="0">
                  <a:latin typeface="VNI-Times" pitchFamily="2" charset="0"/>
                </a:rPr>
                <a:t>   </a:t>
              </a:r>
              <a:r>
                <a:rPr lang="en-US" sz="2100" dirty="0" err="1">
                  <a:latin typeface="Times" panose="02020603050405020304" pitchFamily="18" charset="0"/>
                  <a:cs typeface="Times" panose="02020603050405020304" pitchFamily="18" charset="0"/>
                </a:rPr>
                <a:t>Ông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ghi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trong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sổ</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của</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mình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Xét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việc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bệnh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chết</a:t>
              </a:r>
              <a:r>
                <a:rPr lang="en-US" sz="2100" dirty="0">
                  <a:latin typeface="Times" panose="02020603050405020304" pitchFamily="18" charset="0"/>
                  <a:cs typeface="Times" panose="02020603050405020304" pitchFamily="18" charset="0"/>
                </a:rPr>
                <a:t> do </a:t>
              </a:r>
              <a:r>
                <a:rPr lang="en-US" sz="2100" dirty="0" err="1">
                  <a:latin typeface="Times" panose="02020603050405020304" pitchFamily="18" charset="0"/>
                  <a:cs typeface="Times" panose="02020603050405020304" pitchFamily="18" charset="0"/>
                </a:rPr>
                <a:t>tay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thầy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khác</a:t>
              </a:r>
              <a:r>
                <a:rPr lang="en-US" sz="2100" dirty="0">
                  <a:latin typeface="Times" panose="02020603050405020304" pitchFamily="18" charset="0"/>
                  <a:cs typeface="Times" panose="02020603050405020304" pitchFamily="18" charset="0"/>
                </a:rPr>
                <a:t>, song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tôi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như</a:t>
              </a:r>
              <a:br>
                <a:rPr lang="en-US" sz="2100" dirty="0">
                  <a:latin typeface="Times" panose="02020603050405020304" pitchFamily="18" charset="0"/>
                  <a:cs typeface="Times" panose="02020603050405020304" pitchFamily="18" charset="0"/>
                </a:rPr>
              </a:br>
              <a:r>
                <a:rPr lang="en-US" sz="2100" dirty="0" err="1">
                  <a:latin typeface="Times" panose="02020603050405020304" pitchFamily="18" charset="0"/>
                  <a:cs typeface="Times" panose="02020603050405020304" pitchFamily="18" charset="0"/>
                </a:rPr>
                <a:t>mắc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phải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tội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giết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nghĩ</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hối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hận</a:t>
              </a:r>
              <a:r>
                <a:rPr lang="en-US" sz="2100" dirty="0">
                  <a:latin typeface="Times" panose="02020603050405020304" pitchFamily="18" charset="0"/>
                  <a:cs typeface="Times" panose="02020603050405020304" pitchFamily="18" charset="0"/>
                </a:rPr>
                <a:t>.”</a:t>
              </a:r>
              <a:endParaRPr lang="en-US" altLang="en-US" sz="2100" dirty="0"/>
            </a:p>
            <a:p>
              <a:pPr indent="201811" algn="just" defTabSz="514350">
                <a:spcAft>
                  <a:spcPts val="675"/>
                </a:spcAft>
                <a:defRPr/>
              </a:pPr>
              <a:endParaRPr lang="vi-VN" sz="2100" dirty="0">
                <a:latin typeface="Calibri" panose="020F0502020204030204" pitchFamily="34" charset="0"/>
                <a:cs typeface="Calibri" panose="020F050202020403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638662" y="2007454"/>
            <a:ext cx="6039813" cy="788678"/>
            <a:chOff x="1837994" y="2249329"/>
            <a:chExt cx="7074156" cy="523393"/>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912699" y="2274621"/>
              <a:ext cx="6999451" cy="428927"/>
            </a:xfrm>
            <a:prstGeom prst="rect">
              <a:avLst/>
            </a:prstGeom>
          </p:spPr>
          <p:txBody>
            <a:bodyPr wrap="square">
              <a:spAutoFit/>
            </a:bodyPr>
            <a:lstStyle/>
            <a:p>
              <a:pPr lvl="0">
                <a:spcBef>
                  <a:spcPct val="50000"/>
                </a:spcBef>
              </a:pPr>
              <a:r>
                <a:rPr lang="en-US" altLang="en-US" sz="1800" dirty="0" err="1">
                  <a:solidFill>
                    <a:prstClr val="black"/>
                  </a:solidFill>
                  <a:latin typeface="Arial" panose="020B0604020202020204" pitchFamily="34" charset="0"/>
                  <a:cs typeface="Arial" panose="020B0604020202020204" pitchFamily="34" charset="0"/>
                </a:rPr>
                <a:t>Điều</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gì</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thể</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hiện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lòng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nhân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ái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của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Lãn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Ông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trong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việc</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chữa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bệnh</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cho</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người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phụ</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nữ</a:t>
              </a:r>
              <a:r>
                <a:rPr lang="en-US" altLang="en-US" sz="1800" dirty="0">
                  <a:solidFill>
                    <a:prstClr val="black"/>
                  </a:solidFill>
                  <a:latin typeface="Arial" panose="020B0604020202020204" pitchFamily="34" charset="0"/>
                  <a:cs typeface="Arial" panose="020B0604020202020204" pitchFamily="34" charset="0"/>
                </a:rPr>
                <a:t>?</a:t>
              </a:r>
            </a:p>
          </p:txBody>
        </p:sp>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4953"/>
          <a:stretch/>
        </p:blipFill>
        <p:spPr>
          <a:xfrm>
            <a:off x="483229" y="3152820"/>
            <a:ext cx="660556" cy="3600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sp>
        <p:nvSpPr>
          <p:cNvPr id="6" name="文本框 5"/>
          <p:cNvSpPr txBox="1"/>
          <p:nvPr/>
        </p:nvSpPr>
        <p:spPr>
          <a:xfrm>
            <a:off x="528607" y="523419"/>
            <a:ext cx="8047394" cy="2308324"/>
          </a:xfrm>
          <a:prstGeom prst="rect">
            <a:avLst/>
          </a:prstGeom>
          <a:noFill/>
        </p:spPr>
        <p:txBody>
          <a:bodyPr vert="horz" wrap="square" rtlCol="0">
            <a:spAutoFit/>
          </a:bodyPr>
          <a:lstStyle/>
          <a:p>
            <a:pPr algn="ct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8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8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3600"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7200" b="1" spc="225" dirty="0" err="1">
                <a:solidFill>
                  <a:srgbClr val="00B0F0"/>
                </a:solidFill>
                <a:latin typeface="#9Slide05 Fleur" panose="02040403050506020204" pitchFamily="18" charset="0"/>
                <a:ea typeface="微软雅黑 Light" panose="020B0502040204020203" pitchFamily="34" charset="-122"/>
              </a:rPr>
              <a:t>Thầy</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thuốc</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như</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mẹ</a:t>
            </a:r>
            <a:r>
              <a:rPr lang="en-US" altLang="zh-CN" sz="7200" b="1" spc="225" dirty="0">
                <a:solidFill>
                  <a:srgbClr val="00B0F0"/>
                </a:solidFill>
                <a:latin typeface="#9Slide05 Fleur" panose="02040403050506020204" pitchFamily="18" charset="0"/>
                <a:ea typeface="微软雅黑 Light" panose="020B0502040204020203" pitchFamily="34" charset="-122"/>
              </a:rPr>
              <a:t> </a:t>
            </a:r>
            <a:r>
              <a:rPr lang="en-US" altLang="zh-CN" sz="7200" b="1" spc="225" dirty="0" err="1">
                <a:solidFill>
                  <a:srgbClr val="00B0F0"/>
                </a:solidFill>
                <a:latin typeface="#9Slide05 Fleur" panose="02040403050506020204" pitchFamily="18" charset="0"/>
                <a:ea typeface="微软雅黑 Light" panose="020B0502040204020203" pitchFamily="34" charset="-122"/>
              </a:rPr>
              <a:t>hiền</a:t>
            </a:r>
            <a:endParaRPr lang="en-US" altLang="zh-CN" sz="7200" b="1" spc="225" dirty="0">
              <a:solidFill>
                <a:srgbClr val="00B0F0"/>
              </a:solidFill>
              <a:latin typeface="#9Slide05 Fleur" panose="02040403050506020204" pitchFamily="18" charset="0"/>
              <a:ea typeface="微软雅黑 Light" panose="020B0502040204020203" pitchFamily="34" charset="-122"/>
            </a:endParaRPr>
          </a:p>
          <a:p>
            <a:pPr algn="r"/>
            <a:r>
              <a:rPr lang="en-US" altLang="zh-CN" sz="2000" b="1" spc="225" dirty="0" err="1">
                <a:latin typeface="#9Slide03 Ample" panose="02000000000000000000" pitchFamily="2" charset="0"/>
                <a:ea typeface="微软雅黑 Light" panose="020B0502040204020203" pitchFamily="34" charset="-122"/>
              </a:rPr>
              <a:t>Trần</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Phương</a:t>
            </a:r>
            <a:r>
              <a:rPr lang="en-US" altLang="zh-CN" sz="2000" b="1" spc="225" dirty="0">
                <a:latin typeface="#9Slide03 Ample" panose="02000000000000000000" pitchFamily="2" charset="0"/>
                <a:ea typeface="微软雅黑 Light" panose="020B0502040204020203" pitchFamily="34" charset="-122"/>
              </a:rPr>
              <a:t> </a:t>
            </a:r>
            <a:r>
              <a:rPr lang="en-US" altLang="zh-CN" sz="2000" b="1" spc="225" dirty="0" err="1">
                <a:latin typeface="#9Slide03 Ample" panose="02000000000000000000" pitchFamily="2" charset="0"/>
                <a:ea typeface="微软雅黑 Light" panose="020B0502040204020203" pitchFamily="34" charset="-122"/>
              </a:rPr>
              <a:t>Hạnh</a:t>
            </a:r>
            <a:endParaRPr lang="zh-CN" altLang="en-US" sz="2000" b="1" spc="225" dirty="0">
              <a:latin typeface="#9Slide03 Ample" panose="02000000000000000000" pitchFamily="2" charset="0"/>
              <a:ea typeface="微软雅黑 Light" panose="020B0502040204020203" pitchFamily="34"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968" y="19823"/>
            <a:ext cx="1514606" cy="1786009"/>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7" dur="2000" fill="hold"/>
                                        <p:tgtEl>
                                          <p:spTgt spid="9"/>
                                        </p:tgtEl>
                                        <p:attrNameLst>
                                          <p:attrName>ppt_x</p:attrName>
                                          <p:attrName>ppt_y</p:attrName>
                                        </p:attrNameLst>
                                      </p:cBhvr>
                                      <p:rCtr x="37014" y="19877"/>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3338522" y="761488"/>
            <a:ext cx="4982192" cy="1634490"/>
            <a:chOff x="503799" y="2681526"/>
            <a:chExt cx="8284820" cy="2179318"/>
          </a:xfrm>
        </p:grpSpPr>
        <p:sp>
          <p:nvSpPr>
            <p:cNvPr id="32" name="Rounded Rectangle 23">
              <a:extLst>
                <a:ext uri="{FF2B5EF4-FFF2-40B4-BE49-F238E27FC236}">
                  <a16:creationId xmlns:a16="http://schemas.microsoft.com/office/drawing/2014/main"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tự</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buộc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mình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nữ</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tỏ</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thầy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thuốc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lương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nhiệm</a:t>
              </a:r>
              <a:r>
                <a:rPr lang="en-US" sz="2400" dirty="0">
                  <a:latin typeface="Times" panose="020B0500000000000000" pitchFamily="34" charset="0"/>
                  <a:ea typeface="Times" panose="020B0500000000000000" pitchFamily="34" charset="0"/>
                  <a:cs typeface="Times" panose="020B0500000000000000" pitchFamily="34" charset="0"/>
                </a:rPr>
                <a:t>.</a:t>
              </a: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3706888" y="2706012"/>
            <a:ext cx="3739966" cy="1634490"/>
            <a:chOff x="483151" y="2559031"/>
            <a:chExt cx="8284820"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B0500000000000000" pitchFamily="34" charset="0"/>
                  <a:ea typeface="Times" panose="020B0500000000000000" pitchFamily="34" charset="0"/>
                  <a:cs typeface="Times" panose="020B0500000000000000" pitchFamily="34" charset="0"/>
                </a:rPr>
                <a:t>Qua </a:t>
              </a:r>
              <a:r>
                <a:rPr lang="en-US" sz="2400" dirty="0" err="1">
                  <a:latin typeface="Times" panose="020B0500000000000000" pitchFamily="34" charset="0"/>
                  <a:ea typeface="Times" panose="020B0500000000000000" pitchFamily="34" charset="0"/>
                  <a:cs typeface="Times" panose="020B0500000000000000" pitchFamily="34" charset="0"/>
                </a:rPr>
                <a:t>đoạn</a:t>
              </a:r>
              <a:r>
                <a:rPr lang="en-US" sz="2400" dirty="0">
                  <a:latin typeface="Times" panose="020B0500000000000000" pitchFamily="34" charset="0"/>
                  <a:ea typeface="Times" panose="020B0500000000000000" pitchFamily="34" charset="0"/>
                  <a:cs typeface="Times" panose="020B0500000000000000" pitchFamily="34" charset="0"/>
                </a:rPr>
                <a:t> 2, </a:t>
              </a:r>
              <a:r>
                <a:rPr lang="en-US" sz="2400" dirty="0" err="1">
                  <a:latin typeface="Times" panose="020B0500000000000000" pitchFamily="34" charset="0"/>
                  <a:ea typeface="Times" panose="020B0500000000000000" pitchFamily="34" charset="0"/>
                  <a:cs typeface="Times" panose="020B0500000000000000" pitchFamily="34" charset="0"/>
                </a:rPr>
                <a:t>tác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muốn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hiện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lòng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nhân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ái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của</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Hải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Thượng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Lãn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Ông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đối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với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người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phụ</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nữ</a:t>
              </a:r>
              <a:r>
                <a:rPr lang="en-US" altLang="en-US" sz="2400" dirty="0">
                  <a:latin typeface="Times" panose="020B0500000000000000" pitchFamily="34" charset="0"/>
                  <a:ea typeface="Times" panose="020B0500000000000000" pitchFamily="34" charset="0"/>
                  <a:cs typeface="Times" panose="020B0500000000000000" pitchFamily="34" charset="0"/>
                </a:rPr>
                <a:t>.</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89" l="0" r="99210">
                        <a14:foregroundMark x1="90837" y1="41333" x2="90837" y2="41333"/>
                        <a14:foregroundMark x1="84518" y1="38333" x2="84518" y2="38333"/>
                        <a14:foregroundMark x1="85624" y1="37889" x2="86572" y2="37889"/>
                        <a14:backgroundMark x1="83570" y1="29444" x2="83570" y2="29444"/>
                        <a14:backgroundMark x1="27804" y1="21778" x2="27804" y2="21778"/>
                        <a14:backgroundMark x1="6161" y1="50222" x2="6161" y2="50222"/>
                      </a14:backgroundRemoval>
                    </a14:imgEffect>
                  </a14:imgLayer>
                </a14:imgProps>
              </a:ext>
              <a:ext uri="{28A0092B-C50C-407E-A947-70E740481C1C}">
                <a14:useLocalDpi xmlns:a14="http://schemas.microsoft.com/office/drawing/2010/main" val="0"/>
              </a:ext>
            </a:extLst>
          </a:blip>
          <a:stretch>
            <a:fillRect/>
          </a:stretch>
        </p:blipFill>
        <p:spPr>
          <a:xfrm flipH="1">
            <a:off x="-141652" y="558770"/>
            <a:ext cx="3309927" cy="470605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71055" y="3444155"/>
            <a:ext cx="8052543" cy="1466991"/>
            <a:chOff x="483151" y="2559031"/>
            <a:chExt cx="8284820" cy="2675008"/>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134314" y="2820793"/>
              <a:ext cx="7633657" cy="2413246"/>
            </a:xfrm>
            <a:prstGeom prst="rect">
              <a:avLst/>
            </a:prstGeom>
          </p:spPr>
          <p:txBody>
            <a:bodyPr wrap="square">
              <a:spAutoFit/>
            </a:bodyPr>
            <a:lstStyle/>
            <a:p>
              <a:pPr>
                <a:spcBef>
                  <a:spcPct val="50000"/>
                </a:spcBef>
              </a:pP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Lãn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nhiều</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lần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được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tiến</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cử</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vào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chức</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ngự</a:t>
              </a:r>
              <a:r>
                <a:rPr lang="en-US" altLang="en-US" sz="2000" dirty="0">
                  <a:latin typeface="Arial" panose="020B0604020202020204" pitchFamily="34" charset="0"/>
                  <a:ea typeface="Times" panose="020B0500000000000000" pitchFamily="34" charset="0"/>
                  <a:cs typeface="Arial" panose="020B0604020202020204" pitchFamily="34" charset="0"/>
                </a:rPr>
                <a:t> y, song </a:t>
              </a:r>
              <a:r>
                <a:rPr lang="en-US" altLang="en-US" sz="2000" dirty="0" err="1">
                  <a:latin typeface="Arial" panose="020B0604020202020204" pitchFamily="34" charset="0"/>
                  <a:ea typeface="Times" panose="020B0500000000000000" pitchFamily="34" charset="0"/>
                  <a:cs typeface="Arial" panose="020B0604020202020204" pitchFamily="34" charset="0"/>
                </a:rPr>
                <a:t>ông</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đã</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khéo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léo</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từ</a:t>
              </a:r>
              <a:r>
                <a:rPr lang="en-US" altLang="en-US" sz="2000" dirty="0">
                  <a:latin typeface="Arial" panose="020B0604020202020204" pitchFamily="34" charset="0"/>
                  <a:ea typeface="Times" panose="020B0500000000000000" pitchFamily="34" charset="0"/>
                  <a:cs typeface="Arial" panose="020B0604020202020204" pitchFamily="34" charset="0"/>
                </a:rPr>
                <a:t> </a:t>
              </a:r>
              <a:r>
                <a:rPr lang="en-US" altLang="en-US" sz="2000" dirty="0" err="1">
                  <a:latin typeface="Arial" panose="020B0604020202020204" pitchFamily="34" charset="0"/>
                  <a:ea typeface="Times" panose="020B0500000000000000" pitchFamily="34" charset="0"/>
                  <a:cs typeface="Arial" panose="020B0604020202020204" pitchFamily="34" charset="0"/>
                </a:rPr>
                <a:t>chối</a:t>
              </a:r>
              <a:r>
                <a:rPr lang="en-US" altLang="en-US" sz="2000" dirty="0">
                  <a:latin typeface="Arial" panose="020B0604020202020204" pitchFamily="34" charset="0"/>
                  <a:ea typeface="Times" panose="020B0500000000000000" pitchFamily="34" charset="0"/>
                  <a:cs typeface="Arial" panose="020B0604020202020204" pitchFamily="34" charset="0"/>
                </a:rPr>
                <a:t>.</a:t>
              </a:r>
            </a:p>
            <a:p>
              <a:pPr lvl="0" algn="just"/>
              <a:endParaRPr lang="en-US" altLang="en-US" sz="2000" dirty="0">
                <a:latin typeface="Arial" panose="020B0604020202020204" pitchFamily="34" charset="0"/>
                <a:cs typeface="Arial" panose="020B0604020202020204" pitchFamily="34" charset="0"/>
              </a:endParaRPr>
            </a:p>
            <a:p>
              <a:pPr indent="201811" algn="just" defTabSz="514350">
                <a:spcAft>
                  <a:spcPts val="675"/>
                </a:spcAft>
                <a:defRPr/>
              </a:pPr>
              <a:endParaRPr lang="vi-VN" sz="2000" dirty="0">
                <a:latin typeface="Arial" panose="020B0604020202020204" pitchFamily="34" charset="0"/>
                <a:cs typeface="Arial" panose="020B0604020202020204"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463654" y="3718883"/>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556538" y="21281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519661" cy="496302"/>
            </a:xfrm>
            <a:prstGeom prst="rect">
              <a:avLst/>
            </a:prstGeom>
            <a:noFill/>
          </p:spPr>
          <p:txBody>
            <a:bodyPr wrap="square">
              <a:spAutoFit/>
            </a:bodyPr>
            <a:lstStyle/>
            <a:p>
              <a:pPr lvl="0"/>
              <a:r>
                <a:rPr lang="en-US" altLang="en-US" sz="2200" dirty="0" err="1">
                  <a:latin typeface="Arial" panose="020B0604020202020204" pitchFamily="34" charset="0"/>
                  <a:cs typeface="Arial" panose="020B0604020202020204" pitchFamily="34" charset="0"/>
                </a:rPr>
                <a:t>Vì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thể</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một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người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màng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lợi</a:t>
              </a:r>
              <a:r>
                <a:rPr lang="en-US" altLang="en-US" sz="2200" dirty="0">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607826" y="3587707"/>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B0500000000000000" pitchFamily="34" charset="0"/>
                  <a:ea typeface="Times" panose="020B0500000000000000" pitchFamily="34" charset="0"/>
                  <a:cs typeface="Times" panose="020B0500000000000000" pitchFamily="34" charset="0"/>
                </a:rPr>
                <a:t>Điều</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chứng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tỏ</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rằng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Lãn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người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sống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việc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theo</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tâm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thầy</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thuốc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đối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với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dân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nghèo</a:t>
              </a:r>
              <a:r>
                <a:rPr lang="en-US" sz="2100" dirty="0">
                  <a:latin typeface="Times" panose="020B0500000000000000" pitchFamily="34" charset="0"/>
                  <a:ea typeface="Times" panose="020B0500000000000000" pitchFamily="34" charset="0"/>
                  <a:cs typeface="Times" panose="020B0500000000000000" pitchFamily="34" charset="0"/>
                </a:rPr>
                <a:t>.</a:t>
              </a:r>
            </a:p>
            <a:p>
              <a:endParaRPr lang="en-US" sz="1950" dirty="0">
                <a:latin typeface="VNI-Times" pitchFamily="2" charset="0"/>
              </a:endParaRP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4699255" y="2578944"/>
            <a:ext cx="3802174" cy="1435844"/>
            <a:chOff x="483151" y="2559031"/>
            <a:chExt cx="8422624"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20955" y="2737450"/>
              <a:ext cx="8284820" cy="1846659"/>
            </a:xfrm>
            <a:prstGeom prst="rect">
              <a:avLst/>
            </a:prstGeom>
          </p:spPr>
          <p:txBody>
            <a:bodyPr wrap="square">
              <a:spAutoFit/>
            </a:bodyPr>
            <a:lstStyle/>
            <a:p>
              <a:pPr lvl="0"/>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3,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cách</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cao</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a:t>
              </a:r>
            </a:p>
            <a:p>
              <a:endParaRPr lang="en-US" altLang="en-US" sz="2100" dirty="0">
                <a:latin typeface="Times" panose="020B0500000000000000" pitchFamily="34" charset="0"/>
                <a:ea typeface="Times" panose="020B0500000000000000" pitchFamily="34" charset="0"/>
                <a:cs typeface="Times" panose="020B0500000000000000"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03943" y="3767707"/>
            <a:ext cx="8237486" cy="1328756"/>
            <a:chOff x="483151" y="2559031"/>
            <a:chExt cx="8284821" cy="2422941"/>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VNI-Avo" pitchFamily="2" charset="0"/>
              </a:endParaRPr>
            </a:p>
            <a:p>
              <a:pPr defTabSz="514350"/>
              <a:endParaRPr lang="en-US" sz="4500">
                <a:solidFill>
                  <a:srgbClr val="000000"/>
                </a:solidFill>
                <a:latin typeface="VNI-Avo" pitchFamily="2" charset="0"/>
              </a:endParaRPr>
            </a:p>
          </p:txBody>
        </p:sp>
        <p:sp>
          <p:nvSpPr>
            <p:cNvPr id="52" name="Rectangle 51"/>
            <p:cNvSpPr/>
            <p:nvPr/>
          </p:nvSpPr>
          <p:spPr>
            <a:xfrm>
              <a:off x="1327598" y="2624847"/>
              <a:ext cx="7440374" cy="2357125"/>
            </a:xfrm>
            <a:prstGeom prst="rect">
              <a:avLst/>
            </a:prstGeom>
          </p:spPr>
          <p:txBody>
            <a:bodyPr wrap="square">
              <a:spAutoFit/>
            </a:bodyPr>
            <a:lstStyle/>
            <a:p>
              <a:pPr>
                <a:spcBef>
                  <a:spcPct val="50000"/>
                </a:spcBef>
              </a:pPr>
              <a:r>
                <a:rPr lang="vi-VN" sz="2000" dirty="0">
                  <a:latin typeface="Times" panose="020B0500000000000000" pitchFamily="34" charset="0"/>
                  <a:ea typeface="Times" panose="020B0500000000000000" pitchFamily="34" charset="0"/>
                  <a:cs typeface="Times" panose="020B0500000000000000" pitchFamily="34" charset="0"/>
                </a:rPr>
                <a:t>Công danh không phải là cái tồn tại mãi, nó cũng sẽ trôi </a:t>
              </a:r>
              <a:r>
                <a:rPr lang="en-US" sz="2000" dirty="0">
                  <a:latin typeface="Times" panose="020B0500000000000000" pitchFamily="34" charset="0"/>
                  <a:ea typeface="Times" panose="020B0500000000000000" pitchFamily="34" charset="0"/>
                  <a:cs typeface="Times" panose="020B0500000000000000" pitchFamily="34" charset="0"/>
                </a:rPr>
                <a:t>đ</a:t>
              </a:r>
              <a:r>
                <a:rPr lang="vi-VN" sz="2000" dirty="0">
                  <a:latin typeface="Times" panose="020B0500000000000000" pitchFamily="34" charset="0"/>
                  <a:ea typeface="Times" panose="020B0500000000000000" pitchFamily="34" charset="0"/>
                  <a:cs typeface="Times" panose="020B0500000000000000" pitchFamily="34" charset="0"/>
                </a:rPr>
                <a:t>i như nước, cái mà chẳng đáng được coi trọng. Chỉ có nhân nghĩa là cái tồn tại mãi mãi, cái mới đáng trân trọng, đáng quý nhất ở đời.</a:t>
              </a:r>
              <a:endParaRPr lang="en-US" altLang="en-US" sz="2000" dirty="0">
                <a:latin typeface="Times" panose="020B0500000000000000" pitchFamily="34" charset="0"/>
                <a:ea typeface="Times" panose="020B0500000000000000" pitchFamily="34" charset="0"/>
                <a:cs typeface="Times" panose="020B0500000000000000" pitchFamily="34" charset="0"/>
              </a:endParaRPr>
            </a:p>
            <a:p>
              <a:pPr indent="201811" algn="just" defTabSz="514350">
                <a:spcAft>
                  <a:spcPts val="675"/>
                </a:spcAft>
                <a:defRPr/>
              </a:pPr>
              <a:endParaRPr lang="vi-VN" sz="1800" dirty="0">
                <a:latin typeface="Times" panose="020B0500000000000000" pitchFamily="34" charset="0"/>
                <a:ea typeface="Times" panose="020B0500000000000000" pitchFamily="34" charset="0"/>
                <a:cs typeface="Times" panose="020B0500000000000000" pitchFamily="34"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69052" cy="1861691"/>
            <a:chOff x="1088928" y="1323040"/>
            <a:chExt cx="5661496" cy="1064300"/>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773204"/>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83124" y="1384419"/>
              <a:ext cx="5519661" cy="1002921"/>
            </a:xfrm>
            <a:prstGeom prst="rect">
              <a:avLst/>
            </a:prstGeom>
            <a:noFill/>
            <a:ln>
              <a:noFill/>
            </a:ln>
          </p:spPr>
          <p:txBody>
            <a:bodyPr wrap="square">
              <a:spAutoFit/>
            </a:bodyPr>
            <a:lstStyle/>
            <a:p>
              <a:pPr lvl="0"/>
              <a:r>
                <a:rPr lang="en-US" altLang="en-US" sz="1800" dirty="0" err="1">
                  <a:latin typeface="Arial" panose="020B0604020202020204" pitchFamily="34" charset="0"/>
                  <a:cs typeface="Arial" panose="020B0604020202020204" pitchFamily="34" charset="0"/>
                </a:rPr>
                <a:t>Em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nội</a:t>
              </a:r>
              <a:r>
                <a:rPr lang="en-US" altLang="en-US" sz="1800" dirty="0">
                  <a:latin typeface="Arial" panose="020B0604020202020204" pitchFamily="34" charset="0"/>
                  <a:cs typeface="Arial" panose="020B0604020202020204" pitchFamily="34" charset="0"/>
                </a:rPr>
                <a:t> dung </a:t>
              </a:r>
              <a:r>
                <a:rPr lang="en-US" altLang="en-US" sz="1800" dirty="0" err="1">
                  <a:latin typeface="Arial" panose="020B0604020202020204" pitchFamily="34" charset="0"/>
                  <a:cs typeface="Arial" panose="020B0604020202020204" pitchFamily="34" charset="0"/>
                </a:rPr>
                <a:t>hai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câu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cuối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bài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a:t>
              </a:r>
            </a:p>
            <a:p>
              <a:pPr algn="ctr"/>
              <a:endParaRPr lang="en-US" sz="1200" i="1" dirty="0">
                <a:latin typeface="Arial" panose="020B0604020202020204" pitchFamily="34" charset="0"/>
                <a:ea typeface="Times" panose="020B0500000000000000" pitchFamily="34" charset="0"/>
                <a:cs typeface="Arial" panose="020B0604020202020204" pitchFamily="34" charset="0"/>
              </a:endParaRPr>
            </a:p>
            <a:p>
              <a:pPr algn="ctr"/>
              <a:r>
                <a:rPr lang="vi-VN" sz="20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2000" i="1" dirty="0">
                  <a:latin typeface="Times" panose="020B0500000000000000" pitchFamily="34" charset="0"/>
                  <a:ea typeface="Times" panose="020B0500000000000000" pitchFamily="34" charset="0"/>
                  <a:cs typeface="Times" panose="020B0500000000000000" pitchFamily="34" charset="0"/>
                </a:rPr>
                <a:t>         </a:t>
              </a:r>
              <a:r>
                <a:rPr lang="vi-VN" sz="20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a:p>
              <a:pPr lvl="0"/>
              <a:endParaRPr lang="en-US" altLang="en-US" sz="2000" dirty="0">
                <a:latin typeface="Arial" panose="020B0604020202020204" pitchFamily="34" charset="0"/>
                <a:cs typeface="Arial" panose="020B0604020202020204" pitchFamily="34" charset="0"/>
              </a:endParaRPr>
            </a:p>
            <a:p>
              <a:pPr lvl="0"/>
              <a:endParaRPr lang="en-US" altLang="en-US" sz="1800" dirty="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595496" y="3832760"/>
            <a:ext cx="684000" cy="3600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83469" y="1082257"/>
            <a:ext cx="2478727" cy="2478727"/>
          </a:xfrm>
          <a:prstGeom prst="rect">
            <a:avLst/>
          </a:prstGeom>
        </p:spPr>
      </p:pic>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542122" y="81330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716987" y="868614"/>
            <a:ext cx="5870957" cy="719390"/>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solidFill>
                  <a:schemeClr val="bg1"/>
                </a:solidFill>
                <a:latin typeface="Arial" panose="020B060402020202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Một</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số</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tưởng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niệm</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danh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y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Hải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Thượng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Lãn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Ông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bệnh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viện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039332" y="3788178"/>
            <a:ext cx="5392823" cy="707886"/>
          </a:xfrm>
          <a:prstGeom prst="rect">
            <a:avLst/>
          </a:prstGeom>
          <a:noFill/>
        </p:spPr>
        <p:txBody>
          <a:bodyPr wrap="none" rtlCol="0">
            <a:spAutoFit/>
          </a:bodyPr>
          <a:lstStyle/>
          <a:p>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94" y="2895783"/>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406" y="2878692"/>
            <a:ext cx="828815" cy="469988"/>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298" y="3965724"/>
            <a:ext cx="828815" cy="469988"/>
          </a:xfrm>
          <a:prstGeom prst="rect">
            <a:avLst/>
          </a:prstGeom>
        </p:spPr>
      </p:pic>
      <p:grpSp>
        <p:nvGrpSpPr>
          <p:cNvPr id="3" name="组合 2"/>
          <p:cNvGrpSpPr/>
          <p:nvPr/>
        </p:nvGrpSpPr>
        <p:grpSpPr>
          <a:xfrm>
            <a:off x="564574" y="2567986"/>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7" name="组合 6"/>
          <p:cNvGrpSpPr/>
          <p:nvPr/>
        </p:nvGrpSpPr>
        <p:grpSpPr>
          <a:xfrm>
            <a:off x="5404642" y="2480077"/>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8" name="组合 7"/>
          <p:cNvGrpSpPr/>
          <p:nvPr/>
        </p:nvGrpSpPr>
        <p:grpSpPr>
          <a:xfrm>
            <a:off x="3086915" y="3669936"/>
            <a:ext cx="600706" cy="655593"/>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1923449" y="3038913"/>
            <a:ext cx="2765501"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15" name="矩形 14"/>
          <p:cNvSpPr/>
          <p:nvPr/>
        </p:nvSpPr>
        <p:spPr>
          <a:xfrm>
            <a:off x="6719884" y="3038913"/>
            <a:ext cx="1670650"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9" name="文本框 8"/>
          <p:cNvSpPr txBox="1"/>
          <p:nvPr/>
        </p:nvSpPr>
        <p:spPr>
          <a:xfrm>
            <a:off x="1662272" y="63224"/>
            <a:ext cx="6066084"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Các</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hoạt</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động</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chính</a:t>
            </a:r>
            <a:endParaRPr lang="zh-CN" altLang="en-US" sz="4800" b="1" dirty="0">
              <a:ln w="22225">
                <a:solidFill>
                  <a:schemeClr val="accent2"/>
                </a:solidFill>
                <a:prstDash val="solid"/>
              </a:ln>
              <a:solidFill>
                <a:schemeClr val="accent2">
                  <a:lumMod val="40000"/>
                  <a:lumOff val="60000"/>
                </a:schemeClr>
              </a:solidFill>
            </a:endParaRPr>
          </a:p>
        </p:txBody>
      </p:sp>
      <p:sp>
        <p:nvSpPr>
          <p:cNvPr id="26" name="矩形 25"/>
          <p:cNvSpPr/>
          <p:nvPr/>
        </p:nvSpPr>
        <p:spPr>
          <a:xfrm>
            <a:off x="4688950" y="4016052"/>
            <a:ext cx="2472152"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endParaRPr lang="zh-CN" altLang="en-US" sz="1800" b="1" dirty="0">
              <a:solidFill>
                <a:schemeClr val="bg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như</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mẹ</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hiền</a:t>
              </a:r>
              <a:endPar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DFGothic-EB"/>
                <a:cs typeface="Times New Roman"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Thượng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thầy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giàu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lòng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ái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lần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con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bị</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đậu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nặng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nghèo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biết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tin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bèn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hè</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nực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cháu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nằm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hẹp</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đầy</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mụn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mủ</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hôi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nồng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nặc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vẫn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ngại</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khổ</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ân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sóc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suốt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tháng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khỏi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giã</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còn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thêm</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gạo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củi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14" name="Straight Connector 13"/>
          <p:cNvCxnSpPr/>
          <p:nvPr/>
        </p:nvCxnSpPr>
        <p:spPr>
          <a:xfrm flipH="1">
            <a:off x="6943987" y="1367406"/>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84529" y="1645806"/>
            <a:ext cx="145920" cy="339242"/>
            <a:chOff x="8431941" y="1513646"/>
            <a:chExt cx="152757" cy="394870"/>
          </a:xfrm>
        </p:grpSpPr>
        <p:cxnSp>
          <p:nvCxnSpPr>
            <p:cNvPr id="20" name="Straight Connector 1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643543"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85015"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521222" y="2463227"/>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87455" y="278459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767907" y="277347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83331" y="2748304"/>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6449"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92550" y="2445350"/>
            <a:ext cx="145920" cy="339242"/>
            <a:chOff x="8431941" y="1513646"/>
            <a:chExt cx="152757" cy="394870"/>
          </a:xfrm>
        </p:grpSpPr>
        <p:cxnSp>
          <p:nvCxnSpPr>
            <p:cNvPr id="30" name="Straight Connector 2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103460" y="3058549"/>
            <a:ext cx="145920" cy="339242"/>
            <a:chOff x="8431941" y="1513646"/>
            <a:chExt cx="152757" cy="394870"/>
          </a:xfrm>
        </p:grpSpPr>
        <p:cxnSp>
          <p:nvCxnSpPr>
            <p:cNvPr id="33" name="Straight Connector 32"/>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943995" y="2448728"/>
            <a:ext cx="145920" cy="339242"/>
            <a:chOff x="8431941" y="1513646"/>
            <a:chExt cx="152757" cy="394870"/>
          </a:xfrm>
        </p:grpSpPr>
        <p:cxnSp>
          <p:nvCxnSpPr>
            <p:cNvPr id="36" name="Straight Connector 35"/>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89618" y="3047444"/>
            <a:ext cx="145920" cy="339242"/>
            <a:chOff x="8431941" y="1513646"/>
            <a:chExt cx="152757" cy="394870"/>
          </a:xfrm>
        </p:grpSpPr>
        <p:cxnSp>
          <p:nvCxnSpPr>
            <p:cNvPr id="39" name="Straight Connector 38"/>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8008" y="3648786"/>
            <a:ext cx="145920" cy="339242"/>
            <a:chOff x="8431941" y="1513646"/>
            <a:chExt cx="152757" cy="394870"/>
          </a:xfrm>
        </p:grpSpPr>
        <p:cxnSp>
          <p:nvCxnSpPr>
            <p:cNvPr id="42" name="Straight Connector 41"/>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77197" y="3664095"/>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5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5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5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5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5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50"/>
                                        <p:tgtEl>
                                          <p:spTgt spid="26"/>
                                        </p:tgtEl>
                                      </p:cBhvr>
                                    </p:animEffect>
                                  </p:childTnLst>
                                </p:cTn>
                              </p:par>
                              <p:par>
                                <p:cTn id="23" presetID="6"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50"/>
                                        <p:tgtEl>
                                          <p:spTgt spid="27"/>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5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25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5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5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5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5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50"/>
                                        <p:tgtEl>
                                          <p:spTgt spid="41"/>
                                        </p:tgtEl>
                                      </p:cBhvr>
                                    </p:animEffect>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50"/>
                                        <p:tgtEl>
                                          <p:spTgt spid="38"/>
                                        </p:tgtEl>
                                      </p:cBhvr>
                                    </p:animEffect>
                                  </p:childTnLst>
                                </p:cTn>
                              </p:par>
                              <p:par>
                                <p:cTn id="50" presetID="6"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
                                        <p:tgtEl>
                                          <p:spTgt spid="45"/>
                                        </p:tgtEl>
                                      </p:cBhvr>
                                    </p:animEffect>
                                  </p:childTnLst>
                                </p:cTn>
                              </p:par>
                              <p:par>
                                <p:cTn id="53" presetID="6" presetClass="entr" presetSubtype="16"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Học</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sinh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chuẩn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bị</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bài</a:t>
            </a:r>
            <a:endPar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a:p>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Thầy</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cúng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đi</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bệnh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viện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Dặn</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dò</a:t>
            </a:r>
            <a:endParaRPr lang="zh-CN" altLang="en-US" sz="48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sz="2700" dirty="0">
                <a:solidFill>
                  <a:srgbClr val="FF0000"/>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347070"/>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altLang="zh-CN" sz="3000" b="1" spc="225" dirty="0">
                <a:solidFill>
                  <a:srgbClr val="FF0000"/>
                </a:solidFill>
                <a:latin typeface="#9Slide05 Fleur" panose="02040403050506020204" pitchFamily="18" charset="0"/>
                <a:ea typeface="微软雅黑 Light" panose="020B0502040204020203" pitchFamily="34" charset="-122"/>
              </a:endParaRPr>
            </a:p>
            <a:p>
              <a:pPr algn="ctr"/>
              <a:endParaRPr lang="en-US" sz="2700" dirty="0">
                <a:solidFill>
                  <a:srgbClr val="2305D9"/>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244296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1800" b="1" dirty="0">
                <a:solidFill>
                  <a:srgbClr val="000000"/>
                </a:solidFill>
                <a:cs typeface="Arial"/>
                <a:sym typeface="Arial"/>
              </a:rPr>
              <a:t>1</a:t>
            </a:r>
            <a:endParaRPr lang="en-US" sz="1800" b="1" dirty="0">
              <a:solidFill>
                <a:srgbClr val="000000"/>
              </a:solidFill>
              <a:cs typeface="Arial"/>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664" y="3162275"/>
            <a:ext cx="1397727" cy="1997733"/>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447532" y="373654"/>
              <a:ext cx="8111013" cy="3970318"/>
            </a:xfrm>
            <a:prstGeom prst="rect">
              <a:avLst/>
            </a:prstGeom>
          </p:spPr>
          <p:txBody>
            <a:bodyPr wrap="square">
              <a:spAutoFit/>
            </a:bodyPr>
            <a:lstStyle/>
            <a:p>
              <a:pPr algn="ctr"/>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endParaRPr lang="en-US" sz="1800" dirty="0">
                <a:latin typeface="Times" panose="020B0500000000000000" pitchFamily="34" charset="0"/>
                <a:ea typeface="Times" panose="020B0500000000000000" pitchFamily="34" charset="0"/>
                <a:cs typeface="Times" panose="020B0500000000000000" pitchFamily="34" charset="0"/>
              </a:endParaRPr>
            </a:p>
            <a:p>
              <a:endParaRPr lang="vi-VN" sz="1800" dirty="0">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8" name="Rounded Rectangle 7">
              <a:extLst>
                <a:ext uri="{FF2B5EF4-FFF2-40B4-BE49-F238E27FC236}">
                  <a16:creationId xmlns:a16="http://schemas.microsoft.com/office/drawing/2014/main" id="{27D3BFC5-5A99-4872-BB9C-FAE40A4DAE0E}"/>
                </a:ext>
              </a:extLst>
            </p:cNvPr>
            <p:cNvSpPr/>
            <p:nvPr/>
          </p:nvSpPr>
          <p:spPr>
            <a:xfrm>
              <a:off x="346166" y="633549"/>
              <a:ext cx="8212379" cy="1751571"/>
            </a:xfrm>
            <a:prstGeom prst="roundRect">
              <a:avLst>
                <a:gd name="adj" fmla="val 11248"/>
              </a:avLst>
            </a:prstGeom>
            <a:noFill/>
            <a:ln w="57150" cap="flat" cmpd="sng" algn="ctr">
              <a:solidFill>
                <a:srgbClr val="7030A0"/>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9" name="Teardrop 8">
              <a:extLst>
                <a:ext uri="{FF2B5EF4-FFF2-40B4-BE49-F238E27FC236}">
                  <a16:creationId xmlns:a16="http://schemas.microsoft.com/office/drawing/2014/main" id="{4B346016-9094-421B-804D-2FD88C6DF9D3}"/>
                </a:ext>
              </a:extLst>
            </p:cNvPr>
            <p:cNvSpPr/>
            <p:nvPr/>
          </p:nvSpPr>
          <p:spPr>
            <a:xfrm>
              <a:off x="377996" y="660678"/>
              <a:ext cx="358402" cy="347793"/>
            </a:xfrm>
            <a:prstGeom prst="teardrop">
              <a:avLst/>
            </a:prstGeom>
            <a:solidFill>
              <a:srgbClr val="E3B4F8"/>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2</a:t>
              </a:r>
            </a:p>
          </p:txBody>
        </p:sp>
        <p:sp>
          <p:nvSpPr>
            <p:cNvPr id="10" name="Rounded Rectangle 14">
              <a:extLst>
                <a:ext uri="{FF2B5EF4-FFF2-40B4-BE49-F238E27FC236}">
                  <a16:creationId xmlns:a16="http://schemas.microsoft.com/office/drawing/2014/main" id="{9251A45D-40F4-43E4-BA4B-0EA6A3912E5A}"/>
                </a:ext>
              </a:extLst>
            </p:cNvPr>
            <p:cNvSpPr/>
            <p:nvPr/>
          </p:nvSpPr>
          <p:spPr>
            <a:xfrm>
              <a:off x="346166" y="2540726"/>
              <a:ext cx="8212379" cy="1843889"/>
            </a:xfrm>
            <a:prstGeom prst="roundRect">
              <a:avLst>
                <a:gd name="adj" fmla="val 11248"/>
              </a:avLst>
            </a:prstGeom>
            <a:noFill/>
            <a:ln w="57150" cap="flat" cmpd="sng" algn="ctr">
              <a:solidFill>
                <a:srgbClr val="0070C0"/>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2" name="Teardrop 11">
              <a:extLst>
                <a:ext uri="{FF2B5EF4-FFF2-40B4-BE49-F238E27FC236}">
                  <a16:creationId xmlns:a16="http://schemas.microsoft.com/office/drawing/2014/main" id="{4B346016-9094-421B-804D-2FD88C6DF9D3}"/>
                </a:ext>
              </a:extLst>
            </p:cNvPr>
            <p:cNvSpPr/>
            <p:nvPr/>
          </p:nvSpPr>
          <p:spPr>
            <a:xfrm>
              <a:off x="377996" y="2582285"/>
              <a:ext cx="358402" cy="344527"/>
            </a:xfrm>
            <a:prstGeom prst="teardrop">
              <a:avLst/>
            </a:prstGeom>
            <a:solidFill>
              <a:srgbClr val="66CCFF"/>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3</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32" y="3354730"/>
            <a:ext cx="1188315" cy="1698426"/>
          </a:xfrm>
          <a:prstGeom prst="rect">
            <a:avLst/>
          </a:prstGeom>
        </p:spPr>
      </p:pic>
    </p:spTree>
    <p:extLst>
      <p:ext uri="{BB962C8B-B14F-4D97-AF65-F5344CB8AC3E}">
        <p14:creationId xmlns:p14="http://schemas.microsoft.com/office/powerpoint/2010/main" val="2661673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10.xml><?xml version="1.0" encoding="utf-8"?>
<p:tagLst xmlns:a="http://schemas.openxmlformats.org/drawingml/2006/main" xmlns:r="http://schemas.openxmlformats.org/officeDocument/2006/relationships" xmlns:p="http://schemas.openxmlformats.org/presentationml/2006/main">
  <p:tag name="TIMING" val="|0.4|0.2|0.3|0.2|0.3|0.1|0.2"/>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340</TotalTime>
  <Words>1694</Words>
  <Application>Microsoft Office PowerPoint</Application>
  <PresentationFormat>On-screen Show (16:9)</PresentationFormat>
  <Paragraphs>147</Paragraphs>
  <Slides>35</Slides>
  <Notes>34</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35</vt:i4>
      </vt:variant>
    </vt:vector>
  </HeadingPairs>
  <TitlesOfParts>
    <vt:vector size="53" baseType="lpstr">
      <vt:lpstr>Showcard Gothic</vt:lpstr>
      <vt:lpstr>微软雅黑</vt:lpstr>
      <vt:lpstr>VNI-Times</vt:lpstr>
      <vt:lpstr>Arial</vt:lpstr>
      <vt:lpstr>VNI-Avo</vt:lpstr>
      <vt:lpstr>#9Slide05 SVNUT Triumph</vt:lpstr>
      <vt:lpstr>Calibri</vt:lpstr>
      <vt:lpstr>#9Slide03 SFU Futura_05</vt:lpstr>
      <vt:lpstr>Times</vt:lpstr>
      <vt:lpstr>等线</vt:lpstr>
      <vt:lpstr>方正经黑简体</vt:lpstr>
      <vt:lpstr>#9Slide05 Fleur</vt:lpstr>
      <vt:lpstr>Tahoma</vt:lpstr>
      <vt:lpstr>#9Slide03 Ample</vt:lpstr>
      <vt:lpstr>DFGothic-EB</vt:lpstr>
      <vt:lpstr>Coiny</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Nguyen Thu Hien</cp:lastModifiedBy>
  <cp:revision>31</cp:revision>
  <dcterms:created xsi:type="dcterms:W3CDTF">2015-10-28T03:33:00Z</dcterms:created>
  <dcterms:modified xsi:type="dcterms:W3CDTF">2021-12-18T09:12:23Z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