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  <p:sldId id="260" r:id="rId6"/>
    <p:sldId id="262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643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664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749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35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246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294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072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695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30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577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0B51-EE93-4A35-ADB1-4FB65AE072C2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600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70B51-EE93-4A35-ADB1-4FB65AE072C2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994BF-A271-4F1D-9454-941CBE61C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495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inh San\Desktop\Giáo án\Hình nền pp\images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199"/>
            <a:ext cx="9144000" cy="6861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WordArt 9"/>
          <p:cNvSpPr>
            <a:spLocks noChangeArrowheads="1" noChangeShapeType="1" noTextEdit="1"/>
          </p:cNvSpPr>
          <p:nvPr/>
        </p:nvSpPr>
        <p:spPr bwMode="auto">
          <a:xfrm>
            <a:off x="1143000" y="762000"/>
            <a:ext cx="7010400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PHÒNG GD &amp; ĐT QUẬN LONG BIÊN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chemeClr val="bg2">
                  <a:lumMod val="10000"/>
                </a:scheme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" name="WordArt 15"/>
          <p:cNvSpPr>
            <a:spLocks noChangeArrowheads="1" noChangeShapeType="1" noTextEdit="1"/>
          </p:cNvSpPr>
          <p:nvPr/>
        </p:nvSpPr>
        <p:spPr bwMode="auto">
          <a:xfrm>
            <a:off x="1752600" y="1828800"/>
            <a:ext cx="5867400" cy="600681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 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 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– LỚP 1</a:t>
            </a:r>
          </a:p>
        </p:txBody>
      </p:sp>
      <p:sp>
        <p:nvSpPr>
          <p:cNvPr id="8" name="WordArt 11"/>
          <p:cNvSpPr>
            <a:spLocks noChangeArrowheads="1" noChangeShapeType="1" noTextEdit="1"/>
          </p:cNvSpPr>
          <p:nvPr/>
        </p:nvSpPr>
        <p:spPr bwMode="auto">
          <a:xfrm>
            <a:off x="609600" y="3124200"/>
            <a:ext cx="80010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 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15: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Vị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trí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,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định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hướng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trong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không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gian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chemeClr val="bg2">
                  <a:lumMod val="10000"/>
                </a:scheme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95719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inh San\Desktop\Giáo án\Hình nền pp\pngtree-cute-hand-drawn-style-mathematics-education-pink-stripes-background-image_3375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5" y="0"/>
            <a:ext cx="9185564" cy="6691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WordArt 7"/>
          <p:cNvSpPr>
            <a:spLocks noChangeArrowheads="1" noChangeShapeType="1" noTextEdit="1"/>
          </p:cNvSpPr>
          <p:nvPr/>
        </p:nvSpPr>
        <p:spPr bwMode="auto">
          <a:xfrm>
            <a:off x="1219200" y="2667000"/>
            <a:ext cx="3387437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400" b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-SGK-TV" pitchFamily="2" charset="0"/>
                <a:cs typeface="Arial-SGK-TV" pitchFamily="2" charset="0"/>
              </a:rPr>
              <a:t>ÔN BÀI CŨ</a:t>
            </a:r>
            <a:endParaRPr lang="en-US" sz="5400" b="1" kern="1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57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istrator\Desktop\GA ĐT TOAN\logo kham ph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"/>
            <a:ext cx="2459493" cy="990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27" y="1705642"/>
            <a:ext cx="5262327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4959927" y="141246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nâu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khoang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4953000" y="19005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khoang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4953000" y="2362200"/>
            <a:ext cx="3830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khoang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nâu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99" y="3657600"/>
            <a:ext cx="3361151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747200" y="1194088"/>
            <a:ext cx="2878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ở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4953000" y="37293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Búp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4932208" y="41865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Búp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740273" y="3267670"/>
            <a:ext cx="2878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455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istrator\Desktop\GA ĐT TOAN\hoat do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9643" y="36136"/>
            <a:ext cx="2143878" cy="994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939" y="1949770"/>
            <a:ext cx="6446816" cy="2085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2286000" y="4254695"/>
            <a:ext cx="3739243" cy="540899"/>
            <a:chOff x="5328557" y="914400"/>
            <a:chExt cx="3739243" cy="540899"/>
          </a:xfrm>
        </p:grpSpPr>
        <p:sp>
          <p:nvSpPr>
            <p:cNvPr id="5" name="TextBox 4"/>
            <p:cNvSpPr txBox="1"/>
            <p:nvPr/>
          </p:nvSpPr>
          <p:spPr>
            <a:xfrm>
              <a:off x="5328557" y="978245"/>
              <a:ext cx="3739243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- Toa         ở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trước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toa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2</a:t>
              </a:r>
              <a:endParaRPr lang="en-US" sz="25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6172200" y="914400"/>
              <a:ext cx="533400" cy="533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500" dirty="0" smtClean="0">
                  <a:ln w="12700">
                    <a:solidFill>
                      <a:schemeClr val="tx1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?</a:t>
              </a:r>
              <a:endParaRPr lang="en-US" sz="2500" dirty="0">
                <a:ln w="12700">
                  <a:solidFill>
                    <a:schemeClr val="tx1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280557" y="4941781"/>
            <a:ext cx="3739243" cy="540899"/>
            <a:chOff x="5328557" y="914400"/>
            <a:chExt cx="3739243" cy="540899"/>
          </a:xfrm>
        </p:grpSpPr>
        <p:sp>
          <p:nvSpPr>
            <p:cNvPr id="11" name="TextBox 10"/>
            <p:cNvSpPr txBox="1"/>
            <p:nvPr/>
          </p:nvSpPr>
          <p:spPr>
            <a:xfrm>
              <a:off x="5328557" y="978245"/>
              <a:ext cx="3739243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- Toa         ở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toa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3</a:t>
              </a:r>
              <a:endParaRPr lang="en-US" sz="25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6172200" y="914400"/>
              <a:ext cx="533400" cy="533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500" dirty="0" smtClean="0">
                  <a:ln w="12700">
                    <a:solidFill>
                      <a:schemeClr val="tx1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?</a:t>
              </a:r>
              <a:endParaRPr lang="en-US" sz="2500" dirty="0">
                <a:ln w="12700">
                  <a:solidFill>
                    <a:schemeClr val="tx1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endParaRPr>
            </a:p>
          </p:txBody>
        </p:sp>
      </p:grpSp>
      <p:sp>
        <p:nvSpPr>
          <p:cNvPr id="16" name="Rounded Rectangle 15"/>
          <p:cNvSpPr/>
          <p:nvPr/>
        </p:nvSpPr>
        <p:spPr>
          <a:xfrm>
            <a:off x="3129643" y="4263480"/>
            <a:ext cx="533400" cy="533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>
                <a:ln w="12700">
                  <a:solidFill>
                    <a:schemeClr val="tx1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1</a:t>
            </a:r>
            <a:endParaRPr lang="en-US" sz="2500" dirty="0">
              <a:ln w="12700">
                <a:solidFill>
                  <a:schemeClr val="tx1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124200" y="4949280"/>
            <a:ext cx="533400" cy="533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 smtClean="0">
                <a:ln w="12700">
                  <a:solidFill>
                    <a:schemeClr val="tx1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4</a:t>
            </a:r>
            <a:endParaRPr lang="en-US" sz="2500" dirty="0">
              <a:ln w="12700">
                <a:solidFill>
                  <a:schemeClr val="tx1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286000" y="5635080"/>
            <a:ext cx="4648200" cy="918120"/>
            <a:chOff x="2286000" y="4800600"/>
            <a:chExt cx="4648200" cy="918120"/>
          </a:xfrm>
        </p:grpSpPr>
        <p:sp>
          <p:nvSpPr>
            <p:cNvPr id="14" name="TextBox 13"/>
            <p:cNvSpPr txBox="1"/>
            <p:nvPr/>
          </p:nvSpPr>
          <p:spPr>
            <a:xfrm>
              <a:off x="2286000" y="4856946"/>
              <a:ext cx="4648200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- Toa         ở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giữa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toa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1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500" dirty="0" err="1" smtClean="0">
                  <a:latin typeface="Times New Roman" pitchFamily="18" charset="0"/>
                  <a:cs typeface="Times New Roman" pitchFamily="18" charset="0"/>
                </a:rPr>
                <a:t>toa</a:t>
              </a:r>
              <a:r>
                <a:rPr lang="en-US" sz="2500" dirty="0" smtClean="0">
                  <a:latin typeface="Times New Roman" pitchFamily="18" charset="0"/>
                  <a:cs typeface="Times New Roman" pitchFamily="18" charset="0"/>
                </a:rPr>
                <a:t> 3</a:t>
              </a:r>
              <a:endParaRPr lang="en-US" sz="25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3124200" y="4800600"/>
              <a:ext cx="533400" cy="533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500" dirty="0" smtClean="0">
                  <a:ln w="12700">
                    <a:solidFill>
                      <a:schemeClr val="tx1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?</a:t>
              </a:r>
              <a:endParaRPr lang="en-US" sz="2500" dirty="0">
                <a:ln w="12700">
                  <a:solidFill>
                    <a:schemeClr val="tx1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endParaRPr>
            </a:p>
          </p:txBody>
        </p:sp>
      </p:grpSp>
      <p:sp>
        <p:nvSpPr>
          <p:cNvPr id="20" name="Rounded Rectangle 19"/>
          <p:cNvSpPr/>
          <p:nvPr/>
        </p:nvSpPr>
        <p:spPr>
          <a:xfrm>
            <a:off x="3124200" y="5635080"/>
            <a:ext cx="533400" cy="533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>
                <a:ln w="12700">
                  <a:solidFill>
                    <a:schemeClr val="tx1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2</a:t>
            </a:r>
            <a:endParaRPr lang="en-US" sz="2500" dirty="0">
              <a:ln w="12700">
                <a:solidFill>
                  <a:schemeClr val="tx1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457199" y="1298381"/>
            <a:ext cx="2514601" cy="606620"/>
            <a:chOff x="1064255" y="3467099"/>
            <a:chExt cx="3190245" cy="668083"/>
          </a:xfrm>
        </p:grpSpPr>
        <p:sp>
          <p:nvSpPr>
            <p:cNvPr id="22" name="TextBox 21"/>
            <p:cNvSpPr txBox="1"/>
            <p:nvPr/>
          </p:nvSpPr>
          <p:spPr>
            <a:xfrm>
              <a:off x="1828800" y="3468653"/>
              <a:ext cx="24257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3600" dirty="0" err="1" smtClean="0"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S</a:t>
              </a:r>
              <a:r>
                <a:rPr lang="en-US" sz="3600" dirty="0" err="1" smtClean="0"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ố</a:t>
              </a:r>
              <a:r>
                <a:rPr lang="en-US" sz="3600" dirty="0" smtClean="0"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 ?</a:t>
              </a:r>
              <a:endParaRPr lang="en-US" sz="3600" dirty="0">
                <a:latin typeface="Times New Roman" pitchFamily="18" charset="0"/>
                <a:ea typeface="Tahoma" pitchFamily="34" charset="0"/>
                <a:cs typeface="Times New Roman" pitchFamily="18" charset="0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1064255" y="3474207"/>
              <a:ext cx="764543" cy="660975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90563" y="3467099"/>
              <a:ext cx="45373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78136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57199" y="228600"/>
            <a:ext cx="602625" cy="606620"/>
            <a:chOff x="1064255" y="3467099"/>
            <a:chExt cx="764543" cy="668083"/>
          </a:xfrm>
        </p:grpSpPr>
        <p:sp>
          <p:nvSpPr>
            <p:cNvPr id="6" name="Oval 5"/>
            <p:cNvSpPr/>
            <p:nvPr/>
          </p:nvSpPr>
          <p:spPr>
            <a:xfrm>
              <a:off x="1064255" y="3474207"/>
              <a:ext cx="764543" cy="660975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190563" y="3467099"/>
              <a:ext cx="453738" cy="64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4800600" y="1676400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4800600" y="21291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4800600" y="25863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054" y="914400"/>
            <a:ext cx="3200400" cy="5024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Oval 7"/>
          <p:cNvSpPr/>
          <p:nvPr/>
        </p:nvSpPr>
        <p:spPr>
          <a:xfrm>
            <a:off x="1600200" y="1981200"/>
            <a:ext cx="835967" cy="83596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602433" y="2897833"/>
            <a:ext cx="835967" cy="83596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600200" y="3812233"/>
            <a:ext cx="835967" cy="83596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65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100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0" dur="100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1" dur="100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100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100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7" dur="100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8" dur="100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100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100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4" dur="100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5" dur="100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8" grpId="0" animBg="1"/>
      <p:bldP spid="8" grpId="1" animBg="1"/>
      <p:bldP spid="13" grpId="0" animBg="1"/>
      <p:bldP spid="13" grpId="1" animBg="1"/>
      <p:bldP spid="14" grpId="0" animBg="1"/>
      <p:bldP spid="1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inh San\Desktop\Giáo án\Hình nền pp\pngtree-cute-hand-drawn-style-mathematics-education-pink-stripes-background-image_3375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5" y="0"/>
            <a:ext cx="9185564" cy="6691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WordArt 7"/>
          <p:cNvSpPr>
            <a:spLocks noChangeArrowheads="1" noChangeShapeType="1" noTextEdit="1"/>
          </p:cNvSpPr>
          <p:nvPr/>
        </p:nvSpPr>
        <p:spPr bwMode="auto">
          <a:xfrm>
            <a:off x="838200" y="2667000"/>
            <a:ext cx="4024745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400" b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-SGK-TV" pitchFamily="2" charset="0"/>
                <a:cs typeface="Arial-SGK-TV" pitchFamily="2" charset="0"/>
              </a:rPr>
              <a:t>NGHỈ GIẢI LAO</a:t>
            </a:r>
            <a:endParaRPr lang="en-US" sz="5400" b="1" kern="1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8710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46"/>
          <a:stretch/>
        </p:blipFill>
        <p:spPr bwMode="auto">
          <a:xfrm>
            <a:off x="1717987" y="1517073"/>
            <a:ext cx="5943600" cy="4159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457199" y="965537"/>
            <a:ext cx="602625" cy="606620"/>
            <a:chOff x="1064255" y="3467099"/>
            <a:chExt cx="764543" cy="668083"/>
          </a:xfrm>
        </p:grpSpPr>
        <p:sp>
          <p:nvSpPr>
            <p:cNvPr id="6" name="Oval 5"/>
            <p:cNvSpPr/>
            <p:nvPr/>
          </p:nvSpPr>
          <p:spPr>
            <a:xfrm>
              <a:off x="1064255" y="3474207"/>
              <a:ext cx="764543" cy="660975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190563" y="3467099"/>
              <a:ext cx="453738" cy="64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143000" y="813137"/>
            <a:ext cx="70935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Có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một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số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bạn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ngồi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thành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hai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hàng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để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xem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phim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hoạt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hình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endParaRPr lang="en-US" sz="300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6758" y="5562600"/>
            <a:ext cx="82824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a.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Hàng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trước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có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mấy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bạn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hàng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sau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có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mấy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bạn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?</a:t>
            </a:r>
            <a:endParaRPr lang="en-US" sz="300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6758" y="6096000"/>
            <a:ext cx="82824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.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Có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tất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cả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bao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nhiêu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bạn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ngồi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xem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phim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?</a:t>
            </a:r>
            <a:endParaRPr lang="en-US" sz="300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6758" y="5029200"/>
            <a:ext cx="13482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Hỏi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:</a:t>
            </a:r>
            <a:endParaRPr lang="en-US" sz="300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3429000" y="39624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2133600" y="35052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02212" y="6063826"/>
            <a:ext cx="879788" cy="7179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7" t="21610" r="61174" b="69344"/>
          <a:stretch/>
        </p:blipFill>
        <p:spPr bwMode="auto">
          <a:xfrm>
            <a:off x="76200" y="64930"/>
            <a:ext cx="1905000" cy="849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2239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4" grpId="0" animBg="1"/>
      <p:bldP spid="17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7" t="21610" r="61174" b="69344"/>
          <a:stretch/>
        </p:blipFill>
        <p:spPr bwMode="auto">
          <a:xfrm>
            <a:off x="3505200" y="9465"/>
            <a:ext cx="2403763" cy="1071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33" t="16476" r="13433" b="13522"/>
          <a:stretch/>
        </p:blipFill>
        <p:spPr bwMode="auto">
          <a:xfrm>
            <a:off x="2881743" y="2255311"/>
            <a:ext cx="3388867" cy="2088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602624" y="1143000"/>
            <a:ext cx="602625" cy="606620"/>
            <a:chOff x="1064255" y="3467099"/>
            <a:chExt cx="764543" cy="668083"/>
          </a:xfrm>
        </p:grpSpPr>
        <p:sp>
          <p:nvSpPr>
            <p:cNvPr id="7" name="Oval 6"/>
            <p:cNvSpPr/>
            <p:nvPr/>
          </p:nvSpPr>
          <p:spPr>
            <a:xfrm>
              <a:off x="1064255" y="3474207"/>
              <a:ext cx="764543" cy="660975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190563" y="3467099"/>
              <a:ext cx="453738" cy="64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288425" y="1143000"/>
            <a:ext cx="75507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Các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viên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gạch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được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xếp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thành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hình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dưới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đây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.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Hỏi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có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bao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nhiêu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viên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gạch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ở: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2819400" y="4419600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2819400" y="48723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2819400" y="53295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2819400" y="57105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5562600" y="2514600"/>
            <a:ext cx="70801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324600" y="2264658"/>
            <a:ext cx="56110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5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6144494" y="3657600"/>
            <a:ext cx="70801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906494" y="3407658"/>
            <a:ext cx="56110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35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6019800" y="2916942"/>
            <a:ext cx="70801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781800" y="2667000"/>
            <a:ext cx="56110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5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5029200" y="5638801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503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5" grpId="0" animBg="1"/>
      <p:bldP spid="15" grpId="0"/>
      <p:bldP spid="16" grpId="0" animBg="1"/>
      <p:bldP spid="17" grpId="0"/>
      <p:bldP spid="18" grpId="0" animBg="1"/>
      <p:bldP spid="19" grpId="0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inh San\Desktop\Giáo án\Hình nền pp\hinh-nen-thiet-ke-bai-giang-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6" y="-1"/>
            <a:ext cx="9062840" cy="6871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862780" y="2286000"/>
            <a:ext cx="613822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Tiết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học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kết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thúc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. </a:t>
            </a:r>
          </a:p>
          <a:p>
            <a:pPr algn="ctr"/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Cảm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ơn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các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con!</a:t>
            </a:r>
          </a:p>
        </p:txBody>
      </p:sp>
    </p:spTree>
    <p:extLst>
      <p:ext uri="{BB962C8B-B14F-4D97-AF65-F5344CB8AC3E}">
        <p14:creationId xmlns:p14="http://schemas.microsoft.com/office/powerpoint/2010/main" val="20106959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222</Words>
  <Application>Microsoft Office PowerPoint</Application>
  <PresentationFormat>On-screen Show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Linh San</dc:creator>
  <cp:lastModifiedBy>Linh San</cp:lastModifiedBy>
  <cp:revision>6</cp:revision>
  <dcterms:created xsi:type="dcterms:W3CDTF">2020-08-24T02:15:37Z</dcterms:created>
  <dcterms:modified xsi:type="dcterms:W3CDTF">2020-08-24T03:20:08Z</dcterms:modified>
</cp:coreProperties>
</file>