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9" r:id="rId3"/>
    <p:sldId id="258" r:id="rId4"/>
    <p:sldId id="262" r:id="rId5"/>
    <p:sldId id="265" r:id="rId6"/>
    <p:sldId id="310" r:id="rId7"/>
    <p:sldId id="311" r:id="rId8"/>
    <p:sldId id="266" r:id="rId9"/>
    <p:sldId id="263" r:id="rId10"/>
    <p:sldId id="312" r:id="rId11"/>
    <p:sldId id="315" r:id="rId12"/>
    <p:sldId id="316" r:id="rId13"/>
    <p:sldId id="260" r:id="rId14"/>
  </p:sldIdLst>
  <p:sldSz cx="9144000" cy="5143500" type="screen16x9"/>
  <p:notesSz cx="6858000" cy="9144000"/>
  <p:embeddedFontLst>
    <p:embeddedFont>
      <p:font typeface="Gochi Hand" panose="020B0604020202020204" charset="0"/>
      <p:regular r:id="rId16"/>
    </p:embeddedFont>
    <p:embeddedFont>
      <p:font typeface="Short Stack" panose="020B0604020202020204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Hạnh phúc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480" y="299616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C5418"/>
                </a:solidFill>
                <a:latin typeface="Times New Roman"/>
              </a:rPr>
              <a:t>4. Mỗi ng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ời có thể có một cách hiểu khác nhau về hạnh phúc. Theo em, trong các yếu tố d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ới 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ây, 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yếu tố nào là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</a:rPr>
              <a:t>quan trọng nhất</a:t>
            </a:r>
            <a:r>
              <a:rPr lang="en-US" sz="2800" b="1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ể tạo nên một gia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ình hạnh phúc?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516" y="231584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a) Giàu có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516" y="2994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b) Con cái học giỏi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516" y="3607642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c) Mọi ng</a:t>
            </a:r>
            <a:r>
              <a:rPr lang="vi-VN" sz="2800" b="1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/>
              </a:rPr>
              <a:t>ời sống hoà thuận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72" y="425571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d) Bố mẹ có chức vụ cao 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Trạng thái sung s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 vì cảm thấy hoàn 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toàn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 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460</Words>
  <Application>Microsoft Office PowerPoint</Application>
  <PresentationFormat>On-screen Show (16:9)</PresentationFormat>
  <Paragraphs>53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Gochi Hand</vt:lpstr>
      <vt:lpstr>Short Stack</vt:lpstr>
      <vt:lpstr>Arial</vt:lpstr>
      <vt:lpstr>The Digital Quick Grammar by Slidesgo</vt:lpstr>
      <vt:lpstr>Mở rộng vốn từ: Hạnh phúc 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Admin</cp:lastModifiedBy>
  <cp:revision>11</cp:revision>
  <dcterms:modified xsi:type="dcterms:W3CDTF">2021-09-14T14:44:08Z</dcterms:modified>
</cp:coreProperties>
</file>