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7"/>
  </p:notesMasterIdLst>
  <p:sldIdLst>
    <p:sldId id="390" r:id="rId2"/>
    <p:sldId id="420" r:id="rId3"/>
    <p:sldId id="421" r:id="rId4"/>
    <p:sldId id="422" r:id="rId5"/>
    <p:sldId id="423" r:id="rId6"/>
    <p:sldId id="424" r:id="rId7"/>
    <p:sldId id="393" r:id="rId8"/>
    <p:sldId id="406" r:id="rId9"/>
    <p:sldId id="425" r:id="rId10"/>
    <p:sldId id="426" r:id="rId11"/>
    <p:sldId id="427" r:id="rId12"/>
    <p:sldId id="428" r:id="rId13"/>
    <p:sldId id="429" r:id="rId14"/>
    <p:sldId id="430" r:id="rId15"/>
    <p:sldId id="41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8B"/>
    <a:srgbClr val="CBDDBD"/>
    <a:srgbClr val="A9C793"/>
    <a:srgbClr val="5B5D0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>
        <p:scale>
          <a:sx n="50" d="100"/>
          <a:sy n="50" d="100"/>
        </p:scale>
        <p:origin x="133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46CD-EF81-401F-9485-6183B737F4D6}" type="datetimeFigureOut">
              <a:rPr lang="vi-VN" smtClean="0"/>
              <a:t>20/12/2020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184D-B8C1-4C75-9492-931EEFACAA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677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184D-B8C1-4C75-9492-931EEFACAA35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2150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184D-B8C1-4C75-9492-931EEFACAA35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9346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184D-B8C1-4C75-9492-931EEFACAA35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7741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184D-B8C1-4C75-9492-931EEFACAA35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6333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184D-B8C1-4C75-9492-931EEFACAA35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081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184D-B8C1-4C75-9492-931EEFACAA35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1537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15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73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184D-B8C1-4C75-9492-931EEFACAA35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0767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184D-B8C1-4C75-9492-931EEFACAA35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0011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184D-B8C1-4C75-9492-931EEFACAA35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0598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184D-B8C1-4C75-9492-931EEFACAA35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7149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184D-B8C1-4C75-9492-931EEFACAA35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4571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184D-B8C1-4C75-9492-931EEFACAA35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4561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184D-B8C1-4C75-9492-931EEFACAA35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6514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184D-B8C1-4C75-9492-931EEFACAA35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071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20/12/2020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llo Kitty HD Wallpaper | Background Image | 2048x1536 | ID:30304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141" y="-2316844"/>
            <a:ext cx="12934282" cy="970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/>
              <a:t>PHÒNG GIÁO DỤC &amp; ĐÀO TẠO LONG </a:t>
            </a:r>
            <a:r>
              <a:rPr lang="vi-VN" sz="2800" b="1" dirty="0" smtClean="0"/>
              <a:t>BIÊN</a:t>
            </a:r>
          </a:p>
          <a:p>
            <a:pPr algn="ctr"/>
            <a:r>
              <a:rPr lang="vi-VN" sz="2800" b="1" dirty="0" smtClean="0"/>
              <a:t>TRƯỜNG TIỂU HỌC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 AM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86335" y="2533512"/>
            <a:ext cx="7976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TIẾNG VIỆT   LỚP 1</a:t>
            </a:r>
          </a:p>
          <a:p>
            <a:pPr algn="ctr"/>
            <a:r>
              <a:rPr lang="vi-VN" sz="4000" b="1" dirty="0" smtClean="0">
                <a:latin typeface="+mj-lt"/>
                <a:cs typeface="Arial-SGK-TV" pitchFamily="2" charset="0"/>
              </a:rPr>
              <a:t>Bài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vi-VN" sz="4000" b="1" dirty="0" smtClean="0">
                <a:latin typeface="+mj-lt"/>
                <a:cs typeface="Arial-SGK-TV" pitchFamily="2" charset="0"/>
              </a:rPr>
              <a:t> :  Ôn tập và kể chuyện</a:t>
            </a:r>
            <a:endParaRPr lang="vi-VN" sz="4000" b="1" dirty="0">
              <a:latin typeface="+mj-lt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74" y="130628"/>
            <a:ext cx="7145383" cy="5512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9874" y="5826034"/>
            <a:ext cx="387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Vì sao mây buồn?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37" y="0"/>
            <a:ext cx="8020594" cy="5708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1537" y="6140631"/>
            <a:ext cx="758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Vì sao mây muốn đi làm mưa?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52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71" y="0"/>
            <a:ext cx="7445829" cy="5473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5554" y="5669280"/>
            <a:ext cx="9006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Mưa xuống, con người và cỏ cây như thế nào?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2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97" y="-1"/>
            <a:ext cx="7641772" cy="5473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1943" y="5708469"/>
            <a:ext cx="6890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Nước biến thành mây như thế nào?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66" y="0"/>
            <a:ext cx="679268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 txBox="1">
            <a:spLocks noChangeArrowheads="1"/>
          </p:cNvSpPr>
          <p:nvPr/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mtClean="0"/>
              <a:t> </a:t>
            </a:r>
            <a:endParaRPr lang="en-US" altLang="vi-VN"/>
          </a:p>
        </p:txBody>
      </p:sp>
      <p:pic>
        <p:nvPicPr>
          <p:cNvPr id="11" name="Picture 2" descr="Cartoon happy kids on the rainbow Royalty Free Vecto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68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06137" y="3940629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em!</a:t>
            </a:r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3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2573389"/>
            <a:ext cx="11052555" cy="254452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  <a:latin typeface="UTM Avo" panose="02040603050506020204" pitchFamily="18" charset="0"/>
                <a:cs typeface="Arial-SGK-TV" pitchFamily="2" charset="0"/>
              </a:rPr>
              <a:t>ươn     ương     oa     </a:t>
            </a:r>
            <a:r>
              <a:rPr lang="en-US" sz="6000" b="1" smtClean="0">
                <a:solidFill>
                  <a:srgbClr val="0070C0"/>
                </a:solidFill>
                <a:latin typeface="UTM Avo" panose="02040603050506020204" pitchFamily="18" charset="0"/>
                <a:cs typeface="Arial-SGK-TV" pitchFamily="2" charset="0"/>
              </a:rPr>
              <a:t>oe      </a:t>
            </a:r>
            <a:endParaRPr lang="en-US" sz="6000" b="1" smtClean="0">
              <a:solidFill>
                <a:srgbClr val="0070C0"/>
              </a:solidFill>
              <a:latin typeface="UTM Avo" panose="02040603050506020204" pitchFamily="18" charset="0"/>
              <a:cs typeface="Arial-SGK-TV" pitchFamily="2" charset="0"/>
            </a:endParaRPr>
          </a:p>
          <a:p>
            <a:r>
              <a:rPr lang="en-US" sz="6000" b="1" smtClean="0">
                <a:solidFill>
                  <a:srgbClr val="0070C0"/>
                </a:solidFill>
                <a:latin typeface="UTM Avo" panose="02040603050506020204" pitchFamily="18" charset="0"/>
                <a:cs typeface="Arial-SGK-TV" pitchFamily="2" charset="0"/>
              </a:rPr>
              <a:t>ươc      </a:t>
            </a:r>
            <a:r>
              <a:rPr lang="en-US" sz="6000" b="1" dirty="0" smtClean="0">
                <a:solidFill>
                  <a:srgbClr val="0070C0"/>
                </a:solidFill>
                <a:latin typeface="UTM Avo" panose="02040603050506020204" pitchFamily="18" charset="0"/>
                <a:cs typeface="Arial-SGK-TV" pitchFamily="2" charset="0"/>
              </a:rPr>
              <a:t>ươt       ươm      ươp</a:t>
            </a:r>
            <a:endParaRPr lang="en-US" sz="6000" b="1" dirty="0">
              <a:solidFill>
                <a:srgbClr val="0070C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4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8174" y="2435072"/>
            <a:ext cx="1907544" cy="845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ước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3609" y="2397749"/>
            <a:ext cx="1907544" cy="869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l</a:t>
            </a:r>
            <a:r>
              <a:rPr lang="en-US" sz="4800" b="1" dirty="0" smtClean="0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ướt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2116" y="2421772"/>
            <a:ext cx="2112572" cy="869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gươm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92470" y="2433412"/>
            <a:ext cx="1907544" cy="869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ướp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174" y="4006571"/>
            <a:ext cx="1907544" cy="873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l</a:t>
            </a:r>
            <a:r>
              <a:rPr lang="en-US" sz="4800" b="1" dirty="0" smtClean="0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ượn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4572" y="3970909"/>
            <a:ext cx="2345555" cy="880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hương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7035" y="3994931"/>
            <a:ext cx="1907544" cy="873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hoa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79405" y="4006571"/>
            <a:ext cx="1907544" cy="854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loe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66603" y="3180711"/>
            <a:ext cx="11350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656210" y="3138988"/>
            <a:ext cx="956443" cy="79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179559" y="3201572"/>
            <a:ext cx="11350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66150" y="4761415"/>
            <a:ext cx="950189" cy="102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418230" y="4739150"/>
            <a:ext cx="679124" cy="79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187562" y="3183108"/>
            <a:ext cx="11350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325938" y="4725735"/>
            <a:ext cx="646229" cy="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84979" y="4739400"/>
            <a:ext cx="15009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08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096466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0557350">
            <a:off x="803139" y="712681"/>
            <a:ext cx="126184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UTM Avo" panose="02040603050506020204" pitchFamily="18" charset="0"/>
                <a:cs typeface="Arial-SGK-TV" pitchFamily="2" charset="0"/>
              </a:rPr>
              <a:t>lướt sóng</a:t>
            </a:r>
            <a:endParaRPr lang="en-US" sz="2400" b="1" dirty="0">
              <a:solidFill>
                <a:srgbClr val="00B0F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966278">
            <a:off x="3112793" y="519747"/>
            <a:ext cx="16440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UTM Avo" panose="02040603050506020204" pitchFamily="18" charset="0"/>
                <a:cs typeface="Arial-SGK-TV" pitchFamily="2" charset="0"/>
              </a:rPr>
              <a:t>ước mơ</a:t>
            </a:r>
            <a:endParaRPr lang="en-US" sz="2400" b="1" dirty="0">
              <a:solidFill>
                <a:srgbClr val="00B0F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1843">
            <a:off x="5682059" y="242590"/>
            <a:ext cx="14762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UTM Avo" panose="02040603050506020204" pitchFamily="18" charset="0"/>
                <a:cs typeface="Arial-SGK-TV" pitchFamily="2" charset="0"/>
              </a:rPr>
              <a:t>m</a:t>
            </a:r>
            <a:r>
              <a:rPr lang="en-US" sz="2400" b="1" dirty="0" smtClean="0">
                <a:solidFill>
                  <a:srgbClr val="00B0F0"/>
                </a:solidFill>
                <a:latin typeface="UTM Avo" panose="02040603050506020204" pitchFamily="18" charset="0"/>
                <a:cs typeface="Arial-SGK-TV" pitchFamily="2" charset="0"/>
              </a:rPr>
              <a:t>èo mướp</a:t>
            </a:r>
            <a:endParaRPr lang="en-US" sz="2400" b="1" dirty="0">
              <a:solidFill>
                <a:srgbClr val="00B0F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476688">
            <a:off x="8116071" y="466592"/>
            <a:ext cx="124066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UTM Avo" panose="02040603050506020204" pitchFamily="18" charset="0"/>
                <a:cs typeface="Arial-SGK-TV" pitchFamily="2" charset="0"/>
              </a:rPr>
              <a:t>h</a:t>
            </a:r>
            <a:r>
              <a:rPr lang="en-US" sz="2400" b="1" dirty="0" smtClean="0">
                <a:solidFill>
                  <a:srgbClr val="00B0F0"/>
                </a:solidFill>
                <a:latin typeface="UTM Avo" panose="02040603050506020204" pitchFamily="18" charset="0"/>
                <a:cs typeface="Arial-SGK-TV" pitchFamily="2" charset="0"/>
              </a:rPr>
              <a:t>ạt cườm</a:t>
            </a:r>
            <a:endParaRPr lang="en-US" sz="2400" b="1" dirty="0">
              <a:solidFill>
                <a:srgbClr val="00B0F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65235" y="1251484"/>
            <a:ext cx="17742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UTM Avo" panose="02040603050506020204" pitchFamily="18" charset="0"/>
                <a:cs typeface="Arial-SGK-TV" pitchFamily="2" charset="0"/>
              </a:rPr>
              <a:t>bay lượn</a:t>
            </a:r>
            <a:endParaRPr lang="en-US" sz="2400" b="1" dirty="0">
              <a:solidFill>
                <a:srgbClr val="00B0F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12928" y="2223180"/>
            <a:ext cx="14963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UTM Avo" panose="02040603050506020204" pitchFamily="18" charset="0"/>
                <a:cs typeface="Arial-SGK-TV" pitchFamily="2" charset="0"/>
              </a:rPr>
              <a:t>n</a:t>
            </a:r>
            <a:r>
              <a:rPr lang="en-US" sz="2800" b="1" dirty="0" smtClean="0">
                <a:solidFill>
                  <a:srgbClr val="00B0F0"/>
                </a:solidFill>
                <a:latin typeface="UTM Avo" panose="02040603050506020204" pitchFamily="18" charset="0"/>
                <a:cs typeface="Arial-SGK-TV" pitchFamily="2" charset="0"/>
              </a:rPr>
              <a:t>ụ hoa</a:t>
            </a:r>
            <a:endParaRPr lang="en-US" sz="2800" b="1" dirty="0">
              <a:solidFill>
                <a:srgbClr val="00B0F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34003" y="3296669"/>
            <a:ext cx="23425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UTM Avo" panose="02040603050506020204" pitchFamily="18" charset="0"/>
                <a:cs typeface="Arial-SGK-TV" pitchFamily="2" charset="0"/>
              </a:rPr>
              <a:t>v</a:t>
            </a:r>
            <a:r>
              <a:rPr lang="en-US" sz="2800" b="1" dirty="0" smtClean="0">
                <a:solidFill>
                  <a:srgbClr val="00B0F0"/>
                </a:solidFill>
                <a:latin typeface="UTM Avo" panose="02040603050506020204" pitchFamily="18" charset="0"/>
                <a:cs typeface="Arial-SGK-TV" pitchFamily="2" charset="0"/>
              </a:rPr>
              <a:t>àng hoe</a:t>
            </a:r>
            <a:endParaRPr lang="en-US" sz="2800" b="1" dirty="0">
              <a:solidFill>
                <a:srgbClr val="00B0F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31049" y="4544176"/>
            <a:ext cx="23771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UTM Avo" panose="02040603050506020204" pitchFamily="18" charset="0"/>
                <a:cs typeface="Arial-SGK-TV" pitchFamily="2" charset="0"/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  <a:latin typeface="UTM Avo" panose="02040603050506020204" pitchFamily="18" charset="0"/>
                <a:cs typeface="Arial-SGK-TV" pitchFamily="2" charset="0"/>
              </a:rPr>
              <a:t>ỏa hương</a:t>
            </a:r>
            <a:endParaRPr lang="en-US" sz="2800" b="1" dirty="0">
              <a:solidFill>
                <a:srgbClr val="00B0F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6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1" y="0"/>
            <a:ext cx="9953896" cy="5551714"/>
          </a:xfrm>
        </p:spPr>
      </p:pic>
      <p:sp>
        <p:nvSpPr>
          <p:cNvPr id="5" name="TextBox 4"/>
          <p:cNvSpPr txBox="1"/>
          <p:nvPr/>
        </p:nvSpPr>
        <p:spPr>
          <a:xfrm>
            <a:off x="5133703" y="5758859"/>
            <a:ext cx="352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UTM Avo" panose="02040603050506020204" pitchFamily="18" charset="0"/>
                <a:cs typeface="Arial-SGK-TV" pitchFamily="2" charset="0"/>
              </a:rPr>
              <a:t>l</a:t>
            </a:r>
            <a:r>
              <a:rPr lang="en-US" sz="3200" b="1" dirty="0" smtClean="0">
                <a:latin typeface="UTM Avo" panose="02040603050506020204" pitchFamily="18" charset="0"/>
                <a:cs typeface="Arial-SGK-TV" pitchFamily="2" charset="0"/>
              </a:rPr>
              <a:t>ướt sóng</a:t>
            </a:r>
            <a:endParaRPr lang="en-US" sz="3200" b="1" dirty="0"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251" y="0"/>
            <a:ext cx="8046720" cy="5538651"/>
          </a:xfrm>
        </p:spPr>
      </p:pic>
      <p:sp>
        <p:nvSpPr>
          <p:cNvPr id="5" name="TextBox 4"/>
          <p:cNvSpPr txBox="1"/>
          <p:nvPr/>
        </p:nvSpPr>
        <p:spPr>
          <a:xfrm>
            <a:off x="4950823" y="5881430"/>
            <a:ext cx="372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UTM Avo" panose="02040603050506020204" pitchFamily="18" charset="0"/>
                <a:cs typeface="Arial-SGK-TV" pitchFamily="2" charset="0"/>
              </a:rPr>
              <a:t>h</a:t>
            </a:r>
            <a:r>
              <a:rPr lang="en-US" sz="3200" b="1" dirty="0" smtClean="0">
                <a:latin typeface="UTM Avo" panose="02040603050506020204" pitchFamily="18" charset="0"/>
                <a:cs typeface="Arial-SGK-TV" pitchFamily="2" charset="0"/>
              </a:rPr>
              <a:t>ạt cườm</a:t>
            </a:r>
            <a:endParaRPr lang="en-US" sz="3200" b="1" dirty="0"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7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1248" y="122832"/>
            <a:ext cx="4763069" cy="663162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000" b="1" dirty="0" smtClean="0">
                <a:latin typeface="UTM Avo" panose="02040603050506020204" pitchFamily="18" charset="0"/>
                <a:cs typeface="Arial-SGK-TV" pitchFamily="2" charset="0"/>
              </a:rPr>
              <a:t>Buổi sớm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latin typeface="UTM Avo" panose="02040603050506020204" pitchFamily="18" charset="0"/>
                <a:cs typeface="Arial-SGK-TV" pitchFamily="2" charset="0"/>
              </a:rPr>
              <a:t>Mặt trời tỉnh giấc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latin typeface="UTM Avo" panose="02040603050506020204" pitchFamily="18" charset="0"/>
                <a:cs typeface="Arial-SGK-TV" pitchFamily="2" charset="0"/>
              </a:rPr>
              <a:t>Hai má ửng hồng,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latin typeface="UTM Avo" panose="02040603050506020204" pitchFamily="18" charset="0"/>
                <a:cs typeface="Arial-SGK-TV" pitchFamily="2" charset="0"/>
              </a:rPr>
              <a:t>Tung đám mây bông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latin typeface="UTM Avo" panose="02040603050506020204" pitchFamily="18" charset="0"/>
                <a:cs typeface="Arial-SGK-TV" pitchFamily="2" charset="0"/>
              </a:rPr>
              <a:t>Vươn vai thức dậy.</a:t>
            </a:r>
          </a:p>
          <a:p>
            <a:pPr>
              <a:lnSpc>
                <a:spcPct val="130000"/>
              </a:lnSpc>
            </a:pPr>
            <a:endParaRPr lang="en-US" sz="3000" b="1" dirty="0">
              <a:latin typeface="UTM Avo" panose="02040603050506020204" pitchFamily="18" charset="0"/>
              <a:cs typeface="Arial-SGK-TV" pitchFamily="2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 smtClean="0">
                <a:latin typeface="UTM Avo" panose="02040603050506020204" pitchFamily="18" charset="0"/>
                <a:cs typeface="Arial-SGK-TV" pitchFamily="2" charset="0"/>
              </a:rPr>
              <a:t>Cô gió thi chạy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latin typeface="UTM Avo" panose="02040603050506020204" pitchFamily="18" charset="0"/>
                <a:cs typeface="Arial-SGK-TV" pitchFamily="2" charset="0"/>
              </a:rPr>
              <a:t>Trong cánh rừng xa,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latin typeface="UTM Avo" panose="02040603050506020204" pitchFamily="18" charset="0"/>
                <a:cs typeface="Arial-SGK-TV" pitchFamily="2" charset="0"/>
              </a:rPr>
              <a:t>Mang cả hương hoa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latin typeface="UTM Avo" panose="02040603050506020204" pitchFamily="18" charset="0"/>
                <a:cs typeface="Arial-SGK-TV" pitchFamily="2" charset="0"/>
              </a:rPr>
              <a:t>Ùa vào lớp học.</a:t>
            </a:r>
          </a:p>
          <a:p>
            <a:pPr algn="r">
              <a:lnSpc>
                <a:spcPct val="130000"/>
              </a:lnSpc>
            </a:pPr>
            <a:r>
              <a:rPr lang="en-US" sz="3000" b="1" i="1" dirty="0" smtClean="0">
                <a:latin typeface="UTM Avo" panose="02040603050506020204" pitchFamily="18" charset="0"/>
                <a:cs typeface="Arial-SGK-TV" pitchFamily="2" charset="0"/>
              </a:rPr>
              <a:t>(Hoàng Minh Ngọc)</a:t>
            </a:r>
            <a:endParaRPr lang="en-US" sz="3000" b="1" i="1" dirty="0">
              <a:latin typeface="UTM Avo" panose="02040603050506020204" pitchFamily="18" charset="0"/>
              <a:cs typeface="Arial-SGK-TV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807726" y="3098041"/>
            <a:ext cx="90076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91472" y="5486400"/>
            <a:ext cx="1285172" cy="22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30931" y="2557691"/>
            <a:ext cx="9455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ươn</a:t>
            </a:r>
            <a:endParaRPr lang="en-US" sz="3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2281" y="4932402"/>
            <a:ext cx="11843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ương</a:t>
            </a:r>
            <a:endParaRPr lang="en-US" sz="3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4" y="459921"/>
            <a:ext cx="11364686" cy="61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66" y="0"/>
            <a:ext cx="679268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5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757</TotalTime>
  <Words>163</Words>
  <Application>Microsoft Office PowerPoint</Application>
  <PresentationFormat>Widescreen</PresentationFormat>
  <Paragraphs>59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Arial-SGK-TV</vt:lpstr>
      <vt:lpstr>Arial</vt:lpstr>
      <vt:lpstr>Calibri</vt:lpstr>
      <vt:lpstr>Calibri Light</vt:lpstr>
      <vt:lpstr>Times New Roman</vt:lpstr>
      <vt:lpstr>UTM Avo</vt:lpstr>
      <vt:lpstr>Metropolitan</vt:lpstr>
      <vt:lpstr>PowerPoint Presentation</vt:lpstr>
      <vt:lpstr>Ôn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>admin</dc:creator>
  <cp:lastModifiedBy>Administrator</cp:lastModifiedBy>
  <cp:revision>85</cp:revision>
  <dcterms:created xsi:type="dcterms:W3CDTF">2020-08-10T13:50:00Z</dcterms:created>
  <dcterms:modified xsi:type="dcterms:W3CDTF">2020-12-20T14:52:52Z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